
<file path=[Content_Types].xml><?xml version="1.0" encoding="utf-8"?>
<Types xmlns="http://schemas.openxmlformats.org/package/2006/content-types">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8" r:id="rId2"/>
    <p:sldMasterId id="2147483700" r:id="rId3"/>
  </p:sldMasterIdLst>
  <p:notesMasterIdLst>
    <p:notesMasterId r:id="rId38"/>
  </p:notesMasterIdLst>
  <p:sldIdLst>
    <p:sldId id="349" r:id="rId4"/>
    <p:sldId id="379" r:id="rId5"/>
    <p:sldId id="380" r:id="rId6"/>
    <p:sldId id="381" r:id="rId7"/>
    <p:sldId id="309" r:id="rId8"/>
    <p:sldId id="310" r:id="rId9"/>
    <p:sldId id="382" r:id="rId10"/>
    <p:sldId id="405" r:id="rId11"/>
    <p:sldId id="271" r:id="rId12"/>
    <p:sldId id="394" r:id="rId13"/>
    <p:sldId id="395" r:id="rId14"/>
    <p:sldId id="396" r:id="rId15"/>
    <p:sldId id="397" r:id="rId16"/>
    <p:sldId id="392" r:id="rId17"/>
    <p:sldId id="389" r:id="rId18"/>
    <p:sldId id="350" r:id="rId19"/>
    <p:sldId id="398" r:id="rId20"/>
    <p:sldId id="393" r:id="rId21"/>
    <p:sldId id="399" r:id="rId22"/>
    <p:sldId id="400" r:id="rId23"/>
    <p:sldId id="403" r:id="rId24"/>
    <p:sldId id="401" r:id="rId25"/>
    <p:sldId id="402" r:id="rId26"/>
    <p:sldId id="406" r:id="rId27"/>
    <p:sldId id="411" r:id="rId28"/>
    <p:sldId id="407" r:id="rId29"/>
    <p:sldId id="408" r:id="rId30"/>
    <p:sldId id="409" r:id="rId31"/>
    <p:sldId id="410" r:id="rId32"/>
    <p:sldId id="366" r:id="rId33"/>
    <p:sldId id="370" r:id="rId34"/>
    <p:sldId id="279" r:id="rId35"/>
    <p:sldId id="372" r:id="rId36"/>
    <p:sldId id="373" r:id="rId37"/>
  </p:sldIdLst>
  <p:sldSz cx="9144000" cy="5143500" type="screen16x9"/>
  <p:notesSz cx="6858000" cy="9144000"/>
  <p:embeddedFontLst>
    <p:embeddedFont>
      <p:font typeface="#9Slide01 Tieu de ngan" panose="00000800000000000000" pitchFamily="2" charset="0"/>
      <p:bold r:id="rId39"/>
    </p:embeddedFont>
    <p:embeddedFont>
      <p:font typeface="#9Slide02 Noi dung dai" panose="02000000000000000000" pitchFamily="2" charset="0"/>
      <p:regular r:id="rId40"/>
    </p:embeddedFont>
    <p:embeddedFont>
      <p:font typeface="#9Slide02 Noi dung rat dai" panose="02000000000000000000" pitchFamily="2" charset="0"/>
      <p:regular r:id="rId41"/>
    </p:embeddedFont>
    <p:embeddedFont>
      <p:font typeface="#9Slide03 AmpleSoft Bold" panose="02000000000000000000" pitchFamily="2" charset="0"/>
      <p:regular r:id="rId42"/>
    </p:embeddedFont>
    <p:embeddedFont>
      <p:font typeface="#9Slide03 IcielPanton Black" panose="00000A00000000000000" pitchFamily="2" charset="0"/>
      <p:bold r:id="rId43"/>
    </p:embeddedFont>
    <p:embeddedFont>
      <p:font typeface="#9Slide03 Maven Pro Black" panose="00000A00000000000000" pitchFamily="2" charset="0"/>
      <p:bold r:id="rId44"/>
    </p:embeddedFont>
    <p:embeddedFont>
      <p:font typeface="#9Slide07 Cadena" panose="02000503000000020004" pitchFamily="2" charset="0"/>
      <p:bold r:id="rId45"/>
    </p:embeddedFont>
    <p:embeddedFont>
      <p:font typeface="Fira Sans Extra Condensed Medium"/>
      <p:regular r:id="rId46"/>
      <p:bold r:id="rId47"/>
      <p:italic r:id="rId48"/>
      <p:boldItalic r:id="rId49"/>
    </p:embeddedFont>
    <p:embeddedFont>
      <p:font typeface="Fredoka One" panose="02000000000000000000" pitchFamily="2" charset="0"/>
      <p:regular r:id="rId50"/>
    </p:embeddedFont>
    <p:embeddedFont>
      <p:font typeface="Open Sans" panose="020B0606030504020204" pitchFamily="34" charset="0"/>
      <p:regular r:id="rId51"/>
      <p:bold r:id="rId52"/>
      <p:italic r:id="rId53"/>
      <p:boldItalic r:id="rId54"/>
    </p:embeddedFont>
    <p:embeddedFont>
      <p:font typeface="Overpass Black"/>
      <p:bold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763"/>
    <a:srgbClr val="434343"/>
    <a:srgbClr val="FDFDFD"/>
    <a:srgbClr val="FCFCFC"/>
    <a:srgbClr val="B4D8FA"/>
    <a:srgbClr val="6FA8DC"/>
    <a:srgbClr val="ED5565"/>
    <a:srgbClr val="88CFCB"/>
    <a:srgbClr val="BBD7F1"/>
    <a:srgbClr val="ADC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EE64E6-A425-4785-8271-D4EDD65A9002}">
  <a:tblStyle styleId="{FEEE64E6-A425-4785-8271-D4EDD65A90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158" autoAdjust="0"/>
    <p:restoredTop sz="94660"/>
  </p:normalViewPr>
  <p:slideViewPr>
    <p:cSldViewPr snapToGrid="0">
      <p:cViewPr>
        <p:scale>
          <a:sx n="40" d="100"/>
          <a:sy n="40" d="100"/>
        </p:scale>
        <p:origin x="1376" y="6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a:extLst>
            <a:ext uri="{FF2B5EF4-FFF2-40B4-BE49-F238E27FC236}">
              <a16:creationId xmlns:a16="http://schemas.microsoft.com/office/drawing/2014/main" id="{10866D5F-E7C1-CD9C-4835-543291A076ED}"/>
            </a:ext>
          </a:extLst>
        </p:cNvPr>
        <p:cNvGrpSpPr/>
        <p:nvPr/>
      </p:nvGrpSpPr>
      <p:grpSpPr>
        <a:xfrm>
          <a:off x="0" y="0"/>
          <a:ext cx="0" cy="0"/>
          <a:chOff x="0" y="0"/>
          <a:chExt cx="0" cy="0"/>
        </a:xfrm>
      </p:grpSpPr>
      <p:sp>
        <p:nvSpPr>
          <p:cNvPr id="2439" name="Google Shape;2439;ga7274a1822_0_586:notes">
            <a:extLst>
              <a:ext uri="{FF2B5EF4-FFF2-40B4-BE49-F238E27FC236}">
                <a16:creationId xmlns:a16="http://schemas.microsoft.com/office/drawing/2014/main" id="{4FE884A8-F94A-0FD5-54A1-2F08994888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a:extLst>
              <a:ext uri="{FF2B5EF4-FFF2-40B4-BE49-F238E27FC236}">
                <a16:creationId xmlns:a16="http://schemas.microsoft.com/office/drawing/2014/main" id="{025E8E9B-2BB3-296A-F399-7B5DE26FE1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1250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45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ga75a9251e8_1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3" name="Google Shape;2693;ga75a9251e8_1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757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45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a:extLst>
            <a:ext uri="{FF2B5EF4-FFF2-40B4-BE49-F238E27FC236}">
              <a16:creationId xmlns:a16="http://schemas.microsoft.com/office/drawing/2014/main" id="{00F03EBF-59EC-CF9C-1DE3-06EDAE13B4A6}"/>
            </a:ext>
          </a:extLst>
        </p:cNvPr>
        <p:cNvGrpSpPr/>
        <p:nvPr/>
      </p:nvGrpSpPr>
      <p:grpSpPr>
        <a:xfrm>
          <a:off x="0" y="0"/>
          <a:ext cx="0" cy="0"/>
          <a:chOff x="0" y="0"/>
          <a:chExt cx="0" cy="0"/>
        </a:xfrm>
      </p:grpSpPr>
      <p:sp>
        <p:nvSpPr>
          <p:cNvPr id="2439" name="Google Shape;2439;ga7274a1822_0_586:notes">
            <a:extLst>
              <a:ext uri="{FF2B5EF4-FFF2-40B4-BE49-F238E27FC236}">
                <a16:creationId xmlns:a16="http://schemas.microsoft.com/office/drawing/2014/main" id="{EE62DA46-9BAB-0D2A-1FD5-876B62BC07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a:extLst>
              <a:ext uri="{FF2B5EF4-FFF2-40B4-BE49-F238E27FC236}">
                <a16:creationId xmlns:a16="http://schemas.microsoft.com/office/drawing/2014/main" id="{D3381B9A-EC09-8A0C-4758-6A85CE3227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670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88fe86c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88fe86c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a:extLst>
            <a:ext uri="{FF2B5EF4-FFF2-40B4-BE49-F238E27FC236}">
              <a16:creationId xmlns:a16="http://schemas.microsoft.com/office/drawing/2014/main" id="{D2671D3A-90A9-EB8C-611D-4EA15EF88280}"/>
            </a:ext>
          </a:extLst>
        </p:cNvPr>
        <p:cNvGrpSpPr/>
        <p:nvPr/>
      </p:nvGrpSpPr>
      <p:grpSpPr>
        <a:xfrm>
          <a:off x="0" y="0"/>
          <a:ext cx="0" cy="0"/>
          <a:chOff x="0" y="0"/>
          <a:chExt cx="0" cy="0"/>
        </a:xfrm>
      </p:grpSpPr>
      <p:sp>
        <p:nvSpPr>
          <p:cNvPr id="2439" name="Google Shape;2439;ga7274a1822_0_586:notes">
            <a:extLst>
              <a:ext uri="{FF2B5EF4-FFF2-40B4-BE49-F238E27FC236}">
                <a16:creationId xmlns:a16="http://schemas.microsoft.com/office/drawing/2014/main" id="{B7F729C4-1256-2D82-610C-2342CCA047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a:extLst>
              <a:ext uri="{FF2B5EF4-FFF2-40B4-BE49-F238E27FC236}">
                <a16:creationId xmlns:a16="http://schemas.microsoft.com/office/drawing/2014/main" id="{8E18782B-064E-843A-DDA8-58354A5E49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61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a:extLst>
            <a:ext uri="{FF2B5EF4-FFF2-40B4-BE49-F238E27FC236}">
              <a16:creationId xmlns:a16="http://schemas.microsoft.com/office/drawing/2014/main" id="{CD1F139A-624B-C111-0BCA-1C2BF804183A}"/>
            </a:ext>
          </a:extLst>
        </p:cNvPr>
        <p:cNvGrpSpPr/>
        <p:nvPr/>
      </p:nvGrpSpPr>
      <p:grpSpPr>
        <a:xfrm>
          <a:off x="0" y="0"/>
          <a:ext cx="0" cy="0"/>
          <a:chOff x="0" y="0"/>
          <a:chExt cx="0" cy="0"/>
        </a:xfrm>
      </p:grpSpPr>
      <p:sp>
        <p:nvSpPr>
          <p:cNvPr id="2439" name="Google Shape;2439;ga7274a1822_0_586:notes">
            <a:extLst>
              <a:ext uri="{FF2B5EF4-FFF2-40B4-BE49-F238E27FC236}">
                <a16:creationId xmlns:a16="http://schemas.microsoft.com/office/drawing/2014/main" id="{6878807E-B200-0EE8-E948-F75C6B956C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a:extLst>
              <a:ext uri="{FF2B5EF4-FFF2-40B4-BE49-F238E27FC236}">
                <a16:creationId xmlns:a16="http://schemas.microsoft.com/office/drawing/2014/main" id="{19111095-1BDC-F7FE-9C5E-11A82E5F62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888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a:extLst>
            <a:ext uri="{FF2B5EF4-FFF2-40B4-BE49-F238E27FC236}">
              <a16:creationId xmlns:a16="http://schemas.microsoft.com/office/drawing/2014/main" id="{63CA64D2-0D44-A300-2D07-991698655FFF}"/>
            </a:ext>
          </a:extLst>
        </p:cNvPr>
        <p:cNvGrpSpPr/>
        <p:nvPr/>
      </p:nvGrpSpPr>
      <p:grpSpPr>
        <a:xfrm>
          <a:off x="0" y="0"/>
          <a:ext cx="0" cy="0"/>
          <a:chOff x="0" y="0"/>
          <a:chExt cx="0" cy="0"/>
        </a:xfrm>
      </p:grpSpPr>
      <p:sp>
        <p:nvSpPr>
          <p:cNvPr id="2439" name="Google Shape;2439;ga7274a1822_0_586:notes">
            <a:extLst>
              <a:ext uri="{FF2B5EF4-FFF2-40B4-BE49-F238E27FC236}">
                <a16:creationId xmlns:a16="http://schemas.microsoft.com/office/drawing/2014/main" id="{6B8CF2EF-3DEE-F304-AE82-D209F1D009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a:extLst>
              <a:ext uri="{FF2B5EF4-FFF2-40B4-BE49-F238E27FC236}">
                <a16:creationId xmlns:a16="http://schemas.microsoft.com/office/drawing/2014/main" id="{C6A08544-6D88-2D46-E2F3-2510F8A477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20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a:extLst>
            <a:ext uri="{FF2B5EF4-FFF2-40B4-BE49-F238E27FC236}">
              <a16:creationId xmlns:a16="http://schemas.microsoft.com/office/drawing/2014/main" id="{8F60C1A4-C4BE-1B44-F469-632575285565}"/>
            </a:ext>
          </a:extLst>
        </p:cNvPr>
        <p:cNvGrpSpPr/>
        <p:nvPr/>
      </p:nvGrpSpPr>
      <p:grpSpPr>
        <a:xfrm>
          <a:off x="0" y="0"/>
          <a:ext cx="0" cy="0"/>
          <a:chOff x="0" y="0"/>
          <a:chExt cx="0" cy="0"/>
        </a:xfrm>
      </p:grpSpPr>
      <p:sp>
        <p:nvSpPr>
          <p:cNvPr id="2439" name="Google Shape;2439;ga7274a1822_0_586:notes">
            <a:extLst>
              <a:ext uri="{FF2B5EF4-FFF2-40B4-BE49-F238E27FC236}">
                <a16:creationId xmlns:a16="http://schemas.microsoft.com/office/drawing/2014/main" id="{444F2FB3-F46E-F99D-D291-DA2E751201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a:extLst>
              <a:ext uri="{FF2B5EF4-FFF2-40B4-BE49-F238E27FC236}">
                <a16:creationId xmlns:a16="http://schemas.microsoft.com/office/drawing/2014/main" id="{0A417D60-EDE5-7337-35D9-8BF23BC9AA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8396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a:extLst>
            <a:ext uri="{FF2B5EF4-FFF2-40B4-BE49-F238E27FC236}">
              <a16:creationId xmlns:a16="http://schemas.microsoft.com/office/drawing/2014/main" id="{083478E5-87BF-94BE-F131-05A48F2006A1}"/>
            </a:ext>
          </a:extLst>
        </p:cNvPr>
        <p:cNvGrpSpPr/>
        <p:nvPr/>
      </p:nvGrpSpPr>
      <p:grpSpPr>
        <a:xfrm>
          <a:off x="0" y="0"/>
          <a:ext cx="0" cy="0"/>
          <a:chOff x="0" y="0"/>
          <a:chExt cx="0" cy="0"/>
        </a:xfrm>
      </p:grpSpPr>
      <p:sp>
        <p:nvSpPr>
          <p:cNvPr id="2439" name="Google Shape;2439;ga7274a1822_0_586:notes">
            <a:extLst>
              <a:ext uri="{FF2B5EF4-FFF2-40B4-BE49-F238E27FC236}">
                <a16:creationId xmlns:a16="http://schemas.microsoft.com/office/drawing/2014/main" id="{F5D47484-22D5-3DC8-DBE4-F4D10A4144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a:extLst>
              <a:ext uri="{FF2B5EF4-FFF2-40B4-BE49-F238E27FC236}">
                <a16:creationId xmlns:a16="http://schemas.microsoft.com/office/drawing/2014/main" id="{0A1991FD-60FF-FDDB-4EE5-34037F2217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106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a:extLst>
            <a:ext uri="{FF2B5EF4-FFF2-40B4-BE49-F238E27FC236}">
              <a16:creationId xmlns:a16="http://schemas.microsoft.com/office/drawing/2014/main" id="{C2F060E1-5F12-7229-2544-4945D2357A28}"/>
            </a:ext>
          </a:extLst>
        </p:cNvPr>
        <p:cNvGrpSpPr/>
        <p:nvPr/>
      </p:nvGrpSpPr>
      <p:grpSpPr>
        <a:xfrm>
          <a:off x="0" y="0"/>
          <a:ext cx="0" cy="0"/>
          <a:chOff x="0" y="0"/>
          <a:chExt cx="0" cy="0"/>
        </a:xfrm>
      </p:grpSpPr>
      <p:sp>
        <p:nvSpPr>
          <p:cNvPr id="570" name="Google Shape;570;g888fe86cfb_0_0:notes">
            <a:extLst>
              <a:ext uri="{FF2B5EF4-FFF2-40B4-BE49-F238E27FC236}">
                <a16:creationId xmlns:a16="http://schemas.microsoft.com/office/drawing/2014/main" id="{D74B99F3-F832-F163-E3C1-91271C7C0D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88fe86cfb_0_0:notes">
            <a:extLst>
              <a:ext uri="{FF2B5EF4-FFF2-40B4-BE49-F238E27FC236}">
                <a16:creationId xmlns:a16="http://schemas.microsoft.com/office/drawing/2014/main" id="{0C9A625E-122E-60C9-D11C-8395DED6D7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0078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56850" y="2601225"/>
            <a:ext cx="3630300" cy="131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7900"/>
            </a:lvl1pPr>
            <a:lvl2pPr lvl="1" algn="ctr" rtl="0">
              <a:spcBef>
                <a:spcPts val="0"/>
              </a:spcBef>
              <a:spcAft>
                <a:spcPts val="0"/>
              </a:spcAft>
              <a:buSzPts val="7900"/>
              <a:buNone/>
              <a:defRPr sz="7900"/>
            </a:lvl2pPr>
            <a:lvl3pPr lvl="2" algn="ctr" rtl="0">
              <a:spcBef>
                <a:spcPts val="0"/>
              </a:spcBef>
              <a:spcAft>
                <a:spcPts val="0"/>
              </a:spcAft>
              <a:buSzPts val="7900"/>
              <a:buNone/>
              <a:defRPr sz="7900"/>
            </a:lvl3pPr>
            <a:lvl4pPr lvl="3" algn="ctr" rtl="0">
              <a:spcBef>
                <a:spcPts val="0"/>
              </a:spcBef>
              <a:spcAft>
                <a:spcPts val="0"/>
              </a:spcAft>
              <a:buSzPts val="7900"/>
              <a:buNone/>
              <a:defRPr sz="7900"/>
            </a:lvl4pPr>
            <a:lvl5pPr lvl="4" algn="ctr" rtl="0">
              <a:spcBef>
                <a:spcPts val="0"/>
              </a:spcBef>
              <a:spcAft>
                <a:spcPts val="0"/>
              </a:spcAft>
              <a:buSzPts val="7900"/>
              <a:buNone/>
              <a:defRPr sz="7900"/>
            </a:lvl5pPr>
            <a:lvl6pPr lvl="5" algn="ctr" rtl="0">
              <a:spcBef>
                <a:spcPts val="0"/>
              </a:spcBef>
              <a:spcAft>
                <a:spcPts val="0"/>
              </a:spcAft>
              <a:buSzPts val="7900"/>
              <a:buNone/>
              <a:defRPr sz="7900"/>
            </a:lvl6pPr>
            <a:lvl7pPr lvl="6" algn="ctr" rtl="0">
              <a:spcBef>
                <a:spcPts val="0"/>
              </a:spcBef>
              <a:spcAft>
                <a:spcPts val="0"/>
              </a:spcAft>
              <a:buSzPts val="7900"/>
              <a:buNone/>
              <a:defRPr sz="7900"/>
            </a:lvl7pPr>
            <a:lvl8pPr lvl="7" algn="ctr" rtl="0">
              <a:spcBef>
                <a:spcPts val="0"/>
              </a:spcBef>
              <a:spcAft>
                <a:spcPts val="0"/>
              </a:spcAft>
              <a:buSzPts val="7900"/>
              <a:buNone/>
              <a:defRPr sz="7900"/>
            </a:lvl8pPr>
            <a:lvl9pPr lvl="8" algn="ctr" rtl="0">
              <a:spcBef>
                <a:spcPts val="0"/>
              </a:spcBef>
              <a:spcAft>
                <a:spcPts val="0"/>
              </a:spcAft>
              <a:buSzPts val="7900"/>
              <a:buNone/>
              <a:defRPr sz="7900"/>
            </a:lvl9pPr>
          </a:lstStyle>
          <a:p>
            <a:r>
              <a:t>xx%</a:t>
            </a:r>
          </a:p>
        </p:txBody>
      </p:sp>
      <p:sp>
        <p:nvSpPr>
          <p:cNvPr id="14" name="Google Shape;14;p3"/>
          <p:cNvSpPr txBox="1">
            <a:spLocks noGrp="1"/>
          </p:cNvSpPr>
          <p:nvPr>
            <p:ph type="title" idx="2"/>
          </p:nvPr>
        </p:nvSpPr>
        <p:spPr>
          <a:xfrm>
            <a:off x="1927950" y="3707650"/>
            <a:ext cx="5288100" cy="759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045360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solidFill>
          <a:schemeClr val="lt1"/>
        </a:solidFill>
        <a:effectLst/>
      </p:bgPr>
    </p:bg>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81301" y="2158766"/>
            <a:ext cx="3863100" cy="1765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2"/>
              </a:buClr>
              <a:buSzPts val="4200"/>
              <a:buNone/>
              <a:defRPr b="0">
                <a:solidFill>
                  <a:schemeClr val="accent2"/>
                </a:solidFill>
              </a:defRPr>
            </a:lvl1pPr>
            <a:lvl2pPr lvl="1" algn="ctr" rtl="0">
              <a:spcBef>
                <a:spcPts val="0"/>
              </a:spcBef>
              <a:spcAft>
                <a:spcPts val="0"/>
              </a:spcAft>
              <a:buClr>
                <a:schemeClr val="accent2"/>
              </a:buClr>
              <a:buSzPts val="4200"/>
              <a:buNone/>
              <a:defRPr sz="4200">
                <a:solidFill>
                  <a:schemeClr val="accent2"/>
                </a:solidFill>
              </a:defRPr>
            </a:lvl2pPr>
            <a:lvl3pPr lvl="2" algn="ctr" rtl="0">
              <a:spcBef>
                <a:spcPts val="0"/>
              </a:spcBef>
              <a:spcAft>
                <a:spcPts val="0"/>
              </a:spcAft>
              <a:buClr>
                <a:schemeClr val="accent2"/>
              </a:buClr>
              <a:buSzPts val="4200"/>
              <a:buNone/>
              <a:defRPr sz="4200">
                <a:solidFill>
                  <a:schemeClr val="accent2"/>
                </a:solidFill>
              </a:defRPr>
            </a:lvl3pPr>
            <a:lvl4pPr lvl="3" algn="ctr" rtl="0">
              <a:spcBef>
                <a:spcPts val="0"/>
              </a:spcBef>
              <a:spcAft>
                <a:spcPts val="0"/>
              </a:spcAft>
              <a:buClr>
                <a:schemeClr val="accent2"/>
              </a:buClr>
              <a:buSzPts val="4200"/>
              <a:buNone/>
              <a:defRPr sz="4200">
                <a:solidFill>
                  <a:schemeClr val="accent2"/>
                </a:solidFill>
              </a:defRPr>
            </a:lvl4pPr>
            <a:lvl5pPr lvl="4" algn="ctr" rtl="0">
              <a:spcBef>
                <a:spcPts val="0"/>
              </a:spcBef>
              <a:spcAft>
                <a:spcPts val="0"/>
              </a:spcAft>
              <a:buClr>
                <a:schemeClr val="accent2"/>
              </a:buClr>
              <a:buSzPts val="4200"/>
              <a:buNone/>
              <a:defRPr sz="4200">
                <a:solidFill>
                  <a:schemeClr val="accent2"/>
                </a:solidFill>
              </a:defRPr>
            </a:lvl5pPr>
            <a:lvl6pPr lvl="5" algn="ctr" rtl="0">
              <a:spcBef>
                <a:spcPts val="0"/>
              </a:spcBef>
              <a:spcAft>
                <a:spcPts val="0"/>
              </a:spcAft>
              <a:buClr>
                <a:schemeClr val="accent2"/>
              </a:buClr>
              <a:buSzPts val="4200"/>
              <a:buNone/>
              <a:defRPr sz="4200">
                <a:solidFill>
                  <a:schemeClr val="accent2"/>
                </a:solidFill>
              </a:defRPr>
            </a:lvl6pPr>
            <a:lvl7pPr lvl="6" algn="ctr" rtl="0">
              <a:spcBef>
                <a:spcPts val="0"/>
              </a:spcBef>
              <a:spcAft>
                <a:spcPts val="0"/>
              </a:spcAft>
              <a:buClr>
                <a:schemeClr val="accent2"/>
              </a:buClr>
              <a:buSzPts val="4200"/>
              <a:buNone/>
              <a:defRPr sz="4200">
                <a:solidFill>
                  <a:schemeClr val="accent2"/>
                </a:solidFill>
              </a:defRPr>
            </a:lvl7pPr>
            <a:lvl8pPr lvl="7" algn="ctr" rtl="0">
              <a:spcBef>
                <a:spcPts val="0"/>
              </a:spcBef>
              <a:spcAft>
                <a:spcPts val="0"/>
              </a:spcAft>
              <a:buClr>
                <a:schemeClr val="accent2"/>
              </a:buClr>
              <a:buSzPts val="4200"/>
              <a:buNone/>
              <a:defRPr sz="4200">
                <a:solidFill>
                  <a:schemeClr val="accent2"/>
                </a:solidFill>
              </a:defRPr>
            </a:lvl8pPr>
            <a:lvl9pPr lvl="8" algn="ctr" rtl="0">
              <a:spcBef>
                <a:spcPts val="0"/>
              </a:spcBef>
              <a:spcAft>
                <a:spcPts val="0"/>
              </a:spcAft>
              <a:buClr>
                <a:schemeClr val="accent2"/>
              </a:buClr>
              <a:buSzPts val="4200"/>
              <a:buNone/>
              <a:defRPr sz="4200">
                <a:solidFill>
                  <a:schemeClr val="accent2"/>
                </a:solidFill>
              </a:defRPr>
            </a:lvl9pPr>
          </a:lstStyle>
          <a:p>
            <a:endParaRPr/>
          </a:p>
        </p:txBody>
      </p:sp>
      <p:sp>
        <p:nvSpPr>
          <p:cNvPr id="57" name="Google Shape;57;p9"/>
          <p:cNvSpPr txBox="1">
            <a:spLocks noGrp="1"/>
          </p:cNvSpPr>
          <p:nvPr>
            <p:ph type="subTitle" idx="1"/>
          </p:nvPr>
        </p:nvSpPr>
        <p:spPr>
          <a:xfrm>
            <a:off x="3827126" y="4056650"/>
            <a:ext cx="4617300" cy="3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2100"/>
              <a:buNone/>
              <a:defRPr sz="1600">
                <a:solidFill>
                  <a:schemeClr val="accent2"/>
                </a:solidFill>
              </a:defRPr>
            </a:lvl1pPr>
            <a:lvl2pPr lvl="1" algn="ctr" rtl="0">
              <a:lnSpc>
                <a:spcPct val="100000"/>
              </a:lnSpc>
              <a:spcBef>
                <a:spcPts val="0"/>
              </a:spcBef>
              <a:spcAft>
                <a:spcPts val="0"/>
              </a:spcAft>
              <a:buClr>
                <a:schemeClr val="accent2"/>
              </a:buClr>
              <a:buSzPts val="2100"/>
              <a:buNone/>
              <a:defRPr sz="2100">
                <a:solidFill>
                  <a:schemeClr val="accent2"/>
                </a:solidFill>
              </a:defRPr>
            </a:lvl2pPr>
            <a:lvl3pPr lvl="2" algn="ctr" rtl="0">
              <a:lnSpc>
                <a:spcPct val="100000"/>
              </a:lnSpc>
              <a:spcBef>
                <a:spcPts val="0"/>
              </a:spcBef>
              <a:spcAft>
                <a:spcPts val="0"/>
              </a:spcAft>
              <a:buClr>
                <a:schemeClr val="accent2"/>
              </a:buClr>
              <a:buSzPts val="2100"/>
              <a:buNone/>
              <a:defRPr sz="2100">
                <a:solidFill>
                  <a:schemeClr val="accent2"/>
                </a:solidFill>
              </a:defRPr>
            </a:lvl3pPr>
            <a:lvl4pPr lvl="3" algn="ctr" rtl="0">
              <a:lnSpc>
                <a:spcPct val="100000"/>
              </a:lnSpc>
              <a:spcBef>
                <a:spcPts val="0"/>
              </a:spcBef>
              <a:spcAft>
                <a:spcPts val="0"/>
              </a:spcAft>
              <a:buClr>
                <a:schemeClr val="accent2"/>
              </a:buClr>
              <a:buSzPts val="2100"/>
              <a:buNone/>
              <a:defRPr sz="2100">
                <a:solidFill>
                  <a:schemeClr val="accent2"/>
                </a:solidFill>
              </a:defRPr>
            </a:lvl4pPr>
            <a:lvl5pPr lvl="4" algn="ctr" rtl="0">
              <a:lnSpc>
                <a:spcPct val="100000"/>
              </a:lnSpc>
              <a:spcBef>
                <a:spcPts val="0"/>
              </a:spcBef>
              <a:spcAft>
                <a:spcPts val="0"/>
              </a:spcAft>
              <a:buClr>
                <a:schemeClr val="accent2"/>
              </a:buClr>
              <a:buSzPts val="2100"/>
              <a:buNone/>
              <a:defRPr sz="2100">
                <a:solidFill>
                  <a:schemeClr val="accent2"/>
                </a:solidFill>
              </a:defRPr>
            </a:lvl5pPr>
            <a:lvl6pPr lvl="5" algn="ctr" rtl="0">
              <a:lnSpc>
                <a:spcPct val="100000"/>
              </a:lnSpc>
              <a:spcBef>
                <a:spcPts val="0"/>
              </a:spcBef>
              <a:spcAft>
                <a:spcPts val="0"/>
              </a:spcAft>
              <a:buClr>
                <a:schemeClr val="accent2"/>
              </a:buClr>
              <a:buSzPts val="2100"/>
              <a:buNone/>
              <a:defRPr sz="2100">
                <a:solidFill>
                  <a:schemeClr val="accent2"/>
                </a:solidFill>
              </a:defRPr>
            </a:lvl6pPr>
            <a:lvl7pPr lvl="6" algn="ctr" rtl="0">
              <a:lnSpc>
                <a:spcPct val="100000"/>
              </a:lnSpc>
              <a:spcBef>
                <a:spcPts val="0"/>
              </a:spcBef>
              <a:spcAft>
                <a:spcPts val="0"/>
              </a:spcAft>
              <a:buClr>
                <a:schemeClr val="accent2"/>
              </a:buClr>
              <a:buSzPts val="2100"/>
              <a:buNone/>
              <a:defRPr sz="2100">
                <a:solidFill>
                  <a:schemeClr val="accent2"/>
                </a:solidFill>
              </a:defRPr>
            </a:lvl7pPr>
            <a:lvl8pPr lvl="7" algn="ctr" rtl="0">
              <a:lnSpc>
                <a:spcPct val="100000"/>
              </a:lnSpc>
              <a:spcBef>
                <a:spcPts val="0"/>
              </a:spcBef>
              <a:spcAft>
                <a:spcPts val="0"/>
              </a:spcAft>
              <a:buClr>
                <a:schemeClr val="accent2"/>
              </a:buClr>
              <a:buSzPts val="2100"/>
              <a:buNone/>
              <a:defRPr sz="2100">
                <a:solidFill>
                  <a:schemeClr val="accent2"/>
                </a:solidFill>
              </a:defRPr>
            </a:lvl8pPr>
            <a:lvl9pPr lvl="8" algn="ctr" rtl="0">
              <a:lnSpc>
                <a:spcPct val="100000"/>
              </a:lnSpc>
              <a:spcBef>
                <a:spcPts val="0"/>
              </a:spcBef>
              <a:spcAft>
                <a:spcPts val="0"/>
              </a:spcAft>
              <a:buClr>
                <a:schemeClr val="accent2"/>
              </a:buClr>
              <a:buSzPts val="2100"/>
              <a:buNone/>
              <a:defRPr sz="2100">
                <a:solidFill>
                  <a:schemeClr val="accent2"/>
                </a:solidFill>
              </a:defRPr>
            </a:lvl9pPr>
          </a:lstStyle>
          <a:p>
            <a:endParaRPr/>
          </a:p>
        </p:txBody>
      </p:sp>
      <p:sp>
        <p:nvSpPr>
          <p:cNvPr id="58" name="Google Shape;58;p9"/>
          <p:cNvSpPr txBox="1">
            <a:spLocks noGrp="1"/>
          </p:cNvSpPr>
          <p:nvPr>
            <p:ph type="title" idx="2" hasCustomPrompt="1"/>
          </p:nvPr>
        </p:nvSpPr>
        <p:spPr>
          <a:xfrm>
            <a:off x="5833576" y="260650"/>
            <a:ext cx="2610900" cy="9405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accent2"/>
              </a:buClr>
              <a:buSzPts val="3600"/>
              <a:buNone/>
              <a:defRPr sz="6000" b="0">
                <a:solidFill>
                  <a:schemeClr val="accent2"/>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59" name="Google Shape;59;p9"/>
          <p:cNvSpPr/>
          <p:nvPr/>
        </p:nvSpPr>
        <p:spPr>
          <a:xfrm rot="9879004" flipH="1">
            <a:off x="-867313" y="-640209"/>
            <a:ext cx="2111115" cy="7121467"/>
          </a:xfrm>
          <a:custGeom>
            <a:avLst/>
            <a:gdLst/>
            <a:ahLst/>
            <a:cxnLst/>
            <a:rect l="l" t="t" r="r" b="b"/>
            <a:pathLst>
              <a:path w="22632" h="76345" extrusionOk="0">
                <a:moveTo>
                  <a:pt x="12506" y="20586"/>
                </a:moveTo>
                <a:cubicBezTo>
                  <a:pt x="12485" y="20544"/>
                  <a:pt x="12475" y="20572"/>
                  <a:pt x="12425" y="20422"/>
                </a:cubicBezTo>
                <a:cubicBezTo>
                  <a:pt x="12450" y="20405"/>
                  <a:pt x="12380" y="20265"/>
                  <a:pt x="12335" y="20111"/>
                </a:cubicBezTo>
                <a:cubicBezTo>
                  <a:pt x="12307" y="19976"/>
                  <a:pt x="12311" y="19969"/>
                  <a:pt x="12352" y="20074"/>
                </a:cubicBezTo>
                <a:cubicBezTo>
                  <a:pt x="12115" y="19257"/>
                  <a:pt x="12283" y="20077"/>
                  <a:pt x="12262" y="20108"/>
                </a:cubicBezTo>
                <a:cubicBezTo>
                  <a:pt x="12241" y="20136"/>
                  <a:pt x="12024" y="19347"/>
                  <a:pt x="12021" y="19455"/>
                </a:cubicBezTo>
                <a:cubicBezTo>
                  <a:pt x="12077" y="19662"/>
                  <a:pt x="12084" y="19647"/>
                  <a:pt x="12119" y="19749"/>
                </a:cubicBezTo>
                <a:cubicBezTo>
                  <a:pt x="12140" y="19920"/>
                  <a:pt x="12178" y="20174"/>
                  <a:pt x="12038" y="19763"/>
                </a:cubicBezTo>
                <a:cubicBezTo>
                  <a:pt x="12032" y="19665"/>
                  <a:pt x="11916" y="19320"/>
                  <a:pt x="11909" y="19365"/>
                </a:cubicBezTo>
                <a:cubicBezTo>
                  <a:pt x="11972" y="19626"/>
                  <a:pt x="11923" y="19497"/>
                  <a:pt x="11972" y="19742"/>
                </a:cubicBezTo>
                <a:cubicBezTo>
                  <a:pt x="11843" y="19228"/>
                  <a:pt x="11919" y="19700"/>
                  <a:pt x="11784" y="19135"/>
                </a:cubicBezTo>
                <a:cubicBezTo>
                  <a:pt x="11763" y="19183"/>
                  <a:pt x="11860" y="19449"/>
                  <a:pt x="11885" y="19595"/>
                </a:cubicBezTo>
                <a:cubicBezTo>
                  <a:pt x="11748" y="19190"/>
                  <a:pt x="11909" y="19679"/>
                  <a:pt x="11898" y="19739"/>
                </a:cubicBezTo>
                <a:cubicBezTo>
                  <a:pt x="11836" y="19533"/>
                  <a:pt x="11829" y="19564"/>
                  <a:pt x="11773" y="19330"/>
                </a:cubicBezTo>
                <a:cubicBezTo>
                  <a:pt x="11728" y="19299"/>
                  <a:pt x="11808" y="19644"/>
                  <a:pt x="11724" y="19452"/>
                </a:cubicBezTo>
                <a:cubicBezTo>
                  <a:pt x="11759" y="19599"/>
                  <a:pt x="11808" y="19780"/>
                  <a:pt x="11832" y="19892"/>
                </a:cubicBezTo>
                <a:cubicBezTo>
                  <a:pt x="11776" y="19794"/>
                  <a:pt x="11724" y="19697"/>
                  <a:pt x="11717" y="19811"/>
                </a:cubicBezTo>
                <a:cubicBezTo>
                  <a:pt x="11490" y="19019"/>
                  <a:pt x="11441" y="19190"/>
                  <a:pt x="11249" y="18635"/>
                </a:cubicBezTo>
                <a:cubicBezTo>
                  <a:pt x="11284" y="18761"/>
                  <a:pt x="11336" y="18929"/>
                  <a:pt x="11336" y="18956"/>
                </a:cubicBezTo>
                <a:cubicBezTo>
                  <a:pt x="11320" y="18949"/>
                  <a:pt x="11148" y="18363"/>
                  <a:pt x="11225" y="18691"/>
                </a:cubicBezTo>
                <a:cubicBezTo>
                  <a:pt x="11326" y="19054"/>
                  <a:pt x="11281" y="18785"/>
                  <a:pt x="11389" y="19183"/>
                </a:cubicBezTo>
                <a:cubicBezTo>
                  <a:pt x="11399" y="19333"/>
                  <a:pt x="11441" y="19682"/>
                  <a:pt x="11341" y="19470"/>
                </a:cubicBezTo>
                <a:cubicBezTo>
                  <a:pt x="11392" y="19567"/>
                  <a:pt x="11257" y="19051"/>
                  <a:pt x="11236" y="19016"/>
                </a:cubicBezTo>
                <a:cubicBezTo>
                  <a:pt x="11273" y="19197"/>
                  <a:pt x="11341" y="19462"/>
                  <a:pt x="11326" y="19504"/>
                </a:cubicBezTo>
                <a:cubicBezTo>
                  <a:pt x="11291" y="19362"/>
                  <a:pt x="11218" y="19114"/>
                  <a:pt x="11183" y="18967"/>
                </a:cubicBezTo>
                <a:cubicBezTo>
                  <a:pt x="11120" y="18872"/>
                  <a:pt x="11176" y="19194"/>
                  <a:pt x="11124" y="19106"/>
                </a:cubicBezTo>
                <a:cubicBezTo>
                  <a:pt x="11093" y="18988"/>
                  <a:pt x="11082" y="18935"/>
                  <a:pt x="11072" y="18880"/>
                </a:cubicBezTo>
                <a:cubicBezTo>
                  <a:pt x="11072" y="18722"/>
                  <a:pt x="11263" y="19131"/>
                  <a:pt x="11127" y="18573"/>
                </a:cubicBezTo>
                <a:cubicBezTo>
                  <a:pt x="11141" y="18792"/>
                  <a:pt x="10949" y="18328"/>
                  <a:pt x="10998" y="18698"/>
                </a:cubicBezTo>
                <a:cubicBezTo>
                  <a:pt x="10834" y="18122"/>
                  <a:pt x="10998" y="18995"/>
                  <a:pt x="10785" y="18325"/>
                </a:cubicBezTo>
                <a:cubicBezTo>
                  <a:pt x="10876" y="18872"/>
                  <a:pt x="10684" y="18621"/>
                  <a:pt x="10524" y="18241"/>
                </a:cubicBezTo>
                <a:cubicBezTo>
                  <a:pt x="10520" y="18210"/>
                  <a:pt x="10503" y="18139"/>
                  <a:pt x="10468" y="18025"/>
                </a:cubicBezTo>
                <a:cubicBezTo>
                  <a:pt x="10461" y="18056"/>
                  <a:pt x="10464" y="18126"/>
                  <a:pt x="10503" y="18286"/>
                </a:cubicBezTo>
                <a:cubicBezTo>
                  <a:pt x="10513" y="18286"/>
                  <a:pt x="10524" y="18294"/>
                  <a:pt x="10572" y="18475"/>
                </a:cubicBezTo>
                <a:cubicBezTo>
                  <a:pt x="10545" y="18534"/>
                  <a:pt x="10495" y="18405"/>
                  <a:pt x="10492" y="18489"/>
                </a:cubicBezTo>
                <a:cubicBezTo>
                  <a:pt x="10450" y="18331"/>
                  <a:pt x="10422" y="18213"/>
                  <a:pt x="10377" y="18056"/>
                </a:cubicBezTo>
                <a:cubicBezTo>
                  <a:pt x="10394" y="18248"/>
                  <a:pt x="10255" y="17763"/>
                  <a:pt x="10272" y="17959"/>
                </a:cubicBezTo>
                <a:cubicBezTo>
                  <a:pt x="10356" y="18241"/>
                  <a:pt x="10370" y="18223"/>
                  <a:pt x="10422" y="18478"/>
                </a:cubicBezTo>
                <a:cubicBezTo>
                  <a:pt x="10339" y="18181"/>
                  <a:pt x="10335" y="18241"/>
                  <a:pt x="10286" y="18098"/>
                </a:cubicBezTo>
                <a:cubicBezTo>
                  <a:pt x="10324" y="18273"/>
                  <a:pt x="10419" y="18520"/>
                  <a:pt x="10429" y="18635"/>
                </a:cubicBezTo>
                <a:cubicBezTo>
                  <a:pt x="10381" y="18614"/>
                  <a:pt x="10415" y="18737"/>
                  <a:pt x="10408" y="18859"/>
                </a:cubicBezTo>
                <a:cubicBezTo>
                  <a:pt x="10293" y="18450"/>
                  <a:pt x="10272" y="18527"/>
                  <a:pt x="10185" y="18160"/>
                </a:cubicBezTo>
                <a:cubicBezTo>
                  <a:pt x="10143" y="18150"/>
                  <a:pt x="10063" y="17912"/>
                  <a:pt x="10174" y="18363"/>
                </a:cubicBezTo>
                <a:cubicBezTo>
                  <a:pt x="10087" y="18035"/>
                  <a:pt x="10045" y="17972"/>
                  <a:pt x="9965" y="17627"/>
                </a:cubicBezTo>
                <a:cubicBezTo>
                  <a:pt x="9951" y="17619"/>
                  <a:pt x="9989" y="17763"/>
                  <a:pt x="9979" y="17766"/>
                </a:cubicBezTo>
                <a:cubicBezTo>
                  <a:pt x="10049" y="17993"/>
                  <a:pt x="10154" y="18310"/>
                  <a:pt x="10157" y="18402"/>
                </a:cubicBezTo>
                <a:cubicBezTo>
                  <a:pt x="10049" y="18276"/>
                  <a:pt x="9875" y="17983"/>
                  <a:pt x="10004" y="18590"/>
                </a:cubicBezTo>
                <a:cubicBezTo>
                  <a:pt x="9947" y="18408"/>
                  <a:pt x="9909" y="18262"/>
                  <a:pt x="9885" y="18164"/>
                </a:cubicBezTo>
                <a:cubicBezTo>
                  <a:pt x="9878" y="18181"/>
                  <a:pt x="9870" y="18196"/>
                  <a:pt x="9864" y="18210"/>
                </a:cubicBezTo>
                <a:cubicBezTo>
                  <a:pt x="9947" y="18475"/>
                  <a:pt x="9972" y="18587"/>
                  <a:pt x="9944" y="18548"/>
                </a:cubicBezTo>
                <a:cubicBezTo>
                  <a:pt x="9828" y="18098"/>
                  <a:pt x="9878" y="18373"/>
                  <a:pt x="9756" y="17944"/>
                </a:cubicBezTo>
                <a:cubicBezTo>
                  <a:pt x="9693" y="17634"/>
                  <a:pt x="9836" y="18038"/>
                  <a:pt x="9902" y="18129"/>
                </a:cubicBezTo>
                <a:cubicBezTo>
                  <a:pt x="9735" y="17501"/>
                  <a:pt x="9864" y="17658"/>
                  <a:pt x="9968" y="17972"/>
                </a:cubicBezTo>
                <a:cubicBezTo>
                  <a:pt x="9752" y="17330"/>
                  <a:pt x="9689" y="17445"/>
                  <a:pt x="9724" y="17661"/>
                </a:cubicBezTo>
                <a:cubicBezTo>
                  <a:pt x="9623" y="17442"/>
                  <a:pt x="9498" y="17131"/>
                  <a:pt x="9438" y="17107"/>
                </a:cubicBezTo>
                <a:cubicBezTo>
                  <a:pt x="9522" y="17382"/>
                  <a:pt x="9490" y="17330"/>
                  <a:pt x="9519" y="17448"/>
                </a:cubicBezTo>
                <a:cubicBezTo>
                  <a:pt x="9609" y="17770"/>
                  <a:pt x="9616" y="17738"/>
                  <a:pt x="9703" y="18063"/>
                </a:cubicBezTo>
                <a:cubicBezTo>
                  <a:pt x="9762" y="18178"/>
                  <a:pt x="9630" y="17759"/>
                  <a:pt x="9665" y="17808"/>
                </a:cubicBezTo>
                <a:cubicBezTo>
                  <a:pt x="9801" y="18318"/>
                  <a:pt x="9756" y="18028"/>
                  <a:pt x="9888" y="18510"/>
                </a:cubicBezTo>
                <a:cubicBezTo>
                  <a:pt x="9843" y="18461"/>
                  <a:pt x="9682" y="18063"/>
                  <a:pt x="9836" y="18629"/>
                </a:cubicBezTo>
                <a:cubicBezTo>
                  <a:pt x="9828" y="18642"/>
                  <a:pt x="9822" y="18660"/>
                  <a:pt x="9818" y="18674"/>
                </a:cubicBezTo>
                <a:cubicBezTo>
                  <a:pt x="9780" y="18527"/>
                  <a:pt x="9710" y="18279"/>
                  <a:pt x="9672" y="18136"/>
                </a:cubicBezTo>
                <a:cubicBezTo>
                  <a:pt x="9633" y="18133"/>
                  <a:pt x="9839" y="18681"/>
                  <a:pt x="9804" y="18702"/>
                </a:cubicBezTo>
                <a:cubicBezTo>
                  <a:pt x="9745" y="18534"/>
                  <a:pt x="9672" y="18286"/>
                  <a:pt x="9759" y="18635"/>
                </a:cubicBezTo>
                <a:cubicBezTo>
                  <a:pt x="9644" y="18310"/>
                  <a:pt x="9606" y="18056"/>
                  <a:pt x="9546" y="17906"/>
                </a:cubicBezTo>
                <a:cubicBezTo>
                  <a:pt x="9595" y="18077"/>
                  <a:pt x="9570" y="18139"/>
                  <a:pt x="9519" y="17969"/>
                </a:cubicBezTo>
                <a:cubicBezTo>
                  <a:pt x="9448" y="17735"/>
                  <a:pt x="9406" y="17574"/>
                  <a:pt x="9406" y="17535"/>
                </a:cubicBezTo>
                <a:cubicBezTo>
                  <a:pt x="9553" y="18077"/>
                  <a:pt x="9417" y="17438"/>
                  <a:pt x="9441" y="17452"/>
                </a:cubicBezTo>
                <a:cubicBezTo>
                  <a:pt x="9490" y="17598"/>
                  <a:pt x="9570" y="17867"/>
                  <a:pt x="9606" y="17948"/>
                </a:cubicBezTo>
                <a:cubicBezTo>
                  <a:pt x="9459" y="17438"/>
                  <a:pt x="9612" y="17850"/>
                  <a:pt x="9633" y="17881"/>
                </a:cubicBezTo>
                <a:cubicBezTo>
                  <a:pt x="9435" y="17218"/>
                  <a:pt x="9448" y="17400"/>
                  <a:pt x="9414" y="17340"/>
                </a:cubicBezTo>
                <a:cubicBezTo>
                  <a:pt x="9319" y="17016"/>
                  <a:pt x="9410" y="17239"/>
                  <a:pt x="9312" y="16880"/>
                </a:cubicBezTo>
                <a:cubicBezTo>
                  <a:pt x="9323" y="17002"/>
                  <a:pt x="9389" y="17323"/>
                  <a:pt x="9242" y="16865"/>
                </a:cubicBezTo>
                <a:cubicBezTo>
                  <a:pt x="9319" y="17134"/>
                  <a:pt x="9187" y="16823"/>
                  <a:pt x="9347" y="17326"/>
                </a:cubicBezTo>
                <a:cubicBezTo>
                  <a:pt x="9400" y="17445"/>
                  <a:pt x="9284" y="16999"/>
                  <a:pt x="9368" y="17271"/>
                </a:cubicBezTo>
                <a:cubicBezTo>
                  <a:pt x="9487" y="17770"/>
                  <a:pt x="9323" y="17263"/>
                  <a:pt x="9271" y="17155"/>
                </a:cubicBezTo>
                <a:cubicBezTo>
                  <a:pt x="9361" y="17504"/>
                  <a:pt x="9305" y="17208"/>
                  <a:pt x="9400" y="17553"/>
                </a:cubicBezTo>
                <a:cubicBezTo>
                  <a:pt x="9393" y="17561"/>
                  <a:pt x="9417" y="17648"/>
                  <a:pt x="9421" y="17675"/>
                </a:cubicBezTo>
                <a:cubicBezTo>
                  <a:pt x="9406" y="17752"/>
                  <a:pt x="9337" y="17529"/>
                  <a:pt x="9232" y="17246"/>
                </a:cubicBezTo>
                <a:cubicBezTo>
                  <a:pt x="9235" y="17334"/>
                  <a:pt x="9284" y="17396"/>
                  <a:pt x="9326" y="17550"/>
                </a:cubicBezTo>
                <a:cubicBezTo>
                  <a:pt x="9319" y="17561"/>
                  <a:pt x="9330" y="17619"/>
                  <a:pt x="9343" y="17682"/>
                </a:cubicBezTo>
                <a:cubicBezTo>
                  <a:pt x="9312" y="17606"/>
                  <a:pt x="9288" y="17556"/>
                  <a:pt x="9211" y="17295"/>
                </a:cubicBezTo>
                <a:cubicBezTo>
                  <a:pt x="9131" y="17023"/>
                  <a:pt x="9204" y="17176"/>
                  <a:pt x="9103" y="16852"/>
                </a:cubicBezTo>
                <a:cubicBezTo>
                  <a:pt x="9110" y="16967"/>
                  <a:pt x="9113" y="17005"/>
                  <a:pt x="9040" y="16820"/>
                </a:cubicBezTo>
                <a:cubicBezTo>
                  <a:pt x="9058" y="16932"/>
                  <a:pt x="9163" y="17277"/>
                  <a:pt x="9142" y="17281"/>
                </a:cubicBezTo>
                <a:cubicBezTo>
                  <a:pt x="9124" y="17267"/>
                  <a:pt x="9050" y="17019"/>
                  <a:pt x="9037" y="17005"/>
                </a:cubicBezTo>
                <a:cubicBezTo>
                  <a:pt x="9075" y="17173"/>
                  <a:pt x="9085" y="17344"/>
                  <a:pt x="8987" y="17117"/>
                </a:cubicBezTo>
                <a:cubicBezTo>
                  <a:pt x="9044" y="17326"/>
                  <a:pt x="9054" y="17417"/>
                  <a:pt x="9089" y="17577"/>
                </a:cubicBezTo>
                <a:cubicBezTo>
                  <a:pt x="9142" y="17637"/>
                  <a:pt x="9079" y="17382"/>
                  <a:pt x="9187" y="17703"/>
                </a:cubicBezTo>
                <a:cubicBezTo>
                  <a:pt x="9197" y="17766"/>
                  <a:pt x="9211" y="17836"/>
                  <a:pt x="9235" y="17938"/>
                </a:cubicBezTo>
                <a:cubicBezTo>
                  <a:pt x="9250" y="17933"/>
                  <a:pt x="9200" y="17749"/>
                  <a:pt x="9194" y="17686"/>
                </a:cubicBezTo>
                <a:cubicBezTo>
                  <a:pt x="9375" y="18335"/>
                  <a:pt x="9242" y="17711"/>
                  <a:pt x="9312" y="17933"/>
                </a:cubicBezTo>
                <a:cubicBezTo>
                  <a:pt x="9351" y="18077"/>
                  <a:pt x="9364" y="18143"/>
                  <a:pt x="9431" y="18356"/>
                </a:cubicBezTo>
                <a:cubicBezTo>
                  <a:pt x="9375" y="18038"/>
                  <a:pt x="9372" y="17833"/>
                  <a:pt x="9560" y="18402"/>
                </a:cubicBezTo>
                <a:cubicBezTo>
                  <a:pt x="9379" y="17794"/>
                  <a:pt x="9564" y="18178"/>
                  <a:pt x="9675" y="18660"/>
                </a:cubicBezTo>
                <a:cubicBezTo>
                  <a:pt x="9693" y="18608"/>
                  <a:pt x="9595" y="18346"/>
                  <a:pt x="9574" y="18196"/>
                </a:cubicBezTo>
                <a:cubicBezTo>
                  <a:pt x="9633" y="18391"/>
                  <a:pt x="9658" y="18440"/>
                  <a:pt x="9731" y="18698"/>
                </a:cubicBezTo>
                <a:cubicBezTo>
                  <a:pt x="9849" y="19316"/>
                  <a:pt x="9703" y="18929"/>
                  <a:pt x="9522" y="18492"/>
                </a:cubicBezTo>
                <a:cubicBezTo>
                  <a:pt x="9581" y="18838"/>
                  <a:pt x="9504" y="18639"/>
                  <a:pt x="9532" y="18820"/>
                </a:cubicBezTo>
                <a:cubicBezTo>
                  <a:pt x="9501" y="18716"/>
                  <a:pt x="9469" y="18611"/>
                  <a:pt x="9441" y="18506"/>
                </a:cubicBezTo>
                <a:cubicBezTo>
                  <a:pt x="9522" y="18800"/>
                  <a:pt x="9424" y="18695"/>
                  <a:pt x="9532" y="18998"/>
                </a:cubicBezTo>
                <a:cubicBezTo>
                  <a:pt x="9462" y="18719"/>
                  <a:pt x="9546" y="18859"/>
                  <a:pt x="9627" y="19120"/>
                </a:cubicBezTo>
                <a:cubicBezTo>
                  <a:pt x="9623" y="19253"/>
                  <a:pt x="9535" y="19033"/>
                  <a:pt x="9532" y="19162"/>
                </a:cubicBezTo>
                <a:cubicBezTo>
                  <a:pt x="9441" y="18810"/>
                  <a:pt x="9445" y="18866"/>
                  <a:pt x="9375" y="18663"/>
                </a:cubicBezTo>
                <a:cubicBezTo>
                  <a:pt x="9553" y="19270"/>
                  <a:pt x="9469" y="19131"/>
                  <a:pt x="9385" y="18813"/>
                </a:cubicBezTo>
                <a:cubicBezTo>
                  <a:pt x="9372" y="18970"/>
                  <a:pt x="9194" y="18573"/>
                  <a:pt x="9242" y="18974"/>
                </a:cubicBezTo>
                <a:cubicBezTo>
                  <a:pt x="9113" y="18579"/>
                  <a:pt x="9082" y="18600"/>
                  <a:pt x="9137" y="18869"/>
                </a:cubicBezTo>
                <a:cubicBezTo>
                  <a:pt x="9096" y="18726"/>
                  <a:pt x="9071" y="18635"/>
                  <a:pt x="9050" y="18548"/>
                </a:cubicBezTo>
                <a:cubicBezTo>
                  <a:pt x="9068" y="18695"/>
                  <a:pt x="8998" y="18478"/>
                  <a:pt x="8936" y="18289"/>
                </a:cubicBezTo>
                <a:cubicBezTo>
                  <a:pt x="9002" y="18604"/>
                  <a:pt x="9065" y="18632"/>
                  <a:pt x="9092" y="18800"/>
                </a:cubicBezTo>
                <a:cubicBezTo>
                  <a:pt x="9050" y="18712"/>
                  <a:pt x="9029" y="18726"/>
                  <a:pt x="8942" y="18447"/>
                </a:cubicBezTo>
                <a:cubicBezTo>
                  <a:pt x="8904" y="18468"/>
                  <a:pt x="8921" y="18869"/>
                  <a:pt x="8775" y="18495"/>
                </a:cubicBezTo>
                <a:cubicBezTo>
                  <a:pt x="8844" y="18872"/>
                  <a:pt x="8698" y="19127"/>
                  <a:pt x="8576" y="18429"/>
                </a:cubicBezTo>
                <a:cubicBezTo>
                  <a:pt x="8520" y="18391"/>
                  <a:pt x="8527" y="18608"/>
                  <a:pt x="8499" y="18614"/>
                </a:cubicBezTo>
                <a:cubicBezTo>
                  <a:pt x="8509" y="18534"/>
                  <a:pt x="8475" y="18566"/>
                  <a:pt x="8377" y="18199"/>
                </a:cubicBezTo>
                <a:cubicBezTo>
                  <a:pt x="8394" y="18318"/>
                  <a:pt x="8404" y="18363"/>
                  <a:pt x="8328" y="18139"/>
                </a:cubicBezTo>
                <a:cubicBezTo>
                  <a:pt x="8467" y="18629"/>
                  <a:pt x="8251" y="18025"/>
                  <a:pt x="8356" y="18429"/>
                </a:cubicBezTo>
                <a:cubicBezTo>
                  <a:pt x="8356" y="18426"/>
                  <a:pt x="8383" y="18506"/>
                  <a:pt x="8383" y="18534"/>
                </a:cubicBezTo>
                <a:cubicBezTo>
                  <a:pt x="8300" y="18258"/>
                  <a:pt x="8307" y="18283"/>
                  <a:pt x="8195" y="17927"/>
                </a:cubicBezTo>
                <a:cubicBezTo>
                  <a:pt x="8125" y="17640"/>
                  <a:pt x="8192" y="17836"/>
                  <a:pt x="8161" y="17658"/>
                </a:cubicBezTo>
                <a:cubicBezTo>
                  <a:pt x="8048" y="17309"/>
                  <a:pt x="8066" y="17309"/>
                  <a:pt x="7986" y="17016"/>
                </a:cubicBezTo>
                <a:cubicBezTo>
                  <a:pt x="7982" y="17288"/>
                  <a:pt x="7951" y="17134"/>
                  <a:pt x="7843" y="17009"/>
                </a:cubicBezTo>
                <a:cubicBezTo>
                  <a:pt x="7948" y="17393"/>
                  <a:pt x="7898" y="17092"/>
                  <a:pt x="7982" y="17379"/>
                </a:cubicBezTo>
                <a:cubicBezTo>
                  <a:pt x="7976" y="17393"/>
                  <a:pt x="7969" y="17410"/>
                  <a:pt x="7961" y="17424"/>
                </a:cubicBezTo>
                <a:cubicBezTo>
                  <a:pt x="8021" y="17616"/>
                  <a:pt x="8066" y="17766"/>
                  <a:pt x="8090" y="17822"/>
                </a:cubicBezTo>
                <a:cubicBezTo>
                  <a:pt x="7979" y="17438"/>
                  <a:pt x="8122" y="17861"/>
                  <a:pt x="8017" y="17473"/>
                </a:cubicBezTo>
                <a:cubicBezTo>
                  <a:pt x="8048" y="17550"/>
                  <a:pt x="8056" y="17522"/>
                  <a:pt x="8150" y="17864"/>
                </a:cubicBezTo>
                <a:cubicBezTo>
                  <a:pt x="8150" y="17902"/>
                  <a:pt x="8098" y="17804"/>
                  <a:pt x="8195" y="18105"/>
                </a:cubicBezTo>
                <a:cubicBezTo>
                  <a:pt x="8182" y="18004"/>
                  <a:pt x="8167" y="17909"/>
                  <a:pt x="8248" y="18157"/>
                </a:cubicBezTo>
                <a:cubicBezTo>
                  <a:pt x="8332" y="18562"/>
                  <a:pt x="8125" y="18150"/>
                  <a:pt x="8206" y="18600"/>
                </a:cubicBezTo>
                <a:cubicBezTo>
                  <a:pt x="8090" y="18268"/>
                  <a:pt x="7958" y="18231"/>
                  <a:pt x="8125" y="18792"/>
                </a:cubicBezTo>
                <a:cubicBezTo>
                  <a:pt x="8045" y="18569"/>
                  <a:pt x="8069" y="18632"/>
                  <a:pt x="7961" y="18300"/>
                </a:cubicBezTo>
                <a:cubicBezTo>
                  <a:pt x="7944" y="18164"/>
                  <a:pt x="8074" y="18433"/>
                  <a:pt x="7944" y="17993"/>
                </a:cubicBezTo>
                <a:cubicBezTo>
                  <a:pt x="7948" y="18108"/>
                  <a:pt x="7955" y="18283"/>
                  <a:pt x="7826" y="17745"/>
                </a:cubicBezTo>
                <a:cubicBezTo>
                  <a:pt x="7811" y="17752"/>
                  <a:pt x="7909" y="18077"/>
                  <a:pt x="7898" y="18105"/>
                </a:cubicBezTo>
                <a:cubicBezTo>
                  <a:pt x="7857" y="17965"/>
                  <a:pt x="7815" y="17825"/>
                  <a:pt x="7776" y="17686"/>
                </a:cubicBezTo>
                <a:cubicBezTo>
                  <a:pt x="7787" y="17675"/>
                  <a:pt x="7829" y="17651"/>
                  <a:pt x="7738" y="17424"/>
                </a:cubicBezTo>
                <a:cubicBezTo>
                  <a:pt x="7815" y="17732"/>
                  <a:pt x="7710" y="17463"/>
                  <a:pt x="7679" y="17393"/>
                </a:cubicBezTo>
                <a:cubicBezTo>
                  <a:pt x="7731" y="17619"/>
                  <a:pt x="7707" y="17780"/>
                  <a:pt x="7532" y="17208"/>
                </a:cubicBezTo>
                <a:cubicBezTo>
                  <a:pt x="7497" y="17089"/>
                  <a:pt x="7491" y="17037"/>
                  <a:pt x="7480" y="16981"/>
                </a:cubicBezTo>
                <a:cubicBezTo>
                  <a:pt x="7501" y="16984"/>
                  <a:pt x="7605" y="17242"/>
                  <a:pt x="7515" y="16901"/>
                </a:cubicBezTo>
                <a:cubicBezTo>
                  <a:pt x="7560" y="17026"/>
                  <a:pt x="7630" y="17271"/>
                  <a:pt x="7665" y="17421"/>
                </a:cubicBezTo>
                <a:cubicBezTo>
                  <a:pt x="7697" y="17417"/>
                  <a:pt x="7578" y="17103"/>
                  <a:pt x="7557" y="16978"/>
                </a:cubicBezTo>
                <a:cubicBezTo>
                  <a:pt x="7623" y="17176"/>
                  <a:pt x="7697" y="17386"/>
                  <a:pt x="7605" y="17037"/>
                </a:cubicBezTo>
                <a:cubicBezTo>
                  <a:pt x="7501" y="16730"/>
                  <a:pt x="7333" y="16548"/>
                  <a:pt x="7413" y="16960"/>
                </a:cubicBezTo>
                <a:cubicBezTo>
                  <a:pt x="7274" y="16565"/>
                  <a:pt x="7424" y="17372"/>
                  <a:pt x="7099" y="16293"/>
                </a:cubicBezTo>
                <a:cubicBezTo>
                  <a:pt x="7117" y="16412"/>
                  <a:pt x="7082" y="16405"/>
                  <a:pt x="6974" y="16063"/>
                </a:cubicBezTo>
                <a:cubicBezTo>
                  <a:pt x="6943" y="16018"/>
                  <a:pt x="7051" y="16367"/>
                  <a:pt x="7016" y="16318"/>
                </a:cubicBezTo>
                <a:cubicBezTo>
                  <a:pt x="6925" y="16137"/>
                  <a:pt x="6817" y="15728"/>
                  <a:pt x="6624" y="15135"/>
                </a:cubicBezTo>
                <a:cubicBezTo>
                  <a:pt x="6792" y="15710"/>
                  <a:pt x="6729" y="15676"/>
                  <a:pt x="6642" y="15441"/>
                </a:cubicBezTo>
                <a:cubicBezTo>
                  <a:pt x="6603" y="15306"/>
                  <a:pt x="6621" y="15330"/>
                  <a:pt x="6590" y="15218"/>
                </a:cubicBezTo>
                <a:cubicBezTo>
                  <a:pt x="6474" y="14893"/>
                  <a:pt x="6726" y="15801"/>
                  <a:pt x="6558" y="15288"/>
                </a:cubicBezTo>
                <a:cubicBezTo>
                  <a:pt x="6453" y="14974"/>
                  <a:pt x="6537" y="15093"/>
                  <a:pt x="6474" y="14960"/>
                </a:cubicBezTo>
                <a:cubicBezTo>
                  <a:pt x="6534" y="15232"/>
                  <a:pt x="6360" y="14663"/>
                  <a:pt x="6478" y="15127"/>
                </a:cubicBezTo>
                <a:cubicBezTo>
                  <a:pt x="6453" y="15079"/>
                  <a:pt x="6381" y="14827"/>
                  <a:pt x="6345" y="14740"/>
                </a:cubicBezTo>
                <a:cubicBezTo>
                  <a:pt x="6457" y="15173"/>
                  <a:pt x="6356" y="15243"/>
                  <a:pt x="6154" y="14489"/>
                </a:cubicBezTo>
                <a:cubicBezTo>
                  <a:pt x="6181" y="15002"/>
                  <a:pt x="5756" y="14129"/>
                  <a:pt x="5672" y="14223"/>
                </a:cubicBezTo>
                <a:cubicBezTo>
                  <a:pt x="5616" y="14021"/>
                  <a:pt x="5543" y="13773"/>
                  <a:pt x="5561" y="13780"/>
                </a:cubicBezTo>
                <a:cubicBezTo>
                  <a:pt x="5602" y="13917"/>
                  <a:pt x="5707" y="14241"/>
                  <a:pt x="5606" y="13846"/>
                </a:cubicBezTo>
                <a:cubicBezTo>
                  <a:pt x="5606" y="13878"/>
                  <a:pt x="5567" y="13766"/>
                  <a:pt x="5508" y="13553"/>
                </a:cubicBezTo>
                <a:cubicBezTo>
                  <a:pt x="5487" y="13403"/>
                  <a:pt x="5627" y="13815"/>
                  <a:pt x="5540" y="13484"/>
                </a:cubicBezTo>
                <a:cubicBezTo>
                  <a:pt x="5514" y="13466"/>
                  <a:pt x="5445" y="13376"/>
                  <a:pt x="5431" y="13382"/>
                </a:cubicBezTo>
                <a:cubicBezTo>
                  <a:pt x="5459" y="13494"/>
                  <a:pt x="5571" y="13867"/>
                  <a:pt x="5602" y="14035"/>
                </a:cubicBezTo>
                <a:cubicBezTo>
                  <a:pt x="5389" y="13268"/>
                  <a:pt x="5564" y="13990"/>
                  <a:pt x="5459" y="13672"/>
                </a:cubicBezTo>
                <a:cubicBezTo>
                  <a:pt x="5427" y="13501"/>
                  <a:pt x="5281" y="13051"/>
                  <a:pt x="5334" y="13268"/>
                </a:cubicBezTo>
                <a:cubicBezTo>
                  <a:pt x="5344" y="13253"/>
                  <a:pt x="5435" y="13609"/>
                  <a:pt x="5421" y="13588"/>
                </a:cubicBezTo>
                <a:cubicBezTo>
                  <a:pt x="5368" y="13505"/>
                  <a:pt x="5075" y="12506"/>
                  <a:pt x="5176" y="12932"/>
                </a:cubicBezTo>
                <a:cubicBezTo>
                  <a:pt x="5246" y="13184"/>
                  <a:pt x="5176" y="12834"/>
                  <a:pt x="5277" y="13218"/>
                </a:cubicBezTo>
                <a:cubicBezTo>
                  <a:pt x="5396" y="13648"/>
                  <a:pt x="5235" y="13211"/>
                  <a:pt x="5215" y="13197"/>
                </a:cubicBezTo>
                <a:cubicBezTo>
                  <a:pt x="5385" y="13825"/>
                  <a:pt x="5417" y="14046"/>
                  <a:pt x="5347" y="13930"/>
                </a:cubicBezTo>
                <a:cubicBezTo>
                  <a:pt x="5361" y="13871"/>
                  <a:pt x="5302" y="13732"/>
                  <a:pt x="5205" y="13389"/>
                </a:cubicBezTo>
                <a:cubicBezTo>
                  <a:pt x="5173" y="13414"/>
                  <a:pt x="5187" y="13564"/>
                  <a:pt x="5050" y="13226"/>
                </a:cubicBezTo>
                <a:cubicBezTo>
                  <a:pt x="5054" y="13187"/>
                  <a:pt x="5110" y="13205"/>
                  <a:pt x="5047" y="13058"/>
                </a:cubicBezTo>
                <a:cubicBezTo>
                  <a:pt x="5061" y="13221"/>
                  <a:pt x="4936" y="12803"/>
                  <a:pt x="4886" y="12566"/>
                </a:cubicBezTo>
                <a:cubicBezTo>
                  <a:pt x="4925" y="12807"/>
                  <a:pt x="4802" y="12388"/>
                  <a:pt x="4879" y="12751"/>
                </a:cubicBezTo>
                <a:cubicBezTo>
                  <a:pt x="4841" y="12618"/>
                  <a:pt x="4834" y="12618"/>
                  <a:pt x="4786" y="12447"/>
                </a:cubicBezTo>
                <a:cubicBezTo>
                  <a:pt x="4733" y="12266"/>
                  <a:pt x="4723" y="12195"/>
                  <a:pt x="4740" y="12206"/>
                </a:cubicBezTo>
                <a:cubicBezTo>
                  <a:pt x="4597" y="11776"/>
                  <a:pt x="4576" y="11739"/>
                  <a:pt x="4467" y="11446"/>
                </a:cubicBezTo>
                <a:cubicBezTo>
                  <a:pt x="4538" y="11718"/>
                  <a:pt x="4576" y="11735"/>
                  <a:pt x="4593" y="11854"/>
                </a:cubicBezTo>
                <a:cubicBezTo>
                  <a:pt x="4541" y="11770"/>
                  <a:pt x="4642" y="12105"/>
                  <a:pt x="4625" y="12122"/>
                </a:cubicBezTo>
                <a:cubicBezTo>
                  <a:pt x="4485" y="11626"/>
                  <a:pt x="4513" y="11857"/>
                  <a:pt x="4446" y="11668"/>
                </a:cubicBezTo>
                <a:cubicBezTo>
                  <a:pt x="4335" y="11190"/>
                  <a:pt x="4601" y="12007"/>
                  <a:pt x="4461" y="11462"/>
                </a:cubicBezTo>
                <a:cubicBezTo>
                  <a:pt x="4451" y="11491"/>
                  <a:pt x="4391" y="11362"/>
                  <a:pt x="4290" y="10988"/>
                </a:cubicBezTo>
                <a:cubicBezTo>
                  <a:pt x="4279" y="10904"/>
                  <a:pt x="4356" y="11054"/>
                  <a:pt x="4290" y="10813"/>
                </a:cubicBezTo>
                <a:cubicBezTo>
                  <a:pt x="4213" y="10660"/>
                  <a:pt x="4248" y="10880"/>
                  <a:pt x="4038" y="10175"/>
                </a:cubicBezTo>
                <a:cubicBezTo>
                  <a:pt x="4164" y="10642"/>
                  <a:pt x="4000" y="10223"/>
                  <a:pt x="4080" y="10597"/>
                </a:cubicBezTo>
                <a:cubicBezTo>
                  <a:pt x="4014" y="10402"/>
                  <a:pt x="4024" y="10388"/>
                  <a:pt x="3958" y="10192"/>
                </a:cubicBezTo>
                <a:cubicBezTo>
                  <a:pt x="3997" y="10391"/>
                  <a:pt x="3829" y="9843"/>
                  <a:pt x="3906" y="10133"/>
                </a:cubicBezTo>
                <a:cubicBezTo>
                  <a:pt x="3920" y="10122"/>
                  <a:pt x="4007" y="10475"/>
                  <a:pt x="3993" y="10454"/>
                </a:cubicBezTo>
                <a:cubicBezTo>
                  <a:pt x="3916" y="10189"/>
                  <a:pt x="3920" y="10280"/>
                  <a:pt x="3909" y="10300"/>
                </a:cubicBezTo>
                <a:cubicBezTo>
                  <a:pt x="3822" y="9975"/>
                  <a:pt x="3815" y="10011"/>
                  <a:pt x="3724" y="9686"/>
                </a:cubicBezTo>
                <a:cubicBezTo>
                  <a:pt x="3773" y="10077"/>
                  <a:pt x="3508" y="9323"/>
                  <a:pt x="3501" y="9508"/>
                </a:cubicBezTo>
                <a:cubicBezTo>
                  <a:pt x="3455" y="9361"/>
                  <a:pt x="3351" y="8960"/>
                  <a:pt x="3347" y="8999"/>
                </a:cubicBezTo>
                <a:cubicBezTo>
                  <a:pt x="3428" y="9320"/>
                  <a:pt x="3438" y="9431"/>
                  <a:pt x="3375" y="9278"/>
                </a:cubicBezTo>
                <a:cubicBezTo>
                  <a:pt x="3336" y="9142"/>
                  <a:pt x="3354" y="9170"/>
                  <a:pt x="3323" y="9054"/>
                </a:cubicBezTo>
                <a:cubicBezTo>
                  <a:pt x="3236" y="8852"/>
                  <a:pt x="3236" y="9191"/>
                  <a:pt x="3058" y="8454"/>
                </a:cubicBezTo>
                <a:cubicBezTo>
                  <a:pt x="3131" y="8789"/>
                  <a:pt x="3152" y="9065"/>
                  <a:pt x="2980" y="8458"/>
                </a:cubicBezTo>
                <a:cubicBezTo>
                  <a:pt x="2988" y="8559"/>
                  <a:pt x="3114" y="8936"/>
                  <a:pt x="3124" y="8999"/>
                </a:cubicBezTo>
                <a:cubicBezTo>
                  <a:pt x="2810" y="8150"/>
                  <a:pt x="2964" y="8943"/>
                  <a:pt x="2726" y="8353"/>
                </a:cubicBezTo>
                <a:cubicBezTo>
                  <a:pt x="2859" y="8820"/>
                  <a:pt x="2524" y="7868"/>
                  <a:pt x="2708" y="8569"/>
                </a:cubicBezTo>
                <a:cubicBezTo>
                  <a:pt x="2687" y="8524"/>
                  <a:pt x="2653" y="8430"/>
                  <a:pt x="2608" y="8283"/>
                </a:cubicBezTo>
                <a:cubicBezTo>
                  <a:pt x="2558" y="7815"/>
                  <a:pt x="2621" y="7885"/>
                  <a:pt x="2705" y="7878"/>
                </a:cubicBezTo>
                <a:cubicBezTo>
                  <a:pt x="2545" y="7312"/>
                  <a:pt x="2552" y="7467"/>
                  <a:pt x="2412" y="6988"/>
                </a:cubicBezTo>
                <a:cubicBezTo>
                  <a:pt x="2310" y="6133"/>
                  <a:pt x="2307" y="5669"/>
                  <a:pt x="2624" y="6315"/>
                </a:cubicBezTo>
                <a:cubicBezTo>
                  <a:pt x="2660" y="5924"/>
                  <a:pt x="2977" y="6482"/>
                  <a:pt x="2768" y="5278"/>
                </a:cubicBezTo>
                <a:cubicBezTo>
                  <a:pt x="2831" y="5194"/>
                  <a:pt x="2859" y="4880"/>
                  <a:pt x="3012" y="5054"/>
                </a:cubicBezTo>
                <a:cubicBezTo>
                  <a:pt x="2747" y="4283"/>
                  <a:pt x="2932" y="5295"/>
                  <a:pt x="2681" y="4601"/>
                </a:cubicBezTo>
                <a:cubicBezTo>
                  <a:pt x="2614" y="4360"/>
                  <a:pt x="2531" y="4063"/>
                  <a:pt x="2478" y="3854"/>
                </a:cubicBezTo>
                <a:cubicBezTo>
                  <a:pt x="2381" y="3658"/>
                  <a:pt x="2273" y="3400"/>
                  <a:pt x="2091" y="2842"/>
                </a:cubicBezTo>
                <a:cubicBezTo>
                  <a:pt x="2080" y="3055"/>
                  <a:pt x="1857" y="2559"/>
                  <a:pt x="1640" y="1972"/>
                </a:cubicBezTo>
                <a:cubicBezTo>
                  <a:pt x="1606" y="1920"/>
                  <a:pt x="1714" y="2273"/>
                  <a:pt x="1682" y="2224"/>
                </a:cubicBezTo>
                <a:cubicBezTo>
                  <a:pt x="1609" y="1972"/>
                  <a:pt x="1606" y="2014"/>
                  <a:pt x="1525" y="1714"/>
                </a:cubicBezTo>
                <a:cubicBezTo>
                  <a:pt x="1556" y="1892"/>
                  <a:pt x="1529" y="1882"/>
                  <a:pt x="1435" y="1578"/>
                </a:cubicBezTo>
                <a:cubicBezTo>
                  <a:pt x="1519" y="2004"/>
                  <a:pt x="1337" y="1379"/>
                  <a:pt x="1417" y="1791"/>
                </a:cubicBezTo>
                <a:cubicBezTo>
                  <a:pt x="1386" y="1687"/>
                  <a:pt x="1358" y="1585"/>
                  <a:pt x="1326" y="1481"/>
                </a:cubicBezTo>
                <a:cubicBezTo>
                  <a:pt x="1288" y="1606"/>
                  <a:pt x="1012" y="824"/>
                  <a:pt x="1061" y="1226"/>
                </a:cubicBezTo>
                <a:cubicBezTo>
                  <a:pt x="1005" y="1026"/>
                  <a:pt x="991" y="1009"/>
                  <a:pt x="936" y="820"/>
                </a:cubicBezTo>
                <a:cubicBezTo>
                  <a:pt x="886" y="782"/>
                  <a:pt x="939" y="1030"/>
                  <a:pt x="802" y="608"/>
                </a:cubicBezTo>
                <a:cubicBezTo>
                  <a:pt x="792" y="960"/>
                  <a:pt x="422" y="0"/>
                  <a:pt x="551" y="849"/>
                </a:cubicBezTo>
                <a:cubicBezTo>
                  <a:pt x="506" y="706"/>
                  <a:pt x="472" y="611"/>
                  <a:pt x="446" y="566"/>
                </a:cubicBezTo>
                <a:cubicBezTo>
                  <a:pt x="513" y="946"/>
                  <a:pt x="409" y="901"/>
                  <a:pt x="430" y="1131"/>
                </a:cubicBezTo>
                <a:cubicBezTo>
                  <a:pt x="478" y="1331"/>
                  <a:pt x="538" y="1564"/>
                  <a:pt x="597" y="1795"/>
                </a:cubicBezTo>
                <a:cubicBezTo>
                  <a:pt x="586" y="1819"/>
                  <a:pt x="524" y="1487"/>
                  <a:pt x="527" y="1603"/>
                </a:cubicBezTo>
                <a:cubicBezTo>
                  <a:pt x="541" y="1732"/>
                  <a:pt x="653" y="1955"/>
                  <a:pt x="649" y="2022"/>
                </a:cubicBezTo>
                <a:cubicBezTo>
                  <a:pt x="607" y="1885"/>
                  <a:pt x="583" y="1847"/>
                  <a:pt x="572" y="1847"/>
                </a:cubicBezTo>
                <a:cubicBezTo>
                  <a:pt x="709" y="2294"/>
                  <a:pt x="635" y="2168"/>
                  <a:pt x="632" y="2231"/>
                </a:cubicBezTo>
                <a:cubicBezTo>
                  <a:pt x="828" y="3009"/>
                  <a:pt x="810" y="3198"/>
                  <a:pt x="1005" y="3983"/>
                </a:cubicBezTo>
                <a:cubicBezTo>
                  <a:pt x="904" y="3941"/>
                  <a:pt x="1113" y="4820"/>
                  <a:pt x="1351" y="5801"/>
                </a:cubicBezTo>
                <a:cubicBezTo>
                  <a:pt x="1253" y="5494"/>
                  <a:pt x="1382" y="5990"/>
                  <a:pt x="1302" y="5742"/>
                </a:cubicBezTo>
                <a:cubicBezTo>
                  <a:pt x="1431" y="6136"/>
                  <a:pt x="1403" y="6025"/>
                  <a:pt x="1585" y="6653"/>
                </a:cubicBezTo>
                <a:cubicBezTo>
                  <a:pt x="1582" y="6671"/>
                  <a:pt x="1619" y="6796"/>
                  <a:pt x="1606" y="6782"/>
                </a:cubicBezTo>
                <a:cubicBezTo>
                  <a:pt x="1546" y="6587"/>
                  <a:pt x="1543" y="6541"/>
                  <a:pt x="1487" y="6357"/>
                </a:cubicBezTo>
                <a:cubicBezTo>
                  <a:pt x="1585" y="6789"/>
                  <a:pt x="1582" y="6789"/>
                  <a:pt x="1609" y="6950"/>
                </a:cubicBezTo>
                <a:cubicBezTo>
                  <a:pt x="1700" y="7138"/>
                  <a:pt x="1773" y="7630"/>
                  <a:pt x="1735" y="7525"/>
                </a:cubicBezTo>
                <a:cubicBezTo>
                  <a:pt x="1840" y="7836"/>
                  <a:pt x="1815" y="7630"/>
                  <a:pt x="1777" y="7435"/>
                </a:cubicBezTo>
                <a:cubicBezTo>
                  <a:pt x="1819" y="7592"/>
                  <a:pt x="1888" y="7815"/>
                  <a:pt x="1891" y="7860"/>
                </a:cubicBezTo>
                <a:cubicBezTo>
                  <a:pt x="1871" y="7931"/>
                  <a:pt x="1759" y="7665"/>
                  <a:pt x="1759" y="7826"/>
                </a:cubicBezTo>
                <a:cubicBezTo>
                  <a:pt x="1819" y="8084"/>
                  <a:pt x="1933" y="8388"/>
                  <a:pt x="1891" y="8380"/>
                </a:cubicBezTo>
                <a:cubicBezTo>
                  <a:pt x="1773" y="7962"/>
                  <a:pt x="1731" y="7916"/>
                  <a:pt x="1682" y="7655"/>
                </a:cubicBezTo>
                <a:cubicBezTo>
                  <a:pt x="1627" y="7567"/>
                  <a:pt x="1749" y="7976"/>
                  <a:pt x="1711" y="7934"/>
                </a:cubicBezTo>
                <a:cubicBezTo>
                  <a:pt x="1682" y="7833"/>
                  <a:pt x="1651" y="7728"/>
                  <a:pt x="1619" y="7623"/>
                </a:cubicBezTo>
                <a:cubicBezTo>
                  <a:pt x="1585" y="7575"/>
                  <a:pt x="1696" y="7927"/>
                  <a:pt x="1661" y="7878"/>
                </a:cubicBezTo>
                <a:cubicBezTo>
                  <a:pt x="1553" y="7602"/>
                  <a:pt x="1442" y="7309"/>
                  <a:pt x="1313" y="6946"/>
                </a:cubicBezTo>
                <a:cubicBezTo>
                  <a:pt x="1389" y="7096"/>
                  <a:pt x="1284" y="6615"/>
                  <a:pt x="1427" y="7027"/>
                </a:cubicBezTo>
                <a:cubicBezTo>
                  <a:pt x="1442" y="7127"/>
                  <a:pt x="1424" y="7135"/>
                  <a:pt x="1494" y="7393"/>
                </a:cubicBezTo>
                <a:cubicBezTo>
                  <a:pt x="1598" y="7644"/>
                  <a:pt x="1368" y="6813"/>
                  <a:pt x="1535" y="7291"/>
                </a:cubicBezTo>
                <a:cubicBezTo>
                  <a:pt x="1417" y="6688"/>
                  <a:pt x="1717" y="7522"/>
                  <a:pt x="1532" y="6782"/>
                </a:cubicBezTo>
                <a:cubicBezTo>
                  <a:pt x="1469" y="6750"/>
                  <a:pt x="1086" y="5585"/>
                  <a:pt x="1281" y="6321"/>
                </a:cubicBezTo>
                <a:cubicBezTo>
                  <a:pt x="1215" y="6084"/>
                  <a:pt x="1271" y="6172"/>
                  <a:pt x="1330" y="6378"/>
                </a:cubicBezTo>
                <a:cubicBezTo>
                  <a:pt x="1372" y="6538"/>
                  <a:pt x="1421" y="6723"/>
                  <a:pt x="1406" y="6729"/>
                </a:cubicBezTo>
                <a:cubicBezTo>
                  <a:pt x="1260" y="6307"/>
                  <a:pt x="1368" y="6684"/>
                  <a:pt x="1337" y="6716"/>
                </a:cubicBezTo>
                <a:cubicBezTo>
                  <a:pt x="1263" y="6399"/>
                  <a:pt x="1208" y="6391"/>
                  <a:pt x="1155" y="6091"/>
                </a:cubicBezTo>
                <a:cubicBezTo>
                  <a:pt x="1086" y="5909"/>
                  <a:pt x="1205" y="6461"/>
                  <a:pt x="1026" y="5861"/>
                </a:cubicBezTo>
                <a:cubicBezTo>
                  <a:pt x="1019" y="5780"/>
                  <a:pt x="1089" y="5930"/>
                  <a:pt x="1023" y="5693"/>
                </a:cubicBezTo>
                <a:cubicBezTo>
                  <a:pt x="1002" y="5690"/>
                  <a:pt x="946" y="5337"/>
                  <a:pt x="904" y="5278"/>
                </a:cubicBezTo>
                <a:cubicBezTo>
                  <a:pt x="1002" y="5724"/>
                  <a:pt x="757" y="4915"/>
                  <a:pt x="831" y="5274"/>
                </a:cubicBezTo>
                <a:cubicBezTo>
                  <a:pt x="792" y="5142"/>
                  <a:pt x="792" y="5117"/>
                  <a:pt x="744" y="4954"/>
                </a:cubicBezTo>
                <a:cubicBezTo>
                  <a:pt x="765" y="5096"/>
                  <a:pt x="747" y="5026"/>
                  <a:pt x="694" y="4894"/>
                </a:cubicBezTo>
                <a:cubicBezTo>
                  <a:pt x="802" y="5292"/>
                  <a:pt x="757" y="5026"/>
                  <a:pt x="855" y="5386"/>
                </a:cubicBezTo>
                <a:cubicBezTo>
                  <a:pt x="820" y="5511"/>
                  <a:pt x="855" y="5700"/>
                  <a:pt x="632" y="5041"/>
                </a:cubicBezTo>
                <a:cubicBezTo>
                  <a:pt x="632" y="5016"/>
                  <a:pt x="646" y="5033"/>
                  <a:pt x="611" y="4907"/>
                </a:cubicBezTo>
                <a:cubicBezTo>
                  <a:pt x="593" y="4880"/>
                  <a:pt x="565" y="4793"/>
                  <a:pt x="513" y="4614"/>
                </a:cubicBezTo>
                <a:cubicBezTo>
                  <a:pt x="475" y="4583"/>
                  <a:pt x="530" y="4824"/>
                  <a:pt x="569" y="5009"/>
                </a:cubicBezTo>
                <a:cubicBezTo>
                  <a:pt x="388" y="4664"/>
                  <a:pt x="101" y="4035"/>
                  <a:pt x="116" y="4506"/>
                </a:cubicBezTo>
                <a:cubicBezTo>
                  <a:pt x="53" y="4297"/>
                  <a:pt x="87" y="4346"/>
                  <a:pt x="0" y="4070"/>
                </a:cubicBezTo>
                <a:cubicBezTo>
                  <a:pt x="0" y="4182"/>
                  <a:pt x="119" y="4685"/>
                  <a:pt x="255" y="5051"/>
                </a:cubicBezTo>
                <a:cubicBezTo>
                  <a:pt x="255" y="5117"/>
                  <a:pt x="188" y="4883"/>
                  <a:pt x="203" y="4991"/>
                </a:cubicBezTo>
                <a:cubicBezTo>
                  <a:pt x="266" y="5201"/>
                  <a:pt x="325" y="5410"/>
                  <a:pt x="384" y="5619"/>
                </a:cubicBezTo>
                <a:cubicBezTo>
                  <a:pt x="356" y="5613"/>
                  <a:pt x="412" y="5850"/>
                  <a:pt x="509" y="6203"/>
                </a:cubicBezTo>
                <a:cubicBezTo>
                  <a:pt x="580" y="6391"/>
                  <a:pt x="754" y="7048"/>
                  <a:pt x="796" y="7111"/>
                </a:cubicBezTo>
                <a:cubicBezTo>
                  <a:pt x="715" y="6775"/>
                  <a:pt x="726" y="6771"/>
                  <a:pt x="796" y="6932"/>
                </a:cubicBezTo>
                <a:cubicBezTo>
                  <a:pt x="715" y="6650"/>
                  <a:pt x="565" y="6175"/>
                  <a:pt x="625" y="6283"/>
                </a:cubicBezTo>
                <a:cubicBezTo>
                  <a:pt x="775" y="6866"/>
                  <a:pt x="730" y="6660"/>
                  <a:pt x="789" y="6771"/>
                </a:cubicBezTo>
                <a:cubicBezTo>
                  <a:pt x="918" y="7243"/>
                  <a:pt x="963" y="7525"/>
                  <a:pt x="841" y="7177"/>
                </a:cubicBezTo>
                <a:cubicBezTo>
                  <a:pt x="880" y="7316"/>
                  <a:pt x="921" y="7456"/>
                  <a:pt x="960" y="7596"/>
                </a:cubicBezTo>
                <a:cubicBezTo>
                  <a:pt x="978" y="7515"/>
                  <a:pt x="974" y="7441"/>
                  <a:pt x="890" y="7058"/>
                </a:cubicBezTo>
                <a:cubicBezTo>
                  <a:pt x="963" y="7327"/>
                  <a:pt x="974" y="7420"/>
                  <a:pt x="1023" y="7623"/>
                </a:cubicBezTo>
                <a:cubicBezTo>
                  <a:pt x="1117" y="7731"/>
                  <a:pt x="1148" y="7267"/>
                  <a:pt x="1546" y="8674"/>
                </a:cubicBezTo>
                <a:cubicBezTo>
                  <a:pt x="1623" y="8845"/>
                  <a:pt x="1703" y="9023"/>
                  <a:pt x="1661" y="8754"/>
                </a:cubicBezTo>
                <a:cubicBezTo>
                  <a:pt x="1567" y="8412"/>
                  <a:pt x="1588" y="8562"/>
                  <a:pt x="1529" y="8363"/>
                </a:cubicBezTo>
                <a:cubicBezTo>
                  <a:pt x="1487" y="8122"/>
                  <a:pt x="1532" y="8192"/>
                  <a:pt x="1690" y="8688"/>
                </a:cubicBezTo>
                <a:cubicBezTo>
                  <a:pt x="1571" y="8297"/>
                  <a:pt x="1595" y="8234"/>
                  <a:pt x="1686" y="8520"/>
                </a:cubicBezTo>
                <a:cubicBezTo>
                  <a:pt x="1577" y="8137"/>
                  <a:pt x="1592" y="8077"/>
                  <a:pt x="1682" y="8353"/>
                </a:cubicBezTo>
                <a:cubicBezTo>
                  <a:pt x="1686" y="8384"/>
                  <a:pt x="1703" y="8451"/>
                  <a:pt x="1738" y="8569"/>
                </a:cubicBezTo>
                <a:cubicBezTo>
                  <a:pt x="1738" y="8604"/>
                  <a:pt x="1714" y="8569"/>
                  <a:pt x="1752" y="8712"/>
                </a:cubicBezTo>
                <a:cubicBezTo>
                  <a:pt x="1791" y="8778"/>
                  <a:pt x="1815" y="8841"/>
                  <a:pt x="1860" y="8988"/>
                </a:cubicBezTo>
                <a:cubicBezTo>
                  <a:pt x="1825" y="8828"/>
                  <a:pt x="1875" y="8964"/>
                  <a:pt x="1787" y="8628"/>
                </a:cubicBezTo>
                <a:cubicBezTo>
                  <a:pt x="1762" y="8583"/>
                  <a:pt x="1860" y="8970"/>
                  <a:pt x="1770" y="8674"/>
                </a:cubicBezTo>
                <a:cubicBezTo>
                  <a:pt x="1714" y="8454"/>
                  <a:pt x="1637" y="8168"/>
                  <a:pt x="1640" y="8102"/>
                </a:cubicBezTo>
                <a:cubicBezTo>
                  <a:pt x="1885" y="8814"/>
                  <a:pt x="1944" y="9096"/>
                  <a:pt x="1965" y="9438"/>
                </a:cubicBezTo>
                <a:cubicBezTo>
                  <a:pt x="1871" y="9166"/>
                  <a:pt x="1822" y="9033"/>
                  <a:pt x="1843" y="9201"/>
                </a:cubicBezTo>
                <a:cubicBezTo>
                  <a:pt x="1912" y="9469"/>
                  <a:pt x="1979" y="9606"/>
                  <a:pt x="1996" y="9721"/>
                </a:cubicBezTo>
                <a:cubicBezTo>
                  <a:pt x="1989" y="9770"/>
                  <a:pt x="1871" y="9368"/>
                  <a:pt x="1941" y="9672"/>
                </a:cubicBezTo>
                <a:cubicBezTo>
                  <a:pt x="2052" y="10080"/>
                  <a:pt x="1965" y="9651"/>
                  <a:pt x="2073" y="10059"/>
                </a:cubicBezTo>
                <a:cubicBezTo>
                  <a:pt x="2196" y="10558"/>
                  <a:pt x="2049" y="10140"/>
                  <a:pt x="2118" y="10482"/>
                </a:cubicBezTo>
                <a:cubicBezTo>
                  <a:pt x="2080" y="10360"/>
                  <a:pt x="2031" y="10185"/>
                  <a:pt x="2025" y="10178"/>
                </a:cubicBezTo>
                <a:cubicBezTo>
                  <a:pt x="2112" y="10597"/>
                  <a:pt x="2014" y="10398"/>
                  <a:pt x="2004" y="10579"/>
                </a:cubicBezTo>
                <a:cubicBezTo>
                  <a:pt x="1909" y="10238"/>
                  <a:pt x="1948" y="10468"/>
                  <a:pt x="1871" y="10192"/>
                </a:cubicBezTo>
                <a:cubicBezTo>
                  <a:pt x="1930" y="10520"/>
                  <a:pt x="1833" y="10328"/>
                  <a:pt x="1846" y="10423"/>
                </a:cubicBezTo>
                <a:cubicBezTo>
                  <a:pt x="1724" y="9819"/>
                  <a:pt x="1798" y="9784"/>
                  <a:pt x="1954" y="10168"/>
                </a:cubicBezTo>
                <a:cubicBezTo>
                  <a:pt x="1833" y="9794"/>
                  <a:pt x="1815" y="9861"/>
                  <a:pt x="1703" y="9529"/>
                </a:cubicBezTo>
                <a:cubicBezTo>
                  <a:pt x="1669" y="9480"/>
                  <a:pt x="1780" y="9833"/>
                  <a:pt x="1745" y="9784"/>
                </a:cubicBezTo>
                <a:cubicBezTo>
                  <a:pt x="1637" y="9449"/>
                  <a:pt x="1577" y="9305"/>
                  <a:pt x="1532" y="9054"/>
                </a:cubicBezTo>
                <a:cubicBezTo>
                  <a:pt x="1519" y="9096"/>
                  <a:pt x="1501" y="9062"/>
                  <a:pt x="1623" y="9547"/>
                </a:cubicBezTo>
                <a:cubicBezTo>
                  <a:pt x="1658" y="9627"/>
                  <a:pt x="1546" y="9205"/>
                  <a:pt x="1637" y="9508"/>
                </a:cubicBezTo>
                <a:cubicBezTo>
                  <a:pt x="1762" y="9972"/>
                  <a:pt x="1595" y="9519"/>
                  <a:pt x="1567" y="9498"/>
                </a:cubicBezTo>
                <a:cubicBezTo>
                  <a:pt x="1661" y="9815"/>
                  <a:pt x="1658" y="9707"/>
                  <a:pt x="1738" y="9969"/>
                </a:cubicBezTo>
                <a:cubicBezTo>
                  <a:pt x="1696" y="9917"/>
                  <a:pt x="1711" y="9965"/>
                  <a:pt x="1703" y="10052"/>
                </a:cubicBezTo>
                <a:cubicBezTo>
                  <a:pt x="1756" y="10234"/>
                  <a:pt x="1801" y="10373"/>
                  <a:pt x="1829" y="10461"/>
                </a:cubicBezTo>
                <a:cubicBezTo>
                  <a:pt x="1899" y="10834"/>
                  <a:pt x="1777" y="10621"/>
                  <a:pt x="1912" y="11145"/>
                </a:cubicBezTo>
                <a:cubicBezTo>
                  <a:pt x="1986" y="11375"/>
                  <a:pt x="2010" y="11396"/>
                  <a:pt x="2084" y="11620"/>
                </a:cubicBezTo>
                <a:cubicBezTo>
                  <a:pt x="2077" y="11710"/>
                  <a:pt x="1857" y="11082"/>
                  <a:pt x="1840" y="11141"/>
                </a:cubicBezTo>
                <a:cubicBezTo>
                  <a:pt x="1798" y="10967"/>
                  <a:pt x="1833" y="11002"/>
                  <a:pt x="1840" y="10964"/>
                </a:cubicBezTo>
                <a:cubicBezTo>
                  <a:pt x="1658" y="10415"/>
                  <a:pt x="1762" y="10845"/>
                  <a:pt x="1804" y="11048"/>
                </a:cubicBezTo>
                <a:cubicBezTo>
                  <a:pt x="1745" y="10887"/>
                  <a:pt x="1619" y="10444"/>
                  <a:pt x="1675" y="10650"/>
                </a:cubicBezTo>
                <a:cubicBezTo>
                  <a:pt x="1665" y="10695"/>
                  <a:pt x="1783" y="10974"/>
                  <a:pt x="1762" y="10971"/>
                </a:cubicBezTo>
                <a:cubicBezTo>
                  <a:pt x="1759" y="10974"/>
                  <a:pt x="1756" y="10981"/>
                  <a:pt x="1752" y="10988"/>
                </a:cubicBezTo>
                <a:cubicBezTo>
                  <a:pt x="1728" y="10866"/>
                  <a:pt x="1616" y="10507"/>
                  <a:pt x="1567" y="10373"/>
                </a:cubicBezTo>
                <a:cubicBezTo>
                  <a:pt x="1630" y="10587"/>
                  <a:pt x="1616" y="10600"/>
                  <a:pt x="1679" y="10817"/>
                </a:cubicBezTo>
                <a:cubicBezTo>
                  <a:pt x="1682" y="10782"/>
                  <a:pt x="1633" y="10590"/>
                  <a:pt x="1724" y="10883"/>
                </a:cubicBezTo>
                <a:cubicBezTo>
                  <a:pt x="1749" y="11072"/>
                  <a:pt x="1675" y="10866"/>
                  <a:pt x="1742" y="11194"/>
                </a:cubicBezTo>
                <a:cubicBezTo>
                  <a:pt x="1637" y="10821"/>
                  <a:pt x="1519" y="10531"/>
                  <a:pt x="1592" y="10842"/>
                </a:cubicBezTo>
                <a:cubicBezTo>
                  <a:pt x="1598" y="10803"/>
                  <a:pt x="1606" y="10779"/>
                  <a:pt x="1672" y="11002"/>
                </a:cubicBezTo>
                <a:cubicBezTo>
                  <a:pt x="1630" y="10943"/>
                  <a:pt x="1717" y="11362"/>
                  <a:pt x="1773" y="11641"/>
                </a:cubicBezTo>
                <a:cubicBezTo>
                  <a:pt x="1885" y="12035"/>
                  <a:pt x="1920" y="12098"/>
                  <a:pt x="1972" y="12227"/>
                </a:cubicBezTo>
                <a:cubicBezTo>
                  <a:pt x="1878" y="11899"/>
                  <a:pt x="1878" y="11986"/>
                  <a:pt x="1815" y="11718"/>
                </a:cubicBezTo>
                <a:cubicBezTo>
                  <a:pt x="1875" y="11802"/>
                  <a:pt x="1927" y="11920"/>
                  <a:pt x="1836" y="11494"/>
                </a:cubicBezTo>
                <a:cubicBezTo>
                  <a:pt x="1909" y="11693"/>
                  <a:pt x="2143" y="12524"/>
                  <a:pt x="2126" y="12395"/>
                </a:cubicBezTo>
                <a:cubicBezTo>
                  <a:pt x="2126" y="12440"/>
                  <a:pt x="2258" y="12852"/>
                  <a:pt x="2268" y="12932"/>
                </a:cubicBezTo>
                <a:cubicBezTo>
                  <a:pt x="2265" y="12855"/>
                  <a:pt x="2360" y="13163"/>
                  <a:pt x="2398" y="13330"/>
                </a:cubicBezTo>
                <a:cubicBezTo>
                  <a:pt x="2377" y="13184"/>
                  <a:pt x="2415" y="13337"/>
                  <a:pt x="2387" y="13180"/>
                </a:cubicBezTo>
                <a:cubicBezTo>
                  <a:pt x="2524" y="13609"/>
                  <a:pt x="2656" y="14028"/>
                  <a:pt x="2722" y="14147"/>
                </a:cubicBezTo>
                <a:cubicBezTo>
                  <a:pt x="2645" y="13885"/>
                  <a:pt x="2531" y="13595"/>
                  <a:pt x="2503" y="13438"/>
                </a:cubicBezTo>
                <a:cubicBezTo>
                  <a:pt x="2510" y="13414"/>
                  <a:pt x="2604" y="13745"/>
                  <a:pt x="2611" y="13703"/>
                </a:cubicBezTo>
                <a:cubicBezTo>
                  <a:pt x="2457" y="13149"/>
                  <a:pt x="2402" y="13232"/>
                  <a:pt x="2273" y="12747"/>
                </a:cubicBezTo>
                <a:cubicBezTo>
                  <a:pt x="2286" y="12723"/>
                  <a:pt x="2373" y="13009"/>
                  <a:pt x="2366" y="12880"/>
                </a:cubicBezTo>
                <a:cubicBezTo>
                  <a:pt x="2489" y="13319"/>
                  <a:pt x="2520" y="13281"/>
                  <a:pt x="2639" y="13640"/>
                </a:cubicBezTo>
                <a:cubicBezTo>
                  <a:pt x="2650" y="13717"/>
                  <a:pt x="2534" y="13372"/>
                  <a:pt x="2618" y="13686"/>
                </a:cubicBezTo>
                <a:cubicBezTo>
                  <a:pt x="2684" y="13829"/>
                  <a:pt x="2660" y="13875"/>
                  <a:pt x="2702" y="14014"/>
                </a:cubicBezTo>
                <a:cubicBezTo>
                  <a:pt x="2722" y="14088"/>
                  <a:pt x="2813" y="14339"/>
                  <a:pt x="2827" y="14423"/>
                </a:cubicBezTo>
                <a:cubicBezTo>
                  <a:pt x="2775" y="14408"/>
                  <a:pt x="2855" y="14887"/>
                  <a:pt x="2929" y="15239"/>
                </a:cubicBezTo>
                <a:cubicBezTo>
                  <a:pt x="2977" y="15316"/>
                  <a:pt x="2827" y="14558"/>
                  <a:pt x="2939" y="14866"/>
                </a:cubicBezTo>
                <a:cubicBezTo>
                  <a:pt x="2943" y="14852"/>
                  <a:pt x="3173" y="15665"/>
                  <a:pt x="3180" y="15697"/>
                </a:cubicBezTo>
                <a:cubicBezTo>
                  <a:pt x="3075" y="15278"/>
                  <a:pt x="3270" y="15930"/>
                  <a:pt x="3264" y="15850"/>
                </a:cubicBezTo>
                <a:cubicBezTo>
                  <a:pt x="3215" y="15686"/>
                  <a:pt x="3159" y="15491"/>
                  <a:pt x="3180" y="15522"/>
                </a:cubicBezTo>
                <a:cubicBezTo>
                  <a:pt x="3222" y="15658"/>
                  <a:pt x="3260" y="15797"/>
                  <a:pt x="3302" y="15937"/>
                </a:cubicBezTo>
                <a:cubicBezTo>
                  <a:pt x="3323" y="16137"/>
                  <a:pt x="3253" y="16007"/>
                  <a:pt x="3281" y="16158"/>
                </a:cubicBezTo>
                <a:cubicBezTo>
                  <a:pt x="3291" y="16171"/>
                  <a:pt x="3320" y="16262"/>
                  <a:pt x="3351" y="16349"/>
                </a:cubicBezTo>
                <a:cubicBezTo>
                  <a:pt x="3368" y="16485"/>
                  <a:pt x="3281" y="16192"/>
                  <a:pt x="3386" y="16611"/>
                </a:cubicBezTo>
                <a:cubicBezTo>
                  <a:pt x="3096" y="15655"/>
                  <a:pt x="3232" y="16377"/>
                  <a:pt x="3012" y="15739"/>
                </a:cubicBezTo>
                <a:cubicBezTo>
                  <a:pt x="3012" y="15637"/>
                  <a:pt x="2872" y="15187"/>
                  <a:pt x="2935" y="15396"/>
                </a:cubicBezTo>
                <a:cubicBezTo>
                  <a:pt x="2988" y="15613"/>
                  <a:pt x="2914" y="15494"/>
                  <a:pt x="2817" y="15148"/>
                </a:cubicBezTo>
                <a:cubicBezTo>
                  <a:pt x="2792" y="14977"/>
                  <a:pt x="2914" y="15431"/>
                  <a:pt x="2929" y="15417"/>
                </a:cubicBezTo>
                <a:cubicBezTo>
                  <a:pt x="2803" y="14988"/>
                  <a:pt x="2758" y="14901"/>
                  <a:pt x="2782" y="15054"/>
                </a:cubicBezTo>
                <a:cubicBezTo>
                  <a:pt x="2901" y="15438"/>
                  <a:pt x="2925" y="15571"/>
                  <a:pt x="2918" y="15609"/>
                </a:cubicBezTo>
                <a:cubicBezTo>
                  <a:pt x="2824" y="15281"/>
                  <a:pt x="2806" y="15288"/>
                  <a:pt x="2698" y="14901"/>
                </a:cubicBezTo>
                <a:cubicBezTo>
                  <a:pt x="2691" y="15051"/>
                  <a:pt x="2587" y="14632"/>
                  <a:pt x="2548" y="14552"/>
                </a:cubicBezTo>
                <a:cubicBezTo>
                  <a:pt x="2506" y="14503"/>
                  <a:pt x="2632" y="14806"/>
                  <a:pt x="2632" y="14880"/>
                </a:cubicBezTo>
                <a:cubicBezTo>
                  <a:pt x="2600" y="14929"/>
                  <a:pt x="2398" y="14300"/>
                  <a:pt x="2419" y="14506"/>
                </a:cubicBezTo>
                <a:cubicBezTo>
                  <a:pt x="2366" y="14325"/>
                  <a:pt x="2325" y="14181"/>
                  <a:pt x="2300" y="14080"/>
                </a:cubicBezTo>
                <a:cubicBezTo>
                  <a:pt x="2304" y="14168"/>
                  <a:pt x="2154" y="13735"/>
                  <a:pt x="2126" y="13616"/>
                </a:cubicBezTo>
                <a:cubicBezTo>
                  <a:pt x="2098" y="13456"/>
                  <a:pt x="2276" y="14077"/>
                  <a:pt x="2171" y="13682"/>
                </a:cubicBezTo>
                <a:cubicBezTo>
                  <a:pt x="2154" y="13655"/>
                  <a:pt x="2126" y="13567"/>
                  <a:pt x="2073" y="13389"/>
                </a:cubicBezTo>
                <a:cubicBezTo>
                  <a:pt x="2112" y="13588"/>
                  <a:pt x="2080" y="13526"/>
                  <a:pt x="1989" y="13239"/>
                </a:cubicBezTo>
                <a:cubicBezTo>
                  <a:pt x="2067" y="13529"/>
                  <a:pt x="1958" y="13337"/>
                  <a:pt x="1881" y="13138"/>
                </a:cubicBezTo>
                <a:cubicBezTo>
                  <a:pt x="1777" y="12778"/>
                  <a:pt x="1829" y="12862"/>
                  <a:pt x="1749" y="12572"/>
                </a:cubicBezTo>
                <a:cubicBezTo>
                  <a:pt x="1749" y="12611"/>
                  <a:pt x="1714" y="12517"/>
                  <a:pt x="1648" y="12290"/>
                </a:cubicBezTo>
                <a:cubicBezTo>
                  <a:pt x="1648" y="12262"/>
                  <a:pt x="1665" y="12283"/>
                  <a:pt x="1630" y="12158"/>
                </a:cubicBezTo>
                <a:cubicBezTo>
                  <a:pt x="1616" y="12168"/>
                  <a:pt x="1606" y="12185"/>
                  <a:pt x="1637" y="12318"/>
                </a:cubicBezTo>
                <a:cubicBezTo>
                  <a:pt x="1906" y="13159"/>
                  <a:pt x="1798" y="13020"/>
                  <a:pt x="1909" y="13428"/>
                </a:cubicBezTo>
                <a:cubicBezTo>
                  <a:pt x="1836" y="13247"/>
                  <a:pt x="1836" y="13281"/>
                  <a:pt x="1846" y="13400"/>
                </a:cubicBezTo>
                <a:cubicBezTo>
                  <a:pt x="1948" y="13711"/>
                  <a:pt x="1996" y="13913"/>
                  <a:pt x="2017" y="14049"/>
                </a:cubicBezTo>
                <a:cubicBezTo>
                  <a:pt x="2234" y="14789"/>
                  <a:pt x="2429" y="15494"/>
                  <a:pt x="2387" y="15456"/>
                </a:cubicBezTo>
                <a:cubicBezTo>
                  <a:pt x="2398" y="15462"/>
                  <a:pt x="2440" y="15613"/>
                  <a:pt x="2482" y="15760"/>
                </a:cubicBezTo>
                <a:cubicBezTo>
                  <a:pt x="2489" y="15745"/>
                  <a:pt x="2423" y="15425"/>
                  <a:pt x="2510" y="15697"/>
                </a:cubicBezTo>
                <a:cubicBezTo>
                  <a:pt x="2558" y="15910"/>
                  <a:pt x="2485" y="15651"/>
                  <a:pt x="2489" y="15742"/>
                </a:cubicBezTo>
                <a:cubicBezTo>
                  <a:pt x="2593" y="16066"/>
                  <a:pt x="2499" y="15850"/>
                  <a:pt x="2604" y="16174"/>
                </a:cubicBezTo>
                <a:cubicBezTo>
                  <a:pt x="2621" y="16164"/>
                  <a:pt x="2650" y="16195"/>
                  <a:pt x="2747" y="16538"/>
                </a:cubicBezTo>
                <a:cubicBezTo>
                  <a:pt x="2729" y="16332"/>
                  <a:pt x="2632" y="15961"/>
                  <a:pt x="2681" y="15993"/>
                </a:cubicBezTo>
                <a:cubicBezTo>
                  <a:pt x="2712" y="16098"/>
                  <a:pt x="2716" y="16122"/>
                  <a:pt x="2737" y="16209"/>
                </a:cubicBezTo>
                <a:cubicBezTo>
                  <a:pt x="2726" y="16063"/>
                  <a:pt x="2785" y="16143"/>
                  <a:pt x="2674" y="15658"/>
                </a:cubicBezTo>
                <a:cubicBezTo>
                  <a:pt x="2705" y="15760"/>
                  <a:pt x="2716" y="15773"/>
                  <a:pt x="2740" y="15857"/>
                </a:cubicBezTo>
                <a:cubicBezTo>
                  <a:pt x="2887" y="16405"/>
                  <a:pt x="2775" y="16042"/>
                  <a:pt x="2908" y="16517"/>
                </a:cubicBezTo>
                <a:cubicBezTo>
                  <a:pt x="2779" y="16129"/>
                  <a:pt x="2953" y="16751"/>
                  <a:pt x="2796" y="16248"/>
                </a:cubicBezTo>
                <a:cubicBezTo>
                  <a:pt x="2851" y="16447"/>
                  <a:pt x="2803" y="16349"/>
                  <a:pt x="2876" y="16590"/>
                </a:cubicBezTo>
                <a:cubicBezTo>
                  <a:pt x="2911" y="16677"/>
                  <a:pt x="2949" y="16719"/>
                  <a:pt x="3009" y="16978"/>
                </a:cubicBezTo>
                <a:cubicBezTo>
                  <a:pt x="3030" y="16963"/>
                  <a:pt x="2967" y="16694"/>
                  <a:pt x="3068" y="17009"/>
                </a:cubicBezTo>
                <a:cubicBezTo>
                  <a:pt x="3030" y="16949"/>
                  <a:pt x="3082" y="17131"/>
                  <a:pt x="3110" y="17260"/>
                </a:cubicBezTo>
                <a:cubicBezTo>
                  <a:pt x="3027" y="17002"/>
                  <a:pt x="3016" y="17065"/>
                  <a:pt x="3103" y="17281"/>
                </a:cubicBezTo>
                <a:cubicBezTo>
                  <a:pt x="3058" y="17221"/>
                  <a:pt x="3054" y="17242"/>
                  <a:pt x="3072" y="17355"/>
                </a:cubicBezTo>
                <a:cubicBezTo>
                  <a:pt x="3068" y="17309"/>
                  <a:pt x="3173" y="17623"/>
                  <a:pt x="3166" y="17658"/>
                </a:cubicBezTo>
                <a:cubicBezTo>
                  <a:pt x="3148" y="17658"/>
                  <a:pt x="3043" y="17309"/>
                  <a:pt x="2995" y="17184"/>
                </a:cubicBezTo>
                <a:cubicBezTo>
                  <a:pt x="3040" y="17382"/>
                  <a:pt x="3096" y="17490"/>
                  <a:pt x="3110" y="17616"/>
                </a:cubicBezTo>
                <a:cubicBezTo>
                  <a:pt x="3033" y="17292"/>
                  <a:pt x="3043" y="17448"/>
                  <a:pt x="3030" y="17452"/>
                </a:cubicBezTo>
                <a:cubicBezTo>
                  <a:pt x="3169" y="17917"/>
                  <a:pt x="3093" y="17707"/>
                  <a:pt x="3075" y="17700"/>
                </a:cubicBezTo>
                <a:cubicBezTo>
                  <a:pt x="3274" y="18429"/>
                  <a:pt x="3553" y="19441"/>
                  <a:pt x="3637" y="19878"/>
                </a:cubicBezTo>
                <a:cubicBezTo>
                  <a:pt x="3599" y="19797"/>
                  <a:pt x="3620" y="19864"/>
                  <a:pt x="3584" y="19829"/>
                </a:cubicBezTo>
                <a:cubicBezTo>
                  <a:pt x="3595" y="19909"/>
                  <a:pt x="3728" y="20321"/>
                  <a:pt x="3728" y="20367"/>
                </a:cubicBezTo>
                <a:cubicBezTo>
                  <a:pt x="3651" y="20108"/>
                  <a:pt x="3599" y="19940"/>
                  <a:pt x="3567" y="19868"/>
                </a:cubicBezTo>
                <a:cubicBezTo>
                  <a:pt x="3581" y="19944"/>
                  <a:pt x="3682" y="20269"/>
                  <a:pt x="3682" y="20300"/>
                </a:cubicBezTo>
                <a:cubicBezTo>
                  <a:pt x="3574" y="20024"/>
                  <a:pt x="3459" y="19550"/>
                  <a:pt x="3389" y="19410"/>
                </a:cubicBezTo>
                <a:cubicBezTo>
                  <a:pt x="3459" y="19665"/>
                  <a:pt x="3462" y="19620"/>
                  <a:pt x="3543" y="19920"/>
                </a:cubicBezTo>
                <a:cubicBezTo>
                  <a:pt x="3487" y="19874"/>
                  <a:pt x="3529" y="20087"/>
                  <a:pt x="3424" y="19850"/>
                </a:cubicBezTo>
                <a:cubicBezTo>
                  <a:pt x="3274" y="19306"/>
                  <a:pt x="3243" y="19281"/>
                  <a:pt x="3194" y="19169"/>
                </a:cubicBezTo>
                <a:cubicBezTo>
                  <a:pt x="2988" y="18426"/>
                  <a:pt x="3131" y="18893"/>
                  <a:pt x="2946" y="18346"/>
                </a:cubicBezTo>
                <a:cubicBezTo>
                  <a:pt x="2949" y="18315"/>
                  <a:pt x="2970" y="18349"/>
                  <a:pt x="2932" y="18206"/>
                </a:cubicBezTo>
                <a:cubicBezTo>
                  <a:pt x="2897" y="18136"/>
                  <a:pt x="2845" y="17983"/>
                  <a:pt x="2740" y="17609"/>
                </a:cubicBezTo>
                <a:cubicBezTo>
                  <a:pt x="2740" y="17577"/>
                  <a:pt x="2764" y="17613"/>
                  <a:pt x="2726" y="17469"/>
                </a:cubicBezTo>
                <a:cubicBezTo>
                  <a:pt x="2716" y="17553"/>
                  <a:pt x="2471" y="16622"/>
                  <a:pt x="2457" y="16691"/>
                </a:cubicBezTo>
                <a:cubicBezTo>
                  <a:pt x="2576" y="17050"/>
                  <a:pt x="2740" y="17690"/>
                  <a:pt x="2834" y="18091"/>
                </a:cubicBezTo>
                <a:cubicBezTo>
                  <a:pt x="2841" y="18094"/>
                  <a:pt x="2838" y="18046"/>
                  <a:pt x="2876" y="18164"/>
                </a:cubicBezTo>
                <a:cubicBezTo>
                  <a:pt x="2872" y="18307"/>
                  <a:pt x="3124" y="19152"/>
                  <a:pt x="3064" y="19124"/>
                </a:cubicBezTo>
                <a:cubicBezTo>
                  <a:pt x="3040" y="19075"/>
                  <a:pt x="2946" y="18726"/>
                  <a:pt x="2932" y="18726"/>
                </a:cubicBezTo>
                <a:cubicBezTo>
                  <a:pt x="3093" y="19309"/>
                  <a:pt x="3166" y="19651"/>
                  <a:pt x="3228" y="19961"/>
                </a:cubicBezTo>
                <a:cubicBezTo>
                  <a:pt x="3176" y="19843"/>
                  <a:pt x="3093" y="19564"/>
                  <a:pt x="3027" y="19386"/>
                </a:cubicBezTo>
                <a:cubicBezTo>
                  <a:pt x="3016" y="19323"/>
                  <a:pt x="3001" y="19253"/>
                  <a:pt x="2977" y="19148"/>
                </a:cubicBezTo>
                <a:cubicBezTo>
                  <a:pt x="2988" y="19302"/>
                  <a:pt x="2841" y="18841"/>
                  <a:pt x="2782" y="18562"/>
                </a:cubicBezTo>
                <a:cubicBezTo>
                  <a:pt x="2750" y="18562"/>
                  <a:pt x="2848" y="18908"/>
                  <a:pt x="2838" y="18956"/>
                </a:cubicBezTo>
                <a:cubicBezTo>
                  <a:pt x="2743" y="18614"/>
                  <a:pt x="2764" y="18764"/>
                  <a:pt x="2705" y="18569"/>
                </a:cubicBezTo>
                <a:cubicBezTo>
                  <a:pt x="2566" y="18052"/>
                  <a:pt x="2687" y="18352"/>
                  <a:pt x="2650" y="18175"/>
                </a:cubicBezTo>
                <a:cubicBezTo>
                  <a:pt x="2444" y="17540"/>
                  <a:pt x="2608" y="17752"/>
                  <a:pt x="2495" y="17309"/>
                </a:cubicBezTo>
                <a:cubicBezTo>
                  <a:pt x="2252" y="16506"/>
                  <a:pt x="2489" y="17431"/>
                  <a:pt x="2447" y="17417"/>
                </a:cubicBezTo>
                <a:cubicBezTo>
                  <a:pt x="2423" y="17382"/>
                  <a:pt x="2315" y="17054"/>
                  <a:pt x="2258" y="16813"/>
                </a:cubicBezTo>
                <a:cubicBezTo>
                  <a:pt x="2286" y="17044"/>
                  <a:pt x="2352" y="17389"/>
                  <a:pt x="2196" y="16957"/>
                </a:cubicBezTo>
                <a:cubicBezTo>
                  <a:pt x="2227" y="17121"/>
                  <a:pt x="2294" y="17257"/>
                  <a:pt x="2310" y="17382"/>
                </a:cubicBezTo>
                <a:cubicBezTo>
                  <a:pt x="2294" y="17344"/>
                  <a:pt x="2273" y="17295"/>
                  <a:pt x="2241" y="17205"/>
                </a:cubicBezTo>
                <a:cubicBezTo>
                  <a:pt x="2247" y="17194"/>
                  <a:pt x="2227" y="17100"/>
                  <a:pt x="2192" y="16970"/>
                </a:cubicBezTo>
                <a:cubicBezTo>
                  <a:pt x="2171" y="16963"/>
                  <a:pt x="2136" y="16915"/>
                  <a:pt x="2010" y="16514"/>
                </a:cubicBezTo>
                <a:cubicBezTo>
                  <a:pt x="2073" y="16712"/>
                  <a:pt x="2091" y="16890"/>
                  <a:pt x="2025" y="16663"/>
                </a:cubicBezTo>
                <a:cubicBezTo>
                  <a:pt x="2028" y="16649"/>
                  <a:pt x="1972" y="16472"/>
                  <a:pt x="1969" y="16436"/>
                </a:cubicBezTo>
                <a:cubicBezTo>
                  <a:pt x="2000" y="16416"/>
                  <a:pt x="2007" y="16321"/>
                  <a:pt x="1860" y="15815"/>
                </a:cubicBezTo>
                <a:cubicBezTo>
                  <a:pt x="1696" y="15333"/>
                  <a:pt x="1519" y="14813"/>
                  <a:pt x="1386" y="14478"/>
                </a:cubicBezTo>
                <a:cubicBezTo>
                  <a:pt x="1393" y="14394"/>
                  <a:pt x="1480" y="14660"/>
                  <a:pt x="1532" y="14842"/>
                </a:cubicBezTo>
                <a:cubicBezTo>
                  <a:pt x="1442" y="14503"/>
                  <a:pt x="1616" y="15022"/>
                  <a:pt x="1490" y="14587"/>
                </a:cubicBezTo>
                <a:cubicBezTo>
                  <a:pt x="1414" y="14381"/>
                  <a:pt x="1379" y="14356"/>
                  <a:pt x="1250" y="13923"/>
                </a:cubicBezTo>
                <a:cubicBezTo>
                  <a:pt x="1148" y="13595"/>
                  <a:pt x="1197" y="13682"/>
                  <a:pt x="1142" y="13480"/>
                </a:cubicBezTo>
                <a:cubicBezTo>
                  <a:pt x="1058" y="13288"/>
                  <a:pt x="915" y="12942"/>
                  <a:pt x="772" y="12416"/>
                </a:cubicBezTo>
                <a:cubicBezTo>
                  <a:pt x="736" y="12370"/>
                  <a:pt x="849" y="12719"/>
                  <a:pt x="813" y="12670"/>
                </a:cubicBezTo>
                <a:cubicBezTo>
                  <a:pt x="702" y="12321"/>
                  <a:pt x="632" y="11979"/>
                  <a:pt x="572" y="11839"/>
                </a:cubicBezTo>
                <a:cubicBezTo>
                  <a:pt x="625" y="12060"/>
                  <a:pt x="712" y="12380"/>
                  <a:pt x="733" y="12509"/>
                </a:cubicBezTo>
                <a:cubicBezTo>
                  <a:pt x="691" y="12363"/>
                  <a:pt x="677" y="12349"/>
                  <a:pt x="635" y="12216"/>
                </a:cubicBezTo>
                <a:cubicBezTo>
                  <a:pt x="576" y="12003"/>
                  <a:pt x="677" y="12224"/>
                  <a:pt x="562" y="11857"/>
                </a:cubicBezTo>
                <a:cubicBezTo>
                  <a:pt x="524" y="11770"/>
                  <a:pt x="454" y="11564"/>
                  <a:pt x="446" y="11609"/>
                </a:cubicBezTo>
                <a:cubicBezTo>
                  <a:pt x="534" y="11899"/>
                  <a:pt x="614" y="12105"/>
                  <a:pt x="625" y="12245"/>
                </a:cubicBezTo>
                <a:cubicBezTo>
                  <a:pt x="562" y="12077"/>
                  <a:pt x="482" y="11833"/>
                  <a:pt x="422" y="11665"/>
                </a:cubicBezTo>
                <a:cubicBezTo>
                  <a:pt x="604" y="12234"/>
                  <a:pt x="768" y="12807"/>
                  <a:pt x="904" y="13337"/>
                </a:cubicBezTo>
                <a:cubicBezTo>
                  <a:pt x="904" y="13271"/>
                  <a:pt x="1009" y="13658"/>
                  <a:pt x="1065" y="13829"/>
                </a:cubicBezTo>
                <a:cubicBezTo>
                  <a:pt x="1071" y="13896"/>
                  <a:pt x="1002" y="13745"/>
                  <a:pt x="1107" y="14084"/>
                </a:cubicBezTo>
                <a:cubicBezTo>
                  <a:pt x="1148" y="14140"/>
                  <a:pt x="1121" y="14070"/>
                  <a:pt x="1218" y="14349"/>
                </a:cubicBezTo>
                <a:cubicBezTo>
                  <a:pt x="1044" y="13773"/>
                  <a:pt x="876" y="13051"/>
                  <a:pt x="1040" y="13540"/>
                </a:cubicBezTo>
                <a:cubicBezTo>
                  <a:pt x="1071" y="13679"/>
                  <a:pt x="1148" y="13959"/>
                  <a:pt x="1187" y="14067"/>
                </a:cubicBezTo>
                <a:cubicBezTo>
                  <a:pt x="1208" y="14070"/>
                  <a:pt x="1082" y="13619"/>
                  <a:pt x="1208" y="14021"/>
                </a:cubicBezTo>
                <a:cubicBezTo>
                  <a:pt x="1197" y="14091"/>
                  <a:pt x="1305" y="14349"/>
                  <a:pt x="1334" y="14429"/>
                </a:cubicBezTo>
                <a:cubicBezTo>
                  <a:pt x="1382" y="14604"/>
                  <a:pt x="1435" y="14775"/>
                  <a:pt x="1484" y="14950"/>
                </a:cubicBezTo>
                <a:cubicBezTo>
                  <a:pt x="1459" y="14943"/>
                  <a:pt x="1553" y="15375"/>
                  <a:pt x="1473" y="15156"/>
                </a:cubicBezTo>
                <a:cubicBezTo>
                  <a:pt x="1406" y="14914"/>
                  <a:pt x="1498" y="15117"/>
                  <a:pt x="1400" y="14796"/>
                </a:cubicBezTo>
                <a:cubicBezTo>
                  <a:pt x="1305" y="14545"/>
                  <a:pt x="1368" y="14817"/>
                  <a:pt x="1274" y="14566"/>
                </a:cubicBezTo>
                <a:cubicBezTo>
                  <a:pt x="1284" y="14639"/>
                  <a:pt x="1313" y="14750"/>
                  <a:pt x="1355" y="14908"/>
                </a:cubicBezTo>
                <a:cubicBezTo>
                  <a:pt x="1403" y="15064"/>
                  <a:pt x="1410" y="15033"/>
                  <a:pt x="1487" y="15295"/>
                </a:cubicBezTo>
                <a:cubicBezTo>
                  <a:pt x="1480" y="15302"/>
                  <a:pt x="1442" y="15177"/>
                  <a:pt x="1445" y="15218"/>
                </a:cubicBezTo>
                <a:cubicBezTo>
                  <a:pt x="1466" y="15288"/>
                  <a:pt x="1484" y="15358"/>
                  <a:pt x="1504" y="15428"/>
                </a:cubicBezTo>
                <a:cubicBezTo>
                  <a:pt x="1529" y="15504"/>
                  <a:pt x="1564" y="15630"/>
                  <a:pt x="1571" y="15626"/>
                </a:cubicBezTo>
                <a:cubicBezTo>
                  <a:pt x="1574" y="15494"/>
                  <a:pt x="1616" y="15515"/>
                  <a:pt x="1745" y="15913"/>
                </a:cubicBezTo>
                <a:cubicBezTo>
                  <a:pt x="1644" y="15665"/>
                  <a:pt x="1731" y="15937"/>
                  <a:pt x="1711" y="15997"/>
                </a:cubicBezTo>
                <a:cubicBezTo>
                  <a:pt x="1679" y="15892"/>
                  <a:pt x="1651" y="15787"/>
                  <a:pt x="1619" y="15683"/>
                </a:cubicBezTo>
                <a:cubicBezTo>
                  <a:pt x="1648" y="15857"/>
                  <a:pt x="1613" y="15739"/>
                  <a:pt x="1592" y="15749"/>
                </a:cubicBezTo>
                <a:cubicBezTo>
                  <a:pt x="1693" y="16021"/>
                  <a:pt x="1690" y="15961"/>
                  <a:pt x="1825" y="16430"/>
                </a:cubicBezTo>
                <a:cubicBezTo>
                  <a:pt x="1749" y="16095"/>
                  <a:pt x="1819" y="16195"/>
                  <a:pt x="1846" y="16195"/>
                </a:cubicBezTo>
                <a:cubicBezTo>
                  <a:pt x="1791" y="16129"/>
                  <a:pt x="2063" y="16981"/>
                  <a:pt x="2052" y="16942"/>
                </a:cubicBezTo>
                <a:cubicBezTo>
                  <a:pt x="2035" y="16775"/>
                  <a:pt x="1798" y="16014"/>
                  <a:pt x="1962" y="16454"/>
                </a:cubicBezTo>
                <a:cubicBezTo>
                  <a:pt x="1965" y="16517"/>
                  <a:pt x="2021" y="16736"/>
                  <a:pt x="2133" y="17107"/>
                </a:cubicBezTo>
                <a:cubicBezTo>
                  <a:pt x="2126" y="17002"/>
                  <a:pt x="2210" y="17292"/>
                  <a:pt x="2244" y="17372"/>
                </a:cubicBezTo>
                <a:cubicBezTo>
                  <a:pt x="2237" y="17406"/>
                  <a:pt x="2286" y="17595"/>
                  <a:pt x="2315" y="17728"/>
                </a:cubicBezTo>
                <a:cubicBezTo>
                  <a:pt x="2391" y="17909"/>
                  <a:pt x="2373" y="18035"/>
                  <a:pt x="2461" y="18258"/>
                </a:cubicBezTo>
                <a:cubicBezTo>
                  <a:pt x="2419" y="18046"/>
                  <a:pt x="2433" y="18088"/>
                  <a:pt x="2426" y="17996"/>
                </a:cubicBezTo>
                <a:cubicBezTo>
                  <a:pt x="2566" y="18478"/>
                  <a:pt x="2660" y="18624"/>
                  <a:pt x="2740" y="19009"/>
                </a:cubicBezTo>
                <a:cubicBezTo>
                  <a:pt x="2684" y="18876"/>
                  <a:pt x="2733" y="19082"/>
                  <a:pt x="2677" y="18977"/>
                </a:cubicBezTo>
                <a:cubicBezTo>
                  <a:pt x="2758" y="19267"/>
                  <a:pt x="2747" y="19169"/>
                  <a:pt x="2806" y="19375"/>
                </a:cubicBezTo>
                <a:cubicBezTo>
                  <a:pt x="2831" y="19525"/>
                  <a:pt x="2838" y="19626"/>
                  <a:pt x="2893" y="19874"/>
                </a:cubicBezTo>
                <a:cubicBezTo>
                  <a:pt x="2914" y="19923"/>
                  <a:pt x="3096" y="20527"/>
                  <a:pt x="3078" y="20488"/>
                </a:cubicBezTo>
                <a:cubicBezTo>
                  <a:pt x="2911" y="19955"/>
                  <a:pt x="3040" y="20551"/>
                  <a:pt x="2974" y="20391"/>
                </a:cubicBezTo>
                <a:cubicBezTo>
                  <a:pt x="2998" y="20409"/>
                  <a:pt x="3110" y="20823"/>
                  <a:pt x="3124" y="20911"/>
                </a:cubicBezTo>
                <a:cubicBezTo>
                  <a:pt x="3135" y="20890"/>
                  <a:pt x="3120" y="20757"/>
                  <a:pt x="3232" y="21176"/>
                </a:cubicBezTo>
                <a:cubicBezTo>
                  <a:pt x="3166" y="21023"/>
                  <a:pt x="3194" y="21215"/>
                  <a:pt x="3222" y="21382"/>
                </a:cubicBezTo>
                <a:cubicBezTo>
                  <a:pt x="3145" y="21134"/>
                  <a:pt x="3082" y="20953"/>
                  <a:pt x="2970" y="20565"/>
                </a:cubicBezTo>
                <a:cubicBezTo>
                  <a:pt x="2967" y="20601"/>
                  <a:pt x="2977" y="20667"/>
                  <a:pt x="3016" y="20813"/>
                </a:cubicBezTo>
                <a:cubicBezTo>
                  <a:pt x="3072" y="20907"/>
                  <a:pt x="3166" y="21330"/>
                  <a:pt x="3291" y="21738"/>
                </a:cubicBezTo>
                <a:cubicBezTo>
                  <a:pt x="3274" y="21752"/>
                  <a:pt x="3383" y="22118"/>
                  <a:pt x="3389" y="22210"/>
                </a:cubicBezTo>
                <a:cubicBezTo>
                  <a:pt x="3246" y="21707"/>
                  <a:pt x="3127" y="21372"/>
                  <a:pt x="3058" y="21065"/>
                </a:cubicBezTo>
                <a:cubicBezTo>
                  <a:pt x="3033" y="21061"/>
                  <a:pt x="2991" y="20949"/>
                  <a:pt x="3027" y="21138"/>
                </a:cubicBezTo>
                <a:cubicBezTo>
                  <a:pt x="2851" y="20562"/>
                  <a:pt x="2719" y="20161"/>
                  <a:pt x="2632" y="19965"/>
                </a:cubicBezTo>
                <a:cubicBezTo>
                  <a:pt x="2677" y="20164"/>
                  <a:pt x="2729" y="20272"/>
                  <a:pt x="2743" y="20398"/>
                </a:cubicBezTo>
                <a:cubicBezTo>
                  <a:pt x="2681" y="20199"/>
                  <a:pt x="2681" y="20276"/>
                  <a:pt x="2576" y="19916"/>
                </a:cubicBezTo>
                <a:cubicBezTo>
                  <a:pt x="2552" y="19770"/>
                  <a:pt x="2687" y="20195"/>
                  <a:pt x="2562" y="19773"/>
                </a:cubicBezTo>
                <a:cubicBezTo>
                  <a:pt x="2516" y="19745"/>
                  <a:pt x="2412" y="19435"/>
                  <a:pt x="2370" y="19354"/>
                </a:cubicBezTo>
                <a:cubicBezTo>
                  <a:pt x="2335" y="19159"/>
                  <a:pt x="2160" y="18415"/>
                  <a:pt x="2331" y="18914"/>
                </a:cubicBezTo>
                <a:cubicBezTo>
                  <a:pt x="2391" y="19120"/>
                  <a:pt x="2360" y="19072"/>
                  <a:pt x="2447" y="19351"/>
                </a:cubicBezTo>
                <a:cubicBezTo>
                  <a:pt x="2492" y="19441"/>
                  <a:pt x="2444" y="19246"/>
                  <a:pt x="2506" y="19383"/>
                </a:cubicBezTo>
                <a:cubicBezTo>
                  <a:pt x="2475" y="19253"/>
                  <a:pt x="2429" y="19089"/>
                  <a:pt x="2360" y="18851"/>
                </a:cubicBezTo>
                <a:cubicBezTo>
                  <a:pt x="2349" y="18845"/>
                  <a:pt x="2352" y="18893"/>
                  <a:pt x="2318" y="18775"/>
                </a:cubicBezTo>
                <a:cubicBezTo>
                  <a:pt x="2181" y="18310"/>
                  <a:pt x="2189" y="18248"/>
                  <a:pt x="2196" y="18181"/>
                </a:cubicBezTo>
                <a:cubicBezTo>
                  <a:pt x="2080" y="17899"/>
                  <a:pt x="1843" y="17086"/>
                  <a:pt x="1696" y="16555"/>
                </a:cubicBezTo>
                <a:cubicBezTo>
                  <a:pt x="1669" y="16514"/>
                  <a:pt x="1633" y="16447"/>
                  <a:pt x="1633" y="16524"/>
                </a:cubicBezTo>
                <a:cubicBezTo>
                  <a:pt x="1535" y="16098"/>
                  <a:pt x="1561" y="16332"/>
                  <a:pt x="1498" y="16143"/>
                </a:cubicBezTo>
                <a:cubicBezTo>
                  <a:pt x="1452" y="15913"/>
                  <a:pt x="1424" y="15860"/>
                  <a:pt x="1372" y="15739"/>
                </a:cubicBezTo>
                <a:cubicBezTo>
                  <a:pt x="1295" y="15470"/>
                  <a:pt x="1344" y="15554"/>
                  <a:pt x="1267" y="15285"/>
                </a:cubicBezTo>
                <a:cubicBezTo>
                  <a:pt x="1211" y="15135"/>
                  <a:pt x="1190" y="15124"/>
                  <a:pt x="1124" y="14925"/>
                </a:cubicBezTo>
                <a:cubicBezTo>
                  <a:pt x="1277" y="15435"/>
                  <a:pt x="1288" y="15473"/>
                  <a:pt x="1393" y="15868"/>
                </a:cubicBezTo>
                <a:cubicBezTo>
                  <a:pt x="1427" y="15906"/>
                  <a:pt x="1609" y="16562"/>
                  <a:pt x="1592" y="16447"/>
                </a:cubicBezTo>
                <a:cubicBezTo>
                  <a:pt x="1679" y="16730"/>
                  <a:pt x="1606" y="16576"/>
                  <a:pt x="1669" y="16796"/>
                </a:cubicBezTo>
                <a:cubicBezTo>
                  <a:pt x="1690" y="16834"/>
                  <a:pt x="1724" y="16925"/>
                  <a:pt x="1745" y="16967"/>
                </a:cubicBezTo>
                <a:cubicBezTo>
                  <a:pt x="1700" y="16810"/>
                  <a:pt x="1630" y="16586"/>
                  <a:pt x="1627" y="16541"/>
                </a:cubicBezTo>
                <a:cubicBezTo>
                  <a:pt x="1731" y="16855"/>
                  <a:pt x="1825" y="17121"/>
                  <a:pt x="1954" y="17525"/>
                </a:cubicBezTo>
                <a:cubicBezTo>
                  <a:pt x="1962" y="17711"/>
                  <a:pt x="1756" y="16974"/>
                  <a:pt x="1756" y="17117"/>
                </a:cubicBezTo>
                <a:cubicBezTo>
                  <a:pt x="1711" y="16915"/>
                  <a:pt x="1665" y="16817"/>
                  <a:pt x="1598" y="16604"/>
                </a:cubicBezTo>
                <a:cubicBezTo>
                  <a:pt x="1564" y="16559"/>
                  <a:pt x="1717" y="17040"/>
                  <a:pt x="1672" y="16963"/>
                </a:cubicBezTo>
                <a:cubicBezTo>
                  <a:pt x="1633" y="16897"/>
                  <a:pt x="1556" y="16583"/>
                  <a:pt x="1543" y="16565"/>
                </a:cubicBezTo>
                <a:cubicBezTo>
                  <a:pt x="1598" y="16803"/>
                  <a:pt x="1644" y="16894"/>
                  <a:pt x="1690" y="17096"/>
                </a:cubicBezTo>
                <a:cubicBezTo>
                  <a:pt x="1690" y="17019"/>
                  <a:pt x="1735" y="17145"/>
                  <a:pt x="1825" y="17473"/>
                </a:cubicBezTo>
                <a:cubicBezTo>
                  <a:pt x="1843" y="17634"/>
                  <a:pt x="1546" y="16688"/>
                  <a:pt x="1724" y="17368"/>
                </a:cubicBezTo>
                <a:cubicBezTo>
                  <a:pt x="1731" y="17351"/>
                  <a:pt x="1735" y="17337"/>
                  <a:pt x="1742" y="17319"/>
                </a:cubicBezTo>
                <a:cubicBezTo>
                  <a:pt x="1836" y="17651"/>
                  <a:pt x="1875" y="17724"/>
                  <a:pt x="1891" y="17850"/>
                </a:cubicBezTo>
                <a:cubicBezTo>
                  <a:pt x="1759" y="17442"/>
                  <a:pt x="1948" y="18112"/>
                  <a:pt x="1958" y="18217"/>
                </a:cubicBezTo>
                <a:cubicBezTo>
                  <a:pt x="2067" y="18531"/>
                  <a:pt x="2038" y="18412"/>
                  <a:pt x="2164" y="18785"/>
                </a:cubicBezTo>
                <a:cubicBezTo>
                  <a:pt x="2133" y="18737"/>
                  <a:pt x="2310" y="19270"/>
                  <a:pt x="2276" y="19222"/>
                </a:cubicBezTo>
                <a:cubicBezTo>
                  <a:pt x="2255" y="19187"/>
                  <a:pt x="2042" y="18450"/>
                  <a:pt x="2139" y="18841"/>
                </a:cubicBezTo>
                <a:cubicBezTo>
                  <a:pt x="2213" y="19033"/>
                  <a:pt x="2268" y="19274"/>
                  <a:pt x="2328" y="19445"/>
                </a:cubicBezTo>
                <a:cubicBezTo>
                  <a:pt x="2356" y="19470"/>
                  <a:pt x="2273" y="19166"/>
                  <a:pt x="2381" y="19504"/>
                </a:cubicBezTo>
                <a:cubicBezTo>
                  <a:pt x="2471" y="19878"/>
                  <a:pt x="2294" y="19399"/>
                  <a:pt x="2346" y="19588"/>
                </a:cubicBezTo>
                <a:cubicBezTo>
                  <a:pt x="2412" y="19780"/>
                  <a:pt x="2471" y="19940"/>
                  <a:pt x="2573" y="20279"/>
                </a:cubicBezTo>
                <a:cubicBezTo>
                  <a:pt x="2566" y="20342"/>
                  <a:pt x="2645" y="20639"/>
                  <a:pt x="2629" y="20673"/>
                </a:cubicBezTo>
                <a:cubicBezTo>
                  <a:pt x="2471" y="20090"/>
                  <a:pt x="2569" y="20597"/>
                  <a:pt x="2482" y="20311"/>
                </a:cubicBezTo>
                <a:cubicBezTo>
                  <a:pt x="2366" y="19885"/>
                  <a:pt x="2503" y="20290"/>
                  <a:pt x="2485" y="20136"/>
                </a:cubicBezTo>
                <a:cubicBezTo>
                  <a:pt x="2387" y="19832"/>
                  <a:pt x="2391" y="19864"/>
                  <a:pt x="2304" y="19512"/>
                </a:cubicBezTo>
                <a:cubicBezTo>
                  <a:pt x="2363" y="19818"/>
                  <a:pt x="2241" y="19441"/>
                  <a:pt x="2136" y="19027"/>
                </a:cubicBezTo>
                <a:cubicBezTo>
                  <a:pt x="2262" y="19581"/>
                  <a:pt x="2010" y="18824"/>
                  <a:pt x="2035" y="19089"/>
                </a:cubicBezTo>
                <a:cubicBezTo>
                  <a:pt x="2210" y="19672"/>
                  <a:pt x="2067" y="19270"/>
                  <a:pt x="2017" y="19124"/>
                </a:cubicBezTo>
                <a:cubicBezTo>
                  <a:pt x="2073" y="19309"/>
                  <a:pt x="2206" y="19707"/>
                  <a:pt x="2231" y="19853"/>
                </a:cubicBezTo>
                <a:cubicBezTo>
                  <a:pt x="2223" y="19860"/>
                  <a:pt x="2189" y="19734"/>
                  <a:pt x="2189" y="19776"/>
                </a:cubicBezTo>
                <a:cubicBezTo>
                  <a:pt x="2304" y="20171"/>
                  <a:pt x="2304" y="20251"/>
                  <a:pt x="2415" y="20646"/>
                </a:cubicBezTo>
                <a:cubicBezTo>
                  <a:pt x="2426" y="20660"/>
                  <a:pt x="2426" y="20628"/>
                  <a:pt x="2454" y="20730"/>
                </a:cubicBezTo>
                <a:cubicBezTo>
                  <a:pt x="2405" y="20635"/>
                  <a:pt x="2391" y="20684"/>
                  <a:pt x="2325" y="20509"/>
                </a:cubicBezTo>
                <a:cubicBezTo>
                  <a:pt x="2185" y="19982"/>
                  <a:pt x="1902" y="19043"/>
                  <a:pt x="1825" y="18883"/>
                </a:cubicBezTo>
                <a:cubicBezTo>
                  <a:pt x="1749" y="18590"/>
                  <a:pt x="1703" y="18268"/>
                  <a:pt x="1574" y="17892"/>
                </a:cubicBezTo>
                <a:cubicBezTo>
                  <a:pt x="1623" y="18084"/>
                  <a:pt x="1672" y="18268"/>
                  <a:pt x="1648" y="18252"/>
                </a:cubicBezTo>
                <a:cubicBezTo>
                  <a:pt x="1592" y="18070"/>
                  <a:pt x="1504" y="17707"/>
                  <a:pt x="1463" y="17627"/>
                </a:cubicBezTo>
                <a:cubicBezTo>
                  <a:pt x="1532" y="17965"/>
                  <a:pt x="1690" y="18440"/>
                  <a:pt x="1777" y="18817"/>
                </a:cubicBezTo>
                <a:cubicBezTo>
                  <a:pt x="1812" y="18893"/>
                  <a:pt x="1846" y="18977"/>
                  <a:pt x="1941" y="19306"/>
                </a:cubicBezTo>
                <a:cubicBezTo>
                  <a:pt x="1906" y="19260"/>
                  <a:pt x="1958" y="19449"/>
                  <a:pt x="1948" y="19466"/>
                </a:cubicBezTo>
                <a:cubicBezTo>
                  <a:pt x="2129" y="20150"/>
                  <a:pt x="2405" y="21096"/>
                  <a:pt x="2527" y="21612"/>
                </a:cubicBezTo>
                <a:cubicBezTo>
                  <a:pt x="2558" y="21640"/>
                  <a:pt x="2398" y="21089"/>
                  <a:pt x="2489" y="21347"/>
                </a:cubicBezTo>
                <a:cubicBezTo>
                  <a:pt x="2569" y="21627"/>
                  <a:pt x="2545" y="21602"/>
                  <a:pt x="2629" y="21896"/>
                </a:cubicBezTo>
                <a:cubicBezTo>
                  <a:pt x="2639" y="21888"/>
                  <a:pt x="2639" y="21850"/>
                  <a:pt x="2702" y="22073"/>
                </a:cubicBezTo>
                <a:cubicBezTo>
                  <a:pt x="2702" y="22101"/>
                  <a:pt x="2684" y="22084"/>
                  <a:pt x="2719" y="22206"/>
                </a:cubicBezTo>
                <a:cubicBezTo>
                  <a:pt x="2806" y="22478"/>
                  <a:pt x="2851" y="22579"/>
                  <a:pt x="2949" y="22897"/>
                </a:cubicBezTo>
                <a:cubicBezTo>
                  <a:pt x="2925" y="22991"/>
                  <a:pt x="3152" y="23742"/>
                  <a:pt x="3218" y="23843"/>
                </a:cubicBezTo>
                <a:cubicBezTo>
                  <a:pt x="3333" y="24272"/>
                  <a:pt x="3362" y="24419"/>
                  <a:pt x="3462" y="24844"/>
                </a:cubicBezTo>
                <a:cubicBezTo>
                  <a:pt x="3320" y="24422"/>
                  <a:pt x="3288" y="24237"/>
                  <a:pt x="3159" y="23805"/>
                </a:cubicBezTo>
                <a:cubicBezTo>
                  <a:pt x="3058" y="23623"/>
                  <a:pt x="3522" y="25173"/>
                  <a:pt x="3455" y="24862"/>
                </a:cubicBezTo>
                <a:cubicBezTo>
                  <a:pt x="3525" y="25131"/>
                  <a:pt x="3494" y="25075"/>
                  <a:pt x="3462" y="25019"/>
                </a:cubicBezTo>
                <a:cubicBezTo>
                  <a:pt x="3563" y="25347"/>
                  <a:pt x="3491" y="25194"/>
                  <a:pt x="3571" y="25466"/>
                </a:cubicBezTo>
                <a:cubicBezTo>
                  <a:pt x="3571" y="25414"/>
                  <a:pt x="3592" y="25456"/>
                  <a:pt x="3647" y="25633"/>
                </a:cubicBezTo>
                <a:cubicBezTo>
                  <a:pt x="3672" y="25752"/>
                  <a:pt x="3661" y="25770"/>
                  <a:pt x="3689" y="25888"/>
                </a:cubicBezTo>
                <a:cubicBezTo>
                  <a:pt x="3913" y="26621"/>
                  <a:pt x="3951" y="26782"/>
                  <a:pt x="4206" y="27658"/>
                </a:cubicBezTo>
                <a:cubicBezTo>
                  <a:pt x="4255" y="27790"/>
                  <a:pt x="4269" y="27763"/>
                  <a:pt x="4349" y="28017"/>
                </a:cubicBezTo>
                <a:cubicBezTo>
                  <a:pt x="4405" y="28254"/>
                  <a:pt x="4430" y="28346"/>
                  <a:pt x="4527" y="28652"/>
                </a:cubicBezTo>
                <a:cubicBezTo>
                  <a:pt x="4517" y="28660"/>
                  <a:pt x="4520" y="28702"/>
                  <a:pt x="4541" y="28792"/>
                </a:cubicBezTo>
                <a:cubicBezTo>
                  <a:pt x="4663" y="29232"/>
                  <a:pt x="4667" y="29176"/>
                  <a:pt x="4761" y="29501"/>
                </a:cubicBezTo>
                <a:cubicBezTo>
                  <a:pt x="4747" y="29514"/>
                  <a:pt x="4754" y="29616"/>
                  <a:pt x="4702" y="29469"/>
                </a:cubicBezTo>
                <a:cubicBezTo>
                  <a:pt x="4757" y="29665"/>
                  <a:pt x="4761" y="29710"/>
                  <a:pt x="4817" y="29895"/>
                </a:cubicBezTo>
                <a:cubicBezTo>
                  <a:pt x="4869" y="30004"/>
                  <a:pt x="4750" y="29535"/>
                  <a:pt x="4844" y="29833"/>
                </a:cubicBezTo>
                <a:cubicBezTo>
                  <a:pt x="4936" y="30139"/>
                  <a:pt x="4939" y="30231"/>
                  <a:pt x="4886" y="30084"/>
                </a:cubicBezTo>
                <a:cubicBezTo>
                  <a:pt x="5050" y="30698"/>
                  <a:pt x="5155" y="31361"/>
                  <a:pt x="5382" y="31898"/>
                </a:cubicBezTo>
                <a:cubicBezTo>
                  <a:pt x="5385" y="31944"/>
                  <a:pt x="5417" y="32066"/>
                  <a:pt x="5396" y="32038"/>
                </a:cubicBezTo>
                <a:cubicBezTo>
                  <a:pt x="5540" y="32492"/>
                  <a:pt x="5561" y="32586"/>
                  <a:pt x="5651" y="32844"/>
                </a:cubicBezTo>
                <a:cubicBezTo>
                  <a:pt x="5651" y="32883"/>
                  <a:pt x="5693" y="33029"/>
                  <a:pt x="5700" y="33079"/>
                </a:cubicBezTo>
                <a:cubicBezTo>
                  <a:pt x="5714" y="33190"/>
                  <a:pt x="5648" y="32956"/>
                  <a:pt x="5651" y="33019"/>
                </a:cubicBezTo>
                <a:cubicBezTo>
                  <a:pt x="5843" y="33794"/>
                  <a:pt x="6289" y="35197"/>
                  <a:pt x="6112" y="34384"/>
                </a:cubicBezTo>
                <a:cubicBezTo>
                  <a:pt x="6206" y="34701"/>
                  <a:pt x="6265" y="34922"/>
                  <a:pt x="6283" y="35036"/>
                </a:cubicBezTo>
                <a:cubicBezTo>
                  <a:pt x="6234" y="34953"/>
                  <a:pt x="6171" y="34799"/>
                  <a:pt x="6150" y="34824"/>
                </a:cubicBezTo>
                <a:cubicBezTo>
                  <a:pt x="5833" y="33909"/>
                  <a:pt x="5445" y="32708"/>
                  <a:pt x="5229" y="31734"/>
                </a:cubicBezTo>
                <a:cubicBezTo>
                  <a:pt x="5148" y="31375"/>
                  <a:pt x="5246" y="31629"/>
                  <a:pt x="5082" y="31026"/>
                </a:cubicBezTo>
                <a:cubicBezTo>
                  <a:pt x="5071" y="31099"/>
                  <a:pt x="5103" y="31236"/>
                  <a:pt x="5016" y="31005"/>
                </a:cubicBezTo>
                <a:cubicBezTo>
                  <a:pt x="5271" y="31850"/>
                  <a:pt x="5012" y="31270"/>
                  <a:pt x="5106" y="31671"/>
                </a:cubicBezTo>
                <a:cubicBezTo>
                  <a:pt x="5065" y="31563"/>
                  <a:pt x="4974" y="31249"/>
                  <a:pt x="4970" y="31291"/>
                </a:cubicBezTo>
                <a:cubicBezTo>
                  <a:pt x="4977" y="31371"/>
                  <a:pt x="5019" y="31539"/>
                  <a:pt x="5040" y="31650"/>
                </a:cubicBezTo>
                <a:cubicBezTo>
                  <a:pt x="4932" y="31365"/>
                  <a:pt x="4984" y="31692"/>
                  <a:pt x="4904" y="31616"/>
                </a:cubicBezTo>
                <a:cubicBezTo>
                  <a:pt x="4876" y="31511"/>
                  <a:pt x="4873" y="31483"/>
                  <a:pt x="4848" y="31399"/>
                </a:cubicBezTo>
                <a:cubicBezTo>
                  <a:pt x="4869" y="31700"/>
                  <a:pt x="4642" y="31152"/>
                  <a:pt x="4792" y="31881"/>
                </a:cubicBezTo>
                <a:cubicBezTo>
                  <a:pt x="4757" y="31853"/>
                  <a:pt x="4667" y="31578"/>
                  <a:pt x="4660" y="31671"/>
                </a:cubicBezTo>
                <a:cubicBezTo>
                  <a:pt x="4565" y="31347"/>
                  <a:pt x="4509" y="31183"/>
                  <a:pt x="4440" y="30959"/>
                </a:cubicBezTo>
                <a:cubicBezTo>
                  <a:pt x="4733" y="32290"/>
                  <a:pt x="5606" y="35138"/>
                  <a:pt x="5728" y="35113"/>
                </a:cubicBezTo>
                <a:cubicBezTo>
                  <a:pt x="6014" y="35874"/>
                  <a:pt x="6195" y="36230"/>
                  <a:pt x="6234" y="36031"/>
                </a:cubicBezTo>
                <a:cubicBezTo>
                  <a:pt x="6328" y="36328"/>
                  <a:pt x="6331" y="36394"/>
                  <a:pt x="6419" y="36646"/>
                </a:cubicBezTo>
                <a:cubicBezTo>
                  <a:pt x="6422" y="36492"/>
                  <a:pt x="6520" y="36736"/>
                  <a:pt x="6656" y="37145"/>
                </a:cubicBezTo>
                <a:cubicBezTo>
                  <a:pt x="6566" y="36827"/>
                  <a:pt x="6691" y="37221"/>
                  <a:pt x="6670" y="37106"/>
                </a:cubicBezTo>
                <a:cubicBezTo>
                  <a:pt x="6614" y="36949"/>
                  <a:pt x="6537" y="36736"/>
                  <a:pt x="6408" y="36320"/>
                </a:cubicBezTo>
                <a:cubicBezTo>
                  <a:pt x="6471" y="36300"/>
                  <a:pt x="6293" y="35613"/>
                  <a:pt x="6436" y="35902"/>
                </a:cubicBezTo>
                <a:cubicBezTo>
                  <a:pt x="6687" y="36813"/>
                  <a:pt x="6733" y="37158"/>
                  <a:pt x="7061" y="38289"/>
                </a:cubicBezTo>
                <a:cubicBezTo>
                  <a:pt x="7155" y="38593"/>
                  <a:pt x="7166" y="38527"/>
                  <a:pt x="7291" y="38970"/>
                </a:cubicBezTo>
                <a:cubicBezTo>
                  <a:pt x="7302" y="38963"/>
                  <a:pt x="7299" y="38921"/>
                  <a:pt x="7278" y="38830"/>
                </a:cubicBezTo>
                <a:cubicBezTo>
                  <a:pt x="7501" y="39535"/>
                  <a:pt x="7536" y="39490"/>
                  <a:pt x="7501" y="39186"/>
                </a:cubicBezTo>
                <a:cubicBezTo>
                  <a:pt x="7605" y="39532"/>
                  <a:pt x="7644" y="39679"/>
                  <a:pt x="7661" y="39679"/>
                </a:cubicBezTo>
                <a:cubicBezTo>
                  <a:pt x="7766" y="40003"/>
                  <a:pt x="7671" y="39787"/>
                  <a:pt x="7776" y="40111"/>
                </a:cubicBezTo>
                <a:cubicBezTo>
                  <a:pt x="7787" y="40129"/>
                  <a:pt x="7808" y="40188"/>
                  <a:pt x="7839" y="40314"/>
                </a:cubicBezTo>
                <a:cubicBezTo>
                  <a:pt x="7850" y="40304"/>
                  <a:pt x="7847" y="40262"/>
                  <a:pt x="7826" y="40170"/>
                </a:cubicBezTo>
                <a:cubicBezTo>
                  <a:pt x="8090" y="40995"/>
                  <a:pt x="8227" y="40953"/>
                  <a:pt x="8520" y="42216"/>
                </a:cubicBezTo>
                <a:cubicBezTo>
                  <a:pt x="8502" y="42226"/>
                  <a:pt x="8513" y="42356"/>
                  <a:pt x="8457" y="42195"/>
                </a:cubicBezTo>
                <a:cubicBezTo>
                  <a:pt x="8631" y="42830"/>
                  <a:pt x="8430" y="42300"/>
                  <a:pt x="8530" y="42722"/>
                </a:cubicBezTo>
                <a:cubicBezTo>
                  <a:pt x="8565" y="42680"/>
                  <a:pt x="8656" y="42946"/>
                  <a:pt x="8555" y="42488"/>
                </a:cubicBezTo>
                <a:cubicBezTo>
                  <a:pt x="8736" y="43144"/>
                  <a:pt x="8807" y="43256"/>
                  <a:pt x="8855" y="43539"/>
                </a:cubicBezTo>
                <a:cubicBezTo>
                  <a:pt x="8904" y="43598"/>
                  <a:pt x="8942" y="43689"/>
                  <a:pt x="9008" y="43870"/>
                </a:cubicBezTo>
                <a:cubicBezTo>
                  <a:pt x="9023" y="43985"/>
                  <a:pt x="9092" y="44122"/>
                  <a:pt x="9163" y="44391"/>
                </a:cubicBezTo>
                <a:cubicBezTo>
                  <a:pt x="9110" y="44328"/>
                  <a:pt x="9194" y="44642"/>
                  <a:pt x="9253" y="44879"/>
                </a:cubicBezTo>
                <a:cubicBezTo>
                  <a:pt x="9121" y="44474"/>
                  <a:pt x="9068" y="44408"/>
                  <a:pt x="9023" y="44366"/>
                </a:cubicBezTo>
                <a:cubicBezTo>
                  <a:pt x="9058" y="44492"/>
                  <a:pt x="9110" y="44663"/>
                  <a:pt x="9110" y="44687"/>
                </a:cubicBezTo>
                <a:cubicBezTo>
                  <a:pt x="9037" y="44478"/>
                  <a:pt x="8977" y="44335"/>
                  <a:pt x="8981" y="44467"/>
                </a:cubicBezTo>
                <a:cubicBezTo>
                  <a:pt x="9134" y="44987"/>
                  <a:pt x="9194" y="45246"/>
                  <a:pt x="9312" y="45612"/>
                </a:cubicBezTo>
                <a:cubicBezTo>
                  <a:pt x="9351" y="45947"/>
                  <a:pt x="9699" y="46910"/>
                  <a:pt x="9766" y="47347"/>
                </a:cubicBezTo>
                <a:cubicBezTo>
                  <a:pt x="9616" y="46722"/>
                  <a:pt x="9864" y="47416"/>
                  <a:pt x="9703" y="46796"/>
                </a:cubicBezTo>
                <a:cubicBezTo>
                  <a:pt x="9804" y="47089"/>
                  <a:pt x="9909" y="47410"/>
                  <a:pt x="9975" y="47563"/>
                </a:cubicBezTo>
                <a:cubicBezTo>
                  <a:pt x="9731" y="46719"/>
                  <a:pt x="9930" y="47144"/>
                  <a:pt x="10087" y="47650"/>
                </a:cubicBezTo>
                <a:cubicBezTo>
                  <a:pt x="10066" y="47508"/>
                  <a:pt x="10028" y="47315"/>
                  <a:pt x="10000" y="47155"/>
                </a:cubicBezTo>
                <a:cubicBezTo>
                  <a:pt x="10031" y="47260"/>
                  <a:pt x="10038" y="47270"/>
                  <a:pt x="10063" y="47354"/>
                </a:cubicBezTo>
                <a:cubicBezTo>
                  <a:pt x="10178" y="47776"/>
                  <a:pt x="10192" y="47891"/>
                  <a:pt x="10189" y="47937"/>
                </a:cubicBezTo>
                <a:cubicBezTo>
                  <a:pt x="10192" y="47909"/>
                  <a:pt x="10226" y="48017"/>
                  <a:pt x="10286" y="48230"/>
                </a:cubicBezTo>
                <a:cubicBezTo>
                  <a:pt x="10279" y="48153"/>
                  <a:pt x="10237" y="47919"/>
                  <a:pt x="10345" y="48272"/>
                </a:cubicBezTo>
                <a:cubicBezTo>
                  <a:pt x="10377" y="48433"/>
                  <a:pt x="10303" y="48296"/>
                  <a:pt x="10381" y="48534"/>
                </a:cubicBezTo>
                <a:cubicBezTo>
                  <a:pt x="10345" y="48283"/>
                  <a:pt x="10482" y="48893"/>
                  <a:pt x="10576" y="49130"/>
                </a:cubicBezTo>
                <a:cubicBezTo>
                  <a:pt x="10639" y="49399"/>
                  <a:pt x="10551" y="49183"/>
                  <a:pt x="10541" y="49211"/>
                </a:cubicBezTo>
                <a:cubicBezTo>
                  <a:pt x="10611" y="49483"/>
                  <a:pt x="10639" y="49532"/>
                  <a:pt x="10659" y="49636"/>
                </a:cubicBezTo>
                <a:cubicBezTo>
                  <a:pt x="10582" y="49605"/>
                  <a:pt x="10618" y="49874"/>
                  <a:pt x="10569" y="49846"/>
                </a:cubicBezTo>
                <a:cubicBezTo>
                  <a:pt x="10611" y="49908"/>
                  <a:pt x="10716" y="50356"/>
                  <a:pt x="10708" y="50394"/>
                </a:cubicBezTo>
                <a:cubicBezTo>
                  <a:pt x="10579" y="49975"/>
                  <a:pt x="10719" y="50551"/>
                  <a:pt x="10621" y="50251"/>
                </a:cubicBezTo>
                <a:cubicBezTo>
                  <a:pt x="10555" y="49979"/>
                  <a:pt x="10587" y="50063"/>
                  <a:pt x="10618" y="50084"/>
                </a:cubicBezTo>
                <a:cubicBezTo>
                  <a:pt x="10534" y="49759"/>
                  <a:pt x="10510" y="49738"/>
                  <a:pt x="10440" y="49448"/>
                </a:cubicBezTo>
                <a:cubicBezTo>
                  <a:pt x="10373" y="49319"/>
                  <a:pt x="10569" y="49902"/>
                  <a:pt x="10548" y="49891"/>
                </a:cubicBezTo>
                <a:cubicBezTo>
                  <a:pt x="10537" y="49888"/>
                  <a:pt x="10545" y="49965"/>
                  <a:pt x="10503" y="49825"/>
                </a:cubicBezTo>
                <a:cubicBezTo>
                  <a:pt x="10453" y="49661"/>
                  <a:pt x="10489" y="49720"/>
                  <a:pt x="10419" y="49497"/>
                </a:cubicBezTo>
                <a:cubicBezTo>
                  <a:pt x="10398" y="49535"/>
                  <a:pt x="10339" y="49325"/>
                  <a:pt x="10223" y="48907"/>
                </a:cubicBezTo>
                <a:cubicBezTo>
                  <a:pt x="10199" y="48897"/>
                  <a:pt x="10185" y="48834"/>
                  <a:pt x="10112" y="48642"/>
                </a:cubicBezTo>
                <a:cubicBezTo>
                  <a:pt x="10168" y="48840"/>
                  <a:pt x="10181" y="48861"/>
                  <a:pt x="10237" y="49047"/>
                </a:cubicBezTo>
                <a:cubicBezTo>
                  <a:pt x="10262" y="49165"/>
                  <a:pt x="10252" y="49183"/>
                  <a:pt x="10279" y="49301"/>
                </a:cubicBezTo>
                <a:cubicBezTo>
                  <a:pt x="10241" y="49124"/>
                  <a:pt x="10080" y="48697"/>
                  <a:pt x="10168" y="49036"/>
                </a:cubicBezTo>
                <a:cubicBezTo>
                  <a:pt x="10202" y="49130"/>
                  <a:pt x="10234" y="49225"/>
                  <a:pt x="10268" y="49322"/>
                </a:cubicBezTo>
                <a:cubicBezTo>
                  <a:pt x="10252" y="49382"/>
                  <a:pt x="10097" y="48879"/>
                  <a:pt x="10171" y="49204"/>
                </a:cubicBezTo>
                <a:cubicBezTo>
                  <a:pt x="10185" y="49217"/>
                  <a:pt x="10241" y="49423"/>
                  <a:pt x="10268" y="49497"/>
                </a:cubicBezTo>
                <a:cubicBezTo>
                  <a:pt x="10199" y="49305"/>
                  <a:pt x="10234" y="49518"/>
                  <a:pt x="10303" y="49769"/>
                </a:cubicBezTo>
                <a:cubicBezTo>
                  <a:pt x="10303" y="49717"/>
                  <a:pt x="10255" y="49511"/>
                  <a:pt x="10352" y="49828"/>
                </a:cubicBezTo>
                <a:cubicBezTo>
                  <a:pt x="10398" y="50090"/>
                  <a:pt x="10729" y="51085"/>
                  <a:pt x="10579" y="50519"/>
                </a:cubicBezTo>
                <a:cubicBezTo>
                  <a:pt x="10558" y="50631"/>
                  <a:pt x="10310" y="49591"/>
                  <a:pt x="10513" y="50331"/>
                </a:cubicBezTo>
                <a:cubicBezTo>
                  <a:pt x="10551" y="50394"/>
                  <a:pt x="10419" y="49975"/>
                  <a:pt x="10436" y="49982"/>
                </a:cubicBezTo>
                <a:cubicBezTo>
                  <a:pt x="10778" y="51095"/>
                  <a:pt x="10569" y="50572"/>
                  <a:pt x="10764" y="51312"/>
                </a:cubicBezTo>
                <a:cubicBezTo>
                  <a:pt x="10719" y="51102"/>
                  <a:pt x="10705" y="50973"/>
                  <a:pt x="10796" y="51239"/>
                </a:cubicBezTo>
                <a:cubicBezTo>
                  <a:pt x="11099" y="52254"/>
                  <a:pt x="11309" y="52792"/>
                  <a:pt x="11347" y="52747"/>
                </a:cubicBezTo>
                <a:cubicBezTo>
                  <a:pt x="11302" y="52694"/>
                  <a:pt x="11431" y="53127"/>
                  <a:pt x="11511" y="53417"/>
                </a:cubicBezTo>
                <a:cubicBezTo>
                  <a:pt x="11518" y="53346"/>
                  <a:pt x="11592" y="53609"/>
                  <a:pt x="11742" y="54097"/>
                </a:cubicBezTo>
                <a:cubicBezTo>
                  <a:pt x="11697" y="53881"/>
                  <a:pt x="11689" y="53828"/>
                  <a:pt x="11769" y="54034"/>
                </a:cubicBezTo>
                <a:cubicBezTo>
                  <a:pt x="11734" y="53887"/>
                  <a:pt x="11623" y="53521"/>
                  <a:pt x="11630" y="53486"/>
                </a:cubicBezTo>
                <a:cubicBezTo>
                  <a:pt x="11661" y="53531"/>
                  <a:pt x="11717" y="53612"/>
                  <a:pt x="11801" y="53961"/>
                </a:cubicBezTo>
                <a:cubicBezTo>
                  <a:pt x="11780" y="53800"/>
                  <a:pt x="11877" y="54016"/>
                  <a:pt x="11721" y="53444"/>
                </a:cubicBezTo>
                <a:cubicBezTo>
                  <a:pt x="11703" y="53406"/>
                  <a:pt x="11679" y="53354"/>
                  <a:pt x="11650" y="53263"/>
                </a:cubicBezTo>
                <a:cubicBezTo>
                  <a:pt x="11655" y="53256"/>
                  <a:pt x="11658" y="53246"/>
                  <a:pt x="11661" y="53238"/>
                </a:cubicBezTo>
                <a:cubicBezTo>
                  <a:pt x="11403" y="52484"/>
                  <a:pt x="11246" y="51622"/>
                  <a:pt x="11497" y="52401"/>
                </a:cubicBezTo>
                <a:cubicBezTo>
                  <a:pt x="11487" y="52397"/>
                  <a:pt x="11462" y="52450"/>
                  <a:pt x="11511" y="52540"/>
                </a:cubicBezTo>
                <a:cubicBezTo>
                  <a:pt x="11500" y="52453"/>
                  <a:pt x="11536" y="52547"/>
                  <a:pt x="11613" y="52823"/>
                </a:cubicBezTo>
                <a:cubicBezTo>
                  <a:pt x="11557" y="52673"/>
                  <a:pt x="11609" y="52914"/>
                  <a:pt x="11686" y="53183"/>
                </a:cubicBezTo>
                <a:cubicBezTo>
                  <a:pt x="11668" y="53040"/>
                  <a:pt x="11748" y="53301"/>
                  <a:pt x="11797" y="53438"/>
                </a:cubicBezTo>
                <a:cubicBezTo>
                  <a:pt x="11686" y="52935"/>
                  <a:pt x="11794" y="53103"/>
                  <a:pt x="11700" y="52624"/>
                </a:cubicBezTo>
                <a:cubicBezTo>
                  <a:pt x="11742" y="52768"/>
                  <a:pt x="11755" y="52781"/>
                  <a:pt x="11797" y="52914"/>
                </a:cubicBezTo>
                <a:cubicBezTo>
                  <a:pt x="11794" y="52938"/>
                  <a:pt x="11780" y="52935"/>
                  <a:pt x="11846" y="53151"/>
                </a:cubicBezTo>
                <a:cubicBezTo>
                  <a:pt x="11895" y="53200"/>
                  <a:pt x="11784" y="52792"/>
                  <a:pt x="11797" y="52739"/>
                </a:cubicBezTo>
                <a:cubicBezTo>
                  <a:pt x="11892" y="53046"/>
                  <a:pt x="11948" y="53155"/>
                  <a:pt x="11808" y="52722"/>
                </a:cubicBezTo>
                <a:cubicBezTo>
                  <a:pt x="11805" y="52621"/>
                  <a:pt x="11843" y="52690"/>
                  <a:pt x="11982" y="53186"/>
                </a:cubicBezTo>
                <a:cubicBezTo>
                  <a:pt x="12006" y="53402"/>
                  <a:pt x="12021" y="53392"/>
                  <a:pt x="12045" y="53563"/>
                </a:cubicBezTo>
                <a:cubicBezTo>
                  <a:pt x="12077" y="53612"/>
                  <a:pt x="12157" y="53870"/>
                  <a:pt x="12188" y="53923"/>
                </a:cubicBezTo>
                <a:cubicBezTo>
                  <a:pt x="12241" y="54094"/>
                  <a:pt x="12195" y="54006"/>
                  <a:pt x="12237" y="54156"/>
                </a:cubicBezTo>
                <a:cubicBezTo>
                  <a:pt x="12367" y="54506"/>
                  <a:pt x="12157" y="53786"/>
                  <a:pt x="12143" y="53678"/>
                </a:cubicBezTo>
                <a:cubicBezTo>
                  <a:pt x="12150" y="53665"/>
                  <a:pt x="12157" y="53647"/>
                  <a:pt x="12164" y="53633"/>
                </a:cubicBezTo>
                <a:cubicBezTo>
                  <a:pt x="12209" y="53786"/>
                  <a:pt x="12275" y="54021"/>
                  <a:pt x="12290" y="54037"/>
                </a:cubicBezTo>
                <a:cubicBezTo>
                  <a:pt x="12174" y="53644"/>
                  <a:pt x="12132" y="53483"/>
                  <a:pt x="12084" y="53291"/>
                </a:cubicBezTo>
                <a:cubicBezTo>
                  <a:pt x="12084" y="53238"/>
                  <a:pt x="12178" y="53584"/>
                  <a:pt x="12188" y="53577"/>
                </a:cubicBezTo>
                <a:cubicBezTo>
                  <a:pt x="12153" y="53455"/>
                  <a:pt x="12161" y="53448"/>
                  <a:pt x="12167" y="53448"/>
                </a:cubicBezTo>
                <a:cubicBezTo>
                  <a:pt x="12101" y="53200"/>
                  <a:pt x="11993" y="52760"/>
                  <a:pt x="11982" y="52830"/>
                </a:cubicBezTo>
                <a:cubicBezTo>
                  <a:pt x="12045" y="53082"/>
                  <a:pt x="12108" y="53196"/>
                  <a:pt x="12104" y="53246"/>
                </a:cubicBezTo>
                <a:cubicBezTo>
                  <a:pt x="12104" y="53322"/>
                  <a:pt x="12017" y="53011"/>
                  <a:pt x="11969" y="52869"/>
                </a:cubicBezTo>
                <a:cubicBezTo>
                  <a:pt x="11898" y="52582"/>
                  <a:pt x="12035" y="52886"/>
                  <a:pt x="12014" y="52757"/>
                </a:cubicBezTo>
                <a:cubicBezTo>
                  <a:pt x="12006" y="52760"/>
                  <a:pt x="11934" y="52502"/>
                  <a:pt x="11958" y="52540"/>
                </a:cubicBezTo>
                <a:cubicBezTo>
                  <a:pt x="12053" y="52851"/>
                  <a:pt x="12038" y="52861"/>
                  <a:pt x="12136" y="53172"/>
                </a:cubicBezTo>
                <a:cubicBezTo>
                  <a:pt x="12182" y="53225"/>
                  <a:pt x="12108" y="52948"/>
                  <a:pt x="12108" y="52882"/>
                </a:cubicBezTo>
                <a:cubicBezTo>
                  <a:pt x="12150" y="53015"/>
                  <a:pt x="12157" y="53015"/>
                  <a:pt x="12206" y="53186"/>
                </a:cubicBezTo>
                <a:cubicBezTo>
                  <a:pt x="12237" y="53371"/>
                  <a:pt x="12143" y="52736"/>
                  <a:pt x="12108" y="52537"/>
                </a:cubicBezTo>
                <a:cubicBezTo>
                  <a:pt x="12140" y="52642"/>
                  <a:pt x="12146" y="52655"/>
                  <a:pt x="12171" y="52736"/>
                </a:cubicBezTo>
                <a:cubicBezTo>
                  <a:pt x="12199" y="52879"/>
                  <a:pt x="12293" y="53211"/>
                  <a:pt x="12338" y="53396"/>
                </a:cubicBezTo>
                <a:cubicBezTo>
                  <a:pt x="12352" y="53507"/>
                  <a:pt x="12227" y="53134"/>
                  <a:pt x="12311" y="53462"/>
                </a:cubicBezTo>
                <a:cubicBezTo>
                  <a:pt x="12325" y="53413"/>
                  <a:pt x="12391" y="53594"/>
                  <a:pt x="12464" y="53804"/>
                </a:cubicBezTo>
                <a:cubicBezTo>
                  <a:pt x="12433" y="53797"/>
                  <a:pt x="12597" y="54317"/>
                  <a:pt x="12652" y="54586"/>
                </a:cubicBezTo>
                <a:cubicBezTo>
                  <a:pt x="12614" y="54509"/>
                  <a:pt x="12394" y="53877"/>
                  <a:pt x="12475" y="54132"/>
                </a:cubicBezTo>
                <a:cubicBezTo>
                  <a:pt x="12481" y="54146"/>
                  <a:pt x="12502" y="54209"/>
                  <a:pt x="12538" y="54331"/>
                </a:cubicBezTo>
                <a:cubicBezTo>
                  <a:pt x="12527" y="54419"/>
                  <a:pt x="12367" y="53965"/>
                  <a:pt x="12517" y="54551"/>
                </a:cubicBezTo>
                <a:cubicBezTo>
                  <a:pt x="12517" y="54477"/>
                  <a:pt x="12520" y="54393"/>
                  <a:pt x="12589" y="54554"/>
                </a:cubicBezTo>
                <a:cubicBezTo>
                  <a:pt x="12649" y="54781"/>
                  <a:pt x="12670" y="54900"/>
                  <a:pt x="12660" y="54925"/>
                </a:cubicBezTo>
                <a:cubicBezTo>
                  <a:pt x="12621" y="54841"/>
                  <a:pt x="12583" y="54746"/>
                  <a:pt x="12544" y="54666"/>
                </a:cubicBezTo>
                <a:cubicBezTo>
                  <a:pt x="12625" y="54994"/>
                  <a:pt x="12813" y="55556"/>
                  <a:pt x="12869" y="55828"/>
                </a:cubicBezTo>
                <a:cubicBezTo>
                  <a:pt x="12894" y="55856"/>
                  <a:pt x="13002" y="56101"/>
                  <a:pt x="12939" y="55843"/>
                </a:cubicBezTo>
                <a:cubicBezTo>
                  <a:pt x="12925" y="55853"/>
                  <a:pt x="12869" y="55682"/>
                  <a:pt x="12827" y="55574"/>
                </a:cubicBezTo>
                <a:cubicBezTo>
                  <a:pt x="12684" y="54865"/>
                  <a:pt x="13106" y="56268"/>
                  <a:pt x="13235" y="56722"/>
                </a:cubicBezTo>
                <a:cubicBezTo>
                  <a:pt x="13271" y="56785"/>
                  <a:pt x="13316" y="56890"/>
                  <a:pt x="13379" y="57082"/>
                </a:cubicBezTo>
                <a:cubicBezTo>
                  <a:pt x="13511" y="57531"/>
                  <a:pt x="13385" y="57273"/>
                  <a:pt x="13535" y="57769"/>
                </a:cubicBezTo>
                <a:cubicBezTo>
                  <a:pt x="13585" y="57884"/>
                  <a:pt x="13427" y="57330"/>
                  <a:pt x="13518" y="57629"/>
                </a:cubicBezTo>
                <a:cubicBezTo>
                  <a:pt x="13546" y="57821"/>
                  <a:pt x="13724" y="58306"/>
                  <a:pt x="13717" y="58393"/>
                </a:cubicBezTo>
                <a:cubicBezTo>
                  <a:pt x="13675" y="58254"/>
                  <a:pt x="13633" y="58118"/>
                  <a:pt x="13595" y="57979"/>
                </a:cubicBezTo>
                <a:cubicBezTo>
                  <a:pt x="13549" y="57947"/>
                  <a:pt x="13839" y="58844"/>
                  <a:pt x="13846" y="58959"/>
                </a:cubicBezTo>
                <a:cubicBezTo>
                  <a:pt x="13825" y="58904"/>
                  <a:pt x="13762" y="58781"/>
                  <a:pt x="13860" y="59110"/>
                </a:cubicBezTo>
                <a:cubicBezTo>
                  <a:pt x="13937" y="59389"/>
                  <a:pt x="13854" y="58963"/>
                  <a:pt x="13965" y="59385"/>
                </a:cubicBezTo>
                <a:cubicBezTo>
                  <a:pt x="14017" y="59556"/>
                  <a:pt x="13972" y="59469"/>
                  <a:pt x="14014" y="59622"/>
                </a:cubicBezTo>
                <a:cubicBezTo>
                  <a:pt x="14052" y="59682"/>
                  <a:pt x="14087" y="59894"/>
                  <a:pt x="14168" y="60139"/>
                </a:cubicBezTo>
                <a:cubicBezTo>
                  <a:pt x="14189" y="60160"/>
                  <a:pt x="14181" y="60055"/>
                  <a:pt x="14314" y="60495"/>
                </a:cubicBezTo>
                <a:cubicBezTo>
                  <a:pt x="14147" y="59922"/>
                  <a:pt x="14230" y="60136"/>
                  <a:pt x="14101" y="59765"/>
                </a:cubicBezTo>
                <a:cubicBezTo>
                  <a:pt x="14147" y="59877"/>
                  <a:pt x="14210" y="60020"/>
                  <a:pt x="14265" y="60257"/>
                </a:cubicBezTo>
                <a:cubicBezTo>
                  <a:pt x="14289" y="60125"/>
                  <a:pt x="14405" y="60349"/>
                  <a:pt x="14394" y="60132"/>
                </a:cubicBezTo>
                <a:cubicBezTo>
                  <a:pt x="14492" y="60446"/>
                  <a:pt x="14540" y="60544"/>
                  <a:pt x="14656" y="60917"/>
                </a:cubicBezTo>
                <a:cubicBezTo>
                  <a:pt x="14740" y="61200"/>
                  <a:pt x="14670" y="61050"/>
                  <a:pt x="14729" y="61267"/>
                </a:cubicBezTo>
                <a:cubicBezTo>
                  <a:pt x="14743" y="61277"/>
                  <a:pt x="14767" y="61378"/>
                  <a:pt x="14792" y="61476"/>
                </a:cubicBezTo>
                <a:cubicBezTo>
                  <a:pt x="14838" y="61549"/>
                  <a:pt x="14928" y="61818"/>
                  <a:pt x="15005" y="62027"/>
                </a:cubicBezTo>
                <a:cubicBezTo>
                  <a:pt x="14893" y="61776"/>
                  <a:pt x="15099" y="62443"/>
                  <a:pt x="15089" y="62523"/>
                </a:cubicBezTo>
                <a:cubicBezTo>
                  <a:pt x="14980" y="62135"/>
                  <a:pt x="14938" y="62167"/>
                  <a:pt x="14994" y="62397"/>
                </a:cubicBezTo>
                <a:cubicBezTo>
                  <a:pt x="15103" y="62694"/>
                  <a:pt x="15043" y="62383"/>
                  <a:pt x="15183" y="62837"/>
                </a:cubicBezTo>
                <a:cubicBezTo>
                  <a:pt x="15155" y="62816"/>
                  <a:pt x="15134" y="62837"/>
                  <a:pt x="15242" y="63221"/>
                </a:cubicBezTo>
                <a:cubicBezTo>
                  <a:pt x="15263" y="63179"/>
                  <a:pt x="15378" y="63538"/>
                  <a:pt x="15462" y="63751"/>
                </a:cubicBezTo>
                <a:cubicBezTo>
                  <a:pt x="15473" y="63842"/>
                  <a:pt x="15225" y="63273"/>
                  <a:pt x="15336" y="63703"/>
                </a:cubicBezTo>
                <a:cubicBezTo>
                  <a:pt x="15428" y="63870"/>
                  <a:pt x="15567" y="64271"/>
                  <a:pt x="15742" y="64848"/>
                </a:cubicBezTo>
                <a:cubicBezTo>
                  <a:pt x="15794" y="64966"/>
                  <a:pt x="15679" y="64516"/>
                  <a:pt x="15766" y="64795"/>
                </a:cubicBezTo>
                <a:cubicBezTo>
                  <a:pt x="15724" y="64760"/>
                  <a:pt x="15937" y="65312"/>
                  <a:pt x="15843" y="64962"/>
                </a:cubicBezTo>
                <a:cubicBezTo>
                  <a:pt x="15832" y="64998"/>
                  <a:pt x="15679" y="64450"/>
                  <a:pt x="15692" y="64436"/>
                </a:cubicBezTo>
                <a:cubicBezTo>
                  <a:pt x="15745" y="64659"/>
                  <a:pt x="15839" y="64927"/>
                  <a:pt x="15909" y="65154"/>
                </a:cubicBezTo>
                <a:cubicBezTo>
                  <a:pt x="15940" y="65109"/>
                  <a:pt x="15948" y="64998"/>
                  <a:pt x="15885" y="64687"/>
                </a:cubicBezTo>
                <a:cubicBezTo>
                  <a:pt x="15888" y="64767"/>
                  <a:pt x="15804" y="64495"/>
                  <a:pt x="15860" y="64743"/>
                </a:cubicBezTo>
                <a:cubicBezTo>
                  <a:pt x="15721" y="64320"/>
                  <a:pt x="15640" y="64010"/>
                  <a:pt x="15536" y="63759"/>
                </a:cubicBezTo>
                <a:cubicBezTo>
                  <a:pt x="15532" y="63646"/>
                  <a:pt x="15557" y="63738"/>
                  <a:pt x="15500" y="63486"/>
                </a:cubicBezTo>
                <a:cubicBezTo>
                  <a:pt x="15571" y="63706"/>
                  <a:pt x="15588" y="63842"/>
                  <a:pt x="15598" y="63786"/>
                </a:cubicBezTo>
                <a:cubicBezTo>
                  <a:pt x="15469" y="63290"/>
                  <a:pt x="15571" y="63493"/>
                  <a:pt x="15675" y="63780"/>
                </a:cubicBezTo>
                <a:cubicBezTo>
                  <a:pt x="15644" y="63556"/>
                  <a:pt x="15511" y="62715"/>
                  <a:pt x="15763" y="63570"/>
                </a:cubicBezTo>
                <a:cubicBezTo>
                  <a:pt x="15769" y="63563"/>
                  <a:pt x="15759" y="63500"/>
                  <a:pt x="15745" y="63440"/>
                </a:cubicBezTo>
                <a:cubicBezTo>
                  <a:pt x="15724" y="63298"/>
                  <a:pt x="15724" y="63434"/>
                  <a:pt x="15650" y="63137"/>
                </a:cubicBezTo>
                <a:cubicBezTo>
                  <a:pt x="15655" y="63126"/>
                  <a:pt x="15629" y="63042"/>
                  <a:pt x="15626" y="63015"/>
                </a:cubicBezTo>
                <a:cubicBezTo>
                  <a:pt x="15671" y="63144"/>
                  <a:pt x="15829" y="63619"/>
                  <a:pt x="15769" y="63385"/>
                </a:cubicBezTo>
                <a:cubicBezTo>
                  <a:pt x="15640" y="62896"/>
                  <a:pt x="15721" y="62809"/>
                  <a:pt x="15619" y="62330"/>
                </a:cubicBezTo>
                <a:cubicBezTo>
                  <a:pt x="15692" y="62575"/>
                  <a:pt x="15780" y="62728"/>
                  <a:pt x="15742" y="62572"/>
                </a:cubicBezTo>
                <a:cubicBezTo>
                  <a:pt x="15734" y="62568"/>
                  <a:pt x="15629" y="62258"/>
                  <a:pt x="15647" y="62268"/>
                </a:cubicBezTo>
                <a:cubicBezTo>
                  <a:pt x="15616" y="62111"/>
                  <a:pt x="15752" y="62537"/>
                  <a:pt x="15665" y="62222"/>
                </a:cubicBezTo>
                <a:cubicBezTo>
                  <a:pt x="15665" y="62230"/>
                  <a:pt x="15637" y="62150"/>
                  <a:pt x="15637" y="62118"/>
                </a:cubicBezTo>
                <a:cubicBezTo>
                  <a:pt x="15675" y="62174"/>
                  <a:pt x="15808" y="62620"/>
                  <a:pt x="15902" y="62896"/>
                </a:cubicBezTo>
                <a:cubicBezTo>
                  <a:pt x="15993" y="63197"/>
                  <a:pt x="16032" y="63451"/>
                  <a:pt x="16104" y="63640"/>
                </a:cubicBezTo>
                <a:cubicBezTo>
                  <a:pt x="16021" y="63294"/>
                  <a:pt x="16258" y="63912"/>
                  <a:pt x="16373" y="64240"/>
                </a:cubicBezTo>
                <a:cubicBezTo>
                  <a:pt x="16373" y="64341"/>
                  <a:pt x="16530" y="64948"/>
                  <a:pt x="16415" y="64663"/>
                </a:cubicBezTo>
                <a:cubicBezTo>
                  <a:pt x="16537" y="65120"/>
                  <a:pt x="16548" y="65186"/>
                  <a:pt x="16541" y="65249"/>
                </a:cubicBezTo>
                <a:cubicBezTo>
                  <a:pt x="16496" y="65046"/>
                  <a:pt x="16446" y="64927"/>
                  <a:pt x="16412" y="64851"/>
                </a:cubicBezTo>
                <a:cubicBezTo>
                  <a:pt x="16555" y="65318"/>
                  <a:pt x="16586" y="65455"/>
                  <a:pt x="16499" y="65172"/>
                </a:cubicBezTo>
                <a:cubicBezTo>
                  <a:pt x="16639" y="65657"/>
                  <a:pt x="16496" y="65259"/>
                  <a:pt x="16604" y="65623"/>
                </a:cubicBezTo>
                <a:cubicBezTo>
                  <a:pt x="16694" y="65811"/>
                  <a:pt x="16548" y="65287"/>
                  <a:pt x="16642" y="65531"/>
                </a:cubicBezTo>
                <a:cubicBezTo>
                  <a:pt x="16750" y="66013"/>
                  <a:pt x="16628" y="65762"/>
                  <a:pt x="16858" y="66603"/>
                </a:cubicBezTo>
                <a:cubicBezTo>
                  <a:pt x="16837" y="66665"/>
                  <a:pt x="16806" y="66607"/>
                  <a:pt x="16754" y="66498"/>
                </a:cubicBezTo>
                <a:cubicBezTo>
                  <a:pt x="16865" y="66816"/>
                  <a:pt x="16799" y="66763"/>
                  <a:pt x="16823" y="66865"/>
                </a:cubicBezTo>
                <a:cubicBezTo>
                  <a:pt x="16939" y="67287"/>
                  <a:pt x="16924" y="67151"/>
                  <a:pt x="17043" y="67574"/>
                </a:cubicBezTo>
                <a:cubicBezTo>
                  <a:pt x="17037" y="67507"/>
                  <a:pt x="16995" y="67287"/>
                  <a:pt x="17095" y="67625"/>
                </a:cubicBezTo>
                <a:cubicBezTo>
                  <a:pt x="17124" y="67849"/>
                  <a:pt x="17022" y="67587"/>
                  <a:pt x="17071" y="67856"/>
                </a:cubicBezTo>
                <a:cubicBezTo>
                  <a:pt x="17124" y="67992"/>
                  <a:pt x="17166" y="68261"/>
                  <a:pt x="17204" y="68421"/>
                </a:cubicBezTo>
                <a:cubicBezTo>
                  <a:pt x="17214" y="68432"/>
                  <a:pt x="17239" y="68533"/>
                  <a:pt x="17263" y="68631"/>
                </a:cubicBezTo>
                <a:cubicBezTo>
                  <a:pt x="17284" y="68652"/>
                  <a:pt x="17340" y="68822"/>
                  <a:pt x="17375" y="68896"/>
                </a:cubicBezTo>
                <a:cubicBezTo>
                  <a:pt x="17399" y="69074"/>
                  <a:pt x="17448" y="69130"/>
                  <a:pt x="17528" y="69406"/>
                </a:cubicBezTo>
                <a:cubicBezTo>
                  <a:pt x="17574" y="69581"/>
                  <a:pt x="17504" y="69426"/>
                  <a:pt x="17606" y="69755"/>
                </a:cubicBezTo>
                <a:cubicBezTo>
                  <a:pt x="17644" y="69839"/>
                  <a:pt x="17738" y="70041"/>
                  <a:pt x="17637" y="69681"/>
                </a:cubicBezTo>
                <a:cubicBezTo>
                  <a:pt x="17606" y="69685"/>
                  <a:pt x="17427" y="68973"/>
                  <a:pt x="17372" y="68729"/>
                </a:cubicBezTo>
                <a:cubicBezTo>
                  <a:pt x="17535" y="69228"/>
                  <a:pt x="17430" y="68673"/>
                  <a:pt x="17665" y="69441"/>
                </a:cubicBezTo>
                <a:cubicBezTo>
                  <a:pt x="17626" y="69291"/>
                  <a:pt x="17581" y="69109"/>
                  <a:pt x="17556" y="68998"/>
                </a:cubicBezTo>
                <a:cubicBezTo>
                  <a:pt x="17626" y="69137"/>
                  <a:pt x="17682" y="69256"/>
                  <a:pt x="17818" y="69782"/>
                </a:cubicBezTo>
                <a:cubicBezTo>
                  <a:pt x="17822" y="69744"/>
                  <a:pt x="17874" y="69911"/>
                  <a:pt x="17923" y="70058"/>
                </a:cubicBezTo>
                <a:cubicBezTo>
                  <a:pt x="17951" y="70177"/>
                  <a:pt x="17926" y="70243"/>
                  <a:pt x="17833" y="69922"/>
                </a:cubicBezTo>
                <a:cubicBezTo>
                  <a:pt x="17825" y="69958"/>
                  <a:pt x="17878" y="70146"/>
                  <a:pt x="17812" y="69968"/>
                </a:cubicBezTo>
                <a:cubicBezTo>
                  <a:pt x="17860" y="70170"/>
                  <a:pt x="17920" y="70401"/>
                  <a:pt x="17979" y="70631"/>
                </a:cubicBezTo>
                <a:cubicBezTo>
                  <a:pt x="17899" y="70464"/>
                  <a:pt x="18007" y="70837"/>
                  <a:pt x="17944" y="70715"/>
                </a:cubicBezTo>
                <a:cubicBezTo>
                  <a:pt x="18013" y="70955"/>
                  <a:pt x="18084" y="71196"/>
                  <a:pt x="18157" y="71440"/>
                </a:cubicBezTo>
                <a:cubicBezTo>
                  <a:pt x="18205" y="71552"/>
                  <a:pt x="18084" y="71095"/>
                  <a:pt x="18174" y="71395"/>
                </a:cubicBezTo>
                <a:cubicBezTo>
                  <a:pt x="18202" y="71552"/>
                  <a:pt x="18318" y="72002"/>
                  <a:pt x="18405" y="72254"/>
                </a:cubicBezTo>
                <a:cubicBezTo>
                  <a:pt x="18436" y="72387"/>
                  <a:pt x="18432" y="72397"/>
                  <a:pt x="18390" y="72292"/>
                </a:cubicBezTo>
                <a:cubicBezTo>
                  <a:pt x="18474" y="72529"/>
                  <a:pt x="18576" y="72861"/>
                  <a:pt x="18632" y="73123"/>
                </a:cubicBezTo>
                <a:cubicBezTo>
                  <a:pt x="18635" y="73070"/>
                  <a:pt x="18659" y="73123"/>
                  <a:pt x="18740" y="73399"/>
                </a:cubicBezTo>
                <a:cubicBezTo>
                  <a:pt x="18754" y="73402"/>
                  <a:pt x="18715" y="73259"/>
                  <a:pt x="18725" y="73255"/>
                </a:cubicBezTo>
                <a:cubicBezTo>
                  <a:pt x="18778" y="73441"/>
                  <a:pt x="18820" y="73576"/>
                  <a:pt x="18848" y="73664"/>
                </a:cubicBezTo>
                <a:cubicBezTo>
                  <a:pt x="18859" y="73761"/>
                  <a:pt x="18980" y="74195"/>
                  <a:pt x="19099" y="74655"/>
                </a:cubicBezTo>
                <a:cubicBezTo>
                  <a:pt x="19110" y="74670"/>
                  <a:pt x="19131" y="74732"/>
                  <a:pt x="19165" y="74854"/>
                </a:cubicBezTo>
                <a:cubicBezTo>
                  <a:pt x="19096" y="74530"/>
                  <a:pt x="19281" y="75151"/>
                  <a:pt x="19162" y="74686"/>
                </a:cubicBezTo>
                <a:cubicBezTo>
                  <a:pt x="19294" y="75105"/>
                  <a:pt x="19319" y="75217"/>
                  <a:pt x="19403" y="75517"/>
                </a:cubicBezTo>
                <a:cubicBezTo>
                  <a:pt x="19357" y="75395"/>
                  <a:pt x="19350" y="75413"/>
                  <a:pt x="19417" y="75657"/>
                </a:cubicBezTo>
                <a:cubicBezTo>
                  <a:pt x="19424" y="75591"/>
                  <a:pt x="19434" y="75549"/>
                  <a:pt x="19336" y="75151"/>
                </a:cubicBezTo>
                <a:cubicBezTo>
                  <a:pt x="19368" y="75235"/>
                  <a:pt x="19448" y="75395"/>
                  <a:pt x="19500" y="75643"/>
                </a:cubicBezTo>
                <a:cubicBezTo>
                  <a:pt x="19476" y="75562"/>
                  <a:pt x="19438" y="75437"/>
                  <a:pt x="19434" y="75444"/>
                </a:cubicBezTo>
                <a:cubicBezTo>
                  <a:pt x="19577" y="75905"/>
                  <a:pt x="19616" y="75950"/>
                  <a:pt x="19556" y="75681"/>
                </a:cubicBezTo>
                <a:cubicBezTo>
                  <a:pt x="19675" y="76104"/>
                  <a:pt x="19661" y="75908"/>
                  <a:pt x="19748" y="76278"/>
                </a:cubicBezTo>
                <a:cubicBezTo>
                  <a:pt x="19794" y="76345"/>
                  <a:pt x="19616" y="75804"/>
                  <a:pt x="19644" y="75825"/>
                </a:cubicBezTo>
                <a:cubicBezTo>
                  <a:pt x="19814" y="76295"/>
                  <a:pt x="19835" y="76034"/>
                  <a:pt x="19731" y="75448"/>
                </a:cubicBezTo>
                <a:cubicBezTo>
                  <a:pt x="19738" y="75479"/>
                  <a:pt x="19710" y="75427"/>
                  <a:pt x="19692" y="75361"/>
                </a:cubicBezTo>
                <a:cubicBezTo>
                  <a:pt x="19731" y="75287"/>
                  <a:pt x="20048" y="76149"/>
                  <a:pt x="19794" y="75126"/>
                </a:cubicBezTo>
                <a:cubicBezTo>
                  <a:pt x="19843" y="75238"/>
                  <a:pt x="19877" y="75454"/>
                  <a:pt x="19919" y="75531"/>
                </a:cubicBezTo>
                <a:cubicBezTo>
                  <a:pt x="19888" y="75427"/>
                  <a:pt x="19888" y="75385"/>
                  <a:pt x="19927" y="75514"/>
                </a:cubicBezTo>
                <a:cubicBezTo>
                  <a:pt x="19930" y="75542"/>
                  <a:pt x="19948" y="75612"/>
                  <a:pt x="19985" y="75730"/>
                </a:cubicBezTo>
                <a:cubicBezTo>
                  <a:pt x="19958" y="75699"/>
                  <a:pt x="19916" y="75587"/>
                  <a:pt x="20027" y="75975"/>
                </a:cubicBezTo>
                <a:cubicBezTo>
                  <a:pt x="20122" y="75989"/>
                  <a:pt x="20209" y="75915"/>
                  <a:pt x="20283" y="75901"/>
                </a:cubicBezTo>
                <a:cubicBezTo>
                  <a:pt x="20299" y="75898"/>
                  <a:pt x="20220" y="75556"/>
                  <a:pt x="20341" y="75939"/>
                </a:cubicBezTo>
                <a:cubicBezTo>
                  <a:pt x="20283" y="75733"/>
                  <a:pt x="20275" y="75748"/>
                  <a:pt x="20244" y="75650"/>
                </a:cubicBezTo>
                <a:cubicBezTo>
                  <a:pt x="20223" y="75538"/>
                  <a:pt x="20181" y="75371"/>
                  <a:pt x="20170" y="75290"/>
                </a:cubicBezTo>
                <a:cubicBezTo>
                  <a:pt x="20299" y="75696"/>
                  <a:pt x="20279" y="75451"/>
                  <a:pt x="20227" y="75161"/>
                </a:cubicBezTo>
                <a:cubicBezTo>
                  <a:pt x="20391" y="75461"/>
                  <a:pt x="20212" y="74649"/>
                  <a:pt x="20397" y="75105"/>
                </a:cubicBezTo>
                <a:cubicBezTo>
                  <a:pt x="20331" y="74697"/>
                  <a:pt x="20649" y="75388"/>
                  <a:pt x="20471" y="74586"/>
                </a:cubicBezTo>
                <a:cubicBezTo>
                  <a:pt x="20478" y="74586"/>
                  <a:pt x="20488" y="74596"/>
                  <a:pt x="20541" y="74774"/>
                </a:cubicBezTo>
                <a:cubicBezTo>
                  <a:pt x="20579" y="74819"/>
                  <a:pt x="20401" y="74261"/>
                  <a:pt x="20439" y="74303"/>
                </a:cubicBezTo>
                <a:cubicBezTo>
                  <a:pt x="20439" y="74251"/>
                  <a:pt x="20534" y="74596"/>
                  <a:pt x="20544" y="74589"/>
                </a:cubicBezTo>
                <a:cubicBezTo>
                  <a:pt x="20481" y="74317"/>
                  <a:pt x="20499" y="74320"/>
                  <a:pt x="20439" y="74135"/>
                </a:cubicBezTo>
                <a:cubicBezTo>
                  <a:pt x="20481" y="74219"/>
                  <a:pt x="20572" y="74519"/>
                  <a:pt x="20614" y="74599"/>
                </a:cubicBezTo>
                <a:cubicBezTo>
                  <a:pt x="20475" y="74083"/>
                  <a:pt x="20635" y="74547"/>
                  <a:pt x="20673" y="74631"/>
                </a:cubicBezTo>
                <a:cubicBezTo>
                  <a:pt x="20625" y="74167"/>
                  <a:pt x="20774" y="74285"/>
                  <a:pt x="20645" y="73472"/>
                </a:cubicBezTo>
                <a:cubicBezTo>
                  <a:pt x="20607" y="73420"/>
                  <a:pt x="20604" y="73545"/>
                  <a:pt x="20506" y="73102"/>
                </a:cubicBezTo>
                <a:cubicBezTo>
                  <a:pt x="20631" y="73636"/>
                  <a:pt x="20526" y="73402"/>
                  <a:pt x="20666" y="73950"/>
                </a:cubicBezTo>
                <a:cubicBezTo>
                  <a:pt x="20547" y="73622"/>
                  <a:pt x="20586" y="73887"/>
                  <a:pt x="20645" y="74174"/>
                </a:cubicBezTo>
                <a:cubicBezTo>
                  <a:pt x="20579" y="74009"/>
                  <a:pt x="20586" y="74034"/>
                  <a:pt x="20589" y="74135"/>
                </a:cubicBezTo>
                <a:cubicBezTo>
                  <a:pt x="20530" y="73926"/>
                  <a:pt x="20523" y="73940"/>
                  <a:pt x="20488" y="73839"/>
                </a:cubicBezTo>
                <a:cubicBezTo>
                  <a:pt x="20331" y="73162"/>
                  <a:pt x="20499" y="73566"/>
                  <a:pt x="20457" y="73214"/>
                </a:cubicBezTo>
                <a:cubicBezTo>
                  <a:pt x="20293" y="72899"/>
                  <a:pt x="20314" y="73106"/>
                  <a:pt x="20289" y="73262"/>
                </a:cubicBezTo>
                <a:cubicBezTo>
                  <a:pt x="20220" y="73022"/>
                  <a:pt x="20174" y="72875"/>
                  <a:pt x="20160" y="72864"/>
                </a:cubicBezTo>
                <a:cubicBezTo>
                  <a:pt x="20335" y="73573"/>
                  <a:pt x="20153" y="73354"/>
                  <a:pt x="20024" y="73008"/>
                </a:cubicBezTo>
                <a:cubicBezTo>
                  <a:pt x="20062" y="73301"/>
                  <a:pt x="20167" y="73821"/>
                  <a:pt x="19979" y="73287"/>
                </a:cubicBezTo>
                <a:cubicBezTo>
                  <a:pt x="20059" y="73528"/>
                  <a:pt x="20125" y="74066"/>
                  <a:pt x="19961" y="73507"/>
                </a:cubicBezTo>
                <a:cubicBezTo>
                  <a:pt x="19909" y="73336"/>
                  <a:pt x="19954" y="73426"/>
                  <a:pt x="19912" y="73273"/>
                </a:cubicBezTo>
                <a:cubicBezTo>
                  <a:pt x="19860" y="73157"/>
                  <a:pt x="19982" y="73692"/>
                  <a:pt x="19811" y="73154"/>
                </a:cubicBezTo>
                <a:cubicBezTo>
                  <a:pt x="20035" y="73999"/>
                  <a:pt x="19696" y="73137"/>
                  <a:pt x="19902" y="73992"/>
                </a:cubicBezTo>
                <a:cubicBezTo>
                  <a:pt x="19853" y="73880"/>
                  <a:pt x="19794" y="73678"/>
                  <a:pt x="19713" y="73384"/>
                </a:cubicBezTo>
                <a:cubicBezTo>
                  <a:pt x="19763" y="73653"/>
                  <a:pt x="19742" y="73597"/>
                  <a:pt x="19790" y="73911"/>
                </a:cubicBezTo>
                <a:cubicBezTo>
                  <a:pt x="19462" y="72893"/>
                  <a:pt x="19717" y="74215"/>
                  <a:pt x="19434" y="73343"/>
                </a:cubicBezTo>
                <a:cubicBezTo>
                  <a:pt x="19431" y="73064"/>
                  <a:pt x="19539" y="72924"/>
                  <a:pt x="19417" y="72160"/>
                </a:cubicBezTo>
                <a:cubicBezTo>
                  <a:pt x="19448" y="72400"/>
                  <a:pt x="19257" y="71877"/>
                  <a:pt x="19413" y="72512"/>
                </a:cubicBezTo>
                <a:cubicBezTo>
                  <a:pt x="19236" y="71884"/>
                  <a:pt x="19312" y="72334"/>
                  <a:pt x="19169" y="71859"/>
                </a:cubicBezTo>
                <a:cubicBezTo>
                  <a:pt x="19260" y="71989"/>
                  <a:pt x="19141" y="71242"/>
                  <a:pt x="19392" y="72034"/>
                </a:cubicBezTo>
                <a:cubicBezTo>
                  <a:pt x="19288" y="71671"/>
                  <a:pt x="19281" y="71727"/>
                  <a:pt x="19197" y="71448"/>
                </a:cubicBezTo>
                <a:cubicBezTo>
                  <a:pt x="19190" y="71263"/>
                  <a:pt x="19466" y="72104"/>
                  <a:pt x="19273" y="71266"/>
                </a:cubicBezTo>
                <a:cubicBezTo>
                  <a:pt x="19365" y="71604"/>
                  <a:pt x="19350" y="71545"/>
                  <a:pt x="19431" y="71780"/>
                </a:cubicBezTo>
                <a:cubicBezTo>
                  <a:pt x="19417" y="71552"/>
                  <a:pt x="19504" y="71629"/>
                  <a:pt x="19550" y="71671"/>
                </a:cubicBezTo>
                <a:cubicBezTo>
                  <a:pt x="19577" y="71699"/>
                  <a:pt x="19700" y="72034"/>
                  <a:pt x="19710" y="71996"/>
                </a:cubicBezTo>
                <a:cubicBezTo>
                  <a:pt x="19717" y="71960"/>
                  <a:pt x="19665" y="71727"/>
                  <a:pt x="19679" y="71712"/>
                </a:cubicBezTo>
                <a:cubicBezTo>
                  <a:pt x="19692" y="71706"/>
                  <a:pt x="19825" y="71996"/>
                  <a:pt x="19797" y="71960"/>
                </a:cubicBezTo>
                <a:cubicBezTo>
                  <a:pt x="19843" y="72013"/>
                  <a:pt x="19916" y="72139"/>
                  <a:pt x="19822" y="71730"/>
                </a:cubicBezTo>
                <a:cubicBezTo>
                  <a:pt x="19954" y="72198"/>
                  <a:pt x="19835" y="71580"/>
                  <a:pt x="19975" y="72073"/>
                </a:cubicBezTo>
                <a:cubicBezTo>
                  <a:pt x="19979" y="72006"/>
                  <a:pt x="19871" y="71622"/>
                  <a:pt x="19919" y="71678"/>
                </a:cubicBezTo>
                <a:cubicBezTo>
                  <a:pt x="20003" y="71950"/>
                  <a:pt x="20077" y="72156"/>
                  <a:pt x="20094" y="72142"/>
                </a:cubicBezTo>
                <a:cubicBezTo>
                  <a:pt x="20080" y="71915"/>
                  <a:pt x="19982" y="71409"/>
                  <a:pt x="20139" y="71688"/>
                </a:cubicBezTo>
                <a:cubicBezTo>
                  <a:pt x="20104" y="71563"/>
                  <a:pt x="20052" y="71395"/>
                  <a:pt x="20052" y="71367"/>
                </a:cubicBezTo>
                <a:cubicBezTo>
                  <a:pt x="20073" y="71252"/>
                  <a:pt x="19923" y="70582"/>
                  <a:pt x="20160" y="71287"/>
                </a:cubicBezTo>
                <a:cubicBezTo>
                  <a:pt x="20000" y="70659"/>
                  <a:pt x="20188" y="71207"/>
                  <a:pt x="20206" y="71179"/>
                </a:cubicBezTo>
                <a:cubicBezTo>
                  <a:pt x="20227" y="71144"/>
                  <a:pt x="20087" y="70414"/>
                  <a:pt x="20299" y="71137"/>
                </a:cubicBezTo>
                <a:cubicBezTo>
                  <a:pt x="20268" y="71000"/>
                  <a:pt x="20178" y="70691"/>
                  <a:pt x="20191" y="70683"/>
                </a:cubicBezTo>
                <a:cubicBezTo>
                  <a:pt x="20286" y="71011"/>
                  <a:pt x="20289" y="70952"/>
                  <a:pt x="20331" y="71063"/>
                </a:cubicBezTo>
                <a:cubicBezTo>
                  <a:pt x="20115" y="70257"/>
                  <a:pt x="20362" y="70882"/>
                  <a:pt x="20275" y="70491"/>
                </a:cubicBezTo>
                <a:cubicBezTo>
                  <a:pt x="20513" y="71113"/>
                  <a:pt x="20272" y="70048"/>
                  <a:pt x="20418" y="70330"/>
                </a:cubicBezTo>
                <a:cubicBezTo>
                  <a:pt x="20467" y="70491"/>
                  <a:pt x="20523" y="70691"/>
                  <a:pt x="20516" y="70624"/>
                </a:cubicBezTo>
                <a:cubicBezTo>
                  <a:pt x="20446" y="70383"/>
                  <a:pt x="20377" y="70195"/>
                  <a:pt x="20370" y="70093"/>
                </a:cubicBezTo>
                <a:cubicBezTo>
                  <a:pt x="20370" y="69995"/>
                  <a:pt x="20454" y="70247"/>
                  <a:pt x="20496" y="70324"/>
                </a:cubicBezTo>
                <a:cubicBezTo>
                  <a:pt x="20418" y="70066"/>
                  <a:pt x="20394" y="70016"/>
                  <a:pt x="20377" y="69898"/>
                </a:cubicBezTo>
                <a:cubicBezTo>
                  <a:pt x="20422" y="69992"/>
                  <a:pt x="20589" y="70330"/>
                  <a:pt x="20464" y="69874"/>
                </a:cubicBezTo>
                <a:cubicBezTo>
                  <a:pt x="20523" y="69800"/>
                  <a:pt x="20618" y="69898"/>
                  <a:pt x="20586" y="69581"/>
                </a:cubicBezTo>
                <a:cubicBezTo>
                  <a:pt x="20736" y="70058"/>
                  <a:pt x="20655" y="69570"/>
                  <a:pt x="20712" y="69643"/>
                </a:cubicBezTo>
                <a:cubicBezTo>
                  <a:pt x="20743" y="69685"/>
                  <a:pt x="20848" y="70027"/>
                  <a:pt x="20890" y="70100"/>
                </a:cubicBezTo>
                <a:cubicBezTo>
                  <a:pt x="20924" y="70159"/>
                  <a:pt x="20903" y="69932"/>
                  <a:pt x="20942" y="69971"/>
                </a:cubicBezTo>
                <a:cubicBezTo>
                  <a:pt x="21032" y="70051"/>
                  <a:pt x="20987" y="69814"/>
                  <a:pt x="21068" y="69856"/>
                </a:cubicBezTo>
                <a:cubicBezTo>
                  <a:pt x="21124" y="70051"/>
                  <a:pt x="21074" y="69958"/>
                  <a:pt x="21148" y="70195"/>
                </a:cubicBezTo>
                <a:cubicBezTo>
                  <a:pt x="21155" y="70142"/>
                  <a:pt x="21053" y="69790"/>
                  <a:pt x="21053" y="69713"/>
                </a:cubicBezTo>
                <a:cubicBezTo>
                  <a:pt x="21155" y="70020"/>
                  <a:pt x="21092" y="69576"/>
                  <a:pt x="21239" y="70153"/>
                </a:cubicBezTo>
                <a:cubicBezTo>
                  <a:pt x="21280" y="70163"/>
                  <a:pt x="21106" y="69587"/>
                  <a:pt x="21127" y="69542"/>
                </a:cubicBezTo>
                <a:cubicBezTo>
                  <a:pt x="21145" y="69549"/>
                  <a:pt x="21239" y="69884"/>
                  <a:pt x="21239" y="69807"/>
                </a:cubicBezTo>
                <a:cubicBezTo>
                  <a:pt x="21176" y="69573"/>
                  <a:pt x="21137" y="69416"/>
                  <a:pt x="21169" y="69441"/>
                </a:cubicBezTo>
                <a:cubicBezTo>
                  <a:pt x="21214" y="69584"/>
                  <a:pt x="21225" y="69605"/>
                  <a:pt x="21259" y="69751"/>
                </a:cubicBezTo>
                <a:cubicBezTo>
                  <a:pt x="21169" y="69148"/>
                  <a:pt x="21385" y="69839"/>
                  <a:pt x="21455" y="69818"/>
                </a:cubicBezTo>
                <a:cubicBezTo>
                  <a:pt x="21375" y="69549"/>
                  <a:pt x="21305" y="69301"/>
                  <a:pt x="21347" y="69375"/>
                </a:cubicBezTo>
                <a:cubicBezTo>
                  <a:pt x="21451" y="69758"/>
                  <a:pt x="21528" y="69824"/>
                  <a:pt x="21602" y="69999"/>
                </a:cubicBezTo>
                <a:cubicBezTo>
                  <a:pt x="21490" y="69602"/>
                  <a:pt x="21560" y="69978"/>
                  <a:pt x="21435" y="69518"/>
                </a:cubicBezTo>
                <a:cubicBezTo>
                  <a:pt x="21486" y="69612"/>
                  <a:pt x="21546" y="69797"/>
                  <a:pt x="21427" y="69357"/>
                </a:cubicBezTo>
                <a:cubicBezTo>
                  <a:pt x="21497" y="69563"/>
                  <a:pt x="21539" y="69751"/>
                  <a:pt x="21591" y="69849"/>
                </a:cubicBezTo>
                <a:cubicBezTo>
                  <a:pt x="21504" y="69555"/>
                  <a:pt x="21424" y="69283"/>
                  <a:pt x="21451" y="69301"/>
                </a:cubicBezTo>
                <a:cubicBezTo>
                  <a:pt x="21535" y="69605"/>
                  <a:pt x="21535" y="69560"/>
                  <a:pt x="21605" y="69814"/>
                </a:cubicBezTo>
                <a:cubicBezTo>
                  <a:pt x="21483" y="69053"/>
                  <a:pt x="21811" y="69723"/>
                  <a:pt x="21765" y="69091"/>
                </a:cubicBezTo>
                <a:cubicBezTo>
                  <a:pt x="21846" y="69162"/>
                  <a:pt x="22045" y="69539"/>
                  <a:pt x="21916" y="68914"/>
                </a:cubicBezTo>
                <a:cubicBezTo>
                  <a:pt x="22059" y="69148"/>
                  <a:pt x="22007" y="68781"/>
                  <a:pt x="22042" y="68621"/>
                </a:cubicBezTo>
                <a:cubicBezTo>
                  <a:pt x="22118" y="68843"/>
                  <a:pt x="22168" y="68956"/>
                  <a:pt x="22129" y="68764"/>
                </a:cubicBezTo>
                <a:cubicBezTo>
                  <a:pt x="22115" y="68753"/>
                  <a:pt x="22076" y="68596"/>
                  <a:pt x="22073" y="68547"/>
                </a:cubicBezTo>
                <a:cubicBezTo>
                  <a:pt x="22118" y="68676"/>
                  <a:pt x="22171" y="68812"/>
                  <a:pt x="22213" y="68917"/>
                </a:cubicBezTo>
                <a:cubicBezTo>
                  <a:pt x="22174" y="68771"/>
                  <a:pt x="22163" y="68704"/>
                  <a:pt x="22168" y="68673"/>
                </a:cubicBezTo>
                <a:cubicBezTo>
                  <a:pt x="22432" y="69507"/>
                  <a:pt x="22031" y="67985"/>
                  <a:pt x="22293" y="68725"/>
                </a:cubicBezTo>
                <a:cubicBezTo>
                  <a:pt x="22100" y="67814"/>
                  <a:pt x="22544" y="68854"/>
                  <a:pt x="22240" y="67622"/>
                </a:cubicBezTo>
                <a:cubicBezTo>
                  <a:pt x="22181" y="67511"/>
                  <a:pt x="22394" y="68257"/>
                  <a:pt x="22272" y="67905"/>
                </a:cubicBezTo>
                <a:cubicBezTo>
                  <a:pt x="21982" y="66753"/>
                  <a:pt x="22223" y="67385"/>
                  <a:pt x="22136" y="66816"/>
                </a:cubicBezTo>
                <a:cubicBezTo>
                  <a:pt x="22094" y="66670"/>
                  <a:pt x="22070" y="66593"/>
                  <a:pt x="22042" y="66512"/>
                </a:cubicBezTo>
                <a:cubicBezTo>
                  <a:pt x="21975" y="66184"/>
                  <a:pt x="22024" y="66146"/>
                  <a:pt x="22163" y="66572"/>
                </a:cubicBezTo>
                <a:cubicBezTo>
                  <a:pt x="22000" y="65863"/>
                  <a:pt x="22268" y="66474"/>
                  <a:pt x="22247" y="66205"/>
                </a:cubicBezTo>
                <a:cubicBezTo>
                  <a:pt x="22369" y="66607"/>
                  <a:pt x="22363" y="66533"/>
                  <a:pt x="22261" y="66177"/>
                </a:cubicBezTo>
                <a:cubicBezTo>
                  <a:pt x="22317" y="66348"/>
                  <a:pt x="22411" y="66694"/>
                  <a:pt x="22450" y="66781"/>
                </a:cubicBezTo>
                <a:cubicBezTo>
                  <a:pt x="22268" y="66090"/>
                  <a:pt x="22593" y="66973"/>
                  <a:pt x="22394" y="66212"/>
                </a:cubicBezTo>
                <a:cubicBezTo>
                  <a:pt x="22586" y="66753"/>
                  <a:pt x="22519" y="66351"/>
                  <a:pt x="22617" y="66568"/>
                </a:cubicBezTo>
                <a:cubicBezTo>
                  <a:pt x="22482" y="66058"/>
                  <a:pt x="22548" y="66093"/>
                  <a:pt x="22582" y="66114"/>
                </a:cubicBezTo>
                <a:cubicBezTo>
                  <a:pt x="22527" y="65919"/>
                  <a:pt x="22513" y="65898"/>
                  <a:pt x="22457" y="65710"/>
                </a:cubicBezTo>
                <a:cubicBezTo>
                  <a:pt x="22498" y="65772"/>
                  <a:pt x="22387" y="65420"/>
                  <a:pt x="22384" y="65360"/>
                </a:cubicBezTo>
                <a:cubicBezTo>
                  <a:pt x="22363" y="65154"/>
                  <a:pt x="22509" y="65664"/>
                  <a:pt x="22453" y="65375"/>
                </a:cubicBezTo>
                <a:cubicBezTo>
                  <a:pt x="22453" y="65402"/>
                  <a:pt x="22632" y="66020"/>
                  <a:pt x="22544" y="65685"/>
                </a:cubicBezTo>
                <a:cubicBezTo>
                  <a:pt x="22338" y="64977"/>
                  <a:pt x="22342" y="64785"/>
                  <a:pt x="22419" y="64924"/>
                </a:cubicBezTo>
                <a:cubicBezTo>
                  <a:pt x="22293" y="64502"/>
                  <a:pt x="22464" y="65001"/>
                  <a:pt x="22380" y="64673"/>
                </a:cubicBezTo>
                <a:cubicBezTo>
                  <a:pt x="22289" y="64366"/>
                  <a:pt x="22258" y="64307"/>
                  <a:pt x="22213" y="64188"/>
                </a:cubicBezTo>
                <a:cubicBezTo>
                  <a:pt x="22244" y="64313"/>
                  <a:pt x="22276" y="64432"/>
                  <a:pt x="22297" y="64516"/>
                </a:cubicBezTo>
                <a:cubicBezTo>
                  <a:pt x="22226" y="64376"/>
                  <a:pt x="22111" y="64023"/>
                  <a:pt x="22045" y="63880"/>
                </a:cubicBezTo>
                <a:cubicBezTo>
                  <a:pt x="22052" y="63856"/>
                  <a:pt x="22084" y="63888"/>
                  <a:pt x="22007" y="63619"/>
                </a:cubicBezTo>
                <a:cubicBezTo>
                  <a:pt x="21971" y="63709"/>
                  <a:pt x="21992" y="63822"/>
                  <a:pt x="21958" y="63905"/>
                </a:cubicBezTo>
                <a:cubicBezTo>
                  <a:pt x="21867" y="63577"/>
                  <a:pt x="21867" y="63654"/>
                  <a:pt x="21794" y="63413"/>
                </a:cubicBezTo>
                <a:cubicBezTo>
                  <a:pt x="21797" y="63497"/>
                  <a:pt x="21870" y="63783"/>
                  <a:pt x="21884" y="63901"/>
                </a:cubicBezTo>
                <a:cubicBezTo>
                  <a:pt x="21728" y="63437"/>
                  <a:pt x="21783" y="63863"/>
                  <a:pt x="21595" y="63357"/>
                </a:cubicBezTo>
                <a:cubicBezTo>
                  <a:pt x="21623" y="63545"/>
                  <a:pt x="21738" y="64059"/>
                  <a:pt x="21553" y="63458"/>
                </a:cubicBezTo>
                <a:cubicBezTo>
                  <a:pt x="21525" y="63437"/>
                  <a:pt x="21623" y="63762"/>
                  <a:pt x="21623" y="63814"/>
                </a:cubicBezTo>
                <a:cubicBezTo>
                  <a:pt x="21595" y="63762"/>
                  <a:pt x="21455" y="63231"/>
                  <a:pt x="21435" y="63210"/>
                </a:cubicBezTo>
                <a:cubicBezTo>
                  <a:pt x="21518" y="63500"/>
                  <a:pt x="21459" y="63357"/>
                  <a:pt x="21535" y="63671"/>
                </a:cubicBezTo>
                <a:cubicBezTo>
                  <a:pt x="21420" y="63311"/>
                  <a:pt x="21396" y="63347"/>
                  <a:pt x="21263" y="62913"/>
                </a:cubicBezTo>
                <a:cubicBezTo>
                  <a:pt x="21239" y="62767"/>
                  <a:pt x="21214" y="62519"/>
                  <a:pt x="21079" y="62121"/>
                </a:cubicBezTo>
                <a:cubicBezTo>
                  <a:pt x="21396" y="63340"/>
                  <a:pt x="21225" y="63110"/>
                  <a:pt x="20924" y="62132"/>
                </a:cubicBezTo>
                <a:cubicBezTo>
                  <a:pt x="20914" y="62177"/>
                  <a:pt x="21032" y="62456"/>
                  <a:pt x="21012" y="62453"/>
                </a:cubicBezTo>
                <a:cubicBezTo>
                  <a:pt x="20956" y="62335"/>
                  <a:pt x="20886" y="62150"/>
                  <a:pt x="20750" y="61668"/>
                </a:cubicBezTo>
                <a:cubicBezTo>
                  <a:pt x="20754" y="61654"/>
                  <a:pt x="20760" y="61644"/>
                  <a:pt x="20764" y="61629"/>
                </a:cubicBezTo>
                <a:cubicBezTo>
                  <a:pt x="20475" y="60613"/>
                  <a:pt x="20506" y="60875"/>
                  <a:pt x="20443" y="60806"/>
                </a:cubicBezTo>
                <a:cubicBezTo>
                  <a:pt x="20209" y="59915"/>
                  <a:pt x="20391" y="60359"/>
                  <a:pt x="20467" y="60404"/>
                </a:cubicBezTo>
                <a:cubicBezTo>
                  <a:pt x="20370" y="60034"/>
                  <a:pt x="20373" y="60094"/>
                  <a:pt x="20307" y="59905"/>
                </a:cubicBezTo>
                <a:cubicBezTo>
                  <a:pt x="20174" y="59294"/>
                  <a:pt x="20544" y="60345"/>
                  <a:pt x="20335" y="59487"/>
                </a:cubicBezTo>
                <a:cubicBezTo>
                  <a:pt x="20314" y="59466"/>
                  <a:pt x="20275" y="59395"/>
                  <a:pt x="20209" y="59256"/>
                </a:cubicBezTo>
                <a:cubicBezTo>
                  <a:pt x="20307" y="59189"/>
                  <a:pt x="20418" y="59389"/>
                  <a:pt x="20471" y="59165"/>
                </a:cubicBezTo>
                <a:cubicBezTo>
                  <a:pt x="20513" y="59315"/>
                  <a:pt x="20516" y="59353"/>
                  <a:pt x="20555" y="59497"/>
                </a:cubicBezTo>
                <a:cubicBezTo>
                  <a:pt x="20558" y="59413"/>
                  <a:pt x="20460" y="59043"/>
                  <a:pt x="20475" y="58987"/>
                </a:cubicBezTo>
                <a:cubicBezTo>
                  <a:pt x="20509" y="59110"/>
                  <a:pt x="20558" y="59284"/>
                  <a:pt x="20568" y="59291"/>
                </a:cubicBezTo>
                <a:cubicBezTo>
                  <a:pt x="20520" y="59126"/>
                  <a:pt x="20555" y="59200"/>
                  <a:pt x="20579" y="59263"/>
                </a:cubicBezTo>
                <a:cubicBezTo>
                  <a:pt x="20485" y="58921"/>
                  <a:pt x="20523" y="59151"/>
                  <a:pt x="20446" y="58875"/>
                </a:cubicBezTo>
                <a:cubicBezTo>
                  <a:pt x="20341" y="58377"/>
                  <a:pt x="20516" y="58802"/>
                  <a:pt x="20439" y="58362"/>
                </a:cubicBezTo>
                <a:cubicBezTo>
                  <a:pt x="20537" y="58656"/>
                  <a:pt x="20551" y="58596"/>
                  <a:pt x="20628" y="58799"/>
                </a:cubicBezTo>
                <a:cubicBezTo>
                  <a:pt x="20499" y="58327"/>
                  <a:pt x="20433" y="58156"/>
                  <a:pt x="20397" y="57937"/>
                </a:cubicBezTo>
                <a:cubicBezTo>
                  <a:pt x="20541" y="58390"/>
                  <a:pt x="20694" y="58820"/>
                  <a:pt x="20760" y="59186"/>
                </a:cubicBezTo>
                <a:cubicBezTo>
                  <a:pt x="20768" y="59172"/>
                  <a:pt x="20848" y="59469"/>
                  <a:pt x="20858" y="59482"/>
                </a:cubicBezTo>
                <a:cubicBezTo>
                  <a:pt x="20697" y="58938"/>
                  <a:pt x="20760" y="59012"/>
                  <a:pt x="20781" y="58963"/>
                </a:cubicBezTo>
                <a:cubicBezTo>
                  <a:pt x="20645" y="58512"/>
                  <a:pt x="20666" y="58422"/>
                  <a:pt x="20747" y="58691"/>
                </a:cubicBezTo>
                <a:cubicBezTo>
                  <a:pt x="20687" y="58460"/>
                  <a:pt x="20649" y="58303"/>
                  <a:pt x="20681" y="58324"/>
                </a:cubicBezTo>
                <a:cubicBezTo>
                  <a:pt x="20852" y="58830"/>
                  <a:pt x="20823" y="58883"/>
                  <a:pt x="20879" y="59081"/>
                </a:cubicBezTo>
                <a:cubicBezTo>
                  <a:pt x="20872" y="58991"/>
                  <a:pt x="20949" y="59141"/>
                  <a:pt x="20886" y="58893"/>
                </a:cubicBezTo>
                <a:cubicBezTo>
                  <a:pt x="20823" y="58812"/>
                  <a:pt x="20858" y="58687"/>
                  <a:pt x="20705" y="58272"/>
                </a:cubicBezTo>
                <a:cubicBezTo>
                  <a:pt x="20687" y="58261"/>
                  <a:pt x="20768" y="58516"/>
                  <a:pt x="20778" y="58617"/>
                </a:cubicBezTo>
                <a:cubicBezTo>
                  <a:pt x="20660" y="58226"/>
                  <a:pt x="20625" y="58055"/>
                  <a:pt x="20614" y="57958"/>
                </a:cubicBezTo>
                <a:cubicBezTo>
                  <a:pt x="20663" y="58055"/>
                  <a:pt x="20858" y="58725"/>
                  <a:pt x="20900" y="58858"/>
                </a:cubicBezTo>
                <a:cubicBezTo>
                  <a:pt x="20865" y="58677"/>
                  <a:pt x="21001" y="59047"/>
                  <a:pt x="20879" y="58558"/>
                </a:cubicBezTo>
                <a:cubicBezTo>
                  <a:pt x="20939" y="58875"/>
                  <a:pt x="20785" y="58506"/>
                  <a:pt x="20663" y="58016"/>
                </a:cubicBezTo>
                <a:cubicBezTo>
                  <a:pt x="20670" y="57950"/>
                  <a:pt x="20785" y="58408"/>
                  <a:pt x="20795" y="58404"/>
                </a:cubicBezTo>
                <a:cubicBezTo>
                  <a:pt x="20768" y="58261"/>
                  <a:pt x="20736" y="57992"/>
                  <a:pt x="20914" y="58652"/>
                </a:cubicBezTo>
                <a:cubicBezTo>
                  <a:pt x="20886" y="58464"/>
                  <a:pt x="20816" y="58233"/>
                  <a:pt x="20708" y="57905"/>
                </a:cubicBezTo>
                <a:cubicBezTo>
                  <a:pt x="20715" y="57821"/>
                  <a:pt x="20827" y="58222"/>
                  <a:pt x="20869" y="58408"/>
                </a:cubicBezTo>
                <a:cubicBezTo>
                  <a:pt x="20858" y="58310"/>
                  <a:pt x="20935" y="58596"/>
                  <a:pt x="20945" y="58578"/>
                </a:cubicBezTo>
                <a:cubicBezTo>
                  <a:pt x="20865" y="58261"/>
                  <a:pt x="20768" y="58016"/>
                  <a:pt x="20702" y="57748"/>
                </a:cubicBezTo>
                <a:cubicBezTo>
                  <a:pt x="20718" y="57758"/>
                  <a:pt x="20792" y="58006"/>
                  <a:pt x="20834" y="58135"/>
                </a:cubicBezTo>
                <a:cubicBezTo>
                  <a:pt x="20827" y="58027"/>
                  <a:pt x="20743" y="57713"/>
                  <a:pt x="20781" y="57734"/>
                </a:cubicBezTo>
                <a:cubicBezTo>
                  <a:pt x="20995" y="58418"/>
                  <a:pt x="20810" y="57678"/>
                  <a:pt x="21005" y="58264"/>
                </a:cubicBezTo>
                <a:cubicBezTo>
                  <a:pt x="20928" y="58006"/>
                  <a:pt x="20900" y="57958"/>
                  <a:pt x="20886" y="57839"/>
                </a:cubicBezTo>
                <a:cubicBezTo>
                  <a:pt x="20903" y="57849"/>
                  <a:pt x="21001" y="58219"/>
                  <a:pt x="21019" y="58230"/>
                </a:cubicBezTo>
                <a:cubicBezTo>
                  <a:pt x="20942" y="57971"/>
                  <a:pt x="20872" y="57723"/>
                  <a:pt x="20876" y="57692"/>
                </a:cubicBezTo>
                <a:cubicBezTo>
                  <a:pt x="20893" y="57752"/>
                  <a:pt x="20911" y="57811"/>
                  <a:pt x="20911" y="57786"/>
                </a:cubicBezTo>
                <a:cubicBezTo>
                  <a:pt x="20956" y="57950"/>
                  <a:pt x="20924" y="57891"/>
                  <a:pt x="20995" y="58114"/>
                </a:cubicBezTo>
                <a:cubicBezTo>
                  <a:pt x="20953" y="57696"/>
                  <a:pt x="20949" y="57629"/>
                  <a:pt x="21204" y="58320"/>
                </a:cubicBezTo>
                <a:cubicBezTo>
                  <a:pt x="21082" y="57863"/>
                  <a:pt x="21151" y="57979"/>
                  <a:pt x="21211" y="58125"/>
                </a:cubicBezTo>
                <a:cubicBezTo>
                  <a:pt x="21113" y="57800"/>
                  <a:pt x="21124" y="57790"/>
                  <a:pt x="21068" y="57588"/>
                </a:cubicBezTo>
                <a:cubicBezTo>
                  <a:pt x="21079" y="57734"/>
                  <a:pt x="20974" y="57309"/>
                  <a:pt x="20911" y="57085"/>
                </a:cubicBezTo>
                <a:cubicBezTo>
                  <a:pt x="20848" y="56963"/>
                  <a:pt x="20890" y="57141"/>
                  <a:pt x="20813" y="56959"/>
                </a:cubicBezTo>
                <a:cubicBezTo>
                  <a:pt x="20911" y="57291"/>
                  <a:pt x="20872" y="57246"/>
                  <a:pt x="20914" y="57420"/>
                </a:cubicBezTo>
                <a:cubicBezTo>
                  <a:pt x="20844" y="57186"/>
                  <a:pt x="20802" y="57085"/>
                  <a:pt x="20747" y="56938"/>
                </a:cubicBezTo>
                <a:cubicBezTo>
                  <a:pt x="20820" y="57186"/>
                  <a:pt x="20820" y="57343"/>
                  <a:pt x="20778" y="57221"/>
                </a:cubicBezTo>
                <a:cubicBezTo>
                  <a:pt x="20708" y="56959"/>
                  <a:pt x="20823" y="57217"/>
                  <a:pt x="20681" y="56750"/>
                </a:cubicBezTo>
                <a:cubicBezTo>
                  <a:pt x="20723" y="56994"/>
                  <a:pt x="20621" y="56638"/>
                  <a:pt x="20586" y="56446"/>
                </a:cubicBezTo>
                <a:cubicBezTo>
                  <a:pt x="20506" y="56463"/>
                  <a:pt x="20506" y="56439"/>
                  <a:pt x="20496" y="56655"/>
                </a:cubicBezTo>
                <a:cubicBezTo>
                  <a:pt x="20422" y="56415"/>
                  <a:pt x="20377" y="56194"/>
                  <a:pt x="20317" y="56024"/>
                </a:cubicBezTo>
                <a:cubicBezTo>
                  <a:pt x="20475" y="56607"/>
                  <a:pt x="20241" y="55954"/>
                  <a:pt x="20206" y="55933"/>
                </a:cubicBezTo>
                <a:cubicBezTo>
                  <a:pt x="20206" y="55901"/>
                  <a:pt x="20230" y="55936"/>
                  <a:pt x="20191" y="55793"/>
                </a:cubicBezTo>
                <a:cubicBezTo>
                  <a:pt x="20094" y="55490"/>
                  <a:pt x="20188" y="55846"/>
                  <a:pt x="20083" y="55518"/>
                </a:cubicBezTo>
                <a:cubicBezTo>
                  <a:pt x="20083" y="55479"/>
                  <a:pt x="20035" y="55347"/>
                  <a:pt x="20021" y="55322"/>
                </a:cubicBezTo>
                <a:cubicBezTo>
                  <a:pt x="20108" y="55658"/>
                  <a:pt x="20136" y="55730"/>
                  <a:pt x="20195" y="55961"/>
                </a:cubicBezTo>
                <a:cubicBezTo>
                  <a:pt x="20136" y="55951"/>
                  <a:pt x="20003" y="55797"/>
                  <a:pt x="19703" y="54837"/>
                </a:cubicBezTo>
                <a:cubicBezTo>
                  <a:pt x="19811" y="55116"/>
                  <a:pt x="19665" y="54527"/>
                  <a:pt x="19814" y="54928"/>
                </a:cubicBezTo>
                <a:cubicBezTo>
                  <a:pt x="19742" y="54680"/>
                  <a:pt x="19755" y="54683"/>
                  <a:pt x="19668" y="54398"/>
                </a:cubicBezTo>
                <a:cubicBezTo>
                  <a:pt x="19592" y="54279"/>
                  <a:pt x="19577" y="54327"/>
                  <a:pt x="19479" y="54139"/>
                </a:cubicBezTo>
                <a:cubicBezTo>
                  <a:pt x="19441" y="53979"/>
                  <a:pt x="19410" y="53874"/>
                  <a:pt x="19386" y="53836"/>
                </a:cubicBezTo>
                <a:cubicBezTo>
                  <a:pt x="19420" y="53965"/>
                  <a:pt x="19455" y="54083"/>
                  <a:pt x="19438" y="54063"/>
                </a:cubicBezTo>
                <a:cubicBezTo>
                  <a:pt x="19399" y="53902"/>
                  <a:pt x="19368" y="53800"/>
                  <a:pt x="19344" y="53758"/>
                </a:cubicBezTo>
                <a:cubicBezTo>
                  <a:pt x="19403" y="53958"/>
                  <a:pt x="19424" y="54135"/>
                  <a:pt x="19354" y="53908"/>
                </a:cubicBezTo>
                <a:cubicBezTo>
                  <a:pt x="19357" y="53786"/>
                  <a:pt x="19169" y="53263"/>
                  <a:pt x="19131" y="53032"/>
                </a:cubicBezTo>
                <a:cubicBezTo>
                  <a:pt x="19148" y="52984"/>
                  <a:pt x="19319" y="53619"/>
                  <a:pt x="19270" y="53399"/>
                </a:cubicBezTo>
                <a:cubicBezTo>
                  <a:pt x="19246" y="53343"/>
                  <a:pt x="19183" y="53074"/>
                  <a:pt x="19141" y="53005"/>
                </a:cubicBezTo>
                <a:cubicBezTo>
                  <a:pt x="19131" y="52935"/>
                  <a:pt x="19047" y="52555"/>
                  <a:pt x="19138" y="52837"/>
                </a:cubicBezTo>
                <a:cubicBezTo>
                  <a:pt x="19194" y="53078"/>
                  <a:pt x="19302" y="53406"/>
                  <a:pt x="19329" y="53441"/>
                </a:cubicBezTo>
                <a:cubicBezTo>
                  <a:pt x="19215" y="53103"/>
                  <a:pt x="19141" y="52823"/>
                  <a:pt x="19085" y="52610"/>
                </a:cubicBezTo>
                <a:cubicBezTo>
                  <a:pt x="19106" y="52579"/>
                  <a:pt x="19096" y="52411"/>
                  <a:pt x="19221" y="52819"/>
                </a:cubicBezTo>
                <a:cubicBezTo>
                  <a:pt x="19236" y="52903"/>
                  <a:pt x="19278" y="53061"/>
                  <a:pt x="19333" y="53256"/>
                </a:cubicBezTo>
                <a:cubicBezTo>
                  <a:pt x="19392" y="53385"/>
                  <a:pt x="19231" y="52897"/>
                  <a:pt x="19252" y="52917"/>
                </a:cubicBezTo>
                <a:cubicBezTo>
                  <a:pt x="19257" y="52882"/>
                  <a:pt x="19281" y="52921"/>
                  <a:pt x="19239" y="52774"/>
                </a:cubicBezTo>
                <a:cubicBezTo>
                  <a:pt x="19159" y="52540"/>
                  <a:pt x="19273" y="52990"/>
                  <a:pt x="19159" y="52613"/>
                </a:cubicBezTo>
                <a:cubicBezTo>
                  <a:pt x="19197" y="52666"/>
                  <a:pt x="19131" y="52425"/>
                  <a:pt x="19155" y="52446"/>
                </a:cubicBezTo>
                <a:cubicBezTo>
                  <a:pt x="19242" y="52753"/>
                  <a:pt x="19260" y="52743"/>
                  <a:pt x="19347" y="53050"/>
                </a:cubicBezTo>
                <a:cubicBezTo>
                  <a:pt x="19312" y="53001"/>
                  <a:pt x="19458" y="53459"/>
                  <a:pt x="19462" y="53476"/>
                </a:cubicBezTo>
                <a:cubicBezTo>
                  <a:pt x="19413" y="53304"/>
                  <a:pt x="19469" y="53336"/>
                  <a:pt x="19386" y="53137"/>
                </a:cubicBezTo>
                <a:cubicBezTo>
                  <a:pt x="19413" y="53238"/>
                  <a:pt x="19417" y="53284"/>
                  <a:pt x="19375" y="53155"/>
                </a:cubicBezTo>
                <a:cubicBezTo>
                  <a:pt x="19382" y="53137"/>
                  <a:pt x="19294" y="52861"/>
                  <a:pt x="19294" y="52823"/>
                </a:cubicBezTo>
                <a:cubicBezTo>
                  <a:pt x="19333" y="52932"/>
                  <a:pt x="19347" y="52917"/>
                  <a:pt x="19403" y="53092"/>
                </a:cubicBezTo>
                <a:cubicBezTo>
                  <a:pt x="19452" y="53263"/>
                  <a:pt x="19410" y="53175"/>
                  <a:pt x="19452" y="53325"/>
                </a:cubicBezTo>
                <a:cubicBezTo>
                  <a:pt x="19571" y="53675"/>
                  <a:pt x="19263" y="52478"/>
                  <a:pt x="19521" y="53340"/>
                </a:cubicBezTo>
                <a:cubicBezTo>
                  <a:pt x="19532" y="53406"/>
                  <a:pt x="19466" y="53263"/>
                  <a:pt x="19532" y="53486"/>
                </a:cubicBezTo>
                <a:cubicBezTo>
                  <a:pt x="19644" y="53797"/>
                  <a:pt x="19567" y="53448"/>
                  <a:pt x="19665" y="53699"/>
                </a:cubicBezTo>
                <a:cubicBezTo>
                  <a:pt x="19595" y="53462"/>
                  <a:pt x="19553" y="53304"/>
                  <a:pt x="19553" y="53267"/>
                </a:cubicBezTo>
                <a:cubicBezTo>
                  <a:pt x="19644" y="53573"/>
                  <a:pt x="19692" y="53650"/>
                  <a:pt x="19637" y="53417"/>
                </a:cubicBezTo>
                <a:cubicBezTo>
                  <a:pt x="19706" y="53615"/>
                  <a:pt x="19731" y="53762"/>
                  <a:pt x="19794" y="53929"/>
                </a:cubicBezTo>
                <a:cubicBezTo>
                  <a:pt x="19713" y="53647"/>
                  <a:pt x="19752" y="53657"/>
                  <a:pt x="19724" y="53563"/>
                </a:cubicBezTo>
                <a:cubicBezTo>
                  <a:pt x="19717" y="53563"/>
                  <a:pt x="19706" y="53552"/>
                  <a:pt x="19658" y="53371"/>
                </a:cubicBezTo>
                <a:cubicBezTo>
                  <a:pt x="19605" y="53162"/>
                  <a:pt x="19689" y="53434"/>
                  <a:pt x="19679" y="53319"/>
                </a:cubicBezTo>
                <a:cubicBezTo>
                  <a:pt x="19571" y="52924"/>
                  <a:pt x="19613" y="53175"/>
                  <a:pt x="19539" y="52945"/>
                </a:cubicBezTo>
                <a:cubicBezTo>
                  <a:pt x="19595" y="53005"/>
                  <a:pt x="19452" y="52624"/>
                  <a:pt x="19452" y="52628"/>
                </a:cubicBezTo>
                <a:cubicBezTo>
                  <a:pt x="19347" y="52209"/>
                  <a:pt x="19525" y="52750"/>
                  <a:pt x="19598" y="52987"/>
                </a:cubicBezTo>
                <a:cubicBezTo>
                  <a:pt x="19473" y="52589"/>
                  <a:pt x="19396" y="52236"/>
                  <a:pt x="19350" y="52164"/>
                </a:cubicBezTo>
                <a:cubicBezTo>
                  <a:pt x="19469" y="52610"/>
                  <a:pt x="19281" y="52014"/>
                  <a:pt x="19386" y="52439"/>
                </a:cubicBezTo>
                <a:cubicBezTo>
                  <a:pt x="19315" y="52195"/>
                  <a:pt x="19270" y="52048"/>
                  <a:pt x="19252" y="52038"/>
                </a:cubicBezTo>
                <a:cubicBezTo>
                  <a:pt x="19305" y="52268"/>
                  <a:pt x="19389" y="52467"/>
                  <a:pt x="19399" y="52576"/>
                </a:cubicBezTo>
                <a:cubicBezTo>
                  <a:pt x="19312" y="52471"/>
                  <a:pt x="19078" y="51532"/>
                  <a:pt x="19141" y="51605"/>
                </a:cubicBezTo>
                <a:cubicBezTo>
                  <a:pt x="19068" y="51410"/>
                  <a:pt x="19089" y="51476"/>
                  <a:pt x="19089" y="51556"/>
                </a:cubicBezTo>
                <a:cubicBezTo>
                  <a:pt x="19001" y="51186"/>
                  <a:pt x="19009" y="51329"/>
                  <a:pt x="18952" y="51165"/>
                </a:cubicBezTo>
                <a:cubicBezTo>
                  <a:pt x="18901" y="50921"/>
                  <a:pt x="19019" y="51158"/>
                  <a:pt x="18907" y="50754"/>
                </a:cubicBezTo>
                <a:cubicBezTo>
                  <a:pt x="18872" y="50788"/>
                  <a:pt x="18872" y="50910"/>
                  <a:pt x="18817" y="50788"/>
                </a:cubicBezTo>
                <a:cubicBezTo>
                  <a:pt x="18677" y="50209"/>
                  <a:pt x="18803" y="50467"/>
                  <a:pt x="18740" y="50094"/>
                </a:cubicBezTo>
                <a:cubicBezTo>
                  <a:pt x="18809" y="50335"/>
                  <a:pt x="18854" y="50481"/>
                  <a:pt x="18869" y="50492"/>
                </a:cubicBezTo>
                <a:cubicBezTo>
                  <a:pt x="18820" y="50265"/>
                  <a:pt x="18865" y="50303"/>
                  <a:pt x="18817" y="50087"/>
                </a:cubicBezTo>
                <a:cubicBezTo>
                  <a:pt x="18949" y="50533"/>
                  <a:pt x="18914" y="50282"/>
                  <a:pt x="18907" y="50223"/>
                </a:cubicBezTo>
                <a:cubicBezTo>
                  <a:pt x="18880" y="50139"/>
                  <a:pt x="18680" y="49444"/>
                  <a:pt x="18746" y="49731"/>
                </a:cubicBezTo>
                <a:cubicBezTo>
                  <a:pt x="18743" y="49681"/>
                  <a:pt x="18834" y="50031"/>
                  <a:pt x="18834" y="50052"/>
                </a:cubicBezTo>
                <a:cubicBezTo>
                  <a:pt x="18827" y="50058"/>
                  <a:pt x="18838" y="50118"/>
                  <a:pt x="18851" y="50184"/>
                </a:cubicBezTo>
                <a:cubicBezTo>
                  <a:pt x="18701" y="49699"/>
                  <a:pt x="18803" y="50139"/>
                  <a:pt x="18674" y="49728"/>
                </a:cubicBezTo>
                <a:cubicBezTo>
                  <a:pt x="18729" y="49926"/>
                  <a:pt x="18743" y="49947"/>
                  <a:pt x="18799" y="50132"/>
                </a:cubicBezTo>
                <a:cubicBezTo>
                  <a:pt x="18659" y="49891"/>
                  <a:pt x="18674" y="50007"/>
                  <a:pt x="18600" y="49902"/>
                </a:cubicBezTo>
                <a:cubicBezTo>
                  <a:pt x="18677" y="50289"/>
                  <a:pt x="18659" y="50477"/>
                  <a:pt x="18516" y="50094"/>
                </a:cubicBezTo>
                <a:cubicBezTo>
                  <a:pt x="18569" y="50275"/>
                  <a:pt x="18600" y="50345"/>
                  <a:pt x="18607" y="50404"/>
                </a:cubicBezTo>
                <a:cubicBezTo>
                  <a:pt x="18492" y="50055"/>
                  <a:pt x="18565" y="50373"/>
                  <a:pt x="18540" y="50383"/>
                </a:cubicBezTo>
                <a:cubicBezTo>
                  <a:pt x="18482" y="50188"/>
                  <a:pt x="18411" y="49940"/>
                  <a:pt x="18408" y="49996"/>
                </a:cubicBezTo>
                <a:cubicBezTo>
                  <a:pt x="18561" y="50492"/>
                  <a:pt x="18482" y="50348"/>
                  <a:pt x="18419" y="50142"/>
                </a:cubicBezTo>
                <a:cubicBezTo>
                  <a:pt x="18443" y="50226"/>
                  <a:pt x="18478" y="50348"/>
                  <a:pt x="18478" y="50363"/>
                </a:cubicBezTo>
                <a:cubicBezTo>
                  <a:pt x="18384" y="50066"/>
                  <a:pt x="18384" y="49933"/>
                  <a:pt x="18331" y="49821"/>
                </a:cubicBezTo>
                <a:cubicBezTo>
                  <a:pt x="18394" y="50042"/>
                  <a:pt x="18324" y="49888"/>
                  <a:pt x="18408" y="50174"/>
                </a:cubicBezTo>
                <a:cubicBezTo>
                  <a:pt x="18432" y="50230"/>
                  <a:pt x="18482" y="50377"/>
                  <a:pt x="18537" y="50572"/>
                </a:cubicBezTo>
                <a:cubicBezTo>
                  <a:pt x="18527" y="50593"/>
                  <a:pt x="18516" y="50621"/>
                  <a:pt x="18506" y="50645"/>
                </a:cubicBezTo>
                <a:cubicBezTo>
                  <a:pt x="18621" y="51001"/>
                  <a:pt x="18670" y="51224"/>
                  <a:pt x="18729" y="51343"/>
                </a:cubicBezTo>
                <a:cubicBezTo>
                  <a:pt x="18659" y="51089"/>
                  <a:pt x="18656" y="51134"/>
                  <a:pt x="18576" y="50833"/>
                </a:cubicBezTo>
                <a:cubicBezTo>
                  <a:pt x="18596" y="50844"/>
                  <a:pt x="18600" y="50725"/>
                  <a:pt x="18725" y="51176"/>
                </a:cubicBezTo>
                <a:cubicBezTo>
                  <a:pt x="18632" y="50854"/>
                  <a:pt x="18851" y="51343"/>
                  <a:pt x="18663" y="50799"/>
                </a:cubicBezTo>
                <a:cubicBezTo>
                  <a:pt x="18674" y="50796"/>
                  <a:pt x="18698" y="50837"/>
                  <a:pt x="18740" y="50970"/>
                </a:cubicBezTo>
                <a:cubicBezTo>
                  <a:pt x="18841" y="51302"/>
                  <a:pt x="18880" y="51462"/>
                  <a:pt x="18949" y="51706"/>
                </a:cubicBezTo>
                <a:cubicBezTo>
                  <a:pt x="18973" y="51738"/>
                  <a:pt x="19022" y="51867"/>
                  <a:pt x="19061" y="51964"/>
                </a:cubicBezTo>
                <a:cubicBezTo>
                  <a:pt x="19057" y="51982"/>
                  <a:pt x="19144" y="52257"/>
                  <a:pt x="19144" y="52293"/>
                </a:cubicBezTo>
                <a:cubicBezTo>
                  <a:pt x="19096" y="52184"/>
                  <a:pt x="19218" y="52638"/>
                  <a:pt x="19127" y="52341"/>
                </a:cubicBezTo>
                <a:cubicBezTo>
                  <a:pt x="19068" y="52143"/>
                  <a:pt x="19117" y="52236"/>
                  <a:pt x="19047" y="52003"/>
                </a:cubicBezTo>
                <a:cubicBezTo>
                  <a:pt x="19036" y="52041"/>
                  <a:pt x="18938" y="51699"/>
                  <a:pt x="18959" y="51856"/>
                </a:cubicBezTo>
                <a:cubicBezTo>
                  <a:pt x="19113" y="52429"/>
                  <a:pt x="19089" y="52676"/>
                  <a:pt x="18904" y="51985"/>
                </a:cubicBezTo>
                <a:cubicBezTo>
                  <a:pt x="18946" y="52230"/>
                  <a:pt x="18922" y="52205"/>
                  <a:pt x="19043" y="52534"/>
                </a:cubicBezTo>
                <a:cubicBezTo>
                  <a:pt x="18967" y="52355"/>
                  <a:pt x="18980" y="52540"/>
                  <a:pt x="19071" y="52823"/>
                </a:cubicBezTo>
                <a:cubicBezTo>
                  <a:pt x="19012" y="52628"/>
                  <a:pt x="19036" y="52781"/>
                  <a:pt x="18967" y="52537"/>
                </a:cubicBezTo>
                <a:cubicBezTo>
                  <a:pt x="18911" y="52328"/>
                  <a:pt x="19009" y="52547"/>
                  <a:pt x="18896" y="52181"/>
                </a:cubicBezTo>
                <a:cubicBezTo>
                  <a:pt x="18809" y="51885"/>
                  <a:pt x="18893" y="52334"/>
                  <a:pt x="18806" y="52038"/>
                </a:cubicBezTo>
                <a:cubicBezTo>
                  <a:pt x="18827" y="52045"/>
                  <a:pt x="18694" y="51626"/>
                  <a:pt x="18733" y="51689"/>
                </a:cubicBezTo>
                <a:cubicBezTo>
                  <a:pt x="18809" y="52010"/>
                  <a:pt x="18838" y="52020"/>
                  <a:pt x="18809" y="51859"/>
                </a:cubicBezTo>
                <a:cubicBezTo>
                  <a:pt x="18854" y="52059"/>
                  <a:pt x="18914" y="52223"/>
                  <a:pt x="18911" y="52146"/>
                </a:cubicBezTo>
                <a:cubicBezTo>
                  <a:pt x="18799" y="51822"/>
                  <a:pt x="18771" y="51703"/>
                  <a:pt x="18736" y="51503"/>
                </a:cubicBezTo>
                <a:cubicBezTo>
                  <a:pt x="18712" y="51556"/>
                  <a:pt x="18638" y="51434"/>
                  <a:pt x="18611" y="51452"/>
                </a:cubicBezTo>
                <a:cubicBezTo>
                  <a:pt x="18632" y="51479"/>
                  <a:pt x="18656" y="51682"/>
                  <a:pt x="18719" y="51895"/>
                </a:cubicBezTo>
                <a:cubicBezTo>
                  <a:pt x="18729" y="52097"/>
                  <a:pt x="18582" y="51637"/>
                  <a:pt x="18593" y="51843"/>
                </a:cubicBezTo>
                <a:cubicBezTo>
                  <a:pt x="18558" y="51661"/>
                  <a:pt x="18461" y="51431"/>
                  <a:pt x="18447" y="51312"/>
                </a:cubicBezTo>
                <a:cubicBezTo>
                  <a:pt x="18534" y="51629"/>
                  <a:pt x="18561" y="51535"/>
                  <a:pt x="18537" y="51448"/>
                </a:cubicBezTo>
                <a:cubicBezTo>
                  <a:pt x="18527" y="51437"/>
                  <a:pt x="18503" y="51336"/>
                  <a:pt x="18478" y="51239"/>
                </a:cubicBezTo>
                <a:cubicBezTo>
                  <a:pt x="18530" y="51637"/>
                  <a:pt x="18160" y="50401"/>
                  <a:pt x="18258" y="50530"/>
                </a:cubicBezTo>
                <a:cubicBezTo>
                  <a:pt x="18310" y="50712"/>
                  <a:pt x="18352" y="50851"/>
                  <a:pt x="18380" y="50938"/>
                </a:cubicBezTo>
                <a:cubicBezTo>
                  <a:pt x="18369" y="50854"/>
                  <a:pt x="18457" y="51039"/>
                  <a:pt x="18345" y="50673"/>
                </a:cubicBezTo>
                <a:cubicBezTo>
                  <a:pt x="18363" y="50907"/>
                  <a:pt x="18181" y="50174"/>
                  <a:pt x="18070" y="49916"/>
                </a:cubicBezTo>
                <a:cubicBezTo>
                  <a:pt x="18080" y="49971"/>
                  <a:pt x="18202" y="50359"/>
                  <a:pt x="18209" y="50464"/>
                </a:cubicBezTo>
                <a:cubicBezTo>
                  <a:pt x="18126" y="50216"/>
                  <a:pt x="18042" y="49863"/>
                  <a:pt x="17993" y="49744"/>
                </a:cubicBezTo>
                <a:cubicBezTo>
                  <a:pt x="18013" y="49895"/>
                  <a:pt x="18115" y="50195"/>
                  <a:pt x="18163" y="50394"/>
                </a:cubicBezTo>
                <a:cubicBezTo>
                  <a:pt x="18132" y="50369"/>
                  <a:pt x="18024" y="50069"/>
                  <a:pt x="18007" y="49891"/>
                </a:cubicBezTo>
                <a:cubicBezTo>
                  <a:pt x="18000" y="49933"/>
                  <a:pt x="17972" y="49878"/>
                  <a:pt x="17926" y="49731"/>
                </a:cubicBezTo>
                <a:cubicBezTo>
                  <a:pt x="17930" y="49717"/>
                  <a:pt x="17874" y="49542"/>
                  <a:pt x="17870" y="49504"/>
                </a:cubicBezTo>
                <a:cubicBezTo>
                  <a:pt x="17926" y="49465"/>
                  <a:pt x="17982" y="49493"/>
                  <a:pt x="18055" y="49598"/>
                </a:cubicBezTo>
                <a:cubicBezTo>
                  <a:pt x="18073" y="49686"/>
                  <a:pt x="17979" y="49430"/>
                  <a:pt x="17989" y="49406"/>
                </a:cubicBezTo>
                <a:cubicBezTo>
                  <a:pt x="18007" y="49413"/>
                  <a:pt x="18045" y="49497"/>
                  <a:pt x="18105" y="49665"/>
                </a:cubicBezTo>
                <a:cubicBezTo>
                  <a:pt x="17979" y="49246"/>
                  <a:pt x="18034" y="49427"/>
                  <a:pt x="18055" y="49430"/>
                </a:cubicBezTo>
                <a:cubicBezTo>
                  <a:pt x="17996" y="49228"/>
                  <a:pt x="17982" y="49211"/>
                  <a:pt x="17930" y="49022"/>
                </a:cubicBezTo>
                <a:cubicBezTo>
                  <a:pt x="17958" y="48977"/>
                  <a:pt x="17895" y="48655"/>
                  <a:pt x="18013" y="48998"/>
                </a:cubicBezTo>
                <a:cubicBezTo>
                  <a:pt x="18080" y="49305"/>
                  <a:pt x="18213" y="49657"/>
                  <a:pt x="18265" y="49811"/>
                </a:cubicBezTo>
                <a:cubicBezTo>
                  <a:pt x="18345" y="50240"/>
                  <a:pt x="18122" y="49696"/>
                  <a:pt x="18153" y="49898"/>
                </a:cubicBezTo>
                <a:cubicBezTo>
                  <a:pt x="18234" y="50146"/>
                  <a:pt x="18240" y="50058"/>
                  <a:pt x="18335" y="50345"/>
                </a:cubicBezTo>
                <a:cubicBezTo>
                  <a:pt x="18297" y="50387"/>
                  <a:pt x="18129" y="49857"/>
                  <a:pt x="18097" y="49849"/>
                </a:cubicBezTo>
                <a:cubicBezTo>
                  <a:pt x="18261" y="50401"/>
                  <a:pt x="18314" y="50488"/>
                  <a:pt x="18401" y="50712"/>
                </a:cubicBezTo>
                <a:cubicBezTo>
                  <a:pt x="18586" y="51308"/>
                  <a:pt x="18411" y="50935"/>
                  <a:pt x="18572" y="51542"/>
                </a:cubicBezTo>
                <a:cubicBezTo>
                  <a:pt x="18576" y="51437"/>
                  <a:pt x="18555" y="51235"/>
                  <a:pt x="18447" y="50781"/>
                </a:cubicBezTo>
                <a:cubicBezTo>
                  <a:pt x="18614" y="51277"/>
                  <a:pt x="18603" y="51147"/>
                  <a:pt x="18680" y="51287"/>
                </a:cubicBezTo>
                <a:cubicBezTo>
                  <a:pt x="18548" y="50886"/>
                  <a:pt x="18649" y="51235"/>
                  <a:pt x="18495" y="50670"/>
                </a:cubicBezTo>
                <a:cubicBezTo>
                  <a:pt x="18443" y="50548"/>
                  <a:pt x="18558" y="50973"/>
                  <a:pt x="18478" y="50708"/>
                </a:cubicBezTo>
                <a:cubicBezTo>
                  <a:pt x="18408" y="50446"/>
                  <a:pt x="18450" y="50495"/>
                  <a:pt x="18380" y="50237"/>
                </a:cubicBezTo>
                <a:cubicBezTo>
                  <a:pt x="18443" y="50401"/>
                  <a:pt x="18461" y="50446"/>
                  <a:pt x="18436" y="50285"/>
                </a:cubicBezTo>
                <a:cubicBezTo>
                  <a:pt x="18363" y="50031"/>
                  <a:pt x="18286" y="49908"/>
                  <a:pt x="18216" y="49577"/>
                </a:cubicBezTo>
                <a:cubicBezTo>
                  <a:pt x="18321" y="49849"/>
                  <a:pt x="18216" y="49539"/>
                  <a:pt x="18209" y="49417"/>
                </a:cubicBezTo>
                <a:cubicBezTo>
                  <a:pt x="18255" y="49504"/>
                  <a:pt x="18307" y="49765"/>
                  <a:pt x="18345" y="49797"/>
                </a:cubicBezTo>
                <a:cubicBezTo>
                  <a:pt x="18244" y="49465"/>
                  <a:pt x="18202" y="49190"/>
                  <a:pt x="18282" y="49420"/>
                </a:cubicBezTo>
                <a:cubicBezTo>
                  <a:pt x="18335" y="49623"/>
                  <a:pt x="18289" y="49518"/>
                  <a:pt x="18369" y="49741"/>
                </a:cubicBezTo>
                <a:cubicBezTo>
                  <a:pt x="18251" y="49274"/>
                  <a:pt x="18377" y="49615"/>
                  <a:pt x="18244" y="49158"/>
                </a:cubicBezTo>
                <a:cubicBezTo>
                  <a:pt x="18359" y="49462"/>
                  <a:pt x="18237" y="49001"/>
                  <a:pt x="18349" y="49263"/>
                </a:cubicBezTo>
                <a:cubicBezTo>
                  <a:pt x="18276" y="48995"/>
                  <a:pt x="18251" y="48942"/>
                  <a:pt x="18230" y="48840"/>
                </a:cubicBezTo>
                <a:cubicBezTo>
                  <a:pt x="18342" y="49169"/>
                  <a:pt x="18132" y="48383"/>
                  <a:pt x="18261" y="48768"/>
                </a:cubicBezTo>
                <a:cubicBezTo>
                  <a:pt x="18261" y="48792"/>
                  <a:pt x="18244" y="48774"/>
                  <a:pt x="18279" y="48897"/>
                </a:cubicBezTo>
                <a:cubicBezTo>
                  <a:pt x="18272" y="48743"/>
                  <a:pt x="18394" y="49291"/>
                  <a:pt x="18415" y="49277"/>
                </a:cubicBezTo>
                <a:cubicBezTo>
                  <a:pt x="18237" y="48600"/>
                  <a:pt x="18303" y="48492"/>
                  <a:pt x="18558" y="49469"/>
                </a:cubicBezTo>
                <a:cubicBezTo>
                  <a:pt x="18524" y="49399"/>
                  <a:pt x="18561" y="49619"/>
                  <a:pt x="18607" y="49707"/>
                </a:cubicBezTo>
                <a:cubicBezTo>
                  <a:pt x="18561" y="49549"/>
                  <a:pt x="18590" y="49588"/>
                  <a:pt x="18593" y="49567"/>
                </a:cubicBezTo>
                <a:cubicBezTo>
                  <a:pt x="18450" y="49029"/>
                  <a:pt x="18369" y="48715"/>
                  <a:pt x="18471" y="48974"/>
                </a:cubicBezTo>
                <a:cubicBezTo>
                  <a:pt x="18503" y="49088"/>
                  <a:pt x="18596" y="49486"/>
                  <a:pt x="18649" y="49605"/>
                </a:cubicBezTo>
                <a:cubicBezTo>
                  <a:pt x="18503" y="49092"/>
                  <a:pt x="18701" y="49699"/>
                  <a:pt x="18705" y="49654"/>
                </a:cubicBezTo>
                <a:cubicBezTo>
                  <a:pt x="18576" y="49238"/>
                  <a:pt x="18558" y="49130"/>
                  <a:pt x="18534" y="49001"/>
                </a:cubicBezTo>
                <a:cubicBezTo>
                  <a:pt x="18485" y="48855"/>
                  <a:pt x="18387" y="48613"/>
                  <a:pt x="18369" y="48509"/>
                </a:cubicBezTo>
                <a:cubicBezTo>
                  <a:pt x="18384" y="48499"/>
                  <a:pt x="18440" y="48676"/>
                  <a:pt x="18390" y="48463"/>
                </a:cubicBezTo>
                <a:cubicBezTo>
                  <a:pt x="18429" y="48603"/>
                  <a:pt x="18471" y="48743"/>
                  <a:pt x="18509" y="48879"/>
                </a:cubicBezTo>
                <a:cubicBezTo>
                  <a:pt x="18380" y="48254"/>
                  <a:pt x="18509" y="48589"/>
                  <a:pt x="18593" y="48687"/>
                </a:cubicBezTo>
                <a:cubicBezTo>
                  <a:pt x="18488" y="48310"/>
                  <a:pt x="18611" y="48670"/>
                  <a:pt x="18551" y="48433"/>
                </a:cubicBezTo>
                <a:cubicBezTo>
                  <a:pt x="18540" y="48412"/>
                  <a:pt x="18453" y="48191"/>
                  <a:pt x="18453" y="48139"/>
                </a:cubicBezTo>
                <a:cubicBezTo>
                  <a:pt x="18447" y="48020"/>
                  <a:pt x="18628" y="48613"/>
                  <a:pt x="18548" y="48265"/>
                </a:cubicBezTo>
                <a:cubicBezTo>
                  <a:pt x="18617" y="48505"/>
                  <a:pt x="18663" y="48655"/>
                  <a:pt x="18677" y="48663"/>
                </a:cubicBezTo>
                <a:cubicBezTo>
                  <a:pt x="18565" y="48272"/>
                  <a:pt x="18674" y="48551"/>
                  <a:pt x="18534" y="48125"/>
                </a:cubicBezTo>
                <a:cubicBezTo>
                  <a:pt x="18607" y="48328"/>
                  <a:pt x="18540" y="48059"/>
                  <a:pt x="18527" y="47964"/>
                </a:cubicBezTo>
                <a:cubicBezTo>
                  <a:pt x="18569" y="48056"/>
                  <a:pt x="18659" y="48463"/>
                  <a:pt x="18712" y="48582"/>
                </a:cubicBezTo>
                <a:cubicBezTo>
                  <a:pt x="18624" y="48226"/>
                  <a:pt x="18767" y="48526"/>
                  <a:pt x="18611" y="47940"/>
                </a:cubicBezTo>
                <a:cubicBezTo>
                  <a:pt x="18674" y="48107"/>
                  <a:pt x="18694" y="48257"/>
                  <a:pt x="18767" y="48453"/>
                </a:cubicBezTo>
                <a:cubicBezTo>
                  <a:pt x="18603" y="47804"/>
                  <a:pt x="18775" y="48241"/>
                  <a:pt x="18680" y="47776"/>
                </a:cubicBezTo>
                <a:cubicBezTo>
                  <a:pt x="18708" y="48056"/>
                  <a:pt x="18450" y="47427"/>
                  <a:pt x="18607" y="48128"/>
                </a:cubicBezTo>
                <a:cubicBezTo>
                  <a:pt x="18314" y="47476"/>
                  <a:pt x="18440" y="48289"/>
                  <a:pt x="18171" y="47755"/>
                </a:cubicBezTo>
                <a:cubicBezTo>
                  <a:pt x="18220" y="47937"/>
                  <a:pt x="18255" y="48010"/>
                  <a:pt x="18261" y="48066"/>
                </a:cubicBezTo>
                <a:cubicBezTo>
                  <a:pt x="18251" y="48139"/>
                  <a:pt x="18129" y="47762"/>
                  <a:pt x="18157" y="47958"/>
                </a:cubicBezTo>
                <a:cubicBezTo>
                  <a:pt x="18297" y="48453"/>
                  <a:pt x="18150" y="47860"/>
                  <a:pt x="18230" y="48139"/>
                </a:cubicBezTo>
                <a:cubicBezTo>
                  <a:pt x="18318" y="48520"/>
                  <a:pt x="18234" y="48314"/>
                  <a:pt x="18213" y="48355"/>
                </a:cubicBezTo>
                <a:cubicBezTo>
                  <a:pt x="18111" y="47993"/>
                  <a:pt x="18003" y="47734"/>
                  <a:pt x="18070" y="47993"/>
                </a:cubicBezTo>
                <a:cubicBezTo>
                  <a:pt x="18080" y="47982"/>
                  <a:pt x="18171" y="48334"/>
                  <a:pt x="18157" y="48314"/>
                </a:cubicBezTo>
                <a:cubicBezTo>
                  <a:pt x="18080" y="48115"/>
                  <a:pt x="18189" y="48555"/>
                  <a:pt x="18066" y="48170"/>
                </a:cubicBezTo>
                <a:cubicBezTo>
                  <a:pt x="18076" y="48125"/>
                  <a:pt x="18129" y="48202"/>
                  <a:pt x="18003" y="47793"/>
                </a:cubicBezTo>
                <a:cubicBezTo>
                  <a:pt x="17968" y="47811"/>
                  <a:pt x="17979" y="47909"/>
                  <a:pt x="17895" y="47696"/>
                </a:cubicBezTo>
                <a:cubicBezTo>
                  <a:pt x="17965" y="47922"/>
                  <a:pt x="17989" y="48035"/>
                  <a:pt x="17975" y="48035"/>
                </a:cubicBezTo>
                <a:cubicBezTo>
                  <a:pt x="17794" y="47490"/>
                  <a:pt x="17951" y="48199"/>
                  <a:pt x="17982" y="48373"/>
                </a:cubicBezTo>
                <a:cubicBezTo>
                  <a:pt x="17895" y="48104"/>
                  <a:pt x="17839" y="47968"/>
                  <a:pt x="17776" y="47804"/>
                </a:cubicBezTo>
                <a:cubicBezTo>
                  <a:pt x="17825" y="47985"/>
                  <a:pt x="17860" y="48056"/>
                  <a:pt x="17867" y="48115"/>
                </a:cubicBezTo>
                <a:cubicBezTo>
                  <a:pt x="17849" y="48122"/>
                  <a:pt x="17773" y="47885"/>
                  <a:pt x="17724" y="47751"/>
                </a:cubicBezTo>
                <a:cubicBezTo>
                  <a:pt x="17884" y="48320"/>
                  <a:pt x="17766" y="47978"/>
                  <a:pt x="17812" y="48241"/>
                </a:cubicBezTo>
                <a:cubicBezTo>
                  <a:pt x="17770" y="48094"/>
                  <a:pt x="17770" y="48052"/>
                  <a:pt x="17731" y="47912"/>
                </a:cubicBezTo>
                <a:cubicBezTo>
                  <a:pt x="17696" y="47877"/>
                  <a:pt x="17731" y="48132"/>
                  <a:pt x="17657" y="47909"/>
                </a:cubicBezTo>
                <a:cubicBezTo>
                  <a:pt x="17595" y="47706"/>
                  <a:pt x="17602" y="47689"/>
                  <a:pt x="17574" y="47581"/>
                </a:cubicBezTo>
                <a:cubicBezTo>
                  <a:pt x="17539" y="47476"/>
                  <a:pt x="17549" y="47581"/>
                  <a:pt x="17469" y="47294"/>
                </a:cubicBezTo>
                <a:cubicBezTo>
                  <a:pt x="17490" y="47406"/>
                  <a:pt x="17462" y="47375"/>
                  <a:pt x="17507" y="47556"/>
                </a:cubicBezTo>
                <a:cubicBezTo>
                  <a:pt x="17585" y="47776"/>
                  <a:pt x="17598" y="47745"/>
                  <a:pt x="17714" y="48125"/>
                </a:cubicBezTo>
                <a:cubicBezTo>
                  <a:pt x="17654" y="48006"/>
                  <a:pt x="17640" y="47919"/>
                  <a:pt x="17728" y="48265"/>
                </a:cubicBezTo>
                <a:cubicBezTo>
                  <a:pt x="17637" y="47961"/>
                  <a:pt x="17595" y="47933"/>
                  <a:pt x="17543" y="47650"/>
                </a:cubicBezTo>
                <a:cubicBezTo>
                  <a:pt x="17532" y="47675"/>
                  <a:pt x="17535" y="47762"/>
                  <a:pt x="17459" y="47497"/>
                </a:cubicBezTo>
                <a:cubicBezTo>
                  <a:pt x="17445" y="47395"/>
                  <a:pt x="17409" y="47246"/>
                  <a:pt x="17424" y="47228"/>
                </a:cubicBezTo>
                <a:cubicBezTo>
                  <a:pt x="17298" y="46848"/>
                  <a:pt x="17288" y="46750"/>
                  <a:pt x="17256" y="46575"/>
                </a:cubicBezTo>
                <a:cubicBezTo>
                  <a:pt x="17193" y="46443"/>
                  <a:pt x="17256" y="46698"/>
                  <a:pt x="17319" y="46952"/>
                </a:cubicBezTo>
                <a:cubicBezTo>
                  <a:pt x="17343" y="46991"/>
                  <a:pt x="17375" y="47096"/>
                  <a:pt x="17414" y="47256"/>
                </a:cubicBezTo>
                <a:cubicBezTo>
                  <a:pt x="17361" y="47123"/>
                  <a:pt x="17430" y="47392"/>
                  <a:pt x="17333" y="47092"/>
                </a:cubicBezTo>
                <a:cubicBezTo>
                  <a:pt x="17378" y="47249"/>
                  <a:pt x="17445" y="47473"/>
                  <a:pt x="17451" y="47518"/>
                </a:cubicBezTo>
                <a:cubicBezTo>
                  <a:pt x="17430" y="47479"/>
                  <a:pt x="17409" y="47427"/>
                  <a:pt x="17378" y="47336"/>
                </a:cubicBezTo>
                <a:cubicBezTo>
                  <a:pt x="17204" y="46680"/>
                  <a:pt x="17176" y="46474"/>
                  <a:pt x="17190" y="46377"/>
                </a:cubicBezTo>
                <a:cubicBezTo>
                  <a:pt x="17148" y="46219"/>
                  <a:pt x="17029" y="45849"/>
                  <a:pt x="17043" y="45846"/>
                </a:cubicBezTo>
                <a:cubicBezTo>
                  <a:pt x="17082" y="45986"/>
                  <a:pt x="17079" y="45926"/>
                  <a:pt x="17110" y="46038"/>
                </a:cubicBezTo>
                <a:cubicBezTo>
                  <a:pt x="17221" y="46398"/>
                  <a:pt x="17256" y="46596"/>
                  <a:pt x="17298" y="46652"/>
                </a:cubicBezTo>
                <a:cubicBezTo>
                  <a:pt x="16981" y="45532"/>
                  <a:pt x="17166" y="45878"/>
                  <a:pt x="17249" y="46063"/>
                </a:cubicBezTo>
                <a:cubicBezTo>
                  <a:pt x="17270" y="46066"/>
                  <a:pt x="17151" y="45783"/>
                  <a:pt x="17162" y="45741"/>
                </a:cubicBezTo>
                <a:cubicBezTo>
                  <a:pt x="17204" y="45783"/>
                  <a:pt x="17298" y="45996"/>
                  <a:pt x="17270" y="45839"/>
                </a:cubicBezTo>
                <a:cubicBezTo>
                  <a:pt x="17305" y="45958"/>
                  <a:pt x="17354" y="46136"/>
                  <a:pt x="17364" y="46139"/>
                </a:cubicBezTo>
                <a:cubicBezTo>
                  <a:pt x="17155" y="45351"/>
                  <a:pt x="17501" y="46216"/>
                  <a:pt x="17417" y="45846"/>
                </a:cubicBezTo>
                <a:cubicBezTo>
                  <a:pt x="17414" y="45860"/>
                  <a:pt x="17393" y="45821"/>
                  <a:pt x="17382" y="45752"/>
                </a:cubicBezTo>
                <a:cubicBezTo>
                  <a:pt x="17393" y="45707"/>
                  <a:pt x="17543" y="46261"/>
                  <a:pt x="17553" y="46226"/>
                </a:cubicBezTo>
                <a:cubicBezTo>
                  <a:pt x="17487" y="45975"/>
                  <a:pt x="17409" y="45811"/>
                  <a:pt x="17399" y="45713"/>
                </a:cubicBezTo>
                <a:cubicBezTo>
                  <a:pt x="17511" y="46059"/>
                  <a:pt x="17399" y="45696"/>
                  <a:pt x="17382" y="45574"/>
                </a:cubicBezTo>
                <a:cubicBezTo>
                  <a:pt x="17459" y="45790"/>
                  <a:pt x="17462" y="45720"/>
                  <a:pt x="17525" y="45944"/>
                </a:cubicBezTo>
                <a:cubicBezTo>
                  <a:pt x="17347" y="45172"/>
                  <a:pt x="17647" y="46013"/>
                  <a:pt x="17640" y="45846"/>
                </a:cubicBezTo>
                <a:cubicBezTo>
                  <a:pt x="17755" y="46234"/>
                  <a:pt x="17773" y="46213"/>
                  <a:pt x="17818" y="46303"/>
                </a:cubicBezTo>
                <a:cubicBezTo>
                  <a:pt x="17707" y="45912"/>
                  <a:pt x="17745" y="46153"/>
                  <a:pt x="17647" y="45828"/>
                </a:cubicBezTo>
                <a:cubicBezTo>
                  <a:pt x="17738" y="45933"/>
                  <a:pt x="17657" y="45372"/>
                  <a:pt x="17616" y="45026"/>
                </a:cubicBezTo>
                <a:cubicBezTo>
                  <a:pt x="17703" y="45301"/>
                  <a:pt x="17668" y="45253"/>
                  <a:pt x="17731" y="45459"/>
                </a:cubicBezTo>
                <a:cubicBezTo>
                  <a:pt x="17766" y="45504"/>
                  <a:pt x="17623" y="45043"/>
                  <a:pt x="17630" y="44998"/>
                </a:cubicBezTo>
                <a:cubicBezTo>
                  <a:pt x="17780" y="45406"/>
                  <a:pt x="17986" y="45979"/>
                  <a:pt x="17812" y="45267"/>
                </a:cubicBezTo>
                <a:cubicBezTo>
                  <a:pt x="17801" y="45263"/>
                  <a:pt x="17807" y="45336"/>
                  <a:pt x="17766" y="45200"/>
                </a:cubicBezTo>
                <a:cubicBezTo>
                  <a:pt x="17780" y="45179"/>
                  <a:pt x="17661" y="44600"/>
                  <a:pt x="17822" y="45071"/>
                </a:cubicBezTo>
                <a:cubicBezTo>
                  <a:pt x="17857" y="45217"/>
                  <a:pt x="17930" y="45465"/>
                  <a:pt x="17930" y="45514"/>
                </a:cubicBezTo>
                <a:cubicBezTo>
                  <a:pt x="17888" y="45382"/>
                  <a:pt x="17864" y="45340"/>
                  <a:pt x="17853" y="45343"/>
                </a:cubicBezTo>
                <a:cubicBezTo>
                  <a:pt x="17951" y="45665"/>
                  <a:pt x="17923" y="45644"/>
                  <a:pt x="17993" y="45891"/>
                </a:cubicBezTo>
                <a:cubicBezTo>
                  <a:pt x="18052" y="46007"/>
                  <a:pt x="17920" y="45588"/>
                  <a:pt x="17951" y="45636"/>
                </a:cubicBezTo>
                <a:cubicBezTo>
                  <a:pt x="18034" y="45919"/>
                  <a:pt x="18007" y="45860"/>
                  <a:pt x="18073" y="46052"/>
                </a:cubicBezTo>
                <a:cubicBezTo>
                  <a:pt x="18010" y="45807"/>
                  <a:pt x="18028" y="45713"/>
                  <a:pt x="17944" y="45476"/>
                </a:cubicBezTo>
                <a:cubicBezTo>
                  <a:pt x="18091" y="45912"/>
                  <a:pt x="17933" y="45200"/>
                  <a:pt x="18091" y="45661"/>
                </a:cubicBezTo>
                <a:cubicBezTo>
                  <a:pt x="18163" y="45930"/>
                  <a:pt x="17989" y="45430"/>
                  <a:pt x="18132" y="45916"/>
                </a:cubicBezTo>
                <a:cubicBezTo>
                  <a:pt x="18160" y="45968"/>
                  <a:pt x="18174" y="45940"/>
                  <a:pt x="18163" y="45842"/>
                </a:cubicBezTo>
                <a:cubicBezTo>
                  <a:pt x="18034" y="45378"/>
                  <a:pt x="18181" y="45944"/>
                  <a:pt x="18094" y="45651"/>
                </a:cubicBezTo>
                <a:cubicBezTo>
                  <a:pt x="17958" y="45197"/>
                  <a:pt x="18038" y="45238"/>
                  <a:pt x="17941" y="44963"/>
                </a:cubicBezTo>
                <a:cubicBezTo>
                  <a:pt x="18034" y="45417"/>
                  <a:pt x="17857" y="44995"/>
                  <a:pt x="17972" y="45414"/>
                </a:cubicBezTo>
                <a:cubicBezTo>
                  <a:pt x="17881" y="45148"/>
                  <a:pt x="17846" y="45124"/>
                  <a:pt x="17731" y="44760"/>
                </a:cubicBezTo>
                <a:cubicBezTo>
                  <a:pt x="17749" y="44743"/>
                  <a:pt x="17731" y="44697"/>
                  <a:pt x="17735" y="44572"/>
                </a:cubicBezTo>
                <a:cubicBezTo>
                  <a:pt x="17828" y="44882"/>
                  <a:pt x="18070" y="45549"/>
                  <a:pt x="17825" y="44708"/>
                </a:cubicBezTo>
                <a:cubicBezTo>
                  <a:pt x="17836" y="44820"/>
                  <a:pt x="17780" y="44649"/>
                  <a:pt x="17717" y="44439"/>
                </a:cubicBezTo>
                <a:cubicBezTo>
                  <a:pt x="17801" y="44663"/>
                  <a:pt x="17640" y="44083"/>
                  <a:pt x="17749" y="44366"/>
                </a:cubicBezTo>
                <a:cubicBezTo>
                  <a:pt x="17609" y="43909"/>
                  <a:pt x="17678" y="44325"/>
                  <a:pt x="17707" y="44460"/>
                </a:cubicBezTo>
                <a:cubicBezTo>
                  <a:pt x="17668" y="44325"/>
                  <a:pt x="17672" y="44304"/>
                  <a:pt x="17619" y="44139"/>
                </a:cubicBezTo>
                <a:cubicBezTo>
                  <a:pt x="17623" y="44429"/>
                  <a:pt x="17480" y="44122"/>
                  <a:pt x="17319" y="43797"/>
                </a:cubicBezTo>
                <a:cubicBezTo>
                  <a:pt x="17472" y="44338"/>
                  <a:pt x="17445" y="44080"/>
                  <a:pt x="17588" y="44565"/>
                </a:cubicBezTo>
                <a:cubicBezTo>
                  <a:pt x="17585" y="44576"/>
                  <a:pt x="17609" y="44663"/>
                  <a:pt x="17609" y="44687"/>
                </a:cubicBezTo>
                <a:cubicBezTo>
                  <a:pt x="17514" y="44362"/>
                  <a:pt x="17497" y="44366"/>
                  <a:pt x="17493" y="44439"/>
                </a:cubicBezTo>
                <a:cubicBezTo>
                  <a:pt x="17393" y="44087"/>
                  <a:pt x="17358" y="44014"/>
                  <a:pt x="17298" y="43843"/>
                </a:cubicBezTo>
                <a:cubicBezTo>
                  <a:pt x="17480" y="44565"/>
                  <a:pt x="17312" y="44185"/>
                  <a:pt x="17225" y="44017"/>
                </a:cubicBezTo>
                <a:cubicBezTo>
                  <a:pt x="17183" y="43881"/>
                  <a:pt x="17204" y="43906"/>
                  <a:pt x="17172" y="43790"/>
                </a:cubicBezTo>
                <a:cubicBezTo>
                  <a:pt x="17103" y="43692"/>
                  <a:pt x="17095" y="43755"/>
                  <a:pt x="17190" y="44101"/>
                </a:cubicBezTo>
                <a:cubicBezTo>
                  <a:pt x="17131" y="43885"/>
                  <a:pt x="17232" y="44387"/>
                  <a:pt x="17131" y="44059"/>
                </a:cubicBezTo>
                <a:cubicBezTo>
                  <a:pt x="17116" y="43989"/>
                  <a:pt x="17058" y="43710"/>
                  <a:pt x="17016" y="43637"/>
                </a:cubicBezTo>
                <a:cubicBezTo>
                  <a:pt x="17100" y="43961"/>
                  <a:pt x="17079" y="43993"/>
                  <a:pt x="17064" y="44048"/>
                </a:cubicBezTo>
                <a:cubicBezTo>
                  <a:pt x="16991" y="43808"/>
                  <a:pt x="16928" y="43608"/>
                  <a:pt x="16900" y="43556"/>
                </a:cubicBezTo>
                <a:cubicBezTo>
                  <a:pt x="16935" y="43745"/>
                  <a:pt x="17050" y="44020"/>
                  <a:pt x="17079" y="44188"/>
                </a:cubicBezTo>
                <a:cubicBezTo>
                  <a:pt x="16945" y="43787"/>
                  <a:pt x="17019" y="44188"/>
                  <a:pt x="16848" y="43675"/>
                </a:cubicBezTo>
                <a:cubicBezTo>
                  <a:pt x="16932" y="43940"/>
                  <a:pt x="16956" y="44052"/>
                  <a:pt x="16928" y="44014"/>
                </a:cubicBezTo>
                <a:cubicBezTo>
                  <a:pt x="16893" y="43891"/>
                  <a:pt x="16736" y="43308"/>
                  <a:pt x="16806" y="43598"/>
                </a:cubicBezTo>
                <a:cubicBezTo>
                  <a:pt x="16921" y="43969"/>
                  <a:pt x="16852" y="43919"/>
                  <a:pt x="16778" y="43661"/>
                </a:cubicBezTo>
                <a:cubicBezTo>
                  <a:pt x="16831" y="43661"/>
                  <a:pt x="16618" y="43033"/>
                  <a:pt x="16607" y="42844"/>
                </a:cubicBezTo>
                <a:cubicBezTo>
                  <a:pt x="16635" y="42946"/>
                  <a:pt x="16646" y="42959"/>
                  <a:pt x="16670" y="43043"/>
                </a:cubicBezTo>
                <a:cubicBezTo>
                  <a:pt x="16733" y="43249"/>
                  <a:pt x="16697" y="43197"/>
                  <a:pt x="16785" y="43476"/>
                </a:cubicBezTo>
                <a:cubicBezTo>
                  <a:pt x="16816" y="43487"/>
                  <a:pt x="16890" y="43741"/>
                  <a:pt x="16816" y="43403"/>
                </a:cubicBezTo>
                <a:cubicBezTo>
                  <a:pt x="16886" y="43608"/>
                  <a:pt x="16883" y="43553"/>
                  <a:pt x="16974" y="43906"/>
                </a:cubicBezTo>
                <a:cubicBezTo>
                  <a:pt x="17002" y="43909"/>
                  <a:pt x="16837" y="43385"/>
                  <a:pt x="16841" y="43336"/>
                </a:cubicBezTo>
                <a:cubicBezTo>
                  <a:pt x="16852" y="43315"/>
                  <a:pt x="16907" y="43490"/>
                  <a:pt x="16897" y="43389"/>
                </a:cubicBezTo>
                <a:cubicBezTo>
                  <a:pt x="16928" y="43494"/>
                  <a:pt x="16956" y="43595"/>
                  <a:pt x="16987" y="43700"/>
                </a:cubicBezTo>
                <a:cubicBezTo>
                  <a:pt x="16949" y="43455"/>
                  <a:pt x="17008" y="43713"/>
                  <a:pt x="16924" y="43323"/>
                </a:cubicBezTo>
                <a:cubicBezTo>
                  <a:pt x="16981" y="43424"/>
                  <a:pt x="17071" y="43721"/>
                  <a:pt x="17155" y="44006"/>
                </a:cubicBezTo>
                <a:cubicBezTo>
                  <a:pt x="17141" y="43916"/>
                  <a:pt x="16984" y="43427"/>
                  <a:pt x="16981" y="43365"/>
                </a:cubicBezTo>
                <a:cubicBezTo>
                  <a:pt x="17012" y="43344"/>
                  <a:pt x="16963" y="43120"/>
                  <a:pt x="17058" y="43357"/>
                </a:cubicBezTo>
                <a:cubicBezTo>
                  <a:pt x="17110" y="43529"/>
                  <a:pt x="17064" y="43441"/>
                  <a:pt x="17106" y="43595"/>
                </a:cubicBezTo>
                <a:cubicBezTo>
                  <a:pt x="17113" y="43581"/>
                  <a:pt x="17116" y="43566"/>
                  <a:pt x="17124" y="43556"/>
                </a:cubicBezTo>
                <a:cubicBezTo>
                  <a:pt x="17029" y="43221"/>
                  <a:pt x="17022" y="43252"/>
                  <a:pt x="16970" y="43036"/>
                </a:cubicBezTo>
                <a:cubicBezTo>
                  <a:pt x="17012" y="43416"/>
                  <a:pt x="16781" y="42820"/>
                  <a:pt x="16858" y="43302"/>
                </a:cubicBezTo>
                <a:cubicBezTo>
                  <a:pt x="16820" y="43189"/>
                  <a:pt x="16771" y="43036"/>
                  <a:pt x="16702" y="42792"/>
                </a:cubicBezTo>
                <a:cubicBezTo>
                  <a:pt x="16705" y="42911"/>
                  <a:pt x="16705" y="43005"/>
                  <a:pt x="16781" y="43131"/>
                </a:cubicBezTo>
                <a:cubicBezTo>
                  <a:pt x="16792" y="43197"/>
                  <a:pt x="16816" y="43305"/>
                  <a:pt x="16827" y="43375"/>
                </a:cubicBezTo>
                <a:cubicBezTo>
                  <a:pt x="16694" y="42917"/>
                  <a:pt x="16652" y="42900"/>
                  <a:pt x="16747" y="43215"/>
                </a:cubicBezTo>
                <a:cubicBezTo>
                  <a:pt x="16639" y="42844"/>
                  <a:pt x="16799" y="43462"/>
                  <a:pt x="16705" y="43134"/>
                </a:cubicBezTo>
                <a:cubicBezTo>
                  <a:pt x="16600" y="42813"/>
                  <a:pt x="16652" y="42844"/>
                  <a:pt x="16614" y="42645"/>
                </a:cubicBezTo>
                <a:cubicBezTo>
                  <a:pt x="16513" y="42369"/>
                  <a:pt x="16586" y="42785"/>
                  <a:pt x="16586" y="42890"/>
                </a:cubicBezTo>
                <a:cubicBezTo>
                  <a:pt x="16471" y="42411"/>
                  <a:pt x="16555" y="42946"/>
                  <a:pt x="16464" y="42649"/>
                </a:cubicBezTo>
                <a:cubicBezTo>
                  <a:pt x="16412" y="42471"/>
                  <a:pt x="16429" y="42380"/>
                  <a:pt x="16356" y="42205"/>
                </a:cubicBezTo>
                <a:cubicBezTo>
                  <a:pt x="16433" y="42558"/>
                  <a:pt x="16359" y="42419"/>
                  <a:pt x="16492" y="42938"/>
                </a:cubicBezTo>
                <a:cubicBezTo>
                  <a:pt x="16258" y="42276"/>
                  <a:pt x="16604" y="43713"/>
                  <a:pt x="16304" y="42859"/>
                </a:cubicBezTo>
                <a:cubicBezTo>
                  <a:pt x="16388" y="43183"/>
                  <a:pt x="16317" y="43057"/>
                  <a:pt x="16269" y="42938"/>
                </a:cubicBezTo>
                <a:cubicBezTo>
                  <a:pt x="16199" y="42701"/>
                  <a:pt x="16307" y="42942"/>
                  <a:pt x="16161" y="42488"/>
                </a:cubicBezTo>
                <a:cubicBezTo>
                  <a:pt x="16157" y="42551"/>
                  <a:pt x="16192" y="42715"/>
                  <a:pt x="16254" y="42967"/>
                </a:cubicBezTo>
                <a:cubicBezTo>
                  <a:pt x="16237" y="42956"/>
                  <a:pt x="16167" y="42704"/>
                  <a:pt x="16150" y="42691"/>
                </a:cubicBezTo>
                <a:cubicBezTo>
                  <a:pt x="16206" y="42880"/>
                  <a:pt x="16233" y="43099"/>
                  <a:pt x="16188" y="42946"/>
                </a:cubicBezTo>
                <a:cubicBezTo>
                  <a:pt x="16153" y="42823"/>
                  <a:pt x="16164" y="42817"/>
                  <a:pt x="16171" y="42813"/>
                </a:cubicBezTo>
                <a:cubicBezTo>
                  <a:pt x="16098" y="42551"/>
                  <a:pt x="16069" y="42503"/>
                  <a:pt x="16038" y="42425"/>
                </a:cubicBezTo>
                <a:cubicBezTo>
                  <a:pt x="16083" y="42582"/>
                  <a:pt x="16153" y="42806"/>
                  <a:pt x="16157" y="42851"/>
                </a:cubicBezTo>
                <a:cubicBezTo>
                  <a:pt x="16011" y="42387"/>
                  <a:pt x="15916" y="42192"/>
                  <a:pt x="15801" y="41930"/>
                </a:cubicBezTo>
                <a:cubicBezTo>
                  <a:pt x="15954" y="42456"/>
                  <a:pt x="15721" y="41783"/>
                  <a:pt x="15902" y="42390"/>
                </a:cubicBezTo>
                <a:cubicBezTo>
                  <a:pt x="15927" y="42387"/>
                  <a:pt x="15864" y="42045"/>
                  <a:pt x="15954" y="42446"/>
                </a:cubicBezTo>
                <a:cubicBezTo>
                  <a:pt x="16038" y="42677"/>
                  <a:pt x="15934" y="42247"/>
                  <a:pt x="16014" y="42482"/>
                </a:cubicBezTo>
                <a:cubicBezTo>
                  <a:pt x="16035" y="42548"/>
                  <a:pt x="16056" y="42621"/>
                  <a:pt x="16077" y="42687"/>
                </a:cubicBezTo>
                <a:cubicBezTo>
                  <a:pt x="16069" y="42785"/>
                  <a:pt x="15874" y="42202"/>
                  <a:pt x="15961" y="42607"/>
                </a:cubicBezTo>
                <a:cubicBezTo>
                  <a:pt x="15969" y="42614"/>
                  <a:pt x="15964" y="42565"/>
                  <a:pt x="16003" y="42684"/>
                </a:cubicBezTo>
                <a:cubicBezTo>
                  <a:pt x="16000" y="42694"/>
                  <a:pt x="16021" y="42782"/>
                  <a:pt x="16024" y="42806"/>
                </a:cubicBezTo>
                <a:cubicBezTo>
                  <a:pt x="16006" y="42782"/>
                  <a:pt x="15906" y="42411"/>
                  <a:pt x="15919" y="42534"/>
                </a:cubicBezTo>
                <a:cubicBezTo>
                  <a:pt x="16098" y="43081"/>
                  <a:pt x="15860" y="42558"/>
                  <a:pt x="16090" y="43350"/>
                </a:cubicBezTo>
                <a:cubicBezTo>
                  <a:pt x="15972" y="42980"/>
                  <a:pt x="16104" y="43434"/>
                  <a:pt x="16069" y="43406"/>
                </a:cubicBezTo>
                <a:cubicBezTo>
                  <a:pt x="16038" y="43302"/>
                  <a:pt x="16027" y="43291"/>
                  <a:pt x="16003" y="43207"/>
                </a:cubicBezTo>
                <a:cubicBezTo>
                  <a:pt x="15948" y="43015"/>
                  <a:pt x="15919" y="42806"/>
                  <a:pt x="15860" y="42670"/>
                </a:cubicBezTo>
                <a:cubicBezTo>
                  <a:pt x="15930" y="42925"/>
                  <a:pt x="15822" y="42680"/>
                  <a:pt x="15927" y="43036"/>
                </a:cubicBezTo>
                <a:cubicBezTo>
                  <a:pt x="15913" y="42946"/>
                  <a:pt x="16003" y="43204"/>
                  <a:pt x="15996" y="43225"/>
                </a:cubicBezTo>
                <a:cubicBezTo>
                  <a:pt x="16014" y="43368"/>
                  <a:pt x="15794" y="42635"/>
                  <a:pt x="15906" y="43092"/>
                </a:cubicBezTo>
                <a:cubicBezTo>
                  <a:pt x="15916" y="43106"/>
                  <a:pt x="15964" y="43239"/>
                  <a:pt x="15969" y="43291"/>
                </a:cubicBezTo>
                <a:cubicBezTo>
                  <a:pt x="15850" y="42998"/>
                  <a:pt x="15902" y="43242"/>
                  <a:pt x="15856" y="43200"/>
                </a:cubicBezTo>
                <a:cubicBezTo>
                  <a:pt x="15829" y="43040"/>
                  <a:pt x="15850" y="43022"/>
                  <a:pt x="15766" y="42712"/>
                </a:cubicBezTo>
                <a:cubicBezTo>
                  <a:pt x="15773" y="42823"/>
                  <a:pt x="15724" y="42719"/>
                  <a:pt x="15644" y="42474"/>
                </a:cubicBezTo>
                <a:cubicBezTo>
                  <a:pt x="15748" y="42848"/>
                  <a:pt x="15811" y="42984"/>
                  <a:pt x="15822" y="43106"/>
                </a:cubicBezTo>
                <a:cubicBezTo>
                  <a:pt x="15731" y="42796"/>
                  <a:pt x="15766" y="43036"/>
                  <a:pt x="15679" y="42746"/>
                </a:cubicBezTo>
                <a:cubicBezTo>
                  <a:pt x="15794" y="43096"/>
                  <a:pt x="15822" y="43312"/>
                  <a:pt x="15856" y="43378"/>
                </a:cubicBezTo>
                <a:cubicBezTo>
                  <a:pt x="15763" y="42988"/>
                  <a:pt x="15934" y="43633"/>
                  <a:pt x="15927" y="43566"/>
                </a:cubicBezTo>
                <a:cubicBezTo>
                  <a:pt x="15874" y="43403"/>
                  <a:pt x="15898" y="43350"/>
                  <a:pt x="15944" y="43521"/>
                </a:cubicBezTo>
                <a:cubicBezTo>
                  <a:pt x="15919" y="43497"/>
                  <a:pt x="15975" y="43793"/>
                  <a:pt x="16017" y="43877"/>
                </a:cubicBezTo>
                <a:cubicBezTo>
                  <a:pt x="15940" y="43623"/>
                  <a:pt x="16021" y="43829"/>
                  <a:pt x="16059" y="43958"/>
                </a:cubicBezTo>
                <a:cubicBezTo>
                  <a:pt x="16115" y="44202"/>
                  <a:pt x="16032" y="43930"/>
                  <a:pt x="16035" y="44010"/>
                </a:cubicBezTo>
                <a:cubicBezTo>
                  <a:pt x="16087" y="44212"/>
                  <a:pt x="16146" y="44331"/>
                  <a:pt x="16157" y="44425"/>
                </a:cubicBezTo>
                <a:cubicBezTo>
                  <a:pt x="16108" y="44394"/>
                  <a:pt x="15996" y="44108"/>
                  <a:pt x="16024" y="44383"/>
                </a:cubicBezTo>
                <a:cubicBezTo>
                  <a:pt x="15964" y="44098"/>
                  <a:pt x="15885" y="44017"/>
                  <a:pt x="15835" y="43780"/>
                </a:cubicBezTo>
                <a:cubicBezTo>
                  <a:pt x="15895" y="43919"/>
                  <a:pt x="15958" y="44017"/>
                  <a:pt x="15843" y="43581"/>
                </a:cubicBezTo>
                <a:cubicBezTo>
                  <a:pt x="15856" y="43738"/>
                  <a:pt x="15832" y="43843"/>
                  <a:pt x="15717" y="43532"/>
                </a:cubicBezTo>
                <a:cubicBezTo>
                  <a:pt x="15710" y="43365"/>
                  <a:pt x="15742" y="43441"/>
                  <a:pt x="15825" y="43629"/>
                </a:cubicBezTo>
                <a:cubicBezTo>
                  <a:pt x="15658" y="43064"/>
                  <a:pt x="15634" y="42942"/>
                  <a:pt x="15473" y="42352"/>
                </a:cubicBezTo>
                <a:cubicBezTo>
                  <a:pt x="15438" y="42303"/>
                  <a:pt x="15525" y="42701"/>
                  <a:pt x="15539" y="42719"/>
                </a:cubicBezTo>
                <a:cubicBezTo>
                  <a:pt x="15592" y="42833"/>
                  <a:pt x="15431" y="42279"/>
                  <a:pt x="15525" y="42579"/>
                </a:cubicBezTo>
                <a:cubicBezTo>
                  <a:pt x="15613" y="42883"/>
                  <a:pt x="15655" y="43075"/>
                  <a:pt x="15658" y="43144"/>
                </a:cubicBezTo>
                <a:cubicBezTo>
                  <a:pt x="15550" y="42820"/>
                  <a:pt x="15619" y="43110"/>
                  <a:pt x="15567" y="43009"/>
                </a:cubicBezTo>
                <a:cubicBezTo>
                  <a:pt x="15452" y="42590"/>
                  <a:pt x="15494" y="42820"/>
                  <a:pt x="15434" y="42621"/>
                </a:cubicBezTo>
                <a:cubicBezTo>
                  <a:pt x="15382" y="42411"/>
                  <a:pt x="15438" y="42590"/>
                  <a:pt x="15452" y="42575"/>
                </a:cubicBezTo>
                <a:cubicBezTo>
                  <a:pt x="15260" y="41930"/>
                  <a:pt x="15434" y="42603"/>
                  <a:pt x="15424" y="42638"/>
                </a:cubicBezTo>
                <a:cubicBezTo>
                  <a:pt x="15371" y="42461"/>
                  <a:pt x="15333" y="42314"/>
                  <a:pt x="15309" y="42216"/>
                </a:cubicBezTo>
                <a:cubicBezTo>
                  <a:pt x="15305" y="42247"/>
                  <a:pt x="15315" y="42314"/>
                  <a:pt x="15354" y="42461"/>
                </a:cubicBezTo>
                <a:cubicBezTo>
                  <a:pt x="15410" y="42558"/>
                  <a:pt x="15616" y="43378"/>
                  <a:pt x="15542" y="43242"/>
                </a:cubicBezTo>
                <a:cubicBezTo>
                  <a:pt x="15466" y="43012"/>
                  <a:pt x="15476" y="43068"/>
                  <a:pt x="15386" y="42733"/>
                </a:cubicBezTo>
                <a:cubicBezTo>
                  <a:pt x="15371" y="42725"/>
                  <a:pt x="15410" y="42869"/>
                  <a:pt x="15399" y="42872"/>
                </a:cubicBezTo>
                <a:cubicBezTo>
                  <a:pt x="15291" y="42495"/>
                  <a:pt x="15302" y="42624"/>
                  <a:pt x="15204" y="42286"/>
                </a:cubicBezTo>
                <a:cubicBezTo>
                  <a:pt x="15225" y="42443"/>
                  <a:pt x="15183" y="42321"/>
                  <a:pt x="15270" y="42653"/>
                </a:cubicBezTo>
                <a:cubicBezTo>
                  <a:pt x="15365" y="42949"/>
                  <a:pt x="15294" y="42649"/>
                  <a:pt x="15347" y="42823"/>
                </a:cubicBezTo>
                <a:cubicBezTo>
                  <a:pt x="15392" y="42984"/>
                  <a:pt x="15438" y="43239"/>
                  <a:pt x="15354" y="42980"/>
                </a:cubicBezTo>
                <a:cubicBezTo>
                  <a:pt x="15257" y="42645"/>
                  <a:pt x="15204" y="42415"/>
                  <a:pt x="15165" y="42377"/>
                </a:cubicBezTo>
                <a:cubicBezTo>
                  <a:pt x="15333" y="42907"/>
                  <a:pt x="15180" y="42456"/>
                  <a:pt x="15242" y="42715"/>
                </a:cubicBezTo>
                <a:cubicBezTo>
                  <a:pt x="15305" y="42890"/>
                  <a:pt x="15350" y="43001"/>
                  <a:pt x="15466" y="43416"/>
                </a:cubicBezTo>
                <a:cubicBezTo>
                  <a:pt x="15455" y="43508"/>
                  <a:pt x="15378" y="43291"/>
                  <a:pt x="15365" y="43308"/>
                </a:cubicBezTo>
                <a:cubicBezTo>
                  <a:pt x="15340" y="43173"/>
                  <a:pt x="15371" y="43179"/>
                  <a:pt x="15305" y="42925"/>
                </a:cubicBezTo>
                <a:cubicBezTo>
                  <a:pt x="15173" y="42575"/>
                  <a:pt x="15305" y="43194"/>
                  <a:pt x="15155" y="42746"/>
                </a:cubicBezTo>
                <a:cubicBezTo>
                  <a:pt x="15257" y="42994"/>
                  <a:pt x="15099" y="42464"/>
                  <a:pt x="15061" y="42268"/>
                </a:cubicBezTo>
                <a:cubicBezTo>
                  <a:pt x="15110" y="42415"/>
                  <a:pt x="15162" y="42586"/>
                  <a:pt x="15165" y="42544"/>
                </a:cubicBezTo>
                <a:cubicBezTo>
                  <a:pt x="15026" y="42042"/>
                  <a:pt x="15131" y="42384"/>
                  <a:pt x="15152" y="42405"/>
                </a:cubicBezTo>
                <a:cubicBezTo>
                  <a:pt x="15085" y="42178"/>
                  <a:pt x="15061" y="42066"/>
                  <a:pt x="15075" y="42066"/>
                </a:cubicBezTo>
                <a:cubicBezTo>
                  <a:pt x="15144" y="42258"/>
                  <a:pt x="15123" y="42198"/>
                  <a:pt x="15183" y="42331"/>
                </a:cubicBezTo>
                <a:cubicBezTo>
                  <a:pt x="15075" y="41975"/>
                  <a:pt x="15033" y="41912"/>
                  <a:pt x="14949" y="41657"/>
                </a:cubicBezTo>
                <a:cubicBezTo>
                  <a:pt x="15054" y="42000"/>
                  <a:pt x="15040" y="42017"/>
                  <a:pt x="15089" y="42205"/>
                </a:cubicBezTo>
                <a:cubicBezTo>
                  <a:pt x="15068" y="42192"/>
                  <a:pt x="14984" y="41902"/>
                  <a:pt x="14953" y="41825"/>
                </a:cubicBezTo>
                <a:cubicBezTo>
                  <a:pt x="15033" y="42097"/>
                  <a:pt x="15082" y="42276"/>
                  <a:pt x="15061" y="42268"/>
                </a:cubicBezTo>
                <a:cubicBezTo>
                  <a:pt x="15012" y="42153"/>
                  <a:pt x="14977" y="41940"/>
                  <a:pt x="14935" y="41863"/>
                </a:cubicBezTo>
                <a:cubicBezTo>
                  <a:pt x="15012" y="42121"/>
                  <a:pt x="15026" y="42202"/>
                  <a:pt x="15047" y="42307"/>
                </a:cubicBezTo>
                <a:cubicBezTo>
                  <a:pt x="14949" y="41986"/>
                  <a:pt x="14883" y="41881"/>
                  <a:pt x="14817" y="41615"/>
                </a:cubicBezTo>
                <a:cubicBezTo>
                  <a:pt x="14838" y="41794"/>
                  <a:pt x="14935" y="42279"/>
                  <a:pt x="14726" y="41657"/>
                </a:cubicBezTo>
                <a:cubicBezTo>
                  <a:pt x="14701" y="41539"/>
                  <a:pt x="14830" y="41940"/>
                  <a:pt x="14740" y="41619"/>
                </a:cubicBezTo>
                <a:cubicBezTo>
                  <a:pt x="14740" y="41626"/>
                  <a:pt x="14712" y="41546"/>
                  <a:pt x="14712" y="41518"/>
                </a:cubicBezTo>
                <a:cubicBezTo>
                  <a:pt x="14708" y="41455"/>
                  <a:pt x="14845" y="41996"/>
                  <a:pt x="14813" y="41801"/>
                </a:cubicBezTo>
                <a:cubicBezTo>
                  <a:pt x="14670" y="41274"/>
                  <a:pt x="14736" y="41333"/>
                  <a:pt x="14680" y="41058"/>
                </a:cubicBezTo>
                <a:cubicBezTo>
                  <a:pt x="14761" y="41343"/>
                  <a:pt x="14747" y="41242"/>
                  <a:pt x="14785" y="41343"/>
                </a:cubicBezTo>
                <a:cubicBezTo>
                  <a:pt x="14705" y="41095"/>
                  <a:pt x="14729" y="41047"/>
                  <a:pt x="14666" y="40918"/>
                </a:cubicBezTo>
                <a:cubicBezTo>
                  <a:pt x="14767" y="41312"/>
                  <a:pt x="14603" y="40760"/>
                  <a:pt x="14618" y="40858"/>
                </a:cubicBezTo>
                <a:cubicBezTo>
                  <a:pt x="14754" y="41354"/>
                  <a:pt x="14545" y="40760"/>
                  <a:pt x="14635" y="41169"/>
                </a:cubicBezTo>
                <a:cubicBezTo>
                  <a:pt x="14590" y="41011"/>
                  <a:pt x="14519" y="40789"/>
                  <a:pt x="14516" y="40743"/>
                </a:cubicBezTo>
                <a:cubicBezTo>
                  <a:pt x="14530" y="40768"/>
                  <a:pt x="14607" y="40966"/>
                  <a:pt x="14534" y="40705"/>
                </a:cubicBezTo>
                <a:cubicBezTo>
                  <a:pt x="14513" y="40694"/>
                  <a:pt x="14471" y="40576"/>
                  <a:pt x="14474" y="40666"/>
                </a:cubicBezTo>
                <a:cubicBezTo>
                  <a:pt x="14530" y="40851"/>
                  <a:pt x="14540" y="40918"/>
                  <a:pt x="14524" y="40903"/>
                </a:cubicBezTo>
                <a:cubicBezTo>
                  <a:pt x="14618" y="41197"/>
                  <a:pt x="14638" y="41280"/>
                  <a:pt x="14666" y="41441"/>
                </a:cubicBezTo>
                <a:cubicBezTo>
                  <a:pt x="14572" y="41116"/>
                  <a:pt x="14555" y="40995"/>
                  <a:pt x="14513" y="40932"/>
                </a:cubicBezTo>
                <a:cubicBezTo>
                  <a:pt x="14635" y="41378"/>
                  <a:pt x="14708" y="41699"/>
                  <a:pt x="14788" y="42034"/>
                </a:cubicBezTo>
                <a:cubicBezTo>
                  <a:pt x="14698" y="41696"/>
                  <a:pt x="14708" y="41794"/>
                  <a:pt x="14659" y="41636"/>
                </a:cubicBezTo>
                <a:cubicBezTo>
                  <a:pt x="14656" y="41605"/>
                  <a:pt x="14666" y="41615"/>
                  <a:pt x="14638" y="41514"/>
                </a:cubicBezTo>
                <a:cubicBezTo>
                  <a:pt x="14649" y="41665"/>
                  <a:pt x="14540" y="41148"/>
                  <a:pt x="14506" y="41113"/>
                </a:cubicBezTo>
                <a:cubicBezTo>
                  <a:pt x="14705" y="41828"/>
                  <a:pt x="14545" y="41316"/>
                  <a:pt x="14663" y="41804"/>
                </a:cubicBezTo>
                <a:cubicBezTo>
                  <a:pt x="14569" y="41462"/>
                  <a:pt x="14603" y="41581"/>
                  <a:pt x="14537" y="41396"/>
                </a:cubicBezTo>
                <a:cubicBezTo>
                  <a:pt x="14555" y="41337"/>
                  <a:pt x="14534" y="41372"/>
                  <a:pt x="14450" y="41079"/>
                </a:cubicBezTo>
                <a:cubicBezTo>
                  <a:pt x="14453" y="41068"/>
                  <a:pt x="14429" y="40980"/>
                  <a:pt x="14429" y="40953"/>
                </a:cubicBezTo>
                <a:cubicBezTo>
                  <a:pt x="14506" y="41256"/>
                  <a:pt x="14527" y="41200"/>
                  <a:pt x="14474" y="41022"/>
                </a:cubicBezTo>
                <a:cubicBezTo>
                  <a:pt x="14450" y="40995"/>
                  <a:pt x="14310" y="40478"/>
                  <a:pt x="14293" y="40397"/>
                </a:cubicBezTo>
                <a:cubicBezTo>
                  <a:pt x="14328" y="40624"/>
                  <a:pt x="14314" y="40642"/>
                  <a:pt x="14408" y="41001"/>
                </a:cubicBezTo>
                <a:cubicBezTo>
                  <a:pt x="14363" y="40949"/>
                  <a:pt x="14324" y="40907"/>
                  <a:pt x="14199" y="40439"/>
                </a:cubicBezTo>
                <a:cubicBezTo>
                  <a:pt x="14202" y="40397"/>
                  <a:pt x="14276" y="40649"/>
                  <a:pt x="14307" y="40715"/>
                </a:cubicBezTo>
                <a:cubicBezTo>
                  <a:pt x="14247" y="40422"/>
                  <a:pt x="14241" y="40304"/>
                  <a:pt x="14199" y="40094"/>
                </a:cubicBezTo>
                <a:cubicBezTo>
                  <a:pt x="14234" y="40286"/>
                  <a:pt x="14055" y="39671"/>
                  <a:pt x="14073" y="39685"/>
                </a:cubicBezTo>
                <a:cubicBezTo>
                  <a:pt x="14126" y="39801"/>
                  <a:pt x="14241" y="40098"/>
                  <a:pt x="14129" y="39727"/>
                </a:cubicBezTo>
                <a:cubicBezTo>
                  <a:pt x="14307" y="40299"/>
                  <a:pt x="14265" y="40003"/>
                  <a:pt x="14408" y="40478"/>
                </a:cubicBezTo>
                <a:cubicBezTo>
                  <a:pt x="14436" y="40495"/>
                  <a:pt x="14345" y="40185"/>
                  <a:pt x="14303" y="40014"/>
                </a:cubicBezTo>
                <a:cubicBezTo>
                  <a:pt x="14384" y="40283"/>
                  <a:pt x="14370" y="40150"/>
                  <a:pt x="14415" y="40279"/>
                </a:cubicBezTo>
                <a:cubicBezTo>
                  <a:pt x="14464" y="40488"/>
                  <a:pt x="14519" y="40624"/>
                  <a:pt x="14576" y="40781"/>
                </a:cubicBezTo>
                <a:cubicBezTo>
                  <a:pt x="14482" y="40460"/>
                  <a:pt x="14659" y="40914"/>
                  <a:pt x="14561" y="40642"/>
                </a:cubicBezTo>
                <a:cubicBezTo>
                  <a:pt x="14540" y="40604"/>
                  <a:pt x="14519" y="40551"/>
                  <a:pt x="14489" y="40460"/>
                </a:cubicBezTo>
                <a:cubicBezTo>
                  <a:pt x="14516" y="40485"/>
                  <a:pt x="14461" y="40279"/>
                  <a:pt x="14450" y="40199"/>
                </a:cubicBezTo>
                <a:cubicBezTo>
                  <a:pt x="14349" y="39843"/>
                  <a:pt x="14387" y="40077"/>
                  <a:pt x="14258" y="39602"/>
                </a:cubicBezTo>
                <a:cubicBezTo>
                  <a:pt x="14279" y="39644"/>
                  <a:pt x="14289" y="39619"/>
                  <a:pt x="14339" y="39766"/>
                </a:cubicBezTo>
                <a:cubicBezTo>
                  <a:pt x="14345" y="39846"/>
                  <a:pt x="14405" y="39940"/>
                  <a:pt x="14468" y="40164"/>
                </a:cubicBezTo>
                <a:cubicBezTo>
                  <a:pt x="14443" y="39993"/>
                  <a:pt x="14489" y="40125"/>
                  <a:pt x="14506" y="40069"/>
                </a:cubicBezTo>
                <a:cubicBezTo>
                  <a:pt x="14345" y="39521"/>
                  <a:pt x="14471" y="40048"/>
                  <a:pt x="14408" y="39943"/>
                </a:cubicBezTo>
                <a:cubicBezTo>
                  <a:pt x="14178" y="39148"/>
                  <a:pt x="14168" y="39298"/>
                  <a:pt x="13975" y="38684"/>
                </a:cubicBezTo>
                <a:cubicBezTo>
                  <a:pt x="13993" y="38813"/>
                  <a:pt x="14105" y="39183"/>
                  <a:pt x="13983" y="38844"/>
                </a:cubicBezTo>
                <a:cubicBezTo>
                  <a:pt x="14034" y="39015"/>
                  <a:pt x="14084" y="39190"/>
                  <a:pt x="14136" y="39365"/>
                </a:cubicBezTo>
                <a:cubicBezTo>
                  <a:pt x="14163" y="39386"/>
                  <a:pt x="14052" y="39022"/>
                  <a:pt x="14097" y="39099"/>
                </a:cubicBezTo>
                <a:cubicBezTo>
                  <a:pt x="14132" y="39194"/>
                  <a:pt x="14139" y="39165"/>
                  <a:pt x="14205" y="39375"/>
                </a:cubicBezTo>
                <a:cubicBezTo>
                  <a:pt x="14202" y="39434"/>
                  <a:pt x="14234" y="39560"/>
                  <a:pt x="14234" y="39658"/>
                </a:cubicBezTo>
                <a:cubicBezTo>
                  <a:pt x="14129" y="39291"/>
                  <a:pt x="14181" y="39584"/>
                  <a:pt x="14094" y="39288"/>
                </a:cubicBezTo>
                <a:cubicBezTo>
                  <a:pt x="14318" y="40027"/>
                  <a:pt x="14244" y="39616"/>
                  <a:pt x="14443" y="40216"/>
                </a:cubicBezTo>
                <a:cubicBezTo>
                  <a:pt x="14373" y="40098"/>
                  <a:pt x="14314" y="40052"/>
                  <a:pt x="14073" y="39333"/>
                </a:cubicBezTo>
                <a:cubicBezTo>
                  <a:pt x="14073" y="39375"/>
                  <a:pt x="14126" y="39497"/>
                  <a:pt x="14129" y="39550"/>
                </a:cubicBezTo>
                <a:cubicBezTo>
                  <a:pt x="14101" y="39445"/>
                  <a:pt x="14084" y="39434"/>
                  <a:pt x="14122" y="39566"/>
                </a:cubicBezTo>
                <a:cubicBezTo>
                  <a:pt x="14115" y="39500"/>
                  <a:pt x="14223" y="39801"/>
                  <a:pt x="14226" y="39853"/>
                </a:cubicBezTo>
                <a:cubicBezTo>
                  <a:pt x="14171" y="39727"/>
                  <a:pt x="14150" y="39738"/>
                  <a:pt x="14073" y="39511"/>
                </a:cubicBezTo>
                <a:cubicBezTo>
                  <a:pt x="14010" y="39291"/>
                  <a:pt x="14059" y="39378"/>
                  <a:pt x="13996" y="39162"/>
                </a:cubicBezTo>
                <a:cubicBezTo>
                  <a:pt x="13975" y="39123"/>
                  <a:pt x="13944" y="39033"/>
                  <a:pt x="13920" y="38991"/>
                </a:cubicBezTo>
                <a:cubicBezTo>
                  <a:pt x="13983" y="39197"/>
                  <a:pt x="14105" y="39685"/>
                  <a:pt x="13993" y="39347"/>
                </a:cubicBezTo>
                <a:cubicBezTo>
                  <a:pt x="13972" y="39141"/>
                  <a:pt x="13888" y="39210"/>
                  <a:pt x="13756" y="38674"/>
                </a:cubicBezTo>
                <a:cubicBezTo>
                  <a:pt x="13759" y="38740"/>
                  <a:pt x="13843" y="39033"/>
                  <a:pt x="13791" y="38946"/>
                </a:cubicBezTo>
                <a:cubicBezTo>
                  <a:pt x="13672" y="38488"/>
                  <a:pt x="13731" y="38775"/>
                  <a:pt x="13658" y="38558"/>
                </a:cubicBezTo>
                <a:cubicBezTo>
                  <a:pt x="13654" y="38300"/>
                  <a:pt x="13675" y="38017"/>
                  <a:pt x="13895" y="38701"/>
                </a:cubicBezTo>
                <a:cubicBezTo>
                  <a:pt x="13895" y="38555"/>
                  <a:pt x="13930" y="38614"/>
                  <a:pt x="13916" y="38478"/>
                </a:cubicBezTo>
                <a:cubicBezTo>
                  <a:pt x="13874" y="38335"/>
                  <a:pt x="13849" y="38244"/>
                  <a:pt x="13828" y="38157"/>
                </a:cubicBezTo>
                <a:cubicBezTo>
                  <a:pt x="13818" y="38199"/>
                  <a:pt x="13686" y="37720"/>
                  <a:pt x="13658" y="37682"/>
                </a:cubicBezTo>
                <a:cubicBezTo>
                  <a:pt x="13752" y="37986"/>
                  <a:pt x="13812" y="38184"/>
                  <a:pt x="13839" y="38303"/>
                </a:cubicBezTo>
                <a:cubicBezTo>
                  <a:pt x="13804" y="38244"/>
                  <a:pt x="13909" y="38670"/>
                  <a:pt x="13812" y="38369"/>
                </a:cubicBezTo>
                <a:cubicBezTo>
                  <a:pt x="13783" y="38240"/>
                  <a:pt x="13791" y="38220"/>
                  <a:pt x="13804" y="38213"/>
                </a:cubicBezTo>
                <a:cubicBezTo>
                  <a:pt x="13686" y="37828"/>
                  <a:pt x="13522" y="37385"/>
                  <a:pt x="13581" y="37686"/>
                </a:cubicBezTo>
                <a:cubicBezTo>
                  <a:pt x="13595" y="37675"/>
                  <a:pt x="13606" y="37661"/>
                  <a:pt x="13693" y="37954"/>
                </a:cubicBezTo>
                <a:cubicBezTo>
                  <a:pt x="13598" y="37923"/>
                  <a:pt x="13675" y="38555"/>
                  <a:pt x="13302" y="37291"/>
                </a:cubicBezTo>
                <a:cubicBezTo>
                  <a:pt x="13410" y="37703"/>
                  <a:pt x="13110" y="36733"/>
                  <a:pt x="13242" y="37253"/>
                </a:cubicBezTo>
                <a:cubicBezTo>
                  <a:pt x="13281" y="37354"/>
                  <a:pt x="13267" y="37249"/>
                  <a:pt x="13347" y="37535"/>
                </a:cubicBezTo>
                <a:cubicBezTo>
                  <a:pt x="13340" y="37623"/>
                  <a:pt x="13361" y="37564"/>
                  <a:pt x="13438" y="37849"/>
                </a:cubicBezTo>
                <a:cubicBezTo>
                  <a:pt x="13431" y="37867"/>
                  <a:pt x="13420" y="37884"/>
                  <a:pt x="13414" y="37902"/>
                </a:cubicBezTo>
                <a:cubicBezTo>
                  <a:pt x="13543" y="38352"/>
                  <a:pt x="13532" y="38202"/>
                  <a:pt x="13647" y="38586"/>
                </a:cubicBezTo>
                <a:cubicBezTo>
                  <a:pt x="13522" y="38318"/>
                  <a:pt x="13100" y="37124"/>
                  <a:pt x="13417" y="38251"/>
                </a:cubicBezTo>
                <a:cubicBezTo>
                  <a:pt x="13414" y="38255"/>
                  <a:pt x="13410" y="38261"/>
                  <a:pt x="13410" y="38268"/>
                </a:cubicBezTo>
                <a:cubicBezTo>
                  <a:pt x="13330" y="38021"/>
                  <a:pt x="13295" y="37807"/>
                  <a:pt x="13256" y="37749"/>
                </a:cubicBezTo>
                <a:cubicBezTo>
                  <a:pt x="13298" y="37909"/>
                  <a:pt x="13347" y="38091"/>
                  <a:pt x="13333" y="38097"/>
                </a:cubicBezTo>
                <a:cubicBezTo>
                  <a:pt x="13197" y="37633"/>
                  <a:pt x="13340" y="38226"/>
                  <a:pt x="13246" y="37954"/>
                </a:cubicBezTo>
                <a:cubicBezTo>
                  <a:pt x="13124" y="37448"/>
                  <a:pt x="13169" y="37427"/>
                  <a:pt x="13229" y="37466"/>
                </a:cubicBezTo>
                <a:cubicBezTo>
                  <a:pt x="13193" y="37347"/>
                  <a:pt x="13183" y="37295"/>
                  <a:pt x="13176" y="37239"/>
                </a:cubicBezTo>
                <a:cubicBezTo>
                  <a:pt x="13061" y="36813"/>
                  <a:pt x="13002" y="36736"/>
                  <a:pt x="12960" y="36520"/>
                </a:cubicBezTo>
                <a:cubicBezTo>
                  <a:pt x="13026" y="36708"/>
                  <a:pt x="13023" y="36718"/>
                  <a:pt x="12970" y="36496"/>
                </a:cubicBezTo>
                <a:cubicBezTo>
                  <a:pt x="13061" y="36778"/>
                  <a:pt x="13106" y="36865"/>
                  <a:pt x="13124" y="36837"/>
                </a:cubicBezTo>
                <a:cubicBezTo>
                  <a:pt x="12960" y="36272"/>
                  <a:pt x="13106" y="36862"/>
                  <a:pt x="13012" y="36572"/>
                </a:cubicBezTo>
                <a:cubicBezTo>
                  <a:pt x="12900" y="35964"/>
                  <a:pt x="13121" y="36625"/>
                  <a:pt x="13106" y="36352"/>
                </a:cubicBezTo>
                <a:cubicBezTo>
                  <a:pt x="12974" y="35871"/>
                  <a:pt x="13061" y="36066"/>
                  <a:pt x="12915" y="35577"/>
                </a:cubicBezTo>
                <a:cubicBezTo>
                  <a:pt x="13033" y="35969"/>
                  <a:pt x="13121" y="36191"/>
                  <a:pt x="13155" y="36408"/>
                </a:cubicBezTo>
                <a:cubicBezTo>
                  <a:pt x="13197" y="36478"/>
                  <a:pt x="13103" y="36066"/>
                  <a:pt x="13054" y="35948"/>
                </a:cubicBezTo>
                <a:cubicBezTo>
                  <a:pt x="13071" y="36038"/>
                  <a:pt x="12987" y="35665"/>
                  <a:pt x="12953" y="35665"/>
                </a:cubicBezTo>
                <a:cubicBezTo>
                  <a:pt x="12907" y="35483"/>
                  <a:pt x="12886" y="35365"/>
                  <a:pt x="12883" y="35294"/>
                </a:cubicBezTo>
                <a:cubicBezTo>
                  <a:pt x="12949" y="35476"/>
                  <a:pt x="12935" y="35490"/>
                  <a:pt x="13037" y="35815"/>
                </a:cubicBezTo>
                <a:cubicBezTo>
                  <a:pt x="13068" y="35835"/>
                  <a:pt x="13064" y="35846"/>
                  <a:pt x="13061" y="35752"/>
                </a:cubicBezTo>
                <a:cubicBezTo>
                  <a:pt x="13037" y="35605"/>
                  <a:pt x="12939" y="35378"/>
                  <a:pt x="12915" y="35221"/>
                </a:cubicBezTo>
                <a:cubicBezTo>
                  <a:pt x="12984" y="35420"/>
                  <a:pt x="13047" y="35581"/>
                  <a:pt x="13092" y="35679"/>
                </a:cubicBezTo>
                <a:cubicBezTo>
                  <a:pt x="12925" y="34991"/>
                  <a:pt x="13085" y="35350"/>
                  <a:pt x="13110" y="35288"/>
                </a:cubicBezTo>
                <a:cubicBezTo>
                  <a:pt x="13179" y="35536"/>
                  <a:pt x="13326" y="35990"/>
                  <a:pt x="13242" y="35675"/>
                </a:cubicBezTo>
                <a:cubicBezTo>
                  <a:pt x="13193" y="35546"/>
                  <a:pt x="13131" y="35340"/>
                  <a:pt x="13050" y="35078"/>
                </a:cubicBezTo>
                <a:cubicBezTo>
                  <a:pt x="13116" y="35228"/>
                  <a:pt x="13169" y="35389"/>
                  <a:pt x="13113" y="35110"/>
                </a:cubicBezTo>
                <a:cubicBezTo>
                  <a:pt x="13271" y="35661"/>
                  <a:pt x="13131" y="35064"/>
                  <a:pt x="13260" y="35462"/>
                </a:cubicBezTo>
                <a:cubicBezTo>
                  <a:pt x="13218" y="35305"/>
                  <a:pt x="13100" y="34935"/>
                  <a:pt x="13113" y="34932"/>
                </a:cubicBezTo>
                <a:cubicBezTo>
                  <a:pt x="13116" y="34928"/>
                  <a:pt x="13116" y="34922"/>
                  <a:pt x="13121" y="34914"/>
                </a:cubicBezTo>
                <a:cubicBezTo>
                  <a:pt x="13232" y="35288"/>
                  <a:pt x="13260" y="35431"/>
                  <a:pt x="13354" y="35766"/>
                </a:cubicBezTo>
                <a:cubicBezTo>
                  <a:pt x="13414" y="35885"/>
                  <a:pt x="13221" y="35299"/>
                  <a:pt x="13281" y="35417"/>
                </a:cubicBezTo>
                <a:cubicBezTo>
                  <a:pt x="13197" y="35113"/>
                  <a:pt x="13197" y="35162"/>
                  <a:pt x="13124" y="34904"/>
                </a:cubicBezTo>
                <a:cubicBezTo>
                  <a:pt x="13173" y="34967"/>
                  <a:pt x="13082" y="34551"/>
                  <a:pt x="13239" y="34984"/>
                </a:cubicBezTo>
                <a:cubicBezTo>
                  <a:pt x="13127" y="34576"/>
                  <a:pt x="13197" y="34754"/>
                  <a:pt x="13173" y="34617"/>
                </a:cubicBezTo>
                <a:cubicBezTo>
                  <a:pt x="13200" y="34680"/>
                  <a:pt x="13319" y="35131"/>
                  <a:pt x="13305" y="35009"/>
                </a:cubicBezTo>
                <a:cubicBezTo>
                  <a:pt x="13246" y="34813"/>
                  <a:pt x="13242" y="34767"/>
                  <a:pt x="13187" y="34582"/>
                </a:cubicBezTo>
                <a:cubicBezTo>
                  <a:pt x="13179" y="34582"/>
                  <a:pt x="13169" y="34572"/>
                  <a:pt x="13121" y="34390"/>
                </a:cubicBezTo>
                <a:cubicBezTo>
                  <a:pt x="12921" y="33640"/>
                  <a:pt x="13116" y="34097"/>
                  <a:pt x="13158" y="34122"/>
                </a:cubicBezTo>
                <a:cubicBezTo>
                  <a:pt x="13169" y="34129"/>
                  <a:pt x="13058" y="33564"/>
                  <a:pt x="13242" y="34276"/>
                </a:cubicBezTo>
                <a:cubicBezTo>
                  <a:pt x="13221" y="34147"/>
                  <a:pt x="13221" y="34052"/>
                  <a:pt x="13358" y="34534"/>
                </a:cubicBezTo>
                <a:cubicBezTo>
                  <a:pt x="13330" y="34492"/>
                  <a:pt x="13271" y="34303"/>
                  <a:pt x="13274" y="34380"/>
                </a:cubicBezTo>
                <a:cubicBezTo>
                  <a:pt x="13364" y="34691"/>
                  <a:pt x="13364" y="34757"/>
                  <a:pt x="13445" y="35033"/>
                </a:cubicBezTo>
                <a:cubicBezTo>
                  <a:pt x="13438" y="34914"/>
                  <a:pt x="13522" y="35333"/>
                  <a:pt x="13514" y="35215"/>
                </a:cubicBezTo>
                <a:cubicBezTo>
                  <a:pt x="13518" y="35148"/>
                  <a:pt x="13351" y="34708"/>
                  <a:pt x="13337" y="34579"/>
                </a:cubicBezTo>
                <a:cubicBezTo>
                  <a:pt x="13375" y="34674"/>
                  <a:pt x="13382" y="34642"/>
                  <a:pt x="13445" y="34855"/>
                </a:cubicBezTo>
                <a:cubicBezTo>
                  <a:pt x="13445" y="34893"/>
                  <a:pt x="13508" y="35092"/>
                  <a:pt x="13529" y="35183"/>
                </a:cubicBezTo>
                <a:cubicBezTo>
                  <a:pt x="13549" y="35225"/>
                  <a:pt x="13637" y="35403"/>
                  <a:pt x="13588" y="35215"/>
                </a:cubicBezTo>
                <a:cubicBezTo>
                  <a:pt x="13535" y="35040"/>
                  <a:pt x="13574" y="35267"/>
                  <a:pt x="13508" y="35054"/>
                </a:cubicBezTo>
                <a:cubicBezTo>
                  <a:pt x="13451" y="34859"/>
                  <a:pt x="13271" y="34189"/>
                  <a:pt x="13451" y="34838"/>
                </a:cubicBezTo>
                <a:cubicBezTo>
                  <a:pt x="13477" y="34838"/>
                  <a:pt x="13281" y="34230"/>
                  <a:pt x="13354" y="34366"/>
                </a:cubicBezTo>
                <a:cubicBezTo>
                  <a:pt x="13406" y="34540"/>
                  <a:pt x="13427" y="34645"/>
                  <a:pt x="13445" y="34677"/>
                </a:cubicBezTo>
                <a:cubicBezTo>
                  <a:pt x="13462" y="34659"/>
                  <a:pt x="13364" y="34408"/>
                  <a:pt x="13337" y="34234"/>
                </a:cubicBezTo>
                <a:cubicBezTo>
                  <a:pt x="13385" y="34356"/>
                  <a:pt x="13431" y="34506"/>
                  <a:pt x="13469" y="34624"/>
                </a:cubicBezTo>
                <a:cubicBezTo>
                  <a:pt x="13396" y="34297"/>
                  <a:pt x="13588" y="34761"/>
                  <a:pt x="13375" y="34143"/>
                </a:cubicBezTo>
                <a:cubicBezTo>
                  <a:pt x="13400" y="34184"/>
                  <a:pt x="13406" y="34157"/>
                  <a:pt x="13456" y="34303"/>
                </a:cubicBezTo>
                <a:cubicBezTo>
                  <a:pt x="13469" y="34422"/>
                  <a:pt x="13498" y="34471"/>
                  <a:pt x="13570" y="34729"/>
                </a:cubicBezTo>
                <a:cubicBezTo>
                  <a:pt x="13577" y="34617"/>
                  <a:pt x="13640" y="34767"/>
                  <a:pt x="13682" y="34817"/>
                </a:cubicBezTo>
                <a:cubicBezTo>
                  <a:pt x="13619" y="34569"/>
                  <a:pt x="13560" y="34453"/>
                  <a:pt x="13564" y="34405"/>
                </a:cubicBezTo>
                <a:cubicBezTo>
                  <a:pt x="13640" y="34666"/>
                  <a:pt x="13529" y="34244"/>
                  <a:pt x="13577" y="34366"/>
                </a:cubicBezTo>
                <a:cubicBezTo>
                  <a:pt x="13623" y="34519"/>
                  <a:pt x="13689" y="34754"/>
                  <a:pt x="13703" y="34775"/>
                </a:cubicBezTo>
                <a:cubicBezTo>
                  <a:pt x="13717" y="34726"/>
                  <a:pt x="13686" y="34506"/>
                  <a:pt x="13801" y="34890"/>
                </a:cubicBezTo>
                <a:cubicBezTo>
                  <a:pt x="13812" y="34959"/>
                  <a:pt x="13745" y="34817"/>
                  <a:pt x="13812" y="35040"/>
                </a:cubicBezTo>
                <a:cubicBezTo>
                  <a:pt x="13920" y="35315"/>
                  <a:pt x="13762" y="34715"/>
                  <a:pt x="13854" y="34946"/>
                </a:cubicBezTo>
                <a:cubicBezTo>
                  <a:pt x="13812" y="34809"/>
                  <a:pt x="13770" y="34670"/>
                  <a:pt x="13731" y="34534"/>
                </a:cubicBezTo>
                <a:cubicBezTo>
                  <a:pt x="13756" y="34527"/>
                  <a:pt x="13654" y="34101"/>
                  <a:pt x="13854" y="34771"/>
                </a:cubicBezTo>
                <a:cubicBezTo>
                  <a:pt x="13770" y="34576"/>
                  <a:pt x="13916" y="35173"/>
                  <a:pt x="14042" y="35553"/>
                </a:cubicBezTo>
                <a:cubicBezTo>
                  <a:pt x="14055" y="35539"/>
                  <a:pt x="14052" y="35438"/>
                  <a:pt x="14105" y="35584"/>
                </a:cubicBezTo>
                <a:cubicBezTo>
                  <a:pt x="14073" y="35424"/>
                  <a:pt x="14003" y="35288"/>
                  <a:pt x="13986" y="35159"/>
                </a:cubicBezTo>
                <a:cubicBezTo>
                  <a:pt x="14052" y="35305"/>
                  <a:pt x="13926" y="34674"/>
                  <a:pt x="14021" y="34901"/>
                </a:cubicBezTo>
                <a:cubicBezTo>
                  <a:pt x="13954" y="34695"/>
                  <a:pt x="13975" y="34859"/>
                  <a:pt x="13881" y="34530"/>
                </a:cubicBezTo>
                <a:cubicBezTo>
                  <a:pt x="13812" y="34129"/>
                  <a:pt x="14045" y="34746"/>
                  <a:pt x="14021" y="34555"/>
                </a:cubicBezTo>
                <a:cubicBezTo>
                  <a:pt x="13979" y="34447"/>
                  <a:pt x="13965" y="34464"/>
                  <a:pt x="13909" y="34289"/>
                </a:cubicBezTo>
                <a:cubicBezTo>
                  <a:pt x="13888" y="34112"/>
                  <a:pt x="14003" y="34415"/>
                  <a:pt x="14031" y="34349"/>
                </a:cubicBezTo>
                <a:cubicBezTo>
                  <a:pt x="14052" y="34450"/>
                  <a:pt x="14126" y="34698"/>
                  <a:pt x="14174" y="34886"/>
                </a:cubicBezTo>
                <a:cubicBezTo>
                  <a:pt x="14226" y="34956"/>
                  <a:pt x="14118" y="34579"/>
                  <a:pt x="14084" y="34408"/>
                </a:cubicBezTo>
                <a:cubicBezTo>
                  <a:pt x="14087" y="34485"/>
                  <a:pt x="14108" y="34579"/>
                  <a:pt x="14031" y="34349"/>
                </a:cubicBezTo>
                <a:cubicBezTo>
                  <a:pt x="14038" y="34335"/>
                  <a:pt x="13983" y="34160"/>
                  <a:pt x="13979" y="34126"/>
                </a:cubicBezTo>
                <a:cubicBezTo>
                  <a:pt x="14007" y="34122"/>
                  <a:pt x="14184" y="34614"/>
                  <a:pt x="14297" y="34959"/>
                </a:cubicBezTo>
                <a:cubicBezTo>
                  <a:pt x="14101" y="34261"/>
                  <a:pt x="14091" y="34356"/>
                  <a:pt x="13996" y="34087"/>
                </a:cubicBezTo>
                <a:cubicBezTo>
                  <a:pt x="13944" y="33801"/>
                  <a:pt x="14112" y="34342"/>
                  <a:pt x="14038" y="33986"/>
                </a:cubicBezTo>
                <a:cubicBezTo>
                  <a:pt x="13986" y="33828"/>
                  <a:pt x="14024" y="34055"/>
                  <a:pt x="13930" y="33710"/>
                </a:cubicBezTo>
                <a:cubicBezTo>
                  <a:pt x="13944" y="33944"/>
                  <a:pt x="13983" y="34268"/>
                  <a:pt x="13780" y="33714"/>
                </a:cubicBezTo>
                <a:cubicBezTo>
                  <a:pt x="13870" y="33867"/>
                  <a:pt x="13773" y="33627"/>
                  <a:pt x="13714" y="33347"/>
                </a:cubicBezTo>
                <a:cubicBezTo>
                  <a:pt x="13735" y="33358"/>
                  <a:pt x="13870" y="33714"/>
                  <a:pt x="13839" y="33577"/>
                </a:cubicBezTo>
                <a:cubicBezTo>
                  <a:pt x="13828" y="33560"/>
                  <a:pt x="13807" y="33501"/>
                  <a:pt x="13776" y="33379"/>
                </a:cubicBezTo>
                <a:cubicBezTo>
                  <a:pt x="13720" y="33113"/>
                  <a:pt x="13888" y="33574"/>
                  <a:pt x="13804" y="33301"/>
                </a:cubicBezTo>
                <a:cubicBezTo>
                  <a:pt x="13801" y="33326"/>
                  <a:pt x="13773" y="33246"/>
                  <a:pt x="13735" y="33124"/>
                </a:cubicBezTo>
                <a:cubicBezTo>
                  <a:pt x="13703" y="32820"/>
                  <a:pt x="13864" y="33260"/>
                  <a:pt x="13749" y="32739"/>
                </a:cubicBezTo>
                <a:cubicBezTo>
                  <a:pt x="13951" y="33427"/>
                  <a:pt x="13787" y="32541"/>
                  <a:pt x="13993" y="33218"/>
                </a:cubicBezTo>
                <a:cubicBezTo>
                  <a:pt x="13954" y="33312"/>
                  <a:pt x="13899" y="33232"/>
                  <a:pt x="13905" y="33420"/>
                </a:cubicBezTo>
                <a:cubicBezTo>
                  <a:pt x="13989" y="33668"/>
                  <a:pt x="13947" y="33633"/>
                  <a:pt x="13975" y="33776"/>
                </a:cubicBezTo>
                <a:cubicBezTo>
                  <a:pt x="14147" y="34244"/>
                  <a:pt x="14010" y="33602"/>
                  <a:pt x="13986" y="33406"/>
                </a:cubicBezTo>
                <a:cubicBezTo>
                  <a:pt x="14024" y="33539"/>
                  <a:pt x="14034" y="33539"/>
                  <a:pt x="14080" y="33707"/>
                </a:cubicBezTo>
                <a:cubicBezTo>
                  <a:pt x="14045" y="33668"/>
                  <a:pt x="14115" y="33926"/>
                  <a:pt x="14080" y="33885"/>
                </a:cubicBezTo>
                <a:cubicBezTo>
                  <a:pt x="14136" y="34059"/>
                  <a:pt x="14244" y="34443"/>
                  <a:pt x="14244" y="34377"/>
                </a:cubicBezTo>
                <a:cubicBezTo>
                  <a:pt x="14189" y="34181"/>
                  <a:pt x="14171" y="34157"/>
                  <a:pt x="14118" y="33972"/>
                </a:cubicBezTo>
                <a:cubicBezTo>
                  <a:pt x="14129" y="33947"/>
                  <a:pt x="14139" y="33923"/>
                  <a:pt x="14150" y="33899"/>
                </a:cubicBezTo>
                <a:cubicBezTo>
                  <a:pt x="14363" y="34586"/>
                  <a:pt x="14342" y="34566"/>
                  <a:pt x="14540" y="35260"/>
                </a:cubicBezTo>
                <a:cubicBezTo>
                  <a:pt x="14534" y="35263"/>
                  <a:pt x="14495" y="35138"/>
                  <a:pt x="14499" y="35183"/>
                </a:cubicBezTo>
                <a:cubicBezTo>
                  <a:pt x="14716" y="35923"/>
                  <a:pt x="14719" y="36056"/>
                  <a:pt x="14796" y="36408"/>
                </a:cubicBezTo>
                <a:cubicBezTo>
                  <a:pt x="14896" y="36681"/>
                  <a:pt x="14698" y="35985"/>
                  <a:pt x="14771" y="36119"/>
                </a:cubicBezTo>
                <a:cubicBezTo>
                  <a:pt x="14806" y="36244"/>
                  <a:pt x="14834" y="36370"/>
                  <a:pt x="14862" y="36429"/>
                </a:cubicBezTo>
                <a:cubicBezTo>
                  <a:pt x="14764" y="36108"/>
                  <a:pt x="14869" y="36349"/>
                  <a:pt x="14757" y="35979"/>
                </a:cubicBezTo>
                <a:cubicBezTo>
                  <a:pt x="14750" y="36014"/>
                  <a:pt x="14722" y="35961"/>
                  <a:pt x="14677" y="35815"/>
                </a:cubicBezTo>
                <a:cubicBezTo>
                  <a:pt x="14680" y="35801"/>
                  <a:pt x="14628" y="35626"/>
                  <a:pt x="14624" y="35588"/>
                </a:cubicBezTo>
                <a:cubicBezTo>
                  <a:pt x="14611" y="35469"/>
                  <a:pt x="14684" y="35724"/>
                  <a:pt x="14705" y="35752"/>
                </a:cubicBezTo>
                <a:cubicBezTo>
                  <a:pt x="14680" y="35668"/>
                  <a:pt x="14642" y="35546"/>
                  <a:pt x="14645" y="35536"/>
                </a:cubicBezTo>
                <a:cubicBezTo>
                  <a:pt x="14527" y="35117"/>
                  <a:pt x="14666" y="35679"/>
                  <a:pt x="14513" y="35144"/>
                </a:cubicBezTo>
                <a:cubicBezTo>
                  <a:pt x="14345" y="34471"/>
                  <a:pt x="14097" y="33696"/>
                  <a:pt x="14220" y="33909"/>
                </a:cubicBezTo>
                <a:cubicBezTo>
                  <a:pt x="14387" y="34429"/>
                  <a:pt x="14331" y="34150"/>
                  <a:pt x="14328" y="34010"/>
                </a:cubicBezTo>
                <a:cubicBezTo>
                  <a:pt x="14370" y="34153"/>
                  <a:pt x="14390" y="34241"/>
                  <a:pt x="14415" y="34331"/>
                </a:cubicBezTo>
                <a:cubicBezTo>
                  <a:pt x="14432" y="34349"/>
                  <a:pt x="14551" y="34566"/>
                  <a:pt x="14426" y="34126"/>
                </a:cubicBezTo>
                <a:cubicBezTo>
                  <a:pt x="14359" y="33895"/>
                  <a:pt x="14457" y="34282"/>
                  <a:pt x="14405" y="34171"/>
                </a:cubicBezTo>
                <a:cubicBezTo>
                  <a:pt x="14314" y="33828"/>
                  <a:pt x="14352" y="34059"/>
                  <a:pt x="14272" y="33783"/>
                </a:cubicBezTo>
                <a:cubicBezTo>
                  <a:pt x="14276" y="33598"/>
                  <a:pt x="14342" y="33797"/>
                  <a:pt x="14499" y="34303"/>
                </a:cubicBezTo>
                <a:cubicBezTo>
                  <a:pt x="14537" y="34230"/>
                  <a:pt x="14642" y="34485"/>
                  <a:pt x="14726" y="34474"/>
                </a:cubicBezTo>
                <a:cubicBezTo>
                  <a:pt x="14659" y="34223"/>
                  <a:pt x="14600" y="34108"/>
                  <a:pt x="14603" y="34055"/>
                </a:cubicBezTo>
                <a:cubicBezTo>
                  <a:pt x="14670" y="34210"/>
                  <a:pt x="14603" y="33965"/>
                  <a:pt x="14638" y="33975"/>
                </a:cubicBezTo>
                <a:cubicBezTo>
                  <a:pt x="14677" y="34136"/>
                  <a:pt x="14708" y="34241"/>
                  <a:pt x="14733" y="34279"/>
                </a:cubicBezTo>
                <a:cubicBezTo>
                  <a:pt x="14645" y="33899"/>
                  <a:pt x="14859" y="34600"/>
                  <a:pt x="14695" y="34014"/>
                </a:cubicBezTo>
                <a:cubicBezTo>
                  <a:pt x="14719" y="34038"/>
                  <a:pt x="14803" y="34318"/>
                  <a:pt x="14862" y="34499"/>
                </a:cubicBezTo>
                <a:cubicBezTo>
                  <a:pt x="14827" y="34352"/>
                  <a:pt x="14754" y="34105"/>
                  <a:pt x="14719" y="33962"/>
                </a:cubicBezTo>
                <a:cubicBezTo>
                  <a:pt x="14674" y="33891"/>
                  <a:pt x="14587" y="33699"/>
                  <a:pt x="14506" y="33410"/>
                </a:cubicBezTo>
                <a:cubicBezTo>
                  <a:pt x="14527" y="33532"/>
                  <a:pt x="14551" y="33759"/>
                  <a:pt x="14499" y="33606"/>
                </a:cubicBezTo>
                <a:cubicBezTo>
                  <a:pt x="14349" y="33026"/>
                  <a:pt x="14524" y="33089"/>
                  <a:pt x="14719" y="33962"/>
                </a:cubicBezTo>
                <a:cubicBezTo>
                  <a:pt x="14719" y="33905"/>
                  <a:pt x="14740" y="33944"/>
                  <a:pt x="14767" y="34017"/>
                </a:cubicBezTo>
                <a:cubicBezTo>
                  <a:pt x="14733" y="33870"/>
                  <a:pt x="14663" y="33627"/>
                  <a:pt x="14624" y="33480"/>
                </a:cubicBezTo>
                <a:cubicBezTo>
                  <a:pt x="14635" y="33602"/>
                  <a:pt x="14545" y="33295"/>
                  <a:pt x="14485" y="33110"/>
                </a:cubicBezTo>
                <a:cubicBezTo>
                  <a:pt x="14450" y="33061"/>
                  <a:pt x="14527" y="33316"/>
                  <a:pt x="14492" y="33270"/>
                </a:cubicBezTo>
                <a:cubicBezTo>
                  <a:pt x="14450" y="33131"/>
                  <a:pt x="14411" y="32991"/>
                  <a:pt x="14370" y="32852"/>
                </a:cubicBezTo>
                <a:cubicBezTo>
                  <a:pt x="14366" y="32771"/>
                  <a:pt x="14457" y="33061"/>
                  <a:pt x="14359" y="32705"/>
                </a:cubicBezTo>
                <a:cubicBezTo>
                  <a:pt x="14226" y="32335"/>
                  <a:pt x="14534" y="33462"/>
                  <a:pt x="14366" y="33040"/>
                </a:cubicBezTo>
                <a:cubicBezTo>
                  <a:pt x="14408" y="33071"/>
                  <a:pt x="14289" y="32760"/>
                  <a:pt x="14255" y="32597"/>
                </a:cubicBezTo>
                <a:cubicBezTo>
                  <a:pt x="14247" y="32705"/>
                  <a:pt x="13864" y="31689"/>
                  <a:pt x="13926" y="31619"/>
                </a:cubicBezTo>
                <a:cubicBezTo>
                  <a:pt x="13825" y="31267"/>
                  <a:pt x="13807" y="31257"/>
                  <a:pt x="13787" y="31239"/>
                </a:cubicBezTo>
                <a:cubicBezTo>
                  <a:pt x="13870" y="31508"/>
                  <a:pt x="13895" y="31619"/>
                  <a:pt x="13867" y="31581"/>
                </a:cubicBezTo>
                <a:cubicBezTo>
                  <a:pt x="13920" y="31769"/>
                  <a:pt x="14052" y="32182"/>
                  <a:pt x="14045" y="32212"/>
                </a:cubicBezTo>
                <a:cubicBezTo>
                  <a:pt x="14010" y="32157"/>
                  <a:pt x="13965" y="32069"/>
                  <a:pt x="14045" y="32391"/>
                </a:cubicBezTo>
                <a:cubicBezTo>
                  <a:pt x="13818" y="31979"/>
                  <a:pt x="13812" y="32409"/>
                  <a:pt x="13682" y="32367"/>
                </a:cubicBezTo>
                <a:cubicBezTo>
                  <a:pt x="13675" y="32251"/>
                  <a:pt x="13675" y="32251"/>
                  <a:pt x="13714" y="32293"/>
                </a:cubicBezTo>
                <a:cubicBezTo>
                  <a:pt x="13539" y="31689"/>
                  <a:pt x="13665" y="32006"/>
                  <a:pt x="13647" y="31927"/>
                </a:cubicBezTo>
                <a:cubicBezTo>
                  <a:pt x="13606" y="31846"/>
                  <a:pt x="13630" y="31797"/>
                  <a:pt x="13556" y="31613"/>
                </a:cubicBezTo>
                <a:cubicBezTo>
                  <a:pt x="13570" y="31483"/>
                  <a:pt x="13658" y="31647"/>
                  <a:pt x="13539" y="31127"/>
                </a:cubicBezTo>
                <a:cubicBezTo>
                  <a:pt x="13504" y="31183"/>
                  <a:pt x="13364" y="30453"/>
                  <a:pt x="13351" y="30524"/>
                </a:cubicBezTo>
                <a:cubicBezTo>
                  <a:pt x="13514" y="31173"/>
                  <a:pt x="13445" y="31085"/>
                  <a:pt x="13319" y="30771"/>
                </a:cubicBezTo>
                <a:cubicBezTo>
                  <a:pt x="13354" y="30896"/>
                  <a:pt x="13403" y="31064"/>
                  <a:pt x="13403" y="31093"/>
                </a:cubicBezTo>
                <a:cubicBezTo>
                  <a:pt x="13281" y="30743"/>
                  <a:pt x="13316" y="30698"/>
                  <a:pt x="13277" y="30520"/>
                </a:cubicBezTo>
                <a:cubicBezTo>
                  <a:pt x="13218" y="30405"/>
                  <a:pt x="13158" y="30272"/>
                  <a:pt x="13113" y="30202"/>
                </a:cubicBezTo>
                <a:cubicBezTo>
                  <a:pt x="13071" y="30042"/>
                  <a:pt x="13023" y="29860"/>
                  <a:pt x="13037" y="29854"/>
                </a:cubicBezTo>
                <a:cubicBezTo>
                  <a:pt x="13082" y="29923"/>
                  <a:pt x="13113" y="30052"/>
                  <a:pt x="13095" y="29895"/>
                </a:cubicBezTo>
                <a:cubicBezTo>
                  <a:pt x="13137" y="30038"/>
                  <a:pt x="13158" y="30126"/>
                  <a:pt x="13183" y="30216"/>
                </a:cubicBezTo>
                <a:cubicBezTo>
                  <a:pt x="13200" y="30216"/>
                  <a:pt x="13124" y="29951"/>
                  <a:pt x="13145" y="29951"/>
                </a:cubicBezTo>
                <a:cubicBezTo>
                  <a:pt x="13193" y="30126"/>
                  <a:pt x="13246" y="30300"/>
                  <a:pt x="13295" y="30474"/>
                </a:cubicBezTo>
                <a:cubicBezTo>
                  <a:pt x="13193" y="30059"/>
                  <a:pt x="13148" y="29812"/>
                  <a:pt x="13131" y="29637"/>
                </a:cubicBezTo>
                <a:cubicBezTo>
                  <a:pt x="13047" y="29498"/>
                  <a:pt x="12760" y="28667"/>
                  <a:pt x="12844" y="29079"/>
                </a:cubicBezTo>
                <a:cubicBezTo>
                  <a:pt x="12789" y="28904"/>
                  <a:pt x="12646" y="28467"/>
                  <a:pt x="12628" y="28363"/>
                </a:cubicBezTo>
                <a:cubicBezTo>
                  <a:pt x="12715" y="28572"/>
                  <a:pt x="12747" y="28681"/>
                  <a:pt x="12694" y="28383"/>
                </a:cubicBezTo>
                <a:cubicBezTo>
                  <a:pt x="12733" y="28517"/>
                  <a:pt x="12729" y="28541"/>
                  <a:pt x="12781" y="28705"/>
                </a:cubicBezTo>
                <a:cubicBezTo>
                  <a:pt x="12813" y="28635"/>
                  <a:pt x="13008" y="29410"/>
                  <a:pt x="13040" y="29322"/>
                </a:cubicBezTo>
                <a:cubicBezTo>
                  <a:pt x="12998" y="29142"/>
                  <a:pt x="12925" y="28873"/>
                  <a:pt x="12907" y="28757"/>
                </a:cubicBezTo>
                <a:cubicBezTo>
                  <a:pt x="12879" y="28712"/>
                  <a:pt x="12765" y="28272"/>
                  <a:pt x="12760" y="28230"/>
                </a:cubicBezTo>
                <a:cubicBezTo>
                  <a:pt x="12831" y="28425"/>
                  <a:pt x="12858" y="28481"/>
                  <a:pt x="12736" y="28108"/>
                </a:cubicBezTo>
                <a:cubicBezTo>
                  <a:pt x="12827" y="28325"/>
                  <a:pt x="12810" y="28094"/>
                  <a:pt x="12942" y="28499"/>
                </a:cubicBezTo>
                <a:cubicBezTo>
                  <a:pt x="13016" y="28744"/>
                  <a:pt x="13026" y="28820"/>
                  <a:pt x="13121" y="29131"/>
                </a:cubicBezTo>
                <a:cubicBezTo>
                  <a:pt x="13183" y="29459"/>
                  <a:pt x="13085" y="29337"/>
                  <a:pt x="13071" y="29427"/>
                </a:cubicBezTo>
                <a:cubicBezTo>
                  <a:pt x="13127" y="29619"/>
                  <a:pt x="13173" y="29770"/>
                  <a:pt x="13197" y="29825"/>
                </a:cubicBezTo>
                <a:cubicBezTo>
                  <a:pt x="13131" y="29598"/>
                  <a:pt x="13106" y="29487"/>
                  <a:pt x="13121" y="29483"/>
                </a:cubicBezTo>
                <a:cubicBezTo>
                  <a:pt x="13193" y="29717"/>
                  <a:pt x="13204" y="29756"/>
                  <a:pt x="13271" y="30007"/>
                </a:cubicBezTo>
                <a:cubicBezTo>
                  <a:pt x="13277" y="29965"/>
                  <a:pt x="13284" y="29941"/>
                  <a:pt x="13351" y="30168"/>
                </a:cubicBezTo>
                <a:cubicBezTo>
                  <a:pt x="13347" y="30178"/>
                  <a:pt x="13340" y="30192"/>
                  <a:pt x="13337" y="30205"/>
                </a:cubicBezTo>
                <a:cubicBezTo>
                  <a:pt x="13487" y="30726"/>
                  <a:pt x="13581" y="30883"/>
                  <a:pt x="13556" y="30737"/>
                </a:cubicBezTo>
                <a:cubicBezTo>
                  <a:pt x="13532" y="30691"/>
                  <a:pt x="13501" y="30597"/>
                  <a:pt x="13456" y="30450"/>
                </a:cubicBezTo>
                <a:cubicBezTo>
                  <a:pt x="13451" y="30415"/>
                  <a:pt x="13410" y="30265"/>
                  <a:pt x="13406" y="30216"/>
                </a:cubicBezTo>
                <a:cubicBezTo>
                  <a:pt x="13445" y="30265"/>
                  <a:pt x="13514" y="30569"/>
                  <a:pt x="13567" y="30708"/>
                </a:cubicBezTo>
                <a:cubicBezTo>
                  <a:pt x="13493" y="30408"/>
                  <a:pt x="13640" y="30938"/>
                  <a:pt x="13637" y="30896"/>
                </a:cubicBezTo>
                <a:cubicBezTo>
                  <a:pt x="13595" y="30740"/>
                  <a:pt x="13546" y="30555"/>
                  <a:pt x="13560" y="30548"/>
                </a:cubicBezTo>
                <a:cubicBezTo>
                  <a:pt x="13606" y="30705"/>
                  <a:pt x="13672" y="30938"/>
                  <a:pt x="13686" y="30956"/>
                </a:cubicBezTo>
                <a:cubicBezTo>
                  <a:pt x="13490" y="30070"/>
                  <a:pt x="13920" y="31410"/>
                  <a:pt x="13762" y="30607"/>
                </a:cubicBezTo>
                <a:cubicBezTo>
                  <a:pt x="13843" y="30872"/>
                  <a:pt x="13860" y="30876"/>
                  <a:pt x="13902" y="30977"/>
                </a:cubicBezTo>
                <a:cubicBezTo>
                  <a:pt x="13787" y="30590"/>
                  <a:pt x="13724" y="30415"/>
                  <a:pt x="13616" y="30066"/>
                </a:cubicBezTo>
                <a:cubicBezTo>
                  <a:pt x="13606" y="30129"/>
                  <a:pt x="13585" y="30258"/>
                  <a:pt x="13435" y="29797"/>
                </a:cubicBezTo>
                <a:cubicBezTo>
                  <a:pt x="13438" y="29759"/>
                  <a:pt x="13393" y="29514"/>
                  <a:pt x="13493" y="29828"/>
                </a:cubicBezTo>
                <a:cubicBezTo>
                  <a:pt x="13451" y="29672"/>
                  <a:pt x="13382" y="29448"/>
                  <a:pt x="13379" y="29403"/>
                </a:cubicBezTo>
                <a:cubicBezTo>
                  <a:pt x="13490" y="29543"/>
                  <a:pt x="13424" y="28977"/>
                  <a:pt x="13574" y="29292"/>
                </a:cubicBezTo>
                <a:cubicBezTo>
                  <a:pt x="13560" y="29284"/>
                  <a:pt x="13441" y="28837"/>
                  <a:pt x="13417" y="28792"/>
                </a:cubicBezTo>
                <a:cubicBezTo>
                  <a:pt x="13522" y="29232"/>
                  <a:pt x="13462" y="29148"/>
                  <a:pt x="13340" y="28796"/>
                </a:cubicBezTo>
                <a:cubicBezTo>
                  <a:pt x="13410" y="29190"/>
                  <a:pt x="13309" y="29089"/>
                  <a:pt x="13305" y="29221"/>
                </a:cubicBezTo>
                <a:cubicBezTo>
                  <a:pt x="13134" y="28646"/>
                  <a:pt x="13061" y="28593"/>
                  <a:pt x="12942" y="28153"/>
                </a:cubicBezTo>
                <a:cubicBezTo>
                  <a:pt x="12911" y="28111"/>
                  <a:pt x="12949" y="28359"/>
                  <a:pt x="12876" y="28129"/>
                </a:cubicBezTo>
                <a:cubicBezTo>
                  <a:pt x="12879" y="28084"/>
                  <a:pt x="12792" y="27776"/>
                  <a:pt x="12775" y="27668"/>
                </a:cubicBezTo>
                <a:cubicBezTo>
                  <a:pt x="12736" y="27599"/>
                  <a:pt x="12687" y="27470"/>
                  <a:pt x="12681" y="27536"/>
                </a:cubicBezTo>
                <a:cubicBezTo>
                  <a:pt x="12607" y="27274"/>
                  <a:pt x="12593" y="27190"/>
                  <a:pt x="12558" y="27127"/>
                </a:cubicBezTo>
                <a:cubicBezTo>
                  <a:pt x="12530" y="27225"/>
                  <a:pt x="12534" y="27449"/>
                  <a:pt x="12304" y="26845"/>
                </a:cubicBezTo>
                <a:cubicBezTo>
                  <a:pt x="12136" y="26237"/>
                  <a:pt x="12269" y="26534"/>
                  <a:pt x="12230" y="26321"/>
                </a:cubicBezTo>
                <a:cubicBezTo>
                  <a:pt x="12153" y="26150"/>
                  <a:pt x="12254" y="26300"/>
                  <a:pt x="12185" y="26073"/>
                </a:cubicBezTo>
                <a:cubicBezTo>
                  <a:pt x="12167" y="26076"/>
                  <a:pt x="11986" y="25452"/>
                  <a:pt x="11972" y="25347"/>
                </a:cubicBezTo>
                <a:cubicBezTo>
                  <a:pt x="12006" y="25417"/>
                  <a:pt x="12059" y="25571"/>
                  <a:pt x="12167" y="25944"/>
                </a:cubicBezTo>
                <a:cubicBezTo>
                  <a:pt x="12171" y="25909"/>
                  <a:pt x="12182" y="25878"/>
                  <a:pt x="12094" y="25585"/>
                </a:cubicBezTo>
                <a:cubicBezTo>
                  <a:pt x="12125" y="25822"/>
                  <a:pt x="11930" y="25047"/>
                  <a:pt x="11930" y="25096"/>
                </a:cubicBezTo>
                <a:cubicBezTo>
                  <a:pt x="11972" y="25250"/>
                  <a:pt x="12000" y="25361"/>
                  <a:pt x="12011" y="25435"/>
                </a:cubicBezTo>
                <a:cubicBezTo>
                  <a:pt x="11832" y="24828"/>
                  <a:pt x="11972" y="25424"/>
                  <a:pt x="12014" y="25602"/>
                </a:cubicBezTo>
                <a:cubicBezTo>
                  <a:pt x="11909" y="25316"/>
                  <a:pt x="12063" y="26084"/>
                  <a:pt x="11850" y="25462"/>
                </a:cubicBezTo>
                <a:cubicBezTo>
                  <a:pt x="11822" y="25313"/>
                  <a:pt x="11805" y="25197"/>
                  <a:pt x="11850" y="25284"/>
                </a:cubicBezTo>
                <a:cubicBezTo>
                  <a:pt x="11731" y="24855"/>
                  <a:pt x="11682" y="24621"/>
                  <a:pt x="11668" y="24485"/>
                </a:cubicBezTo>
                <a:cubicBezTo>
                  <a:pt x="11738" y="24677"/>
                  <a:pt x="11728" y="24691"/>
                  <a:pt x="11787" y="24911"/>
                </a:cubicBezTo>
                <a:cubicBezTo>
                  <a:pt x="11784" y="24841"/>
                  <a:pt x="11630" y="24220"/>
                  <a:pt x="11790" y="24726"/>
                </a:cubicBezTo>
                <a:cubicBezTo>
                  <a:pt x="11784" y="24740"/>
                  <a:pt x="11846" y="25047"/>
                  <a:pt x="11867" y="25071"/>
                </a:cubicBezTo>
                <a:cubicBezTo>
                  <a:pt x="11801" y="24723"/>
                  <a:pt x="11640" y="24056"/>
                  <a:pt x="11655" y="23990"/>
                </a:cubicBezTo>
                <a:cubicBezTo>
                  <a:pt x="11602" y="23808"/>
                  <a:pt x="11560" y="23668"/>
                  <a:pt x="11529" y="23584"/>
                </a:cubicBezTo>
                <a:cubicBezTo>
                  <a:pt x="11518" y="23341"/>
                  <a:pt x="11396" y="22698"/>
                  <a:pt x="11588" y="23267"/>
                </a:cubicBezTo>
                <a:cubicBezTo>
                  <a:pt x="11584" y="23173"/>
                  <a:pt x="11665" y="23320"/>
                  <a:pt x="11602" y="23064"/>
                </a:cubicBezTo>
                <a:cubicBezTo>
                  <a:pt x="11563" y="23006"/>
                  <a:pt x="11413" y="22499"/>
                  <a:pt x="11428" y="22597"/>
                </a:cubicBezTo>
                <a:cubicBezTo>
                  <a:pt x="11399" y="22433"/>
                  <a:pt x="11344" y="22185"/>
                  <a:pt x="11278" y="21902"/>
                </a:cubicBezTo>
                <a:cubicBezTo>
                  <a:pt x="11371" y="22202"/>
                  <a:pt x="11330" y="21930"/>
                  <a:pt x="11403" y="22129"/>
                </a:cubicBezTo>
                <a:cubicBezTo>
                  <a:pt x="11487" y="22408"/>
                  <a:pt x="11361" y="22098"/>
                  <a:pt x="11449" y="22377"/>
                </a:cubicBezTo>
                <a:cubicBezTo>
                  <a:pt x="11697" y="22991"/>
                  <a:pt x="11613" y="22300"/>
                  <a:pt x="11843" y="22848"/>
                </a:cubicBezTo>
                <a:cubicBezTo>
                  <a:pt x="11919" y="23173"/>
                  <a:pt x="11721" y="22629"/>
                  <a:pt x="11864" y="23152"/>
                </a:cubicBezTo>
                <a:cubicBezTo>
                  <a:pt x="11951" y="23365"/>
                  <a:pt x="11937" y="23197"/>
                  <a:pt x="12038" y="23438"/>
                </a:cubicBezTo>
                <a:cubicBezTo>
                  <a:pt x="12153" y="23818"/>
                  <a:pt x="12167" y="23913"/>
                  <a:pt x="12140" y="23899"/>
                </a:cubicBezTo>
                <a:cubicBezTo>
                  <a:pt x="11961" y="23284"/>
                  <a:pt x="12000" y="23721"/>
                  <a:pt x="11805" y="22943"/>
                </a:cubicBezTo>
                <a:cubicBezTo>
                  <a:pt x="11853" y="23222"/>
                  <a:pt x="11846" y="23326"/>
                  <a:pt x="11717" y="22967"/>
                </a:cubicBezTo>
                <a:cubicBezTo>
                  <a:pt x="11724" y="23026"/>
                  <a:pt x="11832" y="23378"/>
                  <a:pt x="11794" y="23315"/>
                </a:cubicBezTo>
                <a:cubicBezTo>
                  <a:pt x="11731" y="23114"/>
                  <a:pt x="11738" y="23096"/>
                  <a:pt x="11710" y="22985"/>
                </a:cubicBezTo>
                <a:cubicBezTo>
                  <a:pt x="11818" y="23483"/>
                  <a:pt x="11626" y="23236"/>
                  <a:pt x="11742" y="23787"/>
                </a:cubicBezTo>
                <a:cubicBezTo>
                  <a:pt x="11686" y="23599"/>
                  <a:pt x="11637" y="23449"/>
                  <a:pt x="11613" y="23393"/>
                </a:cubicBezTo>
                <a:cubicBezTo>
                  <a:pt x="11679" y="23637"/>
                  <a:pt x="11679" y="23700"/>
                  <a:pt x="11748" y="23948"/>
                </a:cubicBezTo>
                <a:cubicBezTo>
                  <a:pt x="11731" y="23805"/>
                  <a:pt x="11826" y="24136"/>
                  <a:pt x="11860" y="24213"/>
                </a:cubicBezTo>
                <a:cubicBezTo>
                  <a:pt x="11818" y="24063"/>
                  <a:pt x="11776" y="23811"/>
                  <a:pt x="11850" y="24056"/>
                </a:cubicBezTo>
                <a:cubicBezTo>
                  <a:pt x="11923" y="24293"/>
                  <a:pt x="11874" y="24199"/>
                  <a:pt x="11930" y="24394"/>
                </a:cubicBezTo>
                <a:cubicBezTo>
                  <a:pt x="11940" y="24412"/>
                  <a:pt x="11940" y="24377"/>
                  <a:pt x="11969" y="24482"/>
                </a:cubicBezTo>
                <a:cubicBezTo>
                  <a:pt x="11972" y="24509"/>
                  <a:pt x="11961" y="24502"/>
                  <a:pt x="11993" y="24604"/>
                </a:cubicBezTo>
                <a:cubicBezTo>
                  <a:pt x="12017" y="24593"/>
                  <a:pt x="11850" y="23888"/>
                  <a:pt x="12011" y="24377"/>
                </a:cubicBezTo>
                <a:cubicBezTo>
                  <a:pt x="11965" y="24304"/>
                  <a:pt x="12104" y="24747"/>
                  <a:pt x="12119" y="24831"/>
                </a:cubicBezTo>
                <a:cubicBezTo>
                  <a:pt x="12027" y="24628"/>
                  <a:pt x="12101" y="25047"/>
                  <a:pt x="12122" y="25166"/>
                </a:cubicBezTo>
                <a:cubicBezTo>
                  <a:pt x="12119" y="25002"/>
                  <a:pt x="12311" y="25700"/>
                  <a:pt x="12370" y="25815"/>
                </a:cubicBezTo>
                <a:cubicBezTo>
                  <a:pt x="12401" y="26000"/>
                  <a:pt x="12279" y="25546"/>
                  <a:pt x="12290" y="25651"/>
                </a:cubicBezTo>
                <a:cubicBezTo>
                  <a:pt x="12464" y="26265"/>
                  <a:pt x="12538" y="26443"/>
                  <a:pt x="12614" y="26645"/>
                </a:cubicBezTo>
                <a:cubicBezTo>
                  <a:pt x="12583" y="26600"/>
                  <a:pt x="12667" y="26876"/>
                  <a:pt x="12691" y="26985"/>
                </a:cubicBezTo>
                <a:cubicBezTo>
                  <a:pt x="12750" y="27124"/>
                  <a:pt x="12729" y="26925"/>
                  <a:pt x="12862" y="27459"/>
                </a:cubicBezTo>
                <a:cubicBezTo>
                  <a:pt x="12886" y="27462"/>
                  <a:pt x="12858" y="27270"/>
                  <a:pt x="12956" y="27595"/>
                </a:cubicBezTo>
                <a:cubicBezTo>
                  <a:pt x="13012" y="27829"/>
                  <a:pt x="12911" y="27634"/>
                  <a:pt x="13047" y="28084"/>
                </a:cubicBezTo>
                <a:cubicBezTo>
                  <a:pt x="12757" y="26705"/>
                  <a:pt x="13602" y="29445"/>
                  <a:pt x="13417" y="28436"/>
                </a:cubicBezTo>
                <a:cubicBezTo>
                  <a:pt x="13553" y="28932"/>
                  <a:pt x="13560" y="28876"/>
                  <a:pt x="13616" y="29023"/>
                </a:cubicBezTo>
                <a:cubicBezTo>
                  <a:pt x="13717" y="29417"/>
                  <a:pt x="13791" y="29720"/>
                  <a:pt x="13860" y="30021"/>
                </a:cubicBezTo>
                <a:cubicBezTo>
                  <a:pt x="13797" y="29846"/>
                  <a:pt x="13846" y="30035"/>
                  <a:pt x="13839" y="30070"/>
                </a:cubicBezTo>
                <a:cubicBezTo>
                  <a:pt x="13776" y="29916"/>
                  <a:pt x="13724" y="29658"/>
                  <a:pt x="13707" y="29679"/>
                </a:cubicBezTo>
                <a:cubicBezTo>
                  <a:pt x="13759" y="29864"/>
                  <a:pt x="13804" y="30000"/>
                  <a:pt x="13833" y="30087"/>
                </a:cubicBezTo>
                <a:cubicBezTo>
                  <a:pt x="13833" y="30189"/>
                  <a:pt x="13783" y="30049"/>
                  <a:pt x="13720" y="29996"/>
                </a:cubicBezTo>
                <a:cubicBezTo>
                  <a:pt x="13818" y="30363"/>
                  <a:pt x="13804" y="30380"/>
                  <a:pt x="13923" y="30754"/>
                </a:cubicBezTo>
                <a:cubicBezTo>
                  <a:pt x="13909" y="30551"/>
                  <a:pt x="14038" y="30932"/>
                  <a:pt x="13923" y="30398"/>
                </a:cubicBezTo>
                <a:cubicBezTo>
                  <a:pt x="13975" y="30635"/>
                  <a:pt x="14255" y="31462"/>
                  <a:pt x="14094" y="30872"/>
                </a:cubicBezTo>
                <a:cubicBezTo>
                  <a:pt x="14084" y="30869"/>
                  <a:pt x="14091" y="30943"/>
                  <a:pt x="14049" y="30806"/>
                </a:cubicBezTo>
                <a:cubicBezTo>
                  <a:pt x="14003" y="30649"/>
                  <a:pt x="13937" y="30426"/>
                  <a:pt x="13933" y="30380"/>
                </a:cubicBezTo>
                <a:cubicBezTo>
                  <a:pt x="13979" y="30450"/>
                  <a:pt x="13867" y="30000"/>
                  <a:pt x="14021" y="30524"/>
                </a:cubicBezTo>
                <a:cubicBezTo>
                  <a:pt x="13975" y="30401"/>
                  <a:pt x="13965" y="30422"/>
                  <a:pt x="14034" y="30663"/>
                </a:cubicBezTo>
                <a:cubicBezTo>
                  <a:pt x="14052" y="30642"/>
                  <a:pt x="14091" y="30855"/>
                  <a:pt x="14136" y="30949"/>
                </a:cubicBezTo>
                <a:cubicBezTo>
                  <a:pt x="14066" y="30653"/>
                  <a:pt x="14091" y="30551"/>
                  <a:pt x="14189" y="30830"/>
                </a:cubicBezTo>
                <a:cubicBezTo>
                  <a:pt x="14220" y="30935"/>
                  <a:pt x="14247" y="31040"/>
                  <a:pt x="14279" y="31141"/>
                </a:cubicBezTo>
                <a:cubicBezTo>
                  <a:pt x="14199" y="30964"/>
                  <a:pt x="14450" y="31888"/>
                  <a:pt x="14321" y="31396"/>
                </a:cubicBezTo>
                <a:cubicBezTo>
                  <a:pt x="14429" y="31609"/>
                  <a:pt x="14181" y="30677"/>
                  <a:pt x="14094" y="30349"/>
                </a:cubicBezTo>
                <a:cubicBezTo>
                  <a:pt x="14091" y="30279"/>
                  <a:pt x="14210" y="30729"/>
                  <a:pt x="14226" y="30740"/>
                </a:cubicBezTo>
                <a:cubicBezTo>
                  <a:pt x="14091" y="30258"/>
                  <a:pt x="14108" y="30213"/>
                  <a:pt x="14045" y="29937"/>
                </a:cubicBezTo>
                <a:cubicBezTo>
                  <a:pt x="14052" y="29996"/>
                  <a:pt x="13920" y="29581"/>
                  <a:pt x="13920" y="29529"/>
                </a:cubicBezTo>
                <a:cubicBezTo>
                  <a:pt x="14007" y="29689"/>
                  <a:pt x="13993" y="29368"/>
                  <a:pt x="14132" y="29735"/>
                </a:cubicBezTo>
                <a:cubicBezTo>
                  <a:pt x="14181" y="29926"/>
                  <a:pt x="14213" y="30087"/>
                  <a:pt x="14251" y="30150"/>
                </a:cubicBezTo>
                <a:cubicBezTo>
                  <a:pt x="14045" y="29435"/>
                  <a:pt x="14345" y="30276"/>
                  <a:pt x="14265" y="29947"/>
                </a:cubicBezTo>
                <a:cubicBezTo>
                  <a:pt x="14163" y="29585"/>
                  <a:pt x="14210" y="29854"/>
                  <a:pt x="14101" y="29456"/>
                </a:cubicBezTo>
                <a:cubicBezTo>
                  <a:pt x="14153" y="29514"/>
                  <a:pt x="13979" y="28956"/>
                  <a:pt x="13979" y="28873"/>
                </a:cubicBezTo>
                <a:cubicBezTo>
                  <a:pt x="14105" y="29211"/>
                  <a:pt x="14132" y="29023"/>
                  <a:pt x="14091" y="28781"/>
                </a:cubicBezTo>
                <a:cubicBezTo>
                  <a:pt x="13979" y="28440"/>
                  <a:pt x="14101" y="28946"/>
                  <a:pt x="13972" y="28534"/>
                </a:cubicBezTo>
                <a:cubicBezTo>
                  <a:pt x="13920" y="28314"/>
                  <a:pt x="13787" y="27881"/>
                  <a:pt x="13741" y="27676"/>
                </a:cubicBezTo>
                <a:cubicBezTo>
                  <a:pt x="13787" y="27790"/>
                  <a:pt x="13756" y="27571"/>
                  <a:pt x="13714" y="27386"/>
                </a:cubicBezTo>
                <a:cubicBezTo>
                  <a:pt x="13672" y="27323"/>
                  <a:pt x="13619" y="27173"/>
                  <a:pt x="13591" y="26977"/>
                </a:cubicBezTo>
                <a:cubicBezTo>
                  <a:pt x="13498" y="26851"/>
                  <a:pt x="13588" y="27263"/>
                  <a:pt x="13504" y="27180"/>
                </a:cubicBezTo>
                <a:cubicBezTo>
                  <a:pt x="13560" y="27375"/>
                  <a:pt x="13602" y="27532"/>
                  <a:pt x="13619" y="27616"/>
                </a:cubicBezTo>
                <a:cubicBezTo>
                  <a:pt x="13564" y="27441"/>
                  <a:pt x="13602" y="27665"/>
                  <a:pt x="13535" y="27452"/>
                </a:cubicBezTo>
                <a:cubicBezTo>
                  <a:pt x="13431" y="27085"/>
                  <a:pt x="13525" y="27270"/>
                  <a:pt x="13410" y="26876"/>
                </a:cubicBezTo>
                <a:cubicBezTo>
                  <a:pt x="13375" y="26820"/>
                  <a:pt x="13459" y="27312"/>
                  <a:pt x="13305" y="26768"/>
                </a:cubicBezTo>
                <a:cubicBezTo>
                  <a:pt x="13298" y="26785"/>
                  <a:pt x="13295" y="26799"/>
                  <a:pt x="13288" y="26817"/>
                </a:cubicBezTo>
                <a:cubicBezTo>
                  <a:pt x="13501" y="27539"/>
                  <a:pt x="13337" y="27270"/>
                  <a:pt x="13190" y="26687"/>
                </a:cubicBezTo>
                <a:cubicBezTo>
                  <a:pt x="13142" y="26632"/>
                  <a:pt x="13166" y="26872"/>
                  <a:pt x="12991" y="26279"/>
                </a:cubicBezTo>
                <a:cubicBezTo>
                  <a:pt x="13085" y="26457"/>
                  <a:pt x="13089" y="26366"/>
                  <a:pt x="13023" y="26028"/>
                </a:cubicBezTo>
                <a:cubicBezTo>
                  <a:pt x="13005" y="26004"/>
                  <a:pt x="12932" y="25749"/>
                  <a:pt x="12945" y="25867"/>
                </a:cubicBezTo>
                <a:cubicBezTo>
                  <a:pt x="13029" y="26139"/>
                  <a:pt x="12995" y="26087"/>
                  <a:pt x="13023" y="26205"/>
                </a:cubicBezTo>
                <a:cubicBezTo>
                  <a:pt x="12953" y="25965"/>
                  <a:pt x="12977" y="26147"/>
                  <a:pt x="12915" y="25941"/>
                </a:cubicBezTo>
                <a:cubicBezTo>
                  <a:pt x="12820" y="25602"/>
                  <a:pt x="12813" y="25633"/>
                  <a:pt x="12754" y="25438"/>
                </a:cubicBezTo>
                <a:cubicBezTo>
                  <a:pt x="12684" y="25092"/>
                  <a:pt x="12827" y="25469"/>
                  <a:pt x="12869" y="25519"/>
                </a:cubicBezTo>
                <a:cubicBezTo>
                  <a:pt x="12754" y="25110"/>
                  <a:pt x="12820" y="25480"/>
                  <a:pt x="12726" y="25158"/>
                </a:cubicBezTo>
                <a:cubicBezTo>
                  <a:pt x="12673" y="24984"/>
                  <a:pt x="12718" y="25071"/>
                  <a:pt x="12677" y="24921"/>
                </a:cubicBezTo>
                <a:cubicBezTo>
                  <a:pt x="12600" y="24691"/>
                  <a:pt x="12663" y="25037"/>
                  <a:pt x="12583" y="24789"/>
                </a:cubicBezTo>
                <a:cubicBezTo>
                  <a:pt x="12555" y="24635"/>
                  <a:pt x="12589" y="24660"/>
                  <a:pt x="12488" y="24307"/>
                </a:cubicBezTo>
                <a:cubicBezTo>
                  <a:pt x="12541" y="24401"/>
                  <a:pt x="12607" y="24576"/>
                  <a:pt x="12677" y="24747"/>
                </a:cubicBezTo>
                <a:cubicBezTo>
                  <a:pt x="12558" y="24384"/>
                  <a:pt x="12569" y="24269"/>
                  <a:pt x="12398" y="23651"/>
                </a:cubicBezTo>
                <a:cubicBezTo>
                  <a:pt x="12488" y="24080"/>
                  <a:pt x="12604" y="24625"/>
                  <a:pt x="12362" y="23899"/>
                </a:cubicBezTo>
                <a:cubicBezTo>
                  <a:pt x="12383" y="24074"/>
                  <a:pt x="12359" y="24171"/>
                  <a:pt x="12241" y="23839"/>
                </a:cubicBezTo>
                <a:cubicBezTo>
                  <a:pt x="12220" y="23703"/>
                  <a:pt x="12185" y="23532"/>
                  <a:pt x="12111" y="23264"/>
                </a:cubicBezTo>
                <a:cubicBezTo>
                  <a:pt x="11975" y="22838"/>
                  <a:pt x="12171" y="23634"/>
                  <a:pt x="12069" y="23365"/>
                </a:cubicBezTo>
                <a:cubicBezTo>
                  <a:pt x="12073" y="23344"/>
                  <a:pt x="12069" y="23312"/>
                  <a:pt x="12017" y="23138"/>
                </a:cubicBezTo>
                <a:cubicBezTo>
                  <a:pt x="12000" y="23138"/>
                  <a:pt x="12063" y="23365"/>
                  <a:pt x="12090" y="23497"/>
                </a:cubicBezTo>
                <a:cubicBezTo>
                  <a:pt x="12066" y="23455"/>
                  <a:pt x="11919" y="23033"/>
                  <a:pt x="11871" y="22785"/>
                </a:cubicBezTo>
                <a:cubicBezTo>
                  <a:pt x="12038" y="23085"/>
                  <a:pt x="11982" y="22650"/>
                  <a:pt x="12223" y="23186"/>
                </a:cubicBezTo>
                <a:cubicBezTo>
                  <a:pt x="12244" y="23441"/>
                  <a:pt x="11979" y="22712"/>
                  <a:pt x="12174" y="23473"/>
                </a:cubicBezTo>
                <a:cubicBezTo>
                  <a:pt x="12111" y="23155"/>
                  <a:pt x="12293" y="23734"/>
                  <a:pt x="12178" y="23284"/>
                </a:cubicBezTo>
                <a:cubicBezTo>
                  <a:pt x="12248" y="23424"/>
                  <a:pt x="12383" y="23881"/>
                  <a:pt x="12335" y="23620"/>
                </a:cubicBezTo>
                <a:cubicBezTo>
                  <a:pt x="12349" y="23745"/>
                  <a:pt x="12251" y="23357"/>
                  <a:pt x="12244" y="23309"/>
                </a:cubicBezTo>
                <a:cubicBezTo>
                  <a:pt x="12293" y="23399"/>
                  <a:pt x="12293" y="23407"/>
                  <a:pt x="12331" y="23452"/>
                </a:cubicBezTo>
                <a:cubicBezTo>
                  <a:pt x="12174" y="22897"/>
                  <a:pt x="12296" y="23114"/>
                  <a:pt x="12129" y="22527"/>
                </a:cubicBezTo>
                <a:cubicBezTo>
                  <a:pt x="12262" y="23204"/>
                  <a:pt x="12003" y="22548"/>
                  <a:pt x="11839" y="22160"/>
                </a:cubicBezTo>
                <a:cubicBezTo>
                  <a:pt x="11871" y="22342"/>
                  <a:pt x="11969" y="22569"/>
                  <a:pt x="11986" y="22691"/>
                </a:cubicBezTo>
                <a:cubicBezTo>
                  <a:pt x="11961" y="22642"/>
                  <a:pt x="11927" y="22548"/>
                  <a:pt x="11881" y="22405"/>
                </a:cubicBezTo>
                <a:cubicBezTo>
                  <a:pt x="11745" y="21864"/>
                  <a:pt x="11766" y="22021"/>
                  <a:pt x="11599" y="21498"/>
                </a:cubicBezTo>
                <a:cubicBezTo>
                  <a:pt x="11571" y="21277"/>
                  <a:pt x="11755" y="21958"/>
                  <a:pt x="11776" y="21951"/>
                </a:cubicBezTo>
                <a:cubicBezTo>
                  <a:pt x="11769" y="21870"/>
                  <a:pt x="11658" y="21393"/>
                  <a:pt x="11717" y="21567"/>
                </a:cubicBezTo>
                <a:cubicBezTo>
                  <a:pt x="11755" y="21703"/>
                  <a:pt x="11738" y="21679"/>
                  <a:pt x="11769" y="21794"/>
                </a:cubicBezTo>
                <a:cubicBezTo>
                  <a:pt x="11790" y="21833"/>
                  <a:pt x="11826" y="21927"/>
                  <a:pt x="11846" y="21965"/>
                </a:cubicBezTo>
                <a:cubicBezTo>
                  <a:pt x="11776" y="21731"/>
                  <a:pt x="11734" y="21571"/>
                  <a:pt x="11731" y="21529"/>
                </a:cubicBezTo>
                <a:cubicBezTo>
                  <a:pt x="11888" y="22046"/>
                  <a:pt x="12000" y="22384"/>
                  <a:pt x="12038" y="22394"/>
                </a:cubicBezTo>
                <a:cubicBezTo>
                  <a:pt x="11986" y="22213"/>
                  <a:pt x="11955" y="22139"/>
                  <a:pt x="11944" y="22080"/>
                </a:cubicBezTo>
                <a:cubicBezTo>
                  <a:pt x="12027" y="22286"/>
                  <a:pt x="12048" y="22231"/>
                  <a:pt x="12143" y="22492"/>
                </a:cubicBezTo>
                <a:cubicBezTo>
                  <a:pt x="12053" y="22136"/>
                  <a:pt x="12164" y="22461"/>
                  <a:pt x="12115" y="22210"/>
                </a:cubicBezTo>
                <a:cubicBezTo>
                  <a:pt x="12251" y="22687"/>
                  <a:pt x="12143" y="22101"/>
                  <a:pt x="12272" y="22545"/>
                </a:cubicBezTo>
                <a:cubicBezTo>
                  <a:pt x="12248" y="22461"/>
                  <a:pt x="12241" y="22415"/>
                  <a:pt x="12248" y="22423"/>
                </a:cubicBezTo>
                <a:cubicBezTo>
                  <a:pt x="11958" y="21393"/>
                  <a:pt x="12094" y="22196"/>
                  <a:pt x="11913" y="21633"/>
                </a:cubicBezTo>
                <a:cubicBezTo>
                  <a:pt x="11958" y="21654"/>
                  <a:pt x="11867" y="21385"/>
                  <a:pt x="11826" y="21309"/>
                </a:cubicBezTo>
                <a:cubicBezTo>
                  <a:pt x="11707" y="20726"/>
                  <a:pt x="12136" y="22010"/>
                  <a:pt x="11955" y="21365"/>
                </a:cubicBezTo>
                <a:cubicBezTo>
                  <a:pt x="11972" y="21372"/>
                  <a:pt x="12161" y="21870"/>
                  <a:pt x="12077" y="21602"/>
                </a:cubicBezTo>
                <a:cubicBezTo>
                  <a:pt x="12006" y="21473"/>
                  <a:pt x="12048" y="21529"/>
                  <a:pt x="11919" y="21092"/>
                </a:cubicBezTo>
                <a:cubicBezTo>
                  <a:pt x="11853" y="20880"/>
                  <a:pt x="11961" y="21372"/>
                  <a:pt x="11857" y="21061"/>
                </a:cubicBezTo>
                <a:cubicBezTo>
                  <a:pt x="11815" y="20915"/>
                  <a:pt x="11867" y="20928"/>
                  <a:pt x="11815" y="20817"/>
                </a:cubicBezTo>
                <a:cubicBezTo>
                  <a:pt x="11815" y="20925"/>
                  <a:pt x="11790" y="20834"/>
                  <a:pt x="11846" y="21086"/>
                </a:cubicBezTo>
                <a:cubicBezTo>
                  <a:pt x="11805" y="20978"/>
                  <a:pt x="11724" y="20709"/>
                  <a:pt x="11682" y="20597"/>
                </a:cubicBezTo>
                <a:cubicBezTo>
                  <a:pt x="11700" y="20688"/>
                  <a:pt x="11832" y="21103"/>
                  <a:pt x="11794" y="21040"/>
                </a:cubicBezTo>
                <a:cubicBezTo>
                  <a:pt x="11462" y="19934"/>
                  <a:pt x="11588" y="20667"/>
                  <a:pt x="11413" y="20182"/>
                </a:cubicBezTo>
                <a:cubicBezTo>
                  <a:pt x="11378" y="19749"/>
                  <a:pt x="11532" y="19979"/>
                  <a:pt x="11557" y="19843"/>
                </a:cubicBezTo>
                <a:cubicBezTo>
                  <a:pt x="11553" y="19850"/>
                  <a:pt x="11497" y="19672"/>
                  <a:pt x="11494" y="19637"/>
                </a:cubicBezTo>
                <a:cubicBezTo>
                  <a:pt x="11500" y="19626"/>
                  <a:pt x="11504" y="19620"/>
                  <a:pt x="11508" y="19609"/>
                </a:cubicBezTo>
                <a:cubicBezTo>
                  <a:pt x="11578" y="19853"/>
                  <a:pt x="11623" y="20007"/>
                  <a:pt x="11661" y="20119"/>
                </a:cubicBezTo>
                <a:cubicBezTo>
                  <a:pt x="11609" y="19847"/>
                  <a:pt x="11752" y="20325"/>
                  <a:pt x="11784" y="20359"/>
                </a:cubicBezTo>
                <a:cubicBezTo>
                  <a:pt x="11745" y="20045"/>
                  <a:pt x="11898" y="20140"/>
                  <a:pt x="12003" y="20367"/>
                </a:cubicBezTo>
                <a:cubicBezTo>
                  <a:pt x="12038" y="20377"/>
                  <a:pt x="12066" y="20077"/>
                  <a:pt x="12290" y="20744"/>
                </a:cubicBezTo>
                <a:cubicBezTo>
                  <a:pt x="12248" y="20586"/>
                  <a:pt x="12178" y="20363"/>
                  <a:pt x="12174" y="20321"/>
                </a:cubicBezTo>
                <a:cubicBezTo>
                  <a:pt x="12244" y="20446"/>
                  <a:pt x="12404" y="20663"/>
                  <a:pt x="12404" y="20656"/>
                </a:cubicBezTo>
                <a:cubicBezTo>
                  <a:pt x="12367" y="20517"/>
                  <a:pt x="12283" y="20262"/>
                  <a:pt x="12286" y="20230"/>
                </a:cubicBezTo>
                <a:cubicBezTo>
                  <a:pt x="12325" y="20317"/>
                  <a:pt x="12409" y="20597"/>
                  <a:pt x="12454" y="20715"/>
                </a:cubicBezTo>
                <a:cubicBezTo>
                  <a:pt x="12286" y="20024"/>
                  <a:pt x="12621" y="21040"/>
                  <a:pt x="12523" y="20548"/>
                </a:cubicBezTo>
                <a:cubicBezTo>
                  <a:pt x="12370" y="20045"/>
                  <a:pt x="12457" y="20425"/>
                  <a:pt x="12506" y="20586"/>
                </a:cubicBezTo>
                <a:close/>
                <a:moveTo>
                  <a:pt x="11539" y="22510"/>
                </a:moveTo>
                <a:cubicBezTo>
                  <a:pt x="11396" y="22063"/>
                  <a:pt x="11504" y="22206"/>
                  <a:pt x="11407" y="21944"/>
                </a:cubicBezTo>
                <a:cubicBezTo>
                  <a:pt x="11299" y="21535"/>
                  <a:pt x="11480" y="22154"/>
                  <a:pt x="11480" y="22126"/>
                </a:cubicBezTo>
                <a:cubicBezTo>
                  <a:pt x="11560" y="22419"/>
                  <a:pt x="11529" y="22408"/>
                  <a:pt x="11539" y="22510"/>
                </a:cubicBezTo>
                <a:close/>
                <a:moveTo>
                  <a:pt x="13197" y="30701"/>
                </a:moveTo>
                <a:cubicBezTo>
                  <a:pt x="13158" y="30632"/>
                  <a:pt x="13155" y="30677"/>
                  <a:pt x="13173" y="30764"/>
                </a:cubicBezTo>
                <a:cubicBezTo>
                  <a:pt x="13121" y="30628"/>
                  <a:pt x="13061" y="30286"/>
                  <a:pt x="13082" y="30276"/>
                </a:cubicBezTo>
                <a:cubicBezTo>
                  <a:pt x="12915" y="29783"/>
                  <a:pt x="13071" y="30527"/>
                  <a:pt x="13074" y="30638"/>
                </a:cubicBezTo>
                <a:cubicBezTo>
                  <a:pt x="12977" y="30321"/>
                  <a:pt x="12953" y="30213"/>
                  <a:pt x="12921" y="30129"/>
                </a:cubicBezTo>
                <a:cubicBezTo>
                  <a:pt x="12834" y="29804"/>
                  <a:pt x="13002" y="30321"/>
                  <a:pt x="13019" y="30422"/>
                </a:cubicBezTo>
                <a:cubicBezTo>
                  <a:pt x="12879" y="29878"/>
                  <a:pt x="12998" y="30080"/>
                  <a:pt x="12823" y="29480"/>
                </a:cubicBezTo>
                <a:cubicBezTo>
                  <a:pt x="12883" y="29630"/>
                  <a:pt x="12911" y="29658"/>
                  <a:pt x="12949" y="29710"/>
                </a:cubicBezTo>
                <a:cubicBezTo>
                  <a:pt x="12873" y="29424"/>
                  <a:pt x="12827" y="29148"/>
                  <a:pt x="12894" y="29316"/>
                </a:cubicBezTo>
                <a:cubicBezTo>
                  <a:pt x="13064" y="29996"/>
                  <a:pt x="13026" y="29996"/>
                  <a:pt x="13197" y="30701"/>
                </a:cubicBezTo>
                <a:close/>
                <a:moveTo>
                  <a:pt x="14411" y="33284"/>
                </a:moveTo>
                <a:cubicBezTo>
                  <a:pt x="14335" y="33100"/>
                  <a:pt x="14363" y="33221"/>
                  <a:pt x="14342" y="33274"/>
                </a:cubicBezTo>
                <a:cubicBezTo>
                  <a:pt x="14276" y="32984"/>
                  <a:pt x="14321" y="33127"/>
                  <a:pt x="14189" y="32750"/>
                </a:cubicBezTo>
                <a:cubicBezTo>
                  <a:pt x="14101" y="32415"/>
                  <a:pt x="14181" y="32681"/>
                  <a:pt x="14150" y="32499"/>
                </a:cubicBezTo>
                <a:cubicBezTo>
                  <a:pt x="14297" y="32991"/>
                  <a:pt x="14251" y="32816"/>
                  <a:pt x="14293" y="32858"/>
                </a:cubicBezTo>
                <a:cubicBezTo>
                  <a:pt x="14359" y="33071"/>
                  <a:pt x="14370" y="33141"/>
                  <a:pt x="14411" y="33284"/>
                </a:cubicBezTo>
                <a:close/>
                <a:moveTo>
                  <a:pt x="13630" y="33016"/>
                </a:moveTo>
                <a:cubicBezTo>
                  <a:pt x="13689" y="33121"/>
                  <a:pt x="13644" y="32935"/>
                  <a:pt x="13672" y="32914"/>
                </a:cubicBezTo>
                <a:cubicBezTo>
                  <a:pt x="13752" y="33239"/>
                  <a:pt x="13818" y="33651"/>
                  <a:pt x="13630" y="33016"/>
                </a:cubicBezTo>
                <a:close/>
                <a:moveTo>
                  <a:pt x="12991" y="36272"/>
                </a:moveTo>
                <a:cubicBezTo>
                  <a:pt x="12911" y="35982"/>
                  <a:pt x="12883" y="35839"/>
                  <a:pt x="12894" y="35801"/>
                </a:cubicBezTo>
                <a:cubicBezTo>
                  <a:pt x="12932" y="35937"/>
                  <a:pt x="12974" y="36077"/>
                  <a:pt x="13016" y="36216"/>
                </a:cubicBezTo>
                <a:cubicBezTo>
                  <a:pt x="13005" y="36233"/>
                  <a:pt x="12998" y="36251"/>
                  <a:pt x="12991" y="36272"/>
                </a:cubicBezTo>
                <a:close/>
                <a:moveTo>
                  <a:pt x="13501" y="38579"/>
                </a:moveTo>
                <a:cubicBezTo>
                  <a:pt x="13487" y="38582"/>
                  <a:pt x="13529" y="38725"/>
                  <a:pt x="13514" y="38719"/>
                </a:cubicBezTo>
                <a:cubicBezTo>
                  <a:pt x="13385" y="38331"/>
                  <a:pt x="13372" y="38359"/>
                  <a:pt x="13414" y="38603"/>
                </a:cubicBezTo>
                <a:cubicBezTo>
                  <a:pt x="13250" y="37972"/>
                  <a:pt x="13393" y="38366"/>
                  <a:pt x="13340" y="38076"/>
                </a:cubicBezTo>
                <a:cubicBezTo>
                  <a:pt x="13372" y="38153"/>
                  <a:pt x="13424" y="38321"/>
                  <a:pt x="13501" y="38579"/>
                </a:cubicBezTo>
                <a:close/>
                <a:moveTo>
                  <a:pt x="14045" y="39574"/>
                </a:moveTo>
                <a:cubicBezTo>
                  <a:pt x="14070" y="39766"/>
                  <a:pt x="13895" y="39123"/>
                  <a:pt x="13899" y="39221"/>
                </a:cubicBezTo>
                <a:cubicBezTo>
                  <a:pt x="13836" y="38967"/>
                  <a:pt x="13937" y="39190"/>
                  <a:pt x="14045" y="39574"/>
                </a:cubicBezTo>
                <a:close/>
                <a:moveTo>
                  <a:pt x="15958" y="43315"/>
                </a:moveTo>
                <a:cubicBezTo>
                  <a:pt x="16059" y="43664"/>
                  <a:pt x="16021" y="43629"/>
                  <a:pt x="16090" y="43885"/>
                </a:cubicBezTo>
                <a:cubicBezTo>
                  <a:pt x="16035" y="43748"/>
                  <a:pt x="16017" y="43623"/>
                  <a:pt x="15934" y="43371"/>
                </a:cubicBezTo>
                <a:cubicBezTo>
                  <a:pt x="16006" y="43581"/>
                  <a:pt x="15930" y="43294"/>
                  <a:pt x="15958" y="43315"/>
                </a:cubicBezTo>
                <a:close/>
                <a:moveTo>
                  <a:pt x="17836" y="49242"/>
                </a:moveTo>
                <a:cubicBezTo>
                  <a:pt x="17905" y="49493"/>
                  <a:pt x="17836" y="49351"/>
                  <a:pt x="17797" y="49158"/>
                </a:cubicBezTo>
                <a:cubicBezTo>
                  <a:pt x="17773" y="49145"/>
                  <a:pt x="17857" y="49476"/>
                  <a:pt x="17745" y="49106"/>
                </a:cubicBezTo>
                <a:cubicBezTo>
                  <a:pt x="17745" y="49134"/>
                  <a:pt x="17794" y="49305"/>
                  <a:pt x="17828" y="49427"/>
                </a:cubicBezTo>
                <a:cubicBezTo>
                  <a:pt x="17791" y="49361"/>
                  <a:pt x="17791" y="49364"/>
                  <a:pt x="17807" y="49483"/>
                </a:cubicBezTo>
                <a:cubicBezTo>
                  <a:pt x="17693" y="49095"/>
                  <a:pt x="17640" y="48872"/>
                  <a:pt x="17609" y="48718"/>
                </a:cubicBezTo>
                <a:cubicBezTo>
                  <a:pt x="17581" y="48701"/>
                  <a:pt x="17543" y="48631"/>
                  <a:pt x="17451" y="48394"/>
                </a:cubicBezTo>
                <a:cubicBezTo>
                  <a:pt x="17469" y="48523"/>
                  <a:pt x="17535" y="48660"/>
                  <a:pt x="17567" y="48820"/>
                </a:cubicBezTo>
                <a:cubicBezTo>
                  <a:pt x="17556" y="48851"/>
                  <a:pt x="17487" y="48634"/>
                  <a:pt x="17451" y="48562"/>
                </a:cubicBezTo>
                <a:cubicBezTo>
                  <a:pt x="17417" y="48366"/>
                  <a:pt x="17326" y="47951"/>
                  <a:pt x="17462" y="48366"/>
                </a:cubicBezTo>
                <a:cubicBezTo>
                  <a:pt x="17466" y="48320"/>
                  <a:pt x="17354" y="47909"/>
                  <a:pt x="17483" y="48320"/>
                </a:cubicBezTo>
                <a:cubicBezTo>
                  <a:pt x="17347" y="47849"/>
                  <a:pt x="17472" y="48087"/>
                  <a:pt x="17298" y="47529"/>
                </a:cubicBezTo>
                <a:cubicBezTo>
                  <a:pt x="17284" y="47556"/>
                  <a:pt x="17389" y="47790"/>
                  <a:pt x="17351" y="47755"/>
                </a:cubicBezTo>
                <a:cubicBezTo>
                  <a:pt x="17256" y="47416"/>
                  <a:pt x="17249" y="47448"/>
                  <a:pt x="17190" y="47252"/>
                </a:cubicBezTo>
                <a:cubicBezTo>
                  <a:pt x="17211" y="47455"/>
                  <a:pt x="17155" y="47420"/>
                  <a:pt x="17033" y="47096"/>
                </a:cubicBezTo>
                <a:cubicBezTo>
                  <a:pt x="17033" y="47123"/>
                  <a:pt x="17085" y="47294"/>
                  <a:pt x="17120" y="47416"/>
                </a:cubicBezTo>
                <a:cubicBezTo>
                  <a:pt x="16995" y="47228"/>
                  <a:pt x="17047" y="47560"/>
                  <a:pt x="16844" y="47015"/>
                </a:cubicBezTo>
                <a:cubicBezTo>
                  <a:pt x="16694" y="46527"/>
                  <a:pt x="16754" y="46614"/>
                  <a:pt x="16681" y="46345"/>
                </a:cubicBezTo>
                <a:cubicBezTo>
                  <a:pt x="16760" y="46540"/>
                  <a:pt x="16768" y="46701"/>
                  <a:pt x="16789" y="46799"/>
                </a:cubicBezTo>
                <a:cubicBezTo>
                  <a:pt x="16907" y="47144"/>
                  <a:pt x="16726" y="46377"/>
                  <a:pt x="16939" y="47137"/>
                </a:cubicBezTo>
                <a:cubicBezTo>
                  <a:pt x="16963" y="47162"/>
                  <a:pt x="16893" y="46928"/>
                  <a:pt x="16928" y="46991"/>
                </a:cubicBezTo>
                <a:cubicBezTo>
                  <a:pt x="16932" y="46942"/>
                  <a:pt x="16873" y="46823"/>
                  <a:pt x="16806" y="46572"/>
                </a:cubicBezTo>
                <a:cubicBezTo>
                  <a:pt x="16921" y="46893"/>
                  <a:pt x="16956" y="46977"/>
                  <a:pt x="16942" y="46785"/>
                </a:cubicBezTo>
                <a:cubicBezTo>
                  <a:pt x="16855" y="46495"/>
                  <a:pt x="16816" y="46415"/>
                  <a:pt x="16771" y="46310"/>
                </a:cubicBezTo>
                <a:cubicBezTo>
                  <a:pt x="16733" y="46136"/>
                  <a:pt x="16702" y="45916"/>
                  <a:pt x="16802" y="46237"/>
                </a:cubicBezTo>
                <a:cubicBezTo>
                  <a:pt x="16802" y="46188"/>
                  <a:pt x="16715" y="45971"/>
                  <a:pt x="16684" y="45815"/>
                </a:cubicBezTo>
                <a:cubicBezTo>
                  <a:pt x="16750" y="45965"/>
                  <a:pt x="16764" y="45919"/>
                  <a:pt x="16879" y="46234"/>
                </a:cubicBezTo>
                <a:cubicBezTo>
                  <a:pt x="16852" y="46073"/>
                  <a:pt x="16802" y="46045"/>
                  <a:pt x="16718" y="45731"/>
                </a:cubicBezTo>
                <a:cubicBezTo>
                  <a:pt x="16666" y="45525"/>
                  <a:pt x="16876" y="46226"/>
                  <a:pt x="16834" y="45989"/>
                </a:cubicBezTo>
                <a:cubicBezTo>
                  <a:pt x="16873" y="46129"/>
                  <a:pt x="16876" y="46167"/>
                  <a:pt x="16918" y="46317"/>
                </a:cubicBezTo>
                <a:cubicBezTo>
                  <a:pt x="17002" y="46579"/>
                  <a:pt x="16789" y="45797"/>
                  <a:pt x="16911" y="46160"/>
                </a:cubicBezTo>
                <a:cubicBezTo>
                  <a:pt x="17033" y="46628"/>
                  <a:pt x="17058" y="46778"/>
                  <a:pt x="17058" y="46865"/>
                </a:cubicBezTo>
                <a:cubicBezTo>
                  <a:pt x="17131" y="47047"/>
                  <a:pt x="17064" y="46760"/>
                  <a:pt x="17127" y="46875"/>
                </a:cubicBezTo>
                <a:cubicBezTo>
                  <a:pt x="17033" y="46572"/>
                  <a:pt x="16960" y="46380"/>
                  <a:pt x="17040" y="46554"/>
                </a:cubicBezTo>
                <a:cubicBezTo>
                  <a:pt x="16963" y="46296"/>
                  <a:pt x="16893" y="46052"/>
                  <a:pt x="16879" y="46055"/>
                </a:cubicBezTo>
                <a:cubicBezTo>
                  <a:pt x="16939" y="46153"/>
                  <a:pt x="16816" y="45630"/>
                  <a:pt x="16935" y="45926"/>
                </a:cubicBezTo>
                <a:cubicBezTo>
                  <a:pt x="17053" y="46377"/>
                  <a:pt x="16858" y="45842"/>
                  <a:pt x="16987" y="46331"/>
                </a:cubicBezTo>
                <a:cubicBezTo>
                  <a:pt x="17064" y="46579"/>
                  <a:pt x="17008" y="46303"/>
                  <a:pt x="16977" y="46181"/>
                </a:cubicBezTo>
                <a:cubicBezTo>
                  <a:pt x="16974" y="46153"/>
                  <a:pt x="16991" y="46213"/>
                  <a:pt x="17008" y="46275"/>
                </a:cubicBezTo>
                <a:cubicBezTo>
                  <a:pt x="17033" y="46366"/>
                  <a:pt x="17040" y="46369"/>
                  <a:pt x="17043" y="46369"/>
                </a:cubicBezTo>
                <a:cubicBezTo>
                  <a:pt x="17082" y="46537"/>
                  <a:pt x="17074" y="46579"/>
                  <a:pt x="17079" y="46642"/>
                </a:cubicBezTo>
                <a:cubicBezTo>
                  <a:pt x="17151" y="46900"/>
                  <a:pt x="17176" y="46949"/>
                  <a:pt x="17235" y="47144"/>
                </a:cubicBezTo>
                <a:cubicBezTo>
                  <a:pt x="17110" y="46680"/>
                  <a:pt x="17106" y="46551"/>
                  <a:pt x="17100" y="46422"/>
                </a:cubicBezTo>
                <a:cubicBezTo>
                  <a:pt x="17019" y="46139"/>
                  <a:pt x="17103" y="46569"/>
                  <a:pt x="16991" y="46142"/>
                </a:cubicBezTo>
                <a:cubicBezTo>
                  <a:pt x="16977" y="46031"/>
                  <a:pt x="17043" y="46265"/>
                  <a:pt x="17040" y="46202"/>
                </a:cubicBezTo>
                <a:cubicBezTo>
                  <a:pt x="16981" y="46007"/>
                  <a:pt x="17002" y="46157"/>
                  <a:pt x="16907" y="45815"/>
                </a:cubicBezTo>
                <a:cubicBezTo>
                  <a:pt x="16893" y="45703"/>
                  <a:pt x="16960" y="45937"/>
                  <a:pt x="16956" y="45870"/>
                </a:cubicBezTo>
                <a:cubicBezTo>
                  <a:pt x="17019" y="46097"/>
                  <a:pt x="17082" y="46359"/>
                  <a:pt x="17134" y="46506"/>
                </a:cubicBezTo>
                <a:cubicBezTo>
                  <a:pt x="17141" y="46471"/>
                  <a:pt x="17043" y="46139"/>
                  <a:pt x="16963" y="45863"/>
                </a:cubicBezTo>
                <a:cubicBezTo>
                  <a:pt x="16995" y="45909"/>
                  <a:pt x="16921" y="45657"/>
                  <a:pt x="16956" y="45703"/>
                </a:cubicBezTo>
                <a:cubicBezTo>
                  <a:pt x="17008" y="45881"/>
                  <a:pt x="17026" y="45989"/>
                  <a:pt x="17047" y="46017"/>
                </a:cubicBezTo>
                <a:cubicBezTo>
                  <a:pt x="17120" y="46275"/>
                  <a:pt x="17040" y="46076"/>
                  <a:pt x="17029" y="46052"/>
                </a:cubicBezTo>
                <a:cubicBezTo>
                  <a:pt x="17106" y="46296"/>
                  <a:pt x="17095" y="46272"/>
                  <a:pt x="17214" y="46666"/>
                </a:cubicBezTo>
                <a:cubicBezTo>
                  <a:pt x="17137" y="46498"/>
                  <a:pt x="17270" y="47008"/>
                  <a:pt x="17396" y="47466"/>
                </a:cubicBezTo>
                <a:cubicBezTo>
                  <a:pt x="17337" y="47281"/>
                  <a:pt x="17280" y="47127"/>
                  <a:pt x="17204" y="46872"/>
                </a:cubicBezTo>
                <a:cubicBezTo>
                  <a:pt x="17137" y="46778"/>
                  <a:pt x="17333" y="47403"/>
                  <a:pt x="17256" y="47277"/>
                </a:cubicBezTo>
                <a:cubicBezTo>
                  <a:pt x="17305" y="47416"/>
                  <a:pt x="17393" y="47731"/>
                  <a:pt x="17393" y="47654"/>
                </a:cubicBezTo>
                <a:cubicBezTo>
                  <a:pt x="17490" y="48076"/>
                  <a:pt x="17127" y="46872"/>
                  <a:pt x="17232" y="47329"/>
                </a:cubicBezTo>
                <a:cubicBezTo>
                  <a:pt x="17358" y="47713"/>
                  <a:pt x="17623" y="48446"/>
                  <a:pt x="17417" y="47598"/>
                </a:cubicBezTo>
                <a:cubicBezTo>
                  <a:pt x="17469" y="47724"/>
                  <a:pt x="17549" y="47954"/>
                  <a:pt x="17651" y="48272"/>
                </a:cubicBezTo>
                <a:cubicBezTo>
                  <a:pt x="17514" y="47947"/>
                  <a:pt x="17609" y="48492"/>
                  <a:pt x="17770" y="49043"/>
                </a:cubicBezTo>
                <a:cubicBezTo>
                  <a:pt x="17678" y="48785"/>
                  <a:pt x="17595" y="48551"/>
                  <a:pt x="17553" y="48502"/>
                </a:cubicBezTo>
                <a:cubicBezTo>
                  <a:pt x="17689" y="48921"/>
                  <a:pt x="17755" y="49050"/>
                  <a:pt x="17836" y="49242"/>
                </a:cubicBezTo>
                <a:close/>
                <a:moveTo>
                  <a:pt x="16691" y="46324"/>
                </a:moveTo>
                <a:cubicBezTo>
                  <a:pt x="16694" y="46314"/>
                  <a:pt x="16702" y="46300"/>
                  <a:pt x="16705" y="46289"/>
                </a:cubicBezTo>
                <a:cubicBezTo>
                  <a:pt x="16757" y="46506"/>
                  <a:pt x="16781" y="46551"/>
                  <a:pt x="16858" y="46809"/>
                </a:cubicBezTo>
                <a:cubicBezTo>
                  <a:pt x="16848" y="46854"/>
                  <a:pt x="16764" y="46575"/>
                  <a:pt x="16691" y="46324"/>
                </a:cubicBezTo>
                <a:close/>
                <a:moveTo>
                  <a:pt x="18429" y="48718"/>
                </a:moveTo>
                <a:cubicBezTo>
                  <a:pt x="18464" y="48840"/>
                  <a:pt x="18485" y="48900"/>
                  <a:pt x="18495" y="48918"/>
                </a:cubicBezTo>
                <a:cubicBezTo>
                  <a:pt x="18527" y="49032"/>
                  <a:pt x="18509" y="49005"/>
                  <a:pt x="18548" y="49141"/>
                </a:cubicBezTo>
                <a:cubicBezTo>
                  <a:pt x="18530" y="49151"/>
                  <a:pt x="18394" y="48670"/>
                  <a:pt x="18429" y="48718"/>
                </a:cubicBezTo>
                <a:close/>
                <a:moveTo>
                  <a:pt x="19267" y="74963"/>
                </a:moveTo>
                <a:cubicBezTo>
                  <a:pt x="19242" y="74826"/>
                  <a:pt x="19204" y="74670"/>
                  <a:pt x="19200" y="74592"/>
                </a:cubicBezTo>
                <a:cubicBezTo>
                  <a:pt x="19294" y="74907"/>
                  <a:pt x="19225" y="74753"/>
                  <a:pt x="19344" y="75134"/>
                </a:cubicBezTo>
                <a:cubicBezTo>
                  <a:pt x="19336" y="75147"/>
                  <a:pt x="19257" y="74858"/>
                  <a:pt x="19267" y="74963"/>
                </a:cubicBezTo>
                <a:close/>
                <a:moveTo>
                  <a:pt x="15291" y="63280"/>
                </a:moveTo>
                <a:cubicBezTo>
                  <a:pt x="15180" y="62889"/>
                  <a:pt x="15315" y="63134"/>
                  <a:pt x="15257" y="63008"/>
                </a:cubicBezTo>
                <a:cubicBezTo>
                  <a:pt x="15186" y="62743"/>
                  <a:pt x="15312" y="63105"/>
                  <a:pt x="15365" y="63280"/>
                </a:cubicBezTo>
                <a:cubicBezTo>
                  <a:pt x="15392" y="63399"/>
                  <a:pt x="15371" y="63424"/>
                  <a:pt x="15284" y="63120"/>
                </a:cubicBezTo>
                <a:cubicBezTo>
                  <a:pt x="15284" y="63147"/>
                  <a:pt x="15336" y="63319"/>
                  <a:pt x="15371" y="63440"/>
                </a:cubicBezTo>
                <a:cubicBezTo>
                  <a:pt x="15365" y="63479"/>
                  <a:pt x="15312" y="63305"/>
                  <a:pt x="15291" y="63280"/>
                </a:cubicBezTo>
                <a:close/>
                <a:moveTo>
                  <a:pt x="14461" y="60320"/>
                </a:moveTo>
                <a:cubicBezTo>
                  <a:pt x="14394" y="60076"/>
                  <a:pt x="14457" y="60163"/>
                  <a:pt x="14540" y="60481"/>
                </a:cubicBezTo>
                <a:cubicBezTo>
                  <a:pt x="14555" y="60603"/>
                  <a:pt x="14482" y="60349"/>
                  <a:pt x="14461" y="60320"/>
                </a:cubicBezTo>
                <a:close/>
                <a:moveTo>
                  <a:pt x="11982" y="53186"/>
                </a:moveTo>
                <a:cubicBezTo>
                  <a:pt x="11930" y="52974"/>
                  <a:pt x="11986" y="53151"/>
                  <a:pt x="12000" y="53137"/>
                </a:cubicBezTo>
                <a:cubicBezTo>
                  <a:pt x="12035" y="53270"/>
                  <a:pt x="12059" y="53364"/>
                  <a:pt x="12048" y="53375"/>
                </a:cubicBezTo>
                <a:cubicBezTo>
                  <a:pt x="12073" y="53465"/>
                  <a:pt x="12080" y="53469"/>
                  <a:pt x="12084" y="53469"/>
                </a:cubicBezTo>
                <a:cubicBezTo>
                  <a:pt x="12111" y="53556"/>
                  <a:pt x="12111" y="53570"/>
                  <a:pt x="12111" y="53584"/>
                </a:cubicBezTo>
                <a:cubicBezTo>
                  <a:pt x="12108" y="53588"/>
                  <a:pt x="12104" y="53594"/>
                  <a:pt x="12101" y="53602"/>
                </a:cubicBezTo>
                <a:cubicBezTo>
                  <a:pt x="12048" y="53382"/>
                  <a:pt x="12063" y="53469"/>
                  <a:pt x="11982" y="53186"/>
                </a:cubicBezTo>
                <a:close/>
                <a:moveTo>
                  <a:pt x="3341" y="21972"/>
                </a:moveTo>
                <a:cubicBezTo>
                  <a:pt x="3386" y="22038"/>
                  <a:pt x="3476" y="22314"/>
                  <a:pt x="3476" y="22185"/>
                </a:cubicBezTo>
                <a:cubicBezTo>
                  <a:pt x="3563" y="22495"/>
                  <a:pt x="3676" y="22785"/>
                  <a:pt x="3686" y="22911"/>
                </a:cubicBezTo>
                <a:cubicBezTo>
                  <a:pt x="3661" y="22890"/>
                  <a:pt x="3560" y="22545"/>
                  <a:pt x="3491" y="22325"/>
                </a:cubicBezTo>
                <a:cubicBezTo>
                  <a:pt x="3483" y="22342"/>
                  <a:pt x="3476" y="22363"/>
                  <a:pt x="3466" y="22381"/>
                </a:cubicBezTo>
                <a:cubicBezTo>
                  <a:pt x="3414" y="22192"/>
                  <a:pt x="3399" y="22175"/>
                  <a:pt x="3341" y="21972"/>
                </a:cubicBezTo>
                <a:close/>
                <a:moveTo>
                  <a:pt x="454" y="5986"/>
                </a:moveTo>
                <a:cubicBezTo>
                  <a:pt x="457" y="5972"/>
                  <a:pt x="464" y="5959"/>
                  <a:pt x="467" y="5948"/>
                </a:cubicBezTo>
                <a:cubicBezTo>
                  <a:pt x="562" y="6294"/>
                  <a:pt x="524" y="6063"/>
                  <a:pt x="576" y="6223"/>
                </a:cubicBezTo>
                <a:cubicBezTo>
                  <a:pt x="555" y="6223"/>
                  <a:pt x="670" y="6587"/>
                  <a:pt x="639" y="6600"/>
                </a:cubicBezTo>
                <a:cubicBezTo>
                  <a:pt x="548" y="6276"/>
                  <a:pt x="524" y="6231"/>
                  <a:pt x="454" y="5986"/>
                </a:cubicBezTo>
                <a:close/>
                <a:moveTo>
                  <a:pt x="9672" y="18489"/>
                </a:moveTo>
                <a:cubicBezTo>
                  <a:pt x="9595" y="18199"/>
                  <a:pt x="9707" y="18482"/>
                  <a:pt x="9780" y="18754"/>
                </a:cubicBezTo>
                <a:cubicBezTo>
                  <a:pt x="9804" y="18925"/>
                  <a:pt x="9682" y="18475"/>
                  <a:pt x="9672" y="18489"/>
                </a:cubicBezTo>
                <a:close/>
                <a:moveTo>
                  <a:pt x="11829" y="19557"/>
                </a:moveTo>
                <a:cubicBezTo>
                  <a:pt x="11898" y="19815"/>
                  <a:pt x="11881" y="19822"/>
                  <a:pt x="11895" y="19923"/>
                </a:cubicBezTo>
                <a:cubicBezTo>
                  <a:pt x="11755" y="19459"/>
                  <a:pt x="11797" y="19508"/>
                  <a:pt x="11829" y="19557"/>
                </a:cubicBezTo>
                <a:close/>
                <a:moveTo>
                  <a:pt x="11529" y="19386"/>
                </a:moveTo>
                <a:cubicBezTo>
                  <a:pt x="11581" y="19644"/>
                  <a:pt x="11504" y="19420"/>
                  <a:pt x="11497" y="19459"/>
                </a:cubicBezTo>
                <a:cubicBezTo>
                  <a:pt x="11455" y="19320"/>
                  <a:pt x="11417" y="19180"/>
                  <a:pt x="11375" y="19043"/>
                </a:cubicBezTo>
                <a:cubicBezTo>
                  <a:pt x="11389" y="19001"/>
                  <a:pt x="11449" y="19145"/>
                  <a:pt x="11529" y="19386"/>
                </a:cubicBezTo>
                <a:close/>
                <a:moveTo>
                  <a:pt x="12056" y="22171"/>
                </a:moveTo>
                <a:cubicBezTo>
                  <a:pt x="12017" y="22136"/>
                  <a:pt x="11986" y="21983"/>
                  <a:pt x="11996" y="22139"/>
                </a:cubicBezTo>
                <a:cubicBezTo>
                  <a:pt x="11881" y="21783"/>
                  <a:pt x="11990" y="22046"/>
                  <a:pt x="11916" y="21801"/>
                </a:cubicBezTo>
                <a:cubicBezTo>
                  <a:pt x="11832" y="21504"/>
                  <a:pt x="11927" y="21986"/>
                  <a:pt x="11805" y="21532"/>
                </a:cubicBezTo>
                <a:cubicBezTo>
                  <a:pt x="11822" y="21494"/>
                  <a:pt x="11888" y="21675"/>
                  <a:pt x="11846" y="21442"/>
                </a:cubicBezTo>
                <a:cubicBezTo>
                  <a:pt x="11919" y="21651"/>
                  <a:pt x="11961" y="21850"/>
                  <a:pt x="12056" y="22171"/>
                </a:cubicBezTo>
                <a:close/>
                <a:moveTo>
                  <a:pt x="11885" y="21875"/>
                </a:moveTo>
                <a:cubicBezTo>
                  <a:pt x="11846" y="21766"/>
                  <a:pt x="11836" y="21787"/>
                  <a:pt x="11832" y="21825"/>
                </a:cubicBezTo>
                <a:cubicBezTo>
                  <a:pt x="11731" y="21469"/>
                  <a:pt x="11717" y="21274"/>
                  <a:pt x="11885" y="21875"/>
                </a:cubicBezTo>
                <a:close/>
                <a:moveTo>
                  <a:pt x="11253" y="19857"/>
                </a:moveTo>
                <a:cubicBezTo>
                  <a:pt x="11347" y="20164"/>
                  <a:pt x="11305" y="20188"/>
                  <a:pt x="11288" y="20119"/>
                </a:cubicBezTo>
                <a:cubicBezTo>
                  <a:pt x="11176" y="19752"/>
                  <a:pt x="11263" y="19940"/>
                  <a:pt x="11253" y="19857"/>
                </a:cubicBezTo>
                <a:close/>
                <a:moveTo>
                  <a:pt x="10917" y="19068"/>
                </a:moveTo>
                <a:cubicBezTo>
                  <a:pt x="11001" y="19396"/>
                  <a:pt x="10922" y="19243"/>
                  <a:pt x="10851" y="19048"/>
                </a:cubicBezTo>
                <a:cubicBezTo>
                  <a:pt x="10677" y="18440"/>
                  <a:pt x="10848" y="18869"/>
                  <a:pt x="10917" y="19068"/>
                </a:cubicBezTo>
                <a:close/>
                <a:moveTo>
                  <a:pt x="12513" y="24607"/>
                </a:moveTo>
                <a:cubicBezTo>
                  <a:pt x="12548" y="24778"/>
                  <a:pt x="12460" y="24597"/>
                  <a:pt x="12359" y="24262"/>
                </a:cubicBezTo>
                <a:cubicBezTo>
                  <a:pt x="12460" y="24555"/>
                  <a:pt x="12346" y="24063"/>
                  <a:pt x="12513" y="24607"/>
                </a:cubicBezTo>
                <a:close/>
                <a:moveTo>
                  <a:pt x="13770" y="29187"/>
                </a:moveTo>
                <a:cubicBezTo>
                  <a:pt x="13828" y="29448"/>
                  <a:pt x="13860" y="29539"/>
                  <a:pt x="13975" y="29926"/>
                </a:cubicBezTo>
                <a:cubicBezTo>
                  <a:pt x="13958" y="29975"/>
                  <a:pt x="13846" y="29612"/>
                  <a:pt x="13972" y="30112"/>
                </a:cubicBezTo>
                <a:cubicBezTo>
                  <a:pt x="13895" y="29947"/>
                  <a:pt x="13577" y="28949"/>
                  <a:pt x="13606" y="28873"/>
                </a:cubicBezTo>
                <a:cubicBezTo>
                  <a:pt x="13752" y="29410"/>
                  <a:pt x="13658" y="28869"/>
                  <a:pt x="13770" y="29187"/>
                </a:cubicBezTo>
                <a:close/>
                <a:moveTo>
                  <a:pt x="12352" y="24451"/>
                </a:moveTo>
                <a:cubicBezTo>
                  <a:pt x="12419" y="24688"/>
                  <a:pt x="12346" y="24538"/>
                  <a:pt x="12356" y="24618"/>
                </a:cubicBezTo>
                <a:cubicBezTo>
                  <a:pt x="12230" y="24182"/>
                  <a:pt x="12283" y="24241"/>
                  <a:pt x="12352" y="24451"/>
                </a:cubicBezTo>
                <a:close/>
                <a:moveTo>
                  <a:pt x="13445" y="28192"/>
                </a:moveTo>
                <a:cubicBezTo>
                  <a:pt x="13518" y="28440"/>
                  <a:pt x="13410" y="28178"/>
                  <a:pt x="13525" y="28534"/>
                </a:cubicBezTo>
                <a:cubicBezTo>
                  <a:pt x="13493" y="28457"/>
                  <a:pt x="13472" y="28422"/>
                  <a:pt x="13477" y="28475"/>
                </a:cubicBezTo>
                <a:cubicBezTo>
                  <a:pt x="13284" y="27843"/>
                  <a:pt x="13385" y="28032"/>
                  <a:pt x="13445" y="28192"/>
                </a:cubicBezTo>
                <a:close/>
                <a:moveTo>
                  <a:pt x="11571" y="21912"/>
                </a:moveTo>
                <a:cubicBezTo>
                  <a:pt x="11634" y="22080"/>
                  <a:pt x="11542" y="21948"/>
                  <a:pt x="11682" y="22349"/>
                </a:cubicBezTo>
                <a:cubicBezTo>
                  <a:pt x="11647" y="22314"/>
                  <a:pt x="11550" y="22000"/>
                  <a:pt x="11592" y="22216"/>
                </a:cubicBezTo>
                <a:cubicBezTo>
                  <a:pt x="11560" y="22112"/>
                  <a:pt x="11529" y="22007"/>
                  <a:pt x="11500" y="21902"/>
                </a:cubicBezTo>
                <a:cubicBezTo>
                  <a:pt x="11494" y="21951"/>
                  <a:pt x="11539" y="22154"/>
                  <a:pt x="11466" y="21986"/>
                </a:cubicBezTo>
                <a:cubicBezTo>
                  <a:pt x="11462" y="21996"/>
                  <a:pt x="11497" y="22118"/>
                  <a:pt x="11521" y="22202"/>
                </a:cubicBezTo>
                <a:cubicBezTo>
                  <a:pt x="11490" y="22160"/>
                  <a:pt x="11462" y="21972"/>
                  <a:pt x="11399" y="21787"/>
                </a:cubicBezTo>
                <a:cubicBezTo>
                  <a:pt x="11417" y="21745"/>
                  <a:pt x="11438" y="21700"/>
                  <a:pt x="11455" y="21658"/>
                </a:cubicBezTo>
                <a:cubicBezTo>
                  <a:pt x="11616" y="22220"/>
                  <a:pt x="11567" y="21983"/>
                  <a:pt x="11571" y="21912"/>
                </a:cubicBezTo>
                <a:close/>
                <a:moveTo>
                  <a:pt x="12346" y="24646"/>
                </a:moveTo>
                <a:cubicBezTo>
                  <a:pt x="12346" y="24702"/>
                  <a:pt x="12325" y="24663"/>
                  <a:pt x="12296" y="24586"/>
                </a:cubicBezTo>
                <a:cubicBezTo>
                  <a:pt x="12220" y="24321"/>
                  <a:pt x="12185" y="24171"/>
                  <a:pt x="12192" y="24136"/>
                </a:cubicBezTo>
                <a:cubicBezTo>
                  <a:pt x="12230" y="24248"/>
                  <a:pt x="12275" y="24401"/>
                  <a:pt x="12346" y="24646"/>
                </a:cubicBezTo>
                <a:close/>
                <a:moveTo>
                  <a:pt x="12283" y="24614"/>
                </a:moveTo>
                <a:cubicBezTo>
                  <a:pt x="12362" y="24977"/>
                  <a:pt x="12136" y="24451"/>
                  <a:pt x="12269" y="25005"/>
                </a:cubicBezTo>
                <a:cubicBezTo>
                  <a:pt x="12192" y="24848"/>
                  <a:pt x="12185" y="24823"/>
                  <a:pt x="12084" y="24559"/>
                </a:cubicBezTo>
                <a:cubicBezTo>
                  <a:pt x="11986" y="24209"/>
                  <a:pt x="12069" y="24415"/>
                  <a:pt x="12132" y="24618"/>
                </a:cubicBezTo>
                <a:cubicBezTo>
                  <a:pt x="11996" y="24032"/>
                  <a:pt x="12167" y="24471"/>
                  <a:pt x="12140" y="24255"/>
                </a:cubicBezTo>
                <a:cubicBezTo>
                  <a:pt x="12275" y="24702"/>
                  <a:pt x="12178" y="24307"/>
                  <a:pt x="12283" y="24614"/>
                </a:cubicBezTo>
                <a:close/>
                <a:moveTo>
                  <a:pt x="12346" y="25169"/>
                </a:moveTo>
                <a:cubicBezTo>
                  <a:pt x="12464" y="25556"/>
                  <a:pt x="12377" y="25427"/>
                  <a:pt x="12346" y="25347"/>
                </a:cubicBezTo>
                <a:cubicBezTo>
                  <a:pt x="12227" y="24918"/>
                  <a:pt x="12367" y="25323"/>
                  <a:pt x="12346" y="25169"/>
                </a:cubicBezTo>
                <a:close/>
                <a:moveTo>
                  <a:pt x="12813" y="27054"/>
                </a:moveTo>
                <a:cubicBezTo>
                  <a:pt x="12834" y="27243"/>
                  <a:pt x="12757" y="26897"/>
                  <a:pt x="12646" y="26572"/>
                </a:cubicBezTo>
                <a:cubicBezTo>
                  <a:pt x="12691" y="26705"/>
                  <a:pt x="12681" y="26593"/>
                  <a:pt x="12729" y="26726"/>
                </a:cubicBezTo>
                <a:cubicBezTo>
                  <a:pt x="12765" y="26859"/>
                  <a:pt x="12750" y="26848"/>
                  <a:pt x="12718" y="26743"/>
                </a:cubicBezTo>
                <a:cubicBezTo>
                  <a:pt x="12723" y="26778"/>
                  <a:pt x="12806" y="27064"/>
                  <a:pt x="12813" y="27054"/>
                </a:cubicBezTo>
                <a:close/>
                <a:moveTo>
                  <a:pt x="12523" y="26157"/>
                </a:moveTo>
                <a:cubicBezTo>
                  <a:pt x="12589" y="26381"/>
                  <a:pt x="12523" y="26237"/>
                  <a:pt x="12534" y="26303"/>
                </a:cubicBezTo>
                <a:cubicBezTo>
                  <a:pt x="12569" y="26429"/>
                  <a:pt x="12589" y="26489"/>
                  <a:pt x="12597" y="26503"/>
                </a:cubicBezTo>
                <a:cubicBezTo>
                  <a:pt x="12660" y="26838"/>
                  <a:pt x="12398" y="25818"/>
                  <a:pt x="12523" y="26157"/>
                </a:cubicBezTo>
                <a:close/>
                <a:moveTo>
                  <a:pt x="12216" y="25302"/>
                </a:moveTo>
                <a:cubicBezTo>
                  <a:pt x="12143" y="25142"/>
                  <a:pt x="12269" y="25385"/>
                  <a:pt x="12188" y="25190"/>
                </a:cubicBezTo>
                <a:cubicBezTo>
                  <a:pt x="12161" y="25061"/>
                  <a:pt x="12251" y="25302"/>
                  <a:pt x="12248" y="25229"/>
                </a:cubicBezTo>
                <a:cubicBezTo>
                  <a:pt x="12283" y="25354"/>
                  <a:pt x="12265" y="25337"/>
                  <a:pt x="12265" y="25361"/>
                </a:cubicBezTo>
                <a:cubicBezTo>
                  <a:pt x="12269" y="25396"/>
                  <a:pt x="12321" y="25574"/>
                  <a:pt x="12317" y="25588"/>
                </a:cubicBezTo>
                <a:cubicBezTo>
                  <a:pt x="12380" y="25815"/>
                  <a:pt x="12230" y="25274"/>
                  <a:pt x="12216" y="25302"/>
                </a:cubicBezTo>
                <a:close/>
                <a:moveTo>
                  <a:pt x="11194" y="21749"/>
                </a:moveTo>
                <a:cubicBezTo>
                  <a:pt x="11302" y="22101"/>
                  <a:pt x="11315" y="22199"/>
                  <a:pt x="11368" y="22391"/>
                </a:cubicBezTo>
                <a:cubicBezTo>
                  <a:pt x="11336" y="22352"/>
                  <a:pt x="11281" y="22206"/>
                  <a:pt x="11165" y="21815"/>
                </a:cubicBezTo>
                <a:cubicBezTo>
                  <a:pt x="11173" y="21791"/>
                  <a:pt x="11183" y="21770"/>
                  <a:pt x="11194" y="21749"/>
                </a:cubicBezTo>
                <a:close/>
                <a:moveTo>
                  <a:pt x="11407" y="22645"/>
                </a:moveTo>
                <a:cubicBezTo>
                  <a:pt x="11246" y="22220"/>
                  <a:pt x="11148" y="22073"/>
                  <a:pt x="11082" y="22007"/>
                </a:cubicBezTo>
                <a:cubicBezTo>
                  <a:pt x="10998" y="21588"/>
                  <a:pt x="11222" y="22171"/>
                  <a:pt x="11159" y="21833"/>
                </a:cubicBezTo>
                <a:cubicBezTo>
                  <a:pt x="11281" y="22318"/>
                  <a:pt x="11246" y="22059"/>
                  <a:pt x="11407" y="22645"/>
                </a:cubicBezTo>
                <a:close/>
                <a:moveTo>
                  <a:pt x="14432" y="33406"/>
                </a:moveTo>
                <a:cubicBezTo>
                  <a:pt x="14457" y="33497"/>
                  <a:pt x="14478" y="33585"/>
                  <a:pt x="14519" y="33728"/>
                </a:cubicBezTo>
                <a:cubicBezTo>
                  <a:pt x="14519" y="33804"/>
                  <a:pt x="14489" y="33749"/>
                  <a:pt x="14380" y="33358"/>
                </a:cubicBezTo>
                <a:cubicBezTo>
                  <a:pt x="14419" y="33466"/>
                  <a:pt x="14429" y="33445"/>
                  <a:pt x="14432" y="33406"/>
                </a:cubicBezTo>
                <a:close/>
                <a:moveTo>
                  <a:pt x="11165" y="22335"/>
                </a:moveTo>
                <a:cubicBezTo>
                  <a:pt x="11117" y="22247"/>
                  <a:pt x="11099" y="22143"/>
                  <a:pt x="11113" y="22286"/>
                </a:cubicBezTo>
                <a:cubicBezTo>
                  <a:pt x="10991" y="21881"/>
                  <a:pt x="11085" y="22031"/>
                  <a:pt x="11165" y="22335"/>
                </a:cubicBezTo>
                <a:close/>
                <a:moveTo>
                  <a:pt x="11497" y="23491"/>
                </a:moveTo>
                <a:cubicBezTo>
                  <a:pt x="11588" y="23805"/>
                  <a:pt x="11560" y="23829"/>
                  <a:pt x="11532" y="23752"/>
                </a:cubicBezTo>
                <a:cubicBezTo>
                  <a:pt x="11483" y="23560"/>
                  <a:pt x="11480" y="23494"/>
                  <a:pt x="11497" y="23491"/>
                </a:cubicBezTo>
                <a:close/>
                <a:moveTo>
                  <a:pt x="14468" y="33678"/>
                </a:moveTo>
                <a:cubicBezTo>
                  <a:pt x="14461" y="33738"/>
                  <a:pt x="14390" y="33532"/>
                  <a:pt x="14373" y="33543"/>
                </a:cubicBezTo>
                <a:cubicBezTo>
                  <a:pt x="14342" y="33427"/>
                  <a:pt x="14363" y="33456"/>
                  <a:pt x="14321" y="33316"/>
                </a:cubicBezTo>
                <a:cubicBezTo>
                  <a:pt x="14272" y="33208"/>
                  <a:pt x="14213" y="33166"/>
                  <a:pt x="14112" y="32757"/>
                </a:cubicBezTo>
                <a:cubicBezTo>
                  <a:pt x="14129" y="32768"/>
                  <a:pt x="14202" y="33019"/>
                  <a:pt x="14244" y="33145"/>
                </a:cubicBezTo>
                <a:cubicBezTo>
                  <a:pt x="14210" y="32963"/>
                  <a:pt x="14272" y="33141"/>
                  <a:pt x="14247" y="32966"/>
                </a:cubicBezTo>
                <a:cubicBezTo>
                  <a:pt x="14356" y="33322"/>
                  <a:pt x="14345" y="33340"/>
                  <a:pt x="14297" y="33204"/>
                </a:cubicBezTo>
                <a:cubicBezTo>
                  <a:pt x="14415" y="33637"/>
                  <a:pt x="14328" y="33166"/>
                  <a:pt x="14468" y="33678"/>
                </a:cubicBezTo>
                <a:close/>
                <a:moveTo>
                  <a:pt x="14513" y="33923"/>
                </a:moveTo>
                <a:cubicBezTo>
                  <a:pt x="14537" y="34021"/>
                  <a:pt x="14561" y="34115"/>
                  <a:pt x="14566" y="34150"/>
                </a:cubicBezTo>
                <a:cubicBezTo>
                  <a:pt x="14540" y="34181"/>
                  <a:pt x="14363" y="33543"/>
                  <a:pt x="14349" y="33609"/>
                </a:cubicBezTo>
                <a:cubicBezTo>
                  <a:pt x="14303" y="33456"/>
                  <a:pt x="14349" y="33543"/>
                  <a:pt x="14300" y="33372"/>
                </a:cubicBezTo>
                <a:cubicBezTo>
                  <a:pt x="14366" y="33514"/>
                  <a:pt x="14492" y="34021"/>
                  <a:pt x="14513" y="33923"/>
                </a:cubicBezTo>
                <a:close/>
                <a:moveTo>
                  <a:pt x="17675" y="44886"/>
                </a:moveTo>
                <a:cubicBezTo>
                  <a:pt x="17776" y="45246"/>
                  <a:pt x="17703" y="45043"/>
                  <a:pt x="17822" y="45417"/>
                </a:cubicBezTo>
                <a:cubicBezTo>
                  <a:pt x="17818" y="45420"/>
                  <a:pt x="17818" y="45427"/>
                  <a:pt x="17815" y="45434"/>
                </a:cubicBezTo>
                <a:cubicBezTo>
                  <a:pt x="17791" y="45343"/>
                  <a:pt x="17783" y="45340"/>
                  <a:pt x="17780" y="45340"/>
                </a:cubicBezTo>
                <a:cubicBezTo>
                  <a:pt x="17752" y="45204"/>
                  <a:pt x="17657" y="44897"/>
                  <a:pt x="17675" y="44886"/>
                </a:cubicBezTo>
                <a:close/>
                <a:moveTo>
                  <a:pt x="14157" y="33002"/>
                </a:moveTo>
                <a:cubicBezTo>
                  <a:pt x="14279" y="33480"/>
                  <a:pt x="14143" y="33225"/>
                  <a:pt x="14094" y="33148"/>
                </a:cubicBezTo>
                <a:cubicBezTo>
                  <a:pt x="13933" y="32517"/>
                  <a:pt x="14150" y="33134"/>
                  <a:pt x="14157" y="33002"/>
                </a:cubicBezTo>
                <a:close/>
                <a:moveTo>
                  <a:pt x="11592" y="24314"/>
                </a:moveTo>
                <a:cubicBezTo>
                  <a:pt x="11815" y="25117"/>
                  <a:pt x="11717" y="25029"/>
                  <a:pt x="11671" y="24998"/>
                </a:cubicBezTo>
                <a:cubicBezTo>
                  <a:pt x="11542" y="24551"/>
                  <a:pt x="11546" y="24485"/>
                  <a:pt x="11480" y="24224"/>
                </a:cubicBezTo>
                <a:cubicBezTo>
                  <a:pt x="11563" y="24373"/>
                  <a:pt x="11546" y="24241"/>
                  <a:pt x="11592" y="24314"/>
                </a:cubicBezTo>
                <a:close/>
                <a:moveTo>
                  <a:pt x="17493" y="44607"/>
                </a:moveTo>
                <a:cubicBezTo>
                  <a:pt x="17637" y="45137"/>
                  <a:pt x="17525" y="44966"/>
                  <a:pt x="17472" y="44841"/>
                </a:cubicBezTo>
                <a:cubicBezTo>
                  <a:pt x="17351" y="44373"/>
                  <a:pt x="17490" y="44634"/>
                  <a:pt x="17493" y="44607"/>
                </a:cubicBezTo>
                <a:close/>
                <a:moveTo>
                  <a:pt x="14021" y="32977"/>
                </a:moveTo>
                <a:cubicBezTo>
                  <a:pt x="14136" y="33379"/>
                  <a:pt x="14034" y="33008"/>
                  <a:pt x="14063" y="33054"/>
                </a:cubicBezTo>
                <a:cubicBezTo>
                  <a:pt x="14230" y="33678"/>
                  <a:pt x="14010" y="32987"/>
                  <a:pt x="14126" y="33430"/>
                </a:cubicBezTo>
                <a:cubicBezTo>
                  <a:pt x="14097" y="33382"/>
                  <a:pt x="14007" y="32981"/>
                  <a:pt x="14021" y="32977"/>
                </a:cubicBezTo>
                <a:close/>
                <a:moveTo>
                  <a:pt x="11550" y="24590"/>
                </a:moveTo>
                <a:cubicBezTo>
                  <a:pt x="11588" y="24729"/>
                  <a:pt x="11630" y="24869"/>
                  <a:pt x="11668" y="25008"/>
                </a:cubicBezTo>
                <a:cubicBezTo>
                  <a:pt x="11682" y="25145"/>
                  <a:pt x="11571" y="24736"/>
                  <a:pt x="11504" y="24523"/>
                </a:cubicBezTo>
                <a:cubicBezTo>
                  <a:pt x="11529" y="24597"/>
                  <a:pt x="11542" y="24618"/>
                  <a:pt x="11550" y="24590"/>
                </a:cubicBezTo>
                <a:close/>
                <a:moveTo>
                  <a:pt x="14000" y="33023"/>
                </a:moveTo>
                <a:cubicBezTo>
                  <a:pt x="14059" y="33267"/>
                  <a:pt x="14112" y="33556"/>
                  <a:pt x="14055" y="33417"/>
                </a:cubicBezTo>
                <a:cubicBezTo>
                  <a:pt x="13895" y="32816"/>
                  <a:pt x="14021" y="33190"/>
                  <a:pt x="14000" y="33023"/>
                </a:cubicBezTo>
                <a:close/>
                <a:moveTo>
                  <a:pt x="17330" y="44471"/>
                </a:moveTo>
                <a:cubicBezTo>
                  <a:pt x="17406" y="44736"/>
                  <a:pt x="17378" y="44708"/>
                  <a:pt x="17368" y="44732"/>
                </a:cubicBezTo>
                <a:cubicBezTo>
                  <a:pt x="17253" y="44366"/>
                  <a:pt x="17340" y="44551"/>
                  <a:pt x="17330" y="44471"/>
                </a:cubicBezTo>
                <a:close/>
                <a:moveTo>
                  <a:pt x="12646" y="28492"/>
                </a:moveTo>
                <a:cubicBezTo>
                  <a:pt x="12723" y="28750"/>
                  <a:pt x="12771" y="28932"/>
                  <a:pt x="12789" y="29033"/>
                </a:cubicBezTo>
                <a:cubicBezTo>
                  <a:pt x="12781" y="29116"/>
                  <a:pt x="12562" y="28325"/>
                  <a:pt x="12646" y="28492"/>
                </a:cubicBezTo>
                <a:close/>
                <a:moveTo>
                  <a:pt x="13281" y="31033"/>
                </a:moveTo>
                <a:cubicBezTo>
                  <a:pt x="13173" y="30603"/>
                  <a:pt x="13225" y="30680"/>
                  <a:pt x="13166" y="30429"/>
                </a:cubicBezTo>
                <a:cubicBezTo>
                  <a:pt x="13197" y="30474"/>
                  <a:pt x="13343" y="31012"/>
                  <a:pt x="13368" y="31009"/>
                </a:cubicBezTo>
                <a:cubicBezTo>
                  <a:pt x="13414" y="31246"/>
                  <a:pt x="13427" y="31386"/>
                  <a:pt x="13543" y="31818"/>
                </a:cubicBezTo>
                <a:cubicBezTo>
                  <a:pt x="13529" y="31679"/>
                  <a:pt x="13420" y="31273"/>
                  <a:pt x="13466" y="31302"/>
                </a:cubicBezTo>
                <a:cubicBezTo>
                  <a:pt x="13508" y="31459"/>
                  <a:pt x="13535" y="31578"/>
                  <a:pt x="13577" y="31734"/>
                </a:cubicBezTo>
                <a:cubicBezTo>
                  <a:pt x="13581" y="31801"/>
                  <a:pt x="13514" y="31563"/>
                  <a:pt x="13529" y="31679"/>
                </a:cubicBezTo>
                <a:cubicBezTo>
                  <a:pt x="13682" y="32125"/>
                  <a:pt x="13640" y="32275"/>
                  <a:pt x="13508" y="31902"/>
                </a:cubicBezTo>
                <a:cubicBezTo>
                  <a:pt x="13403" y="31515"/>
                  <a:pt x="13501" y="31811"/>
                  <a:pt x="13501" y="31742"/>
                </a:cubicBezTo>
                <a:cubicBezTo>
                  <a:pt x="13501" y="31707"/>
                  <a:pt x="13414" y="31428"/>
                  <a:pt x="13417" y="31410"/>
                </a:cubicBezTo>
                <a:cubicBezTo>
                  <a:pt x="13351" y="31183"/>
                  <a:pt x="13389" y="31407"/>
                  <a:pt x="13364" y="31361"/>
                </a:cubicBezTo>
                <a:cubicBezTo>
                  <a:pt x="13302" y="31207"/>
                  <a:pt x="13246" y="30949"/>
                  <a:pt x="13232" y="30974"/>
                </a:cubicBezTo>
                <a:cubicBezTo>
                  <a:pt x="13169" y="30750"/>
                  <a:pt x="13253" y="30949"/>
                  <a:pt x="13281" y="31033"/>
                </a:cubicBezTo>
                <a:close/>
                <a:moveTo>
                  <a:pt x="20960" y="57322"/>
                </a:moveTo>
                <a:cubicBezTo>
                  <a:pt x="20984" y="57423"/>
                  <a:pt x="20995" y="57504"/>
                  <a:pt x="21016" y="57539"/>
                </a:cubicBezTo>
                <a:cubicBezTo>
                  <a:pt x="21061" y="57720"/>
                  <a:pt x="21032" y="57689"/>
                  <a:pt x="21053" y="57800"/>
                </a:cubicBezTo>
                <a:cubicBezTo>
                  <a:pt x="20932" y="57434"/>
                  <a:pt x="21001" y="57486"/>
                  <a:pt x="20942" y="57357"/>
                </a:cubicBezTo>
                <a:cubicBezTo>
                  <a:pt x="20869" y="57095"/>
                  <a:pt x="20945" y="57294"/>
                  <a:pt x="20960" y="57322"/>
                </a:cubicBezTo>
                <a:close/>
                <a:moveTo>
                  <a:pt x="13581" y="32258"/>
                </a:moveTo>
                <a:cubicBezTo>
                  <a:pt x="13577" y="32230"/>
                  <a:pt x="13553" y="32143"/>
                  <a:pt x="13556" y="32136"/>
                </a:cubicBezTo>
                <a:cubicBezTo>
                  <a:pt x="13508" y="31975"/>
                  <a:pt x="13518" y="32073"/>
                  <a:pt x="13427" y="31738"/>
                </a:cubicBezTo>
                <a:cubicBezTo>
                  <a:pt x="13445" y="31668"/>
                  <a:pt x="13682" y="32541"/>
                  <a:pt x="13616" y="32174"/>
                </a:cubicBezTo>
                <a:cubicBezTo>
                  <a:pt x="13728" y="32771"/>
                  <a:pt x="13445" y="32056"/>
                  <a:pt x="13522" y="32572"/>
                </a:cubicBezTo>
                <a:cubicBezTo>
                  <a:pt x="13490" y="32471"/>
                  <a:pt x="13493" y="32502"/>
                  <a:pt x="13483" y="32488"/>
                </a:cubicBezTo>
                <a:cubicBezTo>
                  <a:pt x="13396" y="32150"/>
                  <a:pt x="13410" y="32150"/>
                  <a:pt x="13316" y="31825"/>
                </a:cubicBezTo>
                <a:cubicBezTo>
                  <a:pt x="13309" y="31759"/>
                  <a:pt x="13368" y="31958"/>
                  <a:pt x="13414" y="32119"/>
                </a:cubicBezTo>
                <a:cubicBezTo>
                  <a:pt x="13393" y="31993"/>
                  <a:pt x="13322" y="31731"/>
                  <a:pt x="13351" y="31745"/>
                </a:cubicBezTo>
                <a:cubicBezTo>
                  <a:pt x="13627" y="32635"/>
                  <a:pt x="13375" y="31598"/>
                  <a:pt x="13581" y="32258"/>
                </a:cubicBezTo>
                <a:close/>
                <a:moveTo>
                  <a:pt x="13158" y="30792"/>
                </a:moveTo>
                <a:cubicBezTo>
                  <a:pt x="13214" y="31015"/>
                  <a:pt x="13197" y="30925"/>
                  <a:pt x="13281" y="31207"/>
                </a:cubicBezTo>
                <a:cubicBezTo>
                  <a:pt x="13142" y="30799"/>
                  <a:pt x="13291" y="31602"/>
                  <a:pt x="13179" y="31270"/>
                </a:cubicBezTo>
                <a:cubicBezTo>
                  <a:pt x="13068" y="30771"/>
                  <a:pt x="13229" y="31120"/>
                  <a:pt x="13158" y="30792"/>
                </a:cubicBezTo>
                <a:close/>
                <a:moveTo>
                  <a:pt x="12335" y="28171"/>
                </a:moveTo>
                <a:cubicBezTo>
                  <a:pt x="12380" y="28286"/>
                  <a:pt x="12325" y="28213"/>
                  <a:pt x="12338" y="28342"/>
                </a:cubicBezTo>
                <a:cubicBezTo>
                  <a:pt x="12185" y="27815"/>
                  <a:pt x="12290" y="28056"/>
                  <a:pt x="12335" y="28171"/>
                </a:cubicBezTo>
                <a:close/>
                <a:moveTo>
                  <a:pt x="12945" y="30241"/>
                </a:moveTo>
                <a:cubicBezTo>
                  <a:pt x="12977" y="30345"/>
                  <a:pt x="13008" y="30450"/>
                  <a:pt x="13037" y="30555"/>
                </a:cubicBezTo>
                <a:cubicBezTo>
                  <a:pt x="13023" y="30635"/>
                  <a:pt x="12841" y="30017"/>
                  <a:pt x="12945" y="30241"/>
                </a:cubicBezTo>
                <a:close/>
                <a:moveTo>
                  <a:pt x="20631" y="56690"/>
                </a:moveTo>
                <a:cubicBezTo>
                  <a:pt x="20702" y="56963"/>
                  <a:pt x="20757" y="57200"/>
                  <a:pt x="20789" y="57371"/>
                </a:cubicBezTo>
                <a:cubicBezTo>
                  <a:pt x="20757" y="57343"/>
                  <a:pt x="20670" y="56973"/>
                  <a:pt x="20607" y="56746"/>
                </a:cubicBezTo>
                <a:cubicBezTo>
                  <a:pt x="20614" y="56729"/>
                  <a:pt x="20621" y="56708"/>
                  <a:pt x="20631" y="56690"/>
                </a:cubicBezTo>
                <a:close/>
                <a:moveTo>
                  <a:pt x="13029" y="30750"/>
                </a:moveTo>
                <a:cubicBezTo>
                  <a:pt x="12974" y="30509"/>
                  <a:pt x="12890" y="30297"/>
                  <a:pt x="12852" y="30115"/>
                </a:cubicBezTo>
                <a:cubicBezTo>
                  <a:pt x="12852" y="30055"/>
                  <a:pt x="13103" y="30901"/>
                  <a:pt x="13029" y="30750"/>
                </a:cubicBezTo>
                <a:close/>
                <a:moveTo>
                  <a:pt x="12185" y="27829"/>
                </a:moveTo>
                <a:cubicBezTo>
                  <a:pt x="12279" y="28164"/>
                  <a:pt x="12227" y="28129"/>
                  <a:pt x="12129" y="27780"/>
                </a:cubicBezTo>
                <a:cubicBezTo>
                  <a:pt x="12136" y="27745"/>
                  <a:pt x="12143" y="27721"/>
                  <a:pt x="12185" y="27829"/>
                </a:cubicBezTo>
                <a:close/>
                <a:moveTo>
                  <a:pt x="20586" y="56792"/>
                </a:moveTo>
                <a:cubicBezTo>
                  <a:pt x="20639" y="56921"/>
                  <a:pt x="20655" y="57057"/>
                  <a:pt x="20684" y="57095"/>
                </a:cubicBezTo>
                <a:cubicBezTo>
                  <a:pt x="20768" y="57381"/>
                  <a:pt x="20639" y="57064"/>
                  <a:pt x="20723" y="57346"/>
                </a:cubicBezTo>
                <a:cubicBezTo>
                  <a:pt x="20736" y="57448"/>
                  <a:pt x="20655" y="57158"/>
                  <a:pt x="20649" y="57175"/>
                </a:cubicBezTo>
                <a:cubicBezTo>
                  <a:pt x="20655" y="57256"/>
                  <a:pt x="20697" y="57330"/>
                  <a:pt x="20733" y="57497"/>
                </a:cubicBezTo>
                <a:cubicBezTo>
                  <a:pt x="20715" y="57451"/>
                  <a:pt x="20697" y="57402"/>
                  <a:pt x="20691" y="57423"/>
                </a:cubicBezTo>
                <a:cubicBezTo>
                  <a:pt x="20670" y="57322"/>
                  <a:pt x="20628" y="57175"/>
                  <a:pt x="20576" y="56998"/>
                </a:cubicBezTo>
                <a:cubicBezTo>
                  <a:pt x="20625" y="57259"/>
                  <a:pt x="20681" y="57388"/>
                  <a:pt x="20579" y="57165"/>
                </a:cubicBezTo>
                <a:cubicBezTo>
                  <a:pt x="20502" y="56896"/>
                  <a:pt x="20530" y="56927"/>
                  <a:pt x="20541" y="56900"/>
                </a:cubicBezTo>
                <a:cubicBezTo>
                  <a:pt x="20509" y="56809"/>
                  <a:pt x="20488" y="56760"/>
                  <a:pt x="20467" y="56722"/>
                </a:cubicBezTo>
                <a:cubicBezTo>
                  <a:pt x="20383" y="56366"/>
                  <a:pt x="20576" y="56987"/>
                  <a:pt x="20534" y="56743"/>
                </a:cubicBezTo>
                <a:cubicBezTo>
                  <a:pt x="20621" y="57082"/>
                  <a:pt x="20579" y="56837"/>
                  <a:pt x="20586" y="56792"/>
                </a:cubicBezTo>
                <a:close/>
                <a:moveTo>
                  <a:pt x="16820" y="43916"/>
                </a:moveTo>
                <a:cubicBezTo>
                  <a:pt x="16932" y="44317"/>
                  <a:pt x="16820" y="43975"/>
                  <a:pt x="16858" y="44178"/>
                </a:cubicBezTo>
                <a:cubicBezTo>
                  <a:pt x="16744" y="43811"/>
                  <a:pt x="16831" y="43999"/>
                  <a:pt x="16820" y="43916"/>
                </a:cubicBezTo>
                <a:close/>
                <a:moveTo>
                  <a:pt x="13211" y="31550"/>
                </a:moveTo>
                <a:cubicBezTo>
                  <a:pt x="13316" y="31892"/>
                  <a:pt x="13246" y="31742"/>
                  <a:pt x="13250" y="31805"/>
                </a:cubicBezTo>
                <a:cubicBezTo>
                  <a:pt x="13176" y="31542"/>
                  <a:pt x="13137" y="31347"/>
                  <a:pt x="13211" y="31550"/>
                </a:cubicBezTo>
                <a:close/>
                <a:moveTo>
                  <a:pt x="13682" y="33242"/>
                </a:moveTo>
                <a:cubicBezTo>
                  <a:pt x="13644" y="33169"/>
                  <a:pt x="13549" y="32848"/>
                  <a:pt x="13564" y="32995"/>
                </a:cubicBezTo>
                <a:cubicBezTo>
                  <a:pt x="13379" y="32341"/>
                  <a:pt x="13553" y="32775"/>
                  <a:pt x="13682" y="33242"/>
                </a:cubicBezTo>
                <a:close/>
                <a:moveTo>
                  <a:pt x="18076" y="48320"/>
                </a:moveTo>
                <a:cubicBezTo>
                  <a:pt x="18108" y="48418"/>
                  <a:pt x="18097" y="48412"/>
                  <a:pt x="18101" y="48443"/>
                </a:cubicBezTo>
                <a:cubicBezTo>
                  <a:pt x="18136" y="48565"/>
                  <a:pt x="18157" y="48624"/>
                  <a:pt x="18163" y="48639"/>
                </a:cubicBezTo>
                <a:cubicBezTo>
                  <a:pt x="18255" y="48969"/>
                  <a:pt x="18139" y="48624"/>
                  <a:pt x="18118" y="48576"/>
                </a:cubicBezTo>
                <a:cubicBezTo>
                  <a:pt x="18076" y="48412"/>
                  <a:pt x="18087" y="48394"/>
                  <a:pt x="18076" y="48320"/>
                </a:cubicBezTo>
                <a:close/>
                <a:moveTo>
                  <a:pt x="11846" y="27748"/>
                </a:moveTo>
                <a:cubicBezTo>
                  <a:pt x="11755" y="27372"/>
                  <a:pt x="11721" y="27529"/>
                  <a:pt x="11623" y="27047"/>
                </a:cubicBezTo>
                <a:cubicBezTo>
                  <a:pt x="11609" y="27051"/>
                  <a:pt x="11650" y="27194"/>
                  <a:pt x="11637" y="27190"/>
                </a:cubicBezTo>
                <a:cubicBezTo>
                  <a:pt x="11661" y="27267"/>
                  <a:pt x="11689" y="27347"/>
                  <a:pt x="11731" y="27490"/>
                </a:cubicBezTo>
                <a:cubicBezTo>
                  <a:pt x="11703" y="27476"/>
                  <a:pt x="11626" y="27302"/>
                  <a:pt x="11759" y="27773"/>
                </a:cubicBezTo>
                <a:cubicBezTo>
                  <a:pt x="11679" y="27546"/>
                  <a:pt x="11703" y="27644"/>
                  <a:pt x="11703" y="27734"/>
                </a:cubicBezTo>
                <a:cubicBezTo>
                  <a:pt x="11581" y="27333"/>
                  <a:pt x="11700" y="27609"/>
                  <a:pt x="11637" y="27365"/>
                </a:cubicBezTo>
                <a:cubicBezTo>
                  <a:pt x="11532" y="27075"/>
                  <a:pt x="11623" y="27445"/>
                  <a:pt x="11515" y="27127"/>
                </a:cubicBezTo>
                <a:cubicBezTo>
                  <a:pt x="11605" y="27473"/>
                  <a:pt x="11550" y="27176"/>
                  <a:pt x="11644" y="27525"/>
                </a:cubicBezTo>
                <a:cubicBezTo>
                  <a:pt x="11623" y="27542"/>
                  <a:pt x="11539" y="27267"/>
                  <a:pt x="11521" y="27284"/>
                </a:cubicBezTo>
                <a:cubicBezTo>
                  <a:pt x="11407" y="26932"/>
                  <a:pt x="11515" y="27194"/>
                  <a:pt x="11441" y="26946"/>
                </a:cubicBezTo>
                <a:cubicBezTo>
                  <a:pt x="11354" y="26670"/>
                  <a:pt x="11480" y="27162"/>
                  <a:pt x="11392" y="26887"/>
                </a:cubicBezTo>
                <a:cubicBezTo>
                  <a:pt x="11403" y="26988"/>
                  <a:pt x="11494" y="27173"/>
                  <a:pt x="11542" y="27410"/>
                </a:cubicBezTo>
                <a:cubicBezTo>
                  <a:pt x="11452" y="27162"/>
                  <a:pt x="11399" y="26964"/>
                  <a:pt x="11420" y="27169"/>
                </a:cubicBezTo>
                <a:cubicBezTo>
                  <a:pt x="11396" y="27072"/>
                  <a:pt x="11357" y="26925"/>
                  <a:pt x="11302" y="26743"/>
                </a:cubicBezTo>
                <a:cubicBezTo>
                  <a:pt x="11267" y="26698"/>
                  <a:pt x="11410" y="27145"/>
                  <a:pt x="11410" y="27197"/>
                </a:cubicBezTo>
                <a:cubicBezTo>
                  <a:pt x="11120" y="26402"/>
                  <a:pt x="11281" y="27190"/>
                  <a:pt x="11113" y="26841"/>
                </a:cubicBezTo>
                <a:cubicBezTo>
                  <a:pt x="11201" y="27145"/>
                  <a:pt x="11155" y="27180"/>
                  <a:pt x="11022" y="26705"/>
                </a:cubicBezTo>
                <a:cubicBezTo>
                  <a:pt x="11085" y="26991"/>
                  <a:pt x="11099" y="27019"/>
                  <a:pt x="11085" y="27082"/>
                </a:cubicBezTo>
                <a:cubicBezTo>
                  <a:pt x="10834" y="26286"/>
                  <a:pt x="10998" y="27274"/>
                  <a:pt x="10820" y="26827"/>
                </a:cubicBezTo>
                <a:cubicBezTo>
                  <a:pt x="10737" y="26541"/>
                  <a:pt x="10722" y="26453"/>
                  <a:pt x="10771" y="26590"/>
                </a:cubicBezTo>
                <a:cubicBezTo>
                  <a:pt x="10747" y="26510"/>
                  <a:pt x="10740" y="26495"/>
                  <a:pt x="10708" y="26391"/>
                </a:cubicBezTo>
                <a:cubicBezTo>
                  <a:pt x="10806" y="26792"/>
                  <a:pt x="10851" y="27194"/>
                  <a:pt x="10674" y="26649"/>
                </a:cubicBezTo>
                <a:cubicBezTo>
                  <a:pt x="10761" y="27068"/>
                  <a:pt x="10645" y="26782"/>
                  <a:pt x="10611" y="26796"/>
                </a:cubicBezTo>
                <a:cubicBezTo>
                  <a:pt x="10548" y="26582"/>
                  <a:pt x="10561" y="26569"/>
                  <a:pt x="10499" y="26356"/>
                </a:cubicBezTo>
                <a:cubicBezTo>
                  <a:pt x="10566" y="26558"/>
                  <a:pt x="10603" y="26614"/>
                  <a:pt x="10555" y="26402"/>
                </a:cubicBezTo>
                <a:cubicBezTo>
                  <a:pt x="10499" y="26220"/>
                  <a:pt x="10478" y="26181"/>
                  <a:pt x="10478" y="26231"/>
                </a:cubicBezTo>
                <a:cubicBezTo>
                  <a:pt x="10419" y="25941"/>
                  <a:pt x="10499" y="26087"/>
                  <a:pt x="10510" y="25983"/>
                </a:cubicBezTo>
                <a:cubicBezTo>
                  <a:pt x="10545" y="26129"/>
                  <a:pt x="10555" y="26147"/>
                  <a:pt x="10600" y="26293"/>
                </a:cubicBezTo>
                <a:cubicBezTo>
                  <a:pt x="10548" y="26073"/>
                  <a:pt x="10597" y="26185"/>
                  <a:pt x="10649" y="26352"/>
                </a:cubicBezTo>
                <a:cubicBezTo>
                  <a:pt x="10541" y="25867"/>
                  <a:pt x="10830" y="26429"/>
                  <a:pt x="10464" y="25215"/>
                </a:cubicBezTo>
                <a:cubicBezTo>
                  <a:pt x="10516" y="25225"/>
                  <a:pt x="10520" y="25179"/>
                  <a:pt x="10443" y="24736"/>
                </a:cubicBezTo>
                <a:cubicBezTo>
                  <a:pt x="10499" y="24904"/>
                  <a:pt x="10520" y="24911"/>
                  <a:pt x="10582" y="25106"/>
                </a:cubicBezTo>
                <a:cubicBezTo>
                  <a:pt x="10453" y="24625"/>
                  <a:pt x="10527" y="24631"/>
                  <a:pt x="10653" y="24942"/>
                </a:cubicBezTo>
                <a:cubicBezTo>
                  <a:pt x="10666" y="24939"/>
                  <a:pt x="10593" y="24688"/>
                  <a:pt x="10579" y="24593"/>
                </a:cubicBezTo>
                <a:cubicBezTo>
                  <a:pt x="10642" y="24611"/>
                  <a:pt x="10761" y="24757"/>
                  <a:pt x="10813" y="24744"/>
                </a:cubicBezTo>
                <a:cubicBezTo>
                  <a:pt x="10928" y="25142"/>
                  <a:pt x="11019" y="25323"/>
                  <a:pt x="10977" y="25061"/>
                </a:cubicBezTo>
                <a:cubicBezTo>
                  <a:pt x="11057" y="25253"/>
                  <a:pt x="11232" y="25546"/>
                  <a:pt x="11093" y="24963"/>
                </a:cubicBezTo>
                <a:cubicBezTo>
                  <a:pt x="11099" y="24894"/>
                  <a:pt x="11134" y="25110"/>
                  <a:pt x="11218" y="25368"/>
                </a:cubicBezTo>
                <a:cubicBezTo>
                  <a:pt x="11194" y="25211"/>
                  <a:pt x="11207" y="25068"/>
                  <a:pt x="11273" y="25232"/>
                </a:cubicBezTo>
                <a:cubicBezTo>
                  <a:pt x="11371" y="25672"/>
                  <a:pt x="11504" y="25909"/>
                  <a:pt x="11553" y="25983"/>
                </a:cubicBezTo>
                <a:cubicBezTo>
                  <a:pt x="11626" y="26314"/>
                  <a:pt x="11470" y="25899"/>
                  <a:pt x="11417" y="25780"/>
                </a:cubicBezTo>
                <a:cubicBezTo>
                  <a:pt x="11445" y="25909"/>
                  <a:pt x="11504" y="26136"/>
                  <a:pt x="11487" y="26139"/>
                </a:cubicBezTo>
                <a:cubicBezTo>
                  <a:pt x="11462" y="26052"/>
                  <a:pt x="11462" y="26025"/>
                  <a:pt x="11431" y="25920"/>
                </a:cubicBezTo>
                <a:cubicBezTo>
                  <a:pt x="11470" y="26387"/>
                  <a:pt x="11365" y="26310"/>
                  <a:pt x="11249" y="26174"/>
                </a:cubicBezTo>
                <a:cubicBezTo>
                  <a:pt x="11278" y="26335"/>
                  <a:pt x="11207" y="26231"/>
                  <a:pt x="11302" y="26576"/>
                </a:cubicBezTo>
                <a:cubicBezTo>
                  <a:pt x="11403" y="26733"/>
                  <a:pt x="11466" y="26680"/>
                  <a:pt x="11445" y="26415"/>
                </a:cubicBezTo>
                <a:cubicBezTo>
                  <a:pt x="11466" y="26503"/>
                  <a:pt x="11490" y="26593"/>
                  <a:pt x="11532" y="26737"/>
                </a:cubicBezTo>
                <a:cubicBezTo>
                  <a:pt x="11574" y="26872"/>
                  <a:pt x="11490" y="26377"/>
                  <a:pt x="11682" y="27078"/>
                </a:cubicBezTo>
                <a:cubicBezTo>
                  <a:pt x="11532" y="26482"/>
                  <a:pt x="11710" y="27019"/>
                  <a:pt x="11536" y="26373"/>
                </a:cubicBezTo>
                <a:cubicBezTo>
                  <a:pt x="11550" y="26314"/>
                  <a:pt x="11557" y="26237"/>
                  <a:pt x="11692" y="26708"/>
                </a:cubicBezTo>
                <a:cubicBezTo>
                  <a:pt x="11697" y="26789"/>
                  <a:pt x="11613" y="26516"/>
                  <a:pt x="11668" y="26761"/>
                </a:cubicBezTo>
                <a:cubicBezTo>
                  <a:pt x="11707" y="26817"/>
                  <a:pt x="11776" y="27016"/>
                  <a:pt x="11846" y="27218"/>
                </a:cubicBezTo>
                <a:cubicBezTo>
                  <a:pt x="11829" y="27134"/>
                  <a:pt x="11703" y="26733"/>
                  <a:pt x="11676" y="26576"/>
                </a:cubicBezTo>
                <a:cubicBezTo>
                  <a:pt x="11710" y="26597"/>
                  <a:pt x="11815" y="26914"/>
                  <a:pt x="11892" y="27117"/>
                </a:cubicBezTo>
                <a:cubicBezTo>
                  <a:pt x="11944" y="27347"/>
                  <a:pt x="11940" y="27431"/>
                  <a:pt x="12011" y="27710"/>
                </a:cubicBezTo>
                <a:cubicBezTo>
                  <a:pt x="12017" y="27776"/>
                  <a:pt x="11961" y="27578"/>
                  <a:pt x="11913" y="27417"/>
                </a:cubicBezTo>
                <a:cubicBezTo>
                  <a:pt x="11972" y="27755"/>
                  <a:pt x="11919" y="27578"/>
                  <a:pt x="11888" y="27647"/>
                </a:cubicBezTo>
                <a:cubicBezTo>
                  <a:pt x="12014" y="28063"/>
                  <a:pt x="12021" y="28045"/>
                  <a:pt x="12129" y="28478"/>
                </a:cubicBezTo>
                <a:cubicBezTo>
                  <a:pt x="12056" y="28332"/>
                  <a:pt x="11990" y="28080"/>
                  <a:pt x="11860" y="27713"/>
                </a:cubicBezTo>
                <a:cubicBezTo>
                  <a:pt x="11850" y="27605"/>
                  <a:pt x="11951" y="27979"/>
                  <a:pt x="11940" y="27874"/>
                </a:cubicBezTo>
                <a:cubicBezTo>
                  <a:pt x="11937" y="27822"/>
                  <a:pt x="11885" y="27700"/>
                  <a:pt x="11885" y="27658"/>
                </a:cubicBezTo>
                <a:cubicBezTo>
                  <a:pt x="11710" y="27169"/>
                  <a:pt x="11961" y="28111"/>
                  <a:pt x="11829" y="27787"/>
                </a:cubicBezTo>
                <a:cubicBezTo>
                  <a:pt x="11776" y="27623"/>
                  <a:pt x="11797" y="27574"/>
                  <a:pt x="11846" y="27748"/>
                </a:cubicBezTo>
                <a:close/>
                <a:moveTo>
                  <a:pt x="12233" y="28409"/>
                </a:moveTo>
                <a:cubicBezTo>
                  <a:pt x="12275" y="28586"/>
                  <a:pt x="12283" y="28663"/>
                  <a:pt x="12269" y="28684"/>
                </a:cubicBezTo>
                <a:cubicBezTo>
                  <a:pt x="12230" y="28509"/>
                  <a:pt x="12164" y="28216"/>
                  <a:pt x="12233" y="28409"/>
                </a:cubicBezTo>
                <a:close/>
                <a:moveTo>
                  <a:pt x="13773" y="33731"/>
                </a:moveTo>
                <a:cubicBezTo>
                  <a:pt x="13738" y="33651"/>
                  <a:pt x="13668" y="33427"/>
                  <a:pt x="13585" y="33127"/>
                </a:cubicBezTo>
                <a:cubicBezTo>
                  <a:pt x="13581" y="33131"/>
                  <a:pt x="13577" y="33137"/>
                  <a:pt x="13574" y="33145"/>
                </a:cubicBezTo>
                <a:cubicBezTo>
                  <a:pt x="13585" y="33204"/>
                  <a:pt x="13616" y="33274"/>
                  <a:pt x="13665" y="33456"/>
                </a:cubicBezTo>
                <a:cubicBezTo>
                  <a:pt x="13647" y="33430"/>
                  <a:pt x="13574" y="33176"/>
                  <a:pt x="13588" y="33295"/>
                </a:cubicBezTo>
                <a:cubicBezTo>
                  <a:pt x="13553" y="33179"/>
                  <a:pt x="13574" y="33204"/>
                  <a:pt x="13532" y="33068"/>
                </a:cubicBezTo>
                <a:cubicBezTo>
                  <a:pt x="13462" y="32844"/>
                  <a:pt x="13595" y="33354"/>
                  <a:pt x="13535" y="33235"/>
                </a:cubicBezTo>
                <a:cubicBezTo>
                  <a:pt x="13403" y="32681"/>
                  <a:pt x="13472" y="32781"/>
                  <a:pt x="13532" y="32900"/>
                </a:cubicBezTo>
                <a:cubicBezTo>
                  <a:pt x="13633" y="33312"/>
                  <a:pt x="13710" y="33472"/>
                  <a:pt x="13773" y="33731"/>
                </a:cubicBezTo>
                <a:close/>
                <a:moveTo>
                  <a:pt x="13316" y="32182"/>
                </a:moveTo>
                <a:cubicBezTo>
                  <a:pt x="13420" y="32562"/>
                  <a:pt x="13333" y="32478"/>
                  <a:pt x="13242" y="32178"/>
                </a:cubicBezTo>
                <a:cubicBezTo>
                  <a:pt x="13239" y="32059"/>
                  <a:pt x="13302" y="32230"/>
                  <a:pt x="13316" y="32182"/>
                </a:cubicBezTo>
                <a:close/>
                <a:moveTo>
                  <a:pt x="12125" y="28143"/>
                </a:moveTo>
                <a:cubicBezTo>
                  <a:pt x="12213" y="28433"/>
                  <a:pt x="12192" y="28513"/>
                  <a:pt x="12045" y="27982"/>
                </a:cubicBezTo>
                <a:cubicBezTo>
                  <a:pt x="12014" y="27797"/>
                  <a:pt x="12136" y="28251"/>
                  <a:pt x="12125" y="28143"/>
                </a:cubicBezTo>
                <a:close/>
                <a:moveTo>
                  <a:pt x="20383" y="56568"/>
                </a:moveTo>
                <a:cubicBezTo>
                  <a:pt x="20380" y="56505"/>
                  <a:pt x="20415" y="56613"/>
                  <a:pt x="20429" y="56634"/>
                </a:cubicBezTo>
                <a:cubicBezTo>
                  <a:pt x="20464" y="56757"/>
                  <a:pt x="20450" y="56739"/>
                  <a:pt x="20450" y="56767"/>
                </a:cubicBezTo>
                <a:cubicBezTo>
                  <a:pt x="20454" y="56827"/>
                  <a:pt x="20586" y="57242"/>
                  <a:pt x="20523" y="57116"/>
                </a:cubicBezTo>
                <a:cubicBezTo>
                  <a:pt x="20492" y="57011"/>
                  <a:pt x="20464" y="56906"/>
                  <a:pt x="20433" y="56802"/>
                </a:cubicBezTo>
                <a:cubicBezTo>
                  <a:pt x="20450" y="56819"/>
                  <a:pt x="20439" y="56753"/>
                  <a:pt x="20383" y="56568"/>
                </a:cubicBezTo>
                <a:close/>
                <a:moveTo>
                  <a:pt x="12233" y="28586"/>
                </a:moveTo>
                <a:cubicBezTo>
                  <a:pt x="12370" y="29058"/>
                  <a:pt x="12227" y="28663"/>
                  <a:pt x="12209" y="28642"/>
                </a:cubicBezTo>
                <a:cubicBezTo>
                  <a:pt x="12115" y="28332"/>
                  <a:pt x="12104" y="28254"/>
                  <a:pt x="12032" y="28011"/>
                </a:cubicBezTo>
                <a:cubicBezTo>
                  <a:pt x="12084" y="28136"/>
                  <a:pt x="12233" y="28681"/>
                  <a:pt x="12233" y="28586"/>
                </a:cubicBezTo>
                <a:close/>
                <a:moveTo>
                  <a:pt x="16576" y="43793"/>
                </a:moveTo>
                <a:cubicBezTo>
                  <a:pt x="16681" y="44136"/>
                  <a:pt x="16681" y="44024"/>
                  <a:pt x="16785" y="44352"/>
                </a:cubicBezTo>
                <a:cubicBezTo>
                  <a:pt x="16852" y="44583"/>
                  <a:pt x="16781" y="44436"/>
                  <a:pt x="16792" y="44509"/>
                </a:cubicBezTo>
                <a:cubicBezTo>
                  <a:pt x="16705" y="44206"/>
                  <a:pt x="16691" y="44212"/>
                  <a:pt x="16600" y="43906"/>
                </a:cubicBezTo>
                <a:cubicBezTo>
                  <a:pt x="16656" y="44143"/>
                  <a:pt x="16723" y="44401"/>
                  <a:pt x="16726" y="44492"/>
                </a:cubicBezTo>
                <a:cubicBezTo>
                  <a:pt x="16558" y="43922"/>
                  <a:pt x="16610" y="43972"/>
                  <a:pt x="16457" y="43545"/>
                </a:cubicBezTo>
                <a:cubicBezTo>
                  <a:pt x="16436" y="43448"/>
                  <a:pt x="16425" y="43385"/>
                  <a:pt x="16446" y="43396"/>
                </a:cubicBezTo>
                <a:cubicBezTo>
                  <a:pt x="16502" y="43581"/>
                  <a:pt x="16506" y="43626"/>
                  <a:pt x="16562" y="43818"/>
                </a:cubicBezTo>
                <a:cubicBezTo>
                  <a:pt x="16551" y="43717"/>
                  <a:pt x="16398" y="43152"/>
                  <a:pt x="16502" y="43434"/>
                </a:cubicBezTo>
                <a:cubicBezTo>
                  <a:pt x="16513" y="43577"/>
                  <a:pt x="16660" y="43975"/>
                  <a:pt x="16576" y="43793"/>
                </a:cubicBezTo>
                <a:close/>
                <a:moveTo>
                  <a:pt x="12021" y="28213"/>
                </a:moveTo>
                <a:cubicBezTo>
                  <a:pt x="12140" y="28600"/>
                  <a:pt x="12038" y="28388"/>
                  <a:pt x="12053" y="28485"/>
                </a:cubicBezTo>
                <a:cubicBezTo>
                  <a:pt x="11913" y="28017"/>
                  <a:pt x="11990" y="28161"/>
                  <a:pt x="12021" y="28213"/>
                </a:cubicBezTo>
                <a:close/>
                <a:moveTo>
                  <a:pt x="16513" y="43762"/>
                </a:moveTo>
                <a:cubicBezTo>
                  <a:pt x="16607" y="44118"/>
                  <a:pt x="16642" y="44233"/>
                  <a:pt x="16718" y="44509"/>
                </a:cubicBezTo>
                <a:cubicBezTo>
                  <a:pt x="16736" y="44652"/>
                  <a:pt x="16642" y="44320"/>
                  <a:pt x="16607" y="44241"/>
                </a:cubicBezTo>
                <a:cubicBezTo>
                  <a:pt x="16565" y="44090"/>
                  <a:pt x="16586" y="44027"/>
                  <a:pt x="16527" y="43901"/>
                </a:cubicBezTo>
                <a:cubicBezTo>
                  <a:pt x="16488" y="43759"/>
                  <a:pt x="16513" y="43793"/>
                  <a:pt x="16513" y="43762"/>
                </a:cubicBezTo>
                <a:close/>
                <a:moveTo>
                  <a:pt x="16541" y="44052"/>
                </a:moveTo>
                <a:cubicBezTo>
                  <a:pt x="16621" y="44325"/>
                  <a:pt x="16548" y="44170"/>
                  <a:pt x="16649" y="44495"/>
                </a:cubicBezTo>
                <a:cubicBezTo>
                  <a:pt x="16628" y="44471"/>
                  <a:pt x="16509" y="44020"/>
                  <a:pt x="16541" y="44220"/>
                </a:cubicBezTo>
                <a:cubicBezTo>
                  <a:pt x="16639" y="44471"/>
                  <a:pt x="16646" y="44597"/>
                  <a:pt x="16534" y="44241"/>
                </a:cubicBezTo>
                <a:cubicBezTo>
                  <a:pt x="16436" y="43856"/>
                  <a:pt x="16471" y="43891"/>
                  <a:pt x="16541" y="44052"/>
                </a:cubicBezTo>
                <a:close/>
                <a:moveTo>
                  <a:pt x="16388" y="43710"/>
                </a:moveTo>
                <a:cubicBezTo>
                  <a:pt x="16321" y="43479"/>
                  <a:pt x="16331" y="43462"/>
                  <a:pt x="16346" y="43455"/>
                </a:cubicBezTo>
                <a:cubicBezTo>
                  <a:pt x="16377" y="43560"/>
                  <a:pt x="16404" y="43664"/>
                  <a:pt x="16436" y="43766"/>
                </a:cubicBezTo>
                <a:cubicBezTo>
                  <a:pt x="16433" y="43776"/>
                  <a:pt x="16429" y="43787"/>
                  <a:pt x="16425" y="43793"/>
                </a:cubicBezTo>
                <a:cubicBezTo>
                  <a:pt x="16341" y="43479"/>
                  <a:pt x="16394" y="43671"/>
                  <a:pt x="16388" y="43710"/>
                </a:cubicBezTo>
                <a:close/>
                <a:moveTo>
                  <a:pt x="11850" y="28084"/>
                </a:moveTo>
                <a:cubicBezTo>
                  <a:pt x="11965" y="28454"/>
                  <a:pt x="11877" y="28265"/>
                  <a:pt x="11888" y="28346"/>
                </a:cubicBezTo>
                <a:cubicBezTo>
                  <a:pt x="11759" y="27906"/>
                  <a:pt x="11822" y="28035"/>
                  <a:pt x="11850" y="28084"/>
                </a:cubicBezTo>
                <a:close/>
                <a:moveTo>
                  <a:pt x="20454" y="57633"/>
                </a:moveTo>
                <a:cubicBezTo>
                  <a:pt x="20551" y="57958"/>
                  <a:pt x="20551" y="58021"/>
                  <a:pt x="20660" y="58369"/>
                </a:cubicBezTo>
                <a:cubicBezTo>
                  <a:pt x="20625" y="58314"/>
                  <a:pt x="20639" y="58488"/>
                  <a:pt x="20534" y="58142"/>
                </a:cubicBezTo>
                <a:cubicBezTo>
                  <a:pt x="20618" y="58237"/>
                  <a:pt x="20471" y="57790"/>
                  <a:pt x="20454" y="57633"/>
                </a:cubicBezTo>
                <a:close/>
                <a:moveTo>
                  <a:pt x="17560" y="47783"/>
                </a:moveTo>
                <a:cubicBezTo>
                  <a:pt x="17585" y="47874"/>
                  <a:pt x="17637" y="48083"/>
                  <a:pt x="17651" y="48094"/>
                </a:cubicBezTo>
                <a:cubicBezTo>
                  <a:pt x="17724" y="48443"/>
                  <a:pt x="17570" y="47880"/>
                  <a:pt x="17511" y="47724"/>
                </a:cubicBezTo>
                <a:cubicBezTo>
                  <a:pt x="17441" y="47469"/>
                  <a:pt x="17609" y="48020"/>
                  <a:pt x="17560" y="47783"/>
                </a:cubicBezTo>
                <a:close/>
                <a:moveTo>
                  <a:pt x="16388" y="43888"/>
                </a:moveTo>
                <a:cubicBezTo>
                  <a:pt x="16499" y="44265"/>
                  <a:pt x="16422" y="44104"/>
                  <a:pt x="16488" y="44349"/>
                </a:cubicBezTo>
                <a:cubicBezTo>
                  <a:pt x="16446" y="44286"/>
                  <a:pt x="16419" y="44118"/>
                  <a:pt x="16359" y="43951"/>
                </a:cubicBezTo>
                <a:cubicBezTo>
                  <a:pt x="16401" y="44139"/>
                  <a:pt x="16359" y="44087"/>
                  <a:pt x="16352" y="44139"/>
                </a:cubicBezTo>
                <a:cubicBezTo>
                  <a:pt x="16202" y="43497"/>
                  <a:pt x="16335" y="43832"/>
                  <a:pt x="16388" y="43888"/>
                </a:cubicBezTo>
                <a:close/>
                <a:moveTo>
                  <a:pt x="16551" y="44547"/>
                </a:moveTo>
                <a:cubicBezTo>
                  <a:pt x="16635" y="44928"/>
                  <a:pt x="16419" y="44310"/>
                  <a:pt x="16499" y="44676"/>
                </a:cubicBezTo>
                <a:cubicBezTo>
                  <a:pt x="16359" y="44146"/>
                  <a:pt x="16534" y="44583"/>
                  <a:pt x="16551" y="44547"/>
                </a:cubicBezTo>
                <a:close/>
                <a:moveTo>
                  <a:pt x="20607" y="58498"/>
                </a:moveTo>
                <a:cubicBezTo>
                  <a:pt x="20593" y="58512"/>
                  <a:pt x="20481" y="58108"/>
                  <a:pt x="20467" y="58118"/>
                </a:cubicBezTo>
                <a:cubicBezTo>
                  <a:pt x="20380" y="57776"/>
                  <a:pt x="20555" y="58261"/>
                  <a:pt x="20607" y="58498"/>
                </a:cubicBezTo>
                <a:close/>
                <a:moveTo>
                  <a:pt x="18411" y="51218"/>
                </a:moveTo>
                <a:cubicBezTo>
                  <a:pt x="18282" y="50904"/>
                  <a:pt x="18282" y="50830"/>
                  <a:pt x="18163" y="50572"/>
                </a:cubicBezTo>
                <a:cubicBezTo>
                  <a:pt x="18174" y="50477"/>
                  <a:pt x="18216" y="50523"/>
                  <a:pt x="18411" y="51218"/>
                </a:cubicBezTo>
                <a:close/>
                <a:moveTo>
                  <a:pt x="16212" y="43769"/>
                </a:moveTo>
                <a:cubicBezTo>
                  <a:pt x="16325" y="44181"/>
                  <a:pt x="16269" y="44122"/>
                  <a:pt x="16325" y="44376"/>
                </a:cubicBezTo>
                <a:cubicBezTo>
                  <a:pt x="16216" y="43975"/>
                  <a:pt x="16206" y="44080"/>
                  <a:pt x="16161" y="44066"/>
                </a:cubicBezTo>
                <a:cubicBezTo>
                  <a:pt x="16140" y="43975"/>
                  <a:pt x="16115" y="43885"/>
                  <a:pt x="16073" y="43741"/>
                </a:cubicBezTo>
                <a:cubicBezTo>
                  <a:pt x="16059" y="43623"/>
                  <a:pt x="16136" y="43877"/>
                  <a:pt x="16153" y="43906"/>
                </a:cubicBezTo>
                <a:cubicBezTo>
                  <a:pt x="16042" y="43525"/>
                  <a:pt x="16195" y="43930"/>
                  <a:pt x="16056" y="43434"/>
                </a:cubicBezTo>
                <a:cubicBezTo>
                  <a:pt x="16083" y="43508"/>
                  <a:pt x="16290" y="44132"/>
                  <a:pt x="16136" y="43595"/>
                </a:cubicBezTo>
                <a:cubicBezTo>
                  <a:pt x="16157" y="43637"/>
                  <a:pt x="16192" y="43727"/>
                  <a:pt x="16212" y="43769"/>
                </a:cubicBezTo>
                <a:close/>
                <a:moveTo>
                  <a:pt x="17343" y="47762"/>
                </a:moveTo>
                <a:cubicBezTo>
                  <a:pt x="17340" y="47776"/>
                  <a:pt x="17333" y="47787"/>
                  <a:pt x="17330" y="47801"/>
                </a:cubicBezTo>
                <a:cubicBezTo>
                  <a:pt x="17211" y="47406"/>
                  <a:pt x="17232" y="47354"/>
                  <a:pt x="17343" y="47762"/>
                </a:cubicBezTo>
                <a:close/>
                <a:moveTo>
                  <a:pt x="17651" y="48974"/>
                </a:moveTo>
                <a:cubicBezTo>
                  <a:pt x="17815" y="49556"/>
                  <a:pt x="17657" y="49130"/>
                  <a:pt x="17668" y="49280"/>
                </a:cubicBezTo>
                <a:cubicBezTo>
                  <a:pt x="17588" y="48938"/>
                  <a:pt x="17665" y="49141"/>
                  <a:pt x="17651" y="48974"/>
                </a:cubicBezTo>
                <a:close/>
                <a:moveTo>
                  <a:pt x="17284" y="47734"/>
                </a:moveTo>
                <a:cubicBezTo>
                  <a:pt x="17396" y="48101"/>
                  <a:pt x="17312" y="47916"/>
                  <a:pt x="17319" y="47996"/>
                </a:cubicBezTo>
                <a:cubicBezTo>
                  <a:pt x="17242" y="47731"/>
                  <a:pt x="17274" y="47759"/>
                  <a:pt x="17284" y="47734"/>
                </a:cubicBezTo>
                <a:close/>
                <a:moveTo>
                  <a:pt x="16143" y="44108"/>
                </a:moveTo>
                <a:cubicBezTo>
                  <a:pt x="16132" y="44115"/>
                  <a:pt x="16125" y="44118"/>
                  <a:pt x="16161" y="44241"/>
                </a:cubicBezTo>
                <a:cubicBezTo>
                  <a:pt x="16090" y="44073"/>
                  <a:pt x="15964" y="43487"/>
                  <a:pt x="16143" y="44108"/>
                </a:cubicBezTo>
                <a:close/>
                <a:moveTo>
                  <a:pt x="16862" y="46624"/>
                </a:moveTo>
                <a:cubicBezTo>
                  <a:pt x="16932" y="46907"/>
                  <a:pt x="16778" y="46435"/>
                  <a:pt x="16723" y="46255"/>
                </a:cubicBezTo>
                <a:cubicBezTo>
                  <a:pt x="16733" y="46234"/>
                  <a:pt x="16823" y="46544"/>
                  <a:pt x="16862" y="46624"/>
                </a:cubicBezTo>
                <a:close/>
                <a:moveTo>
                  <a:pt x="17979" y="50481"/>
                </a:moveTo>
                <a:cubicBezTo>
                  <a:pt x="18052" y="50785"/>
                  <a:pt x="17979" y="50670"/>
                  <a:pt x="18017" y="50921"/>
                </a:cubicBezTo>
                <a:cubicBezTo>
                  <a:pt x="17933" y="50614"/>
                  <a:pt x="18024" y="50791"/>
                  <a:pt x="17888" y="50345"/>
                </a:cubicBezTo>
                <a:cubicBezTo>
                  <a:pt x="17926" y="50432"/>
                  <a:pt x="17930" y="50356"/>
                  <a:pt x="17979" y="50481"/>
                </a:cubicBezTo>
                <a:close/>
                <a:moveTo>
                  <a:pt x="17881" y="50363"/>
                </a:moveTo>
                <a:cubicBezTo>
                  <a:pt x="17905" y="50495"/>
                  <a:pt x="18013" y="51029"/>
                  <a:pt x="17846" y="50446"/>
                </a:cubicBezTo>
                <a:cubicBezTo>
                  <a:pt x="17853" y="50377"/>
                  <a:pt x="17833" y="50289"/>
                  <a:pt x="17881" y="50363"/>
                </a:cubicBezTo>
                <a:close/>
                <a:moveTo>
                  <a:pt x="16893" y="47249"/>
                </a:moveTo>
                <a:cubicBezTo>
                  <a:pt x="16897" y="47329"/>
                  <a:pt x="16823" y="47096"/>
                  <a:pt x="16834" y="47210"/>
                </a:cubicBezTo>
                <a:cubicBezTo>
                  <a:pt x="16739" y="46886"/>
                  <a:pt x="16723" y="46788"/>
                  <a:pt x="16663" y="46569"/>
                </a:cubicBezTo>
                <a:cubicBezTo>
                  <a:pt x="16670" y="46551"/>
                  <a:pt x="16673" y="46537"/>
                  <a:pt x="16681" y="46519"/>
                </a:cubicBezTo>
                <a:cubicBezTo>
                  <a:pt x="16768" y="46796"/>
                  <a:pt x="16813" y="46956"/>
                  <a:pt x="16893" y="47249"/>
                </a:cubicBezTo>
                <a:close/>
                <a:moveTo>
                  <a:pt x="12862" y="33420"/>
                </a:moveTo>
                <a:cubicBezTo>
                  <a:pt x="12981" y="33801"/>
                  <a:pt x="12911" y="33644"/>
                  <a:pt x="13005" y="33958"/>
                </a:cubicBezTo>
                <a:cubicBezTo>
                  <a:pt x="12974" y="33899"/>
                  <a:pt x="12813" y="33322"/>
                  <a:pt x="12862" y="33420"/>
                </a:cubicBezTo>
                <a:close/>
                <a:moveTo>
                  <a:pt x="12932" y="33776"/>
                </a:moveTo>
                <a:cubicBezTo>
                  <a:pt x="12894" y="33783"/>
                  <a:pt x="12966" y="33986"/>
                  <a:pt x="12945" y="34094"/>
                </a:cubicBezTo>
                <a:cubicBezTo>
                  <a:pt x="12894" y="33909"/>
                  <a:pt x="12879" y="33888"/>
                  <a:pt x="12823" y="33689"/>
                </a:cubicBezTo>
                <a:cubicBezTo>
                  <a:pt x="12894" y="33828"/>
                  <a:pt x="12765" y="33281"/>
                  <a:pt x="12848" y="33456"/>
                </a:cubicBezTo>
                <a:cubicBezTo>
                  <a:pt x="12942" y="33786"/>
                  <a:pt x="13023" y="34084"/>
                  <a:pt x="13012" y="34118"/>
                </a:cubicBezTo>
                <a:cubicBezTo>
                  <a:pt x="12945" y="33891"/>
                  <a:pt x="12918" y="33780"/>
                  <a:pt x="12932" y="33776"/>
                </a:cubicBezTo>
                <a:close/>
                <a:moveTo>
                  <a:pt x="16757" y="47047"/>
                </a:moveTo>
                <a:cubicBezTo>
                  <a:pt x="16764" y="47054"/>
                  <a:pt x="16813" y="47228"/>
                  <a:pt x="16852" y="47350"/>
                </a:cubicBezTo>
                <a:cubicBezTo>
                  <a:pt x="16852" y="47406"/>
                  <a:pt x="16831" y="47368"/>
                  <a:pt x="16799" y="47291"/>
                </a:cubicBezTo>
                <a:cubicBezTo>
                  <a:pt x="16687" y="46904"/>
                  <a:pt x="16813" y="47249"/>
                  <a:pt x="16757" y="47047"/>
                </a:cubicBezTo>
                <a:close/>
                <a:moveTo>
                  <a:pt x="15815" y="43825"/>
                </a:moveTo>
                <a:cubicBezTo>
                  <a:pt x="15895" y="44066"/>
                  <a:pt x="15892" y="44160"/>
                  <a:pt x="15835" y="43954"/>
                </a:cubicBezTo>
                <a:cubicBezTo>
                  <a:pt x="15853" y="44083"/>
                  <a:pt x="15919" y="44220"/>
                  <a:pt x="15951" y="44380"/>
                </a:cubicBezTo>
                <a:cubicBezTo>
                  <a:pt x="15923" y="44328"/>
                  <a:pt x="15860" y="44125"/>
                  <a:pt x="15790" y="43888"/>
                </a:cubicBezTo>
                <a:cubicBezTo>
                  <a:pt x="15797" y="43867"/>
                  <a:pt x="15808" y="43846"/>
                  <a:pt x="15815" y="43825"/>
                </a:cubicBezTo>
                <a:close/>
                <a:moveTo>
                  <a:pt x="15902" y="44320"/>
                </a:moveTo>
                <a:cubicBezTo>
                  <a:pt x="15940" y="44387"/>
                  <a:pt x="15990" y="44670"/>
                  <a:pt x="15919" y="44454"/>
                </a:cubicBezTo>
                <a:cubicBezTo>
                  <a:pt x="15850" y="44220"/>
                  <a:pt x="15808" y="44062"/>
                  <a:pt x="15808" y="44017"/>
                </a:cubicBezTo>
                <a:cubicBezTo>
                  <a:pt x="15755" y="43860"/>
                  <a:pt x="15727" y="43804"/>
                  <a:pt x="15763" y="43954"/>
                </a:cubicBezTo>
                <a:cubicBezTo>
                  <a:pt x="15804" y="44101"/>
                  <a:pt x="15846" y="44247"/>
                  <a:pt x="15856" y="44254"/>
                </a:cubicBezTo>
                <a:cubicBezTo>
                  <a:pt x="15937" y="44534"/>
                  <a:pt x="15745" y="44080"/>
                  <a:pt x="15780" y="44083"/>
                </a:cubicBezTo>
                <a:cubicBezTo>
                  <a:pt x="15710" y="43864"/>
                  <a:pt x="15759" y="44129"/>
                  <a:pt x="15856" y="44433"/>
                </a:cubicBezTo>
                <a:cubicBezTo>
                  <a:pt x="15835" y="44383"/>
                  <a:pt x="15818" y="44338"/>
                  <a:pt x="15815" y="44356"/>
                </a:cubicBezTo>
                <a:cubicBezTo>
                  <a:pt x="15634" y="43748"/>
                  <a:pt x="15759" y="44132"/>
                  <a:pt x="15577" y="43504"/>
                </a:cubicBezTo>
                <a:cubicBezTo>
                  <a:pt x="15588" y="43427"/>
                  <a:pt x="15682" y="43661"/>
                  <a:pt x="15755" y="43793"/>
                </a:cubicBezTo>
                <a:cubicBezTo>
                  <a:pt x="15811" y="43982"/>
                  <a:pt x="15954" y="44558"/>
                  <a:pt x="15902" y="44320"/>
                </a:cubicBezTo>
                <a:close/>
                <a:moveTo>
                  <a:pt x="10464" y="25738"/>
                </a:moveTo>
                <a:cubicBezTo>
                  <a:pt x="10426" y="25598"/>
                  <a:pt x="10384" y="25459"/>
                  <a:pt x="10342" y="25319"/>
                </a:cubicBezTo>
                <a:cubicBezTo>
                  <a:pt x="10335" y="25204"/>
                  <a:pt x="10503" y="25783"/>
                  <a:pt x="10464" y="25738"/>
                </a:cubicBezTo>
                <a:close/>
                <a:moveTo>
                  <a:pt x="10339" y="25330"/>
                </a:moveTo>
                <a:cubicBezTo>
                  <a:pt x="10262" y="25113"/>
                  <a:pt x="10352" y="25448"/>
                  <a:pt x="10310" y="25393"/>
                </a:cubicBezTo>
                <a:cubicBezTo>
                  <a:pt x="10258" y="25173"/>
                  <a:pt x="10272" y="25263"/>
                  <a:pt x="10192" y="24977"/>
                </a:cubicBezTo>
                <a:cubicBezTo>
                  <a:pt x="10205" y="24942"/>
                  <a:pt x="10231" y="24960"/>
                  <a:pt x="10339" y="25330"/>
                </a:cubicBezTo>
                <a:close/>
                <a:moveTo>
                  <a:pt x="15438" y="42959"/>
                </a:moveTo>
                <a:cubicBezTo>
                  <a:pt x="15490" y="43123"/>
                  <a:pt x="15487" y="43148"/>
                  <a:pt x="15525" y="43281"/>
                </a:cubicBezTo>
                <a:cubicBezTo>
                  <a:pt x="15536" y="43378"/>
                  <a:pt x="15459" y="43089"/>
                  <a:pt x="15448" y="43110"/>
                </a:cubicBezTo>
                <a:cubicBezTo>
                  <a:pt x="15382" y="42883"/>
                  <a:pt x="15448" y="43029"/>
                  <a:pt x="15438" y="42959"/>
                </a:cubicBezTo>
                <a:close/>
                <a:moveTo>
                  <a:pt x="15529" y="43801"/>
                </a:moveTo>
                <a:cubicBezTo>
                  <a:pt x="15567" y="43948"/>
                  <a:pt x="15490" y="43797"/>
                  <a:pt x="15417" y="43535"/>
                </a:cubicBezTo>
                <a:cubicBezTo>
                  <a:pt x="15399" y="43389"/>
                  <a:pt x="15494" y="43724"/>
                  <a:pt x="15529" y="43801"/>
                </a:cubicBezTo>
                <a:close/>
                <a:moveTo>
                  <a:pt x="15103" y="42524"/>
                </a:moveTo>
                <a:cubicBezTo>
                  <a:pt x="15047" y="42390"/>
                  <a:pt x="15033" y="42436"/>
                  <a:pt x="14925" y="42066"/>
                </a:cubicBezTo>
                <a:cubicBezTo>
                  <a:pt x="14928" y="41982"/>
                  <a:pt x="14998" y="42184"/>
                  <a:pt x="15103" y="42524"/>
                </a:cubicBezTo>
                <a:close/>
                <a:moveTo>
                  <a:pt x="15036" y="42503"/>
                </a:moveTo>
                <a:cubicBezTo>
                  <a:pt x="15015" y="42474"/>
                  <a:pt x="14943" y="42223"/>
                  <a:pt x="14956" y="42338"/>
                </a:cubicBezTo>
                <a:cubicBezTo>
                  <a:pt x="14928" y="42202"/>
                  <a:pt x="14880" y="42017"/>
                  <a:pt x="14886" y="41982"/>
                </a:cubicBezTo>
                <a:cubicBezTo>
                  <a:pt x="14949" y="42163"/>
                  <a:pt x="14938" y="42174"/>
                  <a:pt x="15036" y="42503"/>
                </a:cubicBezTo>
                <a:close/>
                <a:moveTo>
                  <a:pt x="7892" y="18122"/>
                </a:moveTo>
                <a:cubicBezTo>
                  <a:pt x="7895" y="18175"/>
                  <a:pt x="7860" y="18056"/>
                  <a:pt x="7822" y="17930"/>
                </a:cubicBezTo>
                <a:cubicBezTo>
                  <a:pt x="7805" y="17938"/>
                  <a:pt x="7927" y="18342"/>
                  <a:pt x="7832" y="18080"/>
                </a:cubicBezTo>
                <a:cubicBezTo>
                  <a:pt x="7759" y="17804"/>
                  <a:pt x="7773" y="17717"/>
                  <a:pt x="7892" y="18122"/>
                </a:cubicBezTo>
                <a:close/>
                <a:moveTo>
                  <a:pt x="15392" y="44122"/>
                </a:moveTo>
                <a:cubicBezTo>
                  <a:pt x="15536" y="44642"/>
                  <a:pt x="15336" y="44062"/>
                  <a:pt x="15225" y="43640"/>
                </a:cubicBezTo>
                <a:cubicBezTo>
                  <a:pt x="15257" y="43700"/>
                  <a:pt x="15410" y="44286"/>
                  <a:pt x="15392" y="44122"/>
                </a:cubicBezTo>
                <a:close/>
                <a:moveTo>
                  <a:pt x="14901" y="42467"/>
                </a:moveTo>
                <a:cubicBezTo>
                  <a:pt x="14824" y="42272"/>
                  <a:pt x="14872" y="42464"/>
                  <a:pt x="14809" y="42331"/>
                </a:cubicBezTo>
                <a:cubicBezTo>
                  <a:pt x="14736" y="42087"/>
                  <a:pt x="14845" y="42348"/>
                  <a:pt x="14729" y="41992"/>
                </a:cubicBezTo>
                <a:cubicBezTo>
                  <a:pt x="14796" y="42188"/>
                  <a:pt x="14820" y="42195"/>
                  <a:pt x="14901" y="42467"/>
                </a:cubicBezTo>
                <a:close/>
                <a:moveTo>
                  <a:pt x="7473" y="17169"/>
                </a:moveTo>
                <a:cubicBezTo>
                  <a:pt x="7595" y="17571"/>
                  <a:pt x="7501" y="17389"/>
                  <a:pt x="7424" y="17110"/>
                </a:cubicBezTo>
                <a:cubicBezTo>
                  <a:pt x="7420" y="17047"/>
                  <a:pt x="7487" y="17281"/>
                  <a:pt x="7473" y="17169"/>
                </a:cubicBezTo>
                <a:close/>
                <a:moveTo>
                  <a:pt x="14478" y="41190"/>
                </a:moveTo>
                <a:cubicBezTo>
                  <a:pt x="14509" y="41316"/>
                  <a:pt x="14551" y="41480"/>
                  <a:pt x="14624" y="41717"/>
                </a:cubicBezTo>
                <a:cubicBezTo>
                  <a:pt x="14582" y="41689"/>
                  <a:pt x="14373" y="40949"/>
                  <a:pt x="14478" y="41190"/>
                </a:cubicBezTo>
                <a:close/>
                <a:moveTo>
                  <a:pt x="14168" y="40167"/>
                </a:moveTo>
                <a:cubicBezTo>
                  <a:pt x="14268" y="40541"/>
                  <a:pt x="14189" y="40320"/>
                  <a:pt x="14147" y="40212"/>
                </a:cubicBezTo>
                <a:cubicBezTo>
                  <a:pt x="14076" y="39969"/>
                  <a:pt x="14147" y="40111"/>
                  <a:pt x="14168" y="40167"/>
                </a:cubicBezTo>
                <a:close/>
                <a:moveTo>
                  <a:pt x="12956" y="36174"/>
                </a:moveTo>
                <a:cubicBezTo>
                  <a:pt x="12890" y="36017"/>
                  <a:pt x="12883" y="36104"/>
                  <a:pt x="12715" y="35511"/>
                </a:cubicBezTo>
                <a:cubicBezTo>
                  <a:pt x="12858" y="35951"/>
                  <a:pt x="12747" y="35462"/>
                  <a:pt x="12956" y="36174"/>
                </a:cubicBezTo>
                <a:close/>
                <a:moveTo>
                  <a:pt x="7738" y="18300"/>
                </a:moveTo>
                <a:cubicBezTo>
                  <a:pt x="7700" y="18227"/>
                  <a:pt x="7700" y="18318"/>
                  <a:pt x="7563" y="17836"/>
                </a:cubicBezTo>
                <a:cubicBezTo>
                  <a:pt x="7584" y="17833"/>
                  <a:pt x="7623" y="17902"/>
                  <a:pt x="7738" y="18300"/>
                </a:cubicBezTo>
                <a:close/>
                <a:moveTo>
                  <a:pt x="14426" y="41309"/>
                </a:moveTo>
                <a:cubicBezTo>
                  <a:pt x="14450" y="41476"/>
                  <a:pt x="14328" y="41026"/>
                  <a:pt x="14318" y="41043"/>
                </a:cubicBezTo>
                <a:cubicBezTo>
                  <a:pt x="14272" y="40879"/>
                  <a:pt x="14286" y="40862"/>
                  <a:pt x="14276" y="40789"/>
                </a:cubicBezTo>
                <a:cubicBezTo>
                  <a:pt x="14339" y="40966"/>
                  <a:pt x="14328" y="40980"/>
                  <a:pt x="14426" y="41309"/>
                </a:cubicBezTo>
                <a:close/>
                <a:moveTo>
                  <a:pt x="14303" y="41068"/>
                </a:moveTo>
                <a:cubicBezTo>
                  <a:pt x="14398" y="41396"/>
                  <a:pt x="14335" y="41291"/>
                  <a:pt x="14335" y="41351"/>
                </a:cubicBezTo>
                <a:cubicBezTo>
                  <a:pt x="14226" y="40945"/>
                  <a:pt x="14279" y="41022"/>
                  <a:pt x="14303" y="41068"/>
                </a:cubicBezTo>
                <a:close/>
                <a:moveTo>
                  <a:pt x="12747" y="35794"/>
                </a:moveTo>
                <a:cubicBezTo>
                  <a:pt x="12827" y="36062"/>
                  <a:pt x="12900" y="36310"/>
                  <a:pt x="12855" y="36237"/>
                </a:cubicBezTo>
                <a:cubicBezTo>
                  <a:pt x="12799" y="36035"/>
                  <a:pt x="12726" y="35787"/>
                  <a:pt x="12747" y="35794"/>
                </a:cubicBezTo>
                <a:close/>
                <a:moveTo>
                  <a:pt x="13504" y="38394"/>
                </a:moveTo>
                <a:cubicBezTo>
                  <a:pt x="13570" y="38628"/>
                  <a:pt x="13508" y="38524"/>
                  <a:pt x="13480" y="38447"/>
                </a:cubicBezTo>
                <a:cubicBezTo>
                  <a:pt x="13441" y="38289"/>
                  <a:pt x="13364" y="38038"/>
                  <a:pt x="13406" y="38101"/>
                </a:cubicBezTo>
                <a:cubicBezTo>
                  <a:pt x="13445" y="38265"/>
                  <a:pt x="13498" y="38436"/>
                  <a:pt x="13504" y="38394"/>
                </a:cubicBezTo>
                <a:close/>
                <a:moveTo>
                  <a:pt x="13082" y="37459"/>
                </a:moveTo>
                <a:cubicBezTo>
                  <a:pt x="13085" y="37448"/>
                  <a:pt x="13092" y="37435"/>
                  <a:pt x="13095" y="37424"/>
                </a:cubicBezTo>
                <a:cubicBezTo>
                  <a:pt x="13187" y="37728"/>
                  <a:pt x="13173" y="37759"/>
                  <a:pt x="13232" y="37979"/>
                </a:cubicBezTo>
                <a:cubicBezTo>
                  <a:pt x="13187" y="37863"/>
                  <a:pt x="13179" y="37741"/>
                  <a:pt x="13082" y="37459"/>
                </a:cubicBezTo>
                <a:close/>
                <a:moveTo>
                  <a:pt x="7295" y="17944"/>
                </a:moveTo>
                <a:cubicBezTo>
                  <a:pt x="7336" y="18105"/>
                  <a:pt x="7347" y="18189"/>
                  <a:pt x="7333" y="18199"/>
                </a:cubicBezTo>
                <a:cubicBezTo>
                  <a:pt x="7201" y="17766"/>
                  <a:pt x="7253" y="17825"/>
                  <a:pt x="7295" y="17944"/>
                </a:cubicBezTo>
                <a:close/>
                <a:moveTo>
                  <a:pt x="12966" y="37902"/>
                </a:moveTo>
                <a:cubicBezTo>
                  <a:pt x="13085" y="38300"/>
                  <a:pt x="12987" y="38139"/>
                  <a:pt x="12883" y="37752"/>
                </a:cubicBezTo>
                <a:cubicBezTo>
                  <a:pt x="12865" y="37605"/>
                  <a:pt x="12970" y="37982"/>
                  <a:pt x="12966" y="37902"/>
                </a:cubicBezTo>
                <a:close/>
                <a:moveTo>
                  <a:pt x="9535" y="26171"/>
                </a:moveTo>
                <a:cubicBezTo>
                  <a:pt x="9577" y="26328"/>
                  <a:pt x="9606" y="26447"/>
                  <a:pt x="9648" y="26603"/>
                </a:cubicBezTo>
                <a:cubicBezTo>
                  <a:pt x="9585" y="26415"/>
                  <a:pt x="9543" y="26331"/>
                  <a:pt x="9504" y="26244"/>
                </a:cubicBezTo>
                <a:cubicBezTo>
                  <a:pt x="9375" y="25777"/>
                  <a:pt x="9522" y="26185"/>
                  <a:pt x="9535" y="26171"/>
                </a:cubicBezTo>
                <a:close/>
                <a:moveTo>
                  <a:pt x="9173" y="25968"/>
                </a:moveTo>
                <a:cubicBezTo>
                  <a:pt x="9239" y="26202"/>
                  <a:pt x="9274" y="26352"/>
                  <a:pt x="9277" y="26422"/>
                </a:cubicBezTo>
                <a:cubicBezTo>
                  <a:pt x="9239" y="26283"/>
                  <a:pt x="9197" y="26143"/>
                  <a:pt x="9158" y="26004"/>
                </a:cubicBezTo>
                <a:cubicBezTo>
                  <a:pt x="9163" y="25993"/>
                  <a:pt x="9169" y="25979"/>
                  <a:pt x="9173" y="25968"/>
                </a:cubicBezTo>
                <a:close/>
                <a:moveTo>
                  <a:pt x="5690" y="14356"/>
                </a:moveTo>
                <a:cubicBezTo>
                  <a:pt x="5644" y="14310"/>
                  <a:pt x="5553" y="14067"/>
                  <a:pt x="5543" y="14171"/>
                </a:cubicBezTo>
                <a:cubicBezTo>
                  <a:pt x="5463" y="13885"/>
                  <a:pt x="5490" y="13882"/>
                  <a:pt x="5535" y="14014"/>
                </a:cubicBezTo>
                <a:cubicBezTo>
                  <a:pt x="5473" y="13787"/>
                  <a:pt x="5473" y="13829"/>
                  <a:pt x="5466" y="13833"/>
                </a:cubicBezTo>
                <a:cubicBezTo>
                  <a:pt x="5469" y="13753"/>
                  <a:pt x="5546" y="13882"/>
                  <a:pt x="5690" y="14356"/>
                </a:cubicBezTo>
                <a:close/>
                <a:moveTo>
                  <a:pt x="4296" y="11148"/>
                </a:moveTo>
                <a:cubicBezTo>
                  <a:pt x="4377" y="11420"/>
                  <a:pt x="4367" y="11435"/>
                  <a:pt x="4370" y="11497"/>
                </a:cubicBezTo>
                <a:cubicBezTo>
                  <a:pt x="4258" y="11131"/>
                  <a:pt x="4227" y="10960"/>
                  <a:pt x="4296" y="11148"/>
                </a:cubicBezTo>
                <a:close/>
                <a:moveTo>
                  <a:pt x="10398" y="35183"/>
                </a:moveTo>
                <a:cubicBezTo>
                  <a:pt x="10307" y="34896"/>
                  <a:pt x="10324" y="34901"/>
                  <a:pt x="10247" y="34656"/>
                </a:cubicBezTo>
                <a:cubicBezTo>
                  <a:pt x="10262" y="34635"/>
                  <a:pt x="10440" y="35249"/>
                  <a:pt x="10398" y="35183"/>
                </a:cubicBezTo>
                <a:close/>
                <a:moveTo>
                  <a:pt x="2471" y="8248"/>
                </a:moveTo>
                <a:cubicBezTo>
                  <a:pt x="2583" y="8593"/>
                  <a:pt x="2590" y="8803"/>
                  <a:pt x="2478" y="8409"/>
                </a:cubicBezTo>
                <a:cubicBezTo>
                  <a:pt x="2545" y="8559"/>
                  <a:pt x="2468" y="8318"/>
                  <a:pt x="2471" y="8248"/>
                </a:cubicBezTo>
                <a:close/>
                <a:moveTo>
                  <a:pt x="810" y="2869"/>
                </a:moveTo>
                <a:cubicBezTo>
                  <a:pt x="880" y="3121"/>
                  <a:pt x="1002" y="3529"/>
                  <a:pt x="978" y="3529"/>
                </a:cubicBezTo>
                <a:cubicBezTo>
                  <a:pt x="904" y="3285"/>
                  <a:pt x="796" y="2890"/>
                  <a:pt x="810" y="2869"/>
                </a:cubicBezTo>
                <a:close/>
                <a:moveTo>
                  <a:pt x="1023" y="5871"/>
                </a:moveTo>
                <a:cubicBezTo>
                  <a:pt x="1138" y="6248"/>
                  <a:pt x="1100" y="6220"/>
                  <a:pt x="1121" y="6342"/>
                </a:cubicBezTo>
                <a:cubicBezTo>
                  <a:pt x="942" y="5738"/>
                  <a:pt x="1058" y="6046"/>
                  <a:pt x="1023" y="5871"/>
                </a:cubicBezTo>
                <a:close/>
                <a:moveTo>
                  <a:pt x="20349" y="73647"/>
                </a:moveTo>
                <a:cubicBezTo>
                  <a:pt x="20377" y="73636"/>
                  <a:pt x="20481" y="73926"/>
                  <a:pt x="20356" y="73451"/>
                </a:cubicBezTo>
                <a:cubicBezTo>
                  <a:pt x="20544" y="73957"/>
                  <a:pt x="20551" y="74230"/>
                  <a:pt x="20506" y="74149"/>
                </a:cubicBezTo>
                <a:cubicBezTo>
                  <a:pt x="20523" y="74180"/>
                  <a:pt x="20377" y="73689"/>
                  <a:pt x="20475" y="74055"/>
                </a:cubicBezTo>
                <a:cubicBezTo>
                  <a:pt x="20443" y="73978"/>
                  <a:pt x="20429" y="73895"/>
                  <a:pt x="20349" y="73647"/>
                </a:cubicBezTo>
                <a:close/>
                <a:moveTo>
                  <a:pt x="2708" y="12953"/>
                </a:moveTo>
                <a:cubicBezTo>
                  <a:pt x="2779" y="13131"/>
                  <a:pt x="2775" y="13271"/>
                  <a:pt x="2810" y="13414"/>
                </a:cubicBezTo>
                <a:cubicBezTo>
                  <a:pt x="2737" y="13236"/>
                  <a:pt x="2740" y="13092"/>
                  <a:pt x="2708" y="12953"/>
                </a:cubicBezTo>
                <a:close/>
                <a:moveTo>
                  <a:pt x="2733" y="13242"/>
                </a:moveTo>
                <a:cubicBezTo>
                  <a:pt x="2792" y="13448"/>
                  <a:pt x="2782" y="13351"/>
                  <a:pt x="2862" y="13640"/>
                </a:cubicBezTo>
                <a:cubicBezTo>
                  <a:pt x="2880" y="13965"/>
                  <a:pt x="2750" y="13640"/>
                  <a:pt x="2789" y="13993"/>
                </a:cubicBezTo>
                <a:cubicBezTo>
                  <a:pt x="2943" y="14423"/>
                  <a:pt x="2883" y="14405"/>
                  <a:pt x="3061" y="14929"/>
                </a:cubicBezTo>
                <a:cubicBezTo>
                  <a:pt x="3058" y="14855"/>
                  <a:pt x="3037" y="14737"/>
                  <a:pt x="2991" y="14562"/>
                </a:cubicBezTo>
                <a:cubicBezTo>
                  <a:pt x="3040" y="14653"/>
                  <a:pt x="3114" y="14977"/>
                  <a:pt x="3135" y="14932"/>
                </a:cubicBezTo>
                <a:cubicBezTo>
                  <a:pt x="3218" y="15229"/>
                  <a:pt x="3253" y="15393"/>
                  <a:pt x="3333" y="15686"/>
                </a:cubicBezTo>
                <a:cubicBezTo>
                  <a:pt x="3309" y="15689"/>
                  <a:pt x="3232" y="15316"/>
                  <a:pt x="3232" y="15404"/>
                </a:cubicBezTo>
                <a:cubicBezTo>
                  <a:pt x="3156" y="15156"/>
                  <a:pt x="3173" y="15159"/>
                  <a:pt x="3082" y="14873"/>
                </a:cubicBezTo>
                <a:cubicBezTo>
                  <a:pt x="3194" y="15267"/>
                  <a:pt x="3156" y="15257"/>
                  <a:pt x="3201" y="15476"/>
                </a:cubicBezTo>
                <a:cubicBezTo>
                  <a:pt x="3006" y="14768"/>
                  <a:pt x="3047" y="15040"/>
                  <a:pt x="2953" y="14653"/>
                </a:cubicBezTo>
                <a:cubicBezTo>
                  <a:pt x="2890" y="14426"/>
                  <a:pt x="2925" y="14635"/>
                  <a:pt x="2904" y="14594"/>
                </a:cubicBezTo>
                <a:cubicBezTo>
                  <a:pt x="2848" y="14408"/>
                  <a:pt x="2845" y="14363"/>
                  <a:pt x="2785" y="14168"/>
                </a:cubicBezTo>
                <a:cubicBezTo>
                  <a:pt x="2806" y="14178"/>
                  <a:pt x="2862" y="14336"/>
                  <a:pt x="2810" y="14112"/>
                </a:cubicBezTo>
                <a:cubicBezTo>
                  <a:pt x="2754" y="13951"/>
                  <a:pt x="2771" y="14084"/>
                  <a:pt x="2698" y="13846"/>
                </a:cubicBezTo>
                <a:cubicBezTo>
                  <a:pt x="2671" y="13690"/>
                  <a:pt x="2708" y="13766"/>
                  <a:pt x="2733" y="13766"/>
                </a:cubicBezTo>
                <a:cubicBezTo>
                  <a:pt x="2663" y="13574"/>
                  <a:pt x="2524" y="13100"/>
                  <a:pt x="2520" y="13215"/>
                </a:cubicBezTo>
                <a:cubicBezTo>
                  <a:pt x="2426" y="12911"/>
                  <a:pt x="2478" y="13009"/>
                  <a:pt x="2475" y="12970"/>
                </a:cubicBezTo>
                <a:cubicBezTo>
                  <a:pt x="2381" y="12632"/>
                  <a:pt x="2377" y="12667"/>
                  <a:pt x="2325" y="12451"/>
                </a:cubicBezTo>
                <a:cubicBezTo>
                  <a:pt x="2349" y="12597"/>
                  <a:pt x="2339" y="12618"/>
                  <a:pt x="2294" y="12524"/>
                </a:cubicBezTo>
                <a:cubicBezTo>
                  <a:pt x="2199" y="12179"/>
                  <a:pt x="2294" y="12398"/>
                  <a:pt x="2154" y="11976"/>
                </a:cubicBezTo>
                <a:cubicBezTo>
                  <a:pt x="2139" y="11857"/>
                  <a:pt x="2213" y="12108"/>
                  <a:pt x="2262" y="12251"/>
                </a:cubicBezTo>
                <a:cubicBezTo>
                  <a:pt x="2258" y="12224"/>
                  <a:pt x="2210" y="12053"/>
                  <a:pt x="2175" y="11931"/>
                </a:cubicBezTo>
                <a:cubicBezTo>
                  <a:pt x="2199" y="11969"/>
                  <a:pt x="2231" y="12074"/>
                  <a:pt x="2268" y="12234"/>
                </a:cubicBezTo>
                <a:cubicBezTo>
                  <a:pt x="2258" y="12153"/>
                  <a:pt x="2196" y="11906"/>
                  <a:pt x="2258" y="12084"/>
                </a:cubicBezTo>
                <a:cubicBezTo>
                  <a:pt x="2307" y="12248"/>
                  <a:pt x="2307" y="12272"/>
                  <a:pt x="2346" y="12405"/>
                </a:cubicBezTo>
                <a:cubicBezTo>
                  <a:pt x="2485" y="12782"/>
                  <a:pt x="2356" y="12185"/>
                  <a:pt x="2419" y="12230"/>
                </a:cubicBezTo>
                <a:cubicBezTo>
                  <a:pt x="2360" y="12035"/>
                  <a:pt x="2352" y="12066"/>
                  <a:pt x="2258" y="11728"/>
                </a:cubicBezTo>
                <a:cubicBezTo>
                  <a:pt x="2273" y="11710"/>
                  <a:pt x="2384" y="12105"/>
                  <a:pt x="2373" y="11986"/>
                </a:cubicBezTo>
                <a:cubicBezTo>
                  <a:pt x="2510" y="12499"/>
                  <a:pt x="2499" y="12339"/>
                  <a:pt x="2548" y="12451"/>
                </a:cubicBezTo>
                <a:cubicBezTo>
                  <a:pt x="2677" y="12904"/>
                  <a:pt x="2750" y="13200"/>
                  <a:pt x="2733" y="13242"/>
                </a:cubicBezTo>
                <a:close/>
                <a:moveTo>
                  <a:pt x="3156" y="14876"/>
                </a:moveTo>
                <a:cubicBezTo>
                  <a:pt x="3194" y="15022"/>
                  <a:pt x="3264" y="15267"/>
                  <a:pt x="3302" y="15414"/>
                </a:cubicBezTo>
                <a:cubicBezTo>
                  <a:pt x="3295" y="15428"/>
                  <a:pt x="3288" y="15445"/>
                  <a:pt x="3281" y="15459"/>
                </a:cubicBezTo>
                <a:cubicBezTo>
                  <a:pt x="3152" y="15002"/>
                  <a:pt x="3253" y="15270"/>
                  <a:pt x="3156" y="14876"/>
                </a:cubicBezTo>
                <a:close/>
                <a:moveTo>
                  <a:pt x="3239" y="15030"/>
                </a:moveTo>
                <a:cubicBezTo>
                  <a:pt x="3281" y="15190"/>
                  <a:pt x="3295" y="15274"/>
                  <a:pt x="3281" y="15281"/>
                </a:cubicBezTo>
                <a:cubicBezTo>
                  <a:pt x="3253" y="15180"/>
                  <a:pt x="3222" y="15075"/>
                  <a:pt x="3190" y="14971"/>
                </a:cubicBezTo>
                <a:cubicBezTo>
                  <a:pt x="3187" y="14904"/>
                  <a:pt x="3253" y="15141"/>
                  <a:pt x="3239" y="15030"/>
                </a:cubicBezTo>
                <a:close/>
                <a:moveTo>
                  <a:pt x="493" y="5714"/>
                </a:moveTo>
                <a:cubicBezTo>
                  <a:pt x="572" y="5996"/>
                  <a:pt x="586" y="6091"/>
                  <a:pt x="593" y="6178"/>
                </a:cubicBezTo>
                <a:cubicBezTo>
                  <a:pt x="499" y="5854"/>
                  <a:pt x="499" y="5798"/>
                  <a:pt x="493" y="5714"/>
                </a:cubicBezTo>
                <a:close/>
                <a:moveTo>
                  <a:pt x="20335" y="73853"/>
                </a:moveTo>
                <a:cubicBezTo>
                  <a:pt x="20325" y="73957"/>
                  <a:pt x="20404" y="74393"/>
                  <a:pt x="20320" y="74233"/>
                </a:cubicBezTo>
                <a:cubicBezTo>
                  <a:pt x="20191" y="73710"/>
                  <a:pt x="20188" y="73437"/>
                  <a:pt x="20335" y="73853"/>
                </a:cubicBezTo>
                <a:close/>
                <a:moveTo>
                  <a:pt x="2171" y="11585"/>
                </a:moveTo>
                <a:cubicBezTo>
                  <a:pt x="2213" y="11760"/>
                  <a:pt x="2220" y="11839"/>
                  <a:pt x="2202" y="11857"/>
                </a:cubicBezTo>
                <a:cubicBezTo>
                  <a:pt x="2108" y="11546"/>
                  <a:pt x="2098" y="11466"/>
                  <a:pt x="2028" y="11225"/>
                </a:cubicBezTo>
                <a:cubicBezTo>
                  <a:pt x="2046" y="11222"/>
                  <a:pt x="2185" y="11725"/>
                  <a:pt x="2171" y="11585"/>
                </a:cubicBezTo>
                <a:close/>
                <a:moveTo>
                  <a:pt x="1923" y="10939"/>
                </a:moveTo>
                <a:cubicBezTo>
                  <a:pt x="1944" y="11027"/>
                  <a:pt x="1969" y="11117"/>
                  <a:pt x="2010" y="11260"/>
                </a:cubicBezTo>
                <a:cubicBezTo>
                  <a:pt x="2000" y="11299"/>
                  <a:pt x="1954" y="11177"/>
                  <a:pt x="1923" y="11117"/>
                </a:cubicBezTo>
                <a:cubicBezTo>
                  <a:pt x="1909" y="11012"/>
                  <a:pt x="1896" y="10897"/>
                  <a:pt x="1923" y="10939"/>
                </a:cubicBezTo>
                <a:close/>
                <a:moveTo>
                  <a:pt x="2974" y="14785"/>
                </a:moveTo>
                <a:cubicBezTo>
                  <a:pt x="3058" y="15061"/>
                  <a:pt x="3027" y="15009"/>
                  <a:pt x="3085" y="15218"/>
                </a:cubicBezTo>
                <a:cubicBezTo>
                  <a:pt x="3082" y="15253"/>
                  <a:pt x="2977" y="14855"/>
                  <a:pt x="2929" y="14705"/>
                </a:cubicBezTo>
                <a:cubicBezTo>
                  <a:pt x="2949" y="14754"/>
                  <a:pt x="2967" y="14800"/>
                  <a:pt x="2974" y="14785"/>
                </a:cubicBezTo>
                <a:close/>
                <a:moveTo>
                  <a:pt x="20349" y="74523"/>
                </a:moveTo>
                <a:cubicBezTo>
                  <a:pt x="20425" y="74788"/>
                  <a:pt x="20404" y="74805"/>
                  <a:pt x="20359" y="74673"/>
                </a:cubicBezTo>
                <a:cubicBezTo>
                  <a:pt x="20310" y="74484"/>
                  <a:pt x="20293" y="74372"/>
                  <a:pt x="20349" y="74523"/>
                </a:cubicBezTo>
                <a:close/>
                <a:moveTo>
                  <a:pt x="19344" y="72324"/>
                </a:moveTo>
                <a:cubicBezTo>
                  <a:pt x="19490" y="72896"/>
                  <a:pt x="19309" y="72474"/>
                  <a:pt x="19361" y="72809"/>
                </a:cubicBezTo>
                <a:cubicBezTo>
                  <a:pt x="19186" y="72152"/>
                  <a:pt x="19267" y="72167"/>
                  <a:pt x="19344" y="72324"/>
                </a:cubicBezTo>
                <a:close/>
                <a:moveTo>
                  <a:pt x="2461" y="14939"/>
                </a:moveTo>
                <a:cubicBezTo>
                  <a:pt x="2398" y="14827"/>
                  <a:pt x="2534" y="15445"/>
                  <a:pt x="2289" y="14632"/>
                </a:cubicBezTo>
                <a:cubicBezTo>
                  <a:pt x="2300" y="14604"/>
                  <a:pt x="2342" y="14671"/>
                  <a:pt x="2220" y="14273"/>
                </a:cubicBezTo>
                <a:cubicBezTo>
                  <a:pt x="2210" y="14171"/>
                  <a:pt x="2265" y="14346"/>
                  <a:pt x="2273" y="14321"/>
                </a:cubicBezTo>
                <a:cubicBezTo>
                  <a:pt x="2363" y="14645"/>
                  <a:pt x="2387" y="14692"/>
                  <a:pt x="2461" y="14939"/>
                </a:cubicBezTo>
                <a:close/>
                <a:moveTo>
                  <a:pt x="19608" y="73811"/>
                </a:moveTo>
                <a:cubicBezTo>
                  <a:pt x="19755" y="74313"/>
                  <a:pt x="19640" y="74020"/>
                  <a:pt x="19613" y="73978"/>
                </a:cubicBezTo>
                <a:cubicBezTo>
                  <a:pt x="19511" y="73618"/>
                  <a:pt x="19584" y="73776"/>
                  <a:pt x="19608" y="73811"/>
                </a:cubicBezTo>
                <a:close/>
                <a:moveTo>
                  <a:pt x="2684" y="15805"/>
                </a:moveTo>
                <a:cubicBezTo>
                  <a:pt x="2754" y="16035"/>
                  <a:pt x="2681" y="15889"/>
                  <a:pt x="2695" y="15965"/>
                </a:cubicBezTo>
                <a:cubicBezTo>
                  <a:pt x="2583" y="15578"/>
                  <a:pt x="2624" y="15626"/>
                  <a:pt x="2684" y="15805"/>
                </a:cubicBezTo>
                <a:close/>
                <a:moveTo>
                  <a:pt x="19574" y="73890"/>
                </a:moveTo>
                <a:cubicBezTo>
                  <a:pt x="19567" y="73905"/>
                  <a:pt x="19563" y="73916"/>
                  <a:pt x="19556" y="73929"/>
                </a:cubicBezTo>
                <a:cubicBezTo>
                  <a:pt x="19438" y="73534"/>
                  <a:pt x="19458" y="73486"/>
                  <a:pt x="19574" y="73890"/>
                </a:cubicBezTo>
                <a:close/>
                <a:moveTo>
                  <a:pt x="19525" y="74533"/>
                </a:moveTo>
                <a:cubicBezTo>
                  <a:pt x="19613" y="74844"/>
                  <a:pt x="19581" y="74868"/>
                  <a:pt x="19473" y="74477"/>
                </a:cubicBezTo>
                <a:cubicBezTo>
                  <a:pt x="19410" y="74198"/>
                  <a:pt x="19525" y="74613"/>
                  <a:pt x="19525" y="74533"/>
                </a:cubicBezTo>
                <a:close/>
                <a:moveTo>
                  <a:pt x="18740" y="71999"/>
                </a:moveTo>
                <a:cubicBezTo>
                  <a:pt x="18907" y="72774"/>
                  <a:pt x="18649" y="72163"/>
                  <a:pt x="18875" y="73078"/>
                </a:cubicBezTo>
                <a:cubicBezTo>
                  <a:pt x="18901" y="73235"/>
                  <a:pt x="18775" y="72750"/>
                  <a:pt x="18799" y="72906"/>
                </a:cubicBezTo>
                <a:cubicBezTo>
                  <a:pt x="18656" y="72373"/>
                  <a:pt x="18600" y="72149"/>
                  <a:pt x="18457" y="71612"/>
                </a:cubicBezTo>
                <a:cubicBezTo>
                  <a:pt x="18593" y="71968"/>
                  <a:pt x="18426" y="71290"/>
                  <a:pt x="18419" y="71172"/>
                </a:cubicBezTo>
                <a:cubicBezTo>
                  <a:pt x="18440" y="71176"/>
                  <a:pt x="18527" y="71461"/>
                  <a:pt x="18509" y="71308"/>
                </a:cubicBezTo>
                <a:cubicBezTo>
                  <a:pt x="18656" y="71814"/>
                  <a:pt x="18527" y="71434"/>
                  <a:pt x="18579" y="71675"/>
                </a:cubicBezTo>
                <a:cubicBezTo>
                  <a:pt x="18792" y="72387"/>
                  <a:pt x="18653" y="71775"/>
                  <a:pt x="18740" y="71999"/>
                </a:cubicBezTo>
                <a:close/>
                <a:moveTo>
                  <a:pt x="19521" y="74889"/>
                </a:moveTo>
                <a:cubicBezTo>
                  <a:pt x="19438" y="74602"/>
                  <a:pt x="19455" y="74694"/>
                  <a:pt x="19399" y="74473"/>
                </a:cubicBezTo>
                <a:cubicBezTo>
                  <a:pt x="19399" y="74477"/>
                  <a:pt x="19396" y="74484"/>
                  <a:pt x="19392" y="74491"/>
                </a:cubicBezTo>
                <a:cubicBezTo>
                  <a:pt x="19273" y="74114"/>
                  <a:pt x="19550" y="74799"/>
                  <a:pt x="19521" y="74889"/>
                </a:cubicBezTo>
                <a:close/>
                <a:moveTo>
                  <a:pt x="19155" y="73650"/>
                </a:moveTo>
                <a:cubicBezTo>
                  <a:pt x="19228" y="73937"/>
                  <a:pt x="19236" y="73999"/>
                  <a:pt x="19190" y="73911"/>
                </a:cubicBezTo>
                <a:cubicBezTo>
                  <a:pt x="19113" y="73647"/>
                  <a:pt x="19144" y="73674"/>
                  <a:pt x="19155" y="73650"/>
                </a:cubicBezTo>
                <a:close/>
                <a:moveTo>
                  <a:pt x="16167" y="63497"/>
                </a:moveTo>
                <a:cubicBezTo>
                  <a:pt x="16206" y="63559"/>
                  <a:pt x="16206" y="63671"/>
                  <a:pt x="16286" y="63922"/>
                </a:cubicBezTo>
                <a:cubicBezTo>
                  <a:pt x="16241" y="63804"/>
                  <a:pt x="16209" y="63744"/>
                  <a:pt x="16119" y="63437"/>
                </a:cubicBezTo>
                <a:cubicBezTo>
                  <a:pt x="16080" y="63235"/>
                  <a:pt x="16248" y="63790"/>
                  <a:pt x="16167" y="63497"/>
                </a:cubicBezTo>
                <a:close/>
                <a:moveTo>
                  <a:pt x="15752" y="62198"/>
                </a:moveTo>
                <a:cubicBezTo>
                  <a:pt x="15794" y="62351"/>
                  <a:pt x="15829" y="62565"/>
                  <a:pt x="15843" y="62512"/>
                </a:cubicBezTo>
                <a:cubicBezTo>
                  <a:pt x="16024" y="63347"/>
                  <a:pt x="15647" y="61992"/>
                  <a:pt x="15661" y="62055"/>
                </a:cubicBezTo>
                <a:cubicBezTo>
                  <a:pt x="15637" y="61968"/>
                  <a:pt x="15637" y="61954"/>
                  <a:pt x="15637" y="61940"/>
                </a:cubicBezTo>
                <a:cubicBezTo>
                  <a:pt x="15616" y="61870"/>
                  <a:pt x="15595" y="61804"/>
                  <a:pt x="15574" y="61734"/>
                </a:cubicBezTo>
                <a:cubicBezTo>
                  <a:pt x="15616" y="61818"/>
                  <a:pt x="15710" y="62114"/>
                  <a:pt x="15752" y="62198"/>
                </a:cubicBezTo>
                <a:close/>
                <a:moveTo>
                  <a:pt x="19047" y="73552"/>
                </a:moveTo>
                <a:cubicBezTo>
                  <a:pt x="19165" y="73953"/>
                  <a:pt x="19057" y="73727"/>
                  <a:pt x="19141" y="74030"/>
                </a:cubicBezTo>
                <a:cubicBezTo>
                  <a:pt x="19051" y="73786"/>
                  <a:pt x="19001" y="73483"/>
                  <a:pt x="19047" y="73552"/>
                </a:cubicBezTo>
                <a:close/>
                <a:moveTo>
                  <a:pt x="16614" y="65252"/>
                </a:moveTo>
                <a:cubicBezTo>
                  <a:pt x="16705" y="65563"/>
                  <a:pt x="16673" y="65618"/>
                  <a:pt x="16562" y="65204"/>
                </a:cubicBezTo>
                <a:cubicBezTo>
                  <a:pt x="16562" y="65120"/>
                  <a:pt x="16541" y="65057"/>
                  <a:pt x="16614" y="65252"/>
                </a:cubicBezTo>
                <a:close/>
                <a:moveTo>
                  <a:pt x="18799" y="73085"/>
                </a:moveTo>
                <a:cubicBezTo>
                  <a:pt x="18663" y="72624"/>
                  <a:pt x="18540" y="72198"/>
                  <a:pt x="18576" y="72205"/>
                </a:cubicBezTo>
                <a:cubicBezTo>
                  <a:pt x="18621" y="72456"/>
                  <a:pt x="18851" y="73099"/>
                  <a:pt x="18799" y="73085"/>
                </a:cubicBezTo>
                <a:close/>
                <a:moveTo>
                  <a:pt x="19452" y="75231"/>
                </a:moveTo>
                <a:cubicBezTo>
                  <a:pt x="19403" y="75095"/>
                  <a:pt x="19466" y="75451"/>
                  <a:pt x="19508" y="75625"/>
                </a:cubicBezTo>
                <a:cubicBezTo>
                  <a:pt x="19340" y="75053"/>
                  <a:pt x="19309" y="74763"/>
                  <a:pt x="19336" y="74795"/>
                </a:cubicBezTo>
                <a:cubicBezTo>
                  <a:pt x="19413" y="75063"/>
                  <a:pt x="19361" y="74987"/>
                  <a:pt x="19452" y="75231"/>
                </a:cubicBezTo>
                <a:close/>
                <a:moveTo>
                  <a:pt x="18168" y="70889"/>
                </a:moveTo>
                <a:cubicBezTo>
                  <a:pt x="18205" y="71036"/>
                  <a:pt x="18213" y="71102"/>
                  <a:pt x="18213" y="71137"/>
                </a:cubicBezTo>
                <a:cubicBezTo>
                  <a:pt x="18171" y="70994"/>
                  <a:pt x="18129" y="70858"/>
                  <a:pt x="18091" y="70718"/>
                </a:cubicBezTo>
                <a:cubicBezTo>
                  <a:pt x="18066" y="70561"/>
                  <a:pt x="18192" y="71047"/>
                  <a:pt x="18168" y="70889"/>
                </a:cubicBezTo>
                <a:close/>
                <a:moveTo>
                  <a:pt x="18628" y="72785"/>
                </a:moveTo>
                <a:cubicBezTo>
                  <a:pt x="18701" y="72987"/>
                  <a:pt x="18607" y="72785"/>
                  <a:pt x="18579" y="72718"/>
                </a:cubicBezTo>
                <a:cubicBezTo>
                  <a:pt x="18405" y="72069"/>
                  <a:pt x="18310" y="71744"/>
                  <a:pt x="18205" y="71322"/>
                </a:cubicBezTo>
                <a:cubicBezTo>
                  <a:pt x="18303" y="71566"/>
                  <a:pt x="18471" y="72107"/>
                  <a:pt x="18576" y="72383"/>
                </a:cubicBezTo>
                <a:cubicBezTo>
                  <a:pt x="18614" y="72610"/>
                  <a:pt x="18656" y="72785"/>
                  <a:pt x="18569" y="72568"/>
                </a:cubicBezTo>
                <a:cubicBezTo>
                  <a:pt x="18576" y="72617"/>
                  <a:pt x="18614" y="72774"/>
                  <a:pt x="18628" y="72785"/>
                </a:cubicBezTo>
                <a:close/>
                <a:moveTo>
                  <a:pt x="18761" y="73175"/>
                </a:moveTo>
                <a:cubicBezTo>
                  <a:pt x="18792" y="73241"/>
                  <a:pt x="18917" y="73730"/>
                  <a:pt x="18967" y="73911"/>
                </a:cubicBezTo>
                <a:cubicBezTo>
                  <a:pt x="18977" y="74016"/>
                  <a:pt x="18922" y="73839"/>
                  <a:pt x="18914" y="73863"/>
                </a:cubicBezTo>
                <a:cubicBezTo>
                  <a:pt x="18848" y="73594"/>
                  <a:pt x="18854" y="73524"/>
                  <a:pt x="18761" y="73175"/>
                </a:cubicBezTo>
                <a:close/>
                <a:moveTo>
                  <a:pt x="16998" y="67151"/>
                </a:moveTo>
                <a:cubicBezTo>
                  <a:pt x="17008" y="67155"/>
                  <a:pt x="17120" y="67594"/>
                  <a:pt x="17211" y="67880"/>
                </a:cubicBezTo>
                <a:cubicBezTo>
                  <a:pt x="17197" y="67901"/>
                  <a:pt x="17106" y="67591"/>
                  <a:pt x="17068" y="67511"/>
                </a:cubicBezTo>
                <a:cubicBezTo>
                  <a:pt x="16974" y="67186"/>
                  <a:pt x="17064" y="67392"/>
                  <a:pt x="16998" y="67151"/>
                </a:cubicBezTo>
                <a:close/>
                <a:moveTo>
                  <a:pt x="18973" y="74072"/>
                </a:moveTo>
                <a:cubicBezTo>
                  <a:pt x="19026" y="74285"/>
                  <a:pt x="19051" y="74330"/>
                  <a:pt x="19127" y="74589"/>
                </a:cubicBezTo>
                <a:cubicBezTo>
                  <a:pt x="19123" y="74599"/>
                  <a:pt x="19120" y="74607"/>
                  <a:pt x="19117" y="74617"/>
                </a:cubicBezTo>
                <a:cubicBezTo>
                  <a:pt x="19054" y="74422"/>
                  <a:pt x="18998" y="74142"/>
                  <a:pt x="18991" y="74212"/>
                </a:cubicBezTo>
                <a:cubicBezTo>
                  <a:pt x="18949" y="74069"/>
                  <a:pt x="18973" y="74104"/>
                  <a:pt x="18973" y="74072"/>
                </a:cubicBezTo>
                <a:close/>
                <a:moveTo>
                  <a:pt x="3180" y="19906"/>
                </a:moveTo>
                <a:cubicBezTo>
                  <a:pt x="3305" y="20353"/>
                  <a:pt x="3222" y="20195"/>
                  <a:pt x="3204" y="20195"/>
                </a:cubicBezTo>
                <a:cubicBezTo>
                  <a:pt x="3162" y="20011"/>
                  <a:pt x="3135" y="19791"/>
                  <a:pt x="3180" y="19906"/>
                </a:cubicBezTo>
                <a:close/>
                <a:moveTo>
                  <a:pt x="1724" y="15435"/>
                </a:moveTo>
                <a:cubicBezTo>
                  <a:pt x="1833" y="15791"/>
                  <a:pt x="1891" y="16021"/>
                  <a:pt x="1962" y="16276"/>
                </a:cubicBezTo>
                <a:cubicBezTo>
                  <a:pt x="1899" y="16147"/>
                  <a:pt x="1836" y="15937"/>
                  <a:pt x="1812" y="15934"/>
                </a:cubicBezTo>
                <a:cubicBezTo>
                  <a:pt x="1721" y="15599"/>
                  <a:pt x="1717" y="15504"/>
                  <a:pt x="1724" y="15435"/>
                </a:cubicBezTo>
                <a:close/>
                <a:moveTo>
                  <a:pt x="1026" y="13221"/>
                </a:moveTo>
                <a:cubicBezTo>
                  <a:pt x="1179" y="13745"/>
                  <a:pt x="1047" y="13351"/>
                  <a:pt x="1061" y="13494"/>
                </a:cubicBezTo>
                <a:cubicBezTo>
                  <a:pt x="925" y="13020"/>
                  <a:pt x="1026" y="13302"/>
                  <a:pt x="1026" y="13221"/>
                </a:cubicBezTo>
                <a:close/>
                <a:moveTo>
                  <a:pt x="3232" y="20831"/>
                </a:moveTo>
                <a:cubicBezTo>
                  <a:pt x="3225" y="20844"/>
                  <a:pt x="3222" y="20855"/>
                  <a:pt x="3215" y="20865"/>
                </a:cubicBezTo>
                <a:cubicBezTo>
                  <a:pt x="3047" y="20300"/>
                  <a:pt x="3064" y="20370"/>
                  <a:pt x="2904" y="19847"/>
                </a:cubicBezTo>
                <a:cubicBezTo>
                  <a:pt x="2911" y="19836"/>
                  <a:pt x="2914" y="19822"/>
                  <a:pt x="2922" y="19808"/>
                </a:cubicBezTo>
                <a:cubicBezTo>
                  <a:pt x="3043" y="20307"/>
                  <a:pt x="3082" y="20342"/>
                  <a:pt x="3232" y="20831"/>
                </a:cubicBezTo>
                <a:close/>
                <a:moveTo>
                  <a:pt x="12974" y="54359"/>
                </a:moveTo>
                <a:cubicBezTo>
                  <a:pt x="12918" y="54240"/>
                  <a:pt x="12816" y="53916"/>
                  <a:pt x="12765" y="53800"/>
                </a:cubicBezTo>
                <a:cubicBezTo>
                  <a:pt x="12754" y="53804"/>
                  <a:pt x="12792" y="53944"/>
                  <a:pt x="12778" y="53940"/>
                </a:cubicBezTo>
                <a:cubicBezTo>
                  <a:pt x="12852" y="54198"/>
                  <a:pt x="12907" y="54366"/>
                  <a:pt x="12939" y="54443"/>
                </a:cubicBezTo>
                <a:cubicBezTo>
                  <a:pt x="12932" y="54383"/>
                  <a:pt x="12897" y="54314"/>
                  <a:pt x="12848" y="54129"/>
                </a:cubicBezTo>
                <a:cubicBezTo>
                  <a:pt x="12852" y="54100"/>
                  <a:pt x="12894" y="54237"/>
                  <a:pt x="12894" y="54198"/>
                </a:cubicBezTo>
                <a:cubicBezTo>
                  <a:pt x="12987" y="54512"/>
                  <a:pt x="12918" y="54356"/>
                  <a:pt x="13037" y="54736"/>
                </a:cubicBezTo>
                <a:cubicBezTo>
                  <a:pt x="13134" y="55039"/>
                  <a:pt x="13008" y="54548"/>
                  <a:pt x="13085" y="54791"/>
                </a:cubicBezTo>
                <a:cubicBezTo>
                  <a:pt x="13197" y="55172"/>
                  <a:pt x="13064" y="54883"/>
                  <a:pt x="13214" y="55368"/>
                </a:cubicBezTo>
                <a:cubicBezTo>
                  <a:pt x="13225" y="55472"/>
                  <a:pt x="13169" y="55294"/>
                  <a:pt x="13162" y="55319"/>
                </a:cubicBezTo>
                <a:cubicBezTo>
                  <a:pt x="13250" y="55640"/>
                  <a:pt x="13221" y="55482"/>
                  <a:pt x="13235" y="55490"/>
                </a:cubicBezTo>
                <a:cubicBezTo>
                  <a:pt x="13277" y="55629"/>
                  <a:pt x="13319" y="55766"/>
                  <a:pt x="13358" y="55905"/>
                </a:cubicBezTo>
                <a:cubicBezTo>
                  <a:pt x="13358" y="55982"/>
                  <a:pt x="13322" y="55916"/>
                  <a:pt x="13298" y="55877"/>
                </a:cubicBezTo>
                <a:cubicBezTo>
                  <a:pt x="13305" y="55926"/>
                  <a:pt x="13400" y="56310"/>
                  <a:pt x="13389" y="56188"/>
                </a:cubicBezTo>
                <a:cubicBezTo>
                  <a:pt x="13389" y="56317"/>
                  <a:pt x="13340" y="56282"/>
                  <a:pt x="13208" y="55909"/>
                </a:cubicBezTo>
                <a:cubicBezTo>
                  <a:pt x="13204" y="55968"/>
                  <a:pt x="13351" y="56352"/>
                  <a:pt x="13326" y="56334"/>
                </a:cubicBezTo>
                <a:cubicBezTo>
                  <a:pt x="13274" y="56199"/>
                  <a:pt x="13116" y="55699"/>
                  <a:pt x="13040" y="55424"/>
                </a:cubicBezTo>
                <a:cubicBezTo>
                  <a:pt x="13092" y="55461"/>
                  <a:pt x="13221" y="55814"/>
                  <a:pt x="13284" y="55901"/>
                </a:cubicBezTo>
                <a:cubicBezTo>
                  <a:pt x="13187" y="55591"/>
                  <a:pt x="13166" y="55601"/>
                  <a:pt x="13134" y="55559"/>
                </a:cubicBezTo>
                <a:cubicBezTo>
                  <a:pt x="13029" y="55158"/>
                  <a:pt x="13054" y="55308"/>
                  <a:pt x="12998" y="55172"/>
                </a:cubicBezTo>
                <a:cubicBezTo>
                  <a:pt x="12855" y="54641"/>
                  <a:pt x="12966" y="54900"/>
                  <a:pt x="12956" y="54749"/>
                </a:cubicBezTo>
                <a:cubicBezTo>
                  <a:pt x="12837" y="54390"/>
                  <a:pt x="12820" y="54502"/>
                  <a:pt x="12865" y="54785"/>
                </a:cubicBezTo>
                <a:cubicBezTo>
                  <a:pt x="12768" y="54460"/>
                  <a:pt x="12810" y="54519"/>
                  <a:pt x="12694" y="54142"/>
                </a:cubicBezTo>
                <a:cubicBezTo>
                  <a:pt x="12631" y="53979"/>
                  <a:pt x="12681" y="54160"/>
                  <a:pt x="12670" y="54195"/>
                </a:cubicBezTo>
                <a:cubicBezTo>
                  <a:pt x="12548" y="53779"/>
                  <a:pt x="12604" y="53860"/>
                  <a:pt x="12614" y="53800"/>
                </a:cubicBezTo>
                <a:cubicBezTo>
                  <a:pt x="12625" y="53891"/>
                  <a:pt x="12739" y="54303"/>
                  <a:pt x="12765" y="54321"/>
                </a:cubicBezTo>
                <a:cubicBezTo>
                  <a:pt x="12656" y="53867"/>
                  <a:pt x="12705" y="53933"/>
                  <a:pt x="12604" y="53476"/>
                </a:cubicBezTo>
                <a:cubicBezTo>
                  <a:pt x="12499" y="53204"/>
                  <a:pt x="12670" y="53860"/>
                  <a:pt x="12618" y="53794"/>
                </a:cubicBezTo>
                <a:cubicBezTo>
                  <a:pt x="12530" y="53444"/>
                  <a:pt x="12607" y="53786"/>
                  <a:pt x="12517" y="53507"/>
                </a:cubicBezTo>
                <a:cubicBezTo>
                  <a:pt x="12415" y="53169"/>
                  <a:pt x="12356" y="52935"/>
                  <a:pt x="12349" y="52848"/>
                </a:cubicBezTo>
                <a:cubicBezTo>
                  <a:pt x="12373" y="52942"/>
                  <a:pt x="12398" y="53043"/>
                  <a:pt x="12401" y="53074"/>
                </a:cubicBezTo>
                <a:cubicBezTo>
                  <a:pt x="12548" y="53340"/>
                  <a:pt x="12436" y="52837"/>
                  <a:pt x="12541" y="53099"/>
                </a:cubicBezTo>
                <a:cubicBezTo>
                  <a:pt x="12600" y="53304"/>
                  <a:pt x="12660" y="53514"/>
                  <a:pt x="12723" y="53723"/>
                </a:cubicBezTo>
                <a:cubicBezTo>
                  <a:pt x="12677" y="53490"/>
                  <a:pt x="12754" y="53731"/>
                  <a:pt x="12781" y="53752"/>
                </a:cubicBezTo>
                <a:cubicBezTo>
                  <a:pt x="12897" y="54205"/>
                  <a:pt x="12848" y="53929"/>
                  <a:pt x="12974" y="54359"/>
                </a:cubicBezTo>
                <a:close/>
                <a:moveTo>
                  <a:pt x="13581" y="56607"/>
                </a:moveTo>
                <a:cubicBezTo>
                  <a:pt x="13543" y="56568"/>
                  <a:pt x="13511" y="56495"/>
                  <a:pt x="13658" y="56956"/>
                </a:cubicBezTo>
                <a:cubicBezTo>
                  <a:pt x="13627" y="56911"/>
                  <a:pt x="13490" y="56467"/>
                  <a:pt x="13606" y="56906"/>
                </a:cubicBezTo>
                <a:cubicBezTo>
                  <a:pt x="13602" y="56980"/>
                  <a:pt x="13501" y="56621"/>
                  <a:pt x="13462" y="56537"/>
                </a:cubicBezTo>
                <a:cubicBezTo>
                  <a:pt x="13445" y="56408"/>
                  <a:pt x="13396" y="56202"/>
                  <a:pt x="13403" y="56149"/>
                </a:cubicBezTo>
                <a:cubicBezTo>
                  <a:pt x="13644" y="57022"/>
                  <a:pt x="13403" y="56003"/>
                  <a:pt x="13581" y="56607"/>
                </a:cubicBezTo>
                <a:close/>
                <a:moveTo>
                  <a:pt x="12362" y="52289"/>
                </a:moveTo>
                <a:cubicBezTo>
                  <a:pt x="12425" y="52526"/>
                  <a:pt x="12446" y="52676"/>
                  <a:pt x="12401" y="52551"/>
                </a:cubicBezTo>
                <a:cubicBezTo>
                  <a:pt x="12269" y="52107"/>
                  <a:pt x="12331" y="52236"/>
                  <a:pt x="12362" y="52289"/>
                </a:cubicBezTo>
                <a:close/>
                <a:moveTo>
                  <a:pt x="13686" y="57235"/>
                </a:moveTo>
                <a:cubicBezTo>
                  <a:pt x="13749" y="57507"/>
                  <a:pt x="13609" y="57116"/>
                  <a:pt x="13745" y="57623"/>
                </a:cubicBezTo>
                <a:cubicBezTo>
                  <a:pt x="13738" y="57675"/>
                  <a:pt x="13703" y="57459"/>
                  <a:pt x="13647" y="57330"/>
                </a:cubicBezTo>
                <a:cubicBezTo>
                  <a:pt x="13672" y="57486"/>
                  <a:pt x="13623" y="57451"/>
                  <a:pt x="13637" y="57531"/>
                </a:cubicBezTo>
                <a:cubicBezTo>
                  <a:pt x="13539" y="57228"/>
                  <a:pt x="13591" y="57330"/>
                  <a:pt x="13591" y="57288"/>
                </a:cubicBezTo>
                <a:cubicBezTo>
                  <a:pt x="13466" y="56879"/>
                  <a:pt x="13438" y="56879"/>
                  <a:pt x="13431" y="56963"/>
                </a:cubicBezTo>
                <a:cubicBezTo>
                  <a:pt x="13337" y="56621"/>
                  <a:pt x="13322" y="56519"/>
                  <a:pt x="13260" y="56313"/>
                </a:cubicBezTo>
                <a:cubicBezTo>
                  <a:pt x="13312" y="56418"/>
                  <a:pt x="13330" y="56544"/>
                  <a:pt x="13312" y="56362"/>
                </a:cubicBezTo>
                <a:cubicBezTo>
                  <a:pt x="13375" y="56576"/>
                  <a:pt x="13361" y="56589"/>
                  <a:pt x="13424" y="56802"/>
                </a:cubicBezTo>
                <a:cubicBezTo>
                  <a:pt x="13347" y="56439"/>
                  <a:pt x="13326" y="56241"/>
                  <a:pt x="13424" y="56450"/>
                </a:cubicBezTo>
                <a:cubicBezTo>
                  <a:pt x="13441" y="56610"/>
                  <a:pt x="13477" y="56813"/>
                  <a:pt x="13529" y="57082"/>
                </a:cubicBezTo>
                <a:cubicBezTo>
                  <a:pt x="13612" y="57291"/>
                  <a:pt x="13490" y="56600"/>
                  <a:pt x="13686" y="57235"/>
                </a:cubicBezTo>
                <a:close/>
                <a:moveTo>
                  <a:pt x="15877" y="64882"/>
                </a:moveTo>
                <a:cubicBezTo>
                  <a:pt x="15937" y="65112"/>
                  <a:pt x="15888" y="65091"/>
                  <a:pt x="15794" y="64729"/>
                </a:cubicBezTo>
                <a:cubicBezTo>
                  <a:pt x="15784" y="64617"/>
                  <a:pt x="15843" y="64806"/>
                  <a:pt x="15877" y="64882"/>
                </a:cubicBezTo>
                <a:close/>
                <a:moveTo>
                  <a:pt x="3951" y="24045"/>
                </a:moveTo>
                <a:cubicBezTo>
                  <a:pt x="3948" y="24053"/>
                  <a:pt x="3944" y="24063"/>
                  <a:pt x="3940" y="24074"/>
                </a:cubicBezTo>
                <a:cubicBezTo>
                  <a:pt x="3881" y="23864"/>
                  <a:pt x="3818" y="23658"/>
                  <a:pt x="3760" y="23449"/>
                </a:cubicBezTo>
                <a:cubicBezTo>
                  <a:pt x="3794" y="23522"/>
                  <a:pt x="3860" y="23728"/>
                  <a:pt x="3951" y="24045"/>
                </a:cubicBezTo>
                <a:close/>
                <a:moveTo>
                  <a:pt x="15542" y="63915"/>
                </a:moveTo>
                <a:cubicBezTo>
                  <a:pt x="15511" y="63825"/>
                  <a:pt x="15490" y="63775"/>
                  <a:pt x="15469" y="63734"/>
                </a:cubicBezTo>
                <a:cubicBezTo>
                  <a:pt x="15392" y="63469"/>
                  <a:pt x="15413" y="63455"/>
                  <a:pt x="15459" y="63587"/>
                </a:cubicBezTo>
                <a:cubicBezTo>
                  <a:pt x="15497" y="63748"/>
                  <a:pt x="15613" y="64136"/>
                  <a:pt x="15595" y="64142"/>
                </a:cubicBezTo>
                <a:cubicBezTo>
                  <a:pt x="15542" y="63968"/>
                  <a:pt x="15539" y="63936"/>
                  <a:pt x="15542" y="63915"/>
                </a:cubicBezTo>
                <a:close/>
                <a:moveTo>
                  <a:pt x="13250" y="56163"/>
                </a:moveTo>
                <a:cubicBezTo>
                  <a:pt x="13242" y="56174"/>
                  <a:pt x="13239" y="56188"/>
                  <a:pt x="13235" y="56199"/>
                </a:cubicBezTo>
                <a:cubicBezTo>
                  <a:pt x="13193" y="56059"/>
                  <a:pt x="13152" y="55922"/>
                  <a:pt x="13113" y="55783"/>
                </a:cubicBezTo>
                <a:cubicBezTo>
                  <a:pt x="13110" y="55706"/>
                  <a:pt x="13155" y="55832"/>
                  <a:pt x="13250" y="56163"/>
                </a:cubicBezTo>
                <a:close/>
                <a:moveTo>
                  <a:pt x="15613" y="64271"/>
                </a:moveTo>
                <a:cubicBezTo>
                  <a:pt x="15755" y="64788"/>
                  <a:pt x="15518" y="64139"/>
                  <a:pt x="15469" y="63912"/>
                </a:cubicBezTo>
                <a:cubicBezTo>
                  <a:pt x="15487" y="63905"/>
                  <a:pt x="15563" y="64142"/>
                  <a:pt x="15613" y="64271"/>
                </a:cubicBezTo>
                <a:close/>
                <a:moveTo>
                  <a:pt x="12153" y="52607"/>
                </a:moveTo>
                <a:cubicBezTo>
                  <a:pt x="12192" y="52743"/>
                  <a:pt x="12233" y="52882"/>
                  <a:pt x="12275" y="53022"/>
                </a:cubicBezTo>
                <a:cubicBezTo>
                  <a:pt x="12265" y="53015"/>
                  <a:pt x="12275" y="53061"/>
                  <a:pt x="12296" y="53144"/>
                </a:cubicBezTo>
                <a:cubicBezTo>
                  <a:pt x="12265" y="53088"/>
                  <a:pt x="12122" y="52555"/>
                  <a:pt x="12153" y="52607"/>
                </a:cubicBezTo>
                <a:close/>
                <a:moveTo>
                  <a:pt x="14038" y="59210"/>
                </a:moveTo>
                <a:cubicBezTo>
                  <a:pt x="14150" y="59605"/>
                  <a:pt x="14055" y="59385"/>
                  <a:pt x="13958" y="59050"/>
                </a:cubicBezTo>
                <a:cubicBezTo>
                  <a:pt x="13965" y="59008"/>
                  <a:pt x="14021" y="59186"/>
                  <a:pt x="14038" y="59210"/>
                </a:cubicBezTo>
                <a:close/>
                <a:moveTo>
                  <a:pt x="14126" y="59709"/>
                </a:moveTo>
                <a:cubicBezTo>
                  <a:pt x="14126" y="59765"/>
                  <a:pt x="14105" y="59727"/>
                  <a:pt x="14076" y="59650"/>
                </a:cubicBezTo>
                <a:cubicBezTo>
                  <a:pt x="14003" y="59413"/>
                  <a:pt x="14052" y="59511"/>
                  <a:pt x="13996" y="59311"/>
                </a:cubicBezTo>
                <a:cubicBezTo>
                  <a:pt x="14010" y="59319"/>
                  <a:pt x="14059" y="59469"/>
                  <a:pt x="14126" y="59709"/>
                </a:cubicBezTo>
                <a:close/>
                <a:moveTo>
                  <a:pt x="6830" y="35853"/>
                </a:moveTo>
                <a:cubicBezTo>
                  <a:pt x="6890" y="36122"/>
                  <a:pt x="6928" y="36090"/>
                  <a:pt x="7054" y="36555"/>
                </a:cubicBezTo>
                <a:cubicBezTo>
                  <a:pt x="6932" y="36300"/>
                  <a:pt x="7064" y="36945"/>
                  <a:pt x="6872" y="36454"/>
                </a:cubicBezTo>
                <a:cubicBezTo>
                  <a:pt x="6771" y="36104"/>
                  <a:pt x="6670" y="35759"/>
                  <a:pt x="6677" y="35867"/>
                </a:cubicBezTo>
                <a:cubicBezTo>
                  <a:pt x="6579" y="35494"/>
                  <a:pt x="6531" y="35368"/>
                  <a:pt x="6405" y="34928"/>
                </a:cubicBezTo>
                <a:cubicBezTo>
                  <a:pt x="6436" y="34984"/>
                  <a:pt x="6527" y="35278"/>
                  <a:pt x="6579" y="35396"/>
                </a:cubicBezTo>
                <a:cubicBezTo>
                  <a:pt x="6478" y="34953"/>
                  <a:pt x="6603" y="35270"/>
                  <a:pt x="6531" y="34980"/>
                </a:cubicBezTo>
                <a:cubicBezTo>
                  <a:pt x="6569" y="35047"/>
                  <a:pt x="6663" y="35368"/>
                  <a:pt x="6758" y="35671"/>
                </a:cubicBezTo>
                <a:cubicBezTo>
                  <a:pt x="6701" y="35399"/>
                  <a:pt x="6729" y="35448"/>
                  <a:pt x="6876" y="35923"/>
                </a:cubicBezTo>
                <a:cubicBezTo>
                  <a:pt x="6911" y="36069"/>
                  <a:pt x="6901" y="36094"/>
                  <a:pt x="6830" y="35853"/>
                </a:cubicBezTo>
                <a:close/>
                <a:moveTo>
                  <a:pt x="6782" y="35619"/>
                </a:moveTo>
                <a:cubicBezTo>
                  <a:pt x="6639" y="35064"/>
                  <a:pt x="6608" y="35085"/>
                  <a:pt x="6468" y="34607"/>
                </a:cubicBezTo>
                <a:cubicBezTo>
                  <a:pt x="6603" y="34813"/>
                  <a:pt x="6516" y="34097"/>
                  <a:pt x="6845" y="35117"/>
                </a:cubicBezTo>
                <a:cubicBezTo>
                  <a:pt x="6817" y="34953"/>
                  <a:pt x="6834" y="34963"/>
                  <a:pt x="6904" y="35159"/>
                </a:cubicBezTo>
                <a:cubicBezTo>
                  <a:pt x="6893" y="35061"/>
                  <a:pt x="6834" y="34942"/>
                  <a:pt x="6782" y="34740"/>
                </a:cubicBezTo>
                <a:cubicBezTo>
                  <a:pt x="6841" y="34875"/>
                  <a:pt x="6908" y="35030"/>
                  <a:pt x="7026" y="35396"/>
                </a:cubicBezTo>
                <a:cubicBezTo>
                  <a:pt x="6959" y="35413"/>
                  <a:pt x="7001" y="35629"/>
                  <a:pt x="6914" y="35483"/>
                </a:cubicBezTo>
                <a:cubicBezTo>
                  <a:pt x="6949" y="35605"/>
                  <a:pt x="6946" y="35557"/>
                  <a:pt x="6956" y="35560"/>
                </a:cubicBezTo>
                <a:cubicBezTo>
                  <a:pt x="7211" y="36604"/>
                  <a:pt x="6901" y="35634"/>
                  <a:pt x="6980" y="36195"/>
                </a:cubicBezTo>
                <a:cubicBezTo>
                  <a:pt x="6908" y="35961"/>
                  <a:pt x="6827" y="35703"/>
                  <a:pt x="6733" y="35382"/>
                </a:cubicBezTo>
                <a:cubicBezTo>
                  <a:pt x="6747" y="35459"/>
                  <a:pt x="6799" y="35629"/>
                  <a:pt x="6782" y="35619"/>
                </a:cubicBezTo>
                <a:close/>
                <a:moveTo>
                  <a:pt x="4649" y="27836"/>
                </a:moveTo>
                <a:cubicBezTo>
                  <a:pt x="4771" y="28227"/>
                  <a:pt x="4747" y="28279"/>
                  <a:pt x="4635" y="27871"/>
                </a:cubicBezTo>
                <a:cubicBezTo>
                  <a:pt x="4639" y="27860"/>
                  <a:pt x="4646" y="27847"/>
                  <a:pt x="4649" y="27836"/>
                </a:cubicBezTo>
                <a:close/>
                <a:moveTo>
                  <a:pt x="12017" y="53103"/>
                </a:moveTo>
                <a:cubicBezTo>
                  <a:pt x="12248" y="53908"/>
                  <a:pt x="12003" y="53225"/>
                  <a:pt x="12017" y="53103"/>
                </a:cubicBezTo>
                <a:close/>
                <a:moveTo>
                  <a:pt x="11892" y="52697"/>
                </a:moveTo>
                <a:cubicBezTo>
                  <a:pt x="11982" y="53008"/>
                  <a:pt x="11948" y="53029"/>
                  <a:pt x="11839" y="52638"/>
                </a:cubicBezTo>
                <a:cubicBezTo>
                  <a:pt x="11839" y="52571"/>
                  <a:pt x="11906" y="52806"/>
                  <a:pt x="11892" y="52697"/>
                </a:cubicBezTo>
                <a:close/>
                <a:moveTo>
                  <a:pt x="4422" y="27145"/>
                </a:moveTo>
                <a:cubicBezTo>
                  <a:pt x="4440" y="27302"/>
                  <a:pt x="4342" y="26964"/>
                  <a:pt x="4335" y="26998"/>
                </a:cubicBezTo>
                <a:cubicBezTo>
                  <a:pt x="4290" y="26820"/>
                  <a:pt x="4272" y="26705"/>
                  <a:pt x="4269" y="26635"/>
                </a:cubicBezTo>
                <a:cubicBezTo>
                  <a:pt x="4304" y="26747"/>
                  <a:pt x="4353" y="26901"/>
                  <a:pt x="4422" y="27145"/>
                </a:cubicBezTo>
                <a:close/>
                <a:moveTo>
                  <a:pt x="4422" y="27665"/>
                </a:moveTo>
                <a:cubicBezTo>
                  <a:pt x="4499" y="27955"/>
                  <a:pt x="4544" y="28157"/>
                  <a:pt x="4583" y="28346"/>
                </a:cubicBezTo>
                <a:cubicBezTo>
                  <a:pt x="4726" y="28820"/>
                  <a:pt x="4548" y="28157"/>
                  <a:pt x="4628" y="28412"/>
                </a:cubicBezTo>
                <a:cubicBezTo>
                  <a:pt x="4747" y="28802"/>
                  <a:pt x="4649" y="28586"/>
                  <a:pt x="4660" y="28684"/>
                </a:cubicBezTo>
                <a:cubicBezTo>
                  <a:pt x="4530" y="28234"/>
                  <a:pt x="4548" y="28412"/>
                  <a:pt x="4430" y="28003"/>
                </a:cubicBezTo>
                <a:cubicBezTo>
                  <a:pt x="4451" y="27986"/>
                  <a:pt x="4478" y="27993"/>
                  <a:pt x="4370" y="27619"/>
                </a:cubicBezTo>
                <a:cubicBezTo>
                  <a:pt x="4359" y="27515"/>
                  <a:pt x="4415" y="27692"/>
                  <a:pt x="4422" y="27665"/>
                </a:cubicBezTo>
                <a:close/>
                <a:moveTo>
                  <a:pt x="11500" y="52212"/>
                </a:moveTo>
                <a:cubicBezTo>
                  <a:pt x="11592" y="52534"/>
                  <a:pt x="11542" y="52478"/>
                  <a:pt x="11452" y="52153"/>
                </a:cubicBezTo>
                <a:cubicBezTo>
                  <a:pt x="11449" y="52101"/>
                  <a:pt x="11470" y="52136"/>
                  <a:pt x="11500" y="52212"/>
                </a:cubicBezTo>
                <a:close/>
                <a:moveTo>
                  <a:pt x="10880" y="50348"/>
                </a:moveTo>
                <a:cubicBezTo>
                  <a:pt x="10911" y="50425"/>
                  <a:pt x="10897" y="50293"/>
                  <a:pt x="10988" y="50614"/>
                </a:cubicBezTo>
                <a:cubicBezTo>
                  <a:pt x="10977" y="50635"/>
                  <a:pt x="10991" y="50767"/>
                  <a:pt x="10880" y="50348"/>
                </a:cubicBezTo>
                <a:close/>
                <a:moveTo>
                  <a:pt x="11061" y="51137"/>
                </a:moveTo>
                <a:cubicBezTo>
                  <a:pt x="10956" y="50796"/>
                  <a:pt x="10956" y="50879"/>
                  <a:pt x="10876" y="50523"/>
                </a:cubicBezTo>
                <a:cubicBezTo>
                  <a:pt x="10796" y="50335"/>
                  <a:pt x="10901" y="50841"/>
                  <a:pt x="10680" y="50105"/>
                </a:cubicBezTo>
                <a:cubicBezTo>
                  <a:pt x="10695" y="49996"/>
                  <a:pt x="10666" y="49717"/>
                  <a:pt x="10880" y="50348"/>
                </a:cubicBezTo>
                <a:cubicBezTo>
                  <a:pt x="10943" y="50590"/>
                  <a:pt x="10914" y="50569"/>
                  <a:pt x="10946" y="50715"/>
                </a:cubicBezTo>
                <a:cubicBezTo>
                  <a:pt x="11036" y="50931"/>
                  <a:pt x="11120" y="51099"/>
                  <a:pt x="11030" y="50691"/>
                </a:cubicBezTo>
                <a:cubicBezTo>
                  <a:pt x="11222" y="51298"/>
                  <a:pt x="11165" y="51374"/>
                  <a:pt x="11040" y="51015"/>
                </a:cubicBezTo>
                <a:cubicBezTo>
                  <a:pt x="11026" y="50994"/>
                  <a:pt x="11113" y="51347"/>
                  <a:pt x="11127" y="51336"/>
                </a:cubicBezTo>
                <a:cubicBezTo>
                  <a:pt x="11186" y="51591"/>
                  <a:pt x="11072" y="51305"/>
                  <a:pt x="11033" y="51210"/>
                </a:cubicBezTo>
                <a:cubicBezTo>
                  <a:pt x="10893" y="50736"/>
                  <a:pt x="11033" y="51071"/>
                  <a:pt x="11061" y="51137"/>
                </a:cubicBezTo>
                <a:close/>
                <a:moveTo>
                  <a:pt x="6192" y="34202"/>
                </a:moveTo>
                <a:cubicBezTo>
                  <a:pt x="6321" y="34674"/>
                  <a:pt x="6210" y="34370"/>
                  <a:pt x="6255" y="34579"/>
                </a:cubicBezTo>
                <a:cubicBezTo>
                  <a:pt x="6331" y="34844"/>
                  <a:pt x="6318" y="34712"/>
                  <a:pt x="6366" y="34844"/>
                </a:cubicBezTo>
                <a:cubicBezTo>
                  <a:pt x="6461" y="35186"/>
                  <a:pt x="6513" y="35413"/>
                  <a:pt x="6524" y="35521"/>
                </a:cubicBezTo>
                <a:cubicBezTo>
                  <a:pt x="6310" y="34904"/>
                  <a:pt x="6216" y="34485"/>
                  <a:pt x="5986" y="33812"/>
                </a:cubicBezTo>
                <a:cubicBezTo>
                  <a:pt x="6038" y="33891"/>
                  <a:pt x="5860" y="33330"/>
                  <a:pt x="5920" y="33435"/>
                </a:cubicBezTo>
                <a:cubicBezTo>
                  <a:pt x="6010" y="33773"/>
                  <a:pt x="6073" y="34003"/>
                  <a:pt x="6164" y="34265"/>
                </a:cubicBezTo>
                <a:cubicBezTo>
                  <a:pt x="6147" y="34129"/>
                  <a:pt x="6091" y="33909"/>
                  <a:pt x="6192" y="34202"/>
                </a:cubicBezTo>
                <a:close/>
                <a:moveTo>
                  <a:pt x="10980" y="51155"/>
                </a:moveTo>
                <a:cubicBezTo>
                  <a:pt x="11082" y="51553"/>
                  <a:pt x="10988" y="51260"/>
                  <a:pt x="10980" y="51329"/>
                </a:cubicBezTo>
                <a:cubicBezTo>
                  <a:pt x="10911" y="51039"/>
                  <a:pt x="10897" y="50925"/>
                  <a:pt x="10980" y="51155"/>
                </a:cubicBezTo>
                <a:close/>
                <a:moveTo>
                  <a:pt x="19532" y="52966"/>
                </a:moveTo>
                <a:cubicBezTo>
                  <a:pt x="19508" y="53015"/>
                  <a:pt x="19550" y="53214"/>
                  <a:pt x="19487" y="53067"/>
                </a:cubicBezTo>
                <a:cubicBezTo>
                  <a:pt x="19431" y="52865"/>
                  <a:pt x="19445" y="52851"/>
                  <a:pt x="19344" y="52526"/>
                </a:cubicBezTo>
                <a:cubicBezTo>
                  <a:pt x="19490" y="52969"/>
                  <a:pt x="19361" y="52432"/>
                  <a:pt x="19532" y="52966"/>
                </a:cubicBezTo>
                <a:close/>
                <a:moveTo>
                  <a:pt x="18994" y="51776"/>
                </a:moveTo>
                <a:cubicBezTo>
                  <a:pt x="18896" y="51406"/>
                  <a:pt x="19030" y="51804"/>
                  <a:pt x="18890" y="51323"/>
                </a:cubicBezTo>
                <a:cubicBezTo>
                  <a:pt x="18890" y="51231"/>
                  <a:pt x="18949" y="51420"/>
                  <a:pt x="18917" y="51249"/>
                </a:cubicBezTo>
                <a:cubicBezTo>
                  <a:pt x="19089" y="51846"/>
                  <a:pt x="19026" y="51783"/>
                  <a:pt x="18994" y="51776"/>
                </a:cubicBezTo>
                <a:close/>
                <a:moveTo>
                  <a:pt x="19113" y="52024"/>
                </a:moveTo>
                <a:cubicBezTo>
                  <a:pt x="19194" y="52167"/>
                  <a:pt x="19200" y="52362"/>
                  <a:pt x="19159" y="52268"/>
                </a:cubicBezTo>
                <a:cubicBezTo>
                  <a:pt x="19106" y="52076"/>
                  <a:pt x="19071" y="51926"/>
                  <a:pt x="19051" y="51814"/>
                </a:cubicBezTo>
                <a:cubicBezTo>
                  <a:pt x="19081" y="51870"/>
                  <a:pt x="19099" y="51859"/>
                  <a:pt x="19138" y="51957"/>
                </a:cubicBezTo>
                <a:cubicBezTo>
                  <a:pt x="19273" y="52453"/>
                  <a:pt x="19099" y="51898"/>
                  <a:pt x="19113" y="52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916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329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DF23-3AD0-41CF-A82C-8FBDE09D516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ACC85058-49A2-41F7-93B3-1E5BA509924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9D87E5-2103-4735-AF80-4024FEDC64EF}"/>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0B9617E7-4E76-4A1F-8383-BC6AB694484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ADF2E6B-F259-49B2-916D-79510D5E6639}"/>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3403684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4A71-A0AD-4610-88AD-D2426BA34A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242949B-F1FB-4525-A40B-1A555651DD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C9EE87-AA20-4C26-9177-F9A1F365A9AD}"/>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ED1347DC-0561-45EA-B174-9DCF0BC1F0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DC78F8-A6AC-4D22-B2D9-5272C664C191}"/>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3200359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FA93-F266-4681-AFF3-7E1E1B66334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99D68EE-E477-4F69-99BE-6D851D8B230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A9024-18B9-4495-8C2B-26A2AE4F8399}"/>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9BB872FD-A8C6-403F-964C-307D46ED33B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BF9F44-AB91-473C-8428-A8A286E0D6FA}"/>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2353377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9702-28EF-49AE-AB39-8B2F3945ECA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6BD037-1580-4557-96E9-AEBB6CB3A18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89BAC60-CB9D-4C38-8FD1-1D63FB977DE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1BAE2B0-228F-408A-A848-948107430E22}"/>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6" name="Footer Placeholder 5">
            <a:extLst>
              <a:ext uri="{FF2B5EF4-FFF2-40B4-BE49-F238E27FC236}">
                <a16:creationId xmlns:a16="http://schemas.microsoft.com/office/drawing/2014/main" id="{76542065-54BA-480E-85B6-9B07D15C616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3096AB0-34E3-4ACC-8FBB-B6F005D55713}"/>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686671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0C296-5369-4333-A692-5C49B7BC28A6}"/>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A0EDD9-893B-49F5-9917-F5361AD482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ED0B973-C132-40D4-8425-5359EDA83B6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AE7F0BD-034A-43BF-8541-92536ADAAF5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C0FA556-79E3-4591-858A-24F113993BC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70AE70A-73DE-40C8-B03B-A98EC8E977B7}"/>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8" name="Footer Placeholder 7">
            <a:extLst>
              <a:ext uri="{FF2B5EF4-FFF2-40B4-BE49-F238E27FC236}">
                <a16:creationId xmlns:a16="http://schemas.microsoft.com/office/drawing/2014/main" id="{B6C12015-2067-4946-898D-A06061C1B4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55D50E5-254F-4B90-AF0A-3B903C9F8E80}"/>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2956971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88147-80EA-44F6-9EC2-F3170634C1D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79DC236-8C07-4C79-89AB-6D5E489E7233}"/>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4" name="Footer Placeholder 3">
            <a:extLst>
              <a:ext uri="{FF2B5EF4-FFF2-40B4-BE49-F238E27FC236}">
                <a16:creationId xmlns:a16="http://schemas.microsoft.com/office/drawing/2014/main" id="{21B66D4F-FDC5-4818-9DD8-363B3C26D92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C106488-F260-4D51-A13B-2351F843C831}"/>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213970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13572-A772-4B53-87F6-D99D714F78A2}"/>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3" name="Footer Placeholder 2">
            <a:extLst>
              <a:ext uri="{FF2B5EF4-FFF2-40B4-BE49-F238E27FC236}">
                <a16:creationId xmlns:a16="http://schemas.microsoft.com/office/drawing/2014/main" id="{3FBD9371-2F82-4E9C-BC5D-A6C4421A55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7F3C374-8808-4049-B580-19B58EFB7621}"/>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3769476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F86D0-4A13-4620-9416-0072008E7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16022AB-4C33-45AC-8A2C-CE55A89A171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1FDAA93-47F8-4031-AB60-C0C8BA45ED7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D1E557-8024-4AB3-86F7-3FECF6ACD0C0}"/>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6" name="Footer Placeholder 5">
            <a:extLst>
              <a:ext uri="{FF2B5EF4-FFF2-40B4-BE49-F238E27FC236}">
                <a16:creationId xmlns:a16="http://schemas.microsoft.com/office/drawing/2014/main" id="{FA434375-A14C-4B80-9E07-089B8E944B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523D6B5-4446-4383-82D6-86415548C264}"/>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993597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CB50-3902-4981-955E-54E44849CB9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9680993-0A0C-49D6-AB90-D44C6E726A1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DDB403BB-9114-4134-90F3-63BC5DFD393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A7E64F3-3613-4A3D-A35F-FD2C9F498F11}"/>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6" name="Footer Placeholder 5">
            <a:extLst>
              <a:ext uri="{FF2B5EF4-FFF2-40B4-BE49-F238E27FC236}">
                <a16:creationId xmlns:a16="http://schemas.microsoft.com/office/drawing/2014/main" id="{9A4B0CDE-5A39-40AC-9ED9-E8B8B3F58E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4BA4E25-00D1-4E53-84F1-F0B329AB2AF6}"/>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3938463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61CD-9227-41F1-B2F9-8D879B1ADC9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7F08AAD-843C-4E6A-A4DC-0AA802D72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A113EF8-29A2-4E99-8D0B-47F283CA7DBF}"/>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CBDAE379-099E-4A4F-B991-92CF167117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8C6845-C7DC-4E0A-A41B-14E30DABDC6F}"/>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1485348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D1EEB5-4841-49A7-99F6-843D03AEFF5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BDA1936-8B6D-4024-BB28-33D6E2DD2FC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8C3BEA-9744-4052-AEA6-95205D2A5C99}"/>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3C63A385-079D-4BA1-AB2A-7F3CEB17202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BCBA0E-1C4C-4CE1-8CFC-AE6F5098F13C}"/>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1155456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DF23-3AD0-41CF-A82C-8FBDE09D516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ACC85058-49A2-41F7-93B3-1E5BA509924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9D87E5-2103-4735-AF80-4024FEDC64EF}"/>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0B9617E7-4E76-4A1F-8383-BC6AB694484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ADF2E6B-F259-49B2-916D-79510D5E6639}"/>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1681398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4A71-A0AD-4610-88AD-D2426BA34A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242949B-F1FB-4525-A40B-1A555651DD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C9EE87-AA20-4C26-9177-F9A1F365A9AD}"/>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ED1347DC-0561-45EA-B174-9DCF0BC1F0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DC78F8-A6AC-4D22-B2D9-5272C664C191}"/>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1157394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7"/>
        <p:cNvGrpSpPr/>
        <p:nvPr/>
      </p:nvGrpSpPr>
      <p:grpSpPr>
        <a:xfrm>
          <a:off x="0" y="0"/>
          <a:ext cx="0" cy="0"/>
          <a:chOff x="0" y="0"/>
          <a:chExt cx="0" cy="0"/>
        </a:xfrm>
      </p:grpSpPr>
      <p:pic>
        <p:nvPicPr>
          <p:cNvPr id="298" name="Google Shape;298;p6"/>
          <p:cNvPicPr preferRelativeResize="0"/>
          <p:nvPr/>
        </p:nvPicPr>
        <p:blipFill>
          <a:blip r:embed="rId2">
            <a:alphaModFix amt="66000"/>
          </a:blip>
          <a:stretch>
            <a:fillRect/>
          </a:stretch>
        </p:blipFill>
        <p:spPr>
          <a:xfrm rot="1326164" flipH="1">
            <a:off x="2960862" y="1361553"/>
            <a:ext cx="3222304" cy="2224797"/>
          </a:xfrm>
          <a:prstGeom prst="rect">
            <a:avLst/>
          </a:prstGeom>
          <a:noFill/>
          <a:ln>
            <a:noFill/>
          </a:ln>
        </p:spPr>
      </p:pic>
      <p:pic>
        <p:nvPicPr>
          <p:cNvPr id="299" name="Google Shape;299;p6"/>
          <p:cNvPicPr preferRelativeResize="0"/>
          <p:nvPr/>
        </p:nvPicPr>
        <p:blipFill>
          <a:blip r:embed="rId3">
            <a:alphaModFix amt="47000"/>
          </a:blip>
          <a:stretch>
            <a:fillRect/>
          </a:stretch>
        </p:blipFill>
        <p:spPr>
          <a:xfrm rot="1331770">
            <a:off x="-1977764" y="3821949"/>
            <a:ext cx="2989902" cy="2468226"/>
          </a:xfrm>
          <a:prstGeom prst="rect">
            <a:avLst/>
          </a:prstGeom>
          <a:noFill/>
          <a:ln>
            <a:noFill/>
          </a:ln>
        </p:spPr>
      </p:pic>
      <p:grpSp>
        <p:nvGrpSpPr>
          <p:cNvPr id="300" name="Google Shape;300;p6"/>
          <p:cNvGrpSpPr/>
          <p:nvPr/>
        </p:nvGrpSpPr>
        <p:grpSpPr>
          <a:xfrm rot="-987768">
            <a:off x="-733895" y="3875634"/>
            <a:ext cx="1344359" cy="1995308"/>
            <a:chOff x="272875" y="1527563"/>
            <a:chExt cx="255950" cy="455000"/>
          </a:xfrm>
        </p:grpSpPr>
        <p:sp>
          <p:nvSpPr>
            <p:cNvPr id="301" name="Google Shape;301;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6" name="Google Shape;336;p6"/>
          <p:cNvPicPr preferRelativeResize="0"/>
          <p:nvPr/>
        </p:nvPicPr>
        <p:blipFill>
          <a:blip r:embed="rId4">
            <a:alphaModFix amt="74000"/>
          </a:blip>
          <a:stretch>
            <a:fillRect/>
          </a:stretch>
        </p:blipFill>
        <p:spPr>
          <a:xfrm flipH="1">
            <a:off x="7809444" y="4139664"/>
            <a:ext cx="2894870" cy="2593321"/>
          </a:xfrm>
          <a:prstGeom prst="rect">
            <a:avLst/>
          </a:prstGeom>
          <a:noFill/>
          <a:ln>
            <a:noFill/>
          </a:ln>
        </p:spPr>
      </p:pic>
      <p:pic>
        <p:nvPicPr>
          <p:cNvPr id="337" name="Google Shape;337;p6"/>
          <p:cNvPicPr preferRelativeResize="0"/>
          <p:nvPr/>
        </p:nvPicPr>
        <p:blipFill>
          <a:blip r:embed="rId5">
            <a:alphaModFix amt="62000"/>
          </a:blip>
          <a:stretch>
            <a:fillRect/>
          </a:stretch>
        </p:blipFill>
        <p:spPr>
          <a:xfrm rot="9368145" flipH="1">
            <a:off x="-1509155" y="-1246007"/>
            <a:ext cx="2894870" cy="2593321"/>
          </a:xfrm>
          <a:prstGeom prst="rect">
            <a:avLst/>
          </a:prstGeom>
          <a:noFill/>
          <a:ln>
            <a:noFill/>
          </a:ln>
        </p:spPr>
      </p:pic>
      <p:grpSp>
        <p:nvGrpSpPr>
          <p:cNvPr id="338" name="Google Shape;338;p6"/>
          <p:cNvGrpSpPr/>
          <p:nvPr/>
        </p:nvGrpSpPr>
        <p:grpSpPr>
          <a:xfrm rot="5400065">
            <a:off x="8667137" y="-1129839"/>
            <a:ext cx="1344377" cy="1995312"/>
            <a:chOff x="272875" y="1527563"/>
            <a:chExt cx="255950" cy="455000"/>
          </a:xfrm>
        </p:grpSpPr>
        <p:sp>
          <p:nvSpPr>
            <p:cNvPr id="339" name="Google Shape;339;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6"/>
          <p:cNvSpPr txBox="1">
            <a:spLocks noGrp="1"/>
          </p:cNvSpPr>
          <p:nvPr>
            <p:ph type="title"/>
          </p:nvPr>
        </p:nvSpPr>
        <p:spPr>
          <a:xfrm>
            <a:off x="3566522" y="1727900"/>
            <a:ext cx="2028900" cy="17145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75" name="Google Shape;375;p6"/>
          <p:cNvPicPr preferRelativeResize="0"/>
          <p:nvPr/>
        </p:nvPicPr>
        <p:blipFill>
          <a:blip r:embed="rId3">
            <a:alphaModFix amt="47000"/>
          </a:blip>
          <a:stretch>
            <a:fillRect/>
          </a:stretch>
        </p:blipFill>
        <p:spPr>
          <a:xfrm rot="-10643014">
            <a:off x="7943421" y="-1509312"/>
            <a:ext cx="2989903" cy="2468227"/>
          </a:xfrm>
          <a:prstGeom prst="rect">
            <a:avLst/>
          </a:prstGeom>
          <a:noFill/>
          <a:ln>
            <a:noFill/>
          </a:ln>
        </p:spPr>
      </p:pic>
      <p:sp>
        <p:nvSpPr>
          <p:cNvPr id="376" name="Google Shape;376;p6"/>
          <p:cNvSpPr/>
          <p:nvPr/>
        </p:nvSpPr>
        <p:spPr>
          <a:xfrm rot="-7373435">
            <a:off x="3439495" y="5025020"/>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FA93-F266-4681-AFF3-7E1E1B66334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99D68EE-E477-4F69-99BE-6D851D8B230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A9024-18B9-4495-8C2B-26A2AE4F8399}"/>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9BB872FD-A8C6-403F-964C-307D46ED33B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BF9F44-AB91-473C-8428-A8A286E0D6FA}"/>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3811673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9702-28EF-49AE-AB39-8B2F3945ECA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6BD037-1580-4557-96E9-AEBB6CB3A18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89BAC60-CB9D-4C38-8FD1-1D63FB977DE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1BAE2B0-228F-408A-A848-948107430E22}"/>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6" name="Footer Placeholder 5">
            <a:extLst>
              <a:ext uri="{FF2B5EF4-FFF2-40B4-BE49-F238E27FC236}">
                <a16:creationId xmlns:a16="http://schemas.microsoft.com/office/drawing/2014/main" id="{76542065-54BA-480E-85B6-9B07D15C616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3096AB0-34E3-4ACC-8FBB-B6F005D55713}"/>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1069631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0C296-5369-4333-A692-5C49B7BC28A6}"/>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A0EDD9-893B-49F5-9917-F5361AD482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ED0B973-C132-40D4-8425-5359EDA83B6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AE7F0BD-034A-43BF-8541-92536ADAAF5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C0FA556-79E3-4591-858A-24F113993BC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70AE70A-73DE-40C8-B03B-A98EC8E977B7}"/>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8" name="Footer Placeholder 7">
            <a:extLst>
              <a:ext uri="{FF2B5EF4-FFF2-40B4-BE49-F238E27FC236}">
                <a16:creationId xmlns:a16="http://schemas.microsoft.com/office/drawing/2014/main" id="{B6C12015-2067-4946-898D-A06061C1B4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55D50E5-254F-4B90-AF0A-3B903C9F8E80}"/>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2359456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88147-80EA-44F6-9EC2-F3170634C1D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79DC236-8C07-4C79-89AB-6D5E489E7233}"/>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4" name="Footer Placeholder 3">
            <a:extLst>
              <a:ext uri="{FF2B5EF4-FFF2-40B4-BE49-F238E27FC236}">
                <a16:creationId xmlns:a16="http://schemas.microsoft.com/office/drawing/2014/main" id="{21B66D4F-FDC5-4818-9DD8-363B3C26D92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C106488-F260-4D51-A13B-2351F843C831}"/>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4070588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13572-A772-4B53-87F6-D99D714F78A2}"/>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3" name="Footer Placeholder 2">
            <a:extLst>
              <a:ext uri="{FF2B5EF4-FFF2-40B4-BE49-F238E27FC236}">
                <a16:creationId xmlns:a16="http://schemas.microsoft.com/office/drawing/2014/main" id="{3FBD9371-2F82-4E9C-BC5D-A6C4421A55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7F3C374-8808-4049-B580-19B58EFB7621}"/>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3142435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F86D0-4A13-4620-9416-0072008E7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16022AB-4C33-45AC-8A2C-CE55A89A171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1FDAA93-47F8-4031-AB60-C0C8BA45ED7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D1E557-8024-4AB3-86F7-3FECF6ACD0C0}"/>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6" name="Footer Placeholder 5">
            <a:extLst>
              <a:ext uri="{FF2B5EF4-FFF2-40B4-BE49-F238E27FC236}">
                <a16:creationId xmlns:a16="http://schemas.microsoft.com/office/drawing/2014/main" id="{FA434375-A14C-4B80-9E07-089B8E944B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523D6B5-4446-4383-82D6-86415548C264}"/>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432922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CB50-3902-4981-955E-54E44849CB9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9680993-0A0C-49D6-AB90-D44C6E726A1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DDB403BB-9114-4134-90F3-63BC5DFD393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A7E64F3-3613-4A3D-A35F-FD2C9F498F11}"/>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6" name="Footer Placeholder 5">
            <a:extLst>
              <a:ext uri="{FF2B5EF4-FFF2-40B4-BE49-F238E27FC236}">
                <a16:creationId xmlns:a16="http://schemas.microsoft.com/office/drawing/2014/main" id="{9A4B0CDE-5A39-40AC-9ED9-E8B8B3F58E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4BA4E25-00D1-4E53-84F1-F0B329AB2AF6}"/>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3621618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61CD-9227-41F1-B2F9-8D879B1ADC9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7F08AAD-843C-4E6A-A4DC-0AA802D72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A113EF8-29A2-4E99-8D0B-47F283CA7DBF}"/>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CBDAE379-099E-4A4F-B991-92CF167117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8C6845-C7DC-4E0A-A41B-14E30DABDC6F}"/>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1530874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D1EEB5-4841-49A7-99F6-843D03AEFF5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BDA1936-8B6D-4024-BB28-33D6E2DD2FC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8C3BEA-9744-4052-AEA6-95205D2A5C99}"/>
              </a:ext>
            </a:extLst>
          </p:cNvPr>
          <p:cNvSpPr>
            <a:spLocks noGrp="1"/>
          </p:cNvSpPr>
          <p:nvPr>
            <p:ph type="dt" sz="half" idx="10"/>
          </p:nvPr>
        </p:nvSpPr>
        <p:spPr/>
        <p:txBody>
          <a:body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3C63A385-079D-4BA1-AB2A-7F3CEB17202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BCBA0E-1C4C-4CE1-8CFC-AE6F5098F13C}"/>
              </a:ext>
            </a:extLst>
          </p:cNvPr>
          <p:cNvSpPr>
            <a:spLocks noGrp="1"/>
          </p:cNvSpPr>
          <p:nvPr>
            <p:ph type="sldNum" sz="quarter" idx="12"/>
          </p:nvPr>
        </p:nvSpPr>
        <p:spPr/>
        <p:txBody>
          <a:bodyPr/>
          <a:lstStyle/>
          <a:p>
            <a:fld id="{CD1C909E-48CD-476E-A8F2-A41085043068}" type="slidenum">
              <a:rPr lang="vi-VN" smtClean="0"/>
              <a:t>‹#›</a:t>
            </a:fld>
            <a:endParaRPr lang="vi-VN"/>
          </a:p>
        </p:txBody>
      </p:sp>
    </p:spTree>
    <p:extLst>
      <p:ext uri="{BB962C8B-B14F-4D97-AF65-F5344CB8AC3E}">
        <p14:creationId xmlns:p14="http://schemas.microsoft.com/office/powerpoint/2010/main" val="2545098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5" name="Google Shape;975;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3.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3.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AE94266-A233-6682-98E0-D197DBBE61D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9" r:id="rId5"/>
    <p:sldLayoutId id="2147483660" r:id="rId6"/>
    <p:sldLayoutId id="2147483664" r:id="rId7"/>
    <p:sldLayoutId id="2147483672" r:id="rId8"/>
    <p:sldLayoutId id="2147483677" r:id="rId9"/>
    <p:sldLayoutId id="2147483678" r:id="rId10"/>
    <p:sldLayoutId id="2147483679" r:id="rId11"/>
    <p:sldLayoutId id="2147483680" r:id="rId12"/>
    <p:sldLayoutId id="2147483681" r:id="rId13"/>
    <p:sldLayoutId id="2147483685" r:id="rId14"/>
    <p:sldLayoutId id="2147483686" r:id="rId15"/>
    <p:sldLayoutId id="2147483712"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9C708E0-2CC1-F11B-EB6D-A89B478B720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0C2C927C-0EF0-4384-8087-70BC98B5C3D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4584E5-6E84-4CF8-ACFA-6B7910E4602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3FC3DF2-53DB-460A-A30F-FED7BC38A05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36B32F3E-57CD-4423-98B7-C1151F5D652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957E5E5-DB62-496C-BAC3-7A7AF9B81DF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1C909E-48CD-476E-A8F2-A41085043068}" type="slidenum">
              <a:rPr lang="vi-VN" smtClean="0"/>
              <a:t>‹#›</a:t>
            </a:fld>
            <a:endParaRPr lang="vi-VN"/>
          </a:p>
        </p:txBody>
      </p:sp>
    </p:spTree>
    <p:extLst>
      <p:ext uri="{BB962C8B-B14F-4D97-AF65-F5344CB8AC3E}">
        <p14:creationId xmlns:p14="http://schemas.microsoft.com/office/powerpoint/2010/main" val="73502083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227E5B7-F537-A9E3-049E-7137C0AD06A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0C2C927C-0EF0-4384-8087-70BC98B5C3D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4584E5-6E84-4CF8-ACFA-6B7910E4602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3FC3DF2-53DB-460A-A30F-FED7BC38A05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D876FF2-4900-4533-9DD0-455FD14A594B}" type="datetimeFigureOut">
              <a:rPr lang="vi-VN" smtClean="0"/>
              <a:t>13/11/2024</a:t>
            </a:fld>
            <a:endParaRPr lang="vi-VN"/>
          </a:p>
        </p:txBody>
      </p:sp>
      <p:sp>
        <p:nvSpPr>
          <p:cNvPr id="5" name="Footer Placeholder 4">
            <a:extLst>
              <a:ext uri="{FF2B5EF4-FFF2-40B4-BE49-F238E27FC236}">
                <a16:creationId xmlns:a16="http://schemas.microsoft.com/office/drawing/2014/main" id="{36B32F3E-57CD-4423-98B7-C1151F5D652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957E5E5-DB62-496C-BAC3-7A7AF9B81DF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1C909E-48CD-476E-A8F2-A41085043068}" type="slidenum">
              <a:rPr lang="vi-VN" smtClean="0"/>
              <a:t>‹#›</a:t>
            </a:fld>
            <a:endParaRPr lang="vi-VN"/>
          </a:p>
        </p:txBody>
      </p:sp>
    </p:spTree>
    <p:extLst>
      <p:ext uri="{BB962C8B-B14F-4D97-AF65-F5344CB8AC3E}">
        <p14:creationId xmlns:p14="http://schemas.microsoft.com/office/powerpoint/2010/main" val="203172288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6.mp3"/><Relationship Id="rId7" Type="http://schemas.openxmlformats.org/officeDocument/2006/relationships/slideLayout" Target="../slideLayouts/slideLayout34.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5" Type="http://schemas.microsoft.com/office/2007/relationships/media" Target="../media/media7.mp4"/><Relationship Id="rId10" Type="http://schemas.openxmlformats.org/officeDocument/2006/relationships/image" Target="../media/image34.png"/><Relationship Id="rId4" Type="http://schemas.openxmlformats.org/officeDocument/2006/relationships/audio" Target="../media/media6.mp3"/><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6.mp3"/><Relationship Id="rId7" Type="http://schemas.openxmlformats.org/officeDocument/2006/relationships/slideLayout" Target="../slideLayouts/slideLayout34.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5" Type="http://schemas.microsoft.com/office/2007/relationships/media" Target="../media/media7.mp4"/><Relationship Id="rId10" Type="http://schemas.openxmlformats.org/officeDocument/2006/relationships/image" Target="../media/image34.png"/><Relationship Id="rId4" Type="http://schemas.openxmlformats.org/officeDocument/2006/relationships/audio" Target="../media/media6.mp3"/><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6.mp3"/><Relationship Id="rId7" Type="http://schemas.openxmlformats.org/officeDocument/2006/relationships/slideLayout" Target="../slideLayouts/slideLayout34.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5" Type="http://schemas.microsoft.com/office/2007/relationships/media" Target="../media/media7.mp4"/><Relationship Id="rId10" Type="http://schemas.openxmlformats.org/officeDocument/2006/relationships/image" Target="../media/image34.png"/><Relationship Id="rId4" Type="http://schemas.openxmlformats.org/officeDocument/2006/relationships/audio" Target="../media/media6.mp3"/><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5.png"/><Relationship Id="rId5" Type="http://schemas.openxmlformats.org/officeDocument/2006/relationships/slideLayout" Target="../slideLayouts/slideLayout15.xml"/><Relationship Id="rId4" Type="http://schemas.microsoft.com/office/2007/relationships/media" Target="../media/media9.mp3"/></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10.mp4"/><Relationship Id="rId7" Type="http://schemas.openxmlformats.org/officeDocument/2006/relationships/image" Target="../media/image37.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slideLayout" Target="../slideLayouts/slideLayout7.xml"/><Relationship Id="rId4" Type="http://schemas.openxmlformats.org/officeDocument/2006/relationships/video" Target="../media/media10.mp4"/><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5.xml"/><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5.xm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7.jp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5.xml"/><Relationship Id="rId5" Type="http://schemas.openxmlformats.org/officeDocument/2006/relationships/image" Target="../media/image42.sv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5.xml"/><Relationship Id="rId5" Type="http://schemas.openxmlformats.org/officeDocument/2006/relationships/image" Target="../media/image42.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5.xml"/><Relationship Id="rId5" Type="http://schemas.openxmlformats.org/officeDocument/2006/relationships/image" Target="../media/image42.sv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9.mp3"/><Relationship Id="rId1" Type="http://schemas.openxmlformats.org/officeDocument/2006/relationships/audio" Target="NULL" TargetMode="External"/><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5.xml"/><Relationship Id="rId7" Type="http://schemas.openxmlformats.org/officeDocument/2006/relationships/image" Target="../media/image31.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6.mp3"/><Relationship Id="rId7" Type="http://schemas.openxmlformats.org/officeDocument/2006/relationships/slideLayout" Target="../slideLayouts/slideLayout34.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5" Type="http://schemas.microsoft.com/office/2007/relationships/media" Target="../media/media7.mp4"/><Relationship Id="rId10" Type="http://schemas.openxmlformats.org/officeDocument/2006/relationships/image" Target="../media/image34.png"/><Relationship Id="rId4" Type="http://schemas.openxmlformats.org/officeDocument/2006/relationships/audio" Target="../media/media6.mp3"/><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443;p30">
            <a:extLst>
              <a:ext uri="{FF2B5EF4-FFF2-40B4-BE49-F238E27FC236}">
                <a16:creationId xmlns:a16="http://schemas.microsoft.com/office/drawing/2014/main" id="{44F7B775-1A26-431D-AAFE-117C3F404DE7}"/>
              </a:ext>
            </a:extLst>
          </p:cNvPr>
          <p:cNvGrpSpPr/>
          <p:nvPr/>
        </p:nvGrpSpPr>
        <p:grpSpPr>
          <a:xfrm>
            <a:off x="2802345" y="2836044"/>
            <a:ext cx="3539310" cy="2302048"/>
            <a:chOff x="508075" y="1086550"/>
            <a:chExt cx="2154175" cy="1401125"/>
          </a:xfrm>
        </p:grpSpPr>
        <p:sp>
          <p:nvSpPr>
            <p:cNvPr id="13" name="Google Shape;444;p30">
              <a:extLst>
                <a:ext uri="{FF2B5EF4-FFF2-40B4-BE49-F238E27FC236}">
                  <a16:creationId xmlns:a16="http://schemas.microsoft.com/office/drawing/2014/main" id="{246336F7-FF45-4314-A6B6-F1D1ACCC44D9}"/>
                </a:ext>
              </a:extLst>
            </p:cNvPr>
            <p:cNvSpPr/>
            <p:nvPr/>
          </p:nvSpPr>
          <p:spPr>
            <a:xfrm>
              <a:off x="842950" y="2092050"/>
              <a:ext cx="457825" cy="395625"/>
            </a:xfrm>
            <a:custGeom>
              <a:avLst/>
              <a:gdLst/>
              <a:ahLst/>
              <a:cxnLst/>
              <a:rect l="l" t="t" r="r" b="b"/>
              <a:pathLst>
                <a:path w="18313" h="15825" extrusionOk="0">
                  <a:moveTo>
                    <a:pt x="16895" y="1"/>
                  </a:moveTo>
                  <a:lnTo>
                    <a:pt x="489" y="417"/>
                  </a:lnTo>
                  <a:cubicBezTo>
                    <a:pt x="489" y="417"/>
                    <a:pt x="465" y="929"/>
                    <a:pt x="429" y="1751"/>
                  </a:cubicBezTo>
                  <a:cubicBezTo>
                    <a:pt x="322" y="4251"/>
                    <a:pt x="84" y="9526"/>
                    <a:pt x="24" y="11681"/>
                  </a:cubicBezTo>
                  <a:cubicBezTo>
                    <a:pt x="1" y="13026"/>
                    <a:pt x="1" y="14467"/>
                    <a:pt x="36" y="15824"/>
                  </a:cubicBezTo>
                  <a:lnTo>
                    <a:pt x="9073" y="15824"/>
                  </a:lnTo>
                  <a:lnTo>
                    <a:pt x="9442" y="10180"/>
                  </a:lnTo>
                  <a:lnTo>
                    <a:pt x="9442" y="10157"/>
                  </a:lnTo>
                  <a:lnTo>
                    <a:pt x="9502" y="9311"/>
                  </a:lnTo>
                  <a:lnTo>
                    <a:pt x="9621" y="10133"/>
                  </a:lnTo>
                  <a:lnTo>
                    <a:pt x="10490" y="15824"/>
                  </a:lnTo>
                  <a:lnTo>
                    <a:pt x="18312" y="15824"/>
                  </a:lnTo>
                  <a:lnTo>
                    <a:pt x="17431" y="6073"/>
                  </a:lnTo>
                  <a:lnTo>
                    <a:pt x="17419" y="5847"/>
                  </a:lnTo>
                  <a:lnTo>
                    <a:pt x="17419" y="5811"/>
                  </a:lnTo>
                  <a:lnTo>
                    <a:pt x="17038" y="1668"/>
                  </a:lnTo>
                  <a:lnTo>
                    <a:pt x="168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5;p30">
              <a:extLst>
                <a:ext uri="{FF2B5EF4-FFF2-40B4-BE49-F238E27FC236}">
                  <a16:creationId xmlns:a16="http://schemas.microsoft.com/office/drawing/2014/main" id="{26771E7F-BBB5-4F04-B736-960E4CDDD380}"/>
                </a:ext>
              </a:extLst>
            </p:cNvPr>
            <p:cNvSpPr/>
            <p:nvPr/>
          </p:nvSpPr>
          <p:spPr>
            <a:xfrm>
              <a:off x="850700" y="2137000"/>
              <a:ext cx="75175" cy="108975"/>
            </a:xfrm>
            <a:custGeom>
              <a:avLst/>
              <a:gdLst/>
              <a:ahLst/>
              <a:cxnLst/>
              <a:rect l="l" t="t" r="r" b="b"/>
              <a:pathLst>
                <a:path w="3007" h="4359" extrusionOk="0">
                  <a:moveTo>
                    <a:pt x="2909" y="0"/>
                  </a:moveTo>
                  <a:cubicBezTo>
                    <a:pt x="2865" y="0"/>
                    <a:pt x="2822" y="27"/>
                    <a:pt x="2822" y="84"/>
                  </a:cubicBezTo>
                  <a:cubicBezTo>
                    <a:pt x="2691" y="2787"/>
                    <a:pt x="107" y="4180"/>
                    <a:pt x="83" y="4191"/>
                  </a:cubicBezTo>
                  <a:cubicBezTo>
                    <a:pt x="0" y="4239"/>
                    <a:pt x="36" y="4358"/>
                    <a:pt x="119" y="4358"/>
                  </a:cubicBezTo>
                  <a:cubicBezTo>
                    <a:pt x="143" y="4358"/>
                    <a:pt x="155" y="4358"/>
                    <a:pt x="167" y="4346"/>
                  </a:cubicBezTo>
                  <a:cubicBezTo>
                    <a:pt x="191" y="4334"/>
                    <a:pt x="2869" y="2906"/>
                    <a:pt x="3000" y="96"/>
                  </a:cubicBezTo>
                  <a:cubicBezTo>
                    <a:pt x="3007" y="33"/>
                    <a:pt x="2957" y="0"/>
                    <a:pt x="2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6;p30">
              <a:extLst>
                <a:ext uri="{FF2B5EF4-FFF2-40B4-BE49-F238E27FC236}">
                  <a16:creationId xmlns:a16="http://schemas.microsoft.com/office/drawing/2014/main" id="{AD708AA0-7CD6-4E87-8BFE-F3F340D98A72}"/>
                </a:ext>
              </a:extLst>
            </p:cNvPr>
            <p:cNvSpPr/>
            <p:nvPr/>
          </p:nvSpPr>
          <p:spPr>
            <a:xfrm>
              <a:off x="1076025" y="2279625"/>
              <a:ext cx="10575" cy="130650"/>
            </a:xfrm>
            <a:custGeom>
              <a:avLst/>
              <a:gdLst/>
              <a:ahLst/>
              <a:cxnLst/>
              <a:rect l="l" t="t" r="r" b="b"/>
              <a:pathLst>
                <a:path w="423" h="5226" extrusionOk="0">
                  <a:moveTo>
                    <a:pt x="333" y="0"/>
                  </a:moveTo>
                  <a:cubicBezTo>
                    <a:pt x="290" y="0"/>
                    <a:pt x="244" y="30"/>
                    <a:pt x="238" y="94"/>
                  </a:cubicBezTo>
                  <a:lnTo>
                    <a:pt x="0" y="5130"/>
                  </a:lnTo>
                  <a:cubicBezTo>
                    <a:pt x="0" y="5178"/>
                    <a:pt x="36" y="5225"/>
                    <a:pt x="83" y="5225"/>
                  </a:cubicBezTo>
                  <a:cubicBezTo>
                    <a:pt x="131" y="5225"/>
                    <a:pt x="179" y="5190"/>
                    <a:pt x="179" y="5142"/>
                  </a:cubicBezTo>
                  <a:lnTo>
                    <a:pt x="417" y="94"/>
                  </a:lnTo>
                  <a:cubicBezTo>
                    <a:pt x="423" y="33"/>
                    <a:pt x="379"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47;p30">
              <a:extLst>
                <a:ext uri="{FF2B5EF4-FFF2-40B4-BE49-F238E27FC236}">
                  <a16:creationId xmlns:a16="http://schemas.microsoft.com/office/drawing/2014/main" id="{16CAB309-523B-4458-BB16-41A034ED38F0}"/>
                </a:ext>
              </a:extLst>
            </p:cNvPr>
            <p:cNvSpPr/>
            <p:nvPr/>
          </p:nvSpPr>
          <p:spPr>
            <a:xfrm>
              <a:off x="1211450" y="2137000"/>
              <a:ext cx="75025" cy="108975"/>
            </a:xfrm>
            <a:custGeom>
              <a:avLst/>
              <a:gdLst/>
              <a:ahLst/>
              <a:cxnLst/>
              <a:rect l="l" t="t" r="r" b="b"/>
              <a:pathLst>
                <a:path w="3001" h="4359" extrusionOk="0">
                  <a:moveTo>
                    <a:pt x="84" y="0"/>
                  </a:moveTo>
                  <a:cubicBezTo>
                    <a:pt x="36" y="0"/>
                    <a:pt x="0" y="48"/>
                    <a:pt x="0" y="96"/>
                  </a:cubicBezTo>
                  <a:cubicBezTo>
                    <a:pt x="131" y="2906"/>
                    <a:pt x="2810" y="4334"/>
                    <a:pt x="2834" y="4346"/>
                  </a:cubicBezTo>
                  <a:cubicBezTo>
                    <a:pt x="2846" y="4358"/>
                    <a:pt x="2858" y="4358"/>
                    <a:pt x="2870" y="4358"/>
                  </a:cubicBezTo>
                  <a:lnTo>
                    <a:pt x="2882" y="4358"/>
                  </a:lnTo>
                  <a:cubicBezTo>
                    <a:pt x="2965" y="4358"/>
                    <a:pt x="3001" y="4239"/>
                    <a:pt x="2917" y="4191"/>
                  </a:cubicBezTo>
                  <a:cubicBezTo>
                    <a:pt x="2894" y="4180"/>
                    <a:pt x="310" y="2787"/>
                    <a:pt x="179" y="84"/>
                  </a:cubicBezTo>
                  <a:cubicBezTo>
                    <a:pt x="179" y="36"/>
                    <a:pt x="131"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48;p30">
              <a:extLst>
                <a:ext uri="{FF2B5EF4-FFF2-40B4-BE49-F238E27FC236}">
                  <a16:creationId xmlns:a16="http://schemas.microsoft.com/office/drawing/2014/main" id="{E4F5FA9D-7D0C-43E3-8E53-0644A4EF1C13}"/>
                </a:ext>
              </a:extLst>
            </p:cNvPr>
            <p:cNvSpPr/>
            <p:nvPr/>
          </p:nvSpPr>
          <p:spPr>
            <a:xfrm>
              <a:off x="539350" y="1424400"/>
              <a:ext cx="83950" cy="92725"/>
            </a:xfrm>
            <a:custGeom>
              <a:avLst/>
              <a:gdLst/>
              <a:ahLst/>
              <a:cxnLst/>
              <a:rect l="l" t="t" r="r" b="b"/>
              <a:pathLst>
                <a:path w="3358" h="3709" extrusionOk="0">
                  <a:moveTo>
                    <a:pt x="1667" y="1"/>
                  </a:moveTo>
                  <a:cubicBezTo>
                    <a:pt x="1572" y="1"/>
                    <a:pt x="1488" y="61"/>
                    <a:pt x="1429" y="144"/>
                  </a:cubicBezTo>
                  <a:cubicBezTo>
                    <a:pt x="1387" y="95"/>
                    <a:pt x="1336" y="77"/>
                    <a:pt x="1283" y="77"/>
                  </a:cubicBezTo>
                  <a:cubicBezTo>
                    <a:pt x="1156" y="77"/>
                    <a:pt x="1018" y="182"/>
                    <a:pt x="976" y="215"/>
                  </a:cubicBezTo>
                  <a:cubicBezTo>
                    <a:pt x="917" y="275"/>
                    <a:pt x="881" y="358"/>
                    <a:pt x="881" y="442"/>
                  </a:cubicBezTo>
                  <a:cubicBezTo>
                    <a:pt x="881" y="442"/>
                    <a:pt x="837" y="405"/>
                    <a:pt x="753" y="405"/>
                  </a:cubicBezTo>
                  <a:cubicBezTo>
                    <a:pt x="693" y="405"/>
                    <a:pt x="612" y="424"/>
                    <a:pt x="512" y="489"/>
                  </a:cubicBezTo>
                  <a:cubicBezTo>
                    <a:pt x="369" y="584"/>
                    <a:pt x="310" y="680"/>
                    <a:pt x="322" y="799"/>
                  </a:cubicBezTo>
                  <a:cubicBezTo>
                    <a:pt x="322" y="799"/>
                    <a:pt x="0" y="906"/>
                    <a:pt x="48" y="1168"/>
                  </a:cubicBezTo>
                  <a:cubicBezTo>
                    <a:pt x="60" y="1299"/>
                    <a:pt x="226" y="2085"/>
                    <a:pt x="929" y="3251"/>
                  </a:cubicBezTo>
                  <a:cubicBezTo>
                    <a:pt x="1129" y="3590"/>
                    <a:pt x="1282" y="3709"/>
                    <a:pt x="1430" y="3709"/>
                  </a:cubicBezTo>
                  <a:cubicBezTo>
                    <a:pt x="1599" y="3709"/>
                    <a:pt x="1760" y="3553"/>
                    <a:pt x="1977" y="3394"/>
                  </a:cubicBezTo>
                  <a:lnTo>
                    <a:pt x="2512" y="3025"/>
                  </a:lnTo>
                  <a:cubicBezTo>
                    <a:pt x="2941" y="2716"/>
                    <a:pt x="3358" y="3097"/>
                    <a:pt x="2739" y="2073"/>
                  </a:cubicBezTo>
                  <a:cubicBezTo>
                    <a:pt x="2417" y="1525"/>
                    <a:pt x="2286" y="763"/>
                    <a:pt x="2048" y="287"/>
                  </a:cubicBezTo>
                  <a:cubicBezTo>
                    <a:pt x="1988" y="120"/>
                    <a:pt x="1846" y="13"/>
                    <a:pt x="1667" y="1"/>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49;p30">
              <a:extLst>
                <a:ext uri="{FF2B5EF4-FFF2-40B4-BE49-F238E27FC236}">
                  <a16:creationId xmlns:a16="http://schemas.microsoft.com/office/drawing/2014/main" id="{A4D326E5-060B-4D75-A45B-BBB6381778BD}"/>
                </a:ext>
              </a:extLst>
            </p:cNvPr>
            <p:cNvSpPr/>
            <p:nvPr/>
          </p:nvSpPr>
          <p:spPr>
            <a:xfrm>
              <a:off x="543875" y="1443350"/>
              <a:ext cx="22575" cy="36150"/>
            </a:xfrm>
            <a:custGeom>
              <a:avLst/>
              <a:gdLst/>
              <a:ahLst/>
              <a:cxnLst/>
              <a:rect l="l" t="t" r="r" b="b"/>
              <a:pathLst>
                <a:path w="903" h="1446" extrusionOk="0">
                  <a:moveTo>
                    <a:pt x="162" y="1"/>
                  </a:moveTo>
                  <a:cubicBezTo>
                    <a:pt x="83" y="1"/>
                    <a:pt x="0" y="74"/>
                    <a:pt x="45" y="172"/>
                  </a:cubicBezTo>
                  <a:cubicBezTo>
                    <a:pt x="45" y="184"/>
                    <a:pt x="355" y="862"/>
                    <a:pt x="653" y="1386"/>
                  </a:cubicBezTo>
                  <a:cubicBezTo>
                    <a:pt x="676" y="1422"/>
                    <a:pt x="712" y="1446"/>
                    <a:pt x="760" y="1446"/>
                  </a:cubicBezTo>
                  <a:cubicBezTo>
                    <a:pt x="855" y="1446"/>
                    <a:pt x="903" y="1338"/>
                    <a:pt x="855" y="1267"/>
                  </a:cubicBezTo>
                  <a:cubicBezTo>
                    <a:pt x="569" y="755"/>
                    <a:pt x="272" y="88"/>
                    <a:pt x="272" y="88"/>
                  </a:cubicBezTo>
                  <a:cubicBezTo>
                    <a:pt x="254" y="26"/>
                    <a:pt x="208"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0;p30">
              <a:extLst>
                <a:ext uri="{FF2B5EF4-FFF2-40B4-BE49-F238E27FC236}">
                  <a16:creationId xmlns:a16="http://schemas.microsoft.com/office/drawing/2014/main" id="{29C8E6C7-E9C2-4DDE-847C-C9CFB2EC5F03}"/>
                </a:ext>
              </a:extLst>
            </p:cNvPr>
            <p:cNvSpPr/>
            <p:nvPr/>
          </p:nvSpPr>
          <p:spPr>
            <a:xfrm>
              <a:off x="557025" y="1434200"/>
              <a:ext cx="21625" cy="36975"/>
            </a:xfrm>
            <a:custGeom>
              <a:avLst/>
              <a:gdLst/>
              <a:ahLst/>
              <a:cxnLst/>
              <a:rect l="l" t="t" r="r" b="b"/>
              <a:pathLst>
                <a:path w="865" h="1479" extrusionOk="0">
                  <a:moveTo>
                    <a:pt x="145" y="1"/>
                  </a:moveTo>
                  <a:cubicBezTo>
                    <a:pt x="74" y="1"/>
                    <a:pt x="1" y="60"/>
                    <a:pt x="31" y="145"/>
                  </a:cubicBezTo>
                  <a:cubicBezTo>
                    <a:pt x="198" y="585"/>
                    <a:pt x="389" y="1014"/>
                    <a:pt x="615" y="1419"/>
                  </a:cubicBezTo>
                  <a:cubicBezTo>
                    <a:pt x="639" y="1454"/>
                    <a:pt x="674" y="1478"/>
                    <a:pt x="710" y="1478"/>
                  </a:cubicBezTo>
                  <a:cubicBezTo>
                    <a:pt x="805" y="1478"/>
                    <a:pt x="865" y="1371"/>
                    <a:pt x="817" y="1300"/>
                  </a:cubicBezTo>
                  <a:cubicBezTo>
                    <a:pt x="603" y="895"/>
                    <a:pt x="412" y="490"/>
                    <a:pt x="246" y="61"/>
                  </a:cubicBezTo>
                  <a:cubicBezTo>
                    <a:pt x="224" y="19"/>
                    <a:pt x="185"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1;p30">
              <a:extLst>
                <a:ext uri="{FF2B5EF4-FFF2-40B4-BE49-F238E27FC236}">
                  <a16:creationId xmlns:a16="http://schemas.microsoft.com/office/drawing/2014/main" id="{D1E2537B-EE58-4CFF-B5A4-DC44B9149E70}"/>
                </a:ext>
              </a:extLst>
            </p:cNvPr>
            <p:cNvSpPr/>
            <p:nvPr/>
          </p:nvSpPr>
          <p:spPr>
            <a:xfrm>
              <a:off x="570000" y="1427400"/>
              <a:ext cx="21450" cy="36025"/>
            </a:xfrm>
            <a:custGeom>
              <a:avLst/>
              <a:gdLst/>
              <a:ahLst/>
              <a:cxnLst/>
              <a:rect l="l" t="t" r="r" b="b"/>
              <a:pathLst>
                <a:path w="858" h="1441" extrusionOk="0">
                  <a:moveTo>
                    <a:pt x="227" y="0"/>
                  </a:moveTo>
                  <a:lnTo>
                    <a:pt x="0" y="83"/>
                  </a:lnTo>
                  <a:cubicBezTo>
                    <a:pt x="179" y="536"/>
                    <a:pt x="370" y="964"/>
                    <a:pt x="608" y="1381"/>
                  </a:cubicBezTo>
                  <a:cubicBezTo>
                    <a:pt x="620" y="1417"/>
                    <a:pt x="667" y="1441"/>
                    <a:pt x="703" y="1441"/>
                  </a:cubicBezTo>
                  <a:cubicBezTo>
                    <a:pt x="798" y="1441"/>
                    <a:pt x="858" y="1345"/>
                    <a:pt x="810" y="1262"/>
                  </a:cubicBezTo>
                  <a:cubicBezTo>
                    <a:pt x="584" y="857"/>
                    <a:pt x="393" y="429"/>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2;p30">
              <a:extLst>
                <a:ext uri="{FF2B5EF4-FFF2-40B4-BE49-F238E27FC236}">
                  <a16:creationId xmlns:a16="http://schemas.microsoft.com/office/drawing/2014/main" id="{6E4A510A-EC14-483D-9055-3816A94871B8}"/>
                </a:ext>
              </a:extLst>
            </p:cNvPr>
            <p:cNvSpPr/>
            <p:nvPr/>
          </p:nvSpPr>
          <p:spPr>
            <a:xfrm>
              <a:off x="596950" y="1441625"/>
              <a:ext cx="21600" cy="43700"/>
            </a:xfrm>
            <a:custGeom>
              <a:avLst/>
              <a:gdLst/>
              <a:ahLst/>
              <a:cxnLst/>
              <a:rect l="l" t="t" r="r" b="b"/>
              <a:pathLst>
                <a:path w="864" h="1748" extrusionOk="0">
                  <a:moveTo>
                    <a:pt x="536" y="0"/>
                  </a:moveTo>
                  <a:cubicBezTo>
                    <a:pt x="0" y="0"/>
                    <a:pt x="125" y="1134"/>
                    <a:pt x="125" y="1134"/>
                  </a:cubicBezTo>
                  <a:cubicBezTo>
                    <a:pt x="125" y="1134"/>
                    <a:pt x="437" y="1747"/>
                    <a:pt x="597" y="1747"/>
                  </a:cubicBezTo>
                  <a:cubicBezTo>
                    <a:pt x="617" y="1747"/>
                    <a:pt x="635" y="1738"/>
                    <a:pt x="649" y="1717"/>
                  </a:cubicBezTo>
                  <a:cubicBezTo>
                    <a:pt x="744" y="1586"/>
                    <a:pt x="756" y="1288"/>
                    <a:pt x="780" y="1062"/>
                  </a:cubicBezTo>
                  <a:cubicBezTo>
                    <a:pt x="839" y="586"/>
                    <a:pt x="863" y="26"/>
                    <a:pt x="577" y="3"/>
                  </a:cubicBezTo>
                  <a:cubicBezTo>
                    <a:pt x="563" y="1"/>
                    <a:pt x="549" y="0"/>
                    <a:pt x="536" y="0"/>
                  </a:cubicBezTo>
                  <a:close/>
                </a:path>
              </a:pathLst>
            </a:custGeom>
            <a:solidFill>
              <a:srgbClr val="FFC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53;p30">
              <a:extLst>
                <a:ext uri="{FF2B5EF4-FFF2-40B4-BE49-F238E27FC236}">
                  <a16:creationId xmlns:a16="http://schemas.microsoft.com/office/drawing/2014/main" id="{5123FA3E-5731-43B0-BF1F-90ADC930C20E}"/>
                </a:ext>
              </a:extLst>
            </p:cNvPr>
            <p:cNvSpPr/>
            <p:nvPr/>
          </p:nvSpPr>
          <p:spPr>
            <a:xfrm>
              <a:off x="597975" y="1442925"/>
              <a:ext cx="8625" cy="22300"/>
            </a:xfrm>
            <a:custGeom>
              <a:avLst/>
              <a:gdLst/>
              <a:ahLst/>
              <a:cxnLst/>
              <a:rect l="l" t="t" r="r" b="b"/>
              <a:pathLst>
                <a:path w="345" h="892" extrusionOk="0">
                  <a:moveTo>
                    <a:pt x="200" y="1"/>
                  </a:moveTo>
                  <a:cubicBezTo>
                    <a:pt x="159" y="1"/>
                    <a:pt x="118" y="22"/>
                    <a:pt x="96" y="70"/>
                  </a:cubicBezTo>
                  <a:cubicBezTo>
                    <a:pt x="24" y="296"/>
                    <a:pt x="1" y="546"/>
                    <a:pt x="13" y="784"/>
                  </a:cubicBezTo>
                  <a:cubicBezTo>
                    <a:pt x="24" y="844"/>
                    <a:pt x="72" y="891"/>
                    <a:pt x="132" y="891"/>
                  </a:cubicBezTo>
                  <a:lnTo>
                    <a:pt x="144" y="891"/>
                  </a:lnTo>
                  <a:cubicBezTo>
                    <a:pt x="215" y="879"/>
                    <a:pt x="263" y="820"/>
                    <a:pt x="251" y="760"/>
                  </a:cubicBezTo>
                  <a:cubicBezTo>
                    <a:pt x="239" y="558"/>
                    <a:pt x="263" y="343"/>
                    <a:pt x="322" y="153"/>
                  </a:cubicBezTo>
                  <a:cubicBezTo>
                    <a:pt x="345" y="63"/>
                    <a:pt x="272"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54;p30">
              <a:extLst>
                <a:ext uri="{FF2B5EF4-FFF2-40B4-BE49-F238E27FC236}">
                  <a16:creationId xmlns:a16="http://schemas.microsoft.com/office/drawing/2014/main" id="{C10FB8D1-E276-45CF-A026-04744511033F}"/>
                </a:ext>
              </a:extLst>
            </p:cNvPr>
            <p:cNvSpPr/>
            <p:nvPr/>
          </p:nvSpPr>
          <p:spPr>
            <a:xfrm>
              <a:off x="508075" y="1481400"/>
              <a:ext cx="1102550" cy="681225"/>
            </a:xfrm>
            <a:custGeom>
              <a:avLst/>
              <a:gdLst/>
              <a:ahLst/>
              <a:cxnLst/>
              <a:rect l="l" t="t" r="r" b="b"/>
              <a:pathLst>
                <a:path w="44102" h="27249" extrusionOk="0">
                  <a:moveTo>
                    <a:pt x="4135" y="1"/>
                  </a:moveTo>
                  <a:cubicBezTo>
                    <a:pt x="3880" y="1"/>
                    <a:pt x="3626" y="33"/>
                    <a:pt x="3382" y="102"/>
                  </a:cubicBezTo>
                  <a:cubicBezTo>
                    <a:pt x="2680" y="317"/>
                    <a:pt x="2037" y="614"/>
                    <a:pt x="1596" y="1221"/>
                  </a:cubicBezTo>
                  <a:cubicBezTo>
                    <a:pt x="1" y="3400"/>
                    <a:pt x="1739" y="6722"/>
                    <a:pt x="2537" y="8925"/>
                  </a:cubicBezTo>
                  <a:cubicBezTo>
                    <a:pt x="3275" y="10985"/>
                    <a:pt x="4263" y="13711"/>
                    <a:pt x="6490" y="13866"/>
                  </a:cubicBezTo>
                  <a:cubicBezTo>
                    <a:pt x="6755" y="13886"/>
                    <a:pt x="7015" y="13895"/>
                    <a:pt x="7267" y="13895"/>
                  </a:cubicBezTo>
                  <a:cubicBezTo>
                    <a:pt x="10980" y="13895"/>
                    <a:pt x="13276" y="11901"/>
                    <a:pt x="13276" y="11901"/>
                  </a:cubicBezTo>
                  <a:lnTo>
                    <a:pt x="13276" y="11901"/>
                  </a:lnTo>
                  <a:cubicBezTo>
                    <a:pt x="13276" y="11902"/>
                    <a:pt x="12479" y="25022"/>
                    <a:pt x="13824" y="26177"/>
                  </a:cubicBezTo>
                  <a:cubicBezTo>
                    <a:pt x="14607" y="26854"/>
                    <a:pt x="18348" y="27249"/>
                    <a:pt x="22120" y="27249"/>
                  </a:cubicBezTo>
                  <a:cubicBezTo>
                    <a:pt x="25976" y="27249"/>
                    <a:pt x="29865" y="26836"/>
                    <a:pt x="30660" y="25891"/>
                  </a:cubicBezTo>
                  <a:cubicBezTo>
                    <a:pt x="31124" y="25355"/>
                    <a:pt x="30981" y="15580"/>
                    <a:pt x="30231" y="12294"/>
                  </a:cubicBezTo>
                  <a:lnTo>
                    <a:pt x="30231" y="12294"/>
                  </a:lnTo>
                  <a:cubicBezTo>
                    <a:pt x="33684" y="13223"/>
                    <a:pt x="37541" y="13425"/>
                    <a:pt x="41197" y="13497"/>
                  </a:cubicBezTo>
                  <a:cubicBezTo>
                    <a:pt x="41316" y="13501"/>
                    <a:pt x="41437" y="13504"/>
                    <a:pt x="41558" y="13504"/>
                  </a:cubicBezTo>
                  <a:cubicBezTo>
                    <a:pt x="42166" y="13504"/>
                    <a:pt x="42786" y="13429"/>
                    <a:pt x="43233" y="13032"/>
                  </a:cubicBezTo>
                  <a:cubicBezTo>
                    <a:pt x="43709" y="12604"/>
                    <a:pt x="43840" y="11913"/>
                    <a:pt x="43947" y="11282"/>
                  </a:cubicBezTo>
                  <a:cubicBezTo>
                    <a:pt x="44018" y="10794"/>
                    <a:pt x="44102" y="10294"/>
                    <a:pt x="44006" y="9818"/>
                  </a:cubicBezTo>
                  <a:cubicBezTo>
                    <a:pt x="43756" y="8496"/>
                    <a:pt x="42387" y="7770"/>
                    <a:pt x="41149" y="7258"/>
                  </a:cubicBezTo>
                  <a:cubicBezTo>
                    <a:pt x="35065" y="4746"/>
                    <a:pt x="27731" y="2626"/>
                    <a:pt x="22790" y="2329"/>
                  </a:cubicBezTo>
                  <a:lnTo>
                    <a:pt x="18468" y="2460"/>
                  </a:lnTo>
                  <a:cubicBezTo>
                    <a:pt x="18463" y="2460"/>
                    <a:pt x="18459" y="2460"/>
                    <a:pt x="18454" y="2460"/>
                  </a:cubicBezTo>
                  <a:cubicBezTo>
                    <a:pt x="14879" y="2460"/>
                    <a:pt x="8300" y="7139"/>
                    <a:pt x="8300" y="7139"/>
                  </a:cubicBezTo>
                  <a:cubicBezTo>
                    <a:pt x="8300" y="7139"/>
                    <a:pt x="6776" y="471"/>
                    <a:pt x="4823" y="78"/>
                  </a:cubicBezTo>
                  <a:cubicBezTo>
                    <a:pt x="4597" y="28"/>
                    <a:pt x="4365" y="1"/>
                    <a:pt x="4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55;p30">
              <a:extLst>
                <a:ext uri="{FF2B5EF4-FFF2-40B4-BE49-F238E27FC236}">
                  <a16:creationId xmlns:a16="http://schemas.microsoft.com/office/drawing/2014/main" id="{903EC062-FF1D-4CCA-95DA-1C87DDE95F51}"/>
                </a:ext>
              </a:extLst>
            </p:cNvPr>
            <p:cNvSpPr/>
            <p:nvPr/>
          </p:nvSpPr>
          <p:spPr>
            <a:xfrm>
              <a:off x="831650" y="1740500"/>
              <a:ext cx="11625" cy="131325"/>
            </a:xfrm>
            <a:custGeom>
              <a:avLst/>
              <a:gdLst/>
              <a:ahLst/>
              <a:cxnLst/>
              <a:rect l="l" t="t" r="r" b="b"/>
              <a:pathLst>
                <a:path w="465" h="5253" extrusionOk="0">
                  <a:moveTo>
                    <a:pt x="291" y="0"/>
                  </a:moveTo>
                  <a:cubicBezTo>
                    <a:pt x="216" y="0"/>
                    <a:pt x="155" y="67"/>
                    <a:pt x="155" y="144"/>
                  </a:cubicBezTo>
                  <a:cubicBezTo>
                    <a:pt x="155" y="168"/>
                    <a:pt x="0" y="3228"/>
                    <a:pt x="0" y="5097"/>
                  </a:cubicBezTo>
                  <a:cubicBezTo>
                    <a:pt x="0" y="5181"/>
                    <a:pt x="72" y="5252"/>
                    <a:pt x="155" y="5252"/>
                  </a:cubicBezTo>
                  <a:cubicBezTo>
                    <a:pt x="238" y="5252"/>
                    <a:pt x="310" y="5181"/>
                    <a:pt x="310" y="5097"/>
                  </a:cubicBezTo>
                  <a:cubicBezTo>
                    <a:pt x="310" y="3228"/>
                    <a:pt x="453" y="192"/>
                    <a:pt x="464" y="156"/>
                  </a:cubicBezTo>
                  <a:cubicBezTo>
                    <a:pt x="464" y="73"/>
                    <a:pt x="393" y="1"/>
                    <a:pt x="310" y="1"/>
                  </a:cubicBezTo>
                  <a:cubicBezTo>
                    <a:pt x="303" y="1"/>
                    <a:pt x="297"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6;p30">
              <a:extLst>
                <a:ext uri="{FF2B5EF4-FFF2-40B4-BE49-F238E27FC236}">
                  <a16:creationId xmlns:a16="http://schemas.microsoft.com/office/drawing/2014/main" id="{B9852A1F-D109-4042-8B8D-D9D3A99A7933}"/>
                </a:ext>
              </a:extLst>
            </p:cNvPr>
            <p:cNvSpPr/>
            <p:nvPr/>
          </p:nvSpPr>
          <p:spPr>
            <a:xfrm>
              <a:off x="828750" y="1162300"/>
              <a:ext cx="372300" cy="344900"/>
            </a:xfrm>
            <a:custGeom>
              <a:avLst/>
              <a:gdLst/>
              <a:ahLst/>
              <a:cxnLst/>
              <a:rect l="l" t="t" r="r" b="b"/>
              <a:pathLst>
                <a:path w="14892" h="13796" extrusionOk="0">
                  <a:moveTo>
                    <a:pt x="11123" y="1"/>
                  </a:moveTo>
                  <a:cubicBezTo>
                    <a:pt x="11054" y="1"/>
                    <a:pt x="10985" y="3"/>
                    <a:pt x="10915" y="8"/>
                  </a:cubicBezTo>
                  <a:lnTo>
                    <a:pt x="3736" y="484"/>
                  </a:lnTo>
                  <a:cubicBezTo>
                    <a:pt x="2093" y="579"/>
                    <a:pt x="795" y="1913"/>
                    <a:pt x="735" y="3556"/>
                  </a:cubicBezTo>
                  <a:lnTo>
                    <a:pt x="735" y="3687"/>
                  </a:lnTo>
                  <a:cubicBezTo>
                    <a:pt x="735" y="3758"/>
                    <a:pt x="723" y="3817"/>
                    <a:pt x="723" y="3889"/>
                  </a:cubicBezTo>
                  <a:cubicBezTo>
                    <a:pt x="630" y="4892"/>
                    <a:pt x="0" y="13795"/>
                    <a:pt x="8080" y="13795"/>
                  </a:cubicBezTo>
                  <a:cubicBezTo>
                    <a:pt x="8251" y="13795"/>
                    <a:pt x="8426" y="13791"/>
                    <a:pt x="8605" y="13783"/>
                  </a:cubicBezTo>
                  <a:cubicBezTo>
                    <a:pt x="14892" y="13497"/>
                    <a:pt x="14868" y="6746"/>
                    <a:pt x="14285" y="2746"/>
                  </a:cubicBezTo>
                  <a:cubicBezTo>
                    <a:pt x="14056" y="1160"/>
                    <a:pt x="12702" y="1"/>
                    <a:pt x="11123"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57;p30">
              <a:extLst>
                <a:ext uri="{FF2B5EF4-FFF2-40B4-BE49-F238E27FC236}">
                  <a16:creationId xmlns:a16="http://schemas.microsoft.com/office/drawing/2014/main" id="{B2CEEA8B-C3D2-4EF0-A57D-EFFD182206C3}"/>
                </a:ext>
              </a:extLst>
            </p:cNvPr>
            <p:cNvSpPr/>
            <p:nvPr/>
          </p:nvSpPr>
          <p:spPr>
            <a:xfrm>
              <a:off x="1049225" y="1316100"/>
              <a:ext cx="32175" cy="29725"/>
            </a:xfrm>
            <a:custGeom>
              <a:avLst/>
              <a:gdLst/>
              <a:ahLst/>
              <a:cxnLst/>
              <a:rect l="l" t="t" r="r" b="b"/>
              <a:pathLst>
                <a:path w="1287" h="1189" extrusionOk="0">
                  <a:moveTo>
                    <a:pt x="646" y="1"/>
                  </a:moveTo>
                  <a:cubicBezTo>
                    <a:pt x="360" y="1"/>
                    <a:pt x="113" y="192"/>
                    <a:pt x="60" y="475"/>
                  </a:cubicBezTo>
                  <a:cubicBezTo>
                    <a:pt x="1" y="809"/>
                    <a:pt x="203" y="1118"/>
                    <a:pt x="536" y="1178"/>
                  </a:cubicBezTo>
                  <a:cubicBezTo>
                    <a:pt x="574" y="1185"/>
                    <a:pt x="611" y="1188"/>
                    <a:pt x="648" y="1188"/>
                  </a:cubicBezTo>
                  <a:cubicBezTo>
                    <a:pt x="927" y="1188"/>
                    <a:pt x="1174" y="996"/>
                    <a:pt x="1227" y="702"/>
                  </a:cubicBezTo>
                  <a:cubicBezTo>
                    <a:pt x="1286" y="380"/>
                    <a:pt x="1084" y="71"/>
                    <a:pt x="763" y="11"/>
                  </a:cubicBezTo>
                  <a:cubicBezTo>
                    <a:pt x="723" y="4"/>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58;p30">
              <a:extLst>
                <a:ext uri="{FF2B5EF4-FFF2-40B4-BE49-F238E27FC236}">
                  <a16:creationId xmlns:a16="http://schemas.microsoft.com/office/drawing/2014/main" id="{E5FDEC0D-BC7E-4735-ACEF-3409F58C4F9B}"/>
                </a:ext>
              </a:extLst>
            </p:cNvPr>
            <p:cNvSpPr/>
            <p:nvPr/>
          </p:nvSpPr>
          <p:spPr>
            <a:xfrm>
              <a:off x="972125" y="1319825"/>
              <a:ext cx="35150" cy="29625"/>
            </a:xfrm>
            <a:custGeom>
              <a:avLst/>
              <a:gdLst/>
              <a:ahLst/>
              <a:cxnLst/>
              <a:rect l="l" t="t" r="r" b="b"/>
              <a:pathLst>
                <a:path w="1406" h="1185" extrusionOk="0">
                  <a:moveTo>
                    <a:pt x="651" y="0"/>
                  </a:moveTo>
                  <a:cubicBezTo>
                    <a:pt x="386" y="0"/>
                    <a:pt x="123" y="169"/>
                    <a:pt x="60" y="469"/>
                  </a:cubicBezTo>
                  <a:cubicBezTo>
                    <a:pt x="1" y="791"/>
                    <a:pt x="203" y="1112"/>
                    <a:pt x="525" y="1172"/>
                  </a:cubicBezTo>
                  <a:cubicBezTo>
                    <a:pt x="568" y="1181"/>
                    <a:pt x="611" y="1185"/>
                    <a:pt x="652" y="1185"/>
                  </a:cubicBezTo>
                  <a:cubicBezTo>
                    <a:pt x="1107" y="1185"/>
                    <a:pt x="1406" y="671"/>
                    <a:pt x="1144" y="267"/>
                  </a:cubicBezTo>
                  <a:cubicBezTo>
                    <a:pt x="1026" y="84"/>
                    <a:pt x="838"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59;p30">
              <a:extLst>
                <a:ext uri="{FF2B5EF4-FFF2-40B4-BE49-F238E27FC236}">
                  <a16:creationId xmlns:a16="http://schemas.microsoft.com/office/drawing/2014/main" id="{0AC264F9-59E0-4878-B1B3-F59798EF17D2}"/>
                </a:ext>
              </a:extLst>
            </p:cNvPr>
            <p:cNvSpPr/>
            <p:nvPr/>
          </p:nvSpPr>
          <p:spPr>
            <a:xfrm>
              <a:off x="1000750" y="1382125"/>
              <a:ext cx="55725" cy="15825"/>
            </a:xfrm>
            <a:custGeom>
              <a:avLst/>
              <a:gdLst/>
              <a:ahLst/>
              <a:cxnLst/>
              <a:rect l="l" t="t" r="r" b="b"/>
              <a:pathLst>
                <a:path w="2229" h="633" extrusionOk="0">
                  <a:moveTo>
                    <a:pt x="2002" y="0"/>
                  </a:moveTo>
                  <a:cubicBezTo>
                    <a:pt x="1971" y="0"/>
                    <a:pt x="1937" y="11"/>
                    <a:pt x="1904" y="37"/>
                  </a:cubicBezTo>
                  <a:cubicBezTo>
                    <a:pt x="1639" y="227"/>
                    <a:pt x="1324" y="324"/>
                    <a:pt x="1008" y="324"/>
                  </a:cubicBezTo>
                  <a:cubicBezTo>
                    <a:pt x="769" y="324"/>
                    <a:pt x="529" y="269"/>
                    <a:pt x="308" y="156"/>
                  </a:cubicBezTo>
                  <a:cubicBezTo>
                    <a:pt x="283" y="142"/>
                    <a:pt x="257" y="136"/>
                    <a:pt x="233" y="136"/>
                  </a:cubicBezTo>
                  <a:cubicBezTo>
                    <a:pt x="92" y="136"/>
                    <a:pt x="1" y="348"/>
                    <a:pt x="154" y="430"/>
                  </a:cubicBezTo>
                  <a:cubicBezTo>
                    <a:pt x="416" y="561"/>
                    <a:pt x="701" y="632"/>
                    <a:pt x="999" y="632"/>
                  </a:cubicBezTo>
                  <a:cubicBezTo>
                    <a:pt x="1058" y="632"/>
                    <a:pt x="1118" y="632"/>
                    <a:pt x="1189" y="620"/>
                  </a:cubicBezTo>
                  <a:cubicBezTo>
                    <a:pt x="1511" y="597"/>
                    <a:pt x="1832" y="478"/>
                    <a:pt x="2094" y="287"/>
                  </a:cubicBezTo>
                  <a:cubicBezTo>
                    <a:pt x="2228" y="182"/>
                    <a:pt x="2132" y="0"/>
                    <a:pt x="2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0;p30">
              <a:extLst>
                <a:ext uri="{FF2B5EF4-FFF2-40B4-BE49-F238E27FC236}">
                  <a16:creationId xmlns:a16="http://schemas.microsoft.com/office/drawing/2014/main" id="{DF570268-D6D2-426F-B815-3364D6F99A93}"/>
                </a:ext>
              </a:extLst>
            </p:cNvPr>
            <p:cNvSpPr/>
            <p:nvPr/>
          </p:nvSpPr>
          <p:spPr>
            <a:xfrm>
              <a:off x="1170675" y="1314300"/>
              <a:ext cx="83375" cy="70250"/>
            </a:xfrm>
            <a:custGeom>
              <a:avLst/>
              <a:gdLst/>
              <a:ahLst/>
              <a:cxnLst/>
              <a:rect l="l" t="t" r="r" b="b"/>
              <a:pathLst>
                <a:path w="3335" h="2810" extrusionOk="0">
                  <a:moveTo>
                    <a:pt x="1873" y="0"/>
                  </a:moveTo>
                  <a:cubicBezTo>
                    <a:pt x="1371" y="0"/>
                    <a:pt x="823" y="123"/>
                    <a:pt x="453" y="214"/>
                  </a:cubicBezTo>
                  <a:lnTo>
                    <a:pt x="0" y="2810"/>
                  </a:lnTo>
                  <a:cubicBezTo>
                    <a:pt x="429" y="2750"/>
                    <a:pt x="1858" y="2655"/>
                    <a:pt x="2703" y="1988"/>
                  </a:cubicBezTo>
                  <a:cubicBezTo>
                    <a:pt x="3227" y="1583"/>
                    <a:pt x="3334" y="821"/>
                    <a:pt x="2905" y="345"/>
                  </a:cubicBezTo>
                  <a:cubicBezTo>
                    <a:pt x="2678" y="85"/>
                    <a:pt x="2291" y="0"/>
                    <a:pt x="1873"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1;p30">
              <a:extLst>
                <a:ext uri="{FF2B5EF4-FFF2-40B4-BE49-F238E27FC236}">
                  <a16:creationId xmlns:a16="http://schemas.microsoft.com/office/drawing/2014/main" id="{6398607E-1A8D-45B2-BEC5-D7A9AFFF70EF}"/>
                </a:ext>
              </a:extLst>
            </p:cNvPr>
            <p:cNvSpPr/>
            <p:nvPr/>
          </p:nvSpPr>
          <p:spPr>
            <a:xfrm>
              <a:off x="1201250" y="1328750"/>
              <a:ext cx="34925" cy="12350"/>
            </a:xfrm>
            <a:custGeom>
              <a:avLst/>
              <a:gdLst/>
              <a:ahLst/>
              <a:cxnLst/>
              <a:rect l="l" t="t" r="r" b="b"/>
              <a:pathLst>
                <a:path w="1397" h="494" extrusionOk="0">
                  <a:moveTo>
                    <a:pt x="539" y="0"/>
                  </a:moveTo>
                  <a:cubicBezTo>
                    <a:pt x="416" y="0"/>
                    <a:pt x="292" y="17"/>
                    <a:pt x="170" y="53"/>
                  </a:cubicBezTo>
                  <a:cubicBezTo>
                    <a:pt x="1" y="116"/>
                    <a:pt x="67" y="350"/>
                    <a:pt x="218" y="350"/>
                  </a:cubicBezTo>
                  <a:cubicBezTo>
                    <a:pt x="237" y="350"/>
                    <a:pt x="257" y="346"/>
                    <a:pt x="277" y="338"/>
                  </a:cubicBezTo>
                  <a:cubicBezTo>
                    <a:pt x="365" y="317"/>
                    <a:pt x="453" y="306"/>
                    <a:pt x="540" y="306"/>
                  </a:cubicBezTo>
                  <a:cubicBezTo>
                    <a:pt x="740" y="306"/>
                    <a:pt x="937" y="362"/>
                    <a:pt x="1111" y="469"/>
                  </a:cubicBezTo>
                  <a:cubicBezTo>
                    <a:pt x="1135" y="481"/>
                    <a:pt x="1159" y="493"/>
                    <a:pt x="1182" y="493"/>
                  </a:cubicBezTo>
                  <a:cubicBezTo>
                    <a:pt x="1337" y="493"/>
                    <a:pt x="1397" y="279"/>
                    <a:pt x="1254" y="207"/>
                  </a:cubicBezTo>
                  <a:cubicBezTo>
                    <a:pt x="1038" y="72"/>
                    <a:pt x="790" y="0"/>
                    <a:pt x="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2;p30">
              <a:extLst>
                <a:ext uri="{FF2B5EF4-FFF2-40B4-BE49-F238E27FC236}">
                  <a16:creationId xmlns:a16="http://schemas.microsoft.com/office/drawing/2014/main" id="{863D6A68-4F38-4DA0-B5AD-4314EA99E907}"/>
                </a:ext>
              </a:extLst>
            </p:cNvPr>
            <p:cNvSpPr/>
            <p:nvPr/>
          </p:nvSpPr>
          <p:spPr>
            <a:xfrm>
              <a:off x="1206675" y="1332875"/>
              <a:ext cx="20075" cy="23100"/>
            </a:xfrm>
            <a:custGeom>
              <a:avLst/>
              <a:gdLst/>
              <a:ahLst/>
              <a:cxnLst/>
              <a:rect l="l" t="t" r="r" b="b"/>
              <a:pathLst>
                <a:path w="803" h="924" extrusionOk="0">
                  <a:moveTo>
                    <a:pt x="600" y="0"/>
                  </a:moveTo>
                  <a:cubicBezTo>
                    <a:pt x="549" y="0"/>
                    <a:pt x="497" y="27"/>
                    <a:pt x="465" y="90"/>
                  </a:cubicBezTo>
                  <a:cubicBezTo>
                    <a:pt x="358" y="293"/>
                    <a:pt x="239" y="483"/>
                    <a:pt x="84" y="662"/>
                  </a:cubicBezTo>
                  <a:cubicBezTo>
                    <a:pt x="1" y="757"/>
                    <a:pt x="72" y="924"/>
                    <a:pt x="203" y="924"/>
                  </a:cubicBezTo>
                  <a:cubicBezTo>
                    <a:pt x="251" y="924"/>
                    <a:pt x="287" y="900"/>
                    <a:pt x="322" y="864"/>
                  </a:cubicBezTo>
                  <a:cubicBezTo>
                    <a:pt x="477" y="674"/>
                    <a:pt x="620" y="459"/>
                    <a:pt x="739" y="233"/>
                  </a:cubicBezTo>
                  <a:cubicBezTo>
                    <a:pt x="803" y="106"/>
                    <a:pt x="702"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3;p30">
              <a:extLst>
                <a:ext uri="{FF2B5EF4-FFF2-40B4-BE49-F238E27FC236}">
                  <a16:creationId xmlns:a16="http://schemas.microsoft.com/office/drawing/2014/main" id="{FC3B0D04-71ED-4D3D-B3F8-122E813DFE43}"/>
                </a:ext>
              </a:extLst>
            </p:cNvPr>
            <p:cNvSpPr/>
            <p:nvPr/>
          </p:nvSpPr>
          <p:spPr>
            <a:xfrm>
              <a:off x="787000" y="1326600"/>
              <a:ext cx="86625" cy="67175"/>
            </a:xfrm>
            <a:custGeom>
              <a:avLst/>
              <a:gdLst/>
              <a:ahLst/>
              <a:cxnLst/>
              <a:rect l="l" t="t" r="r" b="b"/>
              <a:pathLst>
                <a:path w="3465" h="2687" extrusionOk="0">
                  <a:moveTo>
                    <a:pt x="1647" y="1"/>
                  </a:moveTo>
                  <a:cubicBezTo>
                    <a:pt x="1146" y="1"/>
                    <a:pt x="660" y="94"/>
                    <a:pt x="405" y="413"/>
                  </a:cubicBezTo>
                  <a:cubicBezTo>
                    <a:pt x="0" y="913"/>
                    <a:pt x="167" y="1663"/>
                    <a:pt x="703" y="2044"/>
                  </a:cubicBezTo>
                  <a:cubicBezTo>
                    <a:pt x="1596" y="2651"/>
                    <a:pt x="3036" y="2663"/>
                    <a:pt x="3465" y="2687"/>
                  </a:cubicBezTo>
                  <a:lnTo>
                    <a:pt x="2846" y="127"/>
                  </a:lnTo>
                  <a:cubicBezTo>
                    <a:pt x="2530" y="71"/>
                    <a:pt x="2083" y="1"/>
                    <a:pt x="1647"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4;p30">
              <a:extLst>
                <a:ext uri="{FF2B5EF4-FFF2-40B4-BE49-F238E27FC236}">
                  <a16:creationId xmlns:a16="http://schemas.microsoft.com/office/drawing/2014/main" id="{0A128AF0-AB70-41B3-AB98-065EE85E4E1B}"/>
                </a:ext>
              </a:extLst>
            </p:cNvPr>
            <p:cNvSpPr/>
            <p:nvPr/>
          </p:nvSpPr>
          <p:spPr>
            <a:xfrm>
              <a:off x="805150" y="1340875"/>
              <a:ext cx="34775" cy="13325"/>
            </a:xfrm>
            <a:custGeom>
              <a:avLst/>
              <a:gdLst/>
              <a:ahLst/>
              <a:cxnLst/>
              <a:rect l="l" t="t" r="r" b="b"/>
              <a:pathLst>
                <a:path w="1391" h="533" extrusionOk="0">
                  <a:moveTo>
                    <a:pt x="915" y="0"/>
                  </a:moveTo>
                  <a:cubicBezTo>
                    <a:pt x="637" y="0"/>
                    <a:pt x="361" y="87"/>
                    <a:pt x="131" y="246"/>
                  </a:cubicBezTo>
                  <a:cubicBezTo>
                    <a:pt x="0" y="330"/>
                    <a:pt x="60" y="532"/>
                    <a:pt x="215" y="532"/>
                  </a:cubicBezTo>
                  <a:cubicBezTo>
                    <a:pt x="250" y="532"/>
                    <a:pt x="274" y="520"/>
                    <a:pt x="298" y="508"/>
                  </a:cubicBezTo>
                  <a:cubicBezTo>
                    <a:pt x="480" y="381"/>
                    <a:pt x="697" y="309"/>
                    <a:pt x="917" y="309"/>
                  </a:cubicBezTo>
                  <a:cubicBezTo>
                    <a:pt x="985" y="309"/>
                    <a:pt x="1053" y="316"/>
                    <a:pt x="1120" y="330"/>
                  </a:cubicBezTo>
                  <a:cubicBezTo>
                    <a:pt x="1135" y="333"/>
                    <a:pt x="1149" y="335"/>
                    <a:pt x="1162" y="335"/>
                  </a:cubicBezTo>
                  <a:cubicBezTo>
                    <a:pt x="1333" y="335"/>
                    <a:pt x="1390" y="76"/>
                    <a:pt x="1203" y="32"/>
                  </a:cubicBezTo>
                  <a:cubicBezTo>
                    <a:pt x="1108" y="11"/>
                    <a:pt x="1012" y="0"/>
                    <a:pt x="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5;p30">
              <a:extLst>
                <a:ext uri="{FF2B5EF4-FFF2-40B4-BE49-F238E27FC236}">
                  <a16:creationId xmlns:a16="http://schemas.microsoft.com/office/drawing/2014/main" id="{388C7692-5476-458A-A8B0-0B5AF7FA270B}"/>
                </a:ext>
              </a:extLst>
            </p:cNvPr>
            <p:cNvSpPr/>
            <p:nvPr/>
          </p:nvSpPr>
          <p:spPr>
            <a:xfrm>
              <a:off x="814575" y="1345550"/>
              <a:ext cx="20950" cy="22325"/>
            </a:xfrm>
            <a:custGeom>
              <a:avLst/>
              <a:gdLst/>
              <a:ahLst/>
              <a:cxnLst/>
              <a:rect l="l" t="t" r="r" b="b"/>
              <a:pathLst>
                <a:path w="838" h="893" extrusionOk="0">
                  <a:moveTo>
                    <a:pt x="213" y="0"/>
                  </a:moveTo>
                  <a:cubicBezTo>
                    <a:pt x="106" y="0"/>
                    <a:pt x="1" y="113"/>
                    <a:pt x="76" y="238"/>
                  </a:cubicBezTo>
                  <a:cubicBezTo>
                    <a:pt x="207" y="452"/>
                    <a:pt x="350" y="667"/>
                    <a:pt x="528" y="845"/>
                  </a:cubicBezTo>
                  <a:cubicBezTo>
                    <a:pt x="564" y="881"/>
                    <a:pt x="600" y="893"/>
                    <a:pt x="635" y="893"/>
                  </a:cubicBezTo>
                  <a:cubicBezTo>
                    <a:pt x="778" y="893"/>
                    <a:pt x="838" y="726"/>
                    <a:pt x="743" y="631"/>
                  </a:cubicBezTo>
                  <a:cubicBezTo>
                    <a:pt x="588" y="464"/>
                    <a:pt x="457" y="274"/>
                    <a:pt x="338" y="71"/>
                  </a:cubicBezTo>
                  <a:cubicBezTo>
                    <a:pt x="305" y="21"/>
                    <a:pt x="25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6;p30">
              <a:extLst>
                <a:ext uri="{FF2B5EF4-FFF2-40B4-BE49-F238E27FC236}">
                  <a16:creationId xmlns:a16="http://schemas.microsoft.com/office/drawing/2014/main" id="{92355836-9CAA-4CD6-BC66-E5F71EF68A86}"/>
                </a:ext>
              </a:extLst>
            </p:cNvPr>
            <p:cNvSpPr/>
            <p:nvPr/>
          </p:nvSpPr>
          <p:spPr>
            <a:xfrm>
              <a:off x="981075" y="1478000"/>
              <a:ext cx="109250" cy="70850"/>
            </a:xfrm>
            <a:custGeom>
              <a:avLst/>
              <a:gdLst/>
              <a:ahLst/>
              <a:cxnLst/>
              <a:rect l="l" t="t" r="r" b="b"/>
              <a:pathLst>
                <a:path w="4370" h="2834" extrusionOk="0">
                  <a:moveTo>
                    <a:pt x="4155" y="0"/>
                  </a:moveTo>
                  <a:lnTo>
                    <a:pt x="0" y="322"/>
                  </a:lnTo>
                  <a:lnTo>
                    <a:pt x="36" y="2643"/>
                  </a:lnTo>
                  <a:lnTo>
                    <a:pt x="2465" y="2834"/>
                  </a:lnTo>
                  <a:lnTo>
                    <a:pt x="4370" y="2512"/>
                  </a:lnTo>
                  <a:lnTo>
                    <a:pt x="4155" y="0"/>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67;p30">
              <a:extLst>
                <a:ext uri="{FF2B5EF4-FFF2-40B4-BE49-F238E27FC236}">
                  <a16:creationId xmlns:a16="http://schemas.microsoft.com/office/drawing/2014/main" id="{2EEA9F05-1A4B-4B53-97F7-310F0A856F95}"/>
                </a:ext>
              </a:extLst>
            </p:cNvPr>
            <p:cNvSpPr/>
            <p:nvPr/>
          </p:nvSpPr>
          <p:spPr>
            <a:xfrm>
              <a:off x="1048625" y="1281125"/>
              <a:ext cx="44375" cy="19000"/>
            </a:xfrm>
            <a:custGeom>
              <a:avLst/>
              <a:gdLst/>
              <a:ahLst/>
              <a:cxnLst/>
              <a:rect l="l" t="t" r="r" b="b"/>
              <a:pathLst>
                <a:path w="1775" h="760" extrusionOk="0">
                  <a:moveTo>
                    <a:pt x="648" y="1"/>
                  </a:moveTo>
                  <a:cubicBezTo>
                    <a:pt x="431" y="1"/>
                    <a:pt x="195" y="30"/>
                    <a:pt x="72" y="172"/>
                  </a:cubicBezTo>
                  <a:cubicBezTo>
                    <a:pt x="25" y="231"/>
                    <a:pt x="1" y="291"/>
                    <a:pt x="1" y="362"/>
                  </a:cubicBezTo>
                  <a:cubicBezTo>
                    <a:pt x="1" y="458"/>
                    <a:pt x="48" y="672"/>
                    <a:pt x="167" y="719"/>
                  </a:cubicBezTo>
                  <a:cubicBezTo>
                    <a:pt x="215" y="743"/>
                    <a:pt x="275" y="743"/>
                    <a:pt x="322" y="743"/>
                  </a:cubicBezTo>
                  <a:cubicBezTo>
                    <a:pt x="525" y="755"/>
                    <a:pt x="727" y="755"/>
                    <a:pt x="929" y="755"/>
                  </a:cubicBezTo>
                  <a:cubicBezTo>
                    <a:pt x="968" y="758"/>
                    <a:pt x="1007" y="760"/>
                    <a:pt x="1046" y="760"/>
                  </a:cubicBezTo>
                  <a:cubicBezTo>
                    <a:pt x="1154" y="760"/>
                    <a:pt x="1265" y="749"/>
                    <a:pt x="1370" y="731"/>
                  </a:cubicBezTo>
                  <a:cubicBezTo>
                    <a:pt x="1537" y="708"/>
                    <a:pt x="1668" y="612"/>
                    <a:pt x="1739" y="458"/>
                  </a:cubicBezTo>
                  <a:cubicBezTo>
                    <a:pt x="1775" y="350"/>
                    <a:pt x="1727" y="231"/>
                    <a:pt x="1644" y="160"/>
                  </a:cubicBezTo>
                  <a:cubicBezTo>
                    <a:pt x="1453" y="5"/>
                    <a:pt x="1037" y="5"/>
                    <a:pt x="810" y="5"/>
                  </a:cubicBezTo>
                  <a:cubicBezTo>
                    <a:pt x="759" y="3"/>
                    <a:pt x="704" y="1"/>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8;p30">
              <a:extLst>
                <a:ext uri="{FF2B5EF4-FFF2-40B4-BE49-F238E27FC236}">
                  <a16:creationId xmlns:a16="http://schemas.microsoft.com/office/drawing/2014/main" id="{EDC0DE52-25EF-493D-A317-1DBC0A250918}"/>
                </a:ext>
              </a:extLst>
            </p:cNvPr>
            <p:cNvSpPr/>
            <p:nvPr/>
          </p:nvSpPr>
          <p:spPr>
            <a:xfrm>
              <a:off x="958150" y="1284775"/>
              <a:ext cx="44375" cy="19900"/>
            </a:xfrm>
            <a:custGeom>
              <a:avLst/>
              <a:gdLst/>
              <a:ahLst/>
              <a:cxnLst/>
              <a:rect l="l" t="t" r="r" b="b"/>
              <a:pathLst>
                <a:path w="1775" h="796" extrusionOk="0">
                  <a:moveTo>
                    <a:pt x="1185" y="0"/>
                  </a:moveTo>
                  <a:cubicBezTo>
                    <a:pt x="1099" y="0"/>
                    <a:pt x="1015" y="6"/>
                    <a:pt x="941" y="14"/>
                  </a:cubicBezTo>
                  <a:cubicBezTo>
                    <a:pt x="703" y="38"/>
                    <a:pt x="286" y="61"/>
                    <a:pt x="119" y="216"/>
                  </a:cubicBezTo>
                  <a:cubicBezTo>
                    <a:pt x="24" y="300"/>
                    <a:pt x="0" y="419"/>
                    <a:pt x="36" y="538"/>
                  </a:cubicBezTo>
                  <a:cubicBezTo>
                    <a:pt x="119" y="681"/>
                    <a:pt x="262" y="764"/>
                    <a:pt x="417" y="776"/>
                  </a:cubicBezTo>
                  <a:cubicBezTo>
                    <a:pt x="508" y="790"/>
                    <a:pt x="594" y="796"/>
                    <a:pt x="681" y="796"/>
                  </a:cubicBezTo>
                  <a:cubicBezTo>
                    <a:pt x="743" y="796"/>
                    <a:pt x="805" y="793"/>
                    <a:pt x="869" y="788"/>
                  </a:cubicBezTo>
                  <a:cubicBezTo>
                    <a:pt x="1060" y="764"/>
                    <a:pt x="1262" y="752"/>
                    <a:pt x="1465" y="728"/>
                  </a:cubicBezTo>
                  <a:cubicBezTo>
                    <a:pt x="1524" y="728"/>
                    <a:pt x="1572" y="716"/>
                    <a:pt x="1619" y="693"/>
                  </a:cubicBezTo>
                  <a:cubicBezTo>
                    <a:pt x="1739" y="633"/>
                    <a:pt x="1774" y="419"/>
                    <a:pt x="1762" y="323"/>
                  </a:cubicBezTo>
                  <a:cubicBezTo>
                    <a:pt x="1762" y="252"/>
                    <a:pt x="1727" y="192"/>
                    <a:pt x="1679" y="145"/>
                  </a:cubicBezTo>
                  <a:cubicBezTo>
                    <a:pt x="1565" y="30"/>
                    <a:pt x="1371"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9;p30">
              <a:extLst>
                <a:ext uri="{FF2B5EF4-FFF2-40B4-BE49-F238E27FC236}">
                  <a16:creationId xmlns:a16="http://schemas.microsoft.com/office/drawing/2014/main" id="{3061C3E9-5A3F-40CF-9145-B3950C2BA5F0}"/>
                </a:ext>
              </a:extLst>
            </p:cNvPr>
            <p:cNvSpPr/>
            <p:nvPr/>
          </p:nvSpPr>
          <p:spPr>
            <a:xfrm>
              <a:off x="785075" y="1118900"/>
              <a:ext cx="450800" cy="233200"/>
            </a:xfrm>
            <a:custGeom>
              <a:avLst/>
              <a:gdLst/>
              <a:ahLst/>
              <a:cxnLst/>
              <a:rect l="l" t="t" r="r" b="b"/>
              <a:pathLst>
                <a:path w="18032" h="9328" extrusionOk="0">
                  <a:moveTo>
                    <a:pt x="9380" y="1"/>
                  </a:moveTo>
                  <a:cubicBezTo>
                    <a:pt x="0" y="1"/>
                    <a:pt x="2482" y="8375"/>
                    <a:pt x="2482" y="8375"/>
                  </a:cubicBezTo>
                  <a:lnTo>
                    <a:pt x="3554" y="9328"/>
                  </a:lnTo>
                  <a:cubicBezTo>
                    <a:pt x="3554" y="9328"/>
                    <a:pt x="3447" y="4589"/>
                    <a:pt x="4816" y="3113"/>
                  </a:cubicBezTo>
                  <a:lnTo>
                    <a:pt x="11102" y="5232"/>
                  </a:lnTo>
                  <a:lnTo>
                    <a:pt x="10328" y="4053"/>
                  </a:lnTo>
                  <a:lnTo>
                    <a:pt x="10328" y="4053"/>
                  </a:lnTo>
                  <a:cubicBezTo>
                    <a:pt x="10328" y="4053"/>
                    <a:pt x="10924" y="4172"/>
                    <a:pt x="11209" y="4244"/>
                  </a:cubicBezTo>
                  <a:cubicBezTo>
                    <a:pt x="11495" y="4291"/>
                    <a:pt x="11769" y="4351"/>
                    <a:pt x="12055" y="4411"/>
                  </a:cubicBezTo>
                  <a:cubicBezTo>
                    <a:pt x="13126" y="4625"/>
                    <a:pt x="14186" y="4827"/>
                    <a:pt x="15091" y="4970"/>
                  </a:cubicBezTo>
                  <a:lnTo>
                    <a:pt x="15377" y="8637"/>
                  </a:lnTo>
                  <a:lnTo>
                    <a:pt x="16329" y="7923"/>
                  </a:lnTo>
                  <a:cubicBezTo>
                    <a:pt x="16329" y="7923"/>
                    <a:pt x="18032" y="196"/>
                    <a:pt x="9757" y="5"/>
                  </a:cubicBezTo>
                  <a:cubicBezTo>
                    <a:pt x="9629" y="2"/>
                    <a:pt x="9504" y="1"/>
                    <a:pt x="9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70;p30">
              <a:extLst>
                <a:ext uri="{FF2B5EF4-FFF2-40B4-BE49-F238E27FC236}">
                  <a16:creationId xmlns:a16="http://schemas.microsoft.com/office/drawing/2014/main" id="{8238EA82-B958-4875-AB4F-41E08B4A677F}"/>
                </a:ext>
              </a:extLst>
            </p:cNvPr>
            <p:cNvSpPr/>
            <p:nvPr/>
          </p:nvSpPr>
          <p:spPr>
            <a:xfrm>
              <a:off x="1273350" y="2108725"/>
              <a:ext cx="456950" cy="378950"/>
            </a:xfrm>
            <a:custGeom>
              <a:avLst/>
              <a:gdLst/>
              <a:ahLst/>
              <a:cxnLst/>
              <a:rect l="l" t="t" r="r" b="b"/>
              <a:pathLst>
                <a:path w="18278" h="15158" extrusionOk="0">
                  <a:moveTo>
                    <a:pt x="16801" y="0"/>
                  </a:moveTo>
                  <a:lnTo>
                    <a:pt x="16051" y="12"/>
                  </a:lnTo>
                  <a:lnTo>
                    <a:pt x="394" y="417"/>
                  </a:lnTo>
                  <a:cubicBezTo>
                    <a:pt x="394" y="417"/>
                    <a:pt x="382" y="798"/>
                    <a:pt x="346" y="1417"/>
                  </a:cubicBezTo>
                  <a:cubicBezTo>
                    <a:pt x="311" y="2298"/>
                    <a:pt x="251" y="3679"/>
                    <a:pt x="203" y="5144"/>
                  </a:cubicBezTo>
                  <a:cubicBezTo>
                    <a:pt x="203" y="5156"/>
                    <a:pt x="191" y="5168"/>
                    <a:pt x="191" y="5180"/>
                  </a:cubicBezTo>
                  <a:cubicBezTo>
                    <a:pt x="191" y="5251"/>
                    <a:pt x="191" y="5311"/>
                    <a:pt x="191" y="5382"/>
                  </a:cubicBezTo>
                  <a:cubicBezTo>
                    <a:pt x="108" y="7561"/>
                    <a:pt x="25" y="9906"/>
                    <a:pt x="13" y="11121"/>
                  </a:cubicBezTo>
                  <a:cubicBezTo>
                    <a:pt x="1" y="12014"/>
                    <a:pt x="13" y="13550"/>
                    <a:pt x="37" y="15157"/>
                  </a:cubicBezTo>
                  <a:lnTo>
                    <a:pt x="8907" y="15157"/>
                  </a:lnTo>
                  <a:lnTo>
                    <a:pt x="9050" y="12121"/>
                  </a:lnTo>
                  <a:lnTo>
                    <a:pt x="9240" y="8156"/>
                  </a:lnTo>
                  <a:lnTo>
                    <a:pt x="9335" y="8966"/>
                  </a:lnTo>
                  <a:lnTo>
                    <a:pt x="10157" y="15157"/>
                  </a:lnTo>
                  <a:lnTo>
                    <a:pt x="18277" y="15157"/>
                  </a:lnTo>
                  <a:cubicBezTo>
                    <a:pt x="18122" y="13002"/>
                    <a:pt x="17956" y="10835"/>
                    <a:pt x="17848" y="9644"/>
                  </a:cubicBezTo>
                  <a:cubicBezTo>
                    <a:pt x="17753" y="8716"/>
                    <a:pt x="17586" y="7085"/>
                    <a:pt x="17408" y="5430"/>
                  </a:cubicBezTo>
                  <a:cubicBezTo>
                    <a:pt x="17396" y="5370"/>
                    <a:pt x="17396" y="5311"/>
                    <a:pt x="17384" y="5251"/>
                  </a:cubicBezTo>
                  <a:cubicBezTo>
                    <a:pt x="17241" y="3953"/>
                    <a:pt x="17098" y="2644"/>
                    <a:pt x="16979" y="1655"/>
                  </a:cubicBezTo>
                  <a:cubicBezTo>
                    <a:pt x="16872" y="667"/>
                    <a:pt x="16801" y="0"/>
                    <a:pt x="168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71;p30">
              <a:extLst>
                <a:ext uri="{FF2B5EF4-FFF2-40B4-BE49-F238E27FC236}">
                  <a16:creationId xmlns:a16="http://schemas.microsoft.com/office/drawing/2014/main" id="{0F264D7B-716B-4B3C-B6AD-AB5150FA95A2}"/>
                </a:ext>
              </a:extLst>
            </p:cNvPr>
            <p:cNvSpPr/>
            <p:nvPr/>
          </p:nvSpPr>
          <p:spPr>
            <a:xfrm>
              <a:off x="1277825" y="2135550"/>
              <a:ext cx="79050" cy="112200"/>
            </a:xfrm>
            <a:custGeom>
              <a:avLst/>
              <a:gdLst/>
              <a:ahLst/>
              <a:cxnLst/>
              <a:rect l="l" t="t" r="r" b="b"/>
              <a:pathLst>
                <a:path w="3162" h="4488" extrusionOk="0">
                  <a:moveTo>
                    <a:pt x="3004" y="0"/>
                  </a:moveTo>
                  <a:cubicBezTo>
                    <a:pt x="2931" y="0"/>
                    <a:pt x="2857" y="45"/>
                    <a:pt x="2846" y="142"/>
                  </a:cubicBezTo>
                  <a:cubicBezTo>
                    <a:pt x="2727" y="2809"/>
                    <a:pt x="179" y="4178"/>
                    <a:pt x="143" y="4190"/>
                  </a:cubicBezTo>
                  <a:cubicBezTo>
                    <a:pt x="1" y="4273"/>
                    <a:pt x="60" y="4488"/>
                    <a:pt x="215" y="4488"/>
                  </a:cubicBezTo>
                  <a:cubicBezTo>
                    <a:pt x="239" y="4488"/>
                    <a:pt x="262" y="4476"/>
                    <a:pt x="286" y="4464"/>
                  </a:cubicBezTo>
                  <a:cubicBezTo>
                    <a:pt x="405" y="4404"/>
                    <a:pt x="3025" y="2999"/>
                    <a:pt x="3156" y="154"/>
                  </a:cubicBezTo>
                  <a:cubicBezTo>
                    <a:pt x="3162" y="54"/>
                    <a:pt x="3084" y="0"/>
                    <a:pt x="30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72;p30">
              <a:extLst>
                <a:ext uri="{FF2B5EF4-FFF2-40B4-BE49-F238E27FC236}">
                  <a16:creationId xmlns:a16="http://schemas.microsoft.com/office/drawing/2014/main" id="{DB3A2888-9971-466E-A65B-CA0329124E6F}"/>
                </a:ext>
              </a:extLst>
            </p:cNvPr>
            <p:cNvSpPr/>
            <p:nvPr/>
          </p:nvSpPr>
          <p:spPr>
            <a:xfrm>
              <a:off x="1639175" y="2135425"/>
              <a:ext cx="71175" cy="110850"/>
            </a:xfrm>
            <a:custGeom>
              <a:avLst/>
              <a:gdLst/>
              <a:ahLst/>
              <a:cxnLst/>
              <a:rect l="l" t="t" r="r" b="b"/>
              <a:pathLst>
                <a:path w="2847" h="4434" extrusionOk="0">
                  <a:moveTo>
                    <a:pt x="159" y="1"/>
                  </a:moveTo>
                  <a:cubicBezTo>
                    <a:pt x="80" y="1"/>
                    <a:pt x="0" y="55"/>
                    <a:pt x="13" y="159"/>
                  </a:cubicBezTo>
                  <a:cubicBezTo>
                    <a:pt x="144" y="3004"/>
                    <a:pt x="2465" y="4362"/>
                    <a:pt x="2561" y="4421"/>
                  </a:cubicBezTo>
                  <a:cubicBezTo>
                    <a:pt x="2584" y="4433"/>
                    <a:pt x="2608" y="4433"/>
                    <a:pt x="2644" y="4433"/>
                  </a:cubicBezTo>
                  <a:cubicBezTo>
                    <a:pt x="2799" y="4433"/>
                    <a:pt x="2846" y="4231"/>
                    <a:pt x="2715" y="4147"/>
                  </a:cubicBezTo>
                  <a:cubicBezTo>
                    <a:pt x="2692" y="4135"/>
                    <a:pt x="441" y="2814"/>
                    <a:pt x="310" y="147"/>
                  </a:cubicBezTo>
                  <a:cubicBezTo>
                    <a:pt x="310" y="49"/>
                    <a:pt x="235"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3;p30">
              <a:extLst>
                <a:ext uri="{FF2B5EF4-FFF2-40B4-BE49-F238E27FC236}">
                  <a16:creationId xmlns:a16="http://schemas.microsoft.com/office/drawing/2014/main" id="{888A6C89-F175-4292-BF46-DB63325BE089}"/>
                </a:ext>
              </a:extLst>
            </p:cNvPr>
            <p:cNvSpPr/>
            <p:nvPr/>
          </p:nvSpPr>
          <p:spPr>
            <a:xfrm>
              <a:off x="1494825" y="2274225"/>
              <a:ext cx="15200" cy="137525"/>
            </a:xfrm>
            <a:custGeom>
              <a:avLst/>
              <a:gdLst/>
              <a:ahLst/>
              <a:cxnLst/>
              <a:rect l="l" t="t" r="r" b="b"/>
              <a:pathLst>
                <a:path w="608" h="5501" extrusionOk="0">
                  <a:moveTo>
                    <a:pt x="465" y="0"/>
                  </a:moveTo>
                  <a:cubicBezTo>
                    <a:pt x="381" y="0"/>
                    <a:pt x="310" y="60"/>
                    <a:pt x="298" y="143"/>
                  </a:cubicBezTo>
                  <a:lnTo>
                    <a:pt x="0" y="5346"/>
                  </a:lnTo>
                  <a:cubicBezTo>
                    <a:pt x="0" y="5429"/>
                    <a:pt x="60" y="5501"/>
                    <a:pt x="143" y="5501"/>
                  </a:cubicBezTo>
                  <a:lnTo>
                    <a:pt x="155" y="5501"/>
                  </a:lnTo>
                  <a:cubicBezTo>
                    <a:pt x="238" y="5501"/>
                    <a:pt x="310" y="5441"/>
                    <a:pt x="310" y="5358"/>
                  </a:cubicBezTo>
                  <a:lnTo>
                    <a:pt x="607" y="167"/>
                  </a:lnTo>
                  <a:cubicBezTo>
                    <a:pt x="607" y="84"/>
                    <a:pt x="548" y="12"/>
                    <a:pt x="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4;p30">
              <a:extLst>
                <a:ext uri="{FF2B5EF4-FFF2-40B4-BE49-F238E27FC236}">
                  <a16:creationId xmlns:a16="http://schemas.microsoft.com/office/drawing/2014/main" id="{E294E3B7-3110-4F03-B6A9-A0D5133C5B10}"/>
                </a:ext>
              </a:extLst>
            </p:cNvPr>
            <p:cNvSpPr/>
            <p:nvPr/>
          </p:nvSpPr>
          <p:spPr>
            <a:xfrm>
              <a:off x="853075" y="1674625"/>
              <a:ext cx="99425" cy="79175"/>
            </a:xfrm>
            <a:custGeom>
              <a:avLst/>
              <a:gdLst/>
              <a:ahLst/>
              <a:cxnLst/>
              <a:rect l="l" t="t" r="r" b="b"/>
              <a:pathLst>
                <a:path w="3977" h="3167" extrusionOk="0">
                  <a:moveTo>
                    <a:pt x="963" y="0"/>
                  </a:moveTo>
                  <a:cubicBezTo>
                    <a:pt x="872" y="0"/>
                    <a:pt x="781" y="30"/>
                    <a:pt x="703" y="88"/>
                  </a:cubicBezTo>
                  <a:cubicBezTo>
                    <a:pt x="631" y="160"/>
                    <a:pt x="596" y="255"/>
                    <a:pt x="619" y="350"/>
                  </a:cubicBezTo>
                  <a:cubicBezTo>
                    <a:pt x="611" y="349"/>
                    <a:pt x="602" y="349"/>
                    <a:pt x="594" y="349"/>
                  </a:cubicBezTo>
                  <a:cubicBezTo>
                    <a:pt x="388" y="349"/>
                    <a:pt x="321" y="627"/>
                    <a:pt x="310" y="696"/>
                  </a:cubicBezTo>
                  <a:cubicBezTo>
                    <a:pt x="310" y="779"/>
                    <a:pt x="334" y="862"/>
                    <a:pt x="381" y="934"/>
                  </a:cubicBezTo>
                  <a:cubicBezTo>
                    <a:pt x="381" y="934"/>
                    <a:pt x="203" y="934"/>
                    <a:pt x="119" y="1208"/>
                  </a:cubicBezTo>
                  <a:cubicBezTo>
                    <a:pt x="72" y="1327"/>
                    <a:pt x="84" y="1470"/>
                    <a:pt x="179" y="1565"/>
                  </a:cubicBezTo>
                  <a:cubicBezTo>
                    <a:pt x="179" y="1565"/>
                    <a:pt x="0" y="1851"/>
                    <a:pt x="203" y="2029"/>
                  </a:cubicBezTo>
                  <a:cubicBezTo>
                    <a:pt x="298" y="2113"/>
                    <a:pt x="929" y="2613"/>
                    <a:pt x="2215" y="3065"/>
                  </a:cubicBezTo>
                  <a:cubicBezTo>
                    <a:pt x="2408" y="3135"/>
                    <a:pt x="2553" y="3167"/>
                    <a:pt x="2663" y="3167"/>
                  </a:cubicBezTo>
                  <a:cubicBezTo>
                    <a:pt x="2998" y="3167"/>
                    <a:pt x="3009" y="2873"/>
                    <a:pt x="3108" y="2505"/>
                  </a:cubicBezTo>
                  <a:lnTo>
                    <a:pt x="3275" y="1886"/>
                  </a:lnTo>
                  <a:cubicBezTo>
                    <a:pt x="3417" y="1374"/>
                    <a:pt x="3977" y="1398"/>
                    <a:pt x="2846" y="1005"/>
                  </a:cubicBezTo>
                  <a:cubicBezTo>
                    <a:pt x="2251" y="791"/>
                    <a:pt x="1667" y="279"/>
                    <a:pt x="1179" y="65"/>
                  </a:cubicBezTo>
                  <a:cubicBezTo>
                    <a:pt x="1114" y="21"/>
                    <a:pt x="1039" y="0"/>
                    <a:pt x="963"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5;p30">
              <a:extLst>
                <a:ext uri="{FF2B5EF4-FFF2-40B4-BE49-F238E27FC236}">
                  <a16:creationId xmlns:a16="http://schemas.microsoft.com/office/drawing/2014/main" id="{1F65D102-021E-4863-9D68-26C96F7B78FB}"/>
                </a:ext>
              </a:extLst>
            </p:cNvPr>
            <p:cNvSpPr/>
            <p:nvPr/>
          </p:nvSpPr>
          <p:spPr>
            <a:xfrm>
              <a:off x="855250" y="1712250"/>
              <a:ext cx="38625" cy="19375"/>
            </a:xfrm>
            <a:custGeom>
              <a:avLst/>
              <a:gdLst/>
              <a:ahLst/>
              <a:cxnLst/>
              <a:rect l="l" t="t" r="r" b="b"/>
              <a:pathLst>
                <a:path w="1545" h="775" extrusionOk="0">
                  <a:moveTo>
                    <a:pt x="169" y="1"/>
                  </a:moveTo>
                  <a:cubicBezTo>
                    <a:pt x="59" y="1"/>
                    <a:pt x="0" y="154"/>
                    <a:pt x="104" y="227"/>
                  </a:cubicBezTo>
                  <a:cubicBezTo>
                    <a:pt x="104" y="227"/>
                    <a:pt x="782" y="560"/>
                    <a:pt x="1342" y="762"/>
                  </a:cubicBezTo>
                  <a:cubicBezTo>
                    <a:pt x="1354" y="762"/>
                    <a:pt x="1366" y="774"/>
                    <a:pt x="1378" y="774"/>
                  </a:cubicBezTo>
                  <a:cubicBezTo>
                    <a:pt x="1509" y="762"/>
                    <a:pt x="1544" y="584"/>
                    <a:pt x="1425" y="536"/>
                  </a:cubicBezTo>
                  <a:cubicBezTo>
                    <a:pt x="878" y="346"/>
                    <a:pt x="223" y="12"/>
                    <a:pt x="223" y="12"/>
                  </a:cubicBezTo>
                  <a:cubicBezTo>
                    <a:pt x="204" y="4"/>
                    <a:pt x="186"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6;p30">
              <a:extLst>
                <a:ext uri="{FF2B5EF4-FFF2-40B4-BE49-F238E27FC236}">
                  <a16:creationId xmlns:a16="http://schemas.microsoft.com/office/drawing/2014/main" id="{06C9F0DB-427D-4D8A-AEB1-5C0F0C1FD8F1}"/>
                </a:ext>
              </a:extLst>
            </p:cNvPr>
            <p:cNvSpPr/>
            <p:nvPr/>
          </p:nvSpPr>
          <p:spPr>
            <a:xfrm>
              <a:off x="858625" y="1696675"/>
              <a:ext cx="39125" cy="20650"/>
            </a:xfrm>
            <a:custGeom>
              <a:avLst/>
              <a:gdLst/>
              <a:ahLst/>
              <a:cxnLst/>
              <a:rect l="l" t="t" r="r" b="b"/>
              <a:pathLst>
                <a:path w="1565" h="826" extrusionOk="0">
                  <a:moveTo>
                    <a:pt x="168" y="0"/>
                  </a:moveTo>
                  <a:cubicBezTo>
                    <a:pt x="61" y="0"/>
                    <a:pt x="1" y="148"/>
                    <a:pt x="112" y="218"/>
                  </a:cubicBezTo>
                  <a:cubicBezTo>
                    <a:pt x="517" y="445"/>
                    <a:pt x="933" y="647"/>
                    <a:pt x="1362" y="826"/>
                  </a:cubicBezTo>
                  <a:lnTo>
                    <a:pt x="1409" y="826"/>
                  </a:lnTo>
                  <a:cubicBezTo>
                    <a:pt x="1540" y="826"/>
                    <a:pt x="1564" y="647"/>
                    <a:pt x="1445" y="599"/>
                  </a:cubicBezTo>
                  <a:cubicBezTo>
                    <a:pt x="1028" y="433"/>
                    <a:pt x="624" y="242"/>
                    <a:pt x="231" y="16"/>
                  </a:cubicBezTo>
                  <a:cubicBezTo>
                    <a:pt x="209" y="5"/>
                    <a:pt x="188" y="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77;p30">
              <a:extLst>
                <a:ext uri="{FF2B5EF4-FFF2-40B4-BE49-F238E27FC236}">
                  <a16:creationId xmlns:a16="http://schemas.microsoft.com/office/drawing/2014/main" id="{E4BED8BC-FB18-427E-B213-539F6123175F}"/>
                </a:ext>
              </a:extLst>
            </p:cNvPr>
            <p:cNvSpPr/>
            <p:nvPr/>
          </p:nvSpPr>
          <p:spPr>
            <a:xfrm>
              <a:off x="865575" y="1682775"/>
              <a:ext cx="37225" cy="20575"/>
            </a:xfrm>
            <a:custGeom>
              <a:avLst/>
              <a:gdLst/>
              <a:ahLst/>
              <a:cxnLst/>
              <a:rect l="l" t="t" r="r" b="b"/>
              <a:pathLst>
                <a:path w="1489" h="823" extrusionOk="0">
                  <a:moveTo>
                    <a:pt x="108" y="1"/>
                  </a:moveTo>
                  <a:lnTo>
                    <a:pt x="0" y="203"/>
                  </a:lnTo>
                  <a:cubicBezTo>
                    <a:pt x="417" y="441"/>
                    <a:pt x="846" y="644"/>
                    <a:pt x="1286" y="822"/>
                  </a:cubicBezTo>
                  <a:lnTo>
                    <a:pt x="1322" y="822"/>
                  </a:lnTo>
                  <a:cubicBezTo>
                    <a:pt x="1453" y="822"/>
                    <a:pt x="1489" y="644"/>
                    <a:pt x="1370" y="596"/>
                  </a:cubicBezTo>
                  <a:cubicBezTo>
                    <a:pt x="941" y="417"/>
                    <a:pt x="512" y="227"/>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8;p30">
              <a:extLst>
                <a:ext uri="{FF2B5EF4-FFF2-40B4-BE49-F238E27FC236}">
                  <a16:creationId xmlns:a16="http://schemas.microsoft.com/office/drawing/2014/main" id="{25C26B53-CFDD-426B-86F4-A36C45BA22A3}"/>
                </a:ext>
              </a:extLst>
            </p:cNvPr>
            <p:cNvSpPr/>
            <p:nvPr/>
          </p:nvSpPr>
          <p:spPr>
            <a:xfrm>
              <a:off x="892650" y="1669975"/>
              <a:ext cx="41250" cy="34700"/>
            </a:xfrm>
            <a:custGeom>
              <a:avLst/>
              <a:gdLst/>
              <a:ahLst/>
              <a:cxnLst/>
              <a:rect l="l" t="t" r="r" b="b"/>
              <a:pathLst>
                <a:path w="1650" h="1388" extrusionOk="0">
                  <a:moveTo>
                    <a:pt x="606" y="0"/>
                  </a:moveTo>
                  <a:cubicBezTo>
                    <a:pt x="565" y="0"/>
                    <a:pt x="526" y="12"/>
                    <a:pt x="489" y="36"/>
                  </a:cubicBezTo>
                  <a:cubicBezTo>
                    <a:pt x="1" y="358"/>
                    <a:pt x="870" y="1191"/>
                    <a:pt x="870" y="1191"/>
                  </a:cubicBezTo>
                  <a:cubicBezTo>
                    <a:pt x="870" y="1191"/>
                    <a:pt x="1323" y="1387"/>
                    <a:pt x="1536" y="1387"/>
                  </a:cubicBezTo>
                  <a:cubicBezTo>
                    <a:pt x="1606" y="1387"/>
                    <a:pt x="1650" y="1366"/>
                    <a:pt x="1644" y="1310"/>
                  </a:cubicBezTo>
                  <a:cubicBezTo>
                    <a:pt x="1632" y="1144"/>
                    <a:pt x="1453" y="905"/>
                    <a:pt x="1322" y="715"/>
                  </a:cubicBezTo>
                  <a:cubicBezTo>
                    <a:pt x="1110" y="371"/>
                    <a:pt x="837" y="0"/>
                    <a:pt x="606"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9;p30">
              <a:extLst>
                <a:ext uri="{FF2B5EF4-FFF2-40B4-BE49-F238E27FC236}">
                  <a16:creationId xmlns:a16="http://schemas.microsoft.com/office/drawing/2014/main" id="{BD860C60-AF69-4CAA-8745-C457C0F0BA17}"/>
                </a:ext>
              </a:extLst>
            </p:cNvPr>
            <p:cNvSpPr/>
            <p:nvPr/>
          </p:nvSpPr>
          <p:spPr>
            <a:xfrm>
              <a:off x="897950" y="1676375"/>
              <a:ext cx="16450" cy="19525"/>
            </a:xfrm>
            <a:custGeom>
              <a:avLst/>
              <a:gdLst/>
              <a:ahLst/>
              <a:cxnLst/>
              <a:rect l="l" t="t" r="r" b="b"/>
              <a:pathLst>
                <a:path w="658" h="781" extrusionOk="0">
                  <a:moveTo>
                    <a:pt x="135" y="0"/>
                  </a:moveTo>
                  <a:cubicBezTo>
                    <a:pt x="67" y="0"/>
                    <a:pt x="0" y="61"/>
                    <a:pt x="15" y="149"/>
                  </a:cubicBezTo>
                  <a:cubicBezTo>
                    <a:pt x="110" y="376"/>
                    <a:pt x="241" y="578"/>
                    <a:pt x="420" y="745"/>
                  </a:cubicBezTo>
                  <a:cubicBezTo>
                    <a:pt x="444" y="769"/>
                    <a:pt x="468" y="780"/>
                    <a:pt x="503" y="780"/>
                  </a:cubicBezTo>
                  <a:cubicBezTo>
                    <a:pt x="598" y="780"/>
                    <a:pt x="658" y="661"/>
                    <a:pt x="587" y="578"/>
                  </a:cubicBezTo>
                  <a:cubicBezTo>
                    <a:pt x="432" y="435"/>
                    <a:pt x="325" y="268"/>
                    <a:pt x="241" y="78"/>
                  </a:cubicBezTo>
                  <a:cubicBezTo>
                    <a:pt x="219" y="23"/>
                    <a:pt x="177" y="0"/>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0;p30">
              <a:extLst>
                <a:ext uri="{FF2B5EF4-FFF2-40B4-BE49-F238E27FC236}">
                  <a16:creationId xmlns:a16="http://schemas.microsoft.com/office/drawing/2014/main" id="{B7769519-D426-4AD4-A3E6-61B680D1862D}"/>
                </a:ext>
              </a:extLst>
            </p:cNvPr>
            <p:cNvSpPr/>
            <p:nvPr/>
          </p:nvSpPr>
          <p:spPr>
            <a:xfrm>
              <a:off x="903075" y="1595450"/>
              <a:ext cx="988850" cy="573925"/>
            </a:xfrm>
            <a:custGeom>
              <a:avLst/>
              <a:gdLst/>
              <a:ahLst/>
              <a:cxnLst/>
              <a:rect l="l" t="t" r="r" b="b"/>
              <a:pathLst>
                <a:path w="39554" h="22957" extrusionOk="0">
                  <a:moveTo>
                    <a:pt x="19582" y="0"/>
                  </a:moveTo>
                  <a:cubicBezTo>
                    <a:pt x="19407" y="0"/>
                    <a:pt x="19234" y="5"/>
                    <a:pt x="19062" y="17"/>
                  </a:cubicBezTo>
                  <a:cubicBezTo>
                    <a:pt x="15479" y="267"/>
                    <a:pt x="12990" y="2267"/>
                    <a:pt x="9478" y="3267"/>
                  </a:cubicBezTo>
                  <a:cubicBezTo>
                    <a:pt x="9175" y="3353"/>
                    <a:pt x="8829" y="3386"/>
                    <a:pt x="8456" y="3386"/>
                  </a:cubicBezTo>
                  <a:cubicBezTo>
                    <a:pt x="7055" y="3386"/>
                    <a:pt x="5259" y="2914"/>
                    <a:pt x="3839" y="2914"/>
                  </a:cubicBezTo>
                  <a:cubicBezTo>
                    <a:pt x="3416" y="2914"/>
                    <a:pt x="3027" y="2956"/>
                    <a:pt x="2691" y="3065"/>
                  </a:cubicBezTo>
                  <a:cubicBezTo>
                    <a:pt x="2179" y="3220"/>
                    <a:pt x="1727" y="3494"/>
                    <a:pt x="1358" y="3875"/>
                  </a:cubicBezTo>
                  <a:cubicBezTo>
                    <a:pt x="1" y="5268"/>
                    <a:pt x="143" y="7827"/>
                    <a:pt x="1929" y="8804"/>
                  </a:cubicBezTo>
                  <a:cubicBezTo>
                    <a:pt x="2763" y="9268"/>
                    <a:pt x="7073" y="10244"/>
                    <a:pt x="8347" y="10244"/>
                  </a:cubicBezTo>
                  <a:cubicBezTo>
                    <a:pt x="11300" y="10244"/>
                    <a:pt x="12121" y="9590"/>
                    <a:pt x="14479" y="8804"/>
                  </a:cubicBezTo>
                  <a:lnTo>
                    <a:pt x="14479" y="8804"/>
                  </a:lnTo>
                  <a:cubicBezTo>
                    <a:pt x="14514" y="11614"/>
                    <a:pt x="14431" y="21448"/>
                    <a:pt x="15443" y="22567"/>
                  </a:cubicBezTo>
                  <a:cubicBezTo>
                    <a:pt x="15702" y="22851"/>
                    <a:pt x="17216" y="22957"/>
                    <a:pt x="19228" y="22957"/>
                  </a:cubicBezTo>
                  <a:cubicBezTo>
                    <a:pt x="24049" y="22957"/>
                    <a:pt x="31733" y="22352"/>
                    <a:pt x="31909" y="22151"/>
                  </a:cubicBezTo>
                  <a:cubicBezTo>
                    <a:pt x="32255" y="21746"/>
                    <a:pt x="29790" y="7613"/>
                    <a:pt x="29838" y="7530"/>
                  </a:cubicBezTo>
                  <a:cubicBezTo>
                    <a:pt x="29840" y="7525"/>
                    <a:pt x="29847" y="7522"/>
                    <a:pt x="29858" y="7522"/>
                  </a:cubicBezTo>
                  <a:cubicBezTo>
                    <a:pt x="30038" y="7522"/>
                    <a:pt x="31340" y="8154"/>
                    <a:pt x="32505" y="9744"/>
                  </a:cubicBezTo>
                  <a:cubicBezTo>
                    <a:pt x="33921" y="11673"/>
                    <a:pt x="35255" y="14745"/>
                    <a:pt x="36053" y="14935"/>
                  </a:cubicBezTo>
                  <a:cubicBezTo>
                    <a:pt x="36376" y="15016"/>
                    <a:pt x="36765" y="15096"/>
                    <a:pt x="37161" y="15096"/>
                  </a:cubicBezTo>
                  <a:cubicBezTo>
                    <a:pt x="38107" y="15096"/>
                    <a:pt x="39095" y="14642"/>
                    <a:pt x="39339" y="12661"/>
                  </a:cubicBezTo>
                  <a:cubicBezTo>
                    <a:pt x="39553" y="10911"/>
                    <a:pt x="38184" y="7006"/>
                    <a:pt x="34779" y="4470"/>
                  </a:cubicBezTo>
                  <a:cubicBezTo>
                    <a:pt x="31204" y="1781"/>
                    <a:pt x="26179" y="58"/>
                    <a:pt x="23748" y="58"/>
                  </a:cubicBezTo>
                  <a:cubicBezTo>
                    <a:pt x="23564" y="58"/>
                    <a:pt x="23394" y="68"/>
                    <a:pt x="23242" y="88"/>
                  </a:cubicBezTo>
                  <a:cubicBezTo>
                    <a:pt x="22962" y="126"/>
                    <a:pt x="22675" y="141"/>
                    <a:pt x="22382" y="141"/>
                  </a:cubicBezTo>
                  <a:cubicBezTo>
                    <a:pt x="21468" y="141"/>
                    <a:pt x="20507" y="0"/>
                    <a:pt x="19582" y="0"/>
                  </a:cubicBezTo>
                  <a:close/>
                </a:path>
              </a:pathLst>
            </a:custGeom>
            <a:solidFill>
              <a:schemeClr val="tx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1;p30">
              <a:extLst>
                <a:ext uri="{FF2B5EF4-FFF2-40B4-BE49-F238E27FC236}">
                  <a16:creationId xmlns:a16="http://schemas.microsoft.com/office/drawing/2014/main" id="{BA75FD03-F826-4546-BFA4-AC3C4A51D945}"/>
                </a:ext>
              </a:extLst>
            </p:cNvPr>
            <p:cNvSpPr/>
            <p:nvPr/>
          </p:nvSpPr>
          <p:spPr>
            <a:xfrm>
              <a:off x="1259975" y="1784800"/>
              <a:ext cx="11925" cy="87900"/>
            </a:xfrm>
            <a:custGeom>
              <a:avLst/>
              <a:gdLst/>
              <a:ahLst/>
              <a:cxnLst/>
              <a:rect l="l" t="t" r="r" b="b"/>
              <a:pathLst>
                <a:path w="477" h="3516" extrusionOk="0">
                  <a:moveTo>
                    <a:pt x="157" y="0"/>
                  </a:moveTo>
                  <a:cubicBezTo>
                    <a:pt x="79" y="0"/>
                    <a:pt x="0" y="54"/>
                    <a:pt x="0" y="158"/>
                  </a:cubicBezTo>
                  <a:cubicBezTo>
                    <a:pt x="0" y="182"/>
                    <a:pt x="84" y="2278"/>
                    <a:pt x="167" y="3373"/>
                  </a:cubicBezTo>
                  <a:cubicBezTo>
                    <a:pt x="167" y="3456"/>
                    <a:pt x="238" y="3516"/>
                    <a:pt x="322" y="3516"/>
                  </a:cubicBezTo>
                  <a:lnTo>
                    <a:pt x="334" y="3516"/>
                  </a:lnTo>
                  <a:cubicBezTo>
                    <a:pt x="417" y="3516"/>
                    <a:pt x="476" y="3432"/>
                    <a:pt x="476" y="3349"/>
                  </a:cubicBezTo>
                  <a:cubicBezTo>
                    <a:pt x="393" y="2266"/>
                    <a:pt x="310" y="170"/>
                    <a:pt x="310" y="146"/>
                  </a:cubicBezTo>
                  <a:cubicBezTo>
                    <a:pt x="304" y="48"/>
                    <a:pt x="231"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2;p30">
              <a:extLst>
                <a:ext uri="{FF2B5EF4-FFF2-40B4-BE49-F238E27FC236}">
                  <a16:creationId xmlns:a16="http://schemas.microsoft.com/office/drawing/2014/main" id="{3D3AFF5B-E586-41A0-9DF6-1C6DDBF36163}"/>
                </a:ext>
              </a:extLst>
            </p:cNvPr>
            <p:cNvSpPr/>
            <p:nvPr/>
          </p:nvSpPr>
          <p:spPr>
            <a:xfrm>
              <a:off x="1220075" y="1228850"/>
              <a:ext cx="404350" cy="340575"/>
            </a:xfrm>
            <a:custGeom>
              <a:avLst/>
              <a:gdLst/>
              <a:ahLst/>
              <a:cxnLst/>
              <a:rect l="l" t="t" r="r" b="b"/>
              <a:pathLst>
                <a:path w="16174" h="13623" extrusionOk="0">
                  <a:moveTo>
                    <a:pt x="13574" y="1"/>
                  </a:moveTo>
                  <a:lnTo>
                    <a:pt x="3073" y="72"/>
                  </a:lnTo>
                  <a:cubicBezTo>
                    <a:pt x="2370" y="72"/>
                    <a:pt x="1787" y="608"/>
                    <a:pt x="1715" y="1310"/>
                  </a:cubicBezTo>
                  <a:lnTo>
                    <a:pt x="1549" y="3144"/>
                  </a:lnTo>
                  <a:cubicBezTo>
                    <a:pt x="1549" y="3168"/>
                    <a:pt x="1537" y="3203"/>
                    <a:pt x="1537" y="3227"/>
                  </a:cubicBezTo>
                  <a:cubicBezTo>
                    <a:pt x="1418" y="3930"/>
                    <a:pt x="1" y="13514"/>
                    <a:pt x="8823" y="13621"/>
                  </a:cubicBezTo>
                  <a:cubicBezTo>
                    <a:pt x="8861" y="13622"/>
                    <a:pt x="8898" y="13622"/>
                    <a:pt x="8936" y="13622"/>
                  </a:cubicBezTo>
                  <a:cubicBezTo>
                    <a:pt x="16174" y="13622"/>
                    <a:pt x="15429" y="4460"/>
                    <a:pt x="14931" y="1155"/>
                  </a:cubicBezTo>
                  <a:cubicBezTo>
                    <a:pt x="14824" y="489"/>
                    <a:pt x="14253" y="1"/>
                    <a:pt x="13574"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3;p30">
              <a:extLst>
                <a:ext uri="{FF2B5EF4-FFF2-40B4-BE49-F238E27FC236}">
                  <a16:creationId xmlns:a16="http://schemas.microsoft.com/office/drawing/2014/main" id="{A977DEB7-9145-47D4-81ED-D7219F516D32}"/>
                </a:ext>
              </a:extLst>
            </p:cNvPr>
            <p:cNvSpPr/>
            <p:nvPr/>
          </p:nvSpPr>
          <p:spPr>
            <a:xfrm>
              <a:off x="1452775" y="1380150"/>
              <a:ext cx="35525" cy="29850"/>
            </a:xfrm>
            <a:custGeom>
              <a:avLst/>
              <a:gdLst/>
              <a:ahLst/>
              <a:cxnLst/>
              <a:rect l="l" t="t" r="r" b="b"/>
              <a:pathLst>
                <a:path w="1421" h="1194" extrusionOk="0">
                  <a:moveTo>
                    <a:pt x="772" y="1"/>
                  </a:moveTo>
                  <a:cubicBezTo>
                    <a:pt x="294" y="1"/>
                    <a:pt x="0" y="548"/>
                    <a:pt x="301" y="949"/>
                  </a:cubicBezTo>
                  <a:cubicBezTo>
                    <a:pt x="427" y="1117"/>
                    <a:pt x="605" y="1193"/>
                    <a:pt x="780" y="1193"/>
                  </a:cubicBezTo>
                  <a:cubicBezTo>
                    <a:pt x="1054" y="1193"/>
                    <a:pt x="1322" y="1007"/>
                    <a:pt x="1373" y="688"/>
                  </a:cubicBezTo>
                  <a:cubicBezTo>
                    <a:pt x="1420" y="354"/>
                    <a:pt x="1194" y="56"/>
                    <a:pt x="873" y="9"/>
                  </a:cubicBezTo>
                  <a:cubicBezTo>
                    <a:pt x="838" y="4"/>
                    <a:pt x="805" y="1"/>
                    <a:pt x="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4;p30">
              <a:extLst>
                <a:ext uri="{FF2B5EF4-FFF2-40B4-BE49-F238E27FC236}">
                  <a16:creationId xmlns:a16="http://schemas.microsoft.com/office/drawing/2014/main" id="{31D4E73E-D61C-42BF-A4AD-CD0CC0C88E17}"/>
                </a:ext>
              </a:extLst>
            </p:cNvPr>
            <p:cNvSpPr/>
            <p:nvPr/>
          </p:nvSpPr>
          <p:spPr>
            <a:xfrm>
              <a:off x="1378725" y="1379400"/>
              <a:ext cx="35300" cy="29825"/>
            </a:xfrm>
            <a:custGeom>
              <a:avLst/>
              <a:gdLst/>
              <a:ahLst/>
              <a:cxnLst/>
              <a:rect l="l" t="t" r="r" b="b"/>
              <a:pathLst>
                <a:path w="1412" h="1193" extrusionOk="0">
                  <a:moveTo>
                    <a:pt x="658" y="1"/>
                  </a:moveTo>
                  <a:cubicBezTo>
                    <a:pt x="407" y="1"/>
                    <a:pt x="157" y="157"/>
                    <a:pt x="84" y="444"/>
                  </a:cubicBezTo>
                  <a:cubicBezTo>
                    <a:pt x="1" y="753"/>
                    <a:pt x="179" y="1087"/>
                    <a:pt x="501" y="1170"/>
                  </a:cubicBezTo>
                  <a:cubicBezTo>
                    <a:pt x="556" y="1185"/>
                    <a:pt x="611" y="1193"/>
                    <a:pt x="664" y="1193"/>
                  </a:cubicBezTo>
                  <a:cubicBezTo>
                    <a:pt x="1098" y="1193"/>
                    <a:pt x="1412" y="704"/>
                    <a:pt x="1168" y="301"/>
                  </a:cubicBezTo>
                  <a:cubicBezTo>
                    <a:pt x="1052" y="97"/>
                    <a:pt x="854" y="1"/>
                    <a:pt x="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5;p30">
              <a:extLst>
                <a:ext uri="{FF2B5EF4-FFF2-40B4-BE49-F238E27FC236}">
                  <a16:creationId xmlns:a16="http://schemas.microsoft.com/office/drawing/2014/main" id="{AEE601A0-577F-47EA-8A43-BEE9454D7B6D}"/>
                </a:ext>
              </a:extLst>
            </p:cNvPr>
            <p:cNvSpPr/>
            <p:nvPr/>
          </p:nvSpPr>
          <p:spPr>
            <a:xfrm>
              <a:off x="1404425" y="1445375"/>
              <a:ext cx="55750" cy="14475"/>
            </a:xfrm>
            <a:custGeom>
              <a:avLst/>
              <a:gdLst/>
              <a:ahLst/>
              <a:cxnLst/>
              <a:rect l="l" t="t" r="r" b="b"/>
              <a:pathLst>
                <a:path w="2230" h="579" extrusionOk="0">
                  <a:moveTo>
                    <a:pt x="2006" y="1"/>
                  </a:moveTo>
                  <a:cubicBezTo>
                    <a:pt x="1977" y="1"/>
                    <a:pt x="1946" y="10"/>
                    <a:pt x="1914" y="31"/>
                  </a:cubicBezTo>
                  <a:cubicBezTo>
                    <a:pt x="1687" y="174"/>
                    <a:pt x="1425" y="257"/>
                    <a:pt x="1152" y="269"/>
                  </a:cubicBezTo>
                  <a:cubicBezTo>
                    <a:pt x="1130" y="270"/>
                    <a:pt x="1109" y="271"/>
                    <a:pt x="1088" y="271"/>
                  </a:cubicBezTo>
                  <a:cubicBezTo>
                    <a:pt x="813" y="271"/>
                    <a:pt x="549" y="199"/>
                    <a:pt x="306" y="55"/>
                  </a:cubicBezTo>
                  <a:cubicBezTo>
                    <a:pt x="280" y="40"/>
                    <a:pt x="255" y="34"/>
                    <a:pt x="230" y="34"/>
                  </a:cubicBezTo>
                  <a:cubicBezTo>
                    <a:pt x="96" y="34"/>
                    <a:pt x="1" y="226"/>
                    <a:pt x="151" y="317"/>
                  </a:cubicBezTo>
                  <a:cubicBezTo>
                    <a:pt x="425" y="484"/>
                    <a:pt x="759" y="579"/>
                    <a:pt x="1080" y="579"/>
                  </a:cubicBezTo>
                  <a:cubicBezTo>
                    <a:pt x="1116" y="579"/>
                    <a:pt x="1140" y="579"/>
                    <a:pt x="1164" y="567"/>
                  </a:cubicBezTo>
                  <a:cubicBezTo>
                    <a:pt x="1497" y="567"/>
                    <a:pt x="1806" y="460"/>
                    <a:pt x="2092" y="281"/>
                  </a:cubicBezTo>
                  <a:cubicBezTo>
                    <a:pt x="2229" y="193"/>
                    <a:pt x="2141" y="1"/>
                    <a:pt x="2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6;p30">
              <a:extLst>
                <a:ext uri="{FF2B5EF4-FFF2-40B4-BE49-F238E27FC236}">
                  <a16:creationId xmlns:a16="http://schemas.microsoft.com/office/drawing/2014/main" id="{D22DEE5E-165F-4FCC-B1DD-42E3C146F543}"/>
                </a:ext>
              </a:extLst>
            </p:cNvPr>
            <p:cNvSpPr/>
            <p:nvPr/>
          </p:nvSpPr>
          <p:spPr>
            <a:xfrm>
              <a:off x="1574300" y="1387200"/>
              <a:ext cx="86325" cy="67600"/>
            </a:xfrm>
            <a:custGeom>
              <a:avLst/>
              <a:gdLst/>
              <a:ahLst/>
              <a:cxnLst/>
              <a:rect l="l" t="t" r="r" b="b"/>
              <a:pathLst>
                <a:path w="3453" h="2704" extrusionOk="0">
                  <a:moveTo>
                    <a:pt x="1831" y="0"/>
                  </a:moveTo>
                  <a:cubicBezTo>
                    <a:pt x="1388" y="0"/>
                    <a:pt x="929" y="75"/>
                    <a:pt x="607" y="132"/>
                  </a:cubicBezTo>
                  <a:lnTo>
                    <a:pt x="0" y="2703"/>
                  </a:lnTo>
                  <a:cubicBezTo>
                    <a:pt x="429" y="2668"/>
                    <a:pt x="1869" y="2656"/>
                    <a:pt x="2751" y="2037"/>
                  </a:cubicBezTo>
                  <a:cubicBezTo>
                    <a:pt x="3298" y="1656"/>
                    <a:pt x="3453" y="906"/>
                    <a:pt x="3048" y="406"/>
                  </a:cubicBezTo>
                  <a:cubicBezTo>
                    <a:pt x="2798" y="92"/>
                    <a:pt x="2323" y="0"/>
                    <a:pt x="1831"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7;p30">
              <a:extLst>
                <a:ext uri="{FF2B5EF4-FFF2-40B4-BE49-F238E27FC236}">
                  <a16:creationId xmlns:a16="http://schemas.microsoft.com/office/drawing/2014/main" id="{398305F8-8660-4538-A23B-58188F2ABB97}"/>
                </a:ext>
              </a:extLst>
            </p:cNvPr>
            <p:cNvSpPr/>
            <p:nvPr/>
          </p:nvSpPr>
          <p:spPr>
            <a:xfrm>
              <a:off x="1608075" y="1401600"/>
              <a:ext cx="34400" cy="13300"/>
            </a:xfrm>
            <a:custGeom>
              <a:avLst/>
              <a:gdLst/>
              <a:ahLst/>
              <a:cxnLst/>
              <a:rect l="l" t="t" r="r" b="b"/>
              <a:pathLst>
                <a:path w="1376" h="532" extrusionOk="0">
                  <a:moveTo>
                    <a:pt x="461" y="0"/>
                  </a:moveTo>
                  <a:cubicBezTo>
                    <a:pt x="365" y="0"/>
                    <a:pt x="268" y="10"/>
                    <a:pt x="173" y="32"/>
                  </a:cubicBezTo>
                  <a:cubicBezTo>
                    <a:pt x="0" y="86"/>
                    <a:pt x="53" y="326"/>
                    <a:pt x="206" y="326"/>
                  </a:cubicBezTo>
                  <a:cubicBezTo>
                    <a:pt x="222" y="326"/>
                    <a:pt x="239" y="323"/>
                    <a:pt x="257" y="318"/>
                  </a:cubicBezTo>
                  <a:cubicBezTo>
                    <a:pt x="319" y="307"/>
                    <a:pt x="383" y="302"/>
                    <a:pt x="446" y="302"/>
                  </a:cubicBezTo>
                  <a:cubicBezTo>
                    <a:pt x="670" y="302"/>
                    <a:pt x="892" y="369"/>
                    <a:pt x="1078" y="508"/>
                  </a:cubicBezTo>
                  <a:cubicBezTo>
                    <a:pt x="1102" y="520"/>
                    <a:pt x="1138" y="532"/>
                    <a:pt x="1161" y="532"/>
                  </a:cubicBezTo>
                  <a:cubicBezTo>
                    <a:pt x="1316" y="520"/>
                    <a:pt x="1376" y="330"/>
                    <a:pt x="1245" y="246"/>
                  </a:cubicBezTo>
                  <a:cubicBezTo>
                    <a:pt x="1015" y="87"/>
                    <a:pt x="739"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8;p30">
              <a:extLst>
                <a:ext uri="{FF2B5EF4-FFF2-40B4-BE49-F238E27FC236}">
                  <a16:creationId xmlns:a16="http://schemas.microsoft.com/office/drawing/2014/main" id="{88E06456-FE4F-412A-AF8F-5AA5EC4E080C}"/>
                </a:ext>
              </a:extLst>
            </p:cNvPr>
            <p:cNvSpPr/>
            <p:nvPr/>
          </p:nvSpPr>
          <p:spPr>
            <a:xfrm>
              <a:off x="1612100" y="1406050"/>
              <a:ext cx="21100" cy="22550"/>
            </a:xfrm>
            <a:custGeom>
              <a:avLst/>
              <a:gdLst/>
              <a:ahLst/>
              <a:cxnLst/>
              <a:rect l="l" t="t" r="r" b="b"/>
              <a:pathLst>
                <a:path w="844" h="902" extrusionOk="0">
                  <a:moveTo>
                    <a:pt x="633" y="1"/>
                  </a:moveTo>
                  <a:cubicBezTo>
                    <a:pt x="584" y="1"/>
                    <a:pt x="534" y="24"/>
                    <a:pt x="500" y="80"/>
                  </a:cubicBezTo>
                  <a:cubicBezTo>
                    <a:pt x="393" y="283"/>
                    <a:pt x="250" y="461"/>
                    <a:pt x="96" y="640"/>
                  </a:cubicBezTo>
                  <a:cubicBezTo>
                    <a:pt x="0" y="735"/>
                    <a:pt x="72" y="902"/>
                    <a:pt x="203" y="902"/>
                  </a:cubicBezTo>
                  <a:cubicBezTo>
                    <a:pt x="250" y="902"/>
                    <a:pt x="286" y="878"/>
                    <a:pt x="310" y="854"/>
                  </a:cubicBezTo>
                  <a:cubicBezTo>
                    <a:pt x="488" y="664"/>
                    <a:pt x="643" y="461"/>
                    <a:pt x="762" y="235"/>
                  </a:cubicBezTo>
                  <a:cubicBezTo>
                    <a:pt x="844" y="112"/>
                    <a:pt x="741"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9;p30">
              <a:extLst>
                <a:ext uri="{FF2B5EF4-FFF2-40B4-BE49-F238E27FC236}">
                  <a16:creationId xmlns:a16="http://schemas.microsoft.com/office/drawing/2014/main" id="{98AB0FBE-9C30-4BB4-AA66-D9F1BE3146F0}"/>
                </a:ext>
              </a:extLst>
            </p:cNvPr>
            <p:cNvSpPr/>
            <p:nvPr/>
          </p:nvSpPr>
          <p:spPr>
            <a:xfrm>
              <a:off x="1193600" y="1376600"/>
              <a:ext cx="83650" cy="70150"/>
            </a:xfrm>
            <a:custGeom>
              <a:avLst/>
              <a:gdLst/>
              <a:ahLst/>
              <a:cxnLst/>
              <a:rect l="l" t="t" r="r" b="b"/>
              <a:pathLst>
                <a:path w="3346" h="2806" extrusionOk="0">
                  <a:moveTo>
                    <a:pt x="1477" y="0"/>
                  </a:moveTo>
                  <a:cubicBezTo>
                    <a:pt x="1053" y="0"/>
                    <a:pt x="659" y="84"/>
                    <a:pt x="429" y="341"/>
                  </a:cubicBezTo>
                  <a:cubicBezTo>
                    <a:pt x="0" y="830"/>
                    <a:pt x="107" y="1592"/>
                    <a:pt x="631" y="1996"/>
                  </a:cubicBezTo>
                  <a:cubicBezTo>
                    <a:pt x="1476" y="2651"/>
                    <a:pt x="2917" y="2746"/>
                    <a:pt x="3346" y="2806"/>
                  </a:cubicBezTo>
                  <a:lnTo>
                    <a:pt x="2869" y="198"/>
                  </a:lnTo>
                  <a:cubicBezTo>
                    <a:pt x="2510" y="115"/>
                    <a:pt x="1973" y="0"/>
                    <a:pt x="1477"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90;p30">
              <a:extLst>
                <a:ext uri="{FF2B5EF4-FFF2-40B4-BE49-F238E27FC236}">
                  <a16:creationId xmlns:a16="http://schemas.microsoft.com/office/drawing/2014/main" id="{4CBC5E33-5EEE-4559-9381-87C9D2BBBE6B}"/>
                </a:ext>
              </a:extLst>
            </p:cNvPr>
            <p:cNvSpPr/>
            <p:nvPr/>
          </p:nvSpPr>
          <p:spPr>
            <a:xfrm>
              <a:off x="1211450" y="1391150"/>
              <a:ext cx="34925" cy="12150"/>
            </a:xfrm>
            <a:custGeom>
              <a:avLst/>
              <a:gdLst/>
              <a:ahLst/>
              <a:cxnLst/>
              <a:rect l="l" t="t" r="r" b="b"/>
              <a:pathLst>
                <a:path w="1397" h="486" extrusionOk="0">
                  <a:moveTo>
                    <a:pt x="873" y="0"/>
                  </a:moveTo>
                  <a:cubicBezTo>
                    <a:pt x="617" y="0"/>
                    <a:pt x="363" y="69"/>
                    <a:pt x="143" y="200"/>
                  </a:cubicBezTo>
                  <a:cubicBezTo>
                    <a:pt x="0" y="283"/>
                    <a:pt x="60" y="486"/>
                    <a:pt x="215" y="486"/>
                  </a:cubicBezTo>
                  <a:cubicBezTo>
                    <a:pt x="239" y="486"/>
                    <a:pt x="262" y="486"/>
                    <a:pt x="286" y="474"/>
                  </a:cubicBezTo>
                  <a:cubicBezTo>
                    <a:pt x="467" y="362"/>
                    <a:pt x="672" y="306"/>
                    <a:pt x="880" y="306"/>
                  </a:cubicBezTo>
                  <a:cubicBezTo>
                    <a:pt x="960" y="306"/>
                    <a:pt x="1040" y="314"/>
                    <a:pt x="1120" y="331"/>
                  </a:cubicBezTo>
                  <a:cubicBezTo>
                    <a:pt x="1141" y="339"/>
                    <a:pt x="1160" y="342"/>
                    <a:pt x="1179" y="342"/>
                  </a:cubicBezTo>
                  <a:cubicBezTo>
                    <a:pt x="1330" y="342"/>
                    <a:pt x="1396" y="109"/>
                    <a:pt x="1227" y="45"/>
                  </a:cubicBezTo>
                  <a:cubicBezTo>
                    <a:pt x="1110" y="15"/>
                    <a:pt x="992"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1;p30">
              <a:extLst>
                <a:ext uri="{FF2B5EF4-FFF2-40B4-BE49-F238E27FC236}">
                  <a16:creationId xmlns:a16="http://schemas.microsoft.com/office/drawing/2014/main" id="{4EFED1DF-81E6-4F0A-AAF5-0686788B7225}"/>
                </a:ext>
              </a:extLst>
            </p:cNvPr>
            <p:cNvSpPr/>
            <p:nvPr/>
          </p:nvSpPr>
          <p:spPr>
            <a:xfrm>
              <a:off x="1220850" y="1395150"/>
              <a:ext cx="20100" cy="23025"/>
            </a:xfrm>
            <a:custGeom>
              <a:avLst/>
              <a:gdLst/>
              <a:ahLst/>
              <a:cxnLst/>
              <a:rect l="l" t="t" r="r" b="b"/>
              <a:pathLst>
                <a:path w="804" h="921" extrusionOk="0">
                  <a:moveTo>
                    <a:pt x="208" y="0"/>
                  </a:moveTo>
                  <a:cubicBezTo>
                    <a:pt x="105" y="0"/>
                    <a:pt x="1" y="110"/>
                    <a:pt x="65" y="230"/>
                  </a:cubicBezTo>
                  <a:cubicBezTo>
                    <a:pt x="184" y="457"/>
                    <a:pt x="327" y="671"/>
                    <a:pt x="494" y="873"/>
                  </a:cubicBezTo>
                  <a:cubicBezTo>
                    <a:pt x="517" y="897"/>
                    <a:pt x="565" y="921"/>
                    <a:pt x="601" y="921"/>
                  </a:cubicBezTo>
                  <a:cubicBezTo>
                    <a:pt x="732" y="921"/>
                    <a:pt x="803" y="766"/>
                    <a:pt x="720" y="659"/>
                  </a:cubicBezTo>
                  <a:cubicBezTo>
                    <a:pt x="565" y="492"/>
                    <a:pt x="446" y="290"/>
                    <a:pt x="339" y="88"/>
                  </a:cubicBezTo>
                  <a:cubicBezTo>
                    <a:pt x="308" y="26"/>
                    <a:pt x="258"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2;p30">
              <a:extLst>
                <a:ext uri="{FF2B5EF4-FFF2-40B4-BE49-F238E27FC236}">
                  <a16:creationId xmlns:a16="http://schemas.microsoft.com/office/drawing/2014/main" id="{73EBFCD4-12CA-475C-920A-9542A84F1DB3}"/>
                </a:ext>
              </a:extLst>
            </p:cNvPr>
            <p:cNvSpPr/>
            <p:nvPr/>
          </p:nvSpPr>
          <p:spPr>
            <a:xfrm>
              <a:off x="1376650" y="1543175"/>
              <a:ext cx="108375" cy="64925"/>
            </a:xfrm>
            <a:custGeom>
              <a:avLst/>
              <a:gdLst/>
              <a:ahLst/>
              <a:cxnLst/>
              <a:rect l="l" t="t" r="r" b="b"/>
              <a:pathLst>
                <a:path w="4335" h="2597" extrusionOk="0">
                  <a:moveTo>
                    <a:pt x="4263" y="1"/>
                  </a:moveTo>
                  <a:lnTo>
                    <a:pt x="108" y="72"/>
                  </a:lnTo>
                  <a:lnTo>
                    <a:pt x="0" y="2394"/>
                  </a:lnTo>
                  <a:lnTo>
                    <a:pt x="2370" y="2596"/>
                  </a:lnTo>
                  <a:lnTo>
                    <a:pt x="4334" y="2513"/>
                  </a:lnTo>
                  <a:lnTo>
                    <a:pt x="4263" y="1"/>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93;p30">
              <a:extLst>
                <a:ext uri="{FF2B5EF4-FFF2-40B4-BE49-F238E27FC236}">
                  <a16:creationId xmlns:a16="http://schemas.microsoft.com/office/drawing/2014/main" id="{83367F2C-345F-44D9-9F6F-4055BDE5CB30}"/>
                </a:ext>
              </a:extLst>
            </p:cNvPr>
            <p:cNvSpPr/>
            <p:nvPr/>
          </p:nvSpPr>
          <p:spPr>
            <a:xfrm>
              <a:off x="1457900" y="1345200"/>
              <a:ext cx="44375" cy="19850"/>
            </a:xfrm>
            <a:custGeom>
              <a:avLst/>
              <a:gdLst/>
              <a:ahLst/>
              <a:cxnLst/>
              <a:rect l="l" t="t" r="r" b="b"/>
              <a:pathLst>
                <a:path w="1775" h="794" extrusionOk="0">
                  <a:moveTo>
                    <a:pt x="582" y="0"/>
                  </a:moveTo>
                  <a:cubicBezTo>
                    <a:pt x="392" y="0"/>
                    <a:pt x="199" y="30"/>
                    <a:pt x="84" y="145"/>
                  </a:cubicBezTo>
                  <a:cubicBezTo>
                    <a:pt x="37" y="192"/>
                    <a:pt x="13" y="264"/>
                    <a:pt x="1" y="323"/>
                  </a:cubicBezTo>
                  <a:cubicBezTo>
                    <a:pt x="1" y="419"/>
                    <a:pt x="37" y="633"/>
                    <a:pt x="156" y="692"/>
                  </a:cubicBezTo>
                  <a:cubicBezTo>
                    <a:pt x="203" y="716"/>
                    <a:pt x="251" y="728"/>
                    <a:pt x="298" y="728"/>
                  </a:cubicBezTo>
                  <a:cubicBezTo>
                    <a:pt x="501" y="752"/>
                    <a:pt x="703" y="764"/>
                    <a:pt x="906" y="776"/>
                  </a:cubicBezTo>
                  <a:cubicBezTo>
                    <a:pt x="977" y="788"/>
                    <a:pt x="1052" y="794"/>
                    <a:pt x="1126" y="794"/>
                  </a:cubicBezTo>
                  <a:cubicBezTo>
                    <a:pt x="1200" y="794"/>
                    <a:pt x="1275" y="788"/>
                    <a:pt x="1346" y="776"/>
                  </a:cubicBezTo>
                  <a:cubicBezTo>
                    <a:pt x="1513" y="764"/>
                    <a:pt x="1656" y="669"/>
                    <a:pt x="1727" y="526"/>
                  </a:cubicBezTo>
                  <a:cubicBezTo>
                    <a:pt x="1775" y="419"/>
                    <a:pt x="1739" y="288"/>
                    <a:pt x="1656" y="216"/>
                  </a:cubicBezTo>
                  <a:cubicBezTo>
                    <a:pt x="1477" y="61"/>
                    <a:pt x="1060" y="38"/>
                    <a:pt x="834" y="14"/>
                  </a:cubicBezTo>
                  <a:cubicBezTo>
                    <a:pt x="756" y="6"/>
                    <a:pt x="669"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94;p30">
              <a:extLst>
                <a:ext uri="{FF2B5EF4-FFF2-40B4-BE49-F238E27FC236}">
                  <a16:creationId xmlns:a16="http://schemas.microsoft.com/office/drawing/2014/main" id="{D8183996-376F-497A-9122-87D078BC2FE8}"/>
                </a:ext>
              </a:extLst>
            </p:cNvPr>
            <p:cNvSpPr/>
            <p:nvPr/>
          </p:nvSpPr>
          <p:spPr>
            <a:xfrm>
              <a:off x="1367125" y="1344525"/>
              <a:ext cx="44375" cy="19000"/>
            </a:xfrm>
            <a:custGeom>
              <a:avLst/>
              <a:gdLst/>
              <a:ahLst/>
              <a:cxnLst/>
              <a:rect l="l" t="t" r="r" b="b"/>
              <a:pathLst>
                <a:path w="1775" h="760" extrusionOk="0">
                  <a:moveTo>
                    <a:pt x="1127" y="1"/>
                  </a:moveTo>
                  <a:cubicBezTo>
                    <a:pt x="1071" y="1"/>
                    <a:pt x="1016" y="3"/>
                    <a:pt x="965" y="5"/>
                  </a:cubicBezTo>
                  <a:cubicBezTo>
                    <a:pt x="739" y="5"/>
                    <a:pt x="322" y="5"/>
                    <a:pt x="131" y="160"/>
                  </a:cubicBezTo>
                  <a:cubicBezTo>
                    <a:pt x="36" y="231"/>
                    <a:pt x="0" y="350"/>
                    <a:pt x="36" y="469"/>
                  </a:cubicBezTo>
                  <a:cubicBezTo>
                    <a:pt x="108" y="612"/>
                    <a:pt x="250" y="708"/>
                    <a:pt x="405" y="731"/>
                  </a:cubicBezTo>
                  <a:cubicBezTo>
                    <a:pt x="510" y="749"/>
                    <a:pt x="621" y="760"/>
                    <a:pt x="729" y="760"/>
                  </a:cubicBezTo>
                  <a:cubicBezTo>
                    <a:pt x="768" y="760"/>
                    <a:pt x="807" y="758"/>
                    <a:pt x="846" y="755"/>
                  </a:cubicBezTo>
                  <a:cubicBezTo>
                    <a:pt x="1048" y="755"/>
                    <a:pt x="1251" y="755"/>
                    <a:pt x="1453" y="743"/>
                  </a:cubicBezTo>
                  <a:cubicBezTo>
                    <a:pt x="1513" y="743"/>
                    <a:pt x="1560" y="731"/>
                    <a:pt x="1608" y="719"/>
                  </a:cubicBezTo>
                  <a:cubicBezTo>
                    <a:pt x="1727" y="660"/>
                    <a:pt x="1774" y="458"/>
                    <a:pt x="1774" y="350"/>
                  </a:cubicBezTo>
                  <a:cubicBezTo>
                    <a:pt x="1774" y="291"/>
                    <a:pt x="1751" y="219"/>
                    <a:pt x="1703" y="172"/>
                  </a:cubicBezTo>
                  <a:cubicBezTo>
                    <a:pt x="1580" y="30"/>
                    <a:pt x="1344" y="1"/>
                    <a:pt x="1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95;p30">
              <a:extLst>
                <a:ext uri="{FF2B5EF4-FFF2-40B4-BE49-F238E27FC236}">
                  <a16:creationId xmlns:a16="http://schemas.microsoft.com/office/drawing/2014/main" id="{88044A2E-857E-4BC6-A597-AB825B20CCF2}"/>
                </a:ext>
              </a:extLst>
            </p:cNvPr>
            <p:cNvSpPr/>
            <p:nvPr/>
          </p:nvSpPr>
          <p:spPr>
            <a:xfrm>
              <a:off x="1247175" y="1314575"/>
              <a:ext cx="34850" cy="90525"/>
            </a:xfrm>
            <a:custGeom>
              <a:avLst/>
              <a:gdLst/>
              <a:ahLst/>
              <a:cxnLst/>
              <a:rect l="l" t="t" r="r" b="b"/>
              <a:pathLst>
                <a:path w="1394" h="3621" extrusionOk="0">
                  <a:moveTo>
                    <a:pt x="0" y="1"/>
                  </a:moveTo>
                  <a:lnTo>
                    <a:pt x="298" y="2608"/>
                  </a:lnTo>
                  <a:lnTo>
                    <a:pt x="1310" y="3620"/>
                  </a:lnTo>
                  <a:lnTo>
                    <a:pt x="13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96;p30">
              <a:extLst>
                <a:ext uri="{FF2B5EF4-FFF2-40B4-BE49-F238E27FC236}">
                  <a16:creationId xmlns:a16="http://schemas.microsoft.com/office/drawing/2014/main" id="{2707DF3B-FBD2-43EC-BF90-142EE9C2E0A4}"/>
                </a:ext>
              </a:extLst>
            </p:cNvPr>
            <p:cNvSpPr/>
            <p:nvPr/>
          </p:nvSpPr>
          <p:spPr>
            <a:xfrm>
              <a:off x="1574000" y="1314575"/>
              <a:ext cx="34550" cy="90525"/>
            </a:xfrm>
            <a:custGeom>
              <a:avLst/>
              <a:gdLst/>
              <a:ahLst/>
              <a:cxnLst/>
              <a:rect l="l" t="t" r="r" b="b"/>
              <a:pathLst>
                <a:path w="1382" h="3621" extrusionOk="0">
                  <a:moveTo>
                    <a:pt x="0" y="1"/>
                  </a:moveTo>
                  <a:lnTo>
                    <a:pt x="84" y="3620"/>
                  </a:lnTo>
                  <a:lnTo>
                    <a:pt x="1084" y="2608"/>
                  </a:lnTo>
                  <a:lnTo>
                    <a:pt x="13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97;p30">
              <a:extLst>
                <a:ext uri="{FF2B5EF4-FFF2-40B4-BE49-F238E27FC236}">
                  <a16:creationId xmlns:a16="http://schemas.microsoft.com/office/drawing/2014/main" id="{5B66C4AD-7577-4928-9397-7CF38C7E3197}"/>
                </a:ext>
              </a:extLst>
            </p:cNvPr>
            <p:cNvSpPr/>
            <p:nvPr/>
          </p:nvSpPr>
          <p:spPr>
            <a:xfrm>
              <a:off x="1234675" y="1209175"/>
              <a:ext cx="386975" cy="112675"/>
            </a:xfrm>
            <a:custGeom>
              <a:avLst/>
              <a:gdLst/>
              <a:ahLst/>
              <a:cxnLst/>
              <a:rect l="l" t="t" r="r" b="b"/>
              <a:pathLst>
                <a:path w="15479" h="4507" extrusionOk="0">
                  <a:moveTo>
                    <a:pt x="13957" y="1"/>
                  </a:moveTo>
                  <a:cubicBezTo>
                    <a:pt x="13940" y="1"/>
                    <a:pt x="13923" y="1"/>
                    <a:pt x="13907" y="2"/>
                  </a:cubicBezTo>
                  <a:lnTo>
                    <a:pt x="1369" y="180"/>
                  </a:lnTo>
                  <a:cubicBezTo>
                    <a:pt x="595" y="216"/>
                    <a:pt x="0" y="859"/>
                    <a:pt x="24" y="1621"/>
                  </a:cubicBezTo>
                  <a:cubicBezTo>
                    <a:pt x="36" y="2169"/>
                    <a:pt x="60" y="2776"/>
                    <a:pt x="95" y="3300"/>
                  </a:cubicBezTo>
                  <a:cubicBezTo>
                    <a:pt x="119" y="3943"/>
                    <a:pt x="655" y="4467"/>
                    <a:pt x="1310" y="4490"/>
                  </a:cubicBezTo>
                  <a:cubicBezTo>
                    <a:pt x="1597" y="4502"/>
                    <a:pt x="1927" y="4506"/>
                    <a:pt x="2292" y="4506"/>
                  </a:cubicBezTo>
                  <a:cubicBezTo>
                    <a:pt x="3606" y="4506"/>
                    <a:pt x="5362" y="4448"/>
                    <a:pt x="7153" y="4448"/>
                  </a:cubicBezTo>
                  <a:cubicBezTo>
                    <a:pt x="7475" y="4448"/>
                    <a:pt x="7798" y="4450"/>
                    <a:pt x="8120" y="4455"/>
                  </a:cubicBezTo>
                  <a:cubicBezTo>
                    <a:pt x="9608" y="4470"/>
                    <a:pt x="11072" y="4503"/>
                    <a:pt x="12284" y="4503"/>
                  </a:cubicBezTo>
                  <a:cubicBezTo>
                    <a:pt x="13962" y="4503"/>
                    <a:pt x="15155" y="4439"/>
                    <a:pt x="15252" y="4169"/>
                  </a:cubicBezTo>
                  <a:cubicBezTo>
                    <a:pt x="15478" y="3538"/>
                    <a:pt x="15478" y="2145"/>
                    <a:pt x="15216" y="1014"/>
                  </a:cubicBezTo>
                  <a:cubicBezTo>
                    <a:pt x="15089" y="423"/>
                    <a:pt x="14566" y="1"/>
                    <a:pt x="13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98;p30">
              <a:extLst>
                <a:ext uri="{FF2B5EF4-FFF2-40B4-BE49-F238E27FC236}">
                  <a16:creationId xmlns:a16="http://schemas.microsoft.com/office/drawing/2014/main" id="{9222B2E7-B080-4717-B879-FE86B54C1076}"/>
                </a:ext>
              </a:extLst>
            </p:cNvPr>
            <p:cNvSpPr/>
            <p:nvPr/>
          </p:nvSpPr>
          <p:spPr>
            <a:xfrm>
              <a:off x="1265025" y="1135525"/>
              <a:ext cx="325075" cy="122525"/>
            </a:xfrm>
            <a:custGeom>
              <a:avLst/>
              <a:gdLst/>
              <a:ahLst/>
              <a:cxnLst/>
              <a:rect l="l" t="t" r="r" b="b"/>
              <a:pathLst>
                <a:path w="13003" h="4901" extrusionOk="0">
                  <a:moveTo>
                    <a:pt x="6523" y="1"/>
                  </a:moveTo>
                  <a:cubicBezTo>
                    <a:pt x="1458" y="1"/>
                    <a:pt x="1" y="4043"/>
                    <a:pt x="1" y="4043"/>
                  </a:cubicBezTo>
                  <a:lnTo>
                    <a:pt x="13002" y="4900"/>
                  </a:lnTo>
                  <a:cubicBezTo>
                    <a:pt x="13002" y="4900"/>
                    <a:pt x="12216" y="197"/>
                    <a:pt x="6870" y="7"/>
                  </a:cubicBezTo>
                  <a:cubicBezTo>
                    <a:pt x="6753" y="3"/>
                    <a:pt x="6637" y="1"/>
                    <a:pt x="652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99;p30">
              <a:extLst>
                <a:ext uri="{FF2B5EF4-FFF2-40B4-BE49-F238E27FC236}">
                  <a16:creationId xmlns:a16="http://schemas.microsoft.com/office/drawing/2014/main" id="{05B2A454-A730-4586-9E12-53A6E933D244}"/>
                </a:ext>
              </a:extLst>
            </p:cNvPr>
            <p:cNvSpPr/>
            <p:nvPr/>
          </p:nvSpPr>
          <p:spPr>
            <a:xfrm>
              <a:off x="1269800" y="1204500"/>
              <a:ext cx="176225" cy="10675"/>
            </a:xfrm>
            <a:custGeom>
              <a:avLst/>
              <a:gdLst/>
              <a:ahLst/>
              <a:cxnLst/>
              <a:rect l="l" t="t" r="r" b="b"/>
              <a:pathLst>
                <a:path w="7049" h="427" extrusionOk="0">
                  <a:moveTo>
                    <a:pt x="4752" y="0"/>
                  </a:moveTo>
                  <a:cubicBezTo>
                    <a:pt x="2657" y="0"/>
                    <a:pt x="633" y="55"/>
                    <a:pt x="191" y="117"/>
                  </a:cubicBezTo>
                  <a:cubicBezTo>
                    <a:pt x="0" y="141"/>
                    <a:pt x="24" y="427"/>
                    <a:pt x="214" y="427"/>
                  </a:cubicBezTo>
                  <a:lnTo>
                    <a:pt x="238" y="427"/>
                  </a:lnTo>
                  <a:cubicBezTo>
                    <a:pt x="671" y="365"/>
                    <a:pt x="2674" y="310"/>
                    <a:pt x="4754" y="310"/>
                  </a:cubicBezTo>
                  <a:cubicBezTo>
                    <a:pt x="5475" y="310"/>
                    <a:pt x="6205" y="316"/>
                    <a:pt x="6882" y="332"/>
                  </a:cubicBezTo>
                  <a:cubicBezTo>
                    <a:pt x="6965" y="332"/>
                    <a:pt x="7037" y="272"/>
                    <a:pt x="7049" y="189"/>
                  </a:cubicBezTo>
                  <a:cubicBezTo>
                    <a:pt x="7049" y="94"/>
                    <a:pt x="6977" y="22"/>
                    <a:pt x="6894" y="22"/>
                  </a:cubicBezTo>
                  <a:cubicBezTo>
                    <a:pt x="6213" y="7"/>
                    <a:pt x="5479" y="0"/>
                    <a:pt x="47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0;p30">
              <a:extLst>
                <a:ext uri="{FF2B5EF4-FFF2-40B4-BE49-F238E27FC236}">
                  <a16:creationId xmlns:a16="http://schemas.microsoft.com/office/drawing/2014/main" id="{813D6C20-EEB3-4C18-82B9-A0E338F3E1EA}"/>
                </a:ext>
              </a:extLst>
            </p:cNvPr>
            <p:cNvSpPr/>
            <p:nvPr/>
          </p:nvSpPr>
          <p:spPr>
            <a:xfrm>
              <a:off x="1506725" y="1204475"/>
              <a:ext cx="87225" cy="9525"/>
            </a:xfrm>
            <a:custGeom>
              <a:avLst/>
              <a:gdLst/>
              <a:ahLst/>
              <a:cxnLst/>
              <a:rect l="l" t="t" r="r" b="b"/>
              <a:pathLst>
                <a:path w="3489" h="381" extrusionOk="0">
                  <a:moveTo>
                    <a:pt x="1243" y="1"/>
                  </a:moveTo>
                  <a:cubicBezTo>
                    <a:pt x="656" y="1"/>
                    <a:pt x="194" y="11"/>
                    <a:pt x="155" y="11"/>
                  </a:cubicBezTo>
                  <a:cubicBezTo>
                    <a:pt x="60" y="11"/>
                    <a:pt x="0" y="83"/>
                    <a:pt x="0" y="166"/>
                  </a:cubicBezTo>
                  <a:cubicBezTo>
                    <a:pt x="0" y="249"/>
                    <a:pt x="72" y="321"/>
                    <a:pt x="155" y="321"/>
                  </a:cubicBezTo>
                  <a:cubicBezTo>
                    <a:pt x="166" y="321"/>
                    <a:pt x="623" y="310"/>
                    <a:pt x="1213" y="310"/>
                  </a:cubicBezTo>
                  <a:cubicBezTo>
                    <a:pt x="1876" y="310"/>
                    <a:pt x="2708" y="324"/>
                    <a:pt x="3263" y="380"/>
                  </a:cubicBezTo>
                  <a:lnTo>
                    <a:pt x="3275" y="380"/>
                  </a:lnTo>
                  <a:cubicBezTo>
                    <a:pt x="3465" y="380"/>
                    <a:pt x="3489" y="95"/>
                    <a:pt x="3287" y="71"/>
                  </a:cubicBezTo>
                  <a:cubicBezTo>
                    <a:pt x="2726" y="14"/>
                    <a:pt x="1904" y="1"/>
                    <a:pt x="1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01;p30">
              <a:extLst>
                <a:ext uri="{FF2B5EF4-FFF2-40B4-BE49-F238E27FC236}">
                  <a16:creationId xmlns:a16="http://schemas.microsoft.com/office/drawing/2014/main" id="{6F976C2B-D1CA-4C8D-93AF-6591D5EEF9CD}"/>
                </a:ext>
              </a:extLst>
            </p:cNvPr>
            <p:cNvSpPr/>
            <p:nvPr/>
          </p:nvSpPr>
          <p:spPr>
            <a:xfrm>
              <a:off x="976875" y="1536850"/>
              <a:ext cx="119400" cy="14975"/>
            </a:xfrm>
            <a:custGeom>
              <a:avLst/>
              <a:gdLst/>
              <a:ahLst/>
              <a:cxnLst/>
              <a:rect l="l" t="t" r="r" b="b"/>
              <a:pathLst>
                <a:path w="4776" h="599" extrusionOk="0">
                  <a:moveTo>
                    <a:pt x="4556" y="1"/>
                  </a:moveTo>
                  <a:cubicBezTo>
                    <a:pt x="4535" y="1"/>
                    <a:pt x="4513" y="5"/>
                    <a:pt x="4490" y="15"/>
                  </a:cubicBezTo>
                  <a:cubicBezTo>
                    <a:pt x="3966" y="225"/>
                    <a:pt x="3185" y="288"/>
                    <a:pt x="2434" y="288"/>
                  </a:cubicBezTo>
                  <a:cubicBezTo>
                    <a:pt x="1308" y="288"/>
                    <a:pt x="249" y="146"/>
                    <a:pt x="228" y="146"/>
                  </a:cubicBezTo>
                  <a:cubicBezTo>
                    <a:pt x="217" y="144"/>
                    <a:pt x="206" y="144"/>
                    <a:pt x="196" y="144"/>
                  </a:cubicBezTo>
                  <a:cubicBezTo>
                    <a:pt x="22" y="144"/>
                    <a:pt x="0" y="422"/>
                    <a:pt x="192" y="444"/>
                  </a:cubicBezTo>
                  <a:cubicBezTo>
                    <a:pt x="930" y="539"/>
                    <a:pt x="1680" y="599"/>
                    <a:pt x="2430" y="599"/>
                  </a:cubicBezTo>
                  <a:cubicBezTo>
                    <a:pt x="3204" y="599"/>
                    <a:pt x="4026" y="527"/>
                    <a:pt x="4597" y="301"/>
                  </a:cubicBezTo>
                  <a:cubicBezTo>
                    <a:pt x="4775" y="238"/>
                    <a:pt x="4705" y="1"/>
                    <a:pt x="4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02;p30">
              <a:extLst>
                <a:ext uri="{FF2B5EF4-FFF2-40B4-BE49-F238E27FC236}">
                  <a16:creationId xmlns:a16="http://schemas.microsoft.com/office/drawing/2014/main" id="{0E3D2BEC-2620-4AF9-9A76-26AAE4FB1B79}"/>
                </a:ext>
              </a:extLst>
            </p:cNvPr>
            <p:cNvSpPr/>
            <p:nvPr/>
          </p:nvSpPr>
          <p:spPr>
            <a:xfrm>
              <a:off x="1364075" y="1598875"/>
              <a:ext cx="131675" cy="16375"/>
            </a:xfrm>
            <a:custGeom>
              <a:avLst/>
              <a:gdLst/>
              <a:ahLst/>
              <a:cxnLst/>
              <a:rect l="l" t="t" r="r" b="b"/>
              <a:pathLst>
                <a:path w="5267" h="655" extrusionOk="0">
                  <a:moveTo>
                    <a:pt x="210" y="0"/>
                  </a:moveTo>
                  <a:cubicBezTo>
                    <a:pt x="58" y="0"/>
                    <a:pt x="0" y="255"/>
                    <a:pt x="182" y="309"/>
                  </a:cubicBezTo>
                  <a:cubicBezTo>
                    <a:pt x="1034" y="536"/>
                    <a:pt x="1930" y="655"/>
                    <a:pt x="2817" y="655"/>
                  </a:cubicBezTo>
                  <a:cubicBezTo>
                    <a:pt x="2860" y="655"/>
                    <a:pt x="2902" y="654"/>
                    <a:pt x="2944" y="654"/>
                  </a:cubicBezTo>
                  <a:cubicBezTo>
                    <a:pt x="3659" y="654"/>
                    <a:pt x="4373" y="594"/>
                    <a:pt x="5075" y="463"/>
                  </a:cubicBezTo>
                  <a:cubicBezTo>
                    <a:pt x="5267" y="430"/>
                    <a:pt x="5235" y="151"/>
                    <a:pt x="5059" y="151"/>
                  </a:cubicBezTo>
                  <a:cubicBezTo>
                    <a:pt x="5049" y="151"/>
                    <a:pt x="5039" y="152"/>
                    <a:pt x="5028" y="154"/>
                  </a:cubicBezTo>
                  <a:cubicBezTo>
                    <a:pt x="4345" y="282"/>
                    <a:pt x="3656" y="346"/>
                    <a:pt x="2968" y="346"/>
                  </a:cubicBezTo>
                  <a:cubicBezTo>
                    <a:pt x="2059" y="346"/>
                    <a:pt x="1153" y="234"/>
                    <a:pt x="265" y="11"/>
                  </a:cubicBezTo>
                  <a:cubicBezTo>
                    <a:pt x="246" y="4"/>
                    <a:pt x="227"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03;p30">
              <a:extLst>
                <a:ext uri="{FF2B5EF4-FFF2-40B4-BE49-F238E27FC236}">
                  <a16:creationId xmlns:a16="http://schemas.microsoft.com/office/drawing/2014/main" id="{002FAD5C-0CCD-4F4D-8B55-11AA1D22FCF1}"/>
                </a:ext>
              </a:extLst>
            </p:cNvPr>
            <p:cNvSpPr/>
            <p:nvPr/>
          </p:nvSpPr>
          <p:spPr>
            <a:xfrm>
              <a:off x="1649900" y="2039075"/>
              <a:ext cx="400975" cy="448600"/>
            </a:xfrm>
            <a:custGeom>
              <a:avLst/>
              <a:gdLst/>
              <a:ahLst/>
              <a:cxnLst/>
              <a:rect l="l" t="t" r="r" b="b"/>
              <a:pathLst>
                <a:path w="16039" h="17944" extrusionOk="0">
                  <a:moveTo>
                    <a:pt x="13990" y="0"/>
                  </a:moveTo>
                  <a:lnTo>
                    <a:pt x="1762" y="1239"/>
                  </a:lnTo>
                  <a:lnTo>
                    <a:pt x="1179" y="1298"/>
                  </a:lnTo>
                  <a:cubicBezTo>
                    <a:pt x="1155" y="1381"/>
                    <a:pt x="1143" y="1465"/>
                    <a:pt x="1131" y="1536"/>
                  </a:cubicBezTo>
                  <a:cubicBezTo>
                    <a:pt x="1096" y="1786"/>
                    <a:pt x="1048" y="2227"/>
                    <a:pt x="989" y="2798"/>
                  </a:cubicBezTo>
                  <a:cubicBezTo>
                    <a:pt x="941" y="3298"/>
                    <a:pt x="881" y="3906"/>
                    <a:pt x="810" y="4596"/>
                  </a:cubicBezTo>
                  <a:cubicBezTo>
                    <a:pt x="762" y="5144"/>
                    <a:pt x="703" y="5739"/>
                    <a:pt x="655" y="6382"/>
                  </a:cubicBezTo>
                  <a:cubicBezTo>
                    <a:pt x="643" y="6537"/>
                    <a:pt x="619" y="6704"/>
                    <a:pt x="608" y="6870"/>
                  </a:cubicBezTo>
                  <a:cubicBezTo>
                    <a:pt x="334" y="10204"/>
                    <a:pt x="48" y="14454"/>
                    <a:pt x="0" y="17943"/>
                  </a:cubicBezTo>
                  <a:lnTo>
                    <a:pt x="7370" y="17943"/>
                  </a:lnTo>
                  <a:lnTo>
                    <a:pt x="8347" y="11526"/>
                  </a:lnTo>
                  <a:lnTo>
                    <a:pt x="8347" y="11514"/>
                  </a:lnTo>
                  <a:lnTo>
                    <a:pt x="8561" y="10049"/>
                  </a:lnTo>
                  <a:lnTo>
                    <a:pt x="8632" y="10621"/>
                  </a:lnTo>
                  <a:lnTo>
                    <a:pt x="9573" y="17943"/>
                  </a:lnTo>
                  <a:lnTo>
                    <a:pt x="16038" y="17943"/>
                  </a:lnTo>
                  <a:cubicBezTo>
                    <a:pt x="15990" y="16026"/>
                    <a:pt x="15883" y="13859"/>
                    <a:pt x="15705" y="11585"/>
                  </a:cubicBezTo>
                  <a:cubicBezTo>
                    <a:pt x="15621" y="10383"/>
                    <a:pt x="15502" y="9156"/>
                    <a:pt x="15371" y="7918"/>
                  </a:cubicBezTo>
                  <a:cubicBezTo>
                    <a:pt x="15086" y="5394"/>
                    <a:pt x="14657" y="2894"/>
                    <a:pt x="14109" y="417"/>
                  </a:cubicBezTo>
                  <a:cubicBezTo>
                    <a:pt x="14074" y="274"/>
                    <a:pt x="14038" y="131"/>
                    <a:pt x="13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04;p30">
              <a:extLst>
                <a:ext uri="{FF2B5EF4-FFF2-40B4-BE49-F238E27FC236}">
                  <a16:creationId xmlns:a16="http://schemas.microsoft.com/office/drawing/2014/main" id="{4104BD63-7642-4A1E-B794-DE92CC02FB28}"/>
                </a:ext>
              </a:extLst>
            </p:cNvPr>
            <p:cNvSpPr/>
            <p:nvPr/>
          </p:nvSpPr>
          <p:spPr>
            <a:xfrm>
              <a:off x="1857075" y="2252400"/>
              <a:ext cx="15225" cy="87025"/>
            </a:xfrm>
            <a:custGeom>
              <a:avLst/>
              <a:gdLst/>
              <a:ahLst/>
              <a:cxnLst/>
              <a:rect l="l" t="t" r="r" b="b"/>
              <a:pathLst>
                <a:path w="609" h="3481" extrusionOk="0">
                  <a:moveTo>
                    <a:pt x="507" y="0"/>
                  </a:moveTo>
                  <a:cubicBezTo>
                    <a:pt x="465" y="0"/>
                    <a:pt x="422" y="28"/>
                    <a:pt x="417" y="87"/>
                  </a:cubicBezTo>
                  <a:lnTo>
                    <a:pt x="0" y="3385"/>
                  </a:lnTo>
                  <a:cubicBezTo>
                    <a:pt x="0" y="3433"/>
                    <a:pt x="36" y="3481"/>
                    <a:pt x="83" y="3481"/>
                  </a:cubicBezTo>
                  <a:lnTo>
                    <a:pt x="95" y="3481"/>
                  </a:lnTo>
                  <a:cubicBezTo>
                    <a:pt x="143" y="3481"/>
                    <a:pt x="179" y="3445"/>
                    <a:pt x="179" y="3409"/>
                  </a:cubicBezTo>
                  <a:lnTo>
                    <a:pt x="595" y="111"/>
                  </a:lnTo>
                  <a:cubicBezTo>
                    <a:pt x="608" y="40"/>
                    <a:pt x="558" y="0"/>
                    <a:pt x="5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05;p30">
              <a:extLst>
                <a:ext uri="{FF2B5EF4-FFF2-40B4-BE49-F238E27FC236}">
                  <a16:creationId xmlns:a16="http://schemas.microsoft.com/office/drawing/2014/main" id="{B714E7EE-F9B9-4BA3-A21C-3761E4360C23}"/>
                </a:ext>
              </a:extLst>
            </p:cNvPr>
            <p:cNvSpPr/>
            <p:nvPr/>
          </p:nvSpPr>
          <p:spPr>
            <a:xfrm>
              <a:off x="1587975" y="1375650"/>
              <a:ext cx="385200" cy="405675"/>
            </a:xfrm>
            <a:custGeom>
              <a:avLst/>
              <a:gdLst/>
              <a:ahLst/>
              <a:cxnLst/>
              <a:rect l="l" t="t" r="r" b="b"/>
              <a:pathLst>
                <a:path w="15408" h="16227" extrusionOk="0">
                  <a:moveTo>
                    <a:pt x="12244" y="0"/>
                  </a:moveTo>
                  <a:cubicBezTo>
                    <a:pt x="7876" y="0"/>
                    <a:pt x="1" y="1379"/>
                    <a:pt x="1" y="1379"/>
                  </a:cubicBezTo>
                  <a:cubicBezTo>
                    <a:pt x="1" y="1379"/>
                    <a:pt x="1203" y="14167"/>
                    <a:pt x="2287" y="16227"/>
                  </a:cubicBezTo>
                  <a:lnTo>
                    <a:pt x="15408" y="15798"/>
                  </a:lnTo>
                  <a:cubicBezTo>
                    <a:pt x="15408" y="15798"/>
                    <a:pt x="15384" y="2594"/>
                    <a:pt x="15074" y="701"/>
                  </a:cubicBezTo>
                  <a:cubicBezTo>
                    <a:pt x="14988" y="188"/>
                    <a:pt x="13854" y="0"/>
                    <a:pt x="12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6;p30">
              <a:extLst>
                <a:ext uri="{FF2B5EF4-FFF2-40B4-BE49-F238E27FC236}">
                  <a16:creationId xmlns:a16="http://schemas.microsoft.com/office/drawing/2014/main" id="{838DDE7C-19B7-49D9-9370-C6EA5118578D}"/>
                </a:ext>
              </a:extLst>
            </p:cNvPr>
            <p:cNvSpPr/>
            <p:nvPr/>
          </p:nvSpPr>
          <p:spPr>
            <a:xfrm>
              <a:off x="1844575" y="1617550"/>
              <a:ext cx="324150" cy="243550"/>
            </a:xfrm>
            <a:custGeom>
              <a:avLst/>
              <a:gdLst/>
              <a:ahLst/>
              <a:cxnLst/>
              <a:rect l="l" t="t" r="r" b="b"/>
              <a:pathLst>
                <a:path w="12966" h="9742" extrusionOk="0">
                  <a:moveTo>
                    <a:pt x="10852" y="0"/>
                  </a:moveTo>
                  <a:cubicBezTo>
                    <a:pt x="8667" y="0"/>
                    <a:pt x="0" y="3217"/>
                    <a:pt x="0" y="3217"/>
                  </a:cubicBezTo>
                  <a:lnTo>
                    <a:pt x="1012" y="9741"/>
                  </a:lnTo>
                  <a:lnTo>
                    <a:pt x="11680" y="7074"/>
                  </a:lnTo>
                  <a:cubicBezTo>
                    <a:pt x="11680" y="7074"/>
                    <a:pt x="12966" y="85"/>
                    <a:pt x="10942" y="2"/>
                  </a:cubicBezTo>
                  <a:cubicBezTo>
                    <a:pt x="10913" y="1"/>
                    <a:pt x="10883" y="0"/>
                    <a:pt x="10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07;p30">
              <a:extLst>
                <a:ext uri="{FF2B5EF4-FFF2-40B4-BE49-F238E27FC236}">
                  <a16:creationId xmlns:a16="http://schemas.microsoft.com/office/drawing/2014/main" id="{B42DF852-5905-4483-B1EF-933EF5BEBBC4}"/>
                </a:ext>
              </a:extLst>
            </p:cNvPr>
            <p:cNvSpPr/>
            <p:nvPr/>
          </p:nvSpPr>
          <p:spPr>
            <a:xfrm>
              <a:off x="1375750" y="1720275"/>
              <a:ext cx="217025" cy="268100"/>
            </a:xfrm>
            <a:custGeom>
              <a:avLst/>
              <a:gdLst/>
              <a:ahLst/>
              <a:cxnLst/>
              <a:rect l="l" t="t" r="r" b="b"/>
              <a:pathLst>
                <a:path w="8681" h="10724" extrusionOk="0">
                  <a:moveTo>
                    <a:pt x="2906" y="1"/>
                  </a:moveTo>
                  <a:lnTo>
                    <a:pt x="787" y="132"/>
                  </a:lnTo>
                  <a:cubicBezTo>
                    <a:pt x="787" y="132"/>
                    <a:pt x="1" y="9442"/>
                    <a:pt x="2370" y="10621"/>
                  </a:cubicBezTo>
                  <a:cubicBezTo>
                    <a:pt x="2513" y="10691"/>
                    <a:pt x="2683" y="10723"/>
                    <a:pt x="2874" y="10723"/>
                  </a:cubicBezTo>
                  <a:cubicBezTo>
                    <a:pt x="4756" y="10723"/>
                    <a:pt x="8680" y="7633"/>
                    <a:pt x="8680" y="7633"/>
                  </a:cubicBezTo>
                  <a:lnTo>
                    <a:pt x="6954" y="4716"/>
                  </a:lnTo>
                  <a:lnTo>
                    <a:pt x="4168" y="6371"/>
                  </a:lnTo>
                  <a:lnTo>
                    <a:pt x="2906" y="1"/>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8;p30">
              <a:extLst>
                <a:ext uri="{FF2B5EF4-FFF2-40B4-BE49-F238E27FC236}">
                  <a16:creationId xmlns:a16="http://schemas.microsoft.com/office/drawing/2014/main" id="{9259D031-02F2-4396-A42B-4D6C3A80AAF9}"/>
                </a:ext>
              </a:extLst>
            </p:cNvPr>
            <p:cNvSpPr/>
            <p:nvPr/>
          </p:nvSpPr>
          <p:spPr>
            <a:xfrm>
              <a:off x="1500175" y="1689250"/>
              <a:ext cx="611400" cy="388850"/>
            </a:xfrm>
            <a:custGeom>
              <a:avLst/>
              <a:gdLst/>
              <a:ahLst/>
              <a:cxnLst/>
              <a:rect l="l" t="t" r="r" b="b"/>
              <a:pathLst>
                <a:path w="24456" h="15554" extrusionOk="0">
                  <a:moveTo>
                    <a:pt x="12968" y="1"/>
                  </a:moveTo>
                  <a:cubicBezTo>
                    <a:pt x="11304" y="1"/>
                    <a:pt x="9405" y="174"/>
                    <a:pt x="8144" y="658"/>
                  </a:cubicBezTo>
                  <a:cubicBezTo>
                    <a:pt x="6001" y="1480"/>
                    <a:pt x="274" y="4873"/>
                    <a:pt x="155" y="5159"/>
                  </a:cubicBezTo>
                  <a:cubicBezTo>
                    <a:pt x="1" y="5492"/>
                    <a:pt x="2632" y="10148"/>
                    <a:pt x="2834" y="10195"/>
                  </a:cubicBezTo>
                  <a:cubicBezTo>
                    <a:pt x="2841" y="10197"/>
                    <a:pt x="2849" y="10198"/>
                    <a:pt x="2858" y="10198"/>
                  </a:cubicBezTo>
                  <a:cubicBezTo>
                    <a:pt x="3242" y="10198"/>
                    <a:pt x="5607" y="8720"/>
                    <a:pt x="6085" y="8243"/>
                  </a:cubicBezTo>
                  <a:cubicBezTo>
                    <a:pt x="6549" y="10552"/>
                    <a:pt x="6216" y="13243"/>
                    <a:pt x="6692" y="15553"/>
                  </a:cubicBezTo>
                  <a:cubicBezTo>
                    <a:pt x="10490" y="15351"/>
                    <a:pt x="20372" y="14708"/>
                    <a:pt x="20694" y="14208"/>
                  </a:cubicBezTo>
                  <a:cubicBezTo>
                    <a:pt x="20896" y="13874"/>
                    <a:pt x="19872" y="6802"/>
                    <a:pt x="19872" y="6802"/>
                  </a:cubicBezTo>
                  <a:lnTo>
                    <a:pt x="19872" y="6802"/>
                  </a:lnTo>
                  <a:cubicBezTo>
                    <a:pt x="19872" y="6802"/>
                    <a:pt x="21801" y="7219"/>
                    <a:pt x="24158" y="7624"/>
                  </a:cubicBezTo>
                  <a:cubicBezTo>
                    <a:pt x="24242" y="7028"/>
                    <a:pt x="24456" y="2540"/>
                    <a:pt x="24242" y="2468"/>
                  </a:cubicBezTo>
                  <a:cubicBezTo>
                    <a:pt x="20408" y="1277"/>
                    <a:pt x="19622" y="896"/>
                    <a:pt x="15741" y="194"/>
                  </a:cubicBezTo>
                  <a:cubicBezTo>
                    <a:pt x="15099" y="79"/>
                    <a:pt x="14087" y="1"/>
                    <a:pt x="12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9;p30">
              <a:extLst>
                <a:ext uri="{FF2B5EF4-FFF2-40B4-BE49-F238E27FC236}">
                  <a16:creationId xmlns:a16="http://schemas.microsoft.com/office/drawing/2014/main" id="{019A991E-70CA-4970-A5C2-684802CED8D9}"/>
                </a:ext>
              </a:extLst>
            </p:cNvPr>
            <p:cNvSpPr/>
            <p:nvPr/>
          </p:nvSpPr>
          <p:spPr>
            <a:xfrm>
              <a:off x="1594050" y="1319375"/>
              <a:ext cx="371975" cy="345800"/>
            </a:xfrm>
            <a:custGeom>
              <a:avLst/>
              <a:gdLst/>
              <a:ahLst/>
              <a:cxnLst/>
              <a:rect l="l" t="t" r="r" b="b"/>
              <a:pathLst>
                <a:path w="14879" h="13832" extrusionOk="0">
                  <a:moveTo>
                    <a:pt x="10977" y="1"/>
                  </a:moveTo>
                  <a:cubicBezTo>
                    <a:pt x="10893" y="1"/>
                    <a:pt x="10808" y="4"/>
                    <a:pt x="10724" y="11"/>
                  </a:cubicBezTo>
                  <a:lnTo>
                    <a:pt x="3544" y="582"/>
                  </a:lnTo>
                  <a:cubicBezTo>
                    <a:pt x="1901" y="713"/>
                    <a:pt x="627" y="2059"/>
                    <a:pt x="591" y="3702"/>
                  </a:cubicBezTo>
                  <a:lnTo>
                    <a:pt x="591" y="3833"/>
                  </a:lnTo>
                  <a:cubicBezTo>
                    <a:pt x="591" y="3892"/>
                    <a:pt x="579" y="3964"/>
                    <a:pt x="579" y="4035"/>
                  </a:cubicBezTo>
                  <a:cubicBezTo>
                    <a:pt x="498" y="5031"/>
                    <a:pt x="1" y="13832"/>
                    <a:pt x="7914" y="13832"/>
                  </a:cubicBezTo>
                  <a:cubicBezTo>
                    <a:pt x="8138" y="13832"/>
                    <a:pt x="8367" y="13825"/>
                    <a:pt x="8604" y="13810"/>
                  </a:cubicBezTo>
                  <a:cubicBezTo>
                    <a:pt x="14879" y="13429"/>
                    <a:pt x="14760" y="6690"/>
                    <a:pt x="14129" y="2690"/>
                  </a:cubicBezTo>
                  <a:cubicBezTo>
                    <a:pt x="13880" y="1131"/>
                    <a:pt x="12528" y="1"/>
                    <a:pt x="10977"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10;p30">
              <a:extLst>
                <a:ext uri="{FF2B5EF4-FFF2-40B4-BE49-F238E27FC236}">
                  <a16:creationId xmlns:a16="http://schemas.microsoft.com/office/drawing/2014/main" id="{842AD0BB-DAB4-4D5F-B55E-129838F0D58C}"/>
                </a:ext>
              </a:extLst>
            </p:cNvPr>
            <p:cNvSpPr/>
            <p:nvPr/>
          </p:nvSpPr>
          <p:spPr>
            <a:xfrm>
              <a:off x="1808200" y="1473500"/>
              <a:ext cx="35200" cy="29950"/>
            </a:xfrm>
            <a:custGeom>
              <a:avLst/>
              <a:gdLst/>
              <a:ahLst/>
              <a:cxnLst/>
              <a:rect l="l" t="t" r="r" b="b"/>
              <a:pathLst>
                <a:path w="1408" h="1198" extrusionOk="0">
                  <a:moveTo>
                    <a:pt x="793" y="0"/>
                  </a:moveTo>
                  <a:cubicBezTo>
                    <a:pt x="295" y="0"/>
                    <a:pt x="0" y="596"/>
                    <a:pt x="336" y="990"/>
                  </a:cubicBezTo>
                  <a:cubicBezTo>
                    <a:pt x="462" y="1133"/>
                    <a:pt x="626" y="1197"/>
                    <a:pt x="786" y="1197"/>
                  </a:cubicBezTo>
                  <a:cubicBezTo>
                    <a:pt x="1079" y="1197"/>
                    <a:pt x="1361" y="983"/>
                    <a:pt x="1384" y="644"/>
                  </a:cubicBezTo>
                  <a:cubicBezTo>
                    <a:pt x="1407" y="311"/>
                    <a:pt x="1169" y="25"/>
                    <a:pt x="836" y="2"/>
                  </a:cubicBezTo>
                  <a:cubicBezTo>
                    <a:pt x="821" y="1"/>
                    <a:pt x="807" y="0"/>
                    <a:pt x="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11;p30">
              <a:extLst>
                <a:ext uri="{FF2B5EF4-FFF2-40B4-BE49-F238E27FC236}">
                  <a16:creationId xmlns:a16="http://schemas.microsoft.com/office/drawing/2014/main" id="{6ACC0602-0060-4ADE-B997-AA54B7E11B4E}"/>
                </a:ext>
              </a:extLst>
            </p:cNvPr>
            <p:cNvSpPr/>
            <p:nvPr/>
          </p:nvSpPr>
          <p:spPr>
            <a:xfrm>
              <a:off x="1734725" y="1478425"/>
              <a:ext cx="35500" cy="29900"/>
            </a:xfrm>
            <a:custGeom>
              <a:avLst/>
              <a:gdLst/>
              <a:ahLst/>
              <a:cxnLst/>
              <a:rect l="l" t="t" r="r" b="b"/>
              <a:pathLst>
                <a:path w="1420" h="1196" extrusionOk="0">
                  <a:moveTo>
                    <a:pt x="655" y="0"/>
                  </a:moveTo>
                  <a:cubicBezTo>
                    <a:pt x="390" y="0"/>
                    <a:pt x="128" y="173"/>
                    <a:pt x="72" y="483"/>
                  </a:cubicBezTo>
                  <a:cubicBezTo>
                    <a:pt x="1" y="805"/>
                    <a:pt x="215" y="1114"/>
                    <a:pt x="536" y="1186"/>
                  </a:cubicBezTo>
                  <a:cubicBezTo>
                    <a:pt x="575" y="1193"/>
                    <a:pt x="613" y="1196"/>
                    <a:pt x="649" y="1196"/>
                  </a:cubicBezTo>
                  <a:cubicBezTo>
                    <a:pt x="1113" y="1196"/>
                    <a:pt x="1419" y="665"/>
                    <a:pt x="1144" y="257"/>
                  </a:cubicBezTo>
                  <a:cubicBezTo>
                    <a:pt x="1022" y="82"/>
                    <a:pt x="838" y="0"/>
                    <a:pt x="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12;p30">
              <a:extLst>
                <a:ext uri="{FF2B5EF4-FFF2-40B4-BE49-F238E27FC236}">
                  <a16:creationId xmlns:a16="http://schemas.microsoft.com/office/drawing/2014/main" id="{4800CD2F-B83E-4DAE-BCCB-F53A68F574FC}"/>
                </a:ext>
              </a:extLst>
            </p:cNvPr>
            <p:cNvSpPr/>
            <p:nvPr/>
          </p:nvSpPr>
          <p:spPr>
            <a:xfrm>
              <a:off x="1765050" y="1540375"/>
              <a:ext cx="54400" cy="15325"/>
            </a:xfrm>
            <a:custGeom>
              <a:avLst/>
              <a:gdLst/>
              <a:ahLst/>
              <a:cxnLst/>
              <a:rect l="l" t="t" r="r" b="b"/>
              <a:pathLst>
                <a:path w="2176" h="613" extrusionOk="0">
                  <a:moveTo>
                    <a:pt x="1966" y="0"/>
                  </a:moveTo>
                  <a:cubicBezTo>
                    <a:pt x="1939" y="0"/>
                    <a:pt x="1911" y="9"/>
                    <a:pt x="1883" y="29"/>
                  </a:cubicBezTo>
                  <a:cubicBezTo>
                    <a:pt x="1609" y="233"/>
                    <a:pt x="1278" y="337"/>
                    <a:pt x="944" y="337"/>
                  </a:cubicBezTo>
                  <a:cubicBezTo>
                    <a:pt x="712" y="337"/>
                    <a:pt x="479" y="287"/>
                    <a:pt x="264" y="184"/>
                  </a:cubicBezTo>
                  <a:cubicBezTo>
                    <a:pt x="242" y="172"/>
                    <a:pt x="220" y="167"/>
                    <a:pt x="199" y="167"/>
                  </a:cubicBezTo>
                  <a:cubicBezTo>
                    <a:pt x="77" y="167"/>
                    <a:pt x="1" y="351"/>
                    <a:pt x="133" y="422"/>
                  </a:cubicBezTo>
                  <a:cubicBezTo>
                    <a:pt x="383" y="541"/>
                    <a:pt x="657" y="613"/>
                    <a:pt x="943" y="613"/>
                  </a:cubicBezTo>
                  <a:cubicBezTo>
                    <a:pt x="1014" y="613"/>
                    <a:pt x="1086" y="601"/>
                    <a:pt x="1157" y="601"/>
                  </a:cubicBezTo>
                  <a:cubicBezTo>
                    <a:pt x="1478" y="565"/>
                    <a:pt x="1788" y="446"/>
                    <a:pt x="2050" y="244"/>
                  </a:cubicBezTo>
                  <a:cubicBezTo>
                    <a:pt x="2175" y="157"/>
                    <a:pt x="2082" y="0"/>
                    <a:pt x="1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13;p30">
              <a:extLst>
                <a:ext uri="{FF2B5EF4-FFF2-40B4-BE49-F238E27FC236}">
                  <a16:creationId xmlns:a16="http://schemas.microsoft.com/office/drawing/2014/main" id="{D774CAFE-1D5A-4E3A-AB6D-59ABB2A25564}"/>
                </a:ext>
              </a:extLst>
            </p:cNvPr>
            <p:cNvSpPr/>
            <p:nvPr/>
          </p:nvSpPr>
          <p:spPr>
            <a:xfrm>
              <a:off x="1933850" y="1469750"/>
              <a:ext cx="83075" cy="70775"/>
            </a:xfrm>
            <a:custGeom>
              <a:avLst/>
              <a:gdLst/>
              <a:ahLst/>
              <a:cxnLst/>
              <a:rect l="l" t="t" r="r" b="b"/>
              <a:pathLst>
                <a:path w="3323" h="2831" extrusionOk="0">
                  <a:moveTo>
                    <a:pt x="1873" y="0"/>
                  </a:moveTo>
                  <a:cubicBezTo>
                    <a:pt x="1361" y="0"/>
                    <a:pt x="801" y="130"/>
                    <a:pt x="430" y="223"/>
                  </a:cubicBezTo>
                  <a:lnTo>
                    <a:pt x="1" y="2830"/>
                  </a:lnTo>
                  <a:cubicBezTo>
                    <a:pt x="441" y="2771"/>
                    <a:pt x="1870" y="2652"/>
                    <a:pt x="2704" y="1973"/>
                  </a:cubicBezTo>
                  <a:cubicBezTo>
                    <a:pt x="3216" y="1556"/>
                    <a:pt x="3323" y="794"/>
                    <a:pt x="2882" y="330"/>
                  </a:cubicBezTo>
                  <a:cubicBezTo>
                    <a:pt x="2655" y="82"/>
                    <a:pt x="2279" y="0"/>
                    <a:pt x="1873"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14;p30">
              <a:extLst>
                <a:ext uri="{FF2B5EF4-FFF2-40B4-BE49-F238E27FC236}">
                  <a16:creationId xmlns:a16="http://schemas.microsoft.com/office/drawing/2014/main" id="{7F958CCB-B2D8-498A-BB82-4EC09D4BBABB}"/>
                </a:ext>
              </a:extLst>
            </p:cNvPr>
            <p:cNvSpPr/>
            <p:nvPr/>
          </p:nvSpPr>
          <p:spPr>
            <a:xfrm>
              <a:off x="1964875" y="1484700"/>
              <a:ext cx="33300" cy="11175"/>
            </a:xfrm>
            <a:custGeom>
              <a:avLst/>
              <a:gdLst/>
              <a:ahLst/>
              <a:cxnLst/>
              <a:rect l="l" t="t" r="r" b="b"/>
              <a:pathLst>
                <a:path w="1332" h="447" extrusionOk="0">
                  <a:moveTo>
                    <a:pt x="511" y="0"/>
                  </a:moveTo>
                  <a:cubicBezTo>
                    <a:pt x="386" y="0"/>
                    <a:pt x="262" y="17"/>
                    <a:pt x="141" y="54"/>
                  </a:cubicBezTo>
                  <a:cubicBezTo>
                    <a:pt x="1" y="118"/>
                    <a:pt x="66" y="310"/>
                    <a:pt x="194" y="310"/>
                  </a:cubicBezTo>
                  <a:cubicBezTo>
                    <a:pt x="208" y="310"/>
                    <a:pt x="222" y="308"/>
                    <a:pt x="236" y="304"/>
                  </a:cubicBezTo>
                  <a:cubicBezTo>
                    <a:pt x="325" y="281"/>
                    <a:pt x="415" y="271"/>
                    <a:pt x="506" y="271"/>
                  </a:cubicBezTo>
                  <a:cubicBezTo>
                    <a:pt x="708" y="271"/>
                    <a:pt x="909" y="324"/>
                    <a:pt x="1082" y="423"/>
                  </a:cubicBezTo>
                  <a:cubicBezTo>
                    <a:pt x="1105" y="435"/>
                    <a:pt x="1129" y="446"/>
                    <a:pt x="1153" y="446"/>
                  </a:cubicBezTo>
                  <a:cubicBezTo>
                    <a:pt x="1284" y="446"/>
                    <a:pt x="1332" y="256"/>
                    <a:pt x="1213" y="185"/>
                  </a:cubicBezTo>
                  <a:cubicBezTo>
                    <a:pt x="1000" y="66"/>
                    <a:pt x="755" y="0"/>
                    <a:pt x="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15;p30">
              <a:extLst>
                <a:ext uri="{FF2B5EF4-FFF2-40B4-BE49-F238E27FC236}">
                  <a16:creationId xmlns:a16="http://schemas.microsoft.com/office/drawing/2014/main" id="{814C2009-D44A-4FD5-82FA-5830B18922B6}"/>
                </a:ext>
              </a:extLst>
            </p:cNvPr>
            <p:cNvSpPr/>
            <p:nvPr/>
          </p:nvSpPr>
          <p:spPr>
            <a:xfrm>
              <a:off x="1970175" y="1488775"/>
              <a:ext cx="18675" cy="22275"/>
            </a:xfrm>
            <a:custGeom>
              <a:avLst/>
              <a:gdLst/>
              <a:ahLst/>
              <a:cxnLst/>
              <a:rect l="l" t="t" r="r" b="b"/>
              <a:pathLst>
                <a:path w="747" h="891" extrusionOk="0">
                  <a:moveTo>
                    <a:pt x="567" y="1"/>
                  </a:moveTo>
                  <a:cubicBezTo>
                    <a:pt x="522" y="1"/>
                    <a:pt x="477" y="24"/>
                    <a:pt x="453" y="81"/>
                  </a:cubicBezTo>
                  <a:cubicBezTo>
                    <a:pt x="346" y="283"/>
                    <a:pt x="227" y="486"/>
                    <a:pt x="84" y="664"/>
                  </a:cubicBezTo>
                  <a:cubicBezTo>
                    <a:pt x="0" y="748"/>
                    <a:pt x="60" y="891"/>
                    <a:pt x="179" y="891"/>
                  </a:cubicBezTo>
                  <a:cubicBezTo>
                    <a:pt x="227" y="891"/>
                    <a:pt x="262" y="867"/>
                    <a:pt x="286" y="843"/>
                  </a:cubicBezTo>
                  <a:cubicBezTo>
                    <a:pt x="441" y="641"/>
                    <a:pt x="584" y="426"/>
                    <a:pt x="691" y="200"/>
                  </a:cubicBezTo>
                  <a:cubicBezTo>
                    <a:pt x="746" y="90"/>
                    <a:pt x="656"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16;p30">
              <a:extLst>
                <a:ext uri="{FF2B5EF4-FFF2-40B4-BE49-F238E27FC236}">
                  <a16:creationId xmlns:a16="http://schemas.microsoft.com/office/drawing/2014/main" id="{6B8C9597-B78C-4F66-A01E-253B3137A782}"/>
                </a:ext>
              </a:extLst>
            </p:cNvPr>
            <p:cNvSpPr/>
            <p:nvPr/>
          </p:nvSpPr>
          <p:spPr>
            <a:xfrm>
              <a:off x="1550175" y="1487450"/>
              <a:ext cx="86950" cy="66775"/>
            </a:xfrm>
            <a:custGeom>
              <a:avLst/>
              <a:gdLst/>
              <a:ahLst/>
              <a:cxnLst/>
              <a:rect l="l" t="t" r="r" b="b"/>
              <a:pathLst>
                <a:path w="3478" h="2671" extrusionOk="0">
                  <a:moveTo>
                    <a:pt x="1677" y="0"/>
                  </a:moveTo>
                  <a:cubicBezTo>
                    <a:pt x="1159" y="0"/>
                    <a:pt x="651" y="96"/>
                    <a:pt x="394" y="432"/>
                  </a:cubicBezTo>
                  <a:cubicBezTo>
                    <a:pt x="1" y="932"/>
                    <a:pt x="167" y="1682"/>
                    <a:pt x="715" y="2051"/>
                  </a:cubicBezTo>
                  <a:cubicBezTo>
                    <a:pt x="1608" y="2646"/>
                    <a:pt x="3049" y="2646"/>
                    <a:pt x="3477" y="2670"/>
                  </a:cubicBezTo>
                  <a:lnTo>
                    <a:pt x="2823" y="110"/>
                  </a:lnTo>
                  <a:cubicBezTo>
                    <a:pt x="2519" y="62"/>
                    <a:pt x="2095" y="0"/>
                    <a:pt x="167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17;p30">
              <a:extLst>
                <a:ext uri="{FF2B5EF4-FFF2-40B4-BE49-F238E27FC236}">
                  <a16:creationId xmlns:a16="http://schemas.microsoft.com/office/drawing/2014/main" id="{A8C65899-F091-4453-90CE-DA8118753D4F}"/>
                </a:ext>
              </a:extLst>
            </p:cNvPr>
            <p:cNvSpPr/>
            <p:nvPr/>
          </p:nvSpPr>
          <p:spPr>
            <a:xfrm>
              <a:off x="1568925" y="1502225"/>
              <a:ext cx="33000" cy="12700"/>
            </a:xfrm>
            <a:custGeom>
              <a:avLst/>
              <a:gdLst/>
              <a:ahLst/>
              <a:cxnLst/>
              <a:rect l="l" t="t" r="r" b="b"/>
              <a:pathLst>
                <a:path w="1320" h="508" extrusionOk="0">
                  <a:moveTo>
                    <a:pt x="934" y="1"/>
                  </a:moveTo>
                  <a:cubicBezTo>
                    <a:pt x="642" y="1"/>
                    <a:pt x="353" y="88"/>
                    <a:pt x="108" y="257"/>
                  </a:cubicBezTo>
                  <a:cubicBezTo>
                    <a:pt x="1" y="329"/>
                    <a:pt x="48" y="507"/>
                    <a:pt x="179" y="507"/>
                  </a:cubicBezTo>
                  <a:cubicBezTo>
                    <a:pt x="215" y="507"/>
                    <a:pt x="239" y="496"/>
                    <a:pt x="263" y="484"/>
                  </a:cubicBezTo>
                  <a:cubicBezTo>
                    <a:pt x="453" y="341"/>
                    <a:pt x="681" y="267"/>
                    <a:pt x="916" y="267"/>
                  </a:cubicBezTo>
                  <a:cubicBezTo>
                    <a:pt x="976" y="267"/>
                    <a:pt x="1036" y="272"/>
                    <a:pt x="1096" y="281"/>
                  </a:cubicBezTo>
                  <a:cubicBezTo>
                    <a:pt x="1111" y="285"/>
                    <a:pt x="1124" y="287"/>
                    <a:pt x="1137" y="287"/>
                  </a:cubicBezTo>
                  <a:cubicBezTo>
                    <a:pt x="1273" y="287"/>
                    <a:pt x="1320" y="74"/>
                    <a:pt x="1168" y="19"/>
                  </a:cubicBezTo>
                  <a:cubicBezTo>
                    <a:pt x="1090" y="7"/>
                    <a:pt x="1012" y="1"/>
                    <a:pt x="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18;p30">
              <a:extLst>
                <a:ext uri="{FF2B5EF4-FFF2-40B4-BE49-F238E27FC236}">
                  <a16:creationId xmlns:a16="http://schemas.microsoft.com/office/drawing/2014/main" id="{96743012-1E8A-42D5-B10C-73D808238935}"/>
                </a:ext>
              </a:extLst>
            </p:cNvPr>
            <p:cNvSpPr/>
            <p:nvPr/>
          </p:nvSpPr>
          <p:spPr>
            <a:xfrm>
              <a:off x="1578075" y="1506975"/>
              <a:ext cx="20050" cy="21350"/>
            </a:xfrm>
            <a:custGeom>
              <a:avLst/>
              <a:gdLst/>
              <a:ahLst/>
              <a:cxnLst/>
              <a:rect l="l" t="t" r="r" b="b"/>
              <a:pathLst>
                <a:path w="802" h="854" extrusionOk="0">
                  <a:moveTo>
                    <a:pt x="189" y="1"/>
                  </a:moveTo>
                  <a:cubicBezTo>
                    <a:pt x="93" y="1"/>
                    <a:pt x="1" y="103"/>
                    <a:pt x="75" y="210"/>
                  </a:cubicBezTo>
                  <a:cubicBezTo>
                    <a:pt x="194" y="425"/>
                    <a:pt x="361" y="627"/>
                    <a:pt x="528" y="818"/>
                  </a:cubicBezTo>
                  <a:cubicBezTo>
                    <a:pt x="552" y="841"/>
                    <a:pt x="587" y="853"/>
                    <a:pt x="623" y="853"/>
                  </a:cubicBezTo>
                  <a:cubicBezTo>
                    <a:pt x="742" y="853"/>
                    <a:pt x="802" y="698"/>
                    <a:pt x="718" y="615"/>
                  </a:cubicBezTo>
                  <a:cubicBezTo>
                    <a:pt x="564" y="448"/>
                    <a:pt x="421" y="270"/>
                    <a:pt x="302" y="67"/>
                  </a:cubicBezTo>
                  <a:cubicBezTo>
                    <a:pt x="273" y="20"/>
                    <a:pt x="230"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19;p30">
              <a:extLst>
                <a:ext uri="{FF2B5EF4-FFF2-40B4-BE49-F238E27FC236}">
                  <a16:creationId xmlns:a16="http://schemas.microsoft.com/office/drawing/2014/main" id="{AD956106-C1F6-4E03-BEDF-E88AEB68F6B4}"/>
                </a:ext>
              </a:extLst>
            </p:cNvPr>
            <p:cNvSpPr/>
            <p:nvPr/>
          </p:nvSpPr>
          <p:spPr>
            <a:xfrm>
              <a:off x="1747825" y="1635450"/>
              <a:ext cx="108375" cy="67600"/>
            </a:xfrm>
            <a:custGeom>
              <a:avLst/>
              <a:gdLst/>
              <a:ahLst/>
              <a:cxnLst/>
              <a:rect l="l" t="t" r="r" b="b"/>
              <a:pathLst>
                <a:path w="4335" h="2704" extrusionOk="0">
                  <a:moveTo>
                    <a:pt x="3965" y="0"/>
                  </a:moveTo>
                  <a:lnTo>
                    <a:pt x="96" y="370"/>
                  </a:lnTo>
                  <a:lnTo>
                    <a:pt x="1" y="2703"/>
                  </a:lnTo>
                  <a:lnTo>
                    <a:pt x="4334" y="2501"/>
                  </a:lnTo>
                  <a:lnTo>
                    <a:pt x="3965"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20;p30">
              <a:extLst>
                <a:ext uri="{FF2B5EF4-FFF2-40B4-BE49-F238E27FC236}">
                  <a16:creationId xmlns:a16="http://schemas.microsoft.com/office/drawing/2014/main" id="{45CEA6FC-45E8-4B76-8846-ACC637105A23}"/>
                </a:ext>
              </a:extLst>
            </p:cNvPr>
            <p:cNvSpPr/>
            <p:nvPr/>
          </p:nvSpPr>
          <p:spPr>
            <a:xfrm>
              <a:off x="1811825" y="1443350"/>
              <a:ext cx="40500" cy="17400"/>
            </a:xfrm>
            <a:custGeom>
              <a:avLst/>
              <a:gdLst/>
              <a:ahLst/>
              <a:cxnLst/>
              <a:rect l="l" t="t" r="r" b="b"/>
              <a:pathLst>
                <a:path w="1620" h="696" extrusionOk="0">
                  <a:moveTo>
                    <a:pt x="593" y="0"/>
                  </a:moveTo>
                  <a:cubicBezTo>
                    <a:pt x="401" y="0"/>
                    <a:pt x="185" y="28"/>
                    <a:pt x="72" y="160"/>
                  </a:cubicBezTo>
                  <a:cubicBezTo>
                    <a:pt x="36" y="207"/>
                    <a:pt x="12" y="267"/>
                    <a:pt x="12" y="326"/>
                  </a:cubicBezTo>
                  <a:cubicBezTo>
                    <a:pt x="0" y="410"/>
                    <a:pt x="48" y="612"/>
                    <a:pt x="167" y="660"/>
                  </a:cubicBezTo>
                  <a:cubicBezTo>
                    <a:pt x="203" y="672"/>
                    <a:pt x="250" y="672"/>
                    <a:pt x="298" y="672"/>
                  </a:cubicBezTo>
                  <a:cubicBezTo>
                    <a:pt x="477" y="684"/>
                    <a:pt x="667" y="684"/>
                    <a:pt x="846" y="696"/>
                  </a:cubicBezTo>
                  <a:cubicBezTo>
                    <a:pt x="989" y="696"/>
                    <a:pt x="1120" y="684"/>
                    <a:pt x="1251" y="660"/>
                  </a:cubicBezTo>
                  <a:cubicBezTo>
                    <a:pt x="1405" y="648"/>
                    <a:pt x="1524" y="553"/>
                    <a:pt x="1584" y="422"/>
                  </a:cubicBezTo>
                  <a:cubicBezTo>
                    <a:pt x="1620" y="315"/>
                    <a:pt x="1584" y="207"/>
                    <a:pt x="1501" y="136"/>
                  </a:cubicBezTo>
                  <a:cubicBezTo>
                    <a:pt x="1334" y="5"/>
                    <a:pt x="953" y="5"/>
                    <a:pt x="739" y="5"/>
                  </a:cubicBezTo>
                  <a:cubicBezTo>
                    <a:pt x="693" y="2"/>
                    <a:pt x="644"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21;p30">
              <a:extLst>
                <a:ext uri="{FF2B5EF4-FFF2-40B4-BE49-F238E27FC236}">
                  <a16:creationId xmlns:a16="http://schemas.microsoft.com/office/drawing/2014/main" id="{A08A224C-0C6B-4B28-B280-9D9D359F9519}"/>
                </a:ext>
              </a:extLst>
            </p:cNvPr>
            <p:cNvSpPr/>
            <p:nvPr/>
          </p:nvSpPr>
          <p:spPr>
            <a:xfrm>
              <a:off x="1721925" y="1447575"/>
              <a:ext cx="40500" cy="18075"/>
            </a:xfrm>
            <a:custGeom>
              <a:avLst/>
              <a:gdLst/>
              <a:ahLst/>
              <a:cxnLst/>
              <a:rect l="l" t="t" r="r" b="b"/>
              <a:pathLst>
                <a:path w="1620" h="723" extrusionOk="0">
                  <a:moveTo>
                    <a:pt x="1092" y="0"/>
                  </a:moveTo>
                  <a:cubicBezTo>
                    <a:pt x="1011" y="0"/>
                    <a:pt x="931" y="7"/>
                    <a:pt x="858" y="15"/>
                  </a:cubicBezTo>
                  <a:cubicBezTo>
                    <a:pt x="656" y="38"/>
                    <a:pt x="275" y="62"/>
                    <a:pt x="108" y="205"/>
                  </a:cubicBezTo>
                  <a:cubicBezTo>
                    <a:pt x="36" y="265"/>
                    <a:pt x="1" y="384"/>
                    <a:pt x="36" y="479"/>
                  </a:cubicBezTo>
                  <a:cubicBezTo>
                    <a:pt x="108" y="610"/>
                    <a:pt x="239" y="693"/>
                    <a:pt x="394" y="705"/>
                  </a:cubicBezTo>
                  <a:cubicBezTo>
                    <a:pt x="459" y="717"/>
                    <a:pt x="525" y="723"/>
                    <a:pt x="592" y="723"/>
                  </a:cubicBezTo>
                  <a:cubicBezTo>
                    <a:pt x="658" y="723"/>
                    <a:pt x="727" y="717"/>
                    <a:pt x="798" y="705"/>
                  </a:cubicBezTo>
                  <a:cubicBezTo>
                    <a:pt x="977" y="693"/>
                    <a:pt x="1167" y="681"/>
                    <a:pt x="1346" y="658"/>
                  </a:cubicBezTo>
                  <a:cubicBezTo>
                    <a:pt x="1394" y="658"/>
                    <a:pt x="1441" y="646"/>
                    <a:pt x="1477" y="634"/>
                  </a:cubicBezTo>
                  <a:cubicBezTo>
                    <a:pt x="1584" y="574"/>
                    <a:pt x="1620" y="384"/>
                    <a:pt x="1608" y="300"/>
                  </a:cubicBezTo>
                  <a:cubicBezTo>
                    <a:pt x="1608" y="229"/>
                    <a:pt x="1584" y="169"/>
                    <a:pt x="1537" y="134"/>
                  </a:cubicBezTo>
                  <a:cubicBezTo>
                    <a:pt x="1432" y="29"/>
                    <a:pt x="1261" y="0"/>
                    <a:pt x="1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22;p30">
              <a:extLst>
                <a:ext uri="{FF2B5EF4-FFF2-40B4-BE49-F238E27FC236}">
                  <a16:creationId xmlns:a16="http://schemas.microsoft.com/office/drawing/2014/main" id="{A4217421-E9D7-4FBC-9780-7BA048159D8C}"/>
                </a:ext>
              </a:extLst>
            </p:cNvPr>
            <p:cNvSpPr/>
            <p:nvPr/>
          </p:nvSpPr>
          <p:spPr>
            <a:xfrm>
              <a:off x="1813000" y="1615800"/>
              <a:ext cx="107925" cy="53300"/>
            </a:xfrm>
            <a:custGeom>
              <a:avLst/>
              <a:gdLst/>
              <a:ahLst/>
              <a:cxnLst/>
              <a:rect l="l" t="t" r="r" b="b"/>
              <a:pathLst>
                <a:path w="4317" h="2132" extrusionOk="0">
                  <a:moveTo>
                    <a:pt x="4121" y="1"/>
                  </a:moveTo>
                  <a:cubicBezTo>
                    <a:pt x="4087" y="1"/>
                    <a:pt x="4053" y="15"/>
                    <a:pt x="4025" y="48"/>
                  </a:cubicBezTo>
                  <a:cubicBezTo>
                    <a:pt x="2918" y="1441"/>
                    <a:pt x="1144" y="1787"/>
                    <a:pt x="180" y="1858"/>
                  </a:cubicBezTo>
                  <a:cubicBezTo>
                    <a:pt x="1" y="1870"/>
                    <a:pt x="13" y="2132"/>
                    <a:pt x="191" y="2132"/>
                  </a:cubicBezTo>
                  <a:lnTo>
                    <a:pt x="203" y="2132"/>
                  </a:lnTo>
                  <a:cubicBezTo>
                    <a:pt x="1204" y="2049"/>
                    <a:pt x="3061" y="1691"/>
                    <a:pt x="4228" y="227"/>
                  </a:cubicBezTo>
                  <a:cubicBezTo>
                    <a:pt x="4316" y="120"/>
                    <a:pt x="4220" y="1"/>
                    <a:pt x="4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3;p30">
              <a:extLst>
                <a:ext uri="{FF2B5EF4-FFF2-40B4-BE49-F238E27FC236}">
                  <a16:creationId xmlns:a16="http://schemas.microsoft.com/office/drawing/2014/main" id="{CE6BF407-EEC4-4ED4-BCE0-609B2A5145E5}"/>
                </a:ext>
              </a:extLst>
            </p:cNvPr>
            <p:cNvSpPr/>
            <p:nvPr/>
          </p:nvSpPr>
          <p:spPr>
            <a:xfrm>
              <a:off x="1583825" y="1253950"/>
              <a:ext cx="387850" cy="183150"/>
            </a:xfrm>
            <a:custGeom>
              <a:avLst/>
              <a:gdLst/>
              <a:ahLst/>
              <a:cxnLst/>
              <a:rect l="l" t="t" r="r" b="b"/>
              <a:pathLst>
                <a:path w="15514" h="7326" extrusionOk="0">
                  <a:moveTo>
                    <a:pt x="7689" y="1"/>
                  </a:moveTo>
                  <a:cubicBezTo>
                    <a:pt x="7485" y="1"/>
                    <a:pt x="7280" y="7"/>
                    <a:pt x="7072" y="21"/>
                  </a:cubicBezTo>
                  <a:cubicBezTo>
                    <a:pt x="3191" y="259"/>
                    <a:pt x="643" y="2818"/>
                    <a:pt x="24" y="6855"/>
                  </a:cubicBezTo>
                  <a:cubicBezTo>
                    <a:pt x="0" y="7033"/>
                    <a:pt x="107" y="7200"/>
                    <a:pt x="286" y="7248"/>
                  </a:cubicBezTo>
                  <a:cubicBezTo>
                    <a:pt x="556" y="7294"/>
                    <a:pt x="837" y="7325"/>
                    <a:pt x="1622" y="7325"/>
                  </a:cubicBezTo>
                  <a:cubicBezTo>
                    <a:pt x="2047" y="7325"/>
                    <a:pt x="2619" y="7316"/>
                    <a:pt x="3417" y="7295"/>
                  </a:cubicBezTo>
                  <a:lnTo>
                    <a:pt x="4251" y="7271"/>
                  </a:lnTo>
                  <a:lnTo>
                    <a:pt x="4941" y="6057"/>
                  </a:lnTo>
                  <a:cubicBezTo>
                    <a:pt x="4941" y="6057"/>
                    <a:pt x="5377" y="7212"/>
                    <a:pt x="5558" y="7212"/>
                  </a:cubicBezTo>
                  <a:cubicBezTo>
                    <a:pt x="5559" y="7212"/>
                    <a:pt x="5559" y="7212"/>
                    <a:pt x="5560" y="7212"/>
                  </a:cubicBezTo>
                  <a:cubicBezTo>
                    <a:pt x="6180" y="7188"/>
                    <a:pt x="6858" y="7152"/>
                    <a:pt x="7596" y="7105"/>
                  </a:cubicBezTo>
                  <a:cubicBezTo>
                    <a:pt x="8573" y="7045"/>
                    <a:pt x="9454" y="6962"/>
                    <a:pt x="10251" y="6890"/>
                  </a:cubicBezTo>
                  <a:cubicBezTo>
                    <a:pt x="10454" y="6867"/>
                    <a:pt x="10644" y="5378"/>
                    <a:pt x="10644" y="5378"/>
                  </a:cubicBezTo>
                  <a:cubicBezTo>
                    <a:pt x="10644" y="5378"/>
                    <a:pt x="11160" y="6772"/>
                    <a:pt x="11331" y="6772"/>
                  </a:cubicBezTo>
                  <a:cubicBezTo>
                    <a:pt x="11332" y="6772"/>
                    <a:pt x="11334" y="6772"/>
                    <a:pt x="11335" y="6771"/>
                  </a:cubicBezTo>
                  <a:cubicBezTo>
                    <a:pt x="11644" y="6736"/>
                    <a:pt x="11942" y="6700"/>
                    <a:pt x="12216" y="6664"/>
                  </a:cubicBezTo>
                  <a:cubicBezTo>
                    <a:pt x="12383" y="6652"/>
                    <a:pt x="12549" y="5605"/>
                    <a:pt x="12549" y="5605"/>
                  </a:cubicBezTo>
                  <a:cubicBezTo>
                    <a:pt x="12549" y="5605"/>
                    <a:pt x="12991" y="6534"/>
                    <a:pt x="13151" y="6534"/>
                  </a:cubicBezTo>
                  <a:cubicBezTo>
                    <a:pt x="13153" y="6534"/>
                    <a:pt x="13155" y="6534"/>
                    <a:pt x="13157" y="6533"/>
                  </a:cubicBezTo>
                  <a:cubicBezTo>
                    <a:pt x="14240" y="6378"/>
                    <a:pt x="14954" y="6236"/>
                    <a:pt x="15300" y="6152"/>
                  </a:cubicBezTo>
                  <a:cubicBezTo>
                    <a:pt x="15443" y="6117"/>
                    <a:pt x="15514" y="5974"/>
                    <a:pt x="15478" y="5831"/>
                  </a:cubicBezTo>
                  <a:cubicBezTo>
                    <a:pt x="14419" y="2089"/>
                    <a:pt x="11311" y="1"/>
                    <a:pt x="7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4;p30">
              <a:extLst>
                <a:ext uri="{FF2B5EF4-FFF2-40B4-BE49-F238E27FC236}">
                  <a16:creationId xmlns:a16="http://schemas.microsoft.com/office/drawing/2014/main" id="{65E05F1A-FED8-4803-8B5E-00CB4E34E0ED}"/>
                </a:ext>
              </a:extLst>
            </p:cNvPr>
            <p:cNvSpPr/>
            <p:nvPr/>
          </p:nvSpPr>
          <p:spPr>
            <a:xfrm>
              <a:off x="1674900" y="1170725"/>
              <a:ext cx="186050" cy="169550"/>
            </a:xfrm>
            <a:custGeom>
              <a:avLst/>
              <a:gdLst/>
              <a:ahLst/>
              <a:cxnLst/>
              <a:rect l="l" t="t" r="r" b="b"/>
              <a:pathLst>
                <a:path w="7442" h="6782" extrusionOk="0">
                  <a:moveTo>
                    <a:pt x="3717" y="1"/>
                  </a:moveTo>
                  <a:cubicBezTo>
                    <a:pt x="2849" y="1"/>
                    <a:pt x="1983" y="331"/>
                    <a:pt x="1322" y="992"/>
                  </a:cubicBezTo>
                  <a:cubicBezTo>
                    <a:pt x="0" y="2314"/>
                    <a:pt x="0" y="4469"/>
                    <a:pt x="1322" y="5790"/>
                  </a:cubicBezTo>
                  <a:cubicBezTo>
                    <a:pt x="1983" y="6451"/>
                    <a:pt x="2849" y="6781"/>
                    <a:pt x="3717" y="6781"/>
                  </a:cubicBezTo>
                  <a:cubicBezTo>
                    <a:pt x="4584" y="6781"/>
                    <a:pt x="5454" y="6451"/>
                    <a:pt x="6120" y="5790"/>
                  </a:cubicBezTo>
                  <a:cubicBezTo>
                    <a:pt x="7442" y="4469"/>
                    <a:pt x="7442" y="2314"/>
                    <a:pt x="6120" y="992"/>
                  </a:cubicBezTo>
                  <a:cubicBezTo>
                    <a:pt x="5454" y="331"/>
                    <a:pt x="4584"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5;p30">
              <a:extLst>
                <a:ext uri="{FF2B5EF4-FFF2-40B4-BE49-F238E27FC236}">
                  <a16:creationId xmlns:a16="http://schemas.microsoft.com/office/drawing/2014/main" id="{F8A2EBE2-9C7A-43C2-BDC0-5C4A429CC2F1}"/>
                </a:ext>
              </a:extLst>
            </p:cNvPr>
            <p:cNvSpPr/>
            <p:nvPr/>
          </p:nvSpPr>
          <p:spPr>
            <a:xfrm>
              <a:off x="1674300" y="1252625"/>
              <a:ext cx="189050" cy="34600"/>
            </a:xfrm>
            <a:custGeom>
              <a:avLst/>
              <a:gdLst/>
              <a:ahLst/>
              <a:cxnLst/>
              <a:rect l="l" t="t" r="r" b="b"/>
              <a:pathLst>
                <a:path w="7562" h="1384" extrusionOk="0">
                  <a:moveTo>
                    <a:pt x="7031" y="0"/>
                  </a:moveTo>
                  <a:cubicBezTo>
                    <a:pt x="7017" y="0"/>
                    <a:pt x="7004" y="1"/>
                    <a:pt x="6990" y="2"/>
                  </a:cubicBezTo>
                  <a:lnTo>
                    <a:pt x="477" y="371"/>
                  </a:lnTo>
                  <a:cubicBezTo>
                    <a:pt x="215" y="383"/>
                    <a:pt x="13" y="597"/>
                    <a:pt x="1" y="859"/>
                  </a:cubicBezTo>
                  <a:cubicBezTo>
                    <a:pt x="1" y="1150"/>
                    <a:pt x="227" y="1384"/>
                    <a:pt x="504" y="1384"/>
                  </a:cubicBezTo>
                  <a:cubicBezTo>
                    <a:pt x="511" y="1384"/>
                    <a:pt x="518" y="1384"/>
                    <a:pt x="525" y="1383"/>
                  </a:cubicBezTo>
                  <a:lnTo>
                    <a:pt x="7037" y="1205"/>
                  </a:lnTo>
                  <a:cubicBezTo>
                    <a:pt x="7335" y="1205"/>
                    <a:pt x="7561" y="955"/>
                    <a:pt x="7537" y="669"/>
                  </a:cubicBezTo>
                  <a:lnTo>
                    <a:pt x="7514" y="466"/>
                  </a:lnTo>
                  <a:cubicBezTo>
                    <a:pt x="7502" y="207"/>
                    <a:pt x="7287" y="0"/>
                    <a:pt x="7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6;p30">
              <a:extLst>
                <a:ext uri="{FF2B5EF4-FFF2-40B4-BE49-F238E27FC236}">
                  <a16:creationId xmlns:a16="http://schemas.microsoft.com/office/drawing/2014/main" id="{652BA0F1-0CDB-42BB-9906-7036CDD0A230}"/>
                </a:ext>
              </a:extLst>
            </p:cNvPr>
            <p:cNvSpPr/>
            <p:nvPr/>
          </p:nvSpPr>
          <p:spPr>
            <a:xfrm>
              <a:off x="2040425" y="2021800"/>
              <a:ext cx="431625" cy="465875"/>
            </a:xfrm>
            <a:custGeom>
              <a:avLst/>
              <a:gdLst/>
              <a:ahLst/>
              <a:cxnLst/>
              <a:rect l="l" t="t" r="r" b="b"/>
              <a:pathLst>
                <a:path w="17265" h="18635" extrusionOk="0">
                  <a:moveTo>
                    <a:pt x="14074" y="1"/>
                  </a:moveTo>
                  <a:lnTo>
                    <a:pt x="1191" y="84"/>
                  </a:lnTo>
                  <a:cubicBezTo>
                    <a:pt x="1096" y="548"/>
                    <a:pt x="1024" y="1025"/>
                    <a:pt x="977" y="1501"/>
                  </a:cubicBezTo>
                  <a:cubicBezTo>
                    <a:pt x="881" y="2311"/>
                    <a:pt x="750" y="3442"/>
                    <a:pt x="619" y="4763"/>
                  </a:cubicBezTo>
                  <a:cubicBezTo>
                    <a:pt x="608" y="4870"/>
                    <a:pt x="596" y="4978"/>
                    <a:pt x="584" y="5085"/>
                  </a:cubicBezTo>
                  <a:cubicBezTo>
                    <a:pt x="381" y="7204"/>
                    <a:pt x="179" y="9764"/>
                    <a:pt x="84" y="12276"/>
                  </a:cubicBezTo>
                  <a:cubicBezTo>
                    <a:pt x="0" y="14550"/>
                    <a:pt x="12" y="16789"/>
                    <a:pt x="191" y="18634"/>
                  </a:cubicBezTo>
                  <a:lnTo>
                    <a:pt x="6918" y="18634"/>
                  </a:lnTo>
                  <a:lnTo>
                    <a:pt x="7656" y="9740"/>
                  </a:lnTo>
                  <a:lnTo>
                    <a:pt x="7680" y="9502"/>
                  </a:lnTo>
                  <a:lnTo>
                    <a:pt x="8239" y="11871"/>
                  </a:lnTo>
                  <a:lnTo>
                    <a:pt x="9847" y="18634"/>
                  </a:lnTo>
                  <a:lnTo>
                    <a:pt x="17264" y="18634"/>
                  </a:lnTo>
                  <a:cubicBezTo>
                    <a:pt x="16943" y="14776"/>
                    <a:pt x="15955" y="9157"/>
                    <a:pt x="15169" y="5097"/>
                  </a:cubicBezTo>
                  <a:cubicBezTo>
                    <a:pt x="15133" y="4966"/>
                    <a:pt x="15109" y="4823"/>
                    <a:pt x="15086" y="4692"/>
                  </a:cubicBezTo>
                  <a:cubicBezTo>
                    <a:pt x="14788" y="3180"/>
                    <a:pt x="14526" y="1906"/>
                    <a:pt x="14335" y="1072"/>
                  </a:cubicBezTo>
                  <a:cubicBezTo>
                    <a:pt x="14264" y="715"/>
                    <a:pt x="14181" y="358"/>
                    <a:pt x="140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7;p30">
              <a:extLst>
                <a:ext uri="{FF2B5EF4-FFF2-40B4-BE49-F238E27FC236}">
                  <a16:creationId xmlns:a16="http://schemas.microsoft.com/office/drawing/2014/main" id="{FC26514F-C47E-4449-A3B2-5BAD233E1510}"/>
                </a:ext>
              </a:extLst>
            </p:cNvPr>
            <p:cNvSpPr/>
            <p:nvPr/>
          </p:nvSpPr>
          <p:spPr>
            <a:xfrm>
              <a:off x="2220100" y="2218625"/>
              <a:ext cx="33175" cy="100850"/>
            </a:xfrm>
            <a:custGeom>
              <a:avLst/>
              <a:gdLst/>
              <a:ahLst/>
              <a:cxnLst/>
              <a:rect l="l" t="t" r="r" b="b"/>
              <a:pathLst>
                <a:path w="1327" h="4034" extrusionOk="0">
                  <a:moveTo>
                    <a:pt x="187" y="0"/>
                  </a:moveTo>
                  <a:cubicBezTo>
                    <a:pt x="95" y="0"/>
                    <a:pt x="0" y="79"/>
                    <a:pt x="29" y="200"/>
                  </a:cubicBezTo>
                  <a:lnTo>
                    <a:pt x="1005" y="3915"/>
                  </a:lnTo>
                  <a:cubicBezTo>
                    <a:pt x="1017" y="3986"/>
                    <a:pt x="1076" y="4034"/>
                    <a:pt x="1148" y="4034"/>
                  </a:cubicBezTo>
                  <a:cubicBezTo>
                    <a:pt x="1255" y="4034"/>
                    <a:pt x="1326" y="3939"/>
                    <a:pt x="1303" y="3844"/>
                  </a:cubicBezTo>
                  <a:lnTo>
                    <a:pt x="326" y="117"/>
                  </a:lnTo>
                  <a:cubicBezTo>
                    <a:pt x="307" y="36"/>
                    <a:pt x="248"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28;p30">
              <a:extLst>
                <a:ext uri="{FF2B5EF4-FFF2-40B4-BE49-F238E27FC236}">
                  <a16:creationId xmlns:a16="http://schemas.microsoft.com/office/drawing/2014/main" id="{4E53ADEF-0DD6-4919-9E31-545F3D1FAF1B}"/>
                </a:ext>
              </a:extLst>
            </p:cNvPr>
            <p:cNvSpPr/>
            <p:nvPr/>
          </p:nvSpPr>
          <p:spPr>
            <a:xfrm>
              <a:off x="2051125" y="2047850"/>
              <a:ext cx="79825" cy="101375"/>
            </a:xfrm>
            <a:custGeom>
              <a:avLst/>
              <a:gdLst/>
              <a:ahLst/>
              <a:cxnLst/>
              <a:rect l="l" t="t" r="r" b="b"/>
              <a:pathLst>
                <a:path w="3193" h="4055" extrusionOk="0">
                  <a:moveTo>
                    <a:pt x="3003" y="1"/>
                  </a:moveTo>
                  <a:cubicBezTo>
                    <a:pt x="2942" y="1"/>
                    <a:pt x="2882" y="34"/>
                    <a:pt x="2858" y="114"/>
                  </a:cubicBezTo>
                  <a:cubicBezTo>
                    <a:pt x="2358" y="1745"/>
                    <a:pt x="132" y="3769"/>
                    <a:pt x="108" y="3793"/>
                  </a:cubicBezTo>
                  <a:cubicBezTo>
                    <a:pt x="1" y="3888"/>
                    <a:pt x="72" y="4055"/>
                    <a:pt x="215" y="4055"/>
                  </a:cubicBezTo>
                  <a:cubicBezTo>
                    <a:pt x="251" y="4055"/>
                    <a:pt x="287" y="4043"/>
                    <a:pt x="311" y="4019"/>
                  </a:cubicBezTo>
                  <a:cubicBezTo>
                    <a:pt x="406" y="3936"/>
                    <a:pt x="2632" y="1912"/>
                    <a:pt x="3156" y="197"/>
                  </a:cubicBezTo>
                  <a:cubicBezTo>
                    <a:pt x="3192" y="81"/>
                    <a:pt x="3097" y="1"/>
                    <a:pt x="3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9;p30">
              <a:extLst>
                <a:ext uri="{FF2B5EF4-FFF2-40B4-BE49-F238E27FC236}">
                  <a16:creationId xmlns:a16="http://schemas.microsoft.com/office/drawing/2014/main" id="{E6E48D12-3CD2-486C-BD69-A6892F87FD8E}"/>
                </a:ext>
              </a:extLst>
            </p:cNvPr>
            <p:cNvSpPr/>
            <p:nvPr/>
          </p:nvSpPr>
          <p:spPr>
            <a:xfrm>
              <a:off x="2344025" y="2047850"/>
              <a:ext cx="79800" cy="101375"/>
            </a:xfrm>
            <a:custGeom>
              <a:avLst/>
              <a:gdLst/>
              <a:ahLst/>
              <a:cxnLst/>
              <a:rect l="l" t="t" r="r" b="b"/>
              <a:pathLst>
                <a:path w="3192" h="4055" extrusionOk="0">
                  <a:moveTo>
                    <a:pt x="190" y="1"/>
                  </a:moveTo>
                  <a:cubicBezTo>
                    <a:pt x="96" y="1"/>
                    <a:pt x="0" y="81"/>
                    <a:pt x="36" y="197"/>
                  </a:cubicBezTo>
                  <a:cubicBezTo>
                    <a:pt x="560" y="1912"/>
                    <a:pt x="2787" y="3936"/>
                    <a:pt x="2882" y="4019"/>
                  </a:cubicBezTo>
                  <a:cubicBezTo>
                    <a:pt x="2906" y="4043"/>
                    <a:pt x="2942" y="4055"/>
                    <a:pt x="2989" y="4055"/>
                  </a:cubicBezTo>
                  <a:cubicBezTo>
                    <a:pt x="3120" y="4055"/>
                    <a:pt x="3192" y="3888"/>
                    <a:pt x="3084" y="3793"/>
                  </a:cubicBezTo>
                  <a:cubicBezTo>
                    <a:pt x="3061" y="3769"/>
                    <a:pt x="834" y="1745"/>
                    <a:pt x="334" y="114"/>
                  </a:cubicBezTo>
                  <a:cubicBezTo>
                    <a:pt x="311" y="34"/>
                    <a:pt x="251"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30;p30">
              <a:extLst>
                <a:ext uri="{FF2B5EF4-FFF2-40B4-BE49-F238E27FC236}">
                  <a16:creationId xmlns:a16="http://schemas.microsoft.com/office/drawing/2014/main" id="{4EF7BA71-31F6-4DF9-8FFB-E62A2A974950}"/>
                </a:ext>
              </a:extLst>
            </p:cNvPr>
            <p:cNvSpPr/>
            <p:nvPr/>
          </p:nvSpPr>
          <p:spPr>
            <a:xfrm>
              <a:off x="2584525" y="1368450"/>
              <a:ext cx="74750" cy="90925"/>
            </a:xfrm>
            <a:custGeom>
              <a:avLst/>
              <a:gdLst/>
              <a:ahLst/>
              <a:cxnLst/>
              <a:rect l="l" t="t" r="r" b="b"/>
              <a:pathLst>
                <a:path w="2990" h="3637" extrusionOk="0">
                  <a:moveTo>
                    <a:pt x="1204" y="1"/>
                  </a:moveTo>
                  <a:cubicBezTo>
                    <a:pt x="1037" y="36"/>
                    <a:pt x="906" y="167"/>
                    <a:pt x="870" y="346"/>
                  </a:cubicBezTo>
                  <a:cubicBezTo>
                    <a:pt x="703" y="858"/>
                    <a:pt x="692" y="1632"/>
                    <a:pt x="453" y="2215"/>
                  </a:cubicBezTo>
                  <a:cubicBezTo>
                    <a:pt x="1" y="3322"/>
                    <a:pt x="358" y="2882"/>
                    <a:pt x="823" y="3120"/>
                  </a:cubicBezTo>
                  <a:lnTo>
                    <a:pt x="1394" y="3406"/>
                  </a:lnTo>
                  <a:cubicBezTo>
                    <a:pt x="1616" y="3517"/>
                    <a:pt x="1790" y="3637"/>
                    <a:pt x="1947" y="3637"/>
                  </a:cubicBezTo>
                  <a:cubicBezTo>
                    <a:pt x="2109" y="3637"/>
                    <a:pt x="2254" y="3508"/>
                    <a:pt x="2418" y="3108"/>
                  </a:cubicBezTo>
                  <a:cubicBezTo>
                    <a:pt x="2942" y="1846"/>
                    <a:pt x="2978" y="1048"/>
                    <a:pt x="2989" y="917"/>
                  </a:cubicBezTo>
                  <a:cubicBezTo>
                    <a:pt x="2989" y="644"/>
                    <a:pt x="2656" y="596"/>
                    <a:pt x="2656" y="596"/>
                  </a:cubicBezTo>
                  <a:cubicBezTo>
                    <a:pt x="2656" y="477"/>
                    <a:pt x="2585" y="394"/>
                    <a:pt x="2430" y="322"/>
                  </a:cubicBezTo>
                  <a:cubicBezTo>
                    <a:pt x="2343" y="282"/>
                    <a:pt x="2271" y="269"/>
                    <a:pt x="2215" y="269"/>
                  </a:cubicBezTo>
                  <a:cubicBezTo>
                    <a:pt x="2102" y="269"/>
                    <a:pt x="2049" y="322"/>
                    <a:pt x="2049" y="322"/>
                  </a:cubicBezTo>
                  <a:cubicBezTo>
                    <a:pt x="2037" y="239"/>
                    <a:pt x="1989" y="167"/>
                    <a:pt x="1918" y="120"/>
                  </a:cubicBezTo>
                  <a:cubicBezTo>
                    <a:pt x="1879" y="97"/>
                    <a:pt x="1751" y="23"/>
                    <a:pt x="1629" y="23"/>
                  </a:cubicBezTo>
                  <a:cubicBezTo>
                    <a:pt x="1563" y="23"/>
                    <a:pt x="1500" y="45"/>
                    <a:pt x="1454" y="108"/>
                  </a:cubicBezTo>
                  <a:cubicBezTo>
                    <a:pt x="1394" y="36"/>
                    <a:pt x="1299" y="1"/>
                    <a:pt x="1204"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31;p30">
              <a:extLst>
                <a:ext uri="{FF2B5EF4-FFF2-40B4-BE49-F238E27FC236}">
                  <a16:creationId xmlns:a16="http://schemas.microsoft.com/office/drawing/2014/main" id="{23F3B0B5-B3DC-4289-98EE-3C31D2DB1A46}"/>
                </a:ext>
              </a:extLst>
            </p:cNvPr>
            <p:cNvSpPr/>
            <p:nvPr/>
          </p:nvSpPr>
          <p:spPr>
            <a:xfrm>
              <a:off x="2636925" y="1382900"/>
              <a:ext cx="17050" cy="37375"/>
            </a:xfrm>
            <a:custGeom>
              <a:avLst/>
              <a:gdLst/>
              <a:ahLst/>
              <a:cxnLst/>
              <a:rect l="l" t="t" r="r" b="b"/>
              <a:pathLst>
                <a:path w="682" h="1495" extrusionOk="0">
                  <a:moveTo>
                    <a:pt x="550" y="1"/>
                  </a:moveTo>
                  <a:cubicBezTo>
                    <a:pt x="505" y="1"/>
                    <a:pt x="460" y="24"/>
                    <a:pt x="441" y="77"/>
                  </a:cubicBezTo>
                  <a:cubicBezTo>
                    <a:pt x="441" y="89"/>
                    <a:pt x="239" y="792"/>
                    <a:pt x="24" y="1328"/>
                  </a:cubicBezTo>
                  <a:cubicBezTo>
                    <a:pt x="0" y="1387"/>
                    <a:pt x="36" y="1459"/>
                    <a:pt x="96" y="1482"/>
                  </a:cubicBezTo>
                  <a:cubicBezTo>
                    <a:pt x="108" y="1494"/>
                    <a:pt x="120" y="1494"/>
                    <a:pt x="143" y="1494"/>
                  </a:cubicBezTo>
                  <a:cubicBezTo>
                    <a:pt x="191" y="1494"/>
                    <a:pt x="227" y="1459"/>
                    <a:pt x="251" y="1423"/>
                  </a:cubicBezTo>
                  <a:cubicBezTo>
                    <a:pt x="465" y="887"/>
                    <a:pt x="667" y="161"/>
                    <a:pt x="667" y="137"/>
                  </a:cubicBezTo>
                  <a:cubicBezTo>
                    <a:pt x="681" y="52"/>
                    <a:pt x="615" y="1"/>
                    <a:pt x="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32;p30">
              <a:extLst>
                <a:ext uri="{FF2B5EF4-FFF2-40B4-BE49-F238E27FC236}">
                  <a16:creationId xmlns:a16="http://schemas.microsoft.com/office/drawing/2014/main" id="{E911279C-BF71-4DDD-BD5E-E3AAC6D7A6B0}"/>
                </a:ext>
              </a:extLst>
            </p:cNvPr>
            <p:cNvSpPr/>
            <p:nvPr/>
          </p:nvSpPr>
          <p:spPr>
            <a:xfrm>
              <a:off x="2623825" y="1375225"/>
              <a:ext cx="16275" cy="38500"/>
            </a:xfrm>
            <a:custGeom>
              <a:avLst/>
              <a:gdLst/>
              <a:ahLst/>
              <a:cxnLst/>
              <a:rect l="l" t="t" r="r" b="b"/>
              <a:pathLst>
                <a:path w="651" h="1540" extrusionOk="0">
                  <a:moveTo>
                    <a:pt x="520" y="1"/>
                  </a:moveTo>
                  <a:cubicBezTo>
                    <a:pt x="472" y="1"/>
                    <a:pt x="425" y="27"/>
                    <a:pt x="405" y="87"/>
                  </a:cubicBezTo>
                  <a:cubicBezTo>
                    <a:pt x="310" y="527"/>
                    <a:pt x="179" y="956"/>
                    <a:pt x="24" y="1385"/>
                  </a:cubicBezTo>
                  <a:cubicBezTo>
                    <a:pt x="1" y="1456"/>
                    <a:pt x="48" y="1539"/>
                    <a:pt x="132" y="1539"/>
                  </a:cubicBezTo>
                  <a:cubicBezTo>
                    <a:pt x="191" y="1539"/>
                    <a:pt x="227" y="1516"/>
                    <a:pt x="251" y="1468"/>
                  </a:cubicBezTo>
                  <a:cubicBezTo>
                    <a:pt x="405" y="1027"/>
                    <a:pt x="536" y="587"/>
                    <a:pt x="644" y="134"/>
                  </a:cubicBezTo>
                  <a:cubicBezTo>
                    <a:pt x="650" y="51"/>
                    <a:pt x="585" y="1"/>
                    <a:pt x="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33;p30">
              <a:extLst>
                <a:ext uri="{FF2B5EF4-FFF2-40B4-BE49-F238E27FC236}">
                  <a16:creationId xmlns:a16="http://schemas.microsoft.com/office/drawing/2014/main" id="{85F40F55-083A-4C95-AF6A-A8FA655810D4}"/>
                </a:ext>
              </a:extLst>
            </p:cNvPr>
            <p:cNvSpPr/>
            <p:nvPr/>
          </p:nvSpPr>
          <p:spPr>
            <a:xfrm>
              <a:off x="2609850" y="1368400"/>
              <a:ext cx="16675" cy="39675"/>
            </a:xfrm>
            <a:custGeom>
              <a:avLst/>
              <a:gdLst/>
              <a:ahLst/>
              <a:cxnLst/>
              <a:rect l="l" t="t" r="r" b="b"/>
              <a:pathLst>
                <a:path w="667" h="1587" extrusionOk="0">
                  <a:moveTo>
                    <a:pt x="541" y="1"/>
                  </a:moveTo>
                  <a:cubicBezTo>
                    <a:pt x="488" y="1"/>
                    <a:pt x="439" y="45"/>
                    <a:pt x="429" y="98"/>
                  </a:cubicBezTo>
                  <a:cubicBezTo>
                    <a:pt x="321" y="550"/>
                    <a:pt x="191" y="991"/>
                    <a:pt x="36" y="1431"/>
                  </a:cubicBezTo>
                  <a:cubicBezTo>
                    <a:pt x="0" y="1503"/>
                    <a:pt x="60" y="1586"/>
                    <a:pt x="143" y="1586"/>
                  </a:cubicBezTo>
                  <a:cubicBezTo>
                    <a:pt x="191" y="1586"/>
                    <a:pt x="238" y="1562"/>
                    <a:pt x="250" y="1515"/>
                  </a:cubicBezTo>
                  <a:cubicBezTo>
                    <a:pt x="417" y="1062"/>
                    <a:pt x="560" y="610"/>
                    <a:pt x="655" y="145"/>
                  </a:cubicBezTo>
                  <a:cubicBezTo>
                    <a:pt x="655" y="145"/>
                    <a:pt x="655" y="134"/>
                    <a:pt x="655" y="134"/>
                  </a:cubicBezTo>
                  <a:cubicBezTo>
                    <a:pt x="667" y="74"/>
                    <a:pt x="619" y="15"/>
                    <a:pt x="560" y="3"/>
                  </a:cubicBezTo>
                  <a:cubicBezTo>
                    <a:pt x="553" y="1"/>
                    <a:pt x="547"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34;p30">
              <a:extLst>
                <a:ext uri="{FF2B5EF4-FFF2-40B4-BE49-F238E27FC236}">
                  <a16:creationId xmlns:a16="http://schemas.microsoft.com/office/drawing/2014/main" id="{5E1D8669-F7E1-4B11-86F6-BBB11E3433FC}"/>
                </a:ext>
              </a:extLst>
            </p:cNvPr>
            <p:cNvSpPr/>
            <p:nvPr/>
          </p:nvSpPr>
          <p:spPr>
            <a:xfrm>
              <a:off x="2580375" y="1389850"/>
              <a:ext cx="22350" cy="43550"/>
            </a:xfrm>
            <a:custGeom>
              <a:avLst/>
              <a:gdLst/>
              <a:ahLst/>
              <a:cxnLst/>
              <a:rect l="l" t="t" r="r" b="b"/>
              <a:pathLst>
                <a:path w="894" h="1742" extrusionOk="0">
                  <a:moveTo>
                    <a:pt x="372" y="0"/>
                  </a:moveTo>
                  <a:cubicBezTo>
                    <a:pt x="341" y="0"/>
                    <a:pt x="309" y="4"/>
                    <a:pt x="274" y="14"/>
                  </a:cubicBezTo>
                  <a:cubicBezTo>
                    <a:pt x="0" y="85"/>
                    <a:pt x="96" y="621"/>
                    <a:pt x="227" y="1085"/>
                  </a:cubicBezTo>
                  <a:cubicBezTo>
                    <a:pt x="286" y="1300"/>
                    <a:pt x="346" y="1597"/>
                    <a:pt x="453" y="1716"/>
                  </a:cubicBezTo>
                  <a:cubicBezTo>
                    <a:pt x="468" y="1734"/>
                    <a:pt x="484" y="1741"/>
                    <a:pt x="501" y="1741"/>
                  </a:cubicBezTo>
                  <a:cubicBezTo>
                    <a:pt x="660" y="1741"/>
                    <a:pt x="893" y="1062"/>
                    <a:pt x="893" y="1062"/>
                  </a:cubicBezTo>
                  <a:cubicBezTo>
                    <a:pt x="893" y="1062"/>
                    <a:pt x="851" y="0"/>
                    <a:pt x="372"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35;p30">
              <a:extLst>
                <a:ext uri="{FF2B5EF4-FFF2-40B4-BE49-F238E27FC236}">
                  <a16:creationId xmlns:a16="http://schemas.microsoft.com/office/drawing/2014/main" id="{4BBCB034-6A74-4E0C-9B22-A4F979D2CDDF}"/>
                </a:ext>
              </a:extLst>
            </p:cNvPr>
            <p:cNvSpPr/>
            <p:nvPr/>
          </p:nvSpPr>
          <p:spPr>
            <a:xfrm>
              <a:off x="2592425" y="1390075"/>
              <a:ext cx="10900" cy="21850"/>
            </a:xfrm>
            <a:custGeom>
              <a:avLst/>
              <a:gdLst/>
              <a:ahLst/>
              <a:cxnLst/>
              <a:rect l="l" t="t" r="r" b="b"/>
              <a:pathLst>
                <a:path w="436" h="874" extrusionOk="0">
                  <a:moveTo>
                    <a:pt x="151" y="1"/>
                  </a:moveTo>
                  <a:cubicBezTo>
                    <a:pt x="74" y="1"/>
                    <a:pt x="1" y="80"/>
                    <a:pt x="42" y="171"/>
                  </a:cubicBezTo>
                  <a:cubicBezTo>
                    <a:pt x="126" y="350"/>
                    <a:pt x="185" y="552"/>
                    <a:pt x="197" y="755"/>
                  </a:cubicBezTo>
                  <a:cubicBezTo>
                    <a:pt x="197" y="826"/>
                    <a:pt x="245" y="874"/>
                    <a:pt x="316" y="874"/>
                  </a:cubicBezTo>
                  <a:cubicBezTo>
                    <a:pt x="376" y="874"/>
                    <a:pt x="435" y="814"/>
                    <a:pt x="423" y="743"/>
                  </a:cubicBezTo>
                  <a:cubicBezTo>
                    <a:pt x="411" y="505"/>
                    <a:pt x="352" y="267"/>
                    <a:pt x="245" y="52"/>
                  </a:cubicBezTo>
                  <a:cubicBezTo>
                    <a:pt x="219" y="16"/>
                    <a:pt x="185"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36;p30">
              <a:extLst>
                <a:ext uri="{FF2B5EF4-FFF2-40B4-BE49-F238E27FC236}">
                  <a16:creationId xmlns:a16="http://schemas.microsoft.com/office/drawing/2014/main" id="{EEA507EA-B462-48A7-A920-602CFB3DFFC8}"/>
                </a:ext>
              </a:extLst>
            </p:cNvPr>
            <p:cNvSpPr/>
            <p:nvPr/>
          </p:nvSpPr>
          <p:spPr>
            <a:xfrm>
              <a:off x="2016600" y="1426575"/>
              <a:ext cx="645650" cy="633400"/>
            </a:xfrm>
            <a:custGeom>
              <a:avLst/>
              <a:gdLst/>
              <a:ahLst/>
              <a:cxnLst/>
              <a:rect l="l" t="t" r="r" b="b"/>
              <a:pathLst>
                <a:path w="25826" h="25336" extrusionOk="0">
                  <a:moveTo>
                    <a:pt x="23398" y="0"/>
                  </a:moveTo>
                  <a:cubicBezTo>
                    <a:pt x="23021" y="0"/>
                    <a:pt x="22642" y="71"/>
                    <a:pt x="22301" y="212"/>
                  </a:cubicBezTo>
                  <a:cubicBezTo>
                    <a:pt x="21123" y="688"/>
                    <a:pt x="19349" y="5843"/>
                    <a:pt x="17801" y="6832"/>
                  </a:cubicBezTo>
                  <a:cubicBezTo>
                    <a:pt x="16582" y="7610"/>
                    <a:pt x="14744" y="7856"/>
                    <a:pt x="13128" y="7856"/>
                  </a:cubicBezTo>
                  <a:cubicBezTo>
                    <a:pt x="12691" y="7856"/>
                    <a:pt x="12271" y="7838"/>
                    <a:pt x="11883" y="7808"/>
                  </a:cubicBezTo>
                  <a:cubicBezTo>
                    <a:pt x="11217" y="7760"/>
                    <a:pt x="10574" y="7605"/>
                    <a:pt x="9907" y="7546"/>
                  </a:cubicBezTo>
                  <a:cubicBezTo>
                    <a:pt x="8910" y="7456"/>
                    <a:pt x="7740" y="7288"/>
                    <a:pt x="6571" y="7288"/>
                  </a:cubicBezTo>
                  <a:cubicBezTo>
                    <a:pt x="5253" y="7288"/>
                    <a:pt x="3936" y="7502"/>
                    <a:pt x="2870" y="8284"/>
                  </a:cubicBezTo>
                  <a:cubicBezTo>
                    <a:pt x="1061" y="9594"/>
                    <a:pt x="1" y="17428"/>
                    <a:pt x="846" y="24096"/>
                  </a:cubicBezTo>
                  <a:cubicBezTo>
                    <a:pt x="927" y="24810"/>
                    <a:pt x="1532" y="25335"/>
                    <a:pt x="2241" y="25335"/>
                  </a:cubicBezTo>
                  <a:cubicBezTo>
                    <a:pt x="2264" y="25335"/>
                    <a:pt x="2287" y="25335"/>
                    <a:pt x="2311" y="25334"/>
                  </a:cubicBezTo>
                  <a:cubicBezTo>
                    <a:pt x="4156" y="25251"/>
                    <a:pt x="7413" y="25044"/>
                    <a:pt x="9420" y="25044"/>
                  </a:cubicBezTo>
                  <a:cubicBezTo>
                    <a:pt x="9731" y="25044"/>
                    <a:pt x="10011" y="25049"/>
                    <a:pt x="10252" y="25060"/>
                  </a:cubicBezTo>
                  <a:cubicBezTo>
                    <a:pt x="10827" y="25082"/>
                    <a:pt x="11816" y="25153"/>
                    <a:pt x="12818" y="25153"/>
                  </a:cubicBezTo>
                  <a:cubicBezTo>
                    <a:pt x="14015" y="25153"/>
                    <a:pt x="15231" y="25051"/>
                    <a:pt x="15789" y="24643"/>
                  </a:cubicBezTo>
                  <a:cubicBezTo>
                    <a:pt x="16991" y="23750"/>
                    <a:pt x="15003" y="14261"/>
                    <a:pt x="15003" y="14261"/>
                  </a:cubicBezTo>
                  <a:cubicBezTo>
                    <a:pt x="15003" y="14261"/>
                    <a:pt x="20503" y="13535"/>
                    <a:pt x="22123" y="12035"/>
                  </a:cubicBezTo>
                  <a:cubicBezTo>
                    <a:pt x="25397" y="9034"/>
                    <a:pt x="25826" y="2045"/>
                    <a:pt x="25552" y="1283"/>
                  </a:cubicBezTo>
                  <a:cubicBezTo>
                    <a:pt x="25247" y="428"/>
                    <a:pt x="24328" y="0"/>
                    <a:pt x="23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37;p30">
              <a:extLst>
                <a:ext uri="{FF2B5EF4-FFF2-40B4-BE49-F238E27FC236}">
                  <a16:creationId xmlns:a16="http://schemas.microsoft.com/office/drawing/2014/main" id="{33F047B0-A5BE-4A3E-9083-C01C0F919BE7}"/>
                </a:ext>
              </a:extLst>
            </p:cNvPr>
            <p:cNvSpPr/>
            <p:nvPr/>
          </p:nvSpPr>
          <p:spPr>
            <a:xfrm>
              <a:off x="2252050" y="1740225"/>
              <a:ext cx="83675" cy="71450"/>
            </a:xfrm>
            <a:custGeom>
              <a:avLst/>
              <a:gdLst/>
              <a:ahLst/>
              <a:cxnLst/>
              <a:rect l="l" t="t" r="r" b="b"/>
              <a:pathLst>
                <a:path w="3347" h="2858" extrusionOk="0">
                  <a:moveTo>
                    <a:pt x="1" y="0"/>
                  </a:moveTo>
                  <a:lnTo>
                    <a:pt x="60" y="1989"/>
                  </a:lnTo>
                  <a:lnTo>
                    <a:pt x="1608" y="2858"/>
                  </a:lnTo>
                  <a:lnTo>
                    <a:pt x="3346" y="2108"/>
                  </a:lnTo>
                  <a:lnTo>
                    <a:pt x="32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38;p30">
              <a:extLst>
                <a:ext uri="{FF2B5EF4-FFF2-40B4-BE49-F238E27FC236}">
                  <a16:creationId xmlns:a16="http://schemas.microsoft.com/office/drawing/2014/main" id="{26AD5E81-A830-4F0F-A2D2-AF90E5AB275A}"/>
                </a:ext>
              </a:extLst>
            </p:cNvPr>
            <p:cNvSpPr/>
            <p:nvPr/>
          </p:nvSpPr>
          <p:spPr>
            <a:xfrm>
              <a:off x="2139250" y="1551500"/>
              <a:ext cx="128000" cy="86650"/>
            </a:xfrm>
            <a:custGeom>
              <a:avLst/>
              <a:gdLst/>
              <a:ahLst/>
              <a:cxnLst/>
              <a:rect l="l" t="t" r="r" b="b"/>
              <a:pathLst>
                <a:path w="5120" h="3466" extrusionOk="0">
                  <a:moveTo>
                    <a:pt x="548" y="1"/>
                  </a:moveTo>
                  <a:lnTo>
                    <a:pt x="0" y="3061"/>
                  </a:lnTo>
                  <a:cubicBezTo>
                    <a:pt x="0" y="3061"/>
                    <a:pt x="1436" y="3465"/>
                    <a:pt x="2915" y="3465"/>
                  </a:cubicBezTo>
                  <a:cubicBezTo>
                    <a:pt x="3604" y="3465"/>
                    <a:pt x="4302" y="3378"/>
                    <a:pt x="4870" y="3120"/>
                  </a:cubicBezTo>
                  <a:lnTo>
                    <a:pt x="5120" y="72"/>
                  </a:lnTo>
                  <a:lnTo>
                    <a:pt x="548"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39;p30">
              <a:extLst>
                <a:ext uri="{FF2B5EF4-FFF2-40B4-BE49-F238E27FC236}">
                  <a16:creationId xmlns:a16="http://schemas.microsoft.com/office/drawing/2014/main" id="{987E5E81-10F0-4109-8244-8C5E6D4623EE}"/>
                </a:ext>
              </a:extLst>
            </p:cNvPr>
            <p:cNvSpPr/>
            <p:nvPr/>
          </p:nvSpPr>
          <p:spPr>
            <a:xfrm>
              <a:off x="1998750" y="1250275"/>
              <a:ext cx="291425" cy="324850"/>
            </a:xfrm>
            <a:custGeom>
              <a:avLst/>
              <a:gdLst/>
              <a:ahLst/>
              <a:cxnLst/>
              <a:rect l="l" t="t" r="r" b="b"/>
              <a:pathLst>
                <a:path w="11657" h="12994" extrusionOk="0">
                  <a:moveTo>
                    <a:pt x="2322" y="1"/>
                  </a:moveTo>
                  <a:lnTo>
                    <a:pt x="1298" y="2561"/>
                  </a:lnTo>
                  <a:cubicBezTo>
                    <a:pt x="1298" y="2561"/>
                    <a:pt x="0" y="6049"/>
                    <a:pt x="191" y="9002"/>
                  </a:cubicBezTo>
                  <a:cubicBezTo>
                    <a:pt x="381" y="11776"/>
                    <a:pt x="2941" y="12860"/>
                    <a:pt x="5418" y="12955"/>
                  </a:cubicBezTo>
                  <a:cubicBezTo>
                    <a:pt x="5418" y="12955"/>
                    <a:pt x="5883" y="12993"/>
                    <a:pt x="6570" y="12993"/>
                  </a:cubicBezTo>
                  <a:cubicBezTo>
                    <a:pt x="7868" y="12993"/>
                    <a:pt x="9959" y="12856"/>
                    <a:pt x="11204" y="12062"/>
                  </a:cubicBezTo>
                  <a:lnTo>
                    <a:pt x="11657" y="3418"/>
                  </a:lnTo>
                  <a:lnTo>
                    <a:pt x="10538" y="1537"/>
                  </a:lnTo>
                  <a:lnTo>
                    <a:pt x="2322"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40;p30">
              <a:extLst>
                <a:ext uri="{FF2B5EF4-FFF2-40B4-BE49-F238E27FC236}">
                  <a16:creationId xmlns:a16="http://schemas.microsoft.com/office/drawing/2014/main" id="{FBA59BF8-4BC8-44B1-8B3E-92671323E8AB}"/>
                </a:ext>
              </a:extLst>
            </p:cNvPr>
            <p:cNvSpPr/>
            <p:nvPr/>
          </p:nvSpPr>
          <p:spPr>
            <a:xfrm>
              <a:off x="2026825" y="1534100"/>
              <a:ext cx="171975" cy="43325"/>
            </a:xfrm>
            <a:custGeom>
              <a:avLst/>
              <a:gdLst/>
              <a:ahLst/>
              <a:cxnLst/>
              <a:rect l="l" t="t" r="r" b="b"/>
              <a:pathLst>
                <a:path w="6879" h="1733" extrusionOk="0">
                  <a:moveTo>
                    <a:pt x="200" y="1"/>
                  </a:moveTo>
                  <a:cubicBezTo>
                    <a:pt x="87" y="1"/>
                    <a:pt x="0" y="158"/>
                    <a:pt x="116" y="245"/>
                  </a:cubicBezTo>
                  <a:cubicBezTo>
                    <a:pt x="1378" y="1245"/>
                    <a:pt x="3104" y="1733"/>
                    <a:pt x="5354" y="1733"/>
                  </a:cubicBezTo>
                  <a:cubicBezTo>
                    <a:pt x="5795" y="1733"/>
                    <a:pt x="6259" y="1709"/>
                    <a:pt x="6748" y="1673"/>
                  </a:cubicBezTo>
                  <a:cubicBezTo>
                    <a:pt x="6819" y="1661"/>
                    <a:pt x="6878" y="1602"/>
                    <a:pt x="6867" y="1530"/>
                  </a:cubicBezTo>
                  <a:cubicBezTo>
                    <a:pt x="6867" y="1447"/>
                    <a:pt x="6795" y="1399"/>
                    <a:pt x="6724" y="1399"/>
                  </a:cubicBezTo>
                  <a:cubicBezTo>
                    <a:pt x="6246" y="1437"/>
                    <a:pt x="5790" y="1456"/>
                    <a:pt x="5354" y="1456"/>
                  </a:cubicBezTo>
                  <a:cubicBezTo>
                    <a:pt x="3171" y="1456"/>
                    <a:pt x="1503" y="983"/>
                    <a:pt x="282" y="30"/>
                  </a:cubicBezTo>
                  <a:cubicBezTo>
                    <a:pt x="255" y="10"/>
                    <a:pt x="227"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41;p30">
              <a:extLst>
                <a:ext uri="{FF2B5EF4-FFF2-40B4-BE49-F238E27FC236}">
                  <a16:creationId xmlns:a16="http://schemas.microsoft.com/office/drawing/2014/main" id="{FBFDBC6E-F66C-4AD7-8606-990048D28F06}"/>
                </a:ext>
              </a:extLst>
            </p:cNvPr>
            <p:cNvSpPr/>
            <p:nvPr/>
          </p:nvSpPr>
          <p:spPr>
            <a:xfrm>
              <a:off x="2041425" y="1352925"/>
              <a:ext cx="35625" cy="29900"/>
            </a:xfrm>
            <a:custGeom>
              <a:avLst/>
              <a:gdLst/>
              <a:ahLst/>
              <a:cxnLst/>
              <a:rect l="l" t="t" r="r" b="b"/>
              <a:pathLst>
                <a:path w="1425" h="1196" extrusionOk="0">
                  <a:moveTo>
                    <a:pt x="652" y="1"/>
                  </a:moveTo>
                  <a:cubicBezTo>
                    <a:pt x="349" y="1"/>
                    <a:pt x="78" y="221"/>
                    <a:pt x="44" y="538"/>
                  </a:cubicBezTo>
                  <a:cubicBezTo>
                    <a:pt x="1" y="917"/>
                    <a:pt x="312" y="1196"/>
                    <a:pt x="641" y="1196"/>
                  </a:cubicBezTo>
                  <a:cubicBezTo>
                    <a:pt x="767" y="1196"/>
                    <a:pt x="896" y="1155"/>
                    <a:pt x="1008" y="1062"/>
                  </a:cubicBezTo>
                  <a:cubicBezTo>
                    <a:pt x="1425" y="729"/>
                    <a:pt x="1222" y="62"/>
                    <a:pt x="699" y="2"/>
                  </a:cubicBezTo>
                  <a:cubicBezTo>
                    <a:pt x="683" y="1"/>
                    <a:pt x="668"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42;p30">
              <a:extLst>
                <a:ext uri="{FF2B5EF4-FFF2-40B4-BE49-F238E27FC236}">
                  <a16:creationId xmlns:a16="http://schemas.microsoft.com/office/drawing/2014/main" id="{193298C8-4E64-45BD-83C6-53458FB58B55}"/>
                </a:ext>
              </a:extLst>
            </p:cNvPr>
            <p:cNvSpPr/>
            <p:nvPr/>
          </p:nvSpPr>
          <p:spPr>
            <a:xfrm>
              <a:off x="2112250" y="1371375"/>
              <a:ext cx="35050" cy="29850"/>
            </a:xfrm>
            <a:custGeom>
              <a:avLst/>
              <a:gdLst/>
              <a:ahLst/>
              <a:cxnLst/>
              <a:rect l="l" t="t" r="r" b="b"/>
              <a:pathLst>
                <a:path w="1402" h="1194" extrusionOk="0">
                  <a:moveTo>
                    <a:pt x="797" y="0"/>
                  </a:moveTo>
                  <a:cubicBezTo>
                    <a:pt x="650" y="0"/>
                    <a:pt x="499" y="56"/>
                    <a:pt x="378" y="181"/>
                  </a:cubicBezTo>
                  <a:cubicBezTo>
                    <a:pt x="0" y="559"/>
                    <a:pt x="266" y="1193"/>
                    <a:pt x="792" y="1193"/>
                  </a:cubicBezTo>
                  <a:cubicBezTo>
                    <a:pt x="797" y="1193"/>
                    <a:pt x="801" y="1193"/>
                    <a:pt x="806" y="1193"/>
                  </a:cubicBezTo>
                  <a:cubicBezTo>
                    <a:pt x="1140" y="1193"/>
                    <a:pt x="1402" y="919"/>
                    <a:pt x="1390" y="586"/>
                  </a:cubicBezTo>
                  <a:cubicBezTo>
                    <a:pt x="1390" y="234"/>
                    <a:pt x="1100" y="0"/>
                    <a:pt x="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43;p30">
              <a:extLst>
                <a:ext uri="{FF2B5EF4-FFF2-40B4-BE49-F238E27FC236}">
                  <a16:creationId xmlns:a16="http://schemas.microsoft.com/office/drawing/2014/main" id="{AA9231B9-356E-41FF-AAB7-BC232000734D}"/>
                </a:ext>
              </a:extLst>
            </p:cNvPr>
            <p:cNvSpPr/>
            <p:nvPr/>
          </p:nvSpPr>
          <p:spPr>
            <a:xfrm>
              <a:off x="2071500" y="1424300"/>
              <a:ext cx="54400" cy="14125"/>
            </a:xfrm>
            <a:custGeom>
              <a:avLst/>
              <a:gdLst/>
              <a:ahLst/>
              <a:cxnLst/>
              <a:rect l="l" t="t" r="r" b="b"/>
              <a:pathLst>
                <a:path w="2176" h="565" extrusionOk="0">
                  <a:moveTo>
                    <a:pt x="198" y="1"/>
                  </a:moveTo>
                  <a:cubicBezTo>
                    <a:pt x="80" y="1"/>
                    <a:pt x="0" y="165"/>
                    <a:pt x="127" y="243"/>
                  </a:cubicBezTo>
                  <a:cubicBezTo>
                    <a:pt x="389" y="434"/>
                    <a:pt x="710" y="541"/>
                    <a:pt x="1031" y="553"/>
                  </a:cubicBezTo>
                  <a:cubicBezTo>
                    <a:pt x="1079" y="565"/>
                    <a:pt x="1127" y="565"/>
                    <a:pt x="1162" y="565"/>
                  </a:cubicBezTo>
                  <a:cubicBezTo>
                    <a:pt x="1472" y="565"/>
                    <a:pt x="1770" y="493"/>
                    <a:pt x="2043" y="338"/>
                  </a:cubicBezTo>
                  <a:cubicBezTo>
                    <a:pt x="2176" y="267"/>
                    <a:pt x="2099" y="83"/>
                    <a:pt x="1970" y="83"/>
                  </a:cubicBezTo>
                  <a:cubicBezTo>
                    <a:pt x="1948" y="83"/>
                    <a:pt x="1925" y="88"/>
                    <a:pt x="1901" y="100"/>
                  </a:cubicBezTo>
                  <a:cubicBezTo>
                    <a:pt x="1667" y="231"/>
                    <a:pt x="1411" y="294"/>
                    <a:pt x="1156" y="294"/>
                  </a:cubicBezTo>
                  <a:cubicBezTo>
                    <a:pt x="851" y="294"/>
                    <a:pt x="547" y="204"/>
                    <a:pt x="281" y="29"/>
                  </a:cubicBezTo>
                  <a:cubicBezTo>
                    <a:pt x="253" y="9"/>
                    <a:pt x="22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44;p30">
              <a:extLst>
                <a:ext uri="{FF2B5EF4-FFF2-40B4-BE49-F238E27FC236}">
                  <a16:creationId xmlns:a16="http://schemas.microsoft.com/office/drawing/2014/main" id="{AAA2D40C-4EC2-40AC-BE67-D71E7FBEAD74}"/>
                </a:ext>
              </a:extLst>
            </p:cNvPr>
            <p:cNvSpPr/>
            <p:nvPr/>
          </p:nvSpPr>
          <p:spPr>
            <a:xfrm>
              <a:off x="2030725" y="1181150"/>
              <a:ext cx="401425" cy="378750"/>
            </a:xfrm>
            <a:custGeom>
              <a:avLst/>
              <a:gdLst/>
              <a:ahLst/>
              <a:cxnLst/>
              <a:rect l="l" t="t" r="r" b="b"/>
              <a:pathLst>
                <a:path w="16057" h="15150" extrusionOk="0">
                  <a:moveTo>
                    <a:pt x="6727" y="0"/>
                  </a:moveTo>
                  <a:cubicBezTo>
                    <a:pt x="1017" y="0"/>
                    <a:pt x="0" y="4625"/>
                    <a:pt x="31" y="4635"/>
                  </a:cubicBezTo>
                  <a:cubicBezTo>
                    <a:pt x="305" y="4683"/>
                    <a:pt x="1269" y="4873"/>
                    <a:pt x="2508" y="5123"/>
                  </a:cubicBezTo>
                  <a:cubicBezTo>
                    <a:pt x="2513" y="5124"/>
                    <a:pt x="2518" y="5125"/>
                    <a:pt x="2523" y="5125"/>
                  </a:cubicBezTo>
                  <a:cubicBezTo>
                    <a:pt x="2769" y="5125"/>
                    <a:pt x="3544" y="4111"/>
                    <a:pt x="3544" y="4111"/>
                  </a:cubicBezTo>
                  <a:cubicBezTo>
                    <a:pt x="3544" y="4111"/>
                    <a:pt x="3722" y="5385"/>
                    <a:pt x="3984" y="5433"/>
                  </a:cubicBezTo>
                  <a:cubicBezTo>
                    <a:pt x="6889" y="6052"/>
                    <a:pt x="9544" y="6588"/>
                    <a:pt x="9544" y="6612"/>
                  </a:cubicBezTo>
                  <a:cubicBezTo>
                    <a:pt x="9532" y="7076"/>
                    <a:pt x="8985" y="10886"/>
                    <a:pt x="8520" y="13755"/>
                  </a:cubicBezTo>
                  <a:cubicBezTo>
                    <a:pt x="8413" y="14374"/>
                    <a:pt x="8889" y="14958"/>
                    <a:pt x="9520" y="14982"/>
                  </a:cubicBezTo>
                  <a:lnTo>
                    <a:pt x="13390" y="15148"/>
                  </a:lnTo>
                  <a:cubicBezTo>
                    <a:pt x="13406" y="15149"/>
                    <a:pt x="13423" y="15149"/>
                    <a:pt x="13439" y="15149"/>
                  </a:cubicBezTo>
                  <a:cubicBezTo>
                    <a:pt x="13943" y="15149"/>
                    <a:pt x="14381" y="14798"/>
                    <a:pt x="14473" y="14291"/>
                  </a:cubicBezTo>
                  <a:cubicBezTo>
                    <a:pt x="15116" y="11017"/>
                    <a:pt x="16057" y="1825"/>
                    <a:pt x="9806" y="385"/>
                  </a:cubicBezTo>
                  <a:cubicBezTo>
                    <a:pt x="8652" y="116"/>
                    <a:pt x="7631" y="0"/>
                    <a:pt x="67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45;p30">
              <a:extLst>
                <a:ext uri="{FF2B5EF4-FFF2-40B4-BE49-F238E27FC236}">
                  <a16:creationId xmlns:a16="http://schemas.microsoft.com/office/drawing/2014/main" id="{BDF5677D-43DD-4566-A503-C7467CBA82F3}"/>
                </a:ext>
              </a:extLst>
            </p:cNvPr>
            <p:cNvSpPr/>
            <p:nvPr/>
          </p:nvSpPr>
          <p:spPr>
            <a:xfrm>
              <a:off x="2231525" y="1420975"/>
              <a:ext cx="93775" cy="71025"/>
            </a:xfrm>
            <a:custGeom>
              <a:avLst/>
              <a:gdLst/>
              <a:ahLst/>
              <a:cxnLst/>
              <a:rect l="l" t="t" r="r" b="b"/>
              <a:pathLst>
                <a:path w="3751" h="2841" extrusionOk="0">
                  <a:moveTo>
                    <a:pt x="1902" y="0"/>
                  </a:moveTo>
                  <a:cubicBezTo>
                    <a:pt x="1473" y="0"/>
                    <a:pt x="1041" y="57"/>
                    <a:pt x="726" y="102"/>
                  </a:cubicBezTo>
                  <a:lnTo>
                    <a:pt x="0" y="2841"/>
                  </a:lnTo>
                  <a:cubicBezTo>
                    <a:pt x="465" y="2817"/>
                    <a:pt x="2000" y="2841"/>
                    <a:pt x="2977" y="2210"/>
                  </a:cubicBezTo>
                  <a:cubicBezTo>
                    <a:pt x="3560" y="1829"/>
                    <a:pt x="3751" y="1019"/>
                    <a:pt x="3334" y="471"/>
                  </a:cubicBezTo>
                  <a:cubicBezTo>
                    <a:pt x="3054" y="102"/>
                    <a:pt x="2480" y="0"/>
                    <a:pt x="1902"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46;p30">
              <a:extLst>
                <a:ext uri="{FF2B5EF4-FFF2-40B4-BE49-F238E27FC236}">
                  <a16:creationId xmlns:a16="http://schemas.microsoft.com/office/drawing/2014/main" id="{6E02D43A-EFD9-4DDA-808D-02DA0ACCE780}"/>
                </a:ext>
              </a:extLst>
            </p:cNvPr>
            <p:cNvSpPr/>
            <p:nvPr/>
          </p:nvSpPr>
          <p:spPr>
            <a:xfrm>
              <a:off x="2271675" y="1439000"/>
              <a:ext cx="32200" cy="13425"/>
            </a:xfrm>
            <a:custGeom>
              <a:avLst/>
              <a:gdLst/>
              <a:ahLst/>
              <a:cxnLst/>
              <a:rect l="l" t="t" r="r" b="b"/>
              <a:pathLst>
                <a:path w="1288" h="537" extrusionOk="0">
                  <a:moveTo>
                    <a:pt x="349" y="0"/>
                  </a:moveTo>
                  <a:cubicBezTo>
                    <a:pt x="288" y="0"/>
                    <a:pt x="228" y="4"/>
                    <a:pt x="168" y="12"/>
                  </a:cubicBezTo>
                  <a:cubicBezTo>
                    <a:pt x="1" y="46"/>
                    <a:pt x="32" y="278"/>
                    <a:pt x="183" y="278"/>
                  </a:cubicBezTo>
                  <a:cubicBezTo>
                    <a:pt x="194" y="278"/>
                    <a:pt x="204" y="277"/>
                    <a:pt x="216" y="274"/>
                  </a:cubicBezTo>
                  <a:cubicBezTo>
                    <a:pt x="261" y="269"/>
                    <a:pt x="306" y="266"/>
                    <a:pt x="350" y="266"/>
                  </a:cubicBezTo>
                  <a:cubicBezTo>
                    <a:pt x="598" y="266"/>
                    <a:pt x="833" y="351"/>
                    <a:pt x="1025" y="512"/>
                  </a:cubicBezTo>
                  <a:cubicBezTo>
                    <a:pt x="1049" y="524"/>
                    <a:pt x="1073" y="536"/>
                    <a:pt x="1109" y="536"/>
                  </a:cubicBezTo>
                  <a:cubicBezTo>
                    <a:pt x="1240" y="536"/>
                    <a:pt x="1287" y="369"/>
                    <a:pt x="1180" y="286"/>
                  </a:cubicBezTo>
                  <a:cubicBezTo>
                    <a:pt x="942" y="98"/>
                    <a:pt x="647"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47;p30">
              <a:extLst>
                <a:ext uri="{FF2B5EF4-FFF2-40B4-BE49-F238E27FC236}">
                  <a16:creationId xmlns:a16="http://schemas.microsoft.com/office/drawing/2014/main" id="{2F548EA8-8C3B-4958-803A-2E917BD00B39}"/>
                </a:ext>
              </a:extLst>
            </p:cNvPr>
            <p:cNvSpPr/>
            <p:nvPr/>
          </p:nvSpPr>
          <p:spPr>
            <a:xfrm>
              <a:off x="2274375" y="1444125"/>
              <a:ext cx="20700" cy="20200"/>
            </a:xfrm>
            <a:custGeom>
              <a:avLst/>
              <a:gdLst/>
              <a:ahLst/>
              <a:cxnLst/>
              <a:rect l="l" t="t" r="r" b="b"/>
              <a:pathLst>
                <a:path w="828" h="808" extrusionOk="0">
                  <a:moveTo>
                    <a:pt x="633" y="1"/>
                  </a:moveTo>
                  <a:cubicBezTo>
                    <a:pt x="594" y="1"/>
                    <a:pt x="555" y="17"/>
                    <a:pt x="525" y="57"/>
                  </a:cubicBezTo>
                  <a:cubicBezTo>
                    <a:pt x="405" y="248"/>
                    <a:pt x="251" y="415"/>
                    <a:pt x="96" y="569"/>
                  </a:cubicBezTo>
                  <a:cubicBezTo>
                    <a:pt x="1" y="653"/>
                    <a:pt x="60" y="807"/>
                    <a:pt x="179" y="807"/>
                  </a:cubicBezTo>
                  <a:cubicBezTo>
                    <a:pt x="215" y="807"/>
                    <a:pt x="239" y="807"/>
                    <a:pt x="263" y="784"/>
                  </a:cubicBezTo>
                  <a:cubicBezTo>
                    <a:pt x="453" y="605"/>
                    <a:pt x="608" y="426"/>
                    <a:pt x="751" y="212"/>
                  </a:cubicBezTo>
                  <a:cubicBezTo>
                    <a:pt x="828" y="109"/>
                    <a:pt x="733"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48;p30">
              <a:extLst>
                <a:ext uri="{FF2B5EF4-FFF2-40B4-BE49-F238E27FC236}">
                  <a16:creationId xmlns:a16="http://schemas.microsoft.com/office/drawing/2014/main" id="{7D621F0B-D22E-417E-99F0-37A0E4BAB515}"/>
                </a:ext>
              </a:extLst>
            </p:cNvPr>
            <p:cNvSpPr/>
            <p:nvPr/>
          </p:nvSpPr>
          <p:spPr>
            <a:xfrm>
              <a:off x="2202950" y="1086550"/>
              <a:ext cx="124150" cy="105125"/>
            </a:xfrm>
            <a:custGeom>
              <a:avLst/>
              <a:gdLst/>
              <a:ahLst/>
              <a:cxnLst/>
              <a:rect l="l" t="t" r="r" b="b"/>
              <a:pathLst>
                <a:path w="4966" h="4205" extrusionOk="0">
                  <a:moveTo>
                    <a:pt x="2201" y="1"/>
                  </a:moveTo>
                  <a:cubicBezTo>
                    <a:pt x="945" y="1"/>
                    <a:pt x="336" y="830"/>
                    <a:pt x="179" y="1668"/>
                  </a:cubicBezTo>
                  <a:cubicBezTo>
                    <a:pt x="0" y="2621"/>
                    <a:pt x="405" y="3573"/>
                    <a:pt x="405" y="3573"/>
                  </a:cubicBezTo>
                  <a:lnTo>
                    <a:pt x="3703" y="4204"/>
                  </a:lnTo>
                  <a:cubicBezTo>
                    <a:pt x="4144" y="4002"/>
                    <a:pt x="4489" y="3609"/>
                    <a:pt x="4632" y="3145"/>
                  </a:cubicBezTo>
                  <a:cubicBezTo>
                    <a:pt x="4965" y="2085"/>
                    <a:pt x="4739" y="371"/>
                    <a:pt x="2751" y="49"/>
                  </a:cubicBezTo>
                  <a:cubicBezTo>
                    <a:pt x="2555" y="16"/>
                    <a:pt x="2372"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49;p30">
              <a:extLst>
                <a:ext uri="{FF2B5EF4-FFF2-40B4-BE49-F238E27FC236}">
                  <a16:creationId xmlns:a16="http://schemas.microsoft.com/office/drawing/2014/main" id="{15EF6ED4-093B-4DF1-8592-C7C74485AE0F}"/>
                </a:ext>
              </a:extLst>
            </p:cNvPr>
            <p:cNvSpPr/>
            <p:nvPr/>
          </p:nvSpPr>
          <p:spPr>
            <a:xfrm>
              <a:off x="2193725" y="1158950"/>
              <a:ext cx="121450" cy="49250"/>
            </a:xfrm>
            <a:custGeom>
              <a:avLst/>
              <a:gdLst/>
              <a:ahLst/>
              <a:cxnLst/>
              <a:rect l="l" t="t" r="r" b="b"/>
              <a:pathLst>
                <a:path w="4858" h="1970" extrusionOk="0">
                  <a:moveTo>
                    <a:pt x="487" y="1"/>
                  </a:moveTo>
                  <a:cubicBezTo>
                    <a:pt x="316" y="1"/>
                    <a:pt x="160" y="122"/>
                    <a:pt x="119" y="296"/>
                  </a:cubicBezTo>
                  <a:lnTo>
                    <a:pt x="48" y="630"/>
                  </a:lnTo>
                  <a:cubicBezTo>
                    <a:pt x="0" y="832"/>
                    <a:pt x="131" y="1034"/>
                    <a:pt x="333" y="1082"/>
                  </a:cubicBezTo>
                  <a:lnTo>
                    <a:pt x="4298" y="1963"/>
                  </a:lnTo>
                  <a:cubicBezTo>
                    <a:pt x="4322" y="1967"/>
                    <a:pt x="4346" y="1969"/>
                    <a:pt x="4370" y="1969"/>
                  </a:cubicBezTo>
                  <a:cubicBezTo>
                    <a:pt x="4546" y="1969"/>
                    <a:pt x="4707" y="1856"/>
                    <a:pt x="4739" y="1677"/>
                  </a:cubicBezTo>
                  <a:lnTo>
                    <a:pt x="4822" y="1344"/>
                  </a:lnTo>
                  <a:cubicBezTo>
                    <a:pt x="4858" y="1142"/>
                    <a:pt x="4739" y="939"/>
                    <a:pt x="4536" y="892"/>
                  </a:cubicBezTo>
                  <a:lnTo>
                    <a:pt x="572" y="11"/>
                  </a:lnTo>
                  <a:cubicBezTo>
                    <a:pt x="543" y="4"/>
                    <a:pt x="515"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50;p30">
              <a:extLst>
                <a:ext uri="{FF2B5EF4-FFF2-40B4-BE49-F238E27FC236}">
                  <a16:creationId xmlns:a16="http://schemas.microsoft.com/office/drawing/2014/main" id="{3E1B0F59-CB0F-4F56-B596-DAFBD563D714}"/>
                </a:ext>
              </a:extLst>
            </p:cNvPr>
            <p:cNvSpPr/>
            <p:nvPr/>
          </p:nvSpPr>
          <p:spPr>
            <a:xfrm>
              <a:off x="2134275" y="1624350"/>
              <a:ext cx="135000" cy="19450"/>
            </a:xfrm>
            <a:custGeom>
              <a:avLst/>
              <a:gdLst/>
              <a:ahLst/>
              <a:cxnLst/>
              <a:rect l="l" t="t" r="r" b="b"/>
              <a:pathLst>
                <a:path w="5400" h="778" extrusionOk="0">
                  <a:moveTo>
                    <a:pt x="202" y="1"/>
                  </a:moveTo>
                  <a:cubicBezTo>
                    <a:pt x="83" y="1"/>
                    <a:pt x="0" y="176"/>
                    <a:pt x="128" y="254"/>
                  </a:cubicBezTo>
                  <a:cubicBezTo>
                    <a:pt x="699" y="647"/>
                    <a:pt x="1485" y="778"/>
                    <a:pt x="2271" y="778"/>
                  </a:cubicBezTo>
                  <a:cubicBezTo>
                    <a:pt x="3283" y="754"/>
                    <a:pt x="4283" y="599"/>
                    <a:pt x="5247" y="325"/>
                  </a:cubicBezTo>
                  <a:cubicBezTo>
                    <a:pt x="5400" y="271"/>
                    <a:pt x="5353" y="58"/>
                    <a:pt x="5208" y="58"/>
                  </a:cubicBezTo>
                  <a:cubicBezTo>
                    <a:pt x="5194" y="58"/>
                    <a:pt x="5180" y="59"/>
                    <a:pt x="5164" y="63"/>
                  </a:cubicBezTo>
                  <a:cubicBezTo>
                    <a:pt x="5141" y="71"/>
                    <a:pt x="3684" y="500"/>
                    <a:pt x="2265" y="500"/>
                  </a:cubicBezTo>
                  <a:cubicBezTo>
                    <a:pt x="1524" y="500"/>
                    <a:pt x="793" y="383"/>
                    <a:pt x="283" y="28"/>
                  </a:cubicBezTo>
                  <a:cubicBezTo>
                    <a:pt x="255" y="9"/>
                    <a:pt x="228"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51;p30">
              <a:extLst>
                <a:ext uri="{FF2B5EF4-FFF2-40B4-BE49-F238E27FC236}">
                  <a16:creationId xmlns:a16="http://schemas.microsoft.com/office/drawing/2014/main" id="{1368111B-91D1-48FD-952D-CD39CA058DE1}"/>
                </a:ext>
              </a:extLst>
            </p:cNvPr>
            <p:cNvSpPr/>
            <p:nvPr/>
          </p:nvSpPr>
          <p:spPr>
            <a:xfrm>
              <a:off x="2128225" y="1343725"/>
              <a:ext cx="39925" cy="21825"/>
            </a:xfrm>
            <a:custGeom>
              <a:avLst/>
              <a:gdLst/>
              <a:ahLst/>
              <a:cxnLst/>
              <a:rect l="l" t="t" r="r" b="b"/>
              <a:pathLst>
                <a:path w="1597" h="873" extrusionOk="0">
                  <a:moveTo>
                    <a:pt x="393" y="0"/>
                  </a:moveTo>
                  <a:cubicBezTo>
                    <a:pt x="304" y="0"/>
                    <a:pt x="222" y="17"/>
                    <a:pt x="155" y="61"/>
                  </a:cubicBezTo>
                  <a:cubicBezTo>
                    <a:pt x="96" y="97"/>
                    <a:pt x="60" y="144"/>
                    <a:pt x="48" y="204"/>
                  </a:cubicBezTo>
                  <a:cubicBezTo>
                    <a:pt x="1" y="335"/>
                    <a:pt x="25" y="466"/>
                    <a:pt x="108" y="561"/>
                  </a:cubicBezTo>
                  <a:cubicBezTo>
                    <a:pt x="144" y="597"/>
                    <a:pt x="191" y="609"/>
                    <a:pt x="227" y="621"/>
                  </a:cubicBezTo>
                  <a:cubicBezTo>
                    <a:pt x="406" y="680"/>
                    <a:pt x="584" y="728"/>
                    <a:pt x="763" y="787"/>
                  </a:cubicBezTo>
                  <a:cubicBezTo>
                    <a:pt x="894" y="823"/>
                    <a:pt x="1025" y="859"/>
                    <a:pt x="1156" y="871"/>
                  </a:cubicBezTo>
                  <a:cubicBezTo>
                    <a:pt x="1170" y="872"/>
                    <a:pt x="1184" y="872"/>
                    <a:pt x="1198" y="872"/>
                  </a:cubicBezTo>
                  <a:cubicBezTo>
                    <a:pt x="1329" y="872"/>
                    <a:pt x="1463" y="823"/>
                    <a:pt x="1549" y="716"/>
                  </a:cubicBezTo>
                  <a:cubicBezTo>
                    <a:pt x="1596" y="632"/>
                    <a:pt x="1596" y="513"/>
                    <a:pt x="1537" y="430"/>
                  </a:cubicBezTo>
                  <a:cubicBezTo>
                    <a:pt x="1406" y="251"/>
                    <a:pt x="1037" y="156"/>
                    <a:pt x="834" y="85"/>
                  </a:cubicBezTo>
                  <a:cubicBezTo>
                    <a:pt x="707" y="47"/>
                    <a:pt x="542"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52;p30">
              <a:extLst>
                <a:ext uri="{FF2B5EF4-FFF2-40B4-BE49-F238E27FC236}">
                  <a16:creationId xmlns:a16="http://schemas.microsoft.com/office/drawing/2014/main" id="{4BEE8CF7-045A-460B-B7E8-4E675B75DA5B}"/>
                </a:ext>
              </a:extLst>
            </p:cNvPr>
            <p:cNvSpPr/>
            <p:nvPr/>
          </p:nvSpPr>
          <p:spPr>
            <a:xfrm>
              <a:off x="2039825" y="1321175"/>
              <a:ext cx="39325" cy="21700"/>
            </a:xfrm>
            <a:custGeom>
              <a:avLst/>
              <a:gdLst/>
              <a:ahLst/>
              <a:cxnLst/>
              <a:rect l="l" t="t" r="r" b="b"/>
              <a:pathLst>
                <a:path w="1573" h="868" extrusionOk="0">
                  <a:moveTo>
                    <a:pt x="365" y="1"/>
                  </a:moveTo>
                  <a:cubicBezTo>
                    <a:pt x="286" y="1"/>
                    <a:pt x="214" y="10"/>
                    <a:pt x="155" y="34"/>
                  </a:cubicBezTo>
                  <a:cubicBezTo>
                    <a:pt x="60" y="82"/>
                    <a:pt x="1" y="177"/>
                    <a:pt x="12" y="284"/>
                  </a:cubicBezTo>
                  <a:cubicBezTo>
                    <a:pt x="36" y="427"/>
                    <a:pt x="132" y="546"/>
                    <a:pt x="274" y="606"/>
                  </a:cubicBezTo>
                  <a:cubicBezTo>
                    <a:pt x="393" y="665"/>
                    <a:pt x="524" y="701"/>
                    <a:pt x="655" y="737"/>
                  </a:cubicBezTo>
                  <a:cubicBezTo>
                    <a:pt x="834" y="772"/>
                    <a:pt x="1013" y="820"/>
                    <a:pt x="1191" y="856"/>
                  </a:cubicBezTo>
                  <a:cubicBezTo>
                    <a:pt x="1239" y="868"/>
                    <a:pt x="1286" y="868"/>
                    <a:pt x="1334" y="868"/>
                  </a:cubicBezTo>
                  <a:cubicBezTo>
                    <a:pt x="1453" y="844"/>
                    <a:pt x="1548" y="665"/>
                    <a:pt x="1560" y="582"/>
                  </a:cubicBezTo>
                  <a:cubicBezTo>
                    <a:pt x="1572" y="522"/>
                    <a:pt x="1572" y="463"/>
                    <a:pt x="1536" y="403"/>
                  </a:cubicBezTo>
                  <a:cubicBezTo>
                    <a:pt x="1441" y="213"/>
                    <a:pt x="1144" y="129"/>
                    <a:pt x="929" y="82"/>
                  </a:cubicBezTo>
                  <a:cubicBezTo>
                    <a:pt x="785" y="56"/>
                    <a:pt x="557"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53;p30">
              <a:extLst>
                <a:ext uri="{FF2B5EF4-FFF2-40B4-BE49-F238E27FC236}">
                  <a16:creationId xmlns:a16="http://schemas.microsoft.com/office/drawing/2014/main" id="{89C03447-0F0E-4044-900A-35E74B32A5BB}"/>
                </a:ext>
              </a:extLst>
            </p:cNvPr>
            <p:cNvSpPr/>
            <p:nvPr/>
          </p:nvSpPr>
          <p:spPr>
            <a:xfrm>
              <a:off x="1391225" y="1663600"/>
              <a:ext cx="61350" cy="84300"/>
            </a:xfrm>
            <a:custGeom>
              <a:avLst/>
              <a:gdLst/>
              <a:ahLst/>
              <a:cxnLst/>
              <a:rect l="l" t="t" r="r" b="b"/>
              <a:pathLst>
                <a:path w="2454" h="3372" extrusionOk="0">
                  <a:moveTo>
                    <a:pt x="1668" y="1"/>
                  </a:moveTo>
                  <a:cubicBezTo>
                    <a:pt x="1598" y="1"/>
                    <a:pt x="1536" y="13"/>
                    <a:pt x="1513" y="17"/>
                  </a:cubicBezTo>
                  <a:cubicBezTo>
                    <a:pt x="1430" y="41"/>
                    <a:pt x="1358" y="101"/>
                    <a:pt x="1322" y="172"/>
                  </a:cubicBezTo>
                  <a:cubicBezTo>
                    <a:pt x="1322" y="172"/>
                    <a:pt x="1265" y="48"/>
                    <a:pt x="1047" y="48"/>
                  </a:cubicBezTo>
                  <a:cubicBezTo>
                    <a:pt x="1022" y="48"/>
                    <a:pt x="995" y="50"/>
                    <a:pt x="965" y="53"/>
                  </a:cubicBezTo>
                  <a:cubicBezTo>
                    <a:pt x="787" y="65"/>
                    <a:pt x="703" y="125"/>
                    <a:pt x="656" y="244"/>
                  </a:cubicBezTo>
                  <a:cubicBezTo>
                    <a:pt x="656" y="244"/>
                    <a:pt x="623" y="238"/>
                    <a:pt x="576" y="238"/>
                  </a:cubicBezTo>
                  <a:cubicBezTo>
                    <a:pt x="472" y="238"/>
                    <a:pt x="296" y="266"/>
                    <a:pt x="239" y="446"/>
                  </a:cubicBezTo>
                  <a:cubicBezTo>
                    <a:pt x="203" y="565"/>
                    <a:pt x="1" y="1339"/>
                    <a:pt x="84" y="2708"/>
                  </a:cubicBezTo>
                  <a:cubicBezTo>
                    <a:pt x="123" y="3245"/>
                    <a:pt x="270" y="3372"/>
                    <a:pt x="503" y="3372"/>
                  </a:cubicBezTo>
                  <a:cubicBezTo>
                    <a:pt x="632" y="3372"/>
                    <a:pt x="787" y="3333"/>
                    <a:pt x="965" y="3304"/>
                  </a:cubicBezTo>
                  <a:lnTo>
                    <a:pt x="1596" y="3208"/>
                  </a:lnTo>
                  <a:cubicBezTo>
                    <a:pt x="1638" y="3202"/>
                    <a:pt x="1677" y="3199"/>
                    <a:pt x="1715" y="3199"/>
                  </a:cubicBezTo>
                  <a:cubicBezTo>
                    <a:pt x="1890" y="3199"/>
                    <a:pt x="2021" y="3258"/>
                    <a:pt x="2111" y="3258"/>
                  </a:cubicBezTo>
                  <a:cubicBezTo>
                    <a:pt x="2244" y="3258"/>
                    <a:pt x="2285" y="3127"/>
                    <a:pt x="2239" y="2470"/>
                  </a:cubicBezTo>
                  <a:cubicBezTo>
                    <a:pt x="2192" y="1839"/>
                    <a:pt x="2430" y="1101"/>
                    <a:pt x="2430" y="565"/>
                  </a:cubicBezTo>
                  <a:cubicBezTo>
                    <a:pt x="2454" y="387"/>
                    <a:pt x="2370" y="220"/>
                    <a:pt x="2215" y="137"/>
                  </a:cubicBezTo>
                  <a:cubicBezTo>
                    <a:pt x="2179" y="121"/>
                    <a:pt x="2138" y="112"/>
                    <a:pt x="2098" y="112"/>
                  </a:cubicBezTo>
                  <a:cubicBezTo>
                    <a:pt x="2045" y="112"/>
                    <a:pt x="1994" y="127"/>
                    <a:pt x="1953" y="160"/>
                  </a:cubicBezTo>
                  <a:cubicBezTo>
                    <a:pt x="1910" y="30"/>
                    <a:pt x="1778" y="1"/>
                    <a:pt x="1668"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54;p30">
              <a:extLst>
                <a:ext uri="{FF2B5EF4-FFF2-40B4-BE49-F238E27FC236}">
                  <a16:creationId xmlns:a16="http://schemas.microsoft.com/office/drawing/2014/main" id="{94342628-FD0E-47D7-9407-D1BA631F605D}"/>
                </a:ext>
              </a:extLst>
            </p:cNvPr>
            <p:cNvSpPr/>
            <p:nvPr/>
          </p:nvSpPr>
          <p:spPr>
            <a:xfrm>
              <a:off x="1403150" y="1668500"/>
              <a:ext cx="7350" cy="39600"/>
            </a:xfrm>
            <a:custGeom>
              <a:avLst/>
              <a:gdLst/>
              <a:ahLst/>
              <a:cxnLst/>
              <a:rect l="l" t="t" r="r" b="b"/>
              <a:pathLst>
                <a:path w="294" h="1584" extrusionOk="0">
                  <a:moveTo>
                    <a:pt x="152" y="1"/>
                  </a:moveTo>
                  <a:cubicBezTo>
                    <a:pt x="93" y="1"/>
                    <a:pt x="36" y="37"/>
                    <a:pt x="36" y="119"/>
                  </a:cubicBezTo>
                  <a:cubicBezTo>
                    <a:pt x="36" y="119"/>
                    <a:pt x="0" y="869"/>
                    <a:pt x="36" y="1476"/>
                  </a:cubicBezTo>
                  <a:cubicBezTo>
                    <a:pt x="36" y="1536"/>
                    <a:pt x="83" y="1584"/>
                    <a:pt x="155" y="1584"/>
                  </a:cubicBezTo>
                  <a:cubicBezTo>
                    <a:pt x="226" y="1584"/>
                    <a:pt x="274" y="1524"/>
                    <a:pt x="274" y="1453"/>
                  </a:cubicBezTo>
                  <a:cubicBezTo>
                    <a:pt x="238" y="881"/>
                    <a:pt x="274" y="143"/>
                    <a:pt x="274" y="143"/>
                  </a:cubicBezTo>
                  <a:cubicBezTo>
                    <a:pt x="293" y="53"/>
                    <a:pt x="222"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55;p30">
              <a:extLst>
                <a:ext uri="{FF2B5EF4-FFF2-40B4-BE49-F238E27FC236}">
                  <a16:creationId xmlns:a16="http://schemas.microsoft.com/office/drawing/2014/main" id="{FA53628E-62A2-4752-B37A-41462248E02A}"/>
                </a:ext>
              </a:extLst>
            </p:cNvPr>
            <p:cNvSpPr/>
            <p:nvPr/>
          </p:nvSpPr>
          <p:spPr>
            <a:xfrm>
              <a:off x="1418025" y="1665525"/>
              <a:ext cx="7950" cy="40800"/>
            </a:xfrm>
            <a:custGeom>
              <a:avLst/>
              <a:gdLst/>
              <a:ahLst/>
              <a:cxnLst/>
              <a:rect l="l" t="t" r="r" b="b"/>
              <a:pathLst>
                <a:path w="318" h="1632" extrusionOk="0">
                  <a:moveTo>
                    <a:pt x="183" y="1"/>
                  </a:moveTo>
                  <a:cubicBezTo>
                    <a:pt x="127" y="1"/>
                    <a:pt x="72" y="37"/>
                    <a:pt x="72" y="119"/>
                  </a:cubicBezTo>
                  <a:cubicBezTo>
                    <a:pt x="24" y="583"/>
                    <a:pt x="0" y="1048"/>
                    <a:pt x="12" y="1512"/>
                  </a:cubicBezTo>
                  <a:cubicBezTo>
                    <a:pt x="24" y="1572"/>
                    <a:pt x="72" y="1631"/>
                    <a:pt x="131" y="1631"/>
                  </a:cubicBezTo>
                  <a:lnTo>
                    <a:pt x="143" y="1619"/>
                  </a:lnTo>
                  <a:cubicBezTo>
                    <a:pt x="203" y="1619"/>
                    <a:pt x="262" y="1560"/>
                    <a:pt x="250" y="1500"/>
                  </a:cubicBezTo>
                  <a:cubicBezTo>
                    <a:pt x="239" y="1048"/>
                    <a:pt x="262" y="595"/>
                    <a:pt x="298" y="143"/>
                  </a:cubicBezTo>
                  <a:cubicBezTo>
                    <a:pt x="317" y="52"/>
                    <a:pt x="249"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56;p30">
              <a:extLst>
                <a:ext uri="{FF2B5EF4-FFF2-40B4-BE49-F238E27FC236}">
                  <a16:creationId xmlns:a16="http://schemas.microsoft.com/office/drawing/2014/main" id="{52088A06-7D96-4AD9-B6C2-19131B6BC51E}"/>
                </a:ext>
              </a:extLst>
            </p:cNvPr>
            <p:cNvSpPr/>
            <p:nvPr/>
          </p:nvSpPr>
          <p:spPr>
            <a:xfrm>
              <a:off x="1432900" y="1666700"/>
              <a:ext cx="7775" cy="38425"/>
            </a:xfrm>
            <a:custGeom>
              <a:avLst/>
              <a:gdLst/>
              <a:ahLst/>
              <a:cxnLst/>
              <a:rect l="l" t="t" r="r" b="b"/>
              <a:pathLst>
                <a:path w="311" h="1537" extrusionOk="0">
                  <a:moveTo>
                    <a:pt x="72" y="1"/>
                  </a:moveTo>
                  <a:cubicBezTo>
                    <a:pt x="13" y="477"/>
                    <a:pt x="1" y="953"/>
                    <a:pt x="13" y="1417"/>
                  </a:cubicBezTo>
                  <a:cubicBezTo>
                    <a:pt x="25" y="1489"/>
                    <a:pt x="72" y="1537"/>
                    <a:pt x="132" y="1537"/>
                  </a:cubicBezTo>
                  <a:lnTo>
                    <a:pt x="144" y="1537"/>
                  </a:lnTo>
                  <a:cubicBezTo>
                    <a:pt x="203" y="1537"/>
                    <a:pt x="263" y="1477"/>
                    <a:pt x="251" y="1406"/>
                  </a:cubicBezTo>
                  <a:cubicBezTo>
                    <a:pt x="239" y="941"/>
                    <a:pt x="251" y="477"/>
                    <a:pt x="310" y="13"/>
                  </a:cubicBezTo>
                  <a:lnTo>
                    <a:pt x="191" y="13"/>
                  </a:lnTo>
                  <a:lnTo>
                    <a:pt x="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57;p30">
              <a:extLst>
                <a:ext uri="{FF2B5EF4-FFF2-40B4-BE49-F238E27FC236}">
                  <a16:creationId xmlns:a16="http://schemas.microsoft.com/office/drawing/2014/main" id="{4D036DBA-6218-4E59-BE4D-E625F2F0FD3F}"/>
                </a:ext>
              </a:extLst>
            </p:cNvPr>
            <p:cNvSpPr/>
            <p:nvPr/>
          </p:nvSpPr>
          <p:spPr>
            <a:xfrm>
              <a:off x="1443025" y="1694525"/>
              <a:ext cx="28900" cy="40950"/>
            </a:xfrm>
            <a:custGeom>
              <a:avLst/>
              <a:gdLst/>
              <a:ahLst/>
              <a:cxnLst/>
              <a:rect l="l" t="t" r="r" b="b"/>
              <a:pathLst>
                <a:path w="1156" h="1638" extrusionOk="0">
                  <a:moveTo>
                    <a:pt x="739" y="0"/>
                  </a:moveTo>
                  <a:cubicBezTo>
                    <a:pt x="322" y="0"/>
                    <a:pt x="1" y="864"/>
                    <a:pt x="1" y="864"/>
                  </a:cubicBezTo>
                  <a:cubicBezTo>
                    <a:pt x="1" y="864"/>
                    <a:pt x="1" y="1637"/>
                    <a:pt x="167" y="1637"/>
                  </a:cubicBezTo>
                  <a:cubicBezTo>
                    <a:pt x="178" y="1637"/>
                    <a:pt x="190" y="1634"/>
                    <a:pt x="203" y="1626"/>
                  </a:cubicBezTo>
                  <a:cubicBezTo>
                    <a:pt x="346" y="1555"/>
                    <a:pt x="489" y="1281"/>
                    <a:pt x="620" y="1102"/>
                  </a:cubicBezTo>
                  <a:cubicBezTo>
                    <a:pt x="893" y="697"/>
                    <a:pt x="1155" y="221"/>
                    <a:pt x="917" y="54"/>
                  </a:cubicBezTo>
                  <a:cubicBezTo>
                    <a:pt x="857" y="17"/>
                    <a:pt x="797" y="0"/>
                    <a:pt x="739"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58;p30">
              <a:extLst>
                <a:ext uri="{FF2B5EF4-FFF2-40B4-BE49-F238E27FC236}">
                  <a16:creationId xmlns:a16="http://schemas.microsoft.com/office/drawing/2014/main" id="{9426A9B9-0735-4B9C-AAA4-0443EB086711}"/>
                </a:ext>
              </a:extLst>
            </p:cNvPr>
            <p:cNvSpPr/>
            <p:nvPr/>
          </p:nvSpPr>
          <p:spPr>
            <a:xfrm>
              <a:off x="1444225" y="1692725"/>
              <a:ext cx="17350" cy="20150"/>
            </a:xfrm>
            <a:custGeom>
              <a:avLst/>
              <a:gdLst/>
              <a:ahLst/>
              <a:cxnLst/>
              <a:rect l="l" t="t" r="r" b="b"/>
              <a:pathLst>
                <a:path w="694" h="806" extrusionOk="0">
                  <a:moveTo>
                    <a:pt x="511" y="0"/>
                  </a:moveTo>
                  <a:cubicBezTo>
                    <a:pt x="483" y="0"/>
                    <a:pt x="453" y="13"/>
                    <a:pt x="429" y="43"/>
                  </a:cubicBezTo>
                  <a:cubicBezTo>
                    <a:pt x="250" y="210"/>
                    <a:pt x="119" y="412"/>
                    <a:pt x="24" y="638"/>
                  </a:cubicBezTo>
                  <a:cubicBezTo>
                    <a:pt x="0" y="722"/>
                    <a:pt x="60" y="805"/>
                    <a:pt x="143" y="805"/>
                  </a:cubicBezTo>
                  <a:cubicBezTo>
                    <a:pt x="191" y="805"/>
                    <a:pt x="238" y="769"/>
                    <a:pt x="250" y="734"/>
                  </a:cubicBezTo>
                  <a:cubicBezTo>
                    <a:pt x="322" y="543"/>
                    <a:pt x="441" y="365"/>
                    <a:pt x="584" y="222"/>
                  </a:cubicBezTo>
                  <a:cubicBezTo>
                    <a:pt x="693" y="139"/>
                    <a:pt x="606" y="0"/>
                    <a:pt x="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59;p30">
              <a:extLst>
                <a:ext uri="{FF2B5EF4-FFF2-40B4-BE49-F238E27FC236}">
                  <a16:creationId xmlns:a16="http://schemas.microsoft.com/office/drawing/2014/main" id="{7D961D4D-6F8F-47F7-BE3D-9A1375371784}"/>
                </a:ext>
              </a:extLst>
            </p:cNvPr>
            <p:cNvSpPr/>
            <p:nvPr/>
          </p:nvSpPr>
          <p:spPr>
            <a:xfrm>
              <a:off x="1735725" y="1693125"/>
              <a:ext cx="131200" cy="14075"/>
            </a:xfrm>
            <a:custGeom>
              <a:avLst/>
              <a:gdLst/>
              <a:ahLst/>
              <a:cxnLst/>
              <a:rect l="l" t="t" r="r" b="b"/>
              <a:pathLst>
                <a:path w="5248" h="563" extrusionOk="0">
                  <a:moveTo>
                    <a:pt x="5029" y="0"/>
                  </a:moveTo>
                  <a:cubicBezTo>
                    <a:pt x="5019" y="0"/>
                    <a:pt x="5008" y="1"/>
                    <a:pt x="4997" y="3"/>
                  </a:cubicBezTo>
                  <a:cubicBezTo>
                    <a:pt x="3940" y="218"/>
                    <a:pt x="2437" y="260"/>
                    <a:pt x="1398" y="260"/>
                  </a:cubicBezTo>
                  <a:cubicBezTo>
                    <a:pt x="706" y="260"/>
                    <a:pt x="220" y="241"/>
                    <a:pt x="211" y="241"/>
                  </a:cubicBezTo>
                  <a:cubicBezTo>
                    <a:pt x="207" y="241"/>
                    <a:pt x="203" y="241"/>
                    <a:pt x="199" y="241"/>
                  </a:cubicBezTo>
                  <a:cubicBezTo>
                    <a:pt x="8" y="241"/>
                    <a:pt x="0" y="539"/>
                    <a:pt x="199" y="539"/>
                  </a:cubicBezTo>
                  <a:cubicBezTo>
                    <a:pt x="246" y="551"/>
                    <a:pt x="770" y="563"/>
                    <a:pt x="1485" y="563"/>
                  </a:cubicBezTo>
                  <a:cubicBezTo>
                    <a:pt x="2532" y="563"/>
                    <a:pt x="3997" y="527"/>
                    <a:pt x="5057" y="301"/>
                  </a:cubicBezTo>
                  <a:cubicBezTo>
                    <a:pt x="5247" y="256"/>
                    <a:pt x="5195" y="0"/>
                    <a:pt x="5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60;p30">
              <a:extLst>
                <a:ext uri="{FF2B5EF4-FFF2-40B4-BE49-F238E27FC236}">
                  <a16:creationId xmlns:a16="http://schemas.microsoft.com/office/drawing/2014/main" id="{D483FA3D-19AE-4DDF-8918-225E985E9851}"/>
                </a:ext>
              </a:extLst>
            </p:cNvPr>
            <p:cNvSpPr/>
            <p:nvPr/>
          </p:nvSpPr>
          <p:spPr>
            <a:xfrm>
              <a:off x="2024950" y="1716975"/>
              <a:ext cx="26900" cy="129550"/>
            </a:xfrm>
            <a:custGeom>
              <a:avLst/>
              <a:gdLst/>
              <a:ahLst/>
              <a:cxnLst/>
              <a:rect l="l" t="t" r="r" b="b"/>
              <a:pathLst>
                <a:path w="1076" h="5182" extrusionOk="0">
                  <a:moveTo>
                    <a:pt x="873" y="0"/>
                  </a:moveTo>
                  <a:cubicBezTo>
                    <a:pt x="822" y="0"/>
                    <a:pt x="770" y="26"/>
                    <a:pt x="738" y="85"/>
                  </a:cubicBezTo>
                  <a:cubicBezTo>
                    <a:pt x="715" y="157"/>
                    <a:pt x="0" y="1669"/>
                    <a:pt x="179" y="5038"/>
                  </a:cubicBezTo>
                  <a:cubicBezTo>
                    <a:pt x="179" y="5121"/>
                    <a:pt x="250" y="5181"/>
                    <a:pt x="322" y="5181"/>
                  </a:cubicBezTo>
                  <a:lnTo>
                    <a:pt x="334" y="5181"/>
                  </a:lnTo>
                  <a:cubicBezTo>
                    <a:pt x="417" y="5181"/>
                    <a:pt x="488" y="5110"/>
                    <a:pt x="476" y="5026"/>
                  </a:cubicBezTo>
                  <a:cubicBezTo>
                    <a:pt x="310" y="1740"/>
                    <a:pt x="1012" y="240"/>
                    <a:pt x="1012" y="228"/>
                  </a:cubicBezTo>
                  <a:cubicBezTo>
                    <a:pt x="1076" y="101"/>
                    <a:pt x="975"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61;p30">
              <a:extLst>
                <a:ext uri="{FF2B5EF4-FFF2-40B4-BE49-F238E27FC236}">
                  <a16:creationId xmlns:a16="http://schemas.microsoft.com/office/drawing/2014/main" id="{14460B0C-E200-4822-8C26-DA7D6F378571}"/>
                </a:ext>
              </a:extLst>
            </p:cNvPr>
            <p:cNvSpPr/>
            <p:nvPr/>
          </p:nvSpPr>
          <p:spPr>
            <a:xfrm>
              <a:off x="1657925" y="2023500"/>
              <a:ext cx="364075" cy="37625"/>
            </a:xfrm>
            <a:custGeom>
              <a:avLst/>
              <a:gdLst/>
              <a:ahLst/>
              <a:cxnLst/>
              <a:rect l="l" t="t" r="r" b="b"/>
              <a:pathLst>
                <a:path w="14563" h="1505" extrusionOk="0">
                  <a:moveTo>
                    <a:pt x="14358" y="1"/>
                  </a:moveTo>
                  <a:cubicBezTo>
                    <a:pt x="14336" y="1"/>
                    <a:pt x="14313" y="5"/>
                    <a:pt x="14288" y="16"/>
                  </a:cubicBezTo>
                  <a:cubicBezTo>
                    <a:pt x="13586" y="302"/>
                    <a:pt x="3882" y="969"/>
                    <a:pt x="203" y="1195"/>
                  </a:cubicBezTo>
                  <a:cubicBezTo>
                    <a:pt x="1" y="1207"/>
                    <a:pt x="13" y="1504"/>
                    <a:pt x="215" y="1504"/>
                  </a:cubicBezTo>
                  <a:cubicBezTo>
                    <a:pt x="763" y="1469"/>
                    <a:pt x="13514" y="671"/>
                    <a:pt x="14407" y="290"/>
                  </a:cubicBezTo>
                  <a:cubicBezTo>
                    <a:pt x="14563" y="217"/>
                    <a:pt x="14502" y="1"/>
                    <a:pt x="14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62;p30">
              <a:extLst>
                <a:ext uri="{FF2B5EF4-FFF2-40B4-BE49-F238E27FC236}">
                  <a16:creationId xmlns:a16="http://schemas.microsoft.com/office/drawing/2014/main" id="{DC7CF45F-9838-43BF-AEAB-F00C951E760D}"/>
                </a:ext>
              </a:extLst>
            </p:cNvPr>
            <p:cNvSpPr/>
            <p:nvPr/>
          </p:nvSpPr>
          <p:spPr>
            <a:xfrm>
              <a:off x="1508200" y="1805025"/>
              <a:ext cx="78625" cy="137325"/>
            </a:xfrm>
            <a:custGeom>
              <a:avLst/>
              <a:gdLst/>
              <a:ahLst/>
              <a:cxnLst/>
              <a:rect l="l" t="t" r="r" b="b"/>
              <a:pathLst>
                <a:path w="3145" h="5493" extrusionOk="0">
                  <a:moveTo>
                    <a:pt x="204" y="0"/>
                  </a:moveTo>
                  <a:cubicBezTo>
                    <a:pt x="101" y="0"/>
                    <a:pt x="0" y="110"/>
                    <a:pt x="72" y="230"/>
                  </a:cubicBezTo>
                  <a:lnTo>
                    <a:pt x="2823" y="5409"/>
                  </a:lnTo>
                  <a:cubicBezTo>
                    <a:pt x="2847" y="5457"/>
                    <a:pt x="2906" y="5493"/>
                    <a:pt x="2954" y="5493"/>
                  </a:cubicBezTo>
                  <a:cubicBezTo>
                    <a:pt x="3073" y="5493"/>
                    <a:pt x="3144" y="5374"/>
                    <a:pt x="3097" y="5267"/>
                  </a:cubicBezTo>
                  <a:lnTo>
                    <a:pt x="334" y="87"/>
                  </a:lnTo>
                  <a:cubicBezTo>
                    <a:pt x="303" y="25"/>
                    <a:pt x="254"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97;p27">
            <a:extLst>
              <a:ext uri="{FF2B5EF4-FFF2-40B4-BE49-F238E27FC236}">
                <a16:creationId xmlns:a16="http://schemas.microsoft.com/office/drawing/2014/main" id="{20B15325-1D53-488F-875B-A853A0DA312B}"/>
              </a:ext>
            </a:extLst>
          </p:cNvPr>
          <p:cNvSpPr txBox="1">
            <a:spLocks/>
          </p:cNvSpPr>
          <p:nvPr/>
        </p:nvSpPr>
        <p:spPr>
          <a:xfrm>
            <a:off x="475090" y="865691"/>
            <a:ext cx="8180638" cy="9859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chemeClr val="dk1"/>
              </a:buClr>
              <a:buSzPts val="5200"/>
              <a:buFont typeface="Fredoka One"/>
              <a:buNone/>
              <a:defRPr sz="6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algn="ctr">
              <a:lnSpc>
                <a:spcPct val="150000"/>
              </a:lnSpc>
            </a:pPr>
            <a:r>
              <a:rPr lang="en-US" sz="4000">
                <a:solidFill>
                  <a:schemeClr val="tx1"/>
                </a:solidFill>
                <a:latin typeface="#9Slide07 Cadena" panose="02000503000000020004" pitchFamily="2" charset="0"/>
              </a:rPr>
              <a:t>NHIỆT LIỆT CHÀO ĐÓN CÁC THẦY CÔ VÀ CÁC EM HỌC SINH</a:t>
            </a:r>
          </a:p>
        </p:txBody>
      </p:sp>
      <p:pic>
        <p:nvPicPr>
          <p:cNvPr id="134" name="Most Happy Background Music For Videos (1)">
            <a:hlinkClick r:id="" action="ppaction://media"/>
            <a:extLst>
              <a:ext uri="{FF2B5EF4-FFF2-40B4-BE49-F238E27FC236}">
                <a16:creationId xmlns:a16="http://schemas.microsoft.com/office/drawing/2014/main" id="{F122BA6A-6FE8-42FD-B2C7-2ECBF2B51D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58443" y="5561575"/>
            <a:ext cx="609600" cy="609600"/>
          </a:xfrm>
          <a:prstGeom prst="rect">
            <a:avLst/>
          </a:prstGeom>
        </p:spPr>
      </p:pic>
    </p:spTree>
    <p:extLst>
      <p:ext uri="{BB962C8B-B14F-4D97-AF65-F5344CB8AC3E}">
        <p14:creationId xmlns:p14="http://schemas.microsoft.com/office/powerpoint/2010/main" val="3424631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230" fill="hold"/>
                                        <p:tgtEl>
                                          <p:spTgt spid="1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6D7AE-AAF6-7277-2D10-E5C6ADB4198C}"/>
            </a:ext>
          </a:extLst>
        </p:cNvPr>
        <p:cNvGrpSpPr/>
        <p:nvPr/>
      </p:nvGrpSpPr>
      <p:grpSpPr>
        <a:xfrm>
          <a:off x="0" y="0"/>
          <a:ext cx="0" cy="0"/>
          <a:chOff x="0" y="0"/>
          <a:chExt cx="0" cy="0"/>
        </a:xfrm>
      </p:grpSpPr>
      <p:pic>
        <p:nvPicPr>
          <p:cNvPr id="2" name="2 mo cau hoi.mp4">
            <a:hlinkClick r:id="" action="ppaction://media"/>
            <a:extLst>
              <a:ext uri="{FF2B5EF4-FFF2-40B4-BE49-F238E27FC236}">
                <a16:creationId xmlns:a16="http://schemas.microsoft.com/office/drawing/2014/main" id="{FA2AC3ED-8B6C-B756-E30F-964253ACEDC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 y="0"/>
            <a:ext cx="9143999" cy="5143500"/>
          </a:xfrm>
          <a:prstGeom prst="rect">
            <a:avLst/>
          </a:prstGeom>
        </p:spPr>
      </p:pic>
      <p:pic>
        <p:nvPicPr>
          <p:cNvPr id="3" name="2 chon hang ngang (new).mp3">
            <a:hlinkClick r:id="" action="ppaction://media"/>
            <a:extLst>
              <a:ext uri="{FF2B5EF4-FFF2-40B4-BE49-F238E27FC236}">
                <a16:creationId xmlns:a16="http://schemas.microsoft.com/office/drawing/2014/main" id="{DECDF488-A0E1-FECA-925D-C31090D522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41414" y="1113588"/>
            <a:ext cx="457200" cy="457200"/>
          </a:xfrm>
          <a:prstGeom prst="rect">
            <a:avLst/>
          </a:prstGeom>
        </p:spPr>
      </p:pic>
      <p:pic>
        <p:nvPicPr>
          <p:cNvPr id="4" name="2 15s.mp4">
            <a:hlinkClick r:id="" action="ppaction://media"/>
            <a:extLst>
              <a:ext uri="{FF2B5EF4-FFF2-40B4-BE49-F238E27FC236}">
                <a16:creationId xmlns:a16="http://schemas.microsoft.com/office/drawing/2014/main" id="{7E404F9B-3FB1-7407-077F-D203E138C95F}"/>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1" y="-50582"/>
            <a:ext cx="9144000" cy="5143500"/>
          </a:xfrm>
          <a:prstGeom prst="rect">
            <a:avLst/>
          </a:prstGeom>
          <a:ln>
            <a:solidFill>
              <a:schemeClr val="bg1"/>
            </a:solidFill>
          </a:ln>
        </p:spPr>
      </p:pic>
      <p:sp>
        <p:nvSpPr>
          <p:cNvPr id="11" name="Left Arrow 1">
            <a:extLst>
              <a:ext uri="{FF2B5EF4-FFF2-40B4-BE49-F238E27FC236}">
                <a16:creationId xmlns:a16="http://schemas.microsoft.com/office/drawing/2014/main" id="{15ED8A78-FA9A-D176-AC0C-FDF6448E1DBF}"/>
              </a:ext>
            </a:extLst>
          </p:cNvPr>
          <p:cNvSpPr/>
          <p:nvPr/>
        </p:nvSpPr>
        <p:spPr>
          <a:xfrm flipH="1">
            <a:off x="8595360" y="4837170"/>
            <a:ext cx="415290" cy="218856"/>
          </a:xfrm>
          <a:prstGeom prst="chevron">
            <a:avLst/>
          </a:prstGeom>
          <a:solidFill>
            <a:srgbClr val="F79646"/>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Arial"/>
              <a:sym typeface="Arial"/>
            </a:endParaRPr>
          </a:p>
        </p:txBody>
      </p:sp>
      <p:sp>
        <p:nvSpPr>
          <p:cNvPr id="6" name="TextBox 10">
            <a:extLst>
              <a:ext uri="{FF2B5EF4-FFF2-40B4-BE49-F238E27FC236}">
                <a16:creationId xmlns:a16="http://schemas.microsoft.com/office/drawing/2014/main" id="{94B05FF1-3310-1815-7136-2EE0548CCEB6}"/>
              </a:ext>
            </a:extLst>
          </p:cNvPr>
          <p:cNvSpPr txBox="1"/>
          <p:nvPr/>
        </p:nvSpPr>
        <p:spPr>
          <a:xfrm>
            <a:off x="125128" y="141144"/>
            <a:ext cx="8885522" cy="1733808"/>
          </a:xfrm>
          <a:prstGeom prst="rect">
            <a:avLst/>
          </a:prstGeom>
        </p:spPr>
        <p:txBody>
          <a:bodyPr wrap="square" lIns="0" tIns="0" rIns="0" bIns="0" rtlCol="0" anchor="t">
            <a:spAutoFit/>
          </a:bodyPr>
          <a:lstStyle/>
          <a:p>
            <a:pPr defTabSz="685800">
              <a:lnSpc>
                <a:spcPct val="150000"/>
              </a:lnSpc>
              <a:buClrTx/>
              <a:tabLst>
                <a:tab pos="4186238" algn="r"/>
              </a:tabLst>
            </a:pPr>
            <a:r>
              <a:rPr lang="en-US" altLang="en-US" sz="2600" kern="1200">
                <a:solidFill>
                  <a:schemeClr val="bg1"/>
                </a:solidFill>
                <a:latin typeface="#9Slide02 Noi dung dai" panose="02000000000000000000" pitchFamily="2" charset="0"/>
                <a:ea typeface="#9Slide02 Noi dung dai" panose="02000000000000000000" pitchFamily="2" charset="0"/>
                <a:cs typeface="+mn-cs"/>
              </a:rPr>
              <a:t>Câu 2. Phát biểu sau đây là đúng hay sai?</a:t>
            </a:r>
          </a:p>
          <a:p>
            <a:pPr defTabSz="685800">
              <a:lnSpc>
                <a:spcPct val="150000"/>
              </a:lnSpc>
              <a:buClrTx/>
              <a:tabLst>
                <a:tab pos="4186238" algn="r"/>
              </a:tabLst>
            </a:pPr>
            <a:r>
              <a:rPr lang="en-US" altLang="en-US" sz="2600" i="1" kern="1200">
                <a:solidFill>
                  <a:schemeClr val="bg1"/>
                </a:solidFill>
                <a:latin typeface="#9Slide02 Noi dung dai" panose="02000000000000000000" pitchFamily="2" charset="0"/>
                <a:ea typeface="#9Slide02 Noi dung dai" panose="02000000000000000000" pitchFamily="2" charset="0"/>
                <a:cs typeface="+mn-cs"/>
              </a:rPr>
              <a:t>"Khối lượng mol của một chất bằng khối lượng nguyên tử hoặc phân tử của chất đó".</a:t>
            </a:r>
          </a:p>
        </p:txBody>
      </p:sp>
      <p:sp>
        <p:nvSpPr>
          <p:cNvPr id="5" name="Rectangle 4">
            <a:extLst>
              <a:ext uri="{FF2B5EF4-FFF2-40B4-BE49-F238E27FC236}">
                <a16:creationId xmlns:a16="http://schemas.microsoft.com/office/drawing/2014/main" id="{C21635FB-8881-0D40-0591-40FF4EABCE35}"/>
              </a:ext>
            </a:extLst>
          </p:cNvPr>
          <p:cNvSpPr>
            <a:spLocks noChangeArrowheads="1"/>
          </p:cNvSpPr>
          <p:nvPr/>
        </p:nvSpPr>
        <p:spPr bwMode="auto">
          <a:xfrm>
            <a:off x="139024" y="2154450"/>
            <a:ext cx="8871626" cy="24032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5581650" algn="r"/>
              </a:tabLst>
              <a:defRPr>
                <a:solidFill>
                  <a:schemeClr val="tx1"/>
                </a:solidFill>
                <a:latin typeface="Arial" panose="020B0604020202020204" pitchFamily="34" charset="0"/>
              </a:defRPr>
            </a:lvl1pPr>
            <a:lvl2pPr eaLnBrk="0" fontAlgn="base" hangingPunct="0">
              <a:spcBef>
                <a:spcPct val="0"/>
              </a:spcBef>
              <a:spcAft>
                <a:spcPct val="0"/>
              </a:spcAft>
              <a:tabLst>
                <a:tab pos="5581650" algn="r"/>
              </a:tabLst>
              <a:defRPr>
                <a:solidFill>
                  <a:schemeClr val="tx1"/>
                </a:solidFill>
                <a:latin typeface="Arial" panose="020B0604020202020204" pitchFamily="34" charset="0"/>
              </a:defRPr>
            </a:lvl2pPr>
            <a:lvl3pPr eaLnBrk="0" fontAlgn="base" hangingPunct="0">
              <a:spcBef>
                <a:spcPct val="0"/>
              </a:spcBef>
              <a:spcAft>
                <a:spcPct val="0"/>
              </a:spcAft>
              <a:tabLst>
                <a:tab pos="5581650" algn="r"/>
              </a:tabLst>
              <a:defRPr>
                <a:solidFill>
                  <a:schemeClr val="tx1"/>
                </a:solidFill>
                <a:latin typeface="Arial" panose="020B0604020202020204" pitchFamily="34" charset="0"/>
              </a:defRPr>
            </a:lvl3pPr>
            <a:lvl4pPr eaLnBrk="0" fontAlgn="base" hangingPunct="0">
              <a:spcBef>
                <a:spcPct val="0"/>
              </a:spcBef>
              <a:spcAft>
                <a:spcPct val="0"/>
              </a:spcAft>
              <a:tabLst>
                <a:tab pos="5581650" algn="r"/>
              </a:tabLst>
              <a:defRPr>
                <a:solidFill>
                  <a:schemeClr val="tx1"/>
                </a:solidFill>
                <a:latin typeface="Arial" panose="020B0604020202020204" pitchFamily="34" charset="0"/>
              </a:defRPr>
            </a:lvl4pPr>
            <a:lvl5pPr eaLnBrk="0" fontAlgn="base" hangingPunct="0">
              <a:spcBef>
                <a:spcPct val="0"/>
              </a:spcBef>
              <a:spcAft>
                <a:spcPct val="0"/>
              </a:spcAft>
              <a:tabLst>
                <a:tab pos="5581650" algn="r"/>
              </a:tabLst>
              <a:defRPr>
                <a:solidFill>
                  <a:schemeClr val="tx1"/>
                </a:solidFill>
                <a:latin typeface="Arial" panose="020B0604020202020204" pitchFamily="34" charset="0"/>
              </a:defRPr>
            </a:lvl5pPr>
            <a:lvl6pPr eaLnBrk="0" fontAlgn="base" hangingPunct="0">
              <a:spcBef>
                <a:spcPct val="0"/>
              </a:spcBef>
              <a:spcAft>
                <a:spcPct val="0"/>
              </a:spcAft>
              <a:tabLst>
                <a:tab pos="5581650" algn="r"/>
              </a:tabLst>
              <a:defRPr>
                <a:solidFill>
                  <a:schemeClr val="tx1"/>
                </a:solidFill>
                <a:latin typeface="Arial" panose="020B0604020202020204" pitchFamily="34" charset="0"/>
              </a:defRPr>
            </a:lvl6pPr>
            <a:lvl7pPr eaLnBrk="0" fontAlgn="base" hangingPunct="0">
              <a:spcBef>
                <a:spcPct val="0"/>
              </a:spcBef>
              <a:spcAft>
                <a:spcPct val="0"/>
              </a:spcAft>
              <a:tabLst>
                <a:tab pos="5581650" algn="r"/>
              </a:tabLst>
              <a:defRPr>
                <a:solidFill>
                  <a:schemeClr val="tx1"/>
                </a:solidFill>
                <a:latin typeface="Arial" panose="020B0604020202020204" pitchFamily="34" charset="0"/>
              </a:defRPr>
            </a:lvl7pPr>
            <a:lvl8pPr eaLnBrk="0" fontAlgn="base" hangingPunct="0">
              <a:spcBef>
                <a:spcPct val="0"/>
              </a:spcBef>
              <a:spcAft>
                <a:spcPct val="0"/>
              </a:spcAft>
              <a:tabLst>
                <a:tab pos="5581650" algn="r"/>
              </a:tabLst>
              <a:defRPr>
                <a:solidFill>
                  <a:schemeClr val="tx1"/>
                </a:solidFill>
                <a:latin typeface="Arial" panose="020B0604020202020204" pitchFamily="34" charset="0"/>
              </a:defRPr>
            </a:lvl8pPr>
            <a:lvl9pPr eaLnBrk="0" fontAlgn="base" hangingPunct="0">
              <a:spcBef>
                <a:spcPct val="0"/>
              </a:spcBef>
              <a:spcAft>
                <a:spcPct val="0"/>
              </a:spcAft>
              <a:tabLst>
                <a:tab pos="5581650" algn="r"/>
              </a:tabLst>
              <a:defRPr>
                <a:solidFill>
                  <a:schemeClr val="tx1"/>
                </a:solidFill>
                <a:latin typeface="Arial" panose="020B0604020202020204" pitchFamily="34" charset="0"/>
              </a:defRPr>
            </a:lvl9pPr>
          </a:lstStyle>
          <a:p>
            <a:pPr defTabSz="685800">
              <a:lnSpc>
                <a:spcPct val="150000"/>
              </a:lnSpc>
              <a:buClrTx/>
              <a:tabLst>
                <a:tab pos="4186238" algn="r"/>
              </a:tabLst>
            </a:pPr>
            <a:r>
              <a:rPr lang="en-US" altLang="en-US" sz="2600" kern="1200">
                <a:solidFill>
                  <a:schemeClr val="bg1"/>
                </a:solidFill>
                <a:latin typeface="#9Slide02 Noi dung dai" panose="02000000000000000000" pitchFamily="2" charset="0"/>
                <a:ea typeface="#9Slide02 Noi dung dai" panose="02000000000000000000" pitchFamily="2" charset="0"/>
                <a:cs typeface="+mn-cs"/>
              </a:rPr>
              <a:t>Trả lời: Phát biểu sai. Vì khối lượng mol của một chất và khối lượng nguyên tử hoặc phân tử của chất đó bằng nhau về trị số nhưng khác nhau về đơn vị đo. Khối lượng mol (g/mol), khối lượng nguyên tử hoặc phân tử (amu).</a:t>
            </a:r>
          </a:p>
        </p:txBody>
      </p:sp>
    </p:spTree>
    <p:extLst>
      <p:ext uri="{BB962C8B-B14F-4D97-AF65-F5344CB8AC3E}">
        <p14:creationId xmlns:p14="http://schemas.microsoft.com/office/powerpoint/2010/main" val="1463594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4)">
                                      <p:cBhvr>
                                        <p:cTn id="6" dur="1692" fill="hold"/>
                                        <p:tgtEl>
                                          <p:spTgt spid="3"/>
                                        </p:tgtEl>
                                      </p:cBhvr>
                                    </p:cmd>
                                  </p:childTnLst>
                                </p:cTn>
                              </p:par>
                            </p:childTnLst>
                          </p:cTn>
                        </p:par>
                        <p:par>
                          <p:cTn id="7" fill="hold">
                            <p:stCondLst>
                              <p:cond delay="1292"/>
                            </p:stCondLst>
                            <p:childTnLst>
                              <p:par>
                                <p:cTn id="8" presetID="1" presetClass="mediacall" presetSubtype="0" fill="hold" nodeType="afterEffect">
                                  <p:stCondLst>
                                    <p:cond delay="411"/>
                                  </p:stCondLst>
                                  <p:childTnLst>
                                    <p:cmd type="call" cmd="playFrom(0.0)">
                                      <p:cBhvr>
                                        <p:cTn id="9" dur="3854" fill="hold"/>
                                        <p:tgtEl>
                                          <p:spTgt spid="2"/>
                                        </p:tgtEl>
                                      </p:cBhvr>
                                    </p:cmd>
                                  </p:childTnLst>
                                </p:cTn>
                              </p:par>
                              <p:par>
                                <p:cTn id="10" presetID="10" presetClass="entr" presetSubtype="0" fill="hold" nodeType="withEffect">
                                  <p:stCondLst>
                                    <p:cond delay="2408"/>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 presetClass="mediacall" presetSubtype="0" fill="hold" nodeType="withEffect">
                                  <p:stCondLst>
                                    <p:cond delay="2408"/>
                                  </p:stCondLst>
                                  <p:childTnLst>
                                    <p:cmd type="call" cmd="playFrom(0.0)">
                                      <p:cBhvr>
                                        <p:cTn id="14" dur="17000" fill="hold"/>
                                        <p:tgtEl>
                                          <p:spTgt spid="4"/>
                                        </p:tgtEl>
                                      </p:cBhvr>
                                    </p:cmd>
                                  </p:childTnLst>
                                </p:cTn>
                              </p:par>
                            </p:childTnLst>
                          </p:cTn>
                        </p:par>
                        <p:par>
                          <p:cTn id="15" fill="hold">
                            <p:stCondLst>
                              <p:cond delay="2070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8" fill="hold" display="0">
                  <p:stCondLst>
                    <p:cond delay="indefinite"/>
                  </p:stCondLst>
                </p:cTn>
                <p:tgtEl>
                  <p:spTgt spid="2"/>
                </p:tgtEl>
              </p:cMediaNode>
            </p:video>
            <p:audio>
              <p:cMediaNode vol="80000">
                <p:cTn id="19" fill="hold" display="0">
                  <p:stCondLst>
                    <p:cond delay="indefinite"/>
                  </p:stCondLst>
                  <p:endCondLst>
                    <p:cond evt="onStopAudio" delay="0">
                      <p:tgtEl>
                        <p:sldTgt/>
                      </p:tgtEl>
                    </p:cond>
                  </p:endCondLst>
                </p:cTn>
                <p:tgtEl>
                  <p:spTgt spid="3"/>
                </p:tgtEl>
              </p:cMediaNode>
            </p:audio>
            <p:video>
              <p:cMediaNode vol="73171">
                <p:cTn id="20" fill="hold" display="0">
                  <p:stCondLst>
                    <p:cond delay="indefinite"/>
                  </p:stCondLst>
                </p:cTn>
                <p:tgtEl>
                  <p:spTgt spid="4"/>
                </p:tgtEl>
              </p:cMediaNode>
            </p:vide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3C841-47F3-F1F2-5F17-2147AAA81211}"/>
            </a:ext>
          </a:extLst>
        </p:cNvPr>
        <p:cNvGrpSpPr/>
        <p:nvPr/>
      </p:nvGrpSpPr>
      <p:grpSpPr>
        <a:xfrm>
          <a:off x="0" y="0"/>
          <a:ext cx="0" cy="0"/>
          <a:chOff x="0" y="0"/>
          <a:chExt cx="0" cy="0"/>
        </a:xfrm>
      </p:grpSpPr>
      <p:pic>
        <p:nvPicPr>
          <p:cNvPr id="2" name="2 mo cau hoi.mp4">
            <a:hlinkClick r:id="" action="ppaction://media"/>
            <a:extLst>
              <a:ext uri="{FF2B5EF4-FFF2-40B4-BE49-F238E27FC236}">
                <a16:creationId xmlns:a16="http://schemas.microsoft.com/office/drawing/2014/main" id="{D69BE9FD-BABD-A809-046D-FCE16D1F32A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 y="0"/>
            <a:ext cx="9143999" cy="5143500"/>
          </a:xfrm>
          <a:prstGeom prst="rect">
            <a:avLst/>
          </a:prstGeom>
        </p:spPr>
      </p:pic>
      <p:pic>
        <p:nvPicPr>
          <p:cNvPr id="3" name="2 chon hang ngang (new).mp3">
            <a:hlinkClick r:id="" action="ppaction://media"/>
            <a:extLst>
              <a:ext uri="{FF2B5EF4-FFF2-40B4-BE49-F238E27FC236}">
                <a16:creationId xmlns:a16="http://schemas.microsoft.com/office/drawing/2014/main" id="{E3C75B26-FEDF-74A2-9912-F57B58DF622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41414" y="1113588"/>
            <a:ext cx="457200" cy="457200"/>
          </a:xfrm>
          <a:prstGeom prst="rect">
            <a:avLst/>
          </a:prstGeom>
        </p:spPr>
      </p:pic>
      <p:pic>
        <p:nvPicPr>
          <p:cNvPr id="4" name="2 15s.mp4">
            <a:hlinkClick r:id="" action="ppaction://media"/>
            <a:extLst>
              <a:ext uri="{FF2B5EF4-FFF2-40B4-BE49-F238E27FC236}">
                <a16:creationId xmlns:a16="http://schemas.microsoft.com/office/drawing/2014/main" id="{AEF9FCF3-698D-5EB7-16A6-FEF1390CE385}"/>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0" y="0"/>
            <a:ext cx="9144000" cy="5143500"/>
          </a:xfrm>
          <a:prstGeom prst="rect">
            <a:avLst/>
          </a:prstGeom>
        </p:spPr>
      </p:pic>
      <p:sp>
        <p:nvSpPr>
          <p:cNvPr id="11" name="Left Arrow 1">
            <a:extLst>
              <a:ext uri="{FF2B5EF4-FFF2-40B4-BE49-F238E27FC236}">
                <a16:creationId xmlns:a16="http://schemas.microsoft.com/office/drawing/2014/main" id="{3FD0C0BB-4CB7-6D0E-3810-834FD75E3D93}"/>
              </a:ext>
            </a:extLst>
          </p:cNvPr>
          <p:cNvSpPr/>
          <p:nvPr/>
        </p:nvSpPr>
        <p:spPr>
          <a:xfrm flipH="1">
            <a:off x="8595360" y="4837170"/>
            <a:ext cx="415290" cy="218856"/>
          </a:xfrm>
          <a:prstGeom prst="chevron">
            <a:avLst/>
          </a:prstGeom>
          <a:solidFill>
            <a:srgbClr val="F79646"/>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Arial"/>
              <a:sym typeface="Arial"/>
            </a:endParaRPr>
          </a:p>
        </p:txBody>
      </p:sp>
      <p:sp>
        <p:nvSpPr>
          <p:cNvPr id="6" name="TextBox 10">
            <a:extLst>
              <a:ext uri="{FF2B5EF4-FFF2-40B4-BE49-F238E27FC236}">
                <a16:creationId xmlns:a16="http://schemas.microsoft.com/office/drawing/2014/main" id="{9C605483-82C0-C589-AB91-F6FA4E0E820C}"/>
              </a:ext>
            </a:extLst>
          </p:cNvPr>
          <p:cNvSpPr txBox="1"/>
          <p:nvPr/>
        </p:nvSpPr>
        <p:spPr>
          <a:xfrm>
            <a:off x="697634" y="410214"/>
            <a:ext cx="7531966" cy="2590453"/>
          </a:xfrm>
          <a:prstGeom prst="rect">
            <a:avLst/>
          </a:prstGeom>
        </p:spPr>
        <p:txBody>
          <a:bodyPr wrap="square" lIns="0" tIns="0" rIns="0" bIns="0" rtlCol="0" anchor="t">
            <a:spAutoFit/>
          </a:bodyPr>
          <a:lstStyle/>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sz="280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sym typeface="Arial"/>
              </a:rPr>
              <a:t>Câu 3. Công thức tính khối lượng chất khi biết số mol là</a:t>
            </a:r>
          </a:p>
          <a:p>
            <a:pPr marL="730091" marR="624364" lvl="0" indent="0" algn="l" defTabSz="685800" rtl="0" eaLnBrk="1" fontAlgn="auto" latinLnBrk="0" hangingPunct="1">
              <a:lnSpc>
                <a:spcPct val="150000"/>
              </a:lnSpc>
              <a:spcBef>
                <a:spcPts val="611"/>
              </a:spcBef>
              <a:spcAft>
                <a:spcPts val="0"/>
              </a:spcAft>
              <a:buClrTx/>
              <a:buSzTx/>
              <a:buFont typeface="Arial"/>
              <a:buNone/>
              <a:tabLst>
                <a:tab pos="4185761" algn="r"/>
              </a:tabLst>
              <a:defRPr/>
            </a:pPr>
            <a:r>
              <a:rPr kumimoji="0" lang="en-US" sz="280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sym typeface="Arial"/>
              </a:rPr>
              <a:t>A. m = M . n                          B. m = M : n                               C. </a:t>
            </a:r>
            <a:r>
              <a:rPr lang="en-US" sz="2800" kern="1200">
                <a:solidFill>
                  <a:schemeClr val="bg1"/>
                </a:solidFill>
                <a:latin typeface="#9Slide02 Noi dung dai" panose="02000000000000000000" pitchFamily="2" charset="0"/>
                <a:ea typeface="#9Slide02 Noi dung dai" panose="02000000000000000000" pitchFamily="2" charset="0"/>
              </a:rPr>
              <a:t>M</a:t>
            </a:r>
            <a:r>
              <a:rPr kumimoji="0" lang="en-US" sz="280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sym typeface="Arial"/>
              </a:rPr>
              <a:t> = m : n                          D. M = m . n </a:t>
            </a:r>
            <a:endParaRPr kumimoji="0" lang="en-US" sz="2800" i="0" u="none" strike="noStrike" kern="1200" cap="none" spc="44"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sym typeface="Arial"/>
            </a:endParaRPr>
          </a:p>
        </p:txBody>
      </p:sp>
      <p:sp>
        <p:nvSpPr>
          <p:cNvPr id="10" name="Oval 9">
            <a:extLst>
              <a:ext uri="{FF2B5EF4-FFF2-40B4-BE49-F238E27FC236}">
                <a16:creationId xmlns:a16="http://schemas.microsoft.com/office/drawing/2014/main" id="{C29EC3B3-312E-087A-F726-3E99C2108765}"/>
              </a:ext>
            </a:extLst>
          </p:cNvPr>
          <p:cNvSpPr/>
          <p:nvPr/>
        </p:nvSpPr>
        <p:spPr>
          <a:xfrm>
            <a:off x="1198663" y="1796648"/>
            <a:ext cx="661481" cy="669993"/>
          </a:xfrm>
          <a:prstGeom prst="ellipse">
            <a:avLst/>
          </a:prstGeom>
          <a:no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no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785149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4)">
                                      <p:cBhvr>
                                        <p:cTn id="6" dur="1692" fill="hold"/>
                                        <p:tgtEl>
                                          <p:spTgt spid="3"/>
                                        </p:tgtEl>
                                      </p:cBhvr>
                                    </p:cmd>
                                  </p:childTnLst>
                                </p:cTn>
                              </p:par>
                            </p:childTnLst>
                          </p:cTn>
                        </p:par>
                        <p:par>
                          <p:cTn id="7" fill="hold">
                            <p:stCondLst>
                              <p:cond delay="1292"/>
                            </p:stCondLst>
                            <p:childTnLst>
                              <p:par>
                                <p:cTn id="8" presetID="1" presetClass="mediacall" presetSubtype="0" fill="hold" nodeType="afterEffect">
                                  <p:stCondLst>
                                    <p:cond delay="411"/>
                                  </p:stCondLst>
                                  <p:childTnLst>
                                    <p:cmd type="call" cmd="playFrom(0.0)">
                                      <p:cBhvr>
                                        <p:cTn id="9" dur="3854" fill="hold"/>
                                        <p:tgtEl>
                                          <p:spTgt spid="2"/>
                                        </p:tgtEl>
                                      </p:cBhvr>
                                    </p:cmd>
                                  </p:childTnLst>
                                </p:cTn>
                              </p:par>
                              <p:par>
                                <p:cTn id="10" presetID="10" presetClass="entr" presetSubtype="0" fill="hold" nodeType="withEffect">
                                  <p:stCondLst>
                                    <p:cond delay="2408"/>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 presetClass="mediacall" presetSubtype="0" fill="hold" nodeType="withEffect">
                                  <p:stCondLst>
                                    <p:cond delay="2408"/>
                                  </p:stCondLst>
                                  <p:childTnLst>
                                    <p:cmd type="call" cmd="playFrom(0.0)">
                                      <p:cBhvr>
                                        <p:cTn id="14" dur="17000" fill="hold"/>
                                        <p:tgtEl>
                                          <p:spTgt spid="4"/>
                                        </p:tgtEl>
                                      </p:cBhvr>
                                    </p:cmd>
                                  </p:childTnLst>
                                </p:cTn>
                              </p:par>
                            </p:childTnLst>
                          </p:cTn>
                        </p:par>
                        <p:par>
                          <p:cTn id="15" fill="hold">
                            <p:stCondLst>
                              <p:cond delay="2070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8" fill="hold" display="0">
                  <p:stCondLst>
                    <p:cond delay="indefinite"/>
                  </p:stCondLst>
                </p:cTn>
                <p:tgtEl>
                  <p:spTgt spid="2"/>
                </p:tgtEl>
              </p:cMediaNode>
            </p:video>
            <p:audio>
              <p:cMediaNode vol="80000">
                <p:cTn id="19" fill="hold" display="0">
                  <p:stCondLst>
                    <p:cond delay="indefinite"/>
                  </p:stCondLst>
                  <p:endCondLst>
                    <p:cond evt="onStopAudio" delay="0">
                      <p:tgtEl>
                        <p:sldTgt/>
                      </p:tgtEl>
                    </p:cond>
                  </p:endCondLst>
                </p:cTn>
                <p:tgtEl>
                  <p:spTgt spid="3"/>
                </p:tgtEl>
              </p:cMediaNode>
            </p:audio>
            <p:video>
              <p:cMediaNode vol="73171">
                <p:cTn id="20" fill="hold" display="0">
                  <p:stCondLst>
                    <p:cond delay="indefinite"/>
                  </p:stCondLst>
                </p:cTn>
                <p:tgtEl>
                  <p:spTgt spid="4"/>
                </p:tgtEl>
              </p:cMediaNode>
            </p:video>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CF1D6-9D29-41D0-D28F-863C02605B99}"/>
            </a:ext>
          </a:extLst>
        </p:cNvPr>
        <p:cNvGrpSpPr/>
        <p:nvPr/>
      </p:nvGrpSpPr>
      <p:grpSpPr>
        <a:xfrm>
          <a:off x="0" y="0"/>
          <a:ext cx="0" cy="0"/>
          <a:chOff x="0" y="0"/>
          <a:chExt cx="0" cy="0"/>
        </a:xfrm>
      </p:grpSpPr>
      <p:pic>
        <p:nvPicPr>
          <p:cNvPr id="2" name="2 mo cau hoi.mp4">
            <a:hlinkClick r:id="" action="ppaction://media"/>
            <a:extLst>
              <a:ext uri="{FF2B5EF4-FFF2-40B4-BE49-F238E27FC236}">
                <a16:creationId xmlns:a16="http://schemas.microsoft.com/office/drawing/2014/main" id="{1FBB979A-B166-FCCA-3997-B768D8C89C5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 y="0"/>
            <a:ext cx="9143999" cy="5143500"/>
          </a:xfrm>
          <a:prstGeom prst="rect">
            <a:avLst/>
          </a:prstGeom>
        </p:spPr>
      </p:pic>
      <p:pic>
        <p:nvPicPr>
          <p:cNvPr id="3" name="2 chon hang ngang (new).mp3">
            <a:hlinkClick r:id="" action="ppaction://media"/>
            <a:extLst>
              <a:ext uri="{FF2B5EF4-FFF2-40B4-BE49-F238E27FC236}">
                <a16:creationId xmlns:a16="http://schemas.microsoft.com/office/drawing/2014/main" id="{9A6BD3C8-9785-849B-7470-CC3F31D5A54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41414" y="1113588"/>
            <a:ext cx="457200" cy="457200"/>
          </a:xfrm>
          <a:prstGeom prst="rect">
            <a:avLst/>
          </a:prstGeom>
        </p:spPr>
      </p:pic>
      <p:pic>
        <p:nvPicPr>
          <p:cNvPr id="4" name="2 15s.mp4">
            <a:hlinkClick r:id="" action="ppaction://media"/>
            <a:extLst>
              <a:ext uri="{FF2B5EF4-FFF2-40B4-BE49-F238E27FC236}">
                <a16:creationId xmlns:a16="http://schemas.microsoft.com/office/drawing/2014/main" id="{2C384A37-0DD8-E7FA-8B21-27814FC400E8}"/>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1586" y="0"/>
            <a:ext cx="9144000" cy="5143500"/>
          </a:xfrm>
          <a:prstGeom prst="rect">
            <a:avLst/>
          </a:prstGeom>
        </p:spPr>
      </p:pic>
      <p:sp>
        <p:nvSpPr>
          <p:cNvPr id="11" name="Left Arrow 1">
            <a:extLst>
              <a:ext uri="{FF2B5EF4-FFF2-40B4-BE49-F238E27FC236}">
                <a16:creationId xmlns:a16="http://schemas.microsoft.com/office/drawing/2014/main" id="{AE7CE3D2-10A5-FB4B-FA84-F289CEAAB44F}"/>
              </a:ext>
            </a:extLst>
          </p:cNvPr>
          <p:cNvSpPr/>
          <p:nvPr/>
        </p:nvSpPr>
        <p:spPr>
          <a:xfrm flipH="1">
            <a:off x="8595360" y="4837170"/>
            <a:ext cx="415290" cy="218856"/>
          </a:xfrm>
          <a:prstGeom prst="chevron">
            <a:avLst/>
          </a:prstGeom>
          <a:solidFill>
            <a:srgbClr val="F79646"/>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Arial"/>
              <a:sym typeface="Arial"/>
            </a:endParaRPr>
          </a:p>
        </p:txBody>
      </p:sp>
      <p:sp>
        <p:nvSpPr>
          <p:cNvPr id="6" name="TextBox 10">
            <a:extLst>
              <a:ext uri="{FF2B5EF4-FFF2-40B4-BE49-F238E27FC236}">
                <a16:creationId xmlns:a16="http://schemas.microsoft.com/office/drawing/2014/main" id="{E1227976-CDF5-AD78-CBFB-1AEFBFC19E99}"/>
              </a:ext>
            </a:extLst>
          </p:cNvPr>
          <p:cNvSpPr txBox="1"/>
          <p:nvPr/>
        </p:nvSpPr>
        <p:spPr>
          <a:xfrm>
            <a:off x="237067" y="410214"/>
            <a:ext cx="8678333" cy="1944122"/>
          </a:xfrm>
          <a:prstGeom prst="rect">
            <a:avLst/>
          </a:prstGeom>
        </p:spPr>
        <p:txBody>
          <a:bodyPr wrap="square" lIns="0" tIns="0" rIns="0" bIns="0" rtlCol="0" anchor="t">
            <a:spAutoFit/>
          </a:bodyPr>
          <a:lstStyle/>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sz="280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sym typeface="Arial"/>
              </a:rPr>
              <a:t>Câu 4. Công thức tính thể tích khí ở điều kiện chuẩn là</a:t>
            </a:r>
          </a:p>
          <a:p>
            <a:pPr marL="730091" marR="624364" lvl="0" indent="0" algn="l" defTabSz="685800" rtl="0" eaLnBrk="1" fontAlgn="auto" latinLnBrk="0" hangingPunct="1">
              <a:lnSpc>
                <a:spcPct val="150000"/>
              </a:lnSpc>
              <a:spcBef>
                <a:spcPts val="611"/>
              </a:spcBef>
              <a:spcAft>
                <a:spcPts val="0"/>
              </a:spcAft>
              <a:buClrTx/>
              <a:buSzTx/>
              <a:buFont typeface="Arial"/>
              <a:buNone/>
              <a:tabLst>
                <a:tab pos="4185761" algn="r"/>
              </a:tabLst>
              <a:defRPr/>
            </a:pPr>
            <a:r>
              <a:rPr kumimoji="0" lang="en-US" sz="280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sym typeface="Arial"/>
              </a:rPr>
              <a:t>A. V = 24,79 : n                        B. V = 24,79 . n                             C. V = 27,49 : n                        D. V = 27,49 . n</a:t>
            </a:r>
            <a:endParaRPr kumimoji="0" lang="en-US" sz="2800" i="0" u="none" strike="noStrike" kern="1200" cap="none" spc="44"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sym typeface="Arial"/>
            </a:endParaRPr>
          </a:p>
        </p:txBody>
      </p:sp>
      <p:sp>
        <p:nvSpPr>
          <p:cNvPr id="10" name="Oval 9">
            <a:extLst>
              <a:ext uri="{FF2B5EF4-FFF2-40B4-BE49-F238E27FC236}">
                <a16:creationId xmlns:a16="http://schemas.microsoft.com/office/drawing/2014/main" id="{C68FFE0F-0C6B-22FA-C781-344D6E4A38E0}"/>
              </a:ext>
            </a:extLst>
          </p:cNvPr>
          <p:cNvSpPr/>
          <p:nvPr/>
        </p:nvSpPr>
        <p:spPr>
          <a:xfrm>
            <a:off x="5148135" y="1153959"/>
            <a:ext cx="661481" cy="669993"/>
          </a:xfrm>
          <a:prstGeom prst="ellipse">
            <a:avLst/>
          </a:prstGeom>
          <a:no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no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542515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4)">
                                      <p:cBhvr>
                                        <p:cTn id="6" dur="1692" fill="hold"/>
                                        <p:tgtEl>
                                          <p:spTgt spid="3"/>
                                        </p:tgtEl>
                                      </p:cBhvr>
                                    </p:cmd>
                                  </p:childTnLst>
                                </p:cTn>
                              </p:par>
                            </p:childTnLst>
                          </p:cTn>
                        </p:par>
                        <p:par>
                          <p:cTn id="7" fill="hold">
                            <p:stCondLst>
                              <p:cond delay="1292"/>
                            </p:stCondLst>
                            <p:childTnLst>
                              <p:par>
                                <p:cTn id="8" presetID="1" presetClass="mediacall" presetSubtype="0" fill="hold" nodeType="afterEffect">
                                  <p:stCondLst>
                                    <p:cond delay="411"/>
                                  </p:stCondLst>
                                  <p:childTnLst>
                                    <p:cmd type="call" cmd="playFrom(0.0)">
                                      <p:cBhvr>
                                        <p:cTn id="9" dur="3854" fill="hold"/>
                                        <p:tgtEl>
                                          <p:spTgt spid="2"/>
                                        </p:tgtEl>
                                      </p:cBhvr>
                                    </p:cmd>
                                  </p:childTnLst>
                                </p:cTn>
                              </p:par>
                              <p:par>
                                <p:cTn id="10" presetID="10" presetClass="entr" presetSubtype="0" fill="hold" nodeType="withEffect">
                                  <p:stCondLst>
                                    <p:cond delay="2408"/>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 presetClass="mediacall" presetSubtype="0" fill="hold" nodeType="withEffect">
                                  <p:stCondLst>
                                    <p:cond delay="2408"/>
                                  </p:stCondLst>
                                  <p:childTnLst>
                                    <p:cmd type="call" cmd="playFrom(0.0)">
                                      <p:cBhvr>
                                        <p:cTn id="14" dur="17000" fill="hold"/>
                                        <p:tgtEl>
                                          <p:spTgt spid="4"/>
                                        </p:tgtEl>
                                      </p:cBhvr>
                                    </p:cmd>
                                  </p:childTnLst>
                                </p:cTn>
                              </p:par>
                            </p:childTnLst>
                          </p:cTn>
                        </p:par>
                        <p:par>
                          <p:cTn id="15" fill="hold">
                            <p:stCondLst>
                              <p:cond delay="2070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8" fill="hold" display="0">
                  <p:stCondLst>
                    <p:cond delay="indefinite"/>
                  </p:stCondLst>
                </p:cTn>
                <p:tgtEl>
                  <p:spTgt spid="2"/>
                </p:tgtEl>
              </p:cMediaNode>
            </p:video>
            <p:audio>
              <p:cMediaNode vol="80000">
                <p:cTn id="19" fill="hold" display="0">
                  <p:stCondLst>
                    <p:cond delay="indefinite"/>
                  </p:stCondLst>
                  <p:endCondLst>
                    <p:cond evt="onStopAudio" delay="0">
                      <p:tgtEl>
                        <p:sldTgt/>
                      </p:tgtEl>
                    </p:cond>
                  </p:endCondLst>
                </p:cTn>
                <p:tgtEl>
                  <p:spTgt spid="3"/>
                </p:tgtEl>
              </p:cMediaNode>
            </p:audio>
            <p:video>
              <p:cMediaNode vol="73171">
                <p:cTn id="20" fill="hold" display="0">
                  <p:stCondLst>
                    <p:cond delay="indefinite"/>
                  </p:stCondLst>
                </p:cTn>
                <p:tgtEl>
                  <p:spTgt spid="4"/>
                </p:tgtEl>
              </p:cMediaNode>
            </p:vide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1">
          <a:extLst>
            <a:ext uri="{FF2B5EF4-FFF2-40B4-BE49-F238E27FC236}">
              <a16:creationId xmlns:a16="http://schemas.microsoft.com/office/drawing/2014/main" id="{44338C84-730B-7348-CDE5-8589755DC1FE}"/>
            </a:ext>
          </a:extLst>
        </p:cNvPr>
        <p:cNvGrpSpPr/>
        <p:nvPr/>
      </p:nvGrpSpPr>
      <p:grpSpPr>
        <a:xfrm>
          <a:off x="0" y="0"/>
          <a:ext cx="0" cy="0"/>
          <a:chOff x="0" y="0"/>
          <a:chExt cx="0" cy="0"/>
        </a:xfrm>
      </p:grpSpPr>
      <p:sp>
        <p:nvSpPr>
          <p:cNvPr id="2476" name="Google Shape;2476;p52">
            <a:extLst>
              <a:ext uri="{FF2B5EF4-FFF2-40B4-BE49-F238E27FC236}">
                <a16:creationId xmlns:a16="http://schemas.microsoft.com/office/drawing/2014/main" id="{303DBA0B-5E9E-3E25-CD74-B5965587891F}"/>
              </a:ext>
            </a:extLst>
          </p:cNvPr>
          <p:cNvSpPr txBox="1">
            <a:spLocks noGrp="1"/>
          </p:cNvSpPr>
          <p:nvPr>
            <p:ph type="ctrTitle"/>
          </p:nvPr>
        </p:nvSpPr>
        <p:spPr>
          <a:xfrm>
            <a:off x="-101600" y="323850"/>
            <a:ext cx="9245600" cy="838200"/>
          </a:xfrm>
          <a:prstGeom prst="rect">
            <a:avLst/>
          </a:prstGeom>
          <a:noFill/>
          <a:ln>
            <a:noFill/>
          </a:ln>
        </p:spPr>
        <p:txBody>
          <a:bodyPr spcFirstLastPara="1" wrap="square" lIns="91425" tIns="91425" rIns="91425" bIns="91425" anchor="b" anchorCtr="0">
            <a:noAutofit/>
          </a:bodyPr>
          <a:lstStyle/>
          <a:p>
            <a:pPr>
              <a:buSzPts val="5200"/>
            </a:pPr>
            <a:r>
              <a:rPr lang="en">
                <a:latin typeface="#9Slide03 IcielPanton Black" panose="00000A00000000000000" pitchFamily="2" charset="0"/>
              </a:rPr>
              <a:t>CÁC CÔNG THỨC CHUYỂN ĐỔI GIỮA SỐ MOL, KHỐI LƯỢNG, THỂ TÍCH CHẤT KHÍ (đkc)</a:t>
            </a:r>
            <a:endParaRPr>
              <a:latin typeface="#9Slide03 IcielPanton Black" panose="00000A00000000000000" pitchFamily="2" charset="0"/>
            </a:endParaRPr>
          </a:p>
        </p:txBody>
      </p:sp>
      <p:sp>
        <p:nvSpPr>
          <p:cNvPr id="4" name="Google Shape;2476;p52">
            <a:extLst>
              <a:ext uri="{FF2B5EF4-FFF2-40B4-BE49-F238E27FC236}">
                <a16:creationId xmlns:a16="http://schemas.microsoft.com/office/drawing/2014/main" id="{6F157824-1F78-54AD-7BEA-1DAEFB047589}"/>
              </a:ext>
            </a:extLst>
          </p:cNvPr>
          <p:cNvSpPr txBox="1">
            <a:spLocks/>
          </p:cNvSpPr>
          <p:nvPr/>
        </p:nvSpPr>
        <p:spPr>
          <a:xfrm>
            <a:off x="203200" y="1720850"/>
            <a:ext cx="2413850" cy="6921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l">
              <a:buSzPts val="5200"/>
            </a:pPr>
            <a:br>
              <a:rPr lang="pt-BR">
                <a:latin typeface="#9Slide02 Noi dung dai" panose="02000000000000000000" pitchFamily="2" charset="0"/>
                <a:ea typeface="#9Slide02 Noi dung dai" panose="02000000000000000000" pitchFamily="2" charset="0"/>
              </a:rPr>
            </a:br>
            <a:r>
              <a:rPr lang="pt-BR">
                <a:latin typeface="#9Slide02 Noi dung dai" panose="02000000000000000000" pitchFamily="2" charset="0"/>
                <a:ea typeface="#9Slide02 Noi dung dai" panose="02000000000000000000" pitchFamily="2" charset="0"/>
              </a:rPr>
              <a:t>n = m : M</a:t>
            </a:r>
          </a:p>
        </p:txBody>
      </p:sp>
      <p:sp>
        <p:nvSpPr>
          <p:cNvPr id="5" name="Google Shape;2476;p52">
            <a:extLst>
              <a:ext uri="{FF2B5EF4-FFF2-40B4-BE49-F238E27FC236}">
                <a16:creationId xmlns:a16="http://schemas.microsoft.com/office/drawing/2014/main" id="{2A62DFBE-1233-EA0B-1675-52B4785BD0C3}"/>
              </a:ext>
            </a:extLst>
          </p:cNvPr>
          <p:cNvSpPr txBox="1">
            <a:spLocks/>
          </p:cNvSpPr>
          <p:nvPr/>
        </p:nvSpPr>
        <p:spPr>
          <a:xfrm>
            <a:off x="203200" y="2320925"/>
            <a:ext cx="2413850" cy="6921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l">
              <a:buSzPts val="5200"/>
            </a:pPr>
            <a:r>
              <a:rPr lang="en">
                <a:latin typeface="#9Slide02 Noi dung dai" panose="02000000000000000000" pitchFamily="2" charset="0"/>
                <a:ea typeface="#9Slide02 Noi dung dai" panose="02000000000000000000" pitchFamily="2" charset="0"/>
              </a:rPr>
              <a:t>M = m : n</a:t>
            </a:r>
            <a:endParaRPr lang="pt-BR">
              <a:latin typeface="#9Slide02 Noi dung dai" panose="02000000000000000000" pitchFamily="2" charset="0"/>
              <a:ea typeface="#9Slide02 Noi dung dai" panose="02000000000000000000" pitchFamily="2" charset="0"/>
            </a:endParaRPr>
          </a:p>
        </p:txBody>
      </p:sp>
      <p:sp>
        <p:nvSpPr>
          <p:cNvPr id="6" name="Google Shape;2476;p52">
            <a:extLst>
              <a:ext uri="{FF2B5EF4-FFF2-40B4-BE49-F238E27FC236}">
                <a16:creationId xmlns:a16="http://schemas.microsoft.com/office/drawing/2014/main" id="{73BD4A81-40AD-3DB7-7D3B-88A49C30F4E5}"/>
              </a:ext>
            </a:extLst>
          </p:cNvPr>
          <p:cNvSpPr txBox="1">
            <a:spLocks/>
          </p:cNvSpPr>
          <p:nvPr/>
        </p:nvSpPr>
        <p:spPr>
          <a:xfrm>
            <a:off x="4696675" y="977900"/>
            <a:ext cx="361950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l">
              <a:buSzPts val="5200"/>
            </a:pPr>
            <a:br>
              <a:rPr lang="pt-BR">
                <a:latin typeface="#9Slide02 Noi dung dai" panose="02000000000000000000" pitchFamily="2" charset="0"/>
                <a:ea typeface="#9Slide02 Noi dung dai" panose="02000000000000000000" pitchFamily="2" charset="0"/>
              </a:rPr>
            </a:br>
            <a:r>
              <a:rPr lang="en">
                <a:latin typeface="#9Slide02 Noi dung dai" panose="02000000000000000000" pitchFamily="2" charset="0"/>
                <a:ea typeface="#9Slide02 Noi dung dai" panose="02000000000000000000" pitchFamily="2" charset="0"/>
              </a:rPr>
              <a:t>V</a:t>
            </a:r>
            <a:r>
              <a:rPr lang="en" baseline="-25000">
                <a:latin typeface="#9Slide02 Noi dung dai" panose="02000000000000000000" pitchFamily="2" charset="0"/>
                <a:ea typeface="#9Slide02 Noi dung dai" panose="02000000000000000000" pitchFamily="2" charset="0"/>
              </a:rPr>
              <a:t>đkc</a:t>
            </a:r>
            <a:r>
              <a:rPr lang="en">
                <a:latin typeface="#9Slide02 Noi dung dai" panose="02000000000000000000" pitchFamily="2" charset="0"/>
                <a:ea typeface="#9Slide02 Noi dung dai" panose="02000000000000000000" pitchFamily="2" charset="0"/>
              </a:rPr>
              <a:t> = 24,79 . n</a:t>
            </a:r>
            <a:endParaRPr lang="pt-BR">
              <a:latin typeface="#9Slide02 Noi dung dai" panose="02000000000000000000" pitchFamily="2" charset="0"/>
              <a:ea typeface="#9Slide02 Noi dung dai" panose="02000000000000000000" pitchFamily="2" charset="0"/>
            </a:endParaRPr>
          </a:p>
        </p:txBody>
      </p:sp>
      <p:sp>
        <p:nvSpPr>
          <p:cNvPr id="7" name="Google Shape;2476;p52">
            <a:extLst>
              <a:ext uri="{FF2B5EF4-FFF2-40B4-BE49-F238E27FC236}">
                <a16:creationId xmlns:a16="http://schemas.microsoft.com/office/drawing/2014/main" id="{B55888D9-6E76-32BC-245D-0C5249F83CEE}"/>
              </a:ext>
            </a:extLst>
          </p:cNvPr>
          <p:cNvSpPr txBox="1">
            <a:spLocks/>
          </p:cNvSpPr>
          <p:nvPr/>
        </p:nvSpPr>
        <p:spPr>
          <a:xfrm>
            <a:off x="203200" y="1047750"/>
            <a:ext cx="24138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l">
              <a:buSzPts val="5200"/>
            </a:pPr>
            <a:br>
              <a:rPr lang="pt-BR">
                <a:latin typeface="#9Slide02 Noi dung dai" panose="02000000000000000000" pitchFamily="2" charset="0"/>
                <a:ea typeface="#9Slide02 Noi dung dai" panose="02000000000000000000" pitchFamily="2" charset="0"/>
              </a:rPr>
            </a:br>
            <a:r>
              <a:rPr lang="en">
                <a:latin typeface="#9Slide02 Noi dung dai" panose="02000000000000000000" pitchFamily="2" charset="0"/>
                <a:ea typeface="#9Slide02 Noi dung dai" panose="02000000000000000000" pitchFamily="2" charset="0"/>
              </a:rPr>
              <a:t>m = M . n     </a:t>
            </a:r>
            <a:endParaRPr lang="pt-BR">
              <a:latin typeface="#9Slide02 Noi dung dai" panose="02000000000000000000" pitchFamily="2" charset="0"/>
              <a:ea typeface="#9Slide02 Noi dung dai" panose="02000000000000000000" pitchFamily="2" charset="0"/>
            </a:endParaRPr>
          </a:p>
        </p:txBody>
      </p:sp>
      <p:sp>
        <p:nvSpPr>
          <p:cNvPr id="8" name="Google Shape;2476;p52">
            <a:extLst>
              <a:ext uri="{FF2B5EF4-FFF2-40B4-BE49-F238E27FC236}">
                <a16:creationId xmlns:a16="http://schemas.microsoft.com/office/drawing/2014/main" id="{43D345DD-2FCB-6DB5-974B-59165046C9B2}"/>
              </a:ext>
            </a:extLst>
          </p:cNvPr>
          <p:cNvSpPr txBox="1">
            <a:spLocks/>
          </p:cNvSpPr>
          <p:nvPr/>
        </p:nvSpPr>
        <p:spPr>
          <a:xfrm>
            <a:off x="4794250" y="1774825"/>
            <a:ext cx="361950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l">
              <a:buSzPts val="5200"/>
            </a:pPr>
            <a:br>
              <a:rPr lang="pt-BR">
                <a:latin typeface="#9Slide02 Noi dung dai" panose="02000000000000000000" pitchFamily="2" charset="0"/>
                <a:ea typeface="#9Slide02 Noi dung dai" panose="02000000000000000000" pitchFamily="2" charset="0"/>
              </a:rPr>
            </a:br>
            <a:r>
              <a:rPr lang="en">
                <a:latin typeface="#9Slide02 Noi dung dai" panose="02000000000000000000" pitchFamily="2" charset="0"/>
                <a:ea typeface="#9Slide02 Noi dung dai" panose="02000000000000000000" pitchFamily="2" charset="0"/>
              </a:rPr>
              <a:t>n = V</a:t>
            </a:r>
            <a:r>
              <a:rPr lang="en" baseline="-25000">
                <a:latin typeface="#9Slide02 Noi dung dai" panose="02000000000000000000" pitchFamily="2" charset="0"/>
                <a:ea typeface="#9Slide02 Noi dung dai" panose="02000000000000000000" pitchFamily="2" charset="0"/>
              </a:rPr>
              <a:t>đkc </a:t>
            </a:r>
            <a:r>
              <a:rPr lang="en">
                <a:latin typeface="#9Slide02 Noi dung dai" panose="02000000000000000000" pitchFamily="2" charset="0"/>
                <a:ea typeface="#9Slide02 Noi dung dai" panose="02000000000000000000" pitchFamily="2" charset="0"/>
              </a:rPr>
              <a:t>: 24,79</a:t>
            </a:r>
            <a:endParaRPr lang="pt-BR">
              <a:latin typeface="#9Slide02 Noi dung dai" panose="02000000000000000000" pitchFamily="2" charset="0"/>
              <a:ea typeface="#9Slide02 Noi dung dai" panose="02000000000000000000" pitchFamily="2" charset="0"/>
            </a:endParaRPr>
          </a:p>
        </p:txBody>
      </p:sp>
      <p:sp>
        <p:nvSpPr>
          <p:cNvPr id="17" name="Google Shape;2476;p52">
            <a:extLst>
              <a:ext uri="{FF2B5EF4-FFF2-40B4-BE49-F238E27FC236}">
                <a16:creationId xmlns:a16="http://schemas.microsoft.com/office/drawing/2014/main" id="{8059D25F-77FB-281E-4CAA-52D3305AEF4E}"/>
              </a:ext>
            </a:extLst>
          </p:cNvPr>
          <p:cNvSpPr txBox="1">
            <a:spLocks/>
          </p:cNvSpPr>
          <p:nvPr/>
        </p:nvSpPr>
        <p:spPr>
          <a:xfrm>
            <a:off x="2012950" y="102235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l">
              <a:buSzPts val="5200"/>
            </a:pPr>
            <a:br>
              <a:rPr lang="pt-BR">
                <a:solidFill>
                  <a:srgbClr val="FF0000"/>
                </a:solidFill>
                <a:latin typeface="#9Slide02 Noi dung dai" panose="02000000000000000000" pitchFamily="2" charset="0"/>
                <a:ea typeface="#9Slide02 Noi dung dai" panose="02000000000000000000" pitchFamily="2" charset="0"/>
              </a:rPr>
            </a:br>
            <a:r>
              <a:rPr lang="en">
                <a:solidFill>
                  <a:srgbClr val="FF0000"/>
                </a:solidFill>
                <a:latin typeface="#9Slide02 Noi dung dai" panose="02000000000000000000" pitchFamily="2" charset="0"/>
                <a:ea typeface="#9Slide02 Noi dung dai" panose="02000000000000000000" pitchFamily="2" charset="0"/>
              </a:rPr>
              <a:t>(1)   </a:t>
            </a:r>
            <a:endParaRPr lang="pt-BR">
              <a:solidFill>
                <a:srgbClr val="FF0000"/>
              </a:solidFill>
              <a:latin typeface="#9Slide02 Noi dung dai" panose="02000000000000000000" pitchFamily="2" charset="0"/>
              <a:ea typeface="#9Slide02 Noi dung dai" panose="02000000000000000000" pitchFamily="2" charset="0"/>
            </a:endParaRPr>
          </a:p>
        </p:txBody>
      </p:sp>
      <p:sp>
        <p:nvSpPr>
          <p:cNvPr id="18" name="Google Shape;2476;p52">
            <a:extLst>
              <a:ext uri="{FF2B5EF4-FFF2-40B4-BE49-F238E27FC236}">
                <a16:creationId xmlns:a16="http://schemas.microsoft.com/office/drawing/2014/main" id="{6B959EC3-91B9-1C55-96AA-137105482A6D}"/>
              </a:ext>
            </a:extLst>
          </p:cNvPr>
          <p:cNvSpPr txBox="1">
            <a:spLocks/>
          </p:cNvSpPr>
          <p:nvPr/>
        </p:nvSpPr>
        <p:spPr>
          <a:xfrm>
            <a:off x="2012950" y="163195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l">
              <a:buSzPts val="5200"/>
            </a:pPr>
            <a:br>
              <a:rPr lang="pt-BR">
                <a:solidFill>
                  <a:srgbClr val="FF0000"/>
                </a:solidFill>
                <a:latin typeface="#9Slide02 Noi dung dai" panose="02000000000000000000" pitchFamily="2" charset="0"/>
                <a:ea typeface="#9Slide02 Noi dung dai" panose="02000000000000000000" pitchFamily="2" charset="0"/>
              </a:rPr>
            </a:br>
            <a:r>
              <a:rPr lang="en">
                <a:solidFill>
                  <a:srgbClr val="FF0000"/>
                </a:solidFill>
                <a:latin typeface="#9Slide02 Noi dung dai" panose="02000000000000000000" pitchFamily="2" charset="0"/>
                <a:ea typeface="#9Slide02 Noi dung dai" panose="02000000000000000000" pitchFamily="2" charset="0"/>
              </a:rPr>
              <a:t>(2)   </a:t>
            </a:r>
            <a:endParaRPr lang="pt-BR">
              <a:solidFill>
                <a:srgbClr val="FF0000"/>
              </a:solidFill>
              <a:latin typeface="#9Slide02 Noi dung dai" panose="02000000000000000000" pitchFamily="2" charset="0"/>
              <a:ea typeface="#9Slide02 Noi dung dai" panose="02000000000000000000" pitchFamily="2" charset="0"/>
            </a:endParaRPr>
          </a:p>
        </p:txBody>
      </p:sp>
      <p:sp>
        <p:nvSpPr>
          <p:cNvPr id="19" name="Google Shape;2476;p52">
            <a:extLst>
              <a:ext uri="{FF2B5EF4-FFF2-40B4-BE49-F238E27FC236}">
                <a16:creationId xmlns:a16="http://schemas.microsoft.com/office/drawing/2014/main" id="{D083AE3C-B44A-CA61-381E-79F857B5CBCD}"/>
              </a:ext>
            </a:extLst>
          </p:cNvPr>
          <p:cNvSpPr txBox="1">
            <a:spLocks/>
          </p:cNvSpPr>
          <p:nvPr/>
        </p:nvSpPr>
        <p:spPr>
          <a:xfrm>
            <a:off x="2012950" y="2413000"/>
            <a:ext cx="971550" cy="5778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l">
              <a:buSzPts val="5200"/>
            </a:pPr>
            <a:br>
              <a:rPr lang="pt-BR">
                <a:solidFill>
                  <a:srgbClr val="FF0000"/>
                </a:solidFill>
                <a:latin typeface="#9Slide02 Noi dung dai" panose="02000000000000000000" pitchFamily="2" charset="0"/>
                <a:ea typeface="#9Slide02 Noi dung dai" panose="02000000000000000000" pitchFamily="2" charset="0"/>
              </a:rPr>
            </a:br>
            <a:r>
              <a:rPr lang="en">
                <a:solidFill>
                  <a:srgbClr val="FF0000"/>
                </a:solidFill>
                <a:latin typeface="#9Slide02 Noi dung dai" panose="02000000000000000000" pitchFamily="2" charset="0"/>
                <a:ea typeface="#9Slide02 Noi dung dai" panose="02000000000000000000" pitchFamily="2" charset="0"/>
              </a:rPr>
              <a:t>(3)   </a:t>
            </a:r>
            <a:endParaRPr lang="pt-BR">
              <a:solidFill>
                <a:srgbClr val="FF0000"/>
              </a:solidFill>
              <a:latin typeface="#9Slide02 Noi dung dai" panose="02000000000000000000" pitchFamily="2" charset="0"/>
              <a:ea typeface="#9Slide02 Noi dung dai" panose="02000000000000000000" pitchFamily="2" charset="0"/>
            </a:endParaRPr>
          </a:p>
        </p:txBody>
      </p:sp>
      <p:sp>
        <p:nvSpPr>
          <p:cNvPr id="20" name="Google Shape;2476;p52">
            <a:extLst>
              <a:ext uri="{FF2B5EF4-FFF2-40B4-BE49-F238E27FC236}">
                <a16:creationId xmlns:a16="http://schemas.microsoft.com/office/drawing/2014/main" id="{A5633B28-0489-72AD-72B8-B82617F87446}"/>
              </a:ext>
            </a:extLst>
          </p:cNvPr>
          <p:cNvSpPr txBox="1">
            <a:spLocks/>
          </p:cNvSpPr>
          <p:nvPr/>
        </p:nvSpPr>
        <p:spPr>
          <a:xfrm>
            <a:off x="7870400" y="97790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l">
              <a:buSzPts val="5200"/>
            </a:pPr>
            <a:br>
              <a:rPr lang="pt-BR">
                <a:solidFill>
                  <a:srgbClr val="FF0000"/>
                </a:solidFill>
                <a:latin typeface="#9Slide02 Noi dung dai" panose="02000000000000000000" pitchFamily="2" charset="0"/>
                <a:ea typeface="#9Slide02 Noi dung dai" panose="02000000000000000000" pitchFamily="2" charset="0"/>
              </a:rPr>
            </a:br>
            <a:r>
              <a:rPr lang="en">
                <a:solidFill>
                  <a:srgbClr val="FF0000"/>
                </a:solidFill>
                <a:latin typeface="#9Slide02 Noi dung dai" panose="02000000000000000000" pitchFamily="2" charset="0"/>
                <a:ea typeface="#9Slide02 Noi dung dai" panose="02000000000000000000" pitchFamily="2" charset="0"/>
              </a:rPr>
              <a:t>(4)   </a:t>
            </a:r>
            <a:endParaRPr lang="pt-BR">
              <a:solidFill>
                <a:srgbClr val="FF0000"/>
              </a:solidFill>
              <a:latin typeface="#9Slide02 Noi dung dai" panose="02000000000000000000" pitchFamily="2" charset="0"/>
              <a:ea typeface="#9Slide02 Noi dung dai" panose="02000000000000000000" pitchFamily="2" charset="0"/>
            </a:endParaRPr>
          </a:p>
        </p:txBody>
      </p:sp>
      <p:sp>
        <p:nvSpPr>
          <p:cNvPr id="21" name="Google Shape;2476;p52">
            <a:extLst>
              <a:ext uri="{FF2B5EF4-FFF2-40B4-BE49-F238E27FC236}">
                <a16:creationId xmlns:a16="http://schemas.microsoft.com/office/drawing/2014/main" id="{59FB2DC9-92AD-A959-FEE4-A2759062233D}"/>
              </a:ext>
            </a:extLst>
          </p:cNvPr>
          <p:cNvSpPr txBox="1">
            <a:spLocks/>
          </p:cNvSpPr>
          <p:nvPr/>
        </p:nvSpPr>
        <p:spPr>
          <a:xfrm>
            <a:off x="7927975" y="172085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l">
              <a:buSzPts val="5200"/>
            </a:pPr>
            <a:br>
              <a:rPr lang="pt-BR">
                <a:solidFill>
                  <a:srgbClr val="FF0000"/>
                </a:solidFill>
                <a:latin typeface="#9Slide02 Noi dung dai" panose="02000000000000000000" pitchFamily="2" charset="0"/>
                <a:ea typeface="#9Slide02 Noi dung dai" panose="02000000000000000000" pitchFamily="2" charset="0"/>
              </a:rPr>
            </a:br>
            <a:r>
              <a:rPr lang="en">
                <a:solidFill>
                  <a:srgbClr val="FF0000"/>
                </a:solidFill>
                <a:latin typeface="#9Slide02 Noi dung dai" panose="02000000000000000000" pitchFamily="2" charset="0"/>
                <a:ea typeface="#9Slide02 Noi dung dai" panose="02000000000000000000" pitchFamily="2" charset="0"/>
              </a:rPr>
              <a:t>(5)   </a:t>
            </a:r>
            <a:endParaRPr lang="pt-BR">
              <a:solidFill>
                <a:srgbClr val="FF0000"/>
              </a:solidFill>
              <a:latin typeface="#9Slide02 Noi dung dai" panose="02000000000000000000" pitchFamily="2" charset="0"/>
              <a:ea typeface="#9Slide02 Noi dung dai" panose="02000000000000000000" pitchFamily="2" charset="0"/>
            </a:endParaRPr>
          </a:p>
        </p:txBody>
      </p:sp>
      <p:sp>
        <p:nvSpPr>
          <p:cNvPr id="22" name="Google Shape;2476;p52">
            <a:extLst>
              <a:ext uri="{FF2B5EF4-FFF2-40B4-BE49-F238E27FC236}">
                <a16:creationId xmlns:a16="http://schemas.microsoft.com/office/drawing/2014/main" id="{C0DC7443-3B98-202C-74CD-D20B34B0D30A}"/>
              </a:ext>
            </a:extLst>
          </p:cNvPr>
          <p:cNvSpPr txBox="1">
            <a:spLocks/>
          </p:cNvSpPr>
          <p:nvPr/>
        </p:nvSpPr>
        <p:spPr>
          <a:xfrm>
            <a:off x="965200" y="2651125"/>
            <a:ext cx="8178799" cy="22605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l">
              <a:buSzPts val="5200"/>
            </a:pPr>
            <a:br>
              <a:rPr lang="pt-BR" b="1" i="1">
                <a:solidFill>
                  <a:srgbClr val="FF0000"/>
                </a:solidFill>
                <a:latin typeface="#9Slide02 Noi dung dai" panose="02000000000000000000" pitchFamily="2" charset="0"/>
                <a:ea typeface="#9Slide02 Noi dung dai" panose="02000000000000000000" pitchFamily="2" charset="0"/>
              </a:rPr>
            </a:br>
            <a:r>
              <a:rPr lang="en" b="1" i="1">
                <a:solidFill>
                  <a:srgbClr val="FF0000"/>
                </a:solidFill>
                <a:latin typeface="#9Slide02 Noi dung dai" panose="02000000000000000000" pitchFamily="2" charset="0"/>
                <a:ea typeface="#9Slide02 Noi dung dai" panose="02000000000000000000" pitchFamily="2" charset="0"/>
              </a:rPr>
              <a:t>Trong đó: m là khối lượng chất (g)</a:t>
            </a:r>
          </a:p>
          <a:p>
            <a:pPr algn="l">
              <a:buSzPts val="5200"/>
            </a:pPr>
            <a:r>
              <a:rPr lang="en" b="1" i="1">
                <a:solidFill>
                  <a:srgbClr val="FF0000"/>
                </a:solidFill>
                <a:latin typeface="#9Slide02 Noi dung dai" panose="02000000000000000000" pitchFamily="2" charset="0"/>
                <a:ea typeface="#9Slide02 Noi dung dai" panose="02000000000000000000" pitchFamily="2" charset="0"/>
              </a:rPr>
              <a:t>M là khối lượng mol (g/mol)</a:t>
            </a:r>
          </a:p>
          <a:p>
            <a:pPr algn="l">
              <a:buSzPts val="5200"/>
            </a:pPr>
            <a:r>
              <a:rPr lang="en" b="1" i="1">
                <a:solidFill>
                  <a:srgbClr val="FF0000"/>
                </a:solidFill>
                <a:latin typeface="#9Slide02 Noi dung dai" panose="02000000000000000000" pitchFamily="2" charset="0"/>
                <a:ea typeface="#9Slide02 Noi dung dai" panose="02000000000000000000" pitchFamily="2" charset="0"/>
              </a:rPr>
              <a:t>n là số mol (mol)</a:t>
            </a:r>
          </a:p>
          <a:p>
            <a:pPr algn="l">
              <a:buSzPts val="5200"/>
            </a:pPr>
            <a:r>
              <a:rPr lang="en" b="1" i="1">
                <a:solidFill>
                  <a:srgbClr val="FF0000"/>
                </a:solidFill>
                <a:latin typeface="#9Slide02 Noi dung dai" panose="02000000000000000000" pitchFamily="2" charset="0"/>
                <a:ea typeface="#9Slide02 Noi dung dai" panose="02000000000000000000" pitchFamily="2" charset="0"/>
              </a:rPr>
              <a:t>V</a:t>
            </a:r>
            <a:r>
              <a:rPr lang="en" b="1" i="1" baseline="-25000">
                <a:solidFill>
                  <a:srgbClr val="FF0000"/>
                </a:solidFill>
                <a:latin typeface="#9Slide02 Noi dung dai" panose="02000000000000000000" pitchFamily="2" charset="0"/>
                <a:ea typeface="#9Slide02 Noi dung dai" panose="02000000000000000000" pitchFamily="2" charset="0"/>
              </a:rPr>
              <a:t>đkc</a:t>
            </a:r>
            <a:r>
              <a:rPr lang="en" b="1" i="1">
                <a:solidFill>
                  <a:srgbClr val="FF0000"/>
                </a:solidFill>
                <a:latin typeface="#9Slide02 Noi dung dai" panose="02000000000000000000" pitchFamily="2" charset="0"/>
                <a:ea typeface="#9Slide02 Noi dung dai" panose="02000000000000000000" pitchFamily="2" charset="0"/>
              </a:rPr>
              <a:t> là thể tích chất khí ở điều kiện chuẩn (L)  </a:t>
            </a:r>
            <a:endParaRPr lang="pt-BR" b="1" i="1">
              <a:solidFill>
                <a:srgbClr val="FF0000"/>
              </a:solidFill>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3333719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527FF-1C14-5B10-0FD6-28CE9A5C07EF}"/>
            </a:ext>
          </a:extLst>
        </p:cNvPr>
        <p:cNvGrpSpPr/>
        <p:nvPr/>
      </p:nvGrpSpPr>
      <p:grpSpPr>
        <a:xfrm>
          <a:off x="0" y="0"/>
          <a:ext cx="0" cy="0"/>
          <a:chOff x="0" y="0"/>
          <a:chExt cx="0" cy="0"/>
        </a:xfrm>
      </p:grpSpPr>
      <p:pic>
        <p:nvPicPr>
          <p:cNvPr id="42" name="10 giây đường lên đỉnh">
            <a:hlinkClick r:id="" action="ppaction://media"/>
            <a:extLst>
              <a:ext uri="{FF2B5EF4-FFF2-40B4-BE49-F238E27FC236}">
                <a16:creationId xmlns:a16="http://schemas.microsoft.com/office/drawing/2014/main" id="{1C3DE67C-AA96-1062-BC9F-5EA8C5C7F9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885" y="0"/>
            <a:ext cx="9144000" cy="5143500"/>
          </a:xfrm>
          <a:prstGeom prst="rect">
            <a:avLst/>
          </a:prstGeom>
        </p:spPr>
      </p:pic>
      <p:sp>
        <p:nvSpPr>
          <p:cNvPr id="90" name="Google Shape;197;p27">
            <a:extLst>
              <a:ext uri="{FF2B5EF4-FFF2-40B4-BE49-F238E27FC236}">
                <a16:creationId xmlns:a16="http://schemas.microsoft.com/office/drawing/2014/main" id="{3779748E-B428-572D-7471-C5027CBC0794}"/>
              </a:ext>
            </a:extLst>
          </p:cNvPr>
          <p:cNvSpPr txBox="1">
            <a:spLocks/>
          </p:cNvSpPr>
          <p:nvPr/>
        </p:nvSpPr>
        <p:spPr>
          <a:xfrm>
            <a:off x="3025504" y="535223"/>
            <a:ext cx="3687633"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4000" b="0" i="0" u="none" strike="noStrike" kern="0" cap="none" spc="0" normalizeH="0" baseline="0" noProof="0">
                <a:ln>
                  <a:noFill/>
                </a:ln>
                <a:solidFill>
                  <a:schemeClr val="bg1"/>
                </a:solidFill>
                <a:effectLst/>
                <a:uLnTx/>
                <a:uFillTx/>
                <a:latin typeface="#9Slide07 Cadena" panose="02000503000000020004" pitchFamily="2" charset="0"/>
                <a:sym typeface="Fredoka One"/>
              </a:rPr>
              <a:t>MẬT THƯ SỐ 1</a:t>
            </a:r>
          </a:p>
        </p:txBody>
      </p:sp>
      <p:cxnSp>
        <p:nvCxnSpPr>
          <p:cNvPr id="14" name="Straight Connector 13">
            <a:extLst>
              <a:ext uri="{FF2B5EF4-FFF2-40B4-BE49-F238E27FC236}">
                <a16:creationId xmlns:a16="http://schemas.microsoft.com/office/drawing/2014/main" id="{689008C2-A9F5-4E22-CB5E-22A1F0FE8428}"/>
              </a:ext>
            </a:extLst>
          </p:cNvPr>
          <p:cNvCxnSpPr>
            <a:cxnSpLocks/>
          </p:cNvCxnSpPr>
          <p:nvPr/>
        </p:nvCxnSpPr>
        <p:spPr>
          <a:xfrm>
            <a:off x="5994349" y="2415189"/>
            <a:ext cx="563527" cy="0"/>
          </a:xfrm>
          <a:prstGeom prst="line">
            <a:avLst/>
          </a:prstGeom>
          <a:ln w="28575">
            <a:solidFill>
              <a:srgbClr val="323B5B"/>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F4E9E6-D9F9-3A91-C841-07FCE861EF3D}"/>
              </a:ext>
            </a:extLst>
          </p:cNvPr>
          <p:cNvCxnSpPr>
            <a:cxnSpLocks/>
          </p:cNvCxnSpPr>
          <p:nvPr/>
        </p:nvCxnSpPr>
        <p:spPr>
          <a:xfrm>
            <a:off x="6678377" y="2415189"/>
            <a:ext cx="563527" cy="0"/>
          </a:xfrm>
          <a:prstGeom prst="line">
            <a:avLst/>
          </a:prstGeom>
          <a:ln w="28575">
            <a:solidFill>
              <a:srgbClr val="323B5B"/>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60796B58-7A1E-70A4-0690-E961CCA38684}"/>
              </a:ext>
            </a:extLst>
          </p:cNvPr>
          <p:cNvCxnSpPr>
            <a:cxnSpLocks/>
          </p:cNvCxnSpPr>
          <p:nvPr/>
        </p:nvCxnSpPr>
        <p:spPr>
          <a:xfrm>
            <a:off x="7362405" y="2415189"/>
            <a:ext cx="563527" cy="0"/>
          </a:xfrm>
          <a:prstGeom prst="line">
            <a:avLst/>
          </a:prstGeom>
          <a:ln w="28575">
            <a:solidFill>
              <a:srgbClr val="323B5B"/>
            </a:solidFill>
          </a:ln>
        </p:spPr>
        <p:style>
          <a:lnRef idx="1">
            <a:schemeClr val="dk1"/>
          </a:lnRef>
          <a:fillRef idx="0">
            <a:schemeClr val="dk1"/>
          </a:fillRef>
          <a:effectRef idx="0">
            <a:schemeClr val="dk1"/>
          </a:effectRef>
          <a:fontRef idx="minor">
            <a:schemeClr val="tx1"/>
          </a:fontRef>
        </p:style>
      </p:cxnSp>
      <p:sp>
        <p:nvSpPr>
          <p:cNvPr id="29" name="Google Shape;197;p27">
            <a:extLst>
              <a:ext uri="{FF2B5EF4-FFF2-40B4-BE49-F238E27FC236}">
                <a16:creationId xmlns:a16="http://schemas.microsoft.com/office/drawing/2014/main" id="{04E9CD64-A3DC-36EE-F265-B40A29CA251C}"/>
              </a:ext>
            </a:extLst>
          </p:cNvPr>
          <p:cNvSpPr txBox="1">
            <a:spLocks/>
          </p:cNvSpPr>
          <p:nvPr/>
        </p:nvSpPr>
        <p:spPr>
          <a:xfrm>
            <a:off x="5971171" y="1685708"/>
            <a:ext cx="354997"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lang="en-US" sz="5400">
                <a:solidFill>
                  <a:schemeClr val="bg1"/>
                </a:solidFill>
                <a:latin typeface="#9Slide07 Cadena" panose="02000503000000020004" pitchFamily="2" charset="0"/>
              </a:rPr>
              <a:t>H</a:t>
            </a:r>
            <a:endParaRPr kumimoji="0" lang="en-US" sz="5400" b="0" i="0" u="none" strike="noStrike" kern="0" cap="none" spc="0" normalizeH="0" baseline="0" noProof="0">
              <a:ln>
                <a:noFill/>
              </a:ln>
              <a:solidFill>
                <a:schemeClr val="bg1"/>
              </a:solidFill>
              <a:effectLst/>
              <a:uLnTx/>
              <a:uFillTx/>
              <a:latin typeface="#9Slide07 Cadena" panose="02000503000000020004" pitchFamily="2" charset="0"/>
              <a:sym typeface="Fredoka One"/>
            </a:endParaRPr>
          </a:p>
        </p:txBody>
      </p:sp>
      <p:sp>
        <p:nvSpPr>
          <p:cNvPr id="30" name="Google Shape;197;p27">
            <a:extLst>
              <a:ext uri="{FF2B5EF4-FFF2-40B4-BE49-F238E27FC236}">
                <a16:creationId xmlns:a16="http://schemas.microsoft.com/office/drawing/2014/main" id="{75615789-A992-8109-1623-80D940109F08}"/>
              </a:ext>
            </a:extLst>
          </p:cNvPr>
          <p:cNvSpPr txBox="1">
            <a:spLocks/>
          </p:cNvSpPr>
          <p:nvPr/>
        </p:nvSpPr>
        <p:spPr>
          <a:xfrm>
            <a:off x="6668088" y="1672118"/>
            <a:ext cx="354997"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lang="en-US" sz="5400">
                <a:solidFill>
                  <a:schemeClr val="bg1"/>
                </a:solidFill>
                <a:latin typeface="#9Slide07 Cadena" panose="02000503000000020004" pitchFamily="2" charset="0"/>
              </a:rPr>
              <a:t>T</a:t>
            </a:r>
            <a:endParaRPr kumimoji="0" lang="en-US" sz="5400" b="0" i="0" u="none" strike="noStrike" kern="0" cap="none" spc="0" normalizeH="0" baseline="0" noProof="0">
              <a:ln>
                <a:noFill/>
              </a:ln>
              <a:solidFill>
                <a:schemeClr val="bg1"/>
              </a:solidFill>
              <a:effectLst/>
              <a:uLnTx/>
              <a:uFillTx/>
              <a:latin typeface="#9Slide07 Cadena" panose="02000503000000020004" pitchFamily="2" charset="0"/>
              <a:sym typeface="Fredoka One"/>
            </a:endParaRPr>
          </a:p>
        </p:txBody>
      </p:sp>
      <p:sp>
        <p:nvSpPr>
          <p:cNvPr id="31" name="Google Shape;197;p27">
            <a:extLst>
              <a:ext uri="{FF2B5EF4-FFF2-40B4-BE49-F238E27FC236}">
                <a16:creationId xmlns:a16="http://schemas.microsoft.com/office/drawing/2014/main" id="{10336E26-C109-E13D-31F4-2CB9CBE78786}"/>
              </a:ext>
            </a:extLst>
          </p:cNvPr>
          <p:cNvSpPr txBox="1">
            <a:spLocks/>
          </p:cNvSpPr>
          <p:nvPr/>
        </p:nvSpPr>
        <p:spPr>
          <a:xfrm>
            <a:off x="7362405" y="1669452"/>
            <a:ext cx="354997"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lang="en-US" sz="5400">
                <a:solidFill>
                  <a:schemeClr val="bg1"/>
                </a:solidFill>
                <a:latin typeface="#9Slide07 Cadena" panose="02000503000000020004" pitchFamily="2" charset="0"/>
              </a:rPr>
              <a:t>C</a:t>
            </a:r>
            <a:endParaRPr kumimoji="0" lang="en-US" sz="5400" b="0" i="0" u="none" strike="noStrike" kern="0" cap="none" spc="0" normalizeH="0" baseline="0" noProof="0">
              <a:ln>
                <a:noFill/>
              </a:ln>
              <a:solidFill>
                <a:schemeClr val="bg1"/>
              </a:solidFill>
              <a:effectLst/>
              <a:uLnTx/>
              <a:uFillTx/>
              <a:latin typeface="#9Slide07 Cadena" panose="02000503000000020004" pitchFamily="2" charset="0"/>
              <a:sym typeface="Fredoka One"/>
            </a:endParaRPr>
          </a:p>
        </p:txBody>
      </p:sp>
      <p:cxnSp>
        <p:nvCxnSpPr>
          <p:cNvPr id="10" name="Straight Connector 9">
            <a:extLst>
              <a:ext uri="{FF2B5EF4-FFF2-40B4-BE49-F238E27FC236}">
                <a16:creationId xmlns:a16="http://schemas.microsoft.com/office/drawing/2014/main" id="{DF9EB45C-44E3-08A9-7F67-42F994C2CB95}"/>
              </a:ext>
            </a:extLst>
          </p:cNvPr>
          <p:cNvCxnSpPr>
            <a:cxnSpLocks/>
          </p:cNvCxnSpPr>
          <p:nvPr/>
        </p:nvCxnSpPr>
        <p:spPr>
          <a:xfrm>
            <a:off x="3124149" y="2427889"/>
            <a:ext cx="563527" cy="0"/>
          </a:xfrm>
          <a:prstGeom prst="line">
            <a:avLst/>
          </a:prstGeom>
          <a:ln w="28575">
            <a:solidFill>
              <a:srgbClr val="323B5B"/>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05B3268-C9DF-DA43-061C-15391B6EA40E}"/>
              </a:ext>
            </a:extLst>
          </p:cNvPr>
          <p:cNvCxnSpPr>
            <a:cxnSpLocks/>
          </p:cNvCxnSpPr>
          <p:nvPr/>
        </p:nvCxnSpPr>
        <p:spPr>
          <a:xfrm>
            <a:off x="3808177" y="2427889"/>
            <a:ext cx="563527" cy="0"/>
          </a:xfrm>
          <a:prstGeom prst="line">
            <a:avLst/>
          </a:prstGeom>
          <a:ln w="28575">
            <a:solidFill>
              <a:srgbClr val="323B5B"/>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4192CE0-A6B4-428A-F730-997557E92455}"/>
              </a:ext>
            </a:extLst>
          </p:cNvPr>
          <p:cNvCxnSpPr>
            <a:cxnSpLocks/>
          </p:cNvCxnSpPr>
          <p:nvPr/>
        </p:nvCxnSpPr>
        <p:spPr>
          <a:xfrm>
            <a:off x="4492205" y="2427889"/>
            <a:ext cx="563527" cy="0"/>
          </a:xfrm>
          <a:prstGeom prst="line">
            <a:avLst/>
          </a:prstGeom>
          <a:ln w="28575">
            <a:solidFill>
              <a:srgbClr val="323B5B"/>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8DE5774-DFA2-F28F-461B-4827937A284A}"/>
              </a:ext>
            </a:extLst>
          </p:cNvPr>
          <p:cNvCxnSpPr>
            <a:cxnSpLocks/>
          </p:cNvCxnSpPr>
          <p:nvPr/>
        </p:nvCxnSpPr>
        <p:spPr>
          <a:xfrm>
            <a:off x="5252433" y="2427889"/>
            <a:ext cx="563527" cy="0"/>
          </a:xfrm>
          <a:prstGeom prst="line">
            <a:avLst/>
          </a:prstGeom>
          <a:ln w="28575">
            <a:solidFill>
              <a:srgbClr val="323B5B"/>
            </a:solidFill>
          </a:ln>
        </p:spPr>
        <p:style>
          <a:lnRef idx="1">
            <a:schemeClr val="dk1"/>
          </a:lnRef>
          <a:fillRef idx="0">
            <a:schemeClr val="dk1"/>
          </a:fillRef>
          <a:effectRef idx="0">
            <a:schemeClr val="dk1"/>
          </a:effectRef>
          <a:fontRef idx="minor">
            <a:schemeClr val="tx1"/>
          </a:fontRef>
        </p:style>
      </p:cxnSp>
      <p:sp>
        <p:nvSpPr>
          <p:cNvPr id="15" name="Google Shape;197;p27">
            <a:extLst>
              <a:ext uri="{FF2B5EF4-FFF2-40B4-BE49-F238E27FC236}">
                <a16:creationId xmlns:a16="http://schemas.microsoft.com/office/drawing/2014/main" id="{65B97676-5863-C7F1-AC2F-00D144C7ACAE}"/>
              </a:ext>
            </a:extLst>
          </p:cNvPr>
          <p:cNvSpPr txBox="1">
            <a:spLocks/>
          </p:cNvSpPr>
          <p:nvPr/>
        </p:nvSpPr>
        <p:spPr>
          <a:xfrm>
            <a:off x="3151771" y="1698408"/>
            <a:ext cx="354997"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lang="en-US" sz="5400">
                <a:solidFill>
                  <a:schemeClr val="bg1"/>
                </a:solidFill>
                <a:latin typeface="#9Slide07 Cadena" panose="02000503000000020004" pitchFamily="2" charset="0"/>
              </a:rPr>
              <a:t>G</a:t>
            </a:r>
            <a:endParaRPr kumimoji="0" lang="en-US" sz="5400" b="0" i="0" u="none" strike="noStrike" kern="0" cap="none" spc="0" normalizeH="0" baseline="0" noProof="0">
              <a:ln>
                <a:noFill/>
              </a:ln>
              <a:solidFill>
                <a:schemeClr val="bg1"/>
              </a:solidFill>
              <a:effectLst/>
              <a:uLnTx/>
              <a:uFillTx/>
              <a:latin typeface="#9Slide07 Cadena" panose="02000503000000020004" pitchFamily="2" charset="0"/>
              <a:sym typeface="Fredoka One"/>
            </a:endParaRPr>
          </a:p>
        </p:txBody>
      </p:sp>
      <p:sp>
        <p:nvSpPr>
          <p:cNvPr id="16" name="Google Shape;197;p27">
            <a:extLst>
              <a:ext uri="{FF2B5EF4-FFF2-40B4-BE49-F238E27FC236}">
                <a16:creationId xmlns:a16="http://schemas.microsoft.com/office/drawing/2014/main" id="{915FA8B6-E795-08A1-6DE0-307B2FDE1F6A}"/>
              </a:ext>
            </a:extLst>
          </p:cNvPr>
          <p:cNvSpPr txBox="1">
            <a:spLocks/>
          </p:cNvSpPr>
          <p:nvPr/>
        </p:nvSpPr>
        <p:spPr>
          <a:xfrm>
            <a:off x="3797888" y="1684818"/>
            <a:ext cx="354997"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lang="en-US" sz="5400">
                <a:solidFill>
                  <a:schemeClr val="bg1"/>
                </a:solidFill>
                <a:latin typeface="#9Slide07 Cadena" panose="02000503000000020004" pitchFamily="2" charset="0"/>
              </a:rPr>
              <a:t>N</a:t>
            </a:r>
            <a:endParaRPr kumimoji="0" lang="en-US" sz="5400" b="0" i="0" u="none" strike="noStrike" kern="0" cap="none" spc="0" normalizeH="0" baseline="0" noProof="0">
              <a:ln>
                <a:noFill/>
              </a:ln>
              <a:solidFill>
                <a:schemeClr val="bg1"/>
              </a:solidFill>
              <a:effectLst/>
              <a:uLnTx/>
              <a:uFillTx/>
              <a:latin typeface="#9Slide07 Cadena" panose="02000503000000020004" pitchFamily="2" charset="0"/>
              <a:sym typeface="Fredoka One"/>
            </a:endParaRPr>
          </a:p>
        </p:txBody>
      </p:sp>
      <p:sp>
        <p:nvSpPr>
          <p:cNvPr id="20" name="Google Shape;197;p27">
            <a:extLst>
              <a:ext uri="{FF2B5EF4-FFF2-40B4-BE49-F238E27FC236}">
                <a16:creationId xmlns:a16="http://schemas.microsoft.com/office/drawing/2014/main" id="{65CA9A58-0712-2A68-6777-0841C53747C4}"/>
              </a:ext>
            </a:extLst>
          </p:cNvPr>
          <p:cNvSpPr txBox="1">
            <a:spLocks/>
          </p:cNvSpPr>
          <p:nvPr/>
        </p:nvSpPr>
        <p:spPr>
          <a:xfrm>
            <a:off x="4492205" y="1682152"/>
            <a:ext cx="354997"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lang="en-US" sz="5400">
                <a:solidFill>
                  <a:schemeClr val="bg1"/>
                </a:solidFill>
                <a:latin typeface="#9Slide07 Cadena" panose="02000503000000020004" pitchFamily="2" charset="0"/>
              </a:rPr>
              <a:t>T</a:t>
            </a:r>
            <a:endParaRPr kumimoji="0" lang="en-US" sz="5400" b="0" i="0" u="none" strike="noStrike" kern="0" cap="none" spc="0" normalizeH="0" baseline="0" noProof="0">
              <a:ln>
                <a:noFill/>
              </a:ln>
              <a:solidFill>
                <a:schemeClr val="bg1"/>
              </a:solidFill>
              <a:effectLst/>
              <a:uLnTx/>
              <a:uFillTx/>
              <a:latin typeface="#9Slide07 Cadena" panose="02000503000000020004" pitchFamily="2" charset="0"/>
              <a:sym typeface="Fredoka One"/>
            </a:endParaRPr>
          </a:p>
        </p:txBody>
      </p:sp>
      <p:sp>
        <p:nvSpPr>
          <p:cNvPr id="21" name="Google Shape;197;p27">
            <a:extLst>
              <a:ext uri="{FF2B5EF4-FFF2-40B4-BE49-F238E27FC236}">
                <a16:creationId xmlns:a16="http://schemas.microsoft.com/office/drawing/2014/main" id="{550A7743-BED1-F47D-598C-FEA0F355019F}"/>
              </a:ext>
            </a:extLst>
          </p:cNvPr>
          <p:cNvSpPr txBox="1">
            <a:spLocks/>
          </p:cNvSpPr>
          <p:nvPr/>
        </p:nvSpPr>
        <p:spPr>
          <a:xfrm>
            <a:off x="5184257" y="1669302"/>
            <a:ext cx="354997"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lang="en-US" sz="5400">
                <a:solidFill>
                  <a:schemeClr val="bg1"/>
                </a:solidFill>
                <a:latin typeface="#9Slide07 Cadena" panose="02000503000000020004" pitchFamily="2" charset="0"/>
              </a:rPr>
              <a:t>U</a:t>
            </a:r>
            <a:endParaRPr kumimoji="0" lang="en-US" sz="5400" b="0" i="0" u="none" strike="noStrike" kern="0" cap="none" spc="0" normalizeH="0" baseline="0" noProof="0">
              <a:ln>
                <a:noFill/>
              </a:ln>
              <a:solidFill>
                <a:schemeClr val="bg1"/>
              </a:solidFill>
              <a:effectLst/>
              <a:uLnTx/>
              <a:uFillTx/>
              <a:latin typeface="#9Slide07 Cadena" panose="02000503000000020004" pitchFamily="2" charset="0"/>
              <a:sym typeface="Fredoka One"/>
            </a:endParaRPr>
          </a:p>
        </p:txBody>
      </p:sp>
      <p:cxnSp>
        <p:nvCxnSpPr>
          <p:cNvPr id="5" name="Straight Connector 4">
            <a:extLst>
              <a:ext uri="{FF2B5EF4-FFF2-40B4-BE49-F238E27FC236}">
                <a16:creationId xmlns:a16="http://schemas.microsoft.com/office/drawing/2014/main" id="{CADD0580-AA04-A94C-3D34-A52CFBBCDA4A}"/>
              </a:ext>
            </a:extLst>
          </p:cNvPr>
          <p:cNvCxnSpPr>
            <a:cxnSpLocks/>
          </p:cNvCxnSpPr>
          <p:nvPr/>
        </p:nvCxnSpPr>
        <p:spPr>
          <a:xfrm>
            <a:off x="1777949" y="2427889"/>
            <a:ext cx="563527" cy="0"/>
          </a:xfrm>
          <a:prstGeom prst="line">
            <a:avLst/>
          </a:prstGeom>
          <a:ln w="28575">
            <a:solidFill>
              <a:srgbClr val="323B5B"/>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FDDCD184-FE08-1906-7BE6-AABDEC055AD8}"/>
              </a:ext>
            </a:extLst>
          </p:cNvPr>
          <p:cNvCxnSpPr>
            <a:cxnSpLocks/>
          </p:cNvCxnSpPr>
          <p:nvPr/>
        </p:nvCxnSpPr>
        <p:spPr>
          <a:xfrm>
            <a:off x="2461977" y="2427889"/>
            <a:ext cx="563527" cy="0"/>
          </a:xfrm>
          <a:prstGeom prst="line">
            <a:avLst/>
          </a:prstGeom>
          <a:ln w="28575">
            <a:solidFill>
              <a:srgbClr val="323B5B"/>
            </a:solidFill>
          </a:ln>
        </p:spPr>
        <p:style>
          <a:lnRef idx="1">
            <a:schemeClr val="dk1"/>
          </a:lnRef>
          <a:fillRef idx="0">
            <a:schemeClr val="dk1"/>
          </a:fillRef>
          <a:effectRef idx="0">
            <a:schemeClr val="dk1"/>
          </a:effectRef>
          <a:fontRef idx="minor">
            <a:schemeClr val="tx1"/>
          </a:fontRef>
        </p:style>
      </p:cxnSp>
      <p:sp>
        <p:nvSpPr>
          <p:cNvPr id="7" name="Google Shape;197;p27">
            <a:extLst>
              <a:ext uri="{FF2B5EF4-FFF2-40B4-BE49-F238E27FC236}">
                <a16:creationId xmlns:a16="http://schemas.microsoft.com/office/drawing/2014/main" id="{66BA5435-EF93-DE9E-22D0-D11BECFBF87A}"/>
              </a:ext>
            </a:extLst>
          </p:cNvPr>
          <p:cNvSpPr txBox="1">
            <a:spLocks/>
          </p:cNvSpPr>
          <p:nvPr/>
        </p:nvSpPr>
        <p:spPr>
          <a:xfrm>
            <a:off x="1805571" y="1698408"/>
            <a:ext cx="354997"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5400" b="0" i="0" u="none" strike="noStrike" kern="0" cap="none" spc="0" normalizeH="0" baseline="0" noProof="0">
                <a:ln>
                  <a:noFill/>
                </a:ln>
                <a:solidFill>
                  <a:schemeClr val="bg1"/>
                </a:solidFill>
                <a:effectLst/>
                <a:uLnTx/>
                <a:uFillTx/>
                <a:latin typeface="#9Slide07 Cadena" panose="02000503000000020004" pitchFamily="2" charset="0"/>
                <a:sym typeface="Fredoka One"/>
              </a:rPr>
              <a:t>Ư</a:t>
            </a:r>
          </a:p>
        </p:txBody>
      </p:sp>
      <p:sp>
        <p:nvSpPr>
          <p:cNvPr id="8" name="Google Shape;197;p27">
            <a:extLst>
              <a:ext uri="{FF2B5EF4-FFF2-40B4-BE49-F238E27FC236}">
                <a16:creationId xmlns:a16="http://schemas.microsoft.com/office/drawing/2014/main" id="{F08FCBAA-D6D2-6E86-A4C6-E1E74005177C}"/>
              </a:ext>
            </a:extLst>
          </p:cNvPr>
          <p:cNvSpPr txBox="1">
            <a:spLocks/>
          </p:cNvSpPr>
          <p:nvPr/>
        </p:nvSpPr>
        <p:spPr>
          <a:xfrm>
            <a:off x="2451688" y="1684818"/>
            <a:ext cx="354997"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lang="en-US" sz="5400">
                <a:solidFill>
                  <a:schemeClr val="bg1"/>
                </a:solidFill>
                <a:latin typeface="#9Slide07 Cadena" panose="02000503000000020004" pitchFamily="2" charset="0"/>
              </a:rPr>
              <a:t>R</a:t>
            </a:r>
            <a:endParaRPr kumimoji="0" lang="en-US" sz="5400" b="0" i="0" u="none" strike="noStrike" kern="0" cap="none" spc="0" normalizeH="0" baseline="0" noProof="0">
              <a:ln>
                <a:noFill/>
              </a:ln>
              <a:solidFill>
                <a:schemeClr val="bg1"/>
              </a:solidFill>
              <a:effectLst/>
              <a:uLnTx/>
              <a:uFillTx/>
              <a:latin typeface="#9Slide07 Cadena" panose="02000503000000020004" pitchFamily="2" charset="0"/>
              <a:sym typeface="Fredoka One"/>
            </a:endParaRPr>
          </a:p>
        </p:txBody>
      </p:sp>
      <p:pic>
        <p:nvPicPr>
          <p:cNvPr id="2" name="media6">
            <a:hlinkClick r:id="" action="ppaction://media"/>
            <a:extLst>
              <a:ext uri="{FF2B5EF4-FFF2-40B4-BE49-F238E27FC236}">
                <a16:creationId xmlns:a16="http://schemas.microsoft.com/office/drawing/2014/main" id="{8AF8115D-A352-8AC5-2291-8A9D15C8C456}"/>
              </a:ext>
            </a:extLst>
          </p:cNvPr>
          <p:cNvPicPr>
            <a:picLocks noChangeAspect="1"/>
          </p:cNvPicPr>
          <p:nvPr>
            <a:audioFile r:link="rId3"/>
            <p:extLst>
              <p:ext uri="{DAA4B4D4-6D71-4841-9C94-3DE7FCFB9230}">
                <p14:media xmlns:p14="http://schemas.microsoft.com/office/powerpoint/2010/main" r:embed="rId4">
                  <p14:trim st="5856" end="11665.9387"/>
                </p14:media>
              </p:ext>
            </p:extLst>
          </p:nvPr>
        </p:nvPicPr>
        <p:blipFill>
          <a:blip r:embed="rId7"/>
          <a:stretch>
            <a:fillRect/>
          </a:stretch>
        </p:blipFill>
        <p:spPr>
          <a:xfrm>
            <a:off x="3773769" y="5413887"/>
            <a:ext cx="609600" cy="609600"/>
          </a:xfrm>
          <a:prstGeom prst="rect">
            <a:avLst/>
          </a:prstGeom>
        </p:spPr>
      </p:pic>
      <p:sp>
        <p:nvSpPr>
          <p:cNvPr id="40" name="Google Shape;197;p27">
            <a:extLst>
              <a:ext uri="{FF2B5EF4-FFF2-40B4-BE49-F238E27FC236}">
                <a16:creationId xmlns:a16="http://schemas.microsoft.com/office/drawing/2014/main" id="{D3401174-D80E-AE68-DEC8-72C23C269064}"/>
              </a:ext>
            </a:extLst>
          </p:cNvPr>
          <p:cNvSpPr txBox="1">
            <a:spLocks/>
          </p:cNvSpPr>
          <p:nvPr/>
        </p:nvSpPr>
        <p:spPr>
          <a:xfrm>
            <a:off x="2352828" y="3538448"/>
            <a:ext cx="3245115"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4000" b="0" i="0" u="none" strike="noStrike" kern="0" cap="none" spc="0" normalizeH="0" baseline="0" noProof="0">
                <a:ln>
                  <a:noFill/>
                </a:ln>
                <a:solidFill>
                  <a:srgbClr val="FF0000"/>
                </a:solidFill>
                <a:effectLst/>
                <a:uLnTx/>
                <a:uFillTx/>
                <a:latin typeface="#9Slide07 Cadena" panose="02000503000000020004" pitchFamily="2" charset="0"/>
                <a:sym typeface="Fredoka One"/>
              </a:rPr>
              <a:t>TRUNG THỰC</a:t>
            </a:r>
          </a:p>
        </p:txBody>
      </p:sp>
    </p:spTree>
    <p:extLst>
      <p:ext uri="{BB962C8B-B14F-4D97-AF65-F5344CB8AC3E}">
        <p14:creationId xmlns:p14="http://schemas.microsoft.com/office/powerpoint/2010/main" val="2538847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53"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025" fill="hold"/>
                                        <p:tgtEl>
                                          <p:spTgt spid="2"/>
                                        </p:tgtEl>
                                      </p:cBhvr>
                                    </p:cmd>
                                  </p:childTnLst>
                                </p:cTn>
                              </p:par>
                              <p:par>
                                <p:cTn id="14" presetID="1" presetClass="mediacall" presetSubtype="0" fill="hold" nodeType="withEffect">
                                  <p:stCondLst>
                                    <p:cond delay="0"/>
                                  </p:stCondLst>
                                  <p:childTnLst>
                                    <p:cmd type="call" cmd="playFrom(0.0)">
                                      <p:cBhvr>
                                        <p:cTn id="15" dur="1025" fill="hold"/>
                                        <p:tgtEl>
                                          <p:spTgt spid="2"/>
                                        </p:tgtEl>
                                      </p:cBhvr>
                                    </p:cmd>
                                  </p:childTnLst>
                                </p:cTn>
                              </p:par>
                              <p:par>
                                <p:cTn id="16" presetID="1" presetClass="mediacall" presetSubtype="0" fill="hold" nodeType="withEffect">
                                  <p:stCondLst>
                                    <p:cond delay="0"/>
                                  </p:stCondLst>
                                  <p:childTnLst>
                                    <p:cmd type="call" cmd="playFrom(0.0)">
                                      <p:cBhvr>
                                        <p:cTn id="17" dur="1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video>
              <p:cMediaNode vol="80000">
                <p:cTn id="19" fill="hold" display="0">
                  <p:stCondLst>
                    <p:cond delay="indefinite"/>
                  </p:stCondLst>
                </p:cTn>
                <p:tgtEl>
                  <p:spTgt spid="42"/>
                </p:tgtEl>
              </p:cMediaNode>
            </p:video>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2"/>
                                        </p:tgtEl>
                                      </p:cBhvr>
                                    </p:cmd>
                                  </p:childTnLst>
                                </p:cTn>
                              </p:par>
                            </p:childTnLst>
                          </p:cTn>
                        </p:par>
                      </p:childTnLst>
                    </p:cTn>
                  </p:par>
                </p:childTnLst>
              </p:cTn>
              <p:nextCondLst>
                <p:cond evt="onClick" delay="0">
                  <p:tgtEl>
                    <p:spTgt spid="42"/>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070EE-A8F3-3BDA-4A2D-087A259E6914}"/>
            </a:ext>
          </a:extLst>
        </p:cNvPr>
        <p:cNvGrpSpPr/>
        <p:nvPr/>
      </p:nvGrpSpPr>
      <p:grpSpPr>
        <a:xfrm>
          <a:off x="0" y="0"/>
          <a:ext cx="0" cy="0"/>
          <a:chOff x="0" y="0"/>
          <a:chExt cx="0" cy="0"/>
        </a:xfrm>
      </p:grpSpPr>
      <p:sp>
        <p:nvSpPr>
          <p:cNvPr id="2" name="Title 1">
            <a:hlinkClick r:id="" action="ppaction://hlinkshowjump?jump=nextslide"/>
            <a:extLst>
              <a:ext uri="{FF2B5EF4-FFF2-40B4-BE49-F238E27FC236}">
                <a16:creationId xmlns:a16="http://schemas.microsoft.com/office/drawing/2014/main" id="{C89D8041-1825-1938-466D-DB3EDA623273}"/>
              </a:ext>
            </a:extLst>
          </p:cNvPr>
          <p:cNvSpPr txBox="1">
            <a:spLocks/>
          </p:cNvSpPr>
          <p:nvPr/>
        </p:nvSpPr>
        <p:spPr>
          <a:xfrm>
            <a:off x="1655676" y="1761664"/>
            <a:ext cx="5829300" cy="1102519"/>
          </a:xfrm>
          <a:prstGeom prst="rect">
            <a:avLst/>
          </a:prstGeom>
        </p:spPr>
        <p:txBody>
          <a:bodyPr vert="horz" lIns="68580" tIns="34290" rIns="68580" bIns="34290"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 typeface="Arial"/>
              <a:buNone/>
              <a:tabLst/>
              <a:defRPr/>
            </a:pPr>
            <a:r>
              <a:rPr kumimoji="0" lang="en-US" sz="5400" b="1" i="0" u="none" strike="noStrike" kern="1200" cap="all" spc="0" normalizeH="0" baseline="0" noProof="0">
                <a:ln w="0"/>
                <a:solidFill>
                  <a:srgbClr val="FFFF00"/>
                </a:solidFill>
                <a:effectLst>
                  <a:reflection blurRad="12700" stA="50000" endPos="50000" dist="5000" dir="5400000" sy="-100000" rotWithShape="0"/>
                </a:effectLst>
                <a:uLnTx/>
                <a:uFillTx/>
                <a:latin typeface="#9Slide07 Cadena" panose="02000503000000020004" pitchFamily="2" charset="0"/>
                <a:sym typeface="Arial"/>
              </a:rPr>
              <a:t>MẬT THƯ SỐ 2</a:t>
            </a:r>
            <a:endParaRPr kumimoji="0" lang="vi-VN" sz="5400" b="1" i="0" u="none" strike="noStrike" kern="1200" cap="all" spc="0" normalizeH="0" baseline="0" noProof="0" dirty="0">
              <a:ln w="0"/>
              <a:solidFill>
                <a:srgbClr val="FFFF00"/>
              </a:solidFill>
              <a:effectLst>
                <a:reflection blurRad="12700" stA="50000" endPos="50000" dist="5000" dir="5400000" sy="-100000" rotWithShape="0"/>
              </a:effectLst>
              <a:uLnTx/>
              <a:uFillTx/>
              <a:latin typeface="#9Slide07 Cadena" panose="02000503000000020004" pitchFamily="2" charset="0"/>
              <a:sym typeface="Arial"/>
            </a:endParaRPr>
          </a:p>
        </p:txBody>
      </p:sp>
      <p:pic>
        <p:nvPicPr>
          <p:cNvPr id="3" name="1 mo dau.mp3">
            <a:hlinkClick r:id="" action="ppaction://media"/>
            <a:extLst>
              <a:ext uri="{FF2B5EF4-FFF2-40B4-BE49-F238E27FC236}">
                <a16:creationId xmlns:a16="http://schemas.microsoft.com/office/drawing/2014/main" id="{6ADCB881-AF85-2395-731E-24DB487FE5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79396" y="0"/>
            <a:ext cx="457200" cy="457200"/>
          </a:xfrm>
          <a:prstGeom prst="rect">
            <a:avLst/>
          </a:prstGeom>
        </p:spPr>
      </p:pic>
    </p:spTree>
    <p:extLst>
      <p:ext uri="{BB962C8B-B14F-4D97-AF65-F5344CB8AC3E}">
        <p14:creationId xmlns:p14="http://schemas.microsoft.com/office/powerpoint/2010/main" val="2995872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6415">
                <p:cTn id="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68;p31">
            <a:extLst>
              <a:ext uri="{FF2B5EF4-FFF2-40B4-BE49-F238E27FC236}">
                <a16:creationId xmlns:a16="http://schemas.microsoft.com/office/drawing/2014/main" id="{7D55CEDD-C019-4E78-BB00-CC1D9CB66DAD}"/>
              </a:ext>
            </a:extLst>
          </p:cNvPr>
          <p:cNvSpPr txBox="1">
            <a:spLocks noGrp="1"/>
          </p:cNvSpPr>
          <p:nvPr>
            <p:ph type="subTitle" idx="1"/>
          </p:nvPr>
        </p:nvSpPr>
        <p:spPr>
          <a:xfrm>
            <a:off x="383273" y="907125"/>
            <a:ext cx="8674100" cy="3210822"/>
          </a:xfrm>
          <a:prstGeom prst="rect">
            <a:avLst/>
          </a:prstGeom>
        </p:spPr>
        <p:txBody>
          <a:bodyPr spcFirstLastPara="1" wrap="square" lIns="91425" tIns="91425" rIns="91425" bIns="91425" anchor="ctr" anchorCtr="0">
            <a:noAutofit/>
          </a:bodyPr>
          <a:lstStyle/>
          <a:p>
            <a:pPr marL="57150" indent="0" algn="l">
              <a:lnSpc>
                <a:spcPct val="107000"/>
              </a:lnSpc>
              <a:spcAft>
                <a:spcPts val="800"/>
              </a:spcAft>
            </a:pPr>
            <a:r>
              <a:rPr lang="en-US" sz="2600" b="1" kern="100">
                <a:effectLst/>
                <a:latin typeface="#9Slide02 Noi dung rat dai" panose="02000000000000000000" pitchFamily="2" charset="0"/>
                <a:ea typeface="#9Slide02 Noi dung rat dai" panose="02000000000000000000" pitchFamily="2" charset="0"/>
                <a:cs typeface="Times New Roman" panose="02020603050405020304" pitchFamily="18" charset="0"/>
              </a:rPr>
              <a:t>Bài 1.</a:t>
            </a:r>
            <a:r>
              <a:rPr lang="en-US" sz="2600" kern="100">
                <a:effectLst/>
                <a:latin typeface="#9Slide02 Noi dung rat dai" panose="02000000000000000000" pitchFamily="2" charset="0"/>
                <a:ea typeface="#9Slide02 Noi dung rat dai" panose="02000000000000000000" pitchFamily="2" charset="0"/>
                <a:cs typeface="Times New Roman" panose="02020603050405020304" pitchFamily="18" charset="0"/>
              </a:rPr>
              <a:t> Cho khối lượng nguyên tử: H = 1; C = 12; O = 16. Tính: </a:t>
            </a:r>
          </a:p>
          <a:p>
            <a:pPr marL="0" lvl="0" indent="0" algn="l">
              <a:lnSpc>
                <a:spcPct val="107000"/>
              </a:lnSpc>
            </a:pPr>
            <a:r>
              <a:rPr lang="en-US" sz="2600" kern="100">
                <a:latin typeface="#9Slide02 Noi dung rat dai" panose="02000000000000000000" pitchFamily="2" charset="0"/>
                <a:ea typeface="#9Slide02 Noi dung rat dai" panose="02000000000000000000" pitchFamily="2" charset="0"/>
                <a:cs typeface="Times New Roman" panose="02020603050405020304" pitchFamily="18" charset="0"/>
              </a:rPr>
              <a:t>a. </a:t>
            </a:r>
            <a:r>
              <a:rPr lang="en-US" sz="2600" kern="100">
                <a:effectLst/>
                <a:latin typeface="#9Slide02 Noi dung rat dai" panose="02000000000000000000" pitchFamily="2" charset="0"/>
                <a:ea typeface="#9Slide02 Noi dung rat dai" panose="02000000000000000000" pitchFamily="2" charset="0"/>
                <a:cs typeface="Times New Roman" panose="02020603050405020304" pitchFamily="18" charset="0"/>
              </a:rPr>
              <a:t>Khối lượng của 0,1 mol </a:t>
            </a:r>
            <a:r>
              <a:rPr lang="en-US" sz="2600" b="1" u="sng" kern="100">
                <a:effectLst/>
                <a:latin typeface="#9Slide02 Noi dung rat dai" panose="02000000000000000000" pitchFamily="2" charset="0"/>
                <a:ea typeface="#9Slide02 Noi dung rat dai" panose="02000000000000000000" pitchFamily="2" charset="0"/>
                <a:cs typeface="Times New Roman" panose="02020603050405020304" pitchFamily="18" charset="0"/>
              </a:rPr>
              <a:t>khí oxygen</a:t>
            </a:r>
            <a:r>
              <a:rPr lang="en-US" sz="2600" b="1" kern="100">
                <a:effectLst/>
                <a:latin typeface="#9Slide02 Noi dung rat dai" panose="02000000000000000000" pitchFamily="2" charset="0"/>
                <a:ea typeface="#9Slide02 Noi dung rat dai" panose="02000000000000000000" pitchFamily="2" charset="0"/>
                <a:cs typeface="Times New Roman" panose="02020603050405020304" pitchFamily="18" charset="0"/>
              </a:rPr>
              <a:t>?</a:t>
            </a:r>
          </a:p>
          <a:p>
            <a:pPr marL="0" lvl="0" indent="0" algn="l">
              <a:lnSpc>
                <a:spcPct val="107000"/>
              </a:lnSpc>
            </a:pPr>
            <a:r>
              <a:rPr lang="en-US" sz="2600" kern="100">
                <a:effectLst/>
                <a:latin typeface="#9Slide02 Noi dung rat dai" panose="02000000000000000000" pitchFamily="2" charset="0"/>
                <a:ea typeface="#9Slide02 Noi dung rat dai" panose="02000000000000000000" pitchFamily="2" charset="0"/>
                <a:cs typeface="Times New Roman" panose="02020603050405020304" pitchFamily="18" charset="0"/>
              </a:rPr>
              <a:t>b. Thể tích ở điều kiện chuẩn của 0,2 mol </a:t>
            </a:r>
            <a:r>
              <a:rPr lang="en-US" sz="2600" b="1" u="sng" kern="100">
                <a:effectLst/>
                <a:latin typeface="#9Slide02 Noi dung rat dai" panose="02000000000000000000" pitchFamily="2" charset="0"/>
                <a:ea typeface="#9Slide02 Noi dung rat dai" panose="02000000000000000000" pitchFamily="2" charset="0"/>
                <a:cs typeface="Times New Roman" panose="02020603050405020304" pitchFamily="18" charset="0"/>
              </a:rPr>
              <a:t>khí carbon dioxide</a:t>
            </a:r>
            <a:r>
              <a:rPr lang="en-US" sz="2600" b="1" kern="100">
                <a:effectLst/>
                <a:latin typeface="#9Slide02 Noi dung rat dai" panose="02000000000000000000" pitchFamily="2" charset="0"/>
                <a:ea typeface="#9Slide02 Noi dung rat dai" panose="02000000000000000000" pitchFamily="2" charset="0"/>
                <a:cs typeface="Times New Roman" panose="02020603050405020304" pitchFamily="18" charset="0"/>
              </a:rPr>
              <a:t>?</a:t>
            </a:r>
          </a:p>
          <a:p>
            <a:pPr marL="0" lvl="0" indent="0" algn="l">
              <a:lnSpc>
                <a:spcPct val="107000"/>
              </a:lnSpc>
            </a:pPr>
            <a:r>
              <a:rPr lang="en-US" sz="2600" kern="100">
                <a:effectLst/>
                <a:latin typeface="#9Slide02 Noi dung rat dai" panose="02000000000000000000" pitchFamily="2" charset="0"/>
                <a:ea typeface="#9Slide02 Noi dung rat dai" panose="02000000000000000000" pitchFamily="2" charset="0"/>
                <a:cs typeface="Times New Roman" panose="02020603050405020304" pitchFamily="18" charset="0"/>
              </a:rPr>
              <a:t>c. Khối lượng của hỗn hợp khí gồm 0,1 mol khí oxygen và 0,2 mol khí carbon dioxide?</a:t>
            </a:r>
          </a:p>
          <a:p>
            <a:pPr marL="0" lvl="0" indent="0" algn="l">
              <a:lnSpc>
                <a:spcPct val="107000"/>
              </a:lnSpc>
              <a:spcAft>
                <a:spcPts val="800"/>
              </a:spcAft>
            </a:pPr>
            <a:r>
              <a:rPr lang="en-US" sz="2600" kern="100">
                <a:effectLst/>
                <a:latin typeface="#9Slide02 Noi dung rat dai" panose="02000000000000000000" pitchFamily="2" charset="0"/>
                <a:ea typeface="#9Slide02 Noi dung rat dai" panose="02000000000000000000" pitchFamily="2" charset="0"/>
                <a:cs typeface="Times New Roman" panose="02020603050405020304" pitchFamily="18" charset="0"/>
              </a:rPr>
              <a:t>d. Thể tích ở điều kiện chuẩn của hỗn hợp khí gồm 0,1 mol khí oxygen và 0,2 mol khí carbon dioxide?</a:t>
            </a:r>
          </a:p>
        </p:txBody>
      </p:sp>
      <p:sp>
        <p:nvSpPr>
          <p:cNvPr id="5" name="Google Shape;197;p27">
            <a:extLst>
              <a:ext uri="{FF2B5EF4-FFF2-40B4-BE49-F238E27FC236}">
                <a16:creationId xmlns:a16="http://schemas.microsoft.com/office/drawing/2014/main" id="{9CE9086A-0DCE-44B9-95F6-11F200E752E3}"/>
              </a:ext>
            </a:extLst>
          </p:cNvPr>
          <p:cNvSpPr txBox="1">
            <a:spLocks/>
          </p:cNvSpPr>
          <p:nvPr/>
        </p:nvSpPr>
        <p:spPr>
          <a:xfrm>
            <a:off x="2378591" y="214162"/>
            <a:ext cx="6064105"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algn="l"/>
            <a:r>
              <a:rPr lang="en-US" sz="3200">
                <a:solidFill>
                  <a:schemeClr val="tx1"/>
                </a:solidFill>
                <a:latin typeface="#9Slide07 Cadena" panose="02000503000000020004" pitchFamily="2" charset="0"/>
              </a:rPr>
              <a:t>HOẠT ĐỘNG CÁ NHÂN </a:t>
            </a:r>
          </a:p>
        </p:txBody>
      </p:sp>
      <p:pic>
        <p:nvPicPr>
          <p:cNvPr id="6" name="Graphic 5">
            <a:extLst>
              <a:ext uri="{FF2B5EF4-FFF2-40B4-BE49-F238E27FC236}">
                <a16:creationId xmlns:a16="http://schemas.microsoft.com/office/drawing/2014/main" id="{3DC41199-D727-41D4-82E7-AA47E3BDFF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23748" y="16387"/>
            <a:ext cx="839699" cy="890738"/>
          </a:xfrm>
          <a:prstGeom prst="rect">
            <a:avLst/>
          </a:prstGeom>
        </p:spPr>
      </p:pic>
      <p:pic>
        <p:nvPicPr>
          <p:cNvPr id="7" name="Doorbell Sound Effects All Sounds">
            <a:hlinkClick r:id="" action="ppaction://media"/>
            <a:extLst>
              <a:ext uri="{FF2B5EF4-FFF2-40B4-BE49-F238E27FC236}">
                <a16:creationId xmlns:a16="http://schemas.microsoft.com/office/drawing/2014/main" id="{2167F0A4-5302-4FD9-B7B6-5094036987FE}"/>
              </a:ext>
            </a:extLst>
          </p:cNvPr>
          <p:cNvPicPr>
            <a:picLocks noChangeAspect="1"/>
          </p:cNvPicPr>
          <p:nvPr>
            <a:audioFile r:link="rId1"/>
            <p:extLst>
              <p:ext uri="{DAA4B4D4-6D71-4841-9C94-3DE7FCFB9230}">
                <p14:media xmlns:p14="http://schemas.microsoft.com/office/powerpoint/2010/main" r:embed="rId2">
                  <p14:trim st="89770" end="262058.3125"/>
                </p14:media>
              </p:ext>
            </p:extLst>
          </p:nvPr>
        </p:nvPicPr>
        <p:blipFill>
          <a:blip r:embed="rId8"/>
          <a:stretch>
            <a:fillRect/>
          </a:stretch>
        </p:blipFill>
        <p:spPr>
          <a:xfrm>
            <a:off x="-1108075" y="2124292"/>
            <a:ext cx="574670" cy="609600"/>
          </a:xfrm>
          <a:prstGeom prst="rect">
            <a:avLst/>
          </a:prstGeom>
        </p:spPr>
      </p:pic>
      <p:sp>
        <p:nvSpPr>
          <p:cNvPr id="3" name="Google Shape;568;p31">
            <a:extLst>
              <a:ext uri="{FF2B5EF4-FFF2-40B4-BE49-F238E27FC236}">
                <a16:creationId xmlns:a16="http://schemas.microsoft.com/office/drawing/2014/main" id="{A667D8B2-1A06-5D35-313B-F6E1565F9EBC}"/>
              </a:ext>
            </a:extLst>
          </p:cNvPr>
          <p:cNvSpPr txBox="1">
            <a:spLocks/>
          </p:cNvSpPr>
          <p:nvPr/>
        </p:nvSpPr>
        <p:spPr>
          <a:xfrm>
            <a:off x="1470871" y="3978153"/>
            <a:ext cx="4780204" cy="13051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Open Sans"/>
              <a:buNone/>
              <a:defRPr sz="2400" b="0" i="0" u="none" strike="noStrike" cap="none">
                <a:solidFill>
                  <a:schemeClr val="dk2"/>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00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algn="l">
              <a:lnSpc>
                <a:spcPct val="107000"/>
              </a:lnSpc>
              <a:spcAft>
                <a:spcPts val="800"/>
              </a:spcAft>
            </a:pPr>
            <a:r>
              <a:rPr lang="en-US" sz="2600" i="1" kern="100">
                <a:solidFill>
                  <a:srgbClr val="C00000"/>
                </a:solidFill>
                <a:latin typeface="#9Slide02 Noi dung rat dai" panose="02000000000000000000" pitchFamily="2" charset="0"/>
                <a:ea typeface="#9Slide02 Noi dung rat dai" panose="02000000000000000000" pitchFamily="2" charset="0"/>
                <a:cs typeface="Times New Roman" panose="02020603050405020304" pitchFamily="18" charset="0"/>
              </a:rPr>
              <a:t>Điểm: mỗi ý đúng được 1 điểm.</a:t>
            </a:r>
          </a:p>
          <a:p>
            <a:pPr algn="l">
              <a:lnSpc>
                <a:spcPct val="107000"/>
              </a:lnSpc>
              <a:spcAft>
                <a:spcPts val="800"/>
              </a:spcAft>
            </a:pPr>
            <a:r>
              <a:rPr lang="en-US" sz="2600" i="1" kern="100">
                <a:solidFill>
                  <a:srgbClr val="C00000"/>
                </a:solidFill>
                <a:latin typeface="#9Slide02 Noi dung rat dai" panose="02000000000000000000" pitchFamily="2" charset="0"/>
                <a:ea typeface="#9Slide02 Noi dung rat dai" panose="02000000000000000000" pitchFamily="2" charset="0"/>
                <a:cs typeface="Times New Roman" panose="02020603050405020304" pitchFamily="18" charset="0"/>
              </a:rPr>
              <a:t>Thời gian: 5 phút.</a:t>
            </a:r>
          </a:p>
        </p:txBody>
      </p:sp>
      <p:pic>
        <p:nvPicPr>
          <p:cNvPr id="8" name="videoplayback">
            <a:hlinkClick r:id="" action="ppaction://media"/>
            <a:extLst>
              <a:ext uri="{FF2B5EF4-FFF2-40B4-BE49-F238E27FC236}">
                <a16:creationId xmlns:a16="http://schemas.microsoft.com/office/drawing/2014/main" id="{926A683F-B295-A91E-AF1F-53841985299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823748" y="3838358"/>
            <a:ext cx="2320252" cy="1305142"/>
          </a:xfrm>
          <a:prstGeom prst="rect">
            <a:avLst/>
          </a:prstGeom>
        </p:spPr>
      </p:pic>
    </p:spTree>
    <p:extLst>
      <p:ext uri="{BB962C8B-B14F-4D97-AF65-F5344CB8AC3E}">
        <p14:creationId xmlns:p14="http://schemas.microsoft.com/office/powerpoint/2010/main" val="3959133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2" fill="hold"/>
                                        <p:tgtEl>
                                          <p:spTgt spid="7"/>
                                        </p:tgtEl>
                                      </p:cBhvr>
                                    </p:cmd>
                                  </p:childTnLst>
                                </p:cTn>
                              </p:par>
                              <p:par>
                                <p:cTn id="7" presetID="8" presetClass="emph" presetSubtype="0" fill="hold" nodeType="withEffect">
                                  <p:stCondLst>
                                    <p:cond delay="0"/>
                                  </p:stCondLst>
                                  <p:childTnLst>
                                    <p:animRot by="21600000">
                                      <p:cBhvr>
                                        <p:cTn id="8" dur="2000" fill="hold"/>
                                        <p:tgtEl>
                                          <p:spTgt spid="6"/>
                                        </p:tgtEl>
                                        <p:attrNameLst>
                                          <p:attrName>r</p:attrName>
                                        </p:attrNameLst>
                                      </p:cBhvr>
                                    </p:animRo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41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1">
          <a:extLst>
            <a:ext uri="{FF2B5EF4-FFF2-40B4-BE49-F238E27FC236}">
              <a16:creationId xmlns:a16="http://schemas.microsoft.com/office/drawing/2014/main" id="{E69C7C51-BB69-CF6B-F447-7281BC6710DF}"/>
            </a:ext>
          </a:extLst>
        </p:cNvPr>
        <p:cNvGrpSpPr/>
        <p:nvPr/>
      </p:nvGrpSpPr>
      <p:grpSpPr>
        <a:xfrm>
          <a:off x="0" y="0"/>
          <a:ext cx="0" cy="0"/>
          <a:chOff x="0" y="0"/>
          <a:chExt cx="0" cy="0"/>
        </a:xfrm>
      </p:grpSpPr>
      <p:sp>
        <p:nvSpPr>
          <p:cNvPr id="2476" name="Google Shape;2476;p52">
            <a:extLst>
              <a:ext uri="{FF2B5EF4-FFF2-40B4-BE49-F238E27FC236}">
                <a16:creationId xmlns:a16="http://schemas.microsoft.com/office/drawing/2014/main" id="{FDC202CB-1164-384E-EC9D-D8E3D6BFAA55}"/>
              </a:ext>
            </a:extLst>
          </p:cNvPr>
          <p:cNvSpPr txBox="1">
            <a:spLocks noGrp="1"/>
          </p:cNvSpPr>
          <p:nvPr>
            <p:ph type="ctrTitle"/>
          </p:nvPr>
        </p:nvSpPr>
        <p:spPr>
          <a:xfrm>
            <a:off x="-101600" y="457200"/>
            <a:ext cx="9245600" cy="838200"/>
          </a:xfrm>
          <a:prstGeom prst="rect">
            <a:avLst/>
          </a:prstGeom>
          <a:noFill/>
          <a:ln>
            <a:noFill/>
          </a:ln>
        </p:spPr>
        <p:txBody>
          <a:bodyPr spcFirstLastPara="1" wrap="square" lIns="91425" tIns="91425" rIns="91425" bIns="91425" anchor="b" anchorCtr="0">
            <a:noAutofit/>
          </a:bodyPr>
          <a:lstStyle/>
          <a:p>
            <a:pPr>
              <a:buSzPts val="5200"/>
            </a:pPr>
            <a:r>
              <a:rPr lang="en">
                <a:latin typeface="#9Slide03 IcielPanton Black" panose="00000A00000000000000" pitchFamily="2" charset="0"/>
              </a:rPr>
              <a:t>CÁC CÔNG THỨC CHUYỂN ĐỔI GIỮA SỐ MOL, KHỐI LƯỢNG, THỂ TÍCH CHẤT KHÍ (đkc)</a:t>
            </a:r>
            <a:endParaRPr>
              <a:latin typeface="#9Slide03 IcielPanton Black" panose="00000A00000000000000" pitchFamily="2" charset="0"/>
            </a:endParaRPr>
          </a:p>
        </p:txBody>
      </p:sp>
      <p:sp>
        <p:nvSpPr>
          <p:cNvPr id="4" name="Google Shape;2476;p52">
            <a:extLst>
              <a:ext uri="{FF2B5EF4-FFF2-40B4-BE49-F238E27FC236}">
                <a16:creationId xmlns:a16="http://schemas.microsoft.com/office/drawing/2014/main" id="{0E3F0000-C2F0-DBD2-2F0D-3614B0F4ABFB}"/>
              </a:ext>
            </a:extLst>
          </p:cNvPr>
          <p:cNvSpPr txBox="1">
            <a:spLocks/>
          </p:cNvSpPr>
          <p:nvPr/>
        </p:nvSpPr>
        <p:spPr>
          <a:xfrm>
            <a:off x="203200" y="1720850"/>
            <a:ext cx="2413850" cy="6921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n = m : M</a:t>
            </a:r>
          </a:p>
        </p:txBody>
      </p:sp>
      <p:sp>
        <p:nvSpPr>
          <p:cNvPr id="5" name="Google Shape;2476;p52">
            <a:extLst>
              <a:ext uri="{FF2B5EF4-FFF2-40B4-BE49-F238E27FC236}">
                <a16:creationId xmlns:a16="http://schemas.microsoft.com/office/drawing/2014/main" id="{F74C289C-2A65-E78B-BF5D-BD24204665D5}"/>
              </a:ext>
            </a:extLst>
          </p:cNvPr>
          <p:cNvSpPr txBox="1">
            <a:spLocks/>
          </p:cNvSpPr>
          <p:nvPr/>
        </p:nvSpPr>
        <p:spPr>
          <a:xfrm>
            <a:off x="203200" y="2320925"/>
            <a:ext cx="2413850" cy="6921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M = m : n</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6" name="Google Shape;2476;p52">
            <a:extLst>
              <a:ext uri="{FF2B5EF4-FFF2-40B4-BE49-F238E27FC236}">
                <a16:creationId xmlns:a16="http://schemas.microsoft.com/office/drawing/2014/main" id="{83C44349-AD15-EF32-984A-8DE506885658}"/>
              </a:ext>
            </a:extLst>
          </p:cNvPr>
          <p:cNvSpPr txBox="1">
            <a:spLocks/>
          </p:cNvSpPr>
          <p:nvPr/>
        </p:nvSpPr>
        <p:spPr>
          <a:xfrm>
            <a:off x="4696675" y="977900"/>
            <a:ext cx="361950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V</a:t>
            </a:r>
            <a:r>
              <a:rPr kumimoji="0" lang="en" sz="3000" b="0" i="0" u="none" strike="noStrike" kern="0" cap="none" spc="0" normalizeH="0" baseline="-2500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đkc</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 24,79 . n</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7" name="Google Shape;2476;p52">
            <a:extLst>
              <a:ext uri="{FF2B5EF4-FFF2-40B4-BE49-F238E27FC236}">
                <a16:creationId xmlns:a16="http://schemas.microsoft.com/office/drawing/2014/main" id="{382DCB96-4535-8A90-CDAC-0C4D0948E463}"/>
              </a:ext>
            </a:extLst>
          </p:cNvPr>
          <p:cNvSpPr txBox="1">
            <a:spLocks/>
          </p:cNvSpPr>
          <p:nvPr/>
        </p:nvSpPr>
        <p:spPr>
          <a:xfrm>
            <a:off x="203200" y="1047750"/>
            <a:ext cx="24138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m = M . n     </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8" name="Google Shape;2476;p52">
            <a:extLst>
              <a:ext uri="{FF2B5EF4-FFF2-40B4-BE49-F238E27FC236}">
                <a16:creationId xmlns:a16="http://schemas.microsoft.com/office/drawing/2014/main" id="{2C803278-CCC1-AC31-F797-3F0D32501056}"/>
              </a:ext>
            </a:extLst>
          </p:cNvPr>
          <p:cNvSpPr txBox="1">
            <a:spLocks/>
          </p:cNvSpPr>
          <p:nvPr/>
        </p:nvSpPr>
        <p:spPr>
          <a:xfrm>
            <a:off x="4794250" y="1774825"/>
            <a:ext cx="361950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n = V</a:t>
            </a:r>
            <a:r>
              <a:rPr kumimoji="0" lang="en" sz="3000" b="0" i="0" u="none" strike="noStrike" kern="0" cap="none" spc="0" normalizeH="0" baseline="-2500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đkc </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24,79</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17" name="Google Shape;2476;p52">
            <a:extLst>
              <a:ext uri="{FF2B5EF4-FFF2-40B4-BE49-F238E27FC236}">
                <a16:creationId xmlns:a16="http://schemas.microsoft.com/office/drawing/2014/main" id="{2AA430FC-F40A-822A-1B0B-52734A717EE5}"/>
              </a:ext>
            </a:extLst>
          </p:cNvPr>
          <p:cNvSpPr txBox="1">
            <a:spLocks/>
          </p:cNvSpPr>
          <p:nvPr/>
        </p:nvSpPr>
        <p:spPr>
          <a:xfrm>
            <a:off x="2012950" y="102235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(1)   </a:t>
            </a:r>
            <a:endPar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18" name="Google Shape;2476;p52">
            <a:extLst>
              <a:ext uri="{FF2B5EF4-FFF2-40B4-BE49-F238E27FC236}">
                <a16:creationId xmlns:a16="http://schemas.microsoft.com/office/drawing/2014/main" id="{B5C91EF0-7F68-CFE7-A965-1F720D34D8B7}"/>
              </a:ext>
            </a:extLst>
          </p:cNvPr>
          <p:cNvSpPr txBox="1">
            <a:spLocks/>
          </p:cNvSpPr>
          <p:nvPr/>
        </p:nvSpPr>
        <p:spPr>
          <a:xfrm>
            <a:off x="2012950" y="163195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(2)   </a:t>
            </a:r>
            <a:endPar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19" name="Google Shape;2476;p52">
            <a:extLst>
              <a:ext uri="{FF2B5EF4-FFF2-40B4-BE49-F238E27FC236}">
                <a16:creationId xmlns:a16="http://schemas.microsoft.com/office/drawing/2014/main" id="{9488D0A5-8B7E-02DD-F8EC-6F24994F5660}"/>
              </a:ext>
            </a:extLst>
          </p:cNvPr>
          <p:cNvSpPr txBox="1">
            <a:spLocks/>
          </p:cNvSpPr>
          <p:nvPr/>
        </p:nvSpPr>
        <p:spPr>
          <a:xfrm>
            <a:off x="2012950" y="2413000"/>
            <a:ext cx="971550" cy="5778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(3)   </a:t>
            </a:r>
            <a:endPar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20" name="Google Shape;2476;p52">
            <a:extLst>
              <a:ext uri="{FF2B5EF4-FFF2-40B4-BE49-F238E27FC236}">
                <a16:creationId xmlns:a16="http://schemas.microsoft.com/office/drawing/2014/main" id="{819FD5DB-32FB-38B2-FF24-EBC060536FD8}"/>
              </a:ext>
            </a:extLst>
          </p:cNvPr>
          <p:cNvSpPr txBox="1">
            <a:spLocks/>
          </p:cNvSpPr>
          <p:nvPr/>
        </p:nvSpPr>
        <p:spPr>
          <a:xfrm>
            <a:off x="7870400" y="97790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(4)   </a:t>
            </a:r>
            <a:endPar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21" name="Google Shape;2476;p52">
            <a:extLst>
              <a:ext uri="{FF2B5EF4-FFF2-40B4-BE49-F238E27FC236}">
                <a16:creationId xmlns:a16="http://schemas.microsoft.com/office/drawing/2014/main" id="{614E5F6A-AD1F-F819-CA92-847F8784AEEB}"/>
              </a:ext>
            </a:extLst>
          </p:cNvPr>
          <p:cNvSpPr txBox="1">
            <a:spLocks/>
          </p:cNvSpPr>
          <p:nvPr/>
        </p:nvSpPr>
        <p:spPr>
          <a:xfrm>
            <a:off x="7927975" y="172085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(5)   </a:t>
            </a:r>
            <a:endPar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2" name="Google Shape;2476;p52">
            <a:extLst>
              <a:ext uri="{FF2B5EF4-FFF2-40B4-BE49-F238E27FC236}">
                <a16:creationId xmlns:a16="http://schemas.microsoft.com/office/drawing/2014/main" id="{8E118CC6-2BD5-1A8A-00FF-CA2B1BD61374}"/>
              </a:ext>
            </a:extLst>
          </p:cNvPr>
          <p:cNvSpPr txBox="1">
            <a:spLocks/>
          </p:cNvSpPr>
          <p:nvPr/>
        </p:nvSpPr>
        <p:spPr>
          <a:xfrm>
            <a:off x="203200" y="2746375"/>
            <a:ext cx="4943475"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lvl="0" algn="l">
              <a:buClr>
                <a:srgbClr val="073763"/>
              </a:buClr>
              <a:buSzPts val="5200"/>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m</a:t>
            </a:r>
            <a:r>
              <a:rPr kumimoji="0" lang="en" sz="3000" b="0" i="0" u="none" strike="noStrike" kern="0" cap="none" spc="0" normalizeH="0" baseline="-2500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hh</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 m</a:t>
            </a:r>
            <a:r>
              <a:rPr kumimoji="0" lang="en" sz="3000" b="0" i="0" u="none" strike="noStrike" kern="0" cap="none" spc="0" normalizeH="0" baseline="-2500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1</a:t>
            </a:r>
            <a:r>
              <a:rPr kumimoji="0" lang="en" sz="3000" b="0" i="0" u="none" strike="noStrike" kern="0" cap="none" spc="0" normalizeH="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 </a:t>
            </a:r>
            <a:r>
              <a:rPr lang="en">
                <a:solidFill>
                  <a:srgbClr val="073763"/>
                </a:solidFill>
                <a:latin typeface="#9Slide02 Noi dung dai" panose="02000000000000000000" pitchFamily="2" charset="0"/>
                <a:ea typeface="#9Slide02 Noi dung dai" panose="02000000000000000000" pitchFamily="2" charset="0"/>
              </a:rPr>
              <a:t>m</a:t>
            </a:r>
            <a:r>
              <a:rPr lang="en" baseline="-25000">
                <a:solidFill>
                  <a:srgbClr val="073763"/>
                </a:solidFill>
                <a:latin typeface="#9Slide02 Noi dung dai" panose="02000000000000000000" pitchFamily="2" charset="0"/>
                <a:ea typeface="#9Slide02 Noi dung dai" panose="02000000000000000000" pitchFamily="2" charset="0"/>
              </a:rPr>
              <a:t>2</a:t>
            </a:r>
            <a:r>
              <a:rPr lang="en">
                <a:solidFill>
                  <a:srgbClr val="073763"/>
                </a:solidFill>
                <a:latin typeface="#9Slide02 Noi dung dai" panose="02000000000000000000" pitchFamily="2" charset="0"/>
                <a:ea typeface="#9Slide02 Noi dung dai" panose="02000000000000000000" pitchFamily="2" charset="0"/>
              </a:rPr>
              <a:t> + ... + m</a:t>
            </a:r>
            <a:r>
              <a:rPr lang="en" baseline="-25000">
                <a:solidFill>
                  <a:srgbClr val="073763"/>
                </a:solidFill>
                <a:latin typeface="#9Slide02 Noi dung dai" panose="02000000000000000000" pitchFamily="2" charset="0"/>
                <a:ea typeface="#9Slide02 Noi dung dai" panose="02000000000000000000" pitchFamily="2" charset="0"/>
              </a:rPr>
              <a:t>n</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3" name="Google Shape;2476;p52">
            <a:extLst>
              <a:ext uri="{FF2B5EF4-FFF2-40B4-BE49-F238E27FC236}">
                <a16:creationId xmlns:a16="http://schemas.microsoft.com/office/drawing/2014/main" id="{F55F56BA-7452-BED4-C533-67BA6A5C1AFF}"/>
              </a:ext>
            </a:extLst>
          </p:cNvPr>
          <p:cNvSpPr txBox="1">
            <a:spLocks/>
          </p:cNvSpPr>
          <p:nvPr/>
        </p:nvSpPr>
        <p:spPr>
          <a:xfrm>
            <a:off x="203200" y="3324225"/>
            <a:ext cx="8210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lvl="0" algn="l">
              <a:buClr>
                <a:srgbClr val="073763"/>
              </a:buClr>
              <a:buSzPts val="5200"/>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lang="en">
                <a:solidFill>
                  <a:srgbClr val="073763"/>
                </a:solidFill>
                <a:latin typeface="#9Slide02 Noi dung dai" panose="02000000000000000000" pitchFamily="2" charset="0"/>
                <a:ea typeface="#9Slide02 Noi dung dai" panose="02000000000000000000" pitchFamily="2" charset="0"/>
              </a:rPr>
              <a:t>V</a:t>
            </a:r>
            <a:r>
              <a:rPr kumimoji="0" lang="en" sz="3000" b="0" i="0" u="none" strike="noStrike" kern="0" cap="none" spc="0" normalizeH="0" baseline="-2500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hh</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 24,79 . n</a:t>
            </a:r>
            <a:r>
              <a:rPr lang="en" baseline="-25000">
                <a:solidFill>
                  <a:srgbClr val="073763"/>
                </a:solidFill>
                <a:latin typeface="#9Slide02 Noi dung dai" panose="02000000000000000000" pitchFamily="2" charset="0"/>
                <a:ea typeface="#9Slide02 Noi dung dai" panose="02000000000000000000" pitchFamily="2" charset="0"/>
              </a:rPr>
              <a:t>hh</a:t>
            </a:r>
            <a:r>
              <a:rPr lang="en">
                <a:solidFill>
                  <a:srgbClr val="073763"/>
                </a:solidFill>
                <a:latin typeface="#9Slide02 Noi dung dai" panose="02000000000000000000" pitchFamily="2" charset="0"/>
                <a:ea typeface="#9Slide02 Noi dung dai" panose="02000000000000000000" pitchFamily="2" charset="0"/>
              </a:rPr>
              <a:t> = 24,79 . (n</a:t>
            </a:r>
            <a:r>
              <a:rPr lang="en" baseline="-25000">
                <a:solidFill>
                  <a:srgbClr val="073763"/>
                </a:solidFill>
                <a:latin typeface="#9Slide02 Noi dung dai" panose="02000000000000000000" pitchFamily="2" charset="0"/>
                <a:ea typeface="#9Slide02 Noi dung dai" panose="02000000000000000000" pitchFamily="2" charset="0"/>
              </a:rPr>
              <a:t>1</a:t>
            </a:r>
            <a:r>
              <a:rPr lang="en">
                <a:solidFill>
                  <a:srgbClr val="073763"/>
                </a:solidFill>
                <a:latin typeface="#9Slide02 Noi dung dai" panose="02000000000000000000" pitchFamily="2" charset="0"/>
                <a:ea typeface="#9Slide02 Noi dung dai" panose="02000000000000000000" pitchFamily="2" charset="0"/>
              </a:rPr>
              <a:t> + n</a:t>
            </a:r>
            <a:r>
              <a:rPr lang="en" baseline="-25000">
                <a:solidFill>
                  <a:srgbClr val="073763"/>
                </a:solidFill>
                <a:latin typeface="#9Slide02 Noi dung dai" panose="02000000000000000000" pitchFamily="2" charset="0"/>
                <a:ea typeface="#9Slide02 Noi dung dai" panose="02000000000000000000" pitchFamily="2" charset="0"/>
              </a:rPr>
              <a:t>2</a:t>
            </a:r>
            <a:r>
              <a:rPr lang="en">
                <a:solidFill>
                  <a:srgbClr val="073763"/>
                </a:solidFill>
                <a:latin typeface="#9Slide02 Noi dung dai" panose="02000000000000000000" pitchFamily="2" charset="0"/>
                <a:ea typeface="#9Slide02 Noi dung dai" panose="02000000000000000000" pitchFamily="2" charset="0"/>
              </a:rPr>
              <a:t>+ ... + n</a:t>
            </a:r>
            <a:r>
              <a:rPr lang="en" baseline="-25000">
                <a:solidFill>
                  <a:srgbClr val="073763"/>
                </a:solidFill>
                <a:latin typeface="#9Slide02 Noi dung dai" panose="02000000000000000000" pitchFamily="2" charset="0"/>
                <a:ea typeface="#9Slide02 Noi dung dai" panose="02000000000000000000" pitchFamily="2" charset="0"/>
              </a:rPr>
              <a:t>n</a:t>
            </a:r>
            <a:r>
              <a:rPr lang="en">
                <a:solidFill>
                  <a:srgbClr val="073763"/>
                </a:solidFill>
                <a:latin typeface="#9Slide02 Noi dung dai" panose="02000000000000000000" pitchFamily="2" charset="0"/>
                <a:ea typeface="#9Slide02 Noi dung dai" panose="02000000000000000000" pitchFamily="2" charset="0"/>
              </a:rPr>
              <a:t>)</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9" name="Google Shape;2476;p52">
            <a:extLst>
              <a:ext uri="{FF2B5EF4-FFF2-40B4-BE49-F238E27FC236}">
                <a16:creationId xmlns:a16="http://schemas.microsoft.com/office/drawing/2014/main" id="{3CFBFB15-1572-B564-8B95-ABAAA5B1EA57}"/>
              </a:ext>
            </a:extLst>
          </p:cNvPr>
          <p:cNvSpPr txBox="1">
            <a:spLocks/>
          </p:cNvSpPr>
          <p:nvPr/>
        </p:nvSpPr>
        <p:spPr>
          <a:xfrm>
            <a:off x="4696675" y="2705686"/>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(6)   </a:t>
            </a:r>
            <a:endPar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10" name="Google Shape;2476;p52">
            <a:extLst>
              <a:ext uri="{FF2B5EF4-FFF2-40B4-BE49-F238E27FC236}">
                <a16:creationId xmlns:a16="http://schemas.microsoft.com/office/drawing/2014/main" id="{176684A9-387A-1A74-DF2C-4C8F8289F4F8}"/>
              </a:ext>
            </a:extLst>
          </p:cNvPr>
          <p:cNvSpPr txBox="1">
            <a:spLocks/>
          </p:cNvSpPr>
          <p:nvPr/>
        </p:nvSpPr>
        <p:spPr>
          <a:xfrm>
            <a:off x="7747850" y="3324225"/>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a:t>
            </a:r>
            <a:r>
              <a:rPr lang="en">
                <a:solidFill>
                  <a:srgbClr val="FF0000"/>
                </a:solidFill>
                <a:latin typeface="#9Slide02 Noi dung dai" panose="02000000000000000000" pitchFamily="2" charset="0"/>
                <a:ea typeface="#9Slide02 Noi dung dai" panose="02000000000000000000" pitchFamily="2" charset="0"/>
              </a:rPr>
              <a:t>7</a:t>
            </a:r>
            <a:r>
              <a:rPr kumimoji="0" lang="en"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   </a:t>
            </a:r>
            <a:endPar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endParaRPr>
          </a:p>
        </p:txBody>
      </p:sp>
    </p:spTree>
    <p:extLst>
      <p:ext uri="{BB962C8B-B14F-4D97-AF65-F5344CB8AC3E}">
        <p14:creationId xmlns:p14="http://schemas.microsoft.com/office/powerpoint/2010/main" val="1679819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31153-4C5F-AF3A-446B-1C9C6ECA6533}"/>
            </a:ext>
          </a:extLst>
        </p:cNvPr>
        <p:cNvGrpSpPr/>
        <p:nvPr/>
      </p:nvGrpSpPr>
      <p:grpSpPr>
        <a:xfrm>
          <a:off x="0" y="0"/>
          <a:ext cx="0" cy="0"/>
          <a:chOff x="0" y="0"/>
          <a:chExt cx="0" cy="0"/>
        </a:xfrm>
      </p:grpSpPr>
      <p:sp>
        <p:nvSpPr>
          <p:cNvPr id="90" name="Google Shape;197;p27">
            <a:extLst>
              <a:ext uri="{FF2B5EF4-FFF2-40B4-BE49-F238E27FC236}">
                <a16:creationId xmlns:a16="http://schemas.microsoft.com/office/drawing/2014/main" id="{8B4700F3-8F5F-E22E-D4F7-236F75C023BE}"/>
              </a:ext>
            </a:extLst>
          </p:cNvPr>
          <p:cNvSpPr txBox="1">
            <a:spLocks/>
          </p:cNvSpPr>
          <p:nvPr/>
        </p:nvSpPr>
        <p:spPr>
          <a:xfrm>
            <a:off x="3081054" y="701847"/>
            <a:ext cx="4454279"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4000" b="0" i="0" u="none" strike="noStrike" kern="0" cap="none" spc="0" normalizeH="0" baseline="0" noProof="0">
                <a:ln>
                  <a:noFill/>
                </a:ln>
                <a:solidFill>
                  <a:srgbClr val="FF0000"/>
                </a:solidFill>
                <a:effectLst/>
                <a:uLnTx/>
                <a:uFillTx/>
                <a:latin typeface="#9Slide07 Cadena" panose="02000503000000020004" pitchFamily="2" charset="0"/>
                <a:sym typeface="Fredoka One"/>
              </a:rPr>
              <a:t>MẬT THƯ SỐ 2</a:t>
            </a:r>
          </a:p>
        </p:txBody>
      </p:sp>
      <p:sp>
        <p:nvSpPr>
          <p:cNvPr id="91" name="Freeform 5">
            <a:extLst>
              <a:ext uri="{FF2B5EF4-FFF2-40B4-BE49-F238E27FC236}">
                <a16:creationId xmlns:a16="http://schemas.microsoft.com/office/drawing/2014/main" id="{51BB77EF-46A8-D5A8-E872-EBBB4F7FFD39}"/>
              </a:ext>
            </a:extLst>
          </p:cNvPr>
          <p:cNvSpPr/>
          <p:nvPr/>
        </p:nvSpPr>
        <p:spPr>
          <a:xfrm>
            <a:off x="1068380" y="230978"/>
            <a:ext cx="1257300" cy="1252977"/>
          </a:xfrm>
          <a:custGeom>
            <a:avLst/>
            <a:gdLst/>
            <a:ahLst/>
            <a:cxnLst/>
            <a:rect l="l" t="t" r="r" b="b"/>
            <a:pathLst>
              <a:path w="1492488" h="1745600">
                <a:moveTo>
                  <a:pt x="0" y="0"/>
                </a:moveTo>
                <a:lnTo>
                  <a:pt x="1492488" y="0"/>
                </a:lnTo>
                <a:lnTo>
                  <a:pt x="1492488" y="1745600"/>
                </a:lnTo>
                <a:lnTo>
                  <a:pt x="0" y="1745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Arial"/>
              <a:sym typeface="Arial"/>
            </a:endParaRPr>
          </a:p>
        </p:txBody>
      </p:sp>
      <p:sp>
        <p:nvSpPr>
          <p:cNvPr id="94" name="Freeform 7">
            <a:extLst>
              <a:ext uri="{FF2B5EF4-FFF2-40B4-BE49-F238E27FC236}">
                <a16:creationId xmlns:a16="http://schemas.microsoft.com/office/drawing/2014/main" id="{1F934BC8-DAE4-0CAE-5F1A-CAC6FBEE044D}"/>
              </a:ext>
            </a:extLst>
          </p:cNvPr>
          <p:cNvSpPr/>
          <p:nvPr/>
        </p:nvSpPr>
        <p:spPr>
          <a:xfrm rot="2892257">
            <a:off x="7363906" y="571977"/>
            <a:ext cx="1152688" cy="860910"/>
          </a:xfrm>
          <a:custGeom>
            <a:avLst/>
            <a:gdLst/>
            <a:ahLst/>
            <a:cxnLst/>
            <a:rect l="l" t="t" r="r" b="b"/>
            <a:pathLst>
              <a:path w="1081199" h="820360">
                <a:moveTo>
                  <a:pt x="0" y="0"/>
                </a:moveTo>
                <a:lnTo>
                  <a:pt x="1081198" y="0"/>
                </a:lnTo>
                <a:lnTo>
                  <a:pt x="1081198" y="820359"/>
                </a:lnTo>
                <a:lnTo>
                  <a:pt x="0" y="820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Arial"/>
              <a:sym typeface="Arial"/>
            </a:endParaRPr>
          </a:p>
        </p:txBody>
      </p:sp>
      <p:sp>
        <p:nvSpPr>
          <p:cNvPr id="2" name="Google Shape;197;p27">
            <a:extLst>
              <a:ext uri="{FF2B5EF4-FFF2-40B4-BE49-F238E27FC236}">
                <a16:creationId xmlns:a16="http://schemas.microsoft.com/office/drawing/2014/main" id="{D29F6756-0F74-4A98-6CAD-D436D2743735}"/>
              </a:ext>
            </a:extLst>
          </p:cNvPr>
          <p:cNvSpPr txBox="1">
            <a:spLocks/>
          </p:cNvSpPr>
          <p:nvPr/>
        </p:nvSpPr>
        <p:spPr>
          <a:xfrm>
            <a:off x="2780935" y="2180696"/>
            <a:ext cx="4454279"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5400" b="0" i="0" u="none" strike="noStrike" kern="0" cap="none" spc="0" normalizeH="0" baseline="0" noProof="0">
                <a:ln>
                  <a:noFill/>
                </a:ln>
                <a:solidFill>
                  <a:schemeClr val="bg2">
                    <a:lumMod val="75000"/>
                  </a:schemeClr>
                </a:solidFill>
                <a:effectLst/>
                <a:uLnTx/>
                <a:uFillTx/>
                <a:latin typeface="#9Slide07 Cadena" panose="02000503000000020004" pitchFamily="2" charset="0"/>
                <a:sym typeface="Fredoka One"/>
              </a:rPr>
              <a:t>I C H M C Ă H</a:t>
            </a:r>
          </a:p>
        </p:txBody>
      </p:sp>
    </p:spTree>
    <p:extLst>
      <p:ext uri="{BB962C8B-B14F-4D97-AF65-F5344CB8AC3E}">
        <p14:creationId xmlns:p14="http://schemas.microsoft.com/office/powerpoint/2010/main" val="86447416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D786E-1EC9-8AC8-67A8-0BE55946A36D}"/>
            </a:ext>
          </a:extLst>
        </p:cNvPr>
        <p:cNvGrpSpPr/>
        <p:nvPr/>
      </p:nvGrpSpPr>
      <p:grpSpPr>
        <a:xfrm>
          <a:off x="0" y="0"/>
          <a:ext cx="0" cy="0"/>
          <a:chOff x="0" y="0"/>
          <a:chExt cx="0" cy="0"/>
        </a:xfrm>
      </p:grpSpPr>
      <p:sp>
        <p:nvSpPr>
          <p:cNvPr id="2" name="Title 1">
            <a:hlinkClick r:id="" action="ppaction://hlinkshowjump?jump=nextslide"/>
            <a:extLst>
              <a:ext uri="{FF2B5EF4-FFF2-40B4-BE49-F238E27FC236}">
                <a16:creationId xmlns:a16="http://schemas.microsoft.com/office/drawing/2014/main" id="{7DE99796-1586-16F0-4128-976DBB79AE70}"/>
              </a:ext>
            </a:extLst>
          </p:cNvPr>
          <p:cNvSpPr txBox="1">
            <a:spLocks/>
          </p:cNvSpPr>
          <p:nvPr/>
        </p:nvSpPr>
        <p:spPr>
          <a:xfrm>
            <a:off x="1655676" y="1761664"/>
            <a:ext cx="5829300" cy="1102519"/>
          </a:xfrm>
          <a:prstGeom prst="rect">
            <a:avLst/>
          </a:prstGeom>
        </p:spPr>
        <p:txBody>
          <a:bodyPr vert="horz" lIns="68580" tIns="34290" rIns="68580" bIns="34290"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 typeface="Arial"/>
              <a:buNone/>
              <a:tabLst/>
              <a:defRPr/>
            </a:pPr>
            <a:r>
              <a:rPr kumimoji="0" lang="en-US" sz="5400" b="1" i="0" u="none" strike="noStrike" kern="1200" cap="all" spc="0" normalizeH="0" baseline="0" noProof="0">
                <a:ln w="0"/>
                <a:solidFill>
                  <a:srgbClr val="FFFF00"/>
                </a:solidFill>
                <a:effectLst>
                  <a:reflection blurRad="12700" stA="50000" endPos="50000" dist="5000" dir="5400000" sy="-100000" rotWithShape="0"/>
                </a:effectLst>
                <a:uLnTx/>
                <a:uFillTx/>
                <a:latin typeface="#9Slide07 Cadena" panose="02000503000000020004" pitchFamily="2" charset="0"/>
                <a:sym typeface="Arial"/>
              </a:rPr>
              <a:t>MẬT THƯ SỐ 3</a:t>
            </a:r>
            <a:endParaRPr kumimoji="0" lang="vi-VN" sz="5400" b="1" i="0" u="none" strike="noStrike" kern="1200" cap="all" spc="0" normalizeH="0" baseline="0" noProof="0" dirty="0">
              <a:ln w="0"/>
              <a:solidFill>
                <a:srgbClr val="FFFF00"/>
              </a:solidFill>
              <a:effectLst>
                <a:reflection blurRad="12700" stA="50000" endPos="50000" dist="5000" dir="5400000" sy="-100000" rotWithShape="0"/>
              </a:effectLst>
              <a:uLnTx/>
              <a:uFillTx/>
              <a:latin typeface="#9Slide07 Cadena" panose="02000503000000020004" pitchFamily="2" charset="0"/>
              <a:sym typeface="Arial"/>
            </a:endParaRPr>
          </a:p>
        </p:txBody>
      </p:sp>
      <p:pic>
        <p:nvPicPr>
          <p:cNvPr id="3" name="1 mo dau.mp3">
            <a:hlinkClick r:id="" action="ppaction://media"/>
            <a:extLst>
              <a:ext uri="{FF2B5EF4-FFF2-40B4-BE49-F238E27FC236}">
                <a16:creationId xmlns:a16="http://schemas.microsoft.com/office/drawing/2014/main" id="{7117D930-53A8-C7AB-B5E0-8106DA4E72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79396" y="0"/>
            <a:ext cx="457200" cy="457200"/>
          </a:xfrm>
          <a:prstGeom prst="rect">
            <a:avLst/>
          </a:prstGeom>
        </p:spPr>
      </p:pic>
    </p:spTree>
    <p:extLst>
      <p:ext uri="{BB962C8B-B14F-4D97-AF65-F5344CB8AC3E}">
        <p14:creationId xmlns:p14="http://schemas.microsoft.com/office/powerpoint/2010/main" val="297097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6415">
                <p:cTn id="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00143-8F28-BA69-59BB-81AD80C36A8C}"/>
            </a:ext>
          </a:extLst>
        </p:cNvPr>
        <p:cNvGrpSpPr/>
        <p:nvPr/>
      </p:nvGrpSpPr>
      <p:grpSpPr>
        <a:xfrm>
          <a:off x="0" y="0"/>
          <a:ext cx="0" cy="0"/>
          <a:chOff x="0" y="0"/>
          <a:chExt cx="0" cy="0"/>
        </a:xfrm>
      </p:grpSpPr>
      <p:grpSp>
        <p:nvGrpSpPr>
          <p:cNvPr id="12" name="Google Shape;443;p30">
            <a:extLst>
              <a:ext uri="{FF2B5EF4-FFF2-40B4-BE49-F238E27FC236}">
                <a16:creationId xmlns:a16="http://schemas.microsoft.com/office/drawing/2014/main" id="{1178AE6E-AB1B-A14E-870C-C91EA44F26E2}"/>
              </a:ext>
            </a:extLst>
          </p:cNvPr>
          <p:cNvGrpSpPr/>
          <p:nvPr/>
        </p:nvGrpSpPr>
        <p:grpSpPr>
          <a:xfrm>
            <a:off x="2802345" y="2836044"/>
            <a:ext cx="3539310" cy="2302048"/>
            <a:chOff x="508075" y="1086550"/>
            <a:chExt cx="2154175" cy="1401125"/>
          </a:xfrm>
        </p:grpSpPr>
        <p:sp>
          <p:nvSpPr>
            <p:cNvPr id="13" name="Google Shape;444;p30">
              <a:extLst>
                <a:ext uri="{FF2B5EF4-FFF2-40B4-BE49-F238E27FC236}">
                  <a16:creationId xmlns:a16="http://schemas.microsoft.com/office/drawing/2014/main" id="{ADFF21AD-818E-5AF2-B004-623137A4371B}"/>
                </a:ext>
              </a:extLst>
            </p:cNvPr>
            <p:cNvSpPr/>
            <p:nvPr/>
          </p:nvSpPr>
          <p:spPr>
            <a:xfrm>
              <a:off x="842950" y="2092050"/>
              <a:ext cx="457825" cy="395625"/>
            </a:xfrm>
            <a:custGeom>
              <a:avLst/>
              <a:gdLst/>
              <a:ahLst/>
              <a:cxnLst/>
              <a:rect l="l" t="t" r="r" b="b"/>
              <a:pathLst>
                <a:path w="18313" h="15825" extrusionOk="0">
                  <a:moveTo>
                    <a:pt x="16895" y="1"/>
                  </a:moveTo>
                  <a:lnTo>
                    <a:pt x="489" y="417"/>
                  </a:lnTo>
                  <a:cubicBezTo>
                    <a:pt x="489" y="417"/>
                    <a:pt x="465" y="929"/>
                    <a:pt x="429" y="1751"/>
                  </a:cubicBezTo>
                  <a:cubicBezTo>
                    <a:pt x="322" y="4251"/>
                    <a:pt x="84" y="9526"/>
                    <a:pt x="24" y="11681"/>
                  </a:cubicBezTo>
                  <a:cubicBezTo>
                    <a:pt x="1" y="13026"/>
                    <a:pt x="1" y="14467"/>
                    <a:pt x="36" y="15824"/>
                  </a:cubicBezTo>
                  <a:lnTo>
                    <a:pt x="9073" y="15824"/>
                  </a:lnTo>
                  <a:lnTo>
                    <a:pt x="9442" y="10180"/>
                  </a:lnTo>
                  <a:lnTo>
                    <a:pt x="9442" y="10157"/>
                  </a:lnTo>
                  <a:lnTo>
                    <a:pt x="9502" y="9311"/>
                  </a:lnTo>
                  <a:lnTo>
                    <a:pt x="9621" y="10133"/>
                  </a:lnTo>
                  <a:lnTo>
                    <a:pt x="10490" y="15824"/>
                  </a:lnTo>
                  <a:lnTo>
                    <a:pt x="18312" y="15824"/>
                  </a:lnTo>
                  <a:lnTo>
                    <a:pt x="17431" y="6073"/>
                  </a:lnTo>
                  <a:lnTo>
                    <a:pt x="17419" y="5847"/>
                  </a:lnTo>
                  <a:lnTo>
                    <a:pt x="17419" y="5811"/>
                  </a:lnTo>
                  <a:lnTo>
                    <a:pt x="17038" y="1668"/>
                  </a:lnTo>
                  <a:lnTo>
                    <a:pt x="168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45;p30">
              <a:extLst>
                <a:ext uri="{FF2B5EF4-FFF2-40B4-BE49-F238E27FC236}">
                  <a16:creationId xmlns:a16="http://schemas.microsoft.com/office/drawing/2014/main" id="{C243875B-B2D6-A958-F5B4-A539A54E8886}"/>
                </a:ext>
              </a:extLst>
            </p:cNvPr>
            <p:cNvSpPr/>
            <p:nvPr/>
          </p:nvSpPr>
          <p:spPr>
            <a:xfrm>
              <a:off x="850700" y="2137000"/>
              <a:ext cx="75175" cy="108975"/>
            </a:xfrm>
            <a:custGeom>
              <a:avLst/>
              <a:gdLst/>
              <a:ahLst/>
              <a:cxnLst/>
              <a:rect l="l" t="t" r="r" b="b"/>
              <a:pathLst>
                <a:path w="3007" h="4359" extrusionOk="0">
                  <a:moveTo>
                    <a:pt x="2909" y="0"/>
                  </a:moveTo>
                  <a:cubicBezTo>
                    <a:pt x="2865" y="0"/>
                    <a:pt x="2822" y="27"/>
                    <a:pt x="2822" y="84"/>
                  </a:cubicBezTo>
                  <a:cubicBezTo>
                    <a:pt x="2691" y="2787"/>
                    <a:pt x="107" y="4180"/>
                    <a:pt x="83" y="4191"/>
                  </a:cubicBezTo>
                  <a:cubicBezTo>
                    <a:pt x="0" y="4239"/>
                    <a:pt x="36" y="4358"/>
                    <a:pt x="119" y="4358"/>
                  </a:cubicBezTo>
                  <a:cubicBezTo>
                    <a:pt x="143" y="4358"/>
                    <a:pt x="155" y="4358"/>
                    <a:pt x="167" y="4346"/>
                  </a:cubicBezTo>
                  <a:cubicBezTo>
                    <a:pt x="191" y="4334"/>
                    <a:pt x="2869" y="2906"/>
                    <a:pt x="3000" y="96"/>
                  </a:cubicBezTo>
                  <a:cubicBezTo>
                    <a:pt x="3007" y="33"/>
                    <a:pt x="2957" y="0"/>
                    <a:pt x="29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46;p30">
              <a:extLst>
                <a:ext uri="{FF2B5EF4-FFF2-40B4-BE49-F238E27FC236}">
                  <a16:creationId xmlns:a16="http://schemas.microsoft.com/office/drawing/2014/main" id="{D5C777D7-8681-982D-0844-37626DAD16A6}"/>
                </a:ext>
              </a:extLst>
            </p:cNvPr>
            <p:cNvSpPr/>
            <p:nvPr/>
          </p:nvSpPr>
          <p:spPr>
            <a:xfrm>
              <a:off x="1076025" y="2279625"/>
              <a:ext cx="10575" cy="130650"/>
            </a:xfrm>
            <a:custGeom>
              <a:avLst/>
              <a:gdLst/>
              <a:ahLst/>
              <a:cxnLst/>
              <a:rect l="l" t="t" r="r" b="b"/>
              <a:pathLst>
                <a:path w="423" h="5226" extrusionOk="0">
                  <a:moveTo>
                    <a:pt x="333" y="0"/>
                  </a:moveTo>
                  <a:cubicBezTo>
                    <a:pt x="290" y="0"/>
                    <a:pt x="244" y="30"/>
                    <a:pt x="238" y="94"/>
                  </a:cubicBezTo>
                  <a:lnTo>
                    <a:pt x="0" y="5130"/>
                  </a:lnTo>
                  <a:cubicBezTo>
                    <a:pt x="0" y="5178"/>
                    <a:pt x="36" y="5225"/>
                    <a:pt x="83" y="5225"/>
                  </a:cubicBezTo>
                  <a:cubicBezTo>
                    <a:pt x="131" y="5225"/>
                    <a:pt x="179" y="5190"/>
                    <a:pt x="179" y="5142"/>
                  </a:cubicBezTo>
                  <a:lnTo>
                    <a:pt x="417" y="94"/>
                  </a:lnTo>
                  <a:cubicBezTo>
                    <a:pt x="423" y="33"/>
                    <a:pt x="379" y="0"/>
                    <a:pt x="3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47;p30">
              <a:extLst>
                <a:ext uri="{FF2B5EF4-FFF2-40B4-BE49-F238E27FC236}">
                  <a16:creationId xmlns:a16="http://schemas.microsoft.com/office/drawing/2014/main" id="{BB121168-1822-7D97-A699-394E4EC67FE3}"/>
                </a:ext>
              </a:extLst>
            </p:cNvPr>
            <p:cNvSpPr/>
            <p:nvPr/>
          </p:nvSpPr>
          <p:spPr>
            <a:xfrm>
              <a:off x="1211450" y="2137000"/>
              <a:ext cx="75025" cy="108975"/>
            </a:xfrm>
            <a:custGeom>
              <a:avLst/>
              <a:gdLst/>
              <a:ahLst/>
              <a:cxnLst/>
              <a:rect l="l" t="t" r="r" b="b"/>
              <a:pathLst>
                <a:path w="3001" h="4359" extrusionOk="0">
                  <a:moveTo>
                    <a:pt x="84" y="0"/>
                  </a:moveTo>
                  <a:cubicBezTo>
                    <a:pt x="36" y="0"/>
                    <a:pt x="0" y="48"/>
                    <a:pt x="0" y="96"/>
                  </a:cubicBezTo>
                  <a:cubicBezTo>
                    <a:pt x="131" y="2906"/>
                    <a:pt x="2810" y="4334"/>
                    <a:pt x="2834" y="4346"/>
                  </a:cubicBezTo>
                  <a:cubicBezTo>
                    <a:pt x="2846" y="4358"/>
                    <a:pt x="2858" y="4358"/>
                    <a:pt x="2870" y="4358"/>
                  </a:cubicBezTo>
                  <a:lnTo>
                    <a:pt x="2882" y="4358"/>
                  </a:lnTo>
                  <a:cubicBezTo>
                    <a:pt x="2965" y="4358"/>
                    <a:pt x="3001" y="4239"/>
                    <a:pt x="2917" y="4191"/>
                  </a:cubicBezTo>
                  <a:cubicBezTo>
                    <a:pt x="2894" y="4180"/>
                    <a:pt x="310" y="2787"/>
                    <a:pt x="179" y="84"/>
                  </a:cubicBezTo>
                  <a:cubicBezTo>
                    <a:pt x="179" y="36"/>
                    <a:pt x="131" y="0"/>
                    <a:pt x="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48;p30">
              <a:extLst>
                <a:ext uri="{FF2B5EF4-FFF2-40B4-BE49-F238E27FC236}">
                  <a16:creationId xmlns:a16="http://schemas.microsoft.com/office/drawing/2014/main" id="{867F10A8-0DBD-6212-5EE1-D24CFC71143B}"/>
                </a:ext>
              </a:extLst>
            </p:cNvPr>
            <p:cNvSpPr/>
            <p:nvPr/>
          </p:nvSpPr>
          <p:spPr>
            <a:xfrm>
              <a:off x="539350" y="1424400"/>
              <a:ext cx="83950" cy="92725"/>
            </a:xfrm>
            <a:custGeom>
              <a:avLst/>
              <a:gdLst/>
              <a:ahLst/>
              <a:cxnLst/>
              <a:rect l="l" t="t" r="r" b="b"/>
              <a:pathLst>
                <a:path w="3358" h="3709" extrusionOk="0">
                  <a:moveTo>
                    <a:pt x="1667" y="1"/>
                  </a:moveTo>
                  <a:cubicBezTo>
                    <a:pt x="1572" y="1"/>
                    <a:pt x="1488" y="61"/>
                    <a:pt x="1429" y="144"/>
                  </a:cubicBezTo>
                  <a:cubicBezTo>
                    <a:pt x="1387" y="95"/>
                    <a:pt x="1336" y="77"/>
                    <a:pt x="1283" y="77"/>
                  </a:cubicBezTo>
                  <a:cubicBezTo>
                    <a:pt x="1156" y="77"/>
                    <a:pt x="1018" y="182"/>
                    <a:pt x="976" y="215"/>
                  </a:cubicBezTo>
                  <a:cubicBezTo>
                    <a:pt x="917" y="275"/>
                    <a:pt x="881" y="358"/>
                    <a:pt x="881" y="442"/>
                  </a:cubicBezTo>
                  <a:cubicBezTo>
                    <a:pt x="881" y="442"/>
                    <a:pt x="837" y="405"/>
                    <a:pt x="753" y="405"/>
                  </a:cubicBezTo>
                  <a:cubicBezTo>
                    <a:pt x="693" y="405"/>
                    <a:pt x="612" y="424"/>
                    <a:pt x="512" y="489"/>
                  </a:cubicBezTo>
                  <a:cubicBezTo>
                    <a:pt x="369" y="584"/>
                    <a:pt x="310" y="680"/>
                    <a:pt x="322" y="799"/>
                  </a:cubicBezTo>
                  <a:cubicBezTo>
                    <a:pt x="322" y="799"/>
                    <a:pt x="0" y="906"/>
                    <a:pt x="48" y="1168"/>
                  </a:cubicBezTo>
                  <a:cubicBezTo>
                    <a:pt x="60" y="1299"/>
                    <a:pt x="226" y="2085"/>
                    <a:pt x="929" y="3251"/>
                  </a:cubicBezTo>
                  <a:cubicBezTo>
                    <a:pt x="1129" y="3590"/>
                    <a:pt x="1282" y="3709"/>
                    <a:pt x="1430" y="3709"/>
                  </a:cubicBezTo>
                  <a:cubicBezTo>
                    <a:pt x="1599" y="3709"/>
                    <a:pt x="1760" y="3553"/>
                    <a:pt x="1977" y="3394"/>
                  </a:cubicBezTo>
                  <a:lnTo>
                    <a:pt x="2512" y="3025"/>
                  </a:lnTo>
                  <a:cubicBezTo>
                    <a:pt x="2941" y="2716"/>
                    <a:pt x="3358" y="3097"/>
                    <a:pt x="2739" y="2073"/>
                  </a:cubicBezTo>
                  <a:cubicBezTo>
                    <a:pt x="2417" y="1525"/>
                    <a:pt x="2286" y="763"/>
                    <a:pt x="2048" y="287"/>
                  </a:cubicBezTo>
                  <a:cubicBezTo>
                    <a:pt x="1988" y="120"/>
                    <a:pt x="1846" y="13"/>
                    <a:pt x="1667" y="1"/>
                  </a:cubicBezTo>
                  <a:close/>
                </a:path>
              </a:pathLst>
            </a:custGeom>
            <a:solidFill>
              <a:srgbClr val="FFCE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49;p30">
              <a:extLst>
                <a:ext uri="{FF2B5EF4-FFF2-40B4-BE49-F238E27FC236}">
                  <a16:creationId xmlns:a16="http://schemas.microsoft.com/office/drawing/2014/main" id="{2CC5616F-2AED-53D4-0227-4B0A8C9FDBF1}"/>
                </a:ext>
              </a:extLst>
            </p:cNvPr>
            <p:cNvSpPr/>
            <p:nvPr/>
          </p:nvSpPr>
          <p:spPr>
            <a:xfrm>
              <a:off x="543875" y="1443350"/>
              <a:ext cx="22575" cy="36150"/>
            </a:xfrm>
            <a:custGeom>
              <a:avLst/>
              <a:gdLst/>
              <a:ahLst/>
              <a:cxnLst/>
              <a:rect l="l" t="t" r="r" b="b"/>
              <a:pathLst>
                <a:path w="903" h="1446" extrusionOk="0">
                  <a:moveTo>
                    <a:pt x="162" y="1"/>
                  </a:moveTo>
                  <a:cubicBezTo>
                    <a:pt x="83" y="1"/>
                    <a:pt x="0" y="74"/>
                    <a:pt x="45" y="172"/>
                  </a:cubicBezTo>
                  <a:cubicBezTo>
                    <a:pt x="45" y="184"/>
                    <a:pt x="355" y="862"/>
                    <a:pt x="653" y="1386"/>
                  </a:cubicBezTo>
                  <a:cubicBezTo>
                    <a:pt x="676" y="1422"/>
                    <a:pt x="712" y="1446"/>
                    <a:pt x="760" y="1446"/>
                  </a:cubicBezTo>
                  <a:cubicBezTo>
                    <a:pt x="855" y="1446"/>
                    <a:pt x="903" y="1338"/>
                    <a:pt x="855" y="1267"/>
                  </a:cubicBezTo>
                  <a:cubicBezTo>
                    <a:pt x="569" y="755"/>
                    <a:pt x="272" y="88"/>
                    <a:pt x="272" y="88"/>
                  </a:cubicBezTo>
                  <a:cubicBezTo>
                    <a:pt x="254" y="26"/>
                    <a:pt x="208" y="1"/>
                    <a:pt x="1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50;p30">
              <a:extLst>
                <a:ext uri="{FF2B5EF4-FFF2-40B4-BE49-F238E27FC236}">
                  <a16:creationId xmlns:a16="http://schemas.microsoft.com/office/drawing/2014/main" id="{4FC79A13-7651-5815-485F-DB67489E8015}"/>
                </a:ext>
              </a:extLst>
            </p:cNvPr>
            <p:cNvSpPr/>
            <p:nvPr/>
          </p:nvSpPr>
          <p:spPr>
            <a:xfrm>
              <a:off x="557025" y="1434200"/>
              <a:ext cx="21625" cy="36975"/>
            </a:xfrm>
            <a:custGeom>
              <a:avLst/>
              <a:gdLst/>
              <a:ahLst/>
              <a:cxnLst/>
              <a:rect l="l" t="t" r="r" b="b"/>
              <a:pathLst>
                <a:path w="865" h="1479" extrusionOk="0">
                  <a:moveTo>
                    <a:pt x="145" y="1"/>
                  </a:moveTo>
                  <a:cubicBezTo>
                    <a:pt x="74" y="1"/>
                    <a:pt x="1" y="60"/>
                    <a:pt x="31" y="145"/>
                  </a:cubicBezTo>
                  <a:cubicBezTo>
                    <a:pt x="198" y="585"/>
                    <a:pt x="389" y="1014"/>
                    <a:pt x="615" y="1419"/>
                  </a:cubicBezTo>
                  <a:cubicBezTo>
                    <a:pt x="639" y="1454"/>
                    <a:pt x="674" y="1478"/>
                    <a:pt x="710" y="1478"/>
                  </a:cubicBezTo>
                  <a:cubicBezTo>
                    <a:pt x="805" y="1478"/>
                    <a:pt x="865" y="1371"/>
                    <a:pt x="817" y="1300"/>
                  </a:cubicBezTo>
                  <a:cubicBezTo>
                    <a:pt x="603" y="895"/>
                    <a:pt x="412" y="490"/>
                    <a:pt x="246" y="61"/>
                  </a:cubicBezTo>
                  <a:cubicBezTo>
                    <a:pt x="224" y="19"/>
                    <a:pt x="185" y="1"/>
                    <a:pt x="1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51;p30">
              <a:extLst>
                <a:ext uri="{FF2B5EF4-FFF2-40B4-BE49-F238E27FC236}">
                  <a16:creationId xmlns:a16="http://schemas.microsoft.com/office/drawing/2014/main" id="{89107257-F02D-C068-CE85-C00A803A5CB6}"/>
                </a:ext>
              </a:extLst>
            </p:cNvPr>
            <p:cNvSpPr/>
            <p:nvPr/>
          </p:nvSpPr>
          <p:spPr>
            <a:xfrm>
              <a:off x="570000" y="1427400"/>
              <a:ext cx="21450" cy="36025"/>
            </a:xfrm>
            <a:custGeom>
              <a:avLst/>
              <a:gdLst/>
              <a:ahLst/>
              <a:cxnLst/>
              <a:rect l="l" t="t" r="r" b="b"/>
              <a:pathLst>
                <a:path w="858" h="1441" extrusionOk="0">
                  <a:moveTo>
                    <a:pt x="227" y="0"/>
                  </a:moveTo>
                  <a:lnTo>
                    <a:pt x="0" y="83"/>
                  </a:lnTo>
                  <a:cubicBezTo>
                    <a:pt x="179" y="536"/>
                    <a:pt x="370" y="964"/>
                    <a:pt x="608" y="1381"/>
                  </a:cubicBezTo>
                  <a:cubicBezTo>
                    <a:pt x="620" y="1417"/>
                    <a:pt x="667" y="1441"/>
                    <a:pt x="703" y="1441"/>
                  </a:cubicBezTo>
                  <a:cubicBezTo>
                    <a:pt x="798" y="1441"/>
                    <a:pt x="858" y="1345"/>
                    <a:pt x="810" y="1262"/>
                  </a:cubicBezTo>
                  <a:cubicBezTo>
                    <a:pt x="584" y="857"/>
                    <a:pt x="393" y="429"/>
                    <a:pt x="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52;p30">
              <a:extLst>
                <a:ext uri="{FF2B5EF4-FFF2-40B4-BE49-F238E27FC236}">
                  <a16:creationId xmlns:a16="http://schemas.microsoft.com/office/drawing/2014/main" id="{C4E6649F-3C7E-20EB-803F-5F352907712F}"/>
                </a:ext>
              </a:extLst>
            </p:cNvPr>
            <p:cNvSpPr/>
            <p:nvPr/>
          </p:nvSpPr>
          <p:spPr>
            <a:xfrm>
              <a:off x="596950" y="1441625"/>
              <a:ext cx="21600" cy="43700"/>
            </a:xfrm>
            <a:custGeom>
              <a:avLst/>
              <a:gdLst/>
              <a:ahLst/>
              <a:cxnLst/>
              <a:rect l="l" t="t" r="r" b="b"/>
              <a:pathLst>
                <a:path w="864" h="1748" extrusionOk="0">
                  <a:moveTo>
                    <a:pt x="536" y="0"/>
                  </a:moveTo>
                  <a:cubicBezTo>
                    <a:pt x="0" y="0"/>
                    <a:pt x="125" y="1134"/>
                    <a:pt x="125" y="1134"/>
                  </a:cubicBezTo>
                  <a:cubicBezTo>
                    <a:pt x="125" y="1134"/>
                    <a:pt x="437" y="1747"/>
                    <a:pt x="597" y="1747"/>
                  </a:cubicBezTo>
                  <a:cubicBezTo>
                    <a:pt x="617" y="1747"/>
                    <a:pt x="635" y="1738"/>
                    <a:pt x="649" y="1717"/>
                  </a:cubicBezTo>
                  <a:cubicBezTo>
                    <a:pt x="744" y="1586"/>
                    <a:pt x="756" y="1288"/>
                    <a:pt x="780" y="1062"/>
                  </a:cubicBezTo>
                  <a:cubicBezTo>
                    <a:pt x="839" y="586"/>
                    <a:pt x="863" y="26"/>
                    <a:pt x="577" y="3"/>
                  </a:cubicBezTo>
                  <a:cubicBezTo>
                    <a:pt x="563" y="1"/>
                    <a:pt x="549" y="0"/>
                    <a:pt x="536" y="0"/>
                  </a:cubicBezTo>
                  <a:close/>
                </a:path>
              </a:pathLst>
            </a:custGeom>
            <a:solidFill>
              <a:srgbClr val="FFCE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53;p30">
              <a:extLst>
                <a:ext uri="{FF2B5EF4-FFF2-40B4-BE49-F238E27FC236}">
                  <a16:creationId xmlns:a16="http://schemas.microsoft.com/office/drawing/2014/main" id="{19FEF239-6C3F-FB22-2ECE-75EF9A64A3DE}"/>
                </a:ext>
              </a:extLst>
            </p:cNvPr>
            <p:cNvSpPr/>
            <p:nvPr/>
          </p:nvSpPr>
          <p:spPr>
            <a:xfrm>
              <a:off x="597975" y="1442925"/>
              <a:ext cx="8625" cy="22300"/>
            </a:xfrm>
            <a:custGeom>
              <a:avLst/>
              <a:gdLst/>
              <a:ahLst/>
              <a:cxnLst/>
              <a:rect l="l" t="t" r="r" b="b"/>
              <a:pathLst>
                <a:path w="345" h="892" extrusionOk="0">
                  <a:moveTo>
                    <a:pt x="200" y="1"/>
                  </a:moveTo>
                  <a:cubicBezTo>
                    <a:pt x="159" y="1"/>
                    <a:pt x="118" y="22"/>
                    <a:pt x="96" y="70"/>
                  </a:cubicBezTo>
                  <a:cubicBezTo>
                    <a:pt x="24" y="296"/>
                    <a:pt x="1" y="546"/>
                    <a:pt x="13" y="784"/>
                  </a:cubicBezTo>
                  <a:cubicBezTo>
                    <a:pt x="24" y="844"/>
                    <a:pt x="72" y="891"/>
                    <a:pt x="132" y="891"/>
                  </a:cubicBezTo>
                  <a:lnTo>
                    <a:pt x="144" y="891"/>
                  </a:lnTo>
                  <a:cubicBezTo>
                    <a:pt x="215" y="879"/>
                    <a:pt x="263" y="820"/>
                    <a:pt x="251" y="760"/>
                  </a:cubicBezTo>
                  <a:cubicBezTo>
                    <a:pt x="239" y="558"/>
                    <a:pt x="263" y="343"/>
                    <a:pt x="322" y="153"/>
                  </a:cubicBezTo>
                  <a:cubicBezTo>
                    <a:pt x="345" y="63"/>
                    <a:pt x="272" y="1"/>
                    <a:pt x="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54;p30">
              <a:extLst>
                <a:ext uri="{FF2B5EF4-FFF2-40B4-BE49-F238E27FC236}">
                  <a16:creationId xmlns:a16="http://schemas.microsoft.com/office/drawing/2014/main" id="{BD4ADD68-60D3-4144-6FDA-78A217700E85}"/>
                </a:ext>
              </a:extLst>
            </p:cNvPr>
            <p:cNvSpPr/>
            <p:nvPr/>
          </p:nvSpPr>
          <p:spPr>
            <a:xfrm>
              <a:off x="508075" y="1481400"/>
              <a:ext cx="1102550" cy="681225"/>
            </a:xfrm>
            <a:custGeom>
              <a:avLst/>
              <a:gdLst/>
              <a:ahLst/>
              <a:cxnLst/>
              <a:rect l="l" t="t" r="r" b="b"/>
              <a:pathLst>
                <a:path w="44102" h="27249" extrusionOk="0">
                  <a:moveTo>
                    <a:pt x="4135" y="1"/>
                  </a:moveTo>
                  <a:cubicBezTo>
                    <a:pt x="3880" y="1"/>
                    <a:pt x="3626" y="33"/>
                    <a:pt x="3382" y="102"/>
                  </a:cubicBezTo>
                  <a:cubicBezTo>
                    <a:pt x="2680" y="317"/>
                    <a:pt x="2037" y="614"/>
                    <a:pt x="1596" y="1221"/>
                  </a:cubicBezTo>
                  <a:cubicBezTo>
                    <a:pt x="1" y="3400"/>
                    <a:pt x="1739" y="6722"/>
                    <a:pt x="2537" y="8925"/>
                  </a:cubicBezTo>
                  <a:cubicBezTo>
                    <a:pt x="3275" y="10985"/>
                    <a:pt x="4263" y="13711"/>
                    <a:pt x="6490" y="13866"/>
                  </a:cubicBezTo>
                  <a:cubicBezTo>
                    <a:pt x="6755" y="13886"/>
                    <a:pt x="7015" y="13895"/>
                    <a:pt x="7267" y="13895"/>
                  </a:cubicBezTo>
                  <a:cubicBezTo>
                    <a:pt x="10980" y="13895"/>
                    <a:pt x="13276" y="11901"/>
                    <a:pt x="13276" y="11901"/>
                  </a:cubicBezTo>
                  <a:lnTo>
                    <a:pt x="13276" y="11901"/>
                  </a:lnTo>
                  <a:cubicBezTo>
                    <a:pt x="13276" y="11902"/>
                    <a:pt x="12479" y="25022"/>
                    <a:pt x="13824" y="26177"/>
                  </a:cubicBezTo>
                  <a:cubicBezTo>
                    <a:pt x="14607" y="26854"/>
                    <a:pt x="18348" y="27249"/>
                    <a:pt x="22120" y="27249"/>
                  </a:cubicBezTo>
                  <a:cubicBezTo>
                    <a:pt x="25976" y="27249"/>
                    <a:pt x="29865" y="26836"/>
                    <a:pt x="30660" y="25891"/>
                  </a:cubicBezTo>
                  <a:cubicBezTo>
                    <a:pt x="31124" y="25355"/>
                    <a:pt x="30981" y="15580"/>
                    <a:pt x="30231" y="12294"/>
                  </a:cubicBezTo>
                  <a:lnTo>
                    <a:pt x="30231" y="12294"/>
                  </a:lnTo>
                  <a:cubicBezTo>
                    <a:pt x="33684" y="13223"/>
                    <a:pt x="37541" y="13425"/>
                    <a:pt x="41197" y="13497"/>
                  </a:cubicBezTo>
                  <a:cubicBezTo>
                    <a:pt x="41316" y="13501"/>
                    <a:pt x="41437" y="13504"/>
                    <a:pt x="41558" y="13504"/>
                  </a:cubicBezTo>
                  <a:cubicBezTo>
                    <a:pt x="42166" y="13504"/>
                    <a:pt x="42786" y="13429"/>
                    <a:pt x="43233" y="13032"/>
                  </a:cubicBezTo>
                  <a:cubicBezTo>
                    <a:pt x="43709" y="12604"/>
                    <a:pt x="43840" y="11913"/>
                    <a:pt x="43947" y="11282"/>
                  </a:cubicBezTo>
                  <a:cubicBezTo>
                    <a:pt x="44018" y="10794"/>
                    <a:pt x="44102" y="10294"/>
                    <a:pt x="44006" y="9818"/>
                  </a:cubicBezTo>
                  <a:cubicBezTo>
                    <a:pt x="43756" y="8496"/>
                    <a:pt x="42387" y="7770"/>
                    <a:pt x="41149" y="7258"/>
                  </a:cubicBezTo>
                  <a:cubicBezTo>
                    <a:pt x="35065" y="4746"/>
                    <a:pt x="27731" y="2626"/>
                    <a:pt x="22790" y="2329"/>
                  </a:cubicBezTo>
                  <a:lnTo>
                    <a:pt x="18468" y="2460"/>
                  </a:lnTo>
                  <a:cubicBezTo>
                    <a:pt x="18463" y="2460"/>
                    <a:pt x="18459" y="2460"/>
                    <a:pt x="18454" y="2460"/>
                  </a:cubicBezTo>
                  <a:cubicBezTo>
                    <a:pt x="14879" y="2460"/>
                    <a:pt x="8300" y="7139"/>
                    <a:pt x="8300" y="7139"/>
                  </a:cubicBezTo>
                  <a:cubicBezTo>
                    <a:pt x="8300" y="7139"/>
                    <a:pt x="6776" y="471"/>
                    <a:pt x="4823" y="78"/>
                  </a:cubicBezTo>
                  <a:cubicBezTo>
                    <a:pt x="4597" y="28"/>
                    <a:pt x="4365" y="1"/>
                    <a:pt x="41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55;p30">
              <a:extLst>
                <a:ext uri="{FF2B5EF4-FFF2-40B4-BE49-F238E27FC236}">
                  <a16:creationId xmlns:a16="http://schemas.microsoft.com/office/drawing/2014/main" id="{5D39EED2-408D-7A1D-DACB-7048AEECA579}"/>
                </a:ext>
              </a:extLst>
            </p:cNvPr>
            <p:cNvSpPr/>
            <p:nvPr/>
          </p:nvSpPr>
          <p:spPr>
            <a:xfrm>
              <a:off x="831650" y="1740500"/>
              <a:ext cx="11625" cy="131325"/>
            </a:xfrm>
            <a:custGeom>
              <a:avLst/>
              <a:gdLst/>
              <a:ahLst/>
              <a:cxnLst/>
              <a:rect l="l" t="t" r="r" b="b"/>
              <a:pathLst>
                <a:path w="465" h="5253" extrusionOk="0">
                  <a:moveTo>
                    <a:pt x="291" y="0"/>
                  </a:moveTo>
                  <a:cubicBezTo>
                    <a:pt x="216" y="0"/>
                    <a:pt x="155" y="67"/>
                    <a:pt x="155" y="144"/>
                  </a:cubicBezTo>
                  <a:cubicBezTo>
                    <a:pt x="155" y="168"/>
                    <a:pt x="0" y="3228"/>
                    <a:pt x="0" y="5097"/>
                  </a:cubicBezTo>
                  <a:cubicBezTo>
                    <a:pt x="0" y="5181"/>
                    <a:pt x="72" y="5252"/>
                    <a:pt x="155" y="5252"/>
                  </a:cubicBezTo>
                  <a:cubicBezTo>
                    <a:pt x="238" y="5252"/>
                    <a:pt x="310" y="5181"/>
                    <a:pt x="310" y="5097"/>
                  </a:cubicBezTo>
                  <a:cubicBezTo>
                    <a:pt x="310" y="3228"/>
                    <a:pt x="453" y="192"/>
                    <a:pt x="464" y="156"/>
                  </a:cubicBezTo>
                  <a:cubicBezTo>
                    <a:pt x="464" y="73"/>
                    <a:pt x="393" y="1"/>
                    <a:pt x="310" y="1"/>
                  </a:cubicBezTo>
                  <a:cubicBezTo>
                    <a:pt x="303" y="1"/>
                    <a:pt x="297" y="0"/>
                    <a:pt x="2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56;p30">
              <a:extLst>
                <a:ext uri="{FF2B5EF4-FFF2-40B4-BE49-F238E27FC236}">
                  <a16:creationId xmlns:a16="http://schemas.microsoft.com/office/drawing/2014/main" id="{921C7119-D586-1D69-68E8-7A158DEE2FCC}"/>
                </a:ext>
              </a:extLst>
            </p:cNvPr>
            <p:cNvSpPr/>
            <p:nvPr/>
          </p:nvSpPr>
          <p:spPr>
            <a:xfrm>
              <a:off x="828750" y="1162300"/>
              <a:ext cx="372300" cy="344900"/>
            </a:xfrm>
            <a:custGeom>
              <a:avLst/>
              <a:gdLst/>
              <a:ahLst/>
              <a:cxnLst/>
              <a:rect l="l" t="t" r="r" b="b"/>
              <a:pathLst>
                <a:path w="14892" h="13796" extrusionOk="0">
                  <a:moveTo>
                    <a:pt x="11123" y="1"/>
                  </a:moveTo>
                  <a:cubicBezTo>
                    <a:pt x="11054" y="1"/>
                    <a:pt x="10985" y="3"/>
                    <a:pt x="10915" y="8"/>
                  </a:cubicBezTo>
                  <a:lnTo>
                    <a:pt x="3736" y="484"/>
                  </a:lnTo>
                  <a:cubicBezTo>
                    <a:pt x="2093" y="579"/>
                    <a:pt x="795" y="1913"/>
                    <a:pt x="735" y="3556"/>
                  </a:cubicBezTo>
                  <a:lnTo>
                    <a:pt x="735" y="3687"/>
                  </a:lnTo>
                  <a:cubicBezTo>
                    <a:pt x="735" y="3758"/>
                    <a:pt x="723" y="3817"/>
                    <a:pt x="723" y="3889"/>
                  </a:cubicBezTo>
                  <a:cubicBezTo>
                    <a:pt x="630" y="4892"/>
                    <a:pt x="0" y="13795"/>
                    <a:pt x="8080" y="13795"/>
                  </a:cubicBezTo>
                  <a:cubicBezTo>
                    <a:pt x="8251" y="13795"/>
                    <a:pt x="8426" y="13791"/>
                    <a:pt x="8605" y="13783"/>
                  </a:cubicBezTo>
                  <a:cubicBezTo>
                    <a:pt x="14892" y="13497"/>
                    <a:pt x="14868" y="6746"/>
                    <a:pt x="14285" y="2746"/>
                  </a:cubicBezTo>
                  <a:cubicBezTo>
                    <a:pt x="14056" y="1160"/>
                    <a:pt x="12702" y="1"/>
                    <a:pt x="11123" y="1"/>
                  </a:cubicBezTo>
                  <a:close/>
                </a:path>
              </a:pathLst>
            </a:custGeom>
            <a:solidFill>
              <a:srgbClr val="F9B2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57;p30">
              <a:extLst>
                <a:ext uri="{FF2B5EF4-FFF2-40B4-BE49-F238E27FC236}">
                  <a16:creationId xmlns:a16="http://schemas.microsoft.com/office/drawing/2014/main" id="{BE78A73E-C571-1F8A-C6DB-AFA50E3009BA}"/>
                </a:ext>
              </a:extLst>
            </p:cNvPr>
            <p:cNvSpPr/>
            <p:nvPr/>
          </p:nvSpPr>
          <p:spPr>
            <a:xfrm>
              <a:off x="1049225" y="1316100"/>
              <a:ext cx="32175" cy="29725"/>
            </a:xfrm>
            <a:custGeom>
              <a:avLst/>
              <a:gdLst/>
              <a:ahLst/>
              <a:cxnLst/>
              <a:rect l="l" t="t" r="r" b="b"/>
              <a:pathLst>
                <a:path w="1287" h="1189" extrusionOk="0">
                  <a:moveTo>
                    <a:pt x="646" y="1"/>
                  </a:moveTo>
                  <a:cubicBezTo>
                    <a:pt x="360" y="1"/>
                    <a:pt x="113" y="192"/>
                    <a:pt x="60" y="475"/>
                  </a:cubicBezTo>
                  <a:cubicBezTo>
                    <a:pt x="1" y="809"/>
                    <a:pt x="203" y="1118"/>
                    <a:pt x="536" y="1178"/>
                  </a:cubicBezTo>
                  <a:cubicBezTo>
                    <a:pt x="574" y="1185"/>
                    <a:pt x="611" y="1188"/>
                    <a:pt x="648" y="1188"/>
                  </a:cubicBezTo>
                  <a:cubicBezTo>
                    <a:pt x="927" y="1188"/>
                    <a:pt x="1174" y="996"/>
                    <a:pt x="1227" y="702"/>
                  </a:cubicBezTo>
                  <a:cubicBezTo>
                    <a:pt x="1286" y="380"/>
                    <a:pt x="1084" y="71"/>
                    <a:pt x="763" y="11"/>
                  </a:cubicBezTo>
                  <a:cubicBezTo>
                    <a:pt x="723" y="4"/>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58;p30">
              <a:extLst>
                <a:ext uri="{FF2B5EF4-FFF2-40B4-BE49-F238E27FC236}">
                  <a16:creationId xmlns:a16="http://schemas.microsoft.com/office/drawing/2014/main" id="{C7329259-58C1-95CF-8DFB-9D4701E50451}"/>
                </a:ext>
              </a:extLst>
            </p:cNvPr>
            <p:cNvSpPr/>
            <p:nvPr/>
          </p:nvSpPr>
          <p:spPr>
            <a:xfrm>
              <a:off x="972125" y="1319825"/>
              <a:ext cx="35150" cy="29625"/>
            </a:xfrm>
            <a:custGeom>
              <a:avLst/>
              <a:gdLst/>
              <a:ahLst/>
              <a:cxnLst/>
              <a:rect l="l" t="t" r="r" b="b"/>
              <a:pathLst>
                <a:path w="1406" h="1185" extrusionOk="0">
                  <a:moveTo>
                    <a:pt x="651" y="0"/>
                  </a:moveTo>
                  <a:cubicBezTo>
                    <a:pt x="386" y="0"/>
                    <a:pt x="123" y="169"/>
                    <a:pt x="60" y="469"/>
                  </a:cubicBezTo>
                  <a:cubicBezTo>
                    <a:pt x="1" y="791"/>
                    <a:pt x="203" y="1112"/>
                    <a:pt x="525" y="1172"/>
                  </a:cubicBezTo>
                  <a:cubicBezTo>
                    <a:pt x="568" y="1181"/>
                    <a:pt x="611" y="1185"/>
                    <a:pt x="652" y="1185"/>
                  </a:cubicBezTo>
                  <a:cubicBezTo>
                    <a:pt x="1107" y="1185"/>
                    <a:pt x="1406" y="671"/>
                    <a:pt x="1144" y="267"/>
                  </a:cubicBezTo>
                  <a:cubicBezTo>
                    <a:pt x="1026" y="84"/>
                    <a:pt x="838" y="0"/>
                    <a:pt x="6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59;p30">
              <a:extLst>
                <a:ext uri="{FF2B5EF4-FFF2-40B4-BE49-F238E27FC236}">
                  <a16:creationId xmlns:a16="http://schemas.microsoft.com/office/drawing/2014/main" id="{F6196891-E8C2-D0CB-89A0-47553FE9532B}"/>
                </a:ext>
              </a:extLst>
            </p:cNvPr>
            <p:cNvSpPr/>
            <p:nvPr/>
          </p:nvSpPr>
          <p:spPr>
            <a:xfrm>
              <a:off x="1000750" y="1382125"/>
              <a:ext cx="55725" cy="15825"/>
            </a:xfrm>
            <a:custGeom>
              <a:avLst/>
              <a:gdLst/>
              <a:ahLst/>
              <a:cxnLst/>
              <a:rect l="l" t="t" r="r" b="b"/>
              <a:pathLst>
                <a:path w="2229" h="633" extrusionOk="0">
                  <a:moveTo>
                    <a:pt x="2002" y="0"/>
                  </a:moveTo>
                  <a:cubicBezTo>
                    <a:pt x="1971" y="0"/>
                    <a:pt x="1937" y="11"/>
                    <a:pt x="1904" y="37"/>
                  </a:cubicBezTo>
                  <a:cubicBezTo>
                    <a:pt x="1639" y="227"/>
                    <a:pt x="1324" y="324"/>
                    <a:pt x="1008" y="324"/>
                  </a:cubicBezTo>
                  <a:cubicBezTo>
                    <a:pt x="769" y="324"/>
                    <a:pt x="529" y="269"/>
                    <a:pt x="308" y="156"/>
                  </a:cubicBezTo>
                  <a:cubicBezTo>
                    <a:pt x="283" y="142"/>
                    <a:pt x="257" y="136"/>
                    <a:pt x="233" y="136"/>
                  </a:cubicBezTo>
                  <a:cubicBezTo>
                    <a:pt x="92" y="136"/>
                    <a:pt x="1" y="348"/>
                    <a:pt x="154" y="430"/>
                  </a:cubicBezTo>
                  <a:cubicBezTo>
                    <a:pt x="416" y="561"/>
                    <a:pt x="701" y="632"/>
                    <a:pt x="999" y="632"/>
                  </a:cubicBezTo>
                  <a:cubicBezTo>
                    <a:pt x="1058" y="632"/>
                    <a:pt x="1118" y="632"/>
                    <a:pt x="1189" y="620"/>
                  </a:cubicBezTo>
                  <a:cubicBezTo>
                    <a:pt x="1511" y="597"/>
                    <a:pt x="1832" y="478"/>
                    <a:pt x="2094" y="287"/>
                  </a:cubicBezTo>
                  <a:cubicBezTo>
                    <a:pt x="2228" y="182"/>
                    <a:pt x="2132" y="0"/>
                    <a:pt x="20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60;p30">
              <a:extLst>
                <a:ext uri="{FF2B5EF4-FFF2-40B4-BE49-F238E27FC236}">
                  <a16:creationId xmlns:a16="http://schemas.microsoft.com/office/drawing/2014/main" id="{D2D6B6A2-0DC8-8348-58AC-2D4B491765CC}"/>
                </a:ext>
              </a:extLst>
            </p:cNvPr>
            <p:cNvSpPr/>
            <p:nvPr/>
          </p:nvSpPr>
          <p:spPr>
            <a:xfrm>
              <a:off x="1170675" y="1314300"/>
              <a:ext cx="83375" cy="70250"/>
            </a:xfrm>
            <a:custGeom>
              <a:avLst/>
              <a:gdLst/>
              <a:ahLst/>
              <a:cxnLst/>
              <a:rect l="l" t="t" r="r" b="b"/>
              <a:pathLst>
                <a:path w="3335" h="2810" extrusionOk="0">
                  <a:moveTo>
                    <a:pt x="1873" y="0"/>
                  </a:moveTo>
                  <a:cubicBezTo>
                    <a:pt x="1371" y="0"/>
                    <a:pt x="823" y="123"/>
                    <a:pt x="453" y="214"/>
                  </a:cubicBezTo>
                  <a:lnTo>
                    <a:pt x="0" y="2810"/>
                  </a:lnTo>
                  <a:cubicBezTo>
                    <a:pt x="429" y="2750"/>
                    <a:pt x="1858" y="2655"/>
                    <a:pt x="2703" y="1988"/>
                  </a:cubicBezTo>
                  <a:cubicBezTo>
                    <a:pt x="3227" y="1583"/>
                    <a:pt x="3334" y="821"/>
                    <a:pt x="2905" y="345"/>
                  </a:cubicBezTo>
                  <a:cubicBezTo>
                    <a:pt x="2678" y="85"/>
                    <a:pt x="2291" y="0"/>
                    <a:pt x="1873" y="0"/>
                  </a:cubicBezTo>
                  <a:close/>
                </a:path>
              </a:pathLst>
            </a:custGeom>
            <a:solidFill>
              <a:srgbClr val="F9B2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61;p30">
              <a:extLst>
                <a:ext uri="{FF2B5EF4-FFF2-40B4-BE49-F238E27FC236}">
                  <a16:creationId xmlns:a16="http://schemas.microsoft.com/office/drawing/2014/main" id="{11FB95B8-6E59-5F24-BEC6-20A6859C6D42}"/>
                </a:ext>
              </a:extLst>
            </p:cNvPr>
            <p:cNvSpPr/>
            <p:nvPr/>
          </p:nvSpPr>
          <p:spPr>
            <a:xfrm>
              <a:off x="1201250" y="1328750"/>
              <a:ext cx="34925" cy="12350"/>
            </a:xfrm>
            <a:custGeom>
              <a:avLst/>
              <a:gdLst/>
              <a:ahLst/>
              <a:cxnLst/>
              <a:rect l="l" t="t" r="r" b="b"/>
              <a:pathLst>
                <a:path w="1397" h="494" extrusionOk="0">
                  <a:moveTo>
                    <a:pt x="539" y="0"/>
                  </a:moveTo>
                  <a:cubicBezTo>
                    <a:pt x="416" y="0"/>
                    <a:pt x="292" y="17"/>
                    <a:pt x="170" y="53"/>
                  </a:cubicBezTo>
                  <a:cubicBezTo>
                    <a:pt x="1" y="116"/>
                    <a:pt x="67" y="350"/>
                    <a:pt x="218" y="350"/>
                  </a:cubicBezTo>
                  <a:cubicBezTo>
                    <a:pt x="237" y="350"/>
                    <a:pt x="257" y="346"/>
                    <a:pt x="277" y="338"/>
                  </a:cubicBezTo>
                  <a:cubicBezTo>
                    <a:pt x="365" y="317"/>
                    <a:pt x="453" y="306"/>
                    <a:pt x="540" y="306"/>
                  </a:cubicBezTo>
                  <a:cubicBezTo>
                    <a:pt x="740" y="306"/>
                    <a:pt x="937" y="362"/>
                    <a:pt x="1111" y="469"/>
                  </a:cubicBezTo>
                  <a:cubicBezTo>
                    <a:pt x="1135" y="481"/>
                    <a:pt x="1159" y="493"/>
                    <a:pt x="1182" y="493"/>
                  </a:cubicBezTo>
                  <a:cubicBezTo>
                    <a:pt x="1337" y="493"/>
                    <a:pt x="1397" y="279"/>
                    <a:pt x="1254" y="207"/>
                  </a:cubicBezTo>
                  <a:cubicBezTo>
                    <a:pt x="1038" y="72"/>
                    <a:pt x="790" y="0"/>
                    <a:pt x="5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62;p30">
              <a:extLst>
                <a:ext uri="{FF2B5EF4-FFF2-40B4-BE49-F238E27FC236}">
                  <a16:creationId xmlns:a16="http://schemas.microsoft.com/office/drawing/2014/main" id="{A8B893D2-1366-A159-67BB-F618FF9844BE}"/>
                </a:ext>
              </a:extLst>
            </p:cNvPr>
            <p:cNvSpPr/>
            <p:nvPr/>
          </p:nvSpPr>
          <p:spPr>
            <a:xfrm>
              <a:off x="1206675" y="1332875"/>
              <a:ext cx="20075" cy="23100"/>
            </a:xfrm>
            <a:custGeom>
              <a:avLst/>
              <a:gdLst/>
              <a:ahLst/>
              <a:cxnLst/>
              <a:rect l="l" t="t" r="r" b="b"/>
              <a:pathLst>
                <a:path w="803" h="924" extrusionOk="0">
                  <a:moveTo>
                    <a:pt x="600" y="0"/>
                  </a:moveTo>
                  <a:cubicBezTo>
                    <a:pt x="549" y="0"/>
                    <a:pt x="497" y="27"/>
                    <a:pt x="465" y="90"/>
                  </a:cubicBezTo>
                  <a:cubicBezTo>
                    <a:pt x="358" y="293"/>
                    <a:pt x="239" y="483"/>
                    <a:pt x="84" y="662"/>
                  </a:cubicBezTo>
                  <a:cubicBezTo>
                    <a:pt x="1" y="757"/>
                    <a:pt x="72" y="924"/>
                    <a:pt x="203" y="924"/>
                  </a:cubicBezTo>
                  <a:cubicBezTo>
                    <a:pt x="251" y="924"/>
                    <a:pt x="287" y="900"/>
                    <a:pt x="322" y="864"/>
                  </a:cubicBezTo>
                  <a:cubicBezTo>
                    <a:pt x="477" y="674"/>
                    <a:pt x="620" y="459"/>
                    <a:pt x="739" y="233"/>
                  </a:cubicBezTo>
                  <a:cubicBezTo>
                    <a:pt x="803" y="106"/>
                    <a:pt x="702"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63;p30">
              <a:extLst>
                <a:ext uri="{FF2B5EF4-FFF2-40B4-BE49-F238E27FC236}">
                  <a16:creationId xmlns:a16="http://schemas.microsoft.com/office/drawing/2014/main" id="{C056729E-CF48-C5F4-FD85-1C32238FE0A9}"/>
                </a:ext>
              </a:extLst>
            </p:cNvPr>
            <p:cNvSpPr/>
            <p:nvPr/>
          </p:nvSpPr>
          <p:spPr>
            <a:xfrm>
              <a:off x="787000" y="1326600"/>
              <a:ext cx="86625" cy="67175"/>
            </a:xfrm>
            <a:custGeom>
              <a:avLst/>
              <a:gdLst/>
              <a:ahLst/>
              <a:cxnLst/>
              <a:rect l="l" t="t" r="r" b="b"/>
              <a:pathLst>
                <a:path w="3465" h="2687" extrusionOk="0">
                  <a:moveTo>
                    <a:pt x="1647" y="1"/>
                  </a:moveTo>
                  <a:cubicBezTo>
                    <a:pt x="1146" y="1"/>
                    <a:pt x="660" y="94"/>
                    <a:pt x="405" y="413"/>
                  </a:cubicBezTo>
                  <a:cubicBezTo>
                    <a:pt x="0" y="913"/>
                    <a:pt x="167" y="1663"/>
                    <a:pt x="703" y="2044"/>
                  </a:cubicBezTo>
                  <a:cubicBezTo>
                    <a:pt x="1596" y="2651"/>
                    <a:pt x="3036" y="2663"/>
                    <a:pt x="3465" y="2687"/>
                  </a:cubicBezTo>
                  <a:lnTo>
                    <a:pt x="2846" y="127"/>
                  </a:lnTo>
                  <a:cubicBezTo>
                    <a:pt x="2530" y="71"/>
                    <a:pt x="2083" y="1"/>
                    <a:pt x="1647" y="1"/>
                  </a:cubicBezTo>
                  <a:close/>
                </a:path>
              </a:pathLst>
            </a:custGeom>
            <a:solidFill>
              <a:srgbClr val="F9B2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64;p30">
              <a:extLst>
                <a:ext uri="{FF2B5EF4-FFF2-40B4-BE49-F238E27FC236}">
                  <a16:creationId xmlns:a16="http://schemas.microsoft.com/office/drawing/2014/main" id="{1D16A931-0DCC-E1AB-5556-CE84B67C6EE7}"/>
                </a:ext>
              </a:extLst>
            </p:cNvPr>
            <p:cNvSpPr/>
            <p:nvPr/>
          </p:nvSpPr>
          <p:spPr>
            <a:xfrm>
              <a:off x="805150" y="1340875"/>
              <a:ext cx="34775" cy="13325"/>
            </a:xfrm>
            <a:custGeom>
              <a:avLst/>
              <a:gdLst/>
              <a:ahLst/>
              <a:cxnLst/>
              <a:rect l="l" t="t" r="r" b="b"/>
              <a:pathLst>
                <a:path w="1391" h="533" extrusionOk="0">
                  <a:moveTo>
                    <a:pt x="915" y="0"/>
                  </a:moveTo>
                  <a:cubicBezTo>
                    <a:pt x="637" y="0"/>
                    <a:pt x="361" y="87"/>
                    <a:pt x="131" y="246"/>
                  </a:cubicBezTo>
                  <a:cubicBezTo>
                    <a:pt x="0" y="330"/>
                    <a:pt x="60" y="532"/>
                    <a:pt x="215" y="532"/>
                  </a:cubicBezTo>
                  <a:cubicBezTo>
                    <a:pt x="250" y="532"/>
                    <a:pt x="274" y="520"/>
                    <a:pt x="298" y="508"/>
                  </a:cubicBezTo>
                  <a:cubicBezTo>
                    <a:pt x="480" y="381"/>
                    <a:pt x="697" y="309"/>
                    <a:pt x="917" y="309"/>
                  </a:cubicBezTo>
                  <a:cubicBezTo>
                    <a:pt x="985" y="309"/>
                    <a:pt x="1053" y="316"/>
                    <a:pt x="1120" y="330"/>
                  </a:cubicBezTo>
                  <a:cubicBezTo>
                    <a:pt x="1135" y="333"/>
                    <a:pt x="1149" y="335"/>
                    <a:pt x="1162" y="335"/>
                  </a:cubicBezTo>
                  <a:cubicBezTo>
                    <a:pt x="1333" y="335"/>
                    <a:pt x="1390" y="76"/>
                    <a:pt x="1203" y="32"/>
                  </a:cubicBezTo>
                  <a:cubicBezTo>
                    <a:pt x="1108" y="11"/>
                    <a:pt x="1012" y="0"/>
                    <a:pt x="9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65;p30">
              <a:extLst>
                <a:ext uri="{FF2B5EF4-FFF2-40B4-BE49-F238E27FC236}">
                  <a16:creationId xmlns:a16="http://schemas.microsoft.com/office/drawing/2014/main" id="{1EC9D698-488A-2331-2F13-A9DECBF2D185}"/>
                </a:ext>
              </a:extLst>
            </p:cNvPr>
            <p:cNvSpPr/>
            <p:nvPr/>
          </p:nvSpPr>
          <p:spPr>
            <a:xfrm>
              <a:off x="814575" y="1345550"/>
              <a:ext cx="20950" cy="22325"/>
            </a:xfrm>
            <a:custGeom>
              <a:avLst/>
              <a:gdLst/>
              <a:ahLst/>
              <a:cxnLst/>
              <a:rect l="l" t="t" r="r" b="b"/>
              <a:pathLst>
                <a:path w="838" h="893" extrusionOk="0">
                  <a:moveTo>
                    <a:pt x="213" y="0"/>
                  </a:moveTo>
                  <a:cubicBezTo>
                    <a:pt x="106" y="0"/>
                    <a:pt x="1" y="113"/>
                    <a:pt x="76" y="238"/>
                  </a:cubicBezTo>
                  <a:cubicBezTo>
                    <a:pt x="207" y="452"/>
                    <a:pt x="350" y="667"/>
                    <a:pt x="528" y="845"/>
                  </a:cubicBezTo>
                  <a:cubicBezTo>
                    <a:pt x="564" y="881"/>
                    <a:pt x="600" y="893"/>
                    <a:pt x="635" y="893"/>
                  </a:cubicBezTo>
                  <a:cubicBezTo>
                    <a:pt x="778" y="893"/>
                    <a:pt x="838" y="726"/>
                    <a:pt x="743" y="631"/>
                  </a:cubicBezTo>
                  <a:cubicBezTo>
                    <a:pt x="588" y="464"/>
                    <a:pt x="457" y="274"/>
                    <a:pt x="338" y="71"/>
                  </a:cubicBezTo>
                  <a:cubicBezTo>
                    <a:pt x="305" y="21"/>
                    <a:pt x="259"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66;p30">
              <a:extLst>
                <a:ext uri="{FF2B5EF4-FFF2-40B4-BE49-F238E27FC236}">
                  <a16:creationId xmlns:a16="http://schemas.microsoft.com/office/drawing/2014/main" id="{B9455D80-1235-654E-9236-EED1390A4F7A}"/>
                </a:ext>
              </a:extLst>
            </p:cNvPr>
            <p:cNvSpPr/>
            <p:nvPr/>
          </p:nvSpPr>
          <p:spPr>
            <a:xfrm>
              <a:off x="981075" y="1478000"/>
              <a:ext cx="109250" cy="70850"/>
            </a:xfrm>
            <a:custGeom>
              <a:avLst/>
              <a:gdLst/>
              <a:ahLst/>
              <a:cxnLst/>
              <a:rect l="l" t="t" r="r" b="b"/>
              <a:pathLst>
                <a:path w="4370" h="2834" extrusionOk="0">
                  <a:moveTo>
                    <a:pt x="4155" y="0"/>
                  </a:moveTo>
                  <a:lnTo>
                    <a:pt x="0" y="322"/>
                  </a:lnTo>
                  <a:lnTo>
                    <a:pt x="36" y="2643"/>
                  </a:lnTo>
                  <a:lnTo>
                    <a:pt x="2465" y="2834"/>
                  </a:lnTo>
                  <a:lnTo>
                    <a:pt x="4370" y="2512"/>
                  </a:lnTo>
                  <a:lnTo>
                    <a:pt x="4155" y="0"/>
                  </a:lnTo>
                  <a:close/>
                </a:path>
              </a:pathLst>
            </a:custGeom>
            <a:solidFill>
              <a:srgbClr val="F9B2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67;p30">
              <a:extLst>
                <a:ext uri="{FF2B5EF4-FFF2-40B4-BE49-F238E27FC236}">
                  <a16:creationId xmlns:a16="http://schemas.microsoft.com/office/drawing/2014/main" id="{AD885FB5-A509-03B3-E6EC-0A8288F49A3A}"/>
                </a:ext>
              </a:extLst>
            </p:cNvPr>
            <p:cNvSpPr/>
            <p:nvPr/>
          </p:nvSpPr>
          <p:spPr>
            <a:xfrm>
              <a:off x="1048625" y="1281125"/>
              <a:ext cx="44375" cy="19000"/>
            </a:xfrm>
            <a:custGeom>
              <a:avLst/>
              <a:gdLst/>
              <a:ahLst/>
              <a:cxnLst/>
              <a:rect l="l" t="t" r="r" b="b"/>
              <a:pathLst>
                <a:path w="1775" h="760" extrusionOk="0">
                  <a:moveTo>
                    <a:pt x="648" y="1"/>
                  </a:moveTo>
                  <a:cubicBezTo>
                    <a:pt x="431" y="1"/>
                    <a:pt x="195" y="30"/>
                    <a:pt x="72" y="172"/>
                  </a:cubicBezTo>
                  <a:cubicBezTo>
                    <a:pt x="25" y="231"/>
                    <a:pt x="1" y="291"/>
                    <a:pt x="1" y="362"/>
                  </a:cubicBezTo>
                  <a:cubicBezTo>
                    <a:pt x="1" y="458"/>
                    <a:pt x="48" y="672"/>
                    <a:pt x="167" y="719"/>
                  </a:cubicBezTo>
                  <a:cubicBezTo>
                    <a:pt x="215" y="743"/>
                    <a:pt x="275" y="743"/>
                    <a:pt x="322" y="743"/>
                  </a:cubicBezTo>
                  <a:cubicBezTo>
                    <a:pt x="525" y="755"/>
                    <a:pt x="727" y="755"/>
                    <a:pt x="929" y="755"/>
                  </a:cubicBezTo>
                  <a:cubicBezTo>
                    <a:pt x="968" y="758"/>
                    <a:pt x="1007" y="760"/>
                    <a:pt x="1046" y="760"/>
                  </a:cubicBezTo>
                  <a:cubicBezTo>
                    <a:pt x="1154" y="760"/>
                    <a:pt x="1265" y="749"/>
                    <a:pt x="1370" y="731"/>
                  </a:cubicBezTo>
                  <a:cubicBezTo>
                    <a:pt x="1537" y="708"/>
                    <a:pt x="1668" y="612"/>
                    <a:pt x="1739" y="458"/>
                  </a:cubicBezTo>
                  <a:cubicBezTo>
                    <a:pt x="1775" y="350"/>
                    <a:pt x="1727" y="231"/>
                    <a:pt x="1644" y="160"/>
                  </a:cubicBezTo>
                  <a:cubicBezTo>
                    <a:pt x="1453" y="5"/>
                    <a:pt x="1037" y="5"/>
                    <a:pt x="810" y="5"/>
                  </a:cubicBezTo>
                  <a:cubicBezTo>
                    <a:pt x="759" y="3"/>
                    <a:pt x="704" y="1"/>
                    <a:pt x="6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68;p30">
              <a:extLst>
                <a:ext uri="{FF2B5EF4-FFF2-40B4-BE49-F238E27FC236}">
                  <a16:creationId xmlns:a16="http://schemas.microsoft.com/office/drawing/2014/main" id="{DBDB5CD8-EB26-65C4-0956-63B62B7C4384}"/>
                </a:ext>
              </a:extLst>
            </p:cNvPr>
            <p:cNvSpPr/>
            <p:nvPr/>
          </p:nvSpPr>
          <p:spPr>
            <a:xfrm>
              <a:off x="958150" y="1284775"/>
              <a:ext cx="44375" cy="19900"/>
            </a:xfrm>
            <a:custGeom>
              <a:avLst/>
              <a:gdLst/>
              <a:ahLst/>
              <a:cxnLst/>
              <a:rect l="l" t="t" r="r" b="b"/>
              <a:pathLst>
                <a:path w="1775" h="796" extrusionOk="0">
                  <a:moveTo>
                    <a:pt x="1185" y="0"/>
                  </a:moveTo>
                  <a:cubicBezTo>
                    <a:pt x="1099" y="0"/>
                    <a:pt x="1015" y="6"/>
                    <a:pt x="941" y="14"/>
                  </a:cubicBezTo>
                  <a:cubicBezTo>
                    <a:pt x="703" y="38"/>
                    <a:pt x="286" y="61"/>
                    <a:pt x="119" y="216"/>
                  </a:cubicBezTo>
                  <a:cubicBezTo>
                    <a:pt x="24" y="300"/>
                    <a:pt x="0" y="419"/>
                    <a:pt x="36" y="538"/>
                  </a:cubicBezTo>
                  <a:cubicBezTo>
                    <a:pt x="119" y="681"/>
                    <a:pt x="262" y="764"/>
                    <a:pt x="417" y="776"/>
                  </a:cubicBezTo>
                  <a:cubicBezTo>
                    <a:pt x="508" y="790"/>
                    <a:pt x="594" y="796"/>
                    <a:pt x="681" y="796"/>
                  </a:cubicBezTo>
                  <a:cubicBezTo>
                    <a:pt x="743" y="796"/>
                    <a:pt x="805" y="793"/>
                    <a:pt x="869" y="788"/>
                  </a:cubicBezTo>
                  <a:cubicBezTo>
                    <a:pt x="1060" y="764"/>
                    <a:pt x="1262" y="752"/>
                    <a:pt x="1465" y="728"/>
                  </a:cubicBezTo>
                  <a:cubicBezTo>
                    <a:pt x="1524" y="728"/>
                    <a:pt x="1572" y="716"/>
                    <a:pt x="1619" y="693"/>
                  </a:cubicBezTo>
                  <a:cubicBezTo>
                    <a:pt x="1739" y="633"/>
                    <a:pt x="1774" y="419"/>
                    <a:pt x="1762" y="323"/>
                  </a:cubicBezTo>
                  <a:cubicBezTo>
                    <a:pt x="1762" y="252"/>
                    <a:pt x="1727" y="192"/>
                    <a:pt x="1679" y="145"/>
                  </a:cubicBezTo>
                  <a:cubicBezTo>
                    <a:pt x="1565" y="30"/>
                    <a:pt x="1371" y="0"/>
                    <a:pt x="1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69;p30">
              <a:extLst>
                <a:ext uri="{FF2B5EF4-FFF2-40B4-BE49-F238E27FC236}">
                  <a16:creationId xmlns:a16="http://schemas.microsoft.com/office/drawing/2014/main" id="{CFAA0FF7-7E47-4D94-9924-1C1DA324EC7A}"/>
                </a:ext>
              </a:extLst>
            </p:cNvPr>
            <p:cNvSpPr/>
            <p:nvPr/>
          </p:nvSpPr>
          <p:spPr>
            <a:xfrm>
              <a:off x="785075" y="1118900"/>
              <a:ext cx="450800" cy="233200"/>
            </a:xfrm>
            <a:custGeom>
              <a:avLst/>
              <a:gdLst/>
              <a:ahLst/>
              <a:cxnLst/>
              <a:rect l="l" t="t" r="r" b="b"/>
              <a:pathLst>
                <a:path w="18032" h="9328" extrusionOk="0">
                  <a:moveTo>
                    <a:pt x="9380" y="1"/>
                  </a:moveTo>
                  <a:cubicBezTo>
                    <a:pt x="0" y="1"/>
                    <a:pt x="2482" y="8375"/>
                    <a:pt x="2482" y="8375"/>
                  </a:cubicBezTo>
                  <a:lnTo>
                    <a:pt x="3554" y="9328"/>
                  </a:lnTo>
                  <a:cubicBezTo>
                    <a:pt x="3554" y="9328"/>
                    <a:pt x="3447" y="4589"/>
                    <a:pt x="4816" y="3113"/>
                  </a:cubicBezTo>
                  <a:lnTo>
                    <a:pt x="11102" y="5232"/>
                  </a:lnTo>
                  <a:lnTo>
                    <a:pt x="10328" y="4053"/>
                  </a:lnTo>
                  <a:lnTo>
                    <a:pt x="10328" y="4053"/>
                  </a:lnTo>
                  <a:cubicBezTo>
                    <a:pt x="10328" y="4053"/>
                    <a:pt x="10924" y="4172"/>
                    <a:pt x="11209" y="4244"/>
                  </a:cubicBezTo>
                  <a:cubicBezTo>
                    <a:pt x="11495" y="4291"/>
                    <a:pt x="11769" y="4351"/>
                    <a:pt x="12055" y="4411"/>
                  </a:cubicBezTo>
                  <a:cubicBezTo>
                    <a:pt x="13126" y="4625"/>
                    <a:pt x="14186" y="4827"/>
                    <a:pt x="15091" y="4970"/>
                  </a:cubicBezTo>
                  <a:lnTo>
                    <a:pt x="15377" y="8637"/>
                  </a:lnTo>
                  <a:lnTo>
                    <a:pt x="16329" y="7923"/>
                  </a:lnTo>
                  <a:cubicBezTo>
                    <a:pt x="16329" y="7923"/>
                    <a:pt x="18032" y="196"/>
                    <a:pt x="9757" y="5"/>
                  </a:cubicBezTo>
                  <a:cubicBezTo>
                    <a:pt x="9629" y="2"/>
                    <a:pt x="9504" y="1"/>
                    <a:pt x="93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70;p30">
              <a:extLst>
                <a:ext uri="{FF2B5EF4-FFF2-40B4-BE49-F238E27FC236}">
                  <a16:creationId xmlns:a16="http://schemas.microsoft.com/office/drawing/2014/main" id="{E226131E-0950-F59E-F7E3-D0E38FF4B206}"/>
                </a:ext>
              </a:extLst>
            </p:cNvPr>
            <p:cNvSpPr/>
            <p:nvPr/>
          </p:nvSpPr>
          <p:spPr>
            <a:xfrm>
              <a:off x="1273350" y="2108725"/>
              <a:ext cx="456950" cy="378950"/>
            </a:xfrm>
            <a:custGeom>
              <a:avLst/>
              <a:gdLst/>
              <a:ahLst/>
              <a:cxnLst/>
              <a:rect l="l" t="t" r="r" b="b"/>
              <a:pathLst>
                <a:path w="18278" h="15158" extrusionOk="0">
                  <a:moveTo>
                    <a:pt x="16801" y="0"/>
                  </a:moveTo>
                  <a:lnTo>
                    <a:pt x="16051" y="12"/>
                  </a:lnTo>
                  <a:lnTo>
                    <a:pt x="394" y="417"/>
                  </a:lnTo>
                  <a:cubicBezTo>
                    <a:pt x="394" y="417"/>
                    <a:pt x="382" y="798"/>
                    <a:pt x="346" y="1417"/>
                  </a:cubicBezTo>
                  <a:cubicBezTo>
                    <a:pt x="311" y="2298"/>
                    <a:pt x="251" y="3679"/>
                    <a:pt x="203" y="5144"/>
                  </a:cubicBezTo>
                  <a:cubicBezTo>
                    <a:pt x="203" y="5156"/>
                    <a:pt x="191" y="5168"/>
                    <a:pt x="191" y="5180"/>
                  </a:cubicBezTo>
                  <a:cubicBezTo>
                    <a:pt x="191" y="5251"/>
                    <a:pt x="191" y="5311"/>
                    <a:pt x="191" y="5382"/>
                  </a:cubicBezTo>
                  <a:cubicBezTo>
                    <a:pt x="108" y="7561"/>
                    <a:pt x="25" y="9906"/>
                    <a:pt x="13" y="11121"/>
                  </a:cubicBezTo>
                  <a:cubicBezTo>
                    <a:pt x="1" y="12014"/>
                    <a:pt x="13" y="13550"/>
                    <a:pt x="37" y="15157"/>
                  </a:cubicBezTo>
                  <a:lnTo>
                    <a:pt x="8907" y="15157"/>
                  </a:lnTo>
                  <a:lnTo>
                    <a:pt x="9050" y="12121"/>
                  </a:lnTo>
                  <a:lnTo>
                    <a:pt x="9240" y="8156"/>
                  </a:lnTo>
                  <a:lnTo>
                    <a:pt x="9335" y="8966"/>
                  </a:lnTo>
                  <a:lnTo>
                    <a:pt x="10157" y="15157"/>
                  </a:lnTo>
                  <a:lnTo>
                    <a:pt x="18277" y="15157"/>
                  </a:lnTo>
                  <a:cubicBezTo>
                    <a:pt x="18122" y="13002"/>
                    <a:pt x="17956" y="10835"/>
                    <a:pt x="17848" y="9644"/>
                  </a:cubicBezTo>
                  <a:cubicBezTo>
                    <a:pt x="17753" y="8716"/>
                    <a:pt x="17586" y="7085"/>
                    <a:pt x="17408" y="5430"/>
                  </a:cubicBezTo>
                  <a:cubicBezTo>
                    <a:pt x="17396" y="5370"/>
                    <a:pt x="17396" y="5311"/>
                    <a:pt x="17384" y="5251"/>
                  </a:cubicBezTo>
                  <a:cubicBezTo>
                    <a:pt x="17241" y="3953"/>
                    <a:pt x="17098" y="2644"/>
                    <a:pt x="16979" y="1655"/>
                  </a:cubicBezTo>
                  <a:cubicBezTo>
                    <a:pt x="16872" y="667"/>
                    <a:pt x="16801" y="0"/>
                    <a:pt x="168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71;p30">
              <a:extLst>
                <a:ext uri="{FF2B5EF4-FFF2-40B4-BE49-F238E27FC236}">
                  <a16:creationId xmlns:a16="http://schemas.microsoft.com/office/drawing/2014/main" id="{2DAE9C99-9DDC-2A55-49ED-BA8B584D4C41}"/>
                </a:ext>
              </a:extLst>
            </p:cNvPr>
            <p:cNvSpPr/>
            <p:nvPr/>
          </p:nvSpPr>
          <p:spPr>
            <a:xfrm>
              <a:off x="1277825" y="2135550"/>
              <a:ext cx="79050" cy="112200"/>
            </a:xfrm>
            <a:custGeom>
              <a:avLst/>
              <a:gdLst/>
              <a:ahLst/>
              <a:cxnLst/>
              <a:rect l="l" t="t" r="r" b="b"/>
              <a:pathLst>
                <a:path w="3162" h="4488" extrusionOk="0">
                  <a:moveTo>
                    <a:pt x="3004" y="0"/>
                  </a:moveTo>
                  <a:cubicBezTo>
                    <a:pt x="2931" y="0"/>
                    <a:pt x="2857" y="45"/>
                    <a:pt x="2846" y="142"/>
                  </a:cubicBezTo>
                  <a:cubicBezTo>
                    <a:pt x="2727" y="2809"/>
                    <a:pt x="179" y="4178"/>
                    <a:pt x="143" y="4190"/>
                  </a:cubicBezTo>
                  <a:cubicBezTo>
                    <a:pt x="1" y="4273"/>
                    <a:pt x="60" y="4488"/>
                    <a:pt x="215" y="4488"/>
                  </a:cubicBezTo>
                  <a:cubicBezTo>
                    <a:pt x="239" y="4488"/>
                    <a:pt x="262" y="4476"/>
                    <a:pt x="286" y="4464"/>
                  </a:cubicBezTo>
                  <a:cubicBezTo>
                    <a:pt x="405" y="4404"/>
                    <a:pt x="3025" y="2999"/>
                    <a:pt x="3156" y="154"/>
                  </a:cubicBezTo>
                  <a:cubicBezTo>
                    <a:pt x="3162" y="54"/>
                    <a:pt x="3084" y="0"/>
                    <a:pt x="30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72;p30">
              <a:extLst>
                <a:ext uri="{FF2B5EF4-FFF2-40B4-BE49-F238E27FC236}">
                  <a16:creationId xmlns:a16="http://schemas.microsoft.com/office/drawing/2014/main" id="{6F947490-98F5-7187-9E9E-5EE799FFB6F6}"/>
                </a:ext>
              </a:extLst>
            </p:cNvPr>
            <p:cNvSpPr/>
            <p:nvPr/>
          </p:nvSpPr>
          <p:spPr>
            <a:xfrm>
              <a:off x="1639175" y="2135425"/>
              <a:ext cx="71175" cy="110850"/>
            </a:xfrm>
            <a:custGeom>
              <a:avLst/>
              <a:gdLst/>
              <a:ahLst/>
              <a:cxnLst/>
              <a:rect l="l" t="t" r="r" b="b"/>
              <a:pathLst>
                <a:path w="2847" h="4434" extrusionOk="0">
                  <a:moveTo>
                    <a:pt x="159" y="1"/>
                  </a:moveTo>
                  <a:cubicBezTo>
                    <a:pt x="80" y="1"/>
                    <a:pt x="0" y="55"/>
                    <a:pt x="13" y="159"/>
                  </a:cubicBezTo>
                  <a:cubicBezTo>
                    <a:pt x="144" y="3004"/>
                    <a:pt x="2465" y="4362"/>
                    <a:pt x="2561" y="4421"/>
                  </a:cubicBezTo>
                  <a:cubicBezTo>
                    <a:pt x="2584" y="4433"/>
                    <a:pt x="2608" y="4433"/>
                    <a:pt x="2644" y="4433"/>
                  </a:cubicBezTo>
                  <a:cubicBezTo>
                    <a:pt x="2799" y="4433"/>
                    <a:pt x="2846" y="4231"/>
                    <a:pt x="2715" y="4147"/>
                  </a:cubicBezTo>
                  <a:cubicBezTo>
                    <a:pt x="2692" y="4135"/>
                    <a:pt x="441" y="2814"/>
                    <a:pt x="310" y="147"/>
                  </a:cubicBezTo>
                  <a:cubicBezTo>
                    <a:pt x="310" y="49"/>
                    <a:pt x="235" y="1"/>
                    <a:pt x="1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73;p30">
              <a:extLst>
                <a:ext uri="{FF2B5EF4-FFF2-40B4-BE49-F238E27FC236}">
                  <a16:creationId xmlns:a16="http://schemas.microsoft.com/office/drawing/2014/main" id="{D097C2F5-770A-9C7A-DCED-76EE002A2744}"/>
                </a:ext>
              </a:extLst>
            </p:cNvPr>
            <p:cNvSpPr/>
            <p:nvPr/>
          </p:nvSpPr>
          <p:spPr>
            <a:xfrm>
              <a:off x="1494825" y="2274225"/>
              <a:ext cx="15200" cy="137525"/>
            </a:xfrm>
            <a:custGeom>
              <a:avLst/>
              <a:gdLst/>
              <a:ahLst/>
              <a:cxnLst/>
              <a:rect l="l" t="t" r="r" b="b"/>
              <a:pathLst>
                <a:path w="608" h="5501" extrusionOk="0">
                  <a:moveTo>
                    <a:pt x="465" y="0"/>
                  </a:moveTo>
                  <a:cubicBezTo>
                    <a:pt x="381" y="0"/>
                    <a:pt x="310" y="60"/>
                    <a:pt x="298" y="143"/>
                  </a:cubicBezTo>
                  <a:lnTo>
                    <a:pt x="0" y="5346"/>
                  </a:lnTo>
                  <a:cubicBezTo>
                    <a:pt x="0" y="5429"/>
                    <a:pt x="60" y="5501"/>
                    <a:pt x="143" y="5501"/>
                  </a:cubicBezTo>
                  <a:lnTo>
                    <a:pt x="155" y="5501"/>
                  </a:lnTo>
                  <a:cubicBezTo>
                    <a:pt x="238" y="5501"/>
                    <a:pt x="310" y="5441"/>
                    <a:pt x="310" y="5358"/>
                  </a:cubicBezTo>
                  <a:lnTo>
                    <a:pt x="607" y="167"/>
                  </a:lnTo>
                  <a:cubicBezTo>
                    <a:pt x="607" y="84"/>
                    <a:pt x="548" y="12"/>
                    <a:pt x="4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74;p30">
              <a:extLst>
                <a:ext uri="{FF2B5EF4-FFF2-40B4-BE49-F238E27FC236}">
                  <a16:creationId xmlns:a16="http://schemas.microsoft.com/office/drawing/2014/main" id="{9617450B-8FD4-2026-E3E9-FC0B3FF9DB29}"/>
                </a:ext>
              </a:extLst>
            </p:cNvPr>
            <p:cNvSpPr/>
            <p:nvPr/>
          </p:nvSpPr>
          <p:spPr>
            <a:xfrm>
              <a:off x="853075" y="1674625"/>
              <a:ext cx="99425" cy="79175"/>
            </a:xfrm>
            <a:custGeom>
              <a:avLst/>
              <a:gdLst/>
              <a:ahLst/>
              <a:cxnLst/>
              <a:rect l="l" t="t" r="r" b="b"/>
              <a:pathLst>
                <a:path w="3977" h="3167" extrusionOk="0">
                  <a:moveTo>
                    <a:pt x="963" y="0"/>
                  </a:moveTo>
                  <a:cubicBezTo>
                    <a:pt x="872" y="0"/>
                    <a:pt x="781" y="30"/>
                    <a:pt x="703" y="88"/>
                  </a:cubicBezTo>
                  <a:cubicBezTo>
                    <a:pt x="631" y="160"/>
                    <a:pt x="596" y="255"/>
                    <a:pt x="619" y="350"/>
                  </a:cubicBezTo>
                  <a:cubicBezTo>
                    <a:pt x="611" y="349"/>
                    <a:pt x="602" y="349"/>
                    <a:pt x="594" y="349"/>
                  </a:cubicBezTo>
                  <a:cubicBezTo>
                    <a:pt x="388" y="349"/>
                    <a:pt x="321" y="627"/>
                    <a:pt x="310" y="696"/>
                  </a:cubicBezTo>
                  <a:cubicBezTo>
                    <a:pt x="310" y="779"/>
                    <a:pt x="334" y="862"/>
                    <a:pt x="381" y="934"/>
                  </a:cubicBezTo>
                  <a:cubicBezTo>
                    <a:pt x="381" y="934"/>
                    <a:pt x="203" y="934"/>
                    <a:pt x="119" y="1208"/>
                  </a:cubicBezTo>
                  <a:cubicBezTo>
                    <a:pt x="72" y="1327"/>
                    <a:pt x="84" y="1470"/>
                    <a:pt x="179" y="1565"/>
                  </a:cubicBezTo>
                  <a:cubicBezTo>
                    <a:pt x="179" y="1565"/>
                    <a:pt x="0" y="1851"/>
                    <a:pt x="203" y="2029"/>
                  </a:cubicBezTo>
                  <a:cubicBezTo>
                    <a:pt x="298" y="2113"/>
                    <a:pt x="929" y="2613"/>
                    <a:pt x="2215" y="3065"/>
                  </a:cubicBezTo>
                  <a:cubicBezTo>
                    <a:pt x="2408" y="3135"/>
                    <a:pt x="2553" y="3167"/>
                    <a:pt x="2663" y="3167"/>
                  </a:cubicBezTo>
                  <a:cubicBezTo>
                    <a:pt x="2998" y="3167"/>
                    <a:pt x="3009" y="2873"/>
                    <a:pt x="3108" y="2505"/>
                  </a:cubicBezTo>
                  <a:lnTo>
                    <a:pt x="3275" y="1886"/>
                  </a:lnTo>
                  <a:cubicBezTo>
                    <a:pt x="3417" y="1374"/>
                    <a:pt x="3977" y="1398"/>
                    <a:pt x="2846" y="1005"/>
                  </a:cubicBezTo>
                  <a:cubicBezTo>
                    <a:pt x="2251" y="791"/>
                    <a:pt x="1667" y="279"/>
                    <a:pt x="1179" y="65"/>
                  </a:cubicBezTo>
                  <a:cubicBezTo>
                    <a:pt x="1114" y="21"/>
                    <a:pt x="1039" y="0"/>
                    <a:pt x="963" y="0"/>
                  </a:cubicBezTo>
                  <a:close/>
                </a:path>
              </a:pathLst>
            </a:custGeom>
            <a:solidFill>
              <a:srgbClr val="BF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75;p30">
              <a:extLst>
                <a:ext uri="{FF2B5EF4-FFF2-40B4-BE49-F238E27FC236}">
                  <a16:creationId xmlns:a16="http://schemas.microsoft.com/office/drawing/2014/main" id="{F1846391-FC64-83B3-995B-1DBA83255E48}"/>
                </a:ext>
              </a:extLst>
            </p:cNvPr>
            <p:cNvSpPr/>
            <p:nvPr/>
          </p:nvSpPr>
          <p:spPr>
            <a:xfrm>
              <a:off x="855250" y="1712250"/>
              <a:ext cx="38625" cy="19375"/>
            </a:xfrm>
            <a:custGeom>
              <a:avLst/>
              <a:gdLst/>
              <a:ahLst/>
              <a:cxnLst/>
              <a:rect l="l" t="t" r="r" b="b"/>
              <a:pathLst>
                <a:path w="1545" h="775" extrusionOk="0">
                  <a:moveTo>
                    <a:pt x="169" y="1"/>
                  </a:moveTo>
                  <a:cubicBezTo>
                    <a:pt x="59" y="1"/>
                    <a:pt x="0" y="154"/>
                    <a:pt x="104" y="227"/>
                  </a:cubicBezTo>
                  <a:cubicBezTo>
                    <a:pt x="104" y="227"/>
                    <a:pt x="782" y="560"/>
                    <a:pt x="1342" y="762"/>
                  </a:cubicBezTo>
                  <a:cubicBezTo>
                    <a:pt x="1354" y="762"/>
                    <a:pt x="1366" y="774"/>
                    <a:pt x="1378" y="774"/>
                  </a:cubicBezTo>
                  <a:cubicBezTo>
                    <a:pt x="1509" y="762"/>
                    <a:pt x="1544" y="584"/>
                    <a:pt x="1425" y="536"/>
                  </a:cubicBezTo>
                  <a:cubicBezTo>
                    <a:pt x="878" y="346"/>
                    <a:pt x="223" y="12"/>
                    <a:pt x="223" y="12"/>
                  </a:cubicBezTo>
                  <a:cubicBezTo>
                    <a:pt x="204" y="4"/>
                    <a:pt x="186" y="1"/>
                    <a:pt x="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76;p30">
              <a:extLst>
                <a:ext uri="{FF2B5EF4-FFF2-40B4-BE49-F238E27FC236}">
                  <a16:creationId xmlns:a16="http://schemas.microsoft.com/office/drawing/2014/main" id="{DF9D1ECE-27C7-964C-AC04-FB48F975ECF0}"/>
                </a:ext>
              </a:extLst>
            </p:cNvPr>
            <p:cNvSpPr/>
            <p:nvPr/>
          </p:nvSpPr>
          <p:spPr>
            <a:xfrm>
              <a:off x="858625" y="1696675"/>
              <a:ext cx="39125" cy="20650"/>
            </a:xfrm>
            <a:custGeom>
              <a:avLst/>
              <a:gdLst/>
              <a:ahLst/>
              <a:cxnLst/>
              <a:rect l="l" t="t" r="r" b="b"/>
              <a:pathLst>
                <a:path w="1565" h="826" extrusionOk="0">
                  <a:moveTo>
                    <a:pt x="168" y="0"/>
                  </a:moveTo>
                  <a:cubicBezTo>
                    <a:pt x="61" y="0"/>
                    <a:pt x="1" y="148"/>
                    <a:pt x="112" y="218"/>
                  </a:cubicBezTo>
                  <a:cubicBezTo>
                    <a:pt x="517" y="445"/>
                    <a:pt x="933" y="647"/>
                    <a:pt x="1362" y="826"/>
                  </a:cubicBezTo>
                  <a:lnTo>
                    <a:pt x="1409" y="826"/>
                  </a:lnTo>
                  <a:cubicBezTo>
                    <a:pt x="1540" y="826"/>
                    <a:pt x="1564" y="647"/>
                    <a:pt x="1445" y="599"/>
                  </a:cubicBezTo>
                  <a:cubicBezTo>
                    <a:pt x="1028" y="433"/>
                    <a:pt x="624" y="242"/>
                    <a:pt x="231" y="16"/>
                  </a:cubicBezTo>
                  <a:cubicBezTo>
                    <a:pt x="209" y="5"/>
                    <a:pt x="188" y="0"/>
                    <a:pt x="1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77;p30">
              <a:extLst>
                <a:ext uri="{FF2B5EF4-FFF2-40B4-BE49-F238E27FC236}">
                  <a16:creationId xmlns:a16="http://schemas.microsoft.com/office/drawing/2014/main" id="{20D180D3-A6FE-C556-4D10-0339D1B14BA0}"/>
                </a:ext>
              </a:extLst>
            </p:cNvPr>
            <p:cNvSpPr/>
            <p:nvPr/>
          </p:nvSpPr>
          <p:spPr>
            <a:xfrm>
              <a:off x="865575" y="1682775"/>
              <a:ext cx="37225" cy="20575"/>
            </a:xfrm>
            <a:custGeom>
              <a:avLst/>
              <a:gdLst/>
              <a:ahLst/>
              <a:cxnLst/>
              <a:rect l="l" t="t" r="r" b="b"/>
              <a:pathLst>
                <a:path w="1489" h="823" extrusionOk="0">
                  <a:moveTo>
                    <a:pt x="108" y="1"/>
                  </a:moveTo>
                  <a:lnTo>
                    <a:pt x="0" y="203"/>
                  </a:lnTo>
                  <a:cubicBezTo>
                    <a:pt x="417" y="441"/>
                    <a:pt x="846" y="644"/>
                    <a:pt x="1286" y="822"/>
                  </a:cubicBezTo>
                  <a:lnTo>
                    <a:pt x="1322" y="822"/>
                  </a:lnTo>
                  <a:cubicBezTo>
                    <a:pt x="1453" y="822"/>
                    <a:pt x="1489" y="644"/>
                    <a:pt x="1370" y="596"/>
                  </a:cubicBezTo>
                  <a:cubicBezTo>
                    <a:pt x="941" y="417"/>
                    <a:pt x="512" y="227"/>
                    <a:pt x="1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8;p30">
              <a:extLst>
                <a:ext uri="{FF2B5EF4-FFF2-40B4-BE49-F238E27FC236}">
                  <a16:creationId xmlns:a16="http://schemas.microsoft.com/office/drawing/2014/main" id="{B82DB5B3-689A-8710-BFEE-6E1AB41F42A4}"/>
                </a:ext>
              </a:extLst>
            </p:cNvPr>
            <p:cNvSpPr/>
            <p:nvPr/>
          </p:nvSpPr>
          <p:spPr>
            <a:xfrm>
              <a:off x="892650" y="1669975"/>
              <a:ext cx="41250" cy="34700"/>
            </a:xfrm>
            <a:custGeom>
              <a:avLst/>
              <a:gdLst/>
              <a:ahLst/>
              <a:cxnLst/>
              <a:rect l="l" t="t" r="r" b="b"/>
              <a:pathLst>
                <a:path w="1650" h="1388" extrusionOk="0">
                  <a:moveTo>
                    <a:pt x="606" y="0"/>
                  </a:moveTo>
                  <a:cubicBezTo>
                    <a:pt x="565" y="0"/>
                    <a:pt x="526" y="12"/>
                    <a:pt x="489" y="36"/>
                  </a:cubicBezTo>
                  <a:cubicBezTo>
                    <a:pt x="1" y="358"/>
                    <a:pt x="870" y="1191"/>
                    <a:pt x="870" y="1191"/>
                  </a:cubicBezTo>
                  <a:cubicBezTo>
                    <a:pt x="870" y="1191"/>
                    <a:pt x="1323" y="1387"/>
                    <a:pt x="1536" y="1387"/>
                  </a:cubicBezTo>
                  <a:cubicBezTo>
                    <a:pt x="1606" y="1387"/>
                    <a:pt x="1650" y="1366"/>
                    <a:pt x="1644" y="1310"/>
                  </a:cubicBezTo>
                  <a:cubicBezTo>
                    <a:pt x="1632" y="1144"/>
                    <a:pt x="1453" y="905"/>
                    <a:pt x="1322" y="715"/>
                  </a:cubicBezTo>
                  <a:cubicBezTo>
                    <a:pt x="1110" y="371"/>
                    <a:pt x="837" y="0"/>
                    <a:pt x="606" y="0"/>
                  </a:cubicBezTo>
                  <a:close/>
                </a:path>
              </a:pathLst>
            </a:custGeom>
            <a:solidFill>
              <a:srgbClr val="BF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79;p30">
              <a:extLst>
                <a:ext uri="{FF2B5EF4-FFF2-40B4-BE49-F238E27FC236}">
                  <a16:creationId xmlns:a16="http://schemas.microsoft.com/office/drawing/2014/main" id="{FC01463D-74A9-A902-C93B-FE0309AEDB65}"/>
                </a:ext>
              </a:extLst>
            </p:cNvPr>
            <p:cNvSpPr/>
            <p:nvPr/>
          </p:nvSpPr>
          <p:spPr>
            <a:xfrm>
              <a:off x="897950" y="1676375"/>
              <a:ext cx="16450" cy="19525"/>
            </a:xfrm>
            <a:custGeom>
              <a:avLst/>
              <a:gdLst/>
              <a:ahLst/>
              <a:cxnLst/>
              <a:rect l="l" t="t" r="r" b="b"/>
              <a:pathLst>
                <a:path w="658" h="781" extrusionOk="0">
                  <a:moveTo>
                    <a:pt x="135" y="0"/>
                  </a:moveTo>
                  <a:cubicBezTo>
                    <a:pt x="67" y="0"/>
                    <a:pt x="0" y="61"/>
                    <a:pt x="15" y="149"/>
                  </a:cubicBezTo>
                  <a:cubicBezTo>
                    <a:pt x="110" y="376"/>
                    <a:pt x="241" y="578"/>
                    <a:pt x="420" y="745"/>
                  </a:cubicBezTo>
                  <a:cubicBezTo>
                    <a:pt x="444" y="769"/>
                    <a:pt x="468" y="780"/>
                    <a:pt x="503" y="780"/>
                  </a:cubicBezTo>
                  <a:cubicBezTo>
                    <a:pt x="598" y="780"/>
                    <a:pt x="658" y="661"/>
                    <a:pt x="587" y="578"/>
                  </a:cubicBezTo>
                  <a:cubicBezTo>
                    <a:pt x="432" y="435"/>
                    <a:pt x="325" y="268"/>
                    <a:pt x="241" y="78"/>
                  </a:cubicBezTo>
                  <a:cubicBezTo>
                    <a:pt x="219" y="23"/>
                    <a:pt x="177" y="0"/>
                    <a:pt x="1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80;p30">
              <a:extLst>
                <a:ext uri="{FF2B5EF4-FFF2-40B4-BE49-F238E27FC236}">
                  <a16:creationId xmlns:a16="http://schemas.microsoft.com/office/drawing/2014/main" id="{AA81EF2B-16A2-C698-DAE6-0522917B35D0}"/>
                </a:ext>
              </a:extLst>
            </p:cNvPr>
            <p:cNvSpPr/>
            <p:nvPr/>
          </p:nvSpPr>
          <p:spPr>
            <a:xfrm>
              <a:off x="903075" y="1595450"/>
              <a:ext cx="988850" cy="573925"/>
            </a:xfrm>
            <a:custGeom>
              <a:avLst/>
              <a:gdLst/>
              <a:ahLst/>
              <a:cxnLst/>
              <a:rect l="l" t="t" r="r" b="b"/>
              <a:pathLst>
                <a:path w="39554" h="22957" extrusionOk="0">
                  <a:moveTo>
                    <a:pt x="19582" y="0"/>
                  </a:moveTo>
                  <a:cubicBezTo>
                    <a:pt x="19407" y="0"/>
                    <a:pt x="19234" y="5"/>
                    <a:pt x="19062" y="17"/>
                  </a:cubicBezTo>
                  <a:cubicBezTo>
                    <a:pt x="15479" y="267"/>
                    <a:pt x="12990" y="2267"/>
                    <a:pt x="9478" y="3267"/>
                  </a:cubicBezTo>
                  <a:cubicBezTo>
                    <a:pt x="9175" y="3353"/>
                    <a:pt x="8829" y="3386"/>
                    <a:pt x="8456" y="3386"/>
                  </a:cubicBezTo>
                  <a:cubicBezTo>
                    <a:pt x="7055" y="3386"/>
                    <a:pt x="5259" y="2914"/>
                    <a:pt x="3839" y="2914"/>
                  </a:cubicBezTo>
                  <a:cubicBezTo>
                    <a:pt x="3416" y="2914"/>
                    <a:pt x="3027" y="2956"/>
                    <a:pt x="2691" y="3065"/>
                  </a:cubicBezTo>
                  <a:cubicBezTo>
                    <a:pt x="2179" y="3220"/>
                    <a:pt x="1727" y="3494"/>
                    <a:pt x="1358" y="3875"/>
                  </a:cubicBezTo>
                  <a:cubicBezTo>
                    <a:pt x="1" y="5268"/>
                    <a:pt x="143" y="7827"/>
                    <a:pt x="1929" y="8804"/>
                  </a:cubicBezTo>
                  <a:cubicBezTo>
                    <a:pt x="2763" y="9268"/>
                    <a:pt x="7073" y="10244"/>
                    <a:pt x="8347" y="10244"/>
                  </a:cubicBezTo>
                  <a:cubicBezTo>
                    <a:pt x="11300" y="10244"/>
                    <a:pt x="12121" y="9590"/>
                    <a:pt x="14479" y="8804"/>
                  </a:cubicBezTo>
                  <a:lnTo>
                    <a:pt x="14479" y="8804"/>
                  </a:lnTo>
                  <a:cubicBezTo>
                    <a:pt x="14514" y="11614"/>
                    <a:pt x="14431" y="21448"/>
                    <a:pt x="15443" y="22567"/>
                  </a:cubicBezTo>
                  <a:cubicBezTo>
                    <a:pt x="15702" y="22851"/>
                    <a:pt x="17216" y="22957"/>
                    <a:pt x="19228" y="22957"/>
                  </a:cubicBezTo>
                  <a:cubicBezTo>
                    <a:pt x="24049" y="22957"/>
                    <a:pt x="31733" y="22352"/>
                    <a:pt x="31909" y="22151"/>
                  </a:cubicBezTo>
                  <a:cubicBezTo>
                    <a:pt x="32255" y="21746"/>
                    <a:pt x="29790" y="7613"/>
                    <a:pt x="29838" y="7530"/>
                  </a:cubicBezTo>
                  <a:cubicBezTo>
                    <a:pt x="29840" y="7525"/>
                    <a:pt x="29847" y="7522"/>
                    <a:pt x="29858" y="7522"/>
                  </a:cubicBezTo>
                  <a:cubicBezTo>
                    <a:pt x="30038" y="7522"/>
                    <a:pt x="31340" y="8154"/>
                    <a:pt x="32505" y="9744"/>
                  </a:cubicBezTo>
                  <a:cubicBezTo>
                    <a:pt x="33921" y="11673"/>
                    <a:pt x="35255" y="14745"/>
                    <a:pt x="36053" y="14935"/>
                  </a:cubicBezTo>
                  <a:cubicBezTo>
                    <a:pt x="36376" y="15016"/>
                    <a:pt x="36765" y="15096"/>
                    <a:pt x="37161" y="15096"/>
                  </a:cubicBezTo>
                  <a:cubicBezTo>
                    <a:pt x="38107" y="15096"/>
                    <a:pt x="39095" y="14642"/>
                    <a:pt x="39339" y="12661"/>
                  </a:cubicBezTo>
                  <a:cubicBezTo>
                    <a:pt x="39553" y="10911"/>
                    <a:pt x="38184" y="7006"/>
                    <a:pt x="34779" y="4470"/>
                  </a:cubicBezTo>
                  <a:cubicBezTo>
                    <a:pt x="31204" y="1781"/>
                    <a:pt x="26179" y="58"/>
                    <a:pt x="23748" y="58"/>
                  </a:cubicBezTo>
                  <a:cubicBezTo>
                    <a:pt x="23564" y="58"/>
                    <a:pt x="23394" y="68"/>
                    <a:pt x="23242" y="88"/>
                  </a:cubicBezTo>
                  <a:cubicBezTo>
                    <a:pt x="22962" y="126"/>
                    <a:pt x="22675" y="141"/>
                    <a:pt x="22382" y="141"/>
                  </a:cubicBezTo>
                  <a:cubicBezTo>
                    <a:pt x="21468" y="141"/>
                    <a:pt x="20507" y="0"/>
                    <a:pt x="19582" y="0"/>
                  </a:cubicBezTo>
                  <a:close/>
                </a:path>
              </a:pathLst>
            </a:custGeom>
            <a:solidFill>
              <a:schemeClr val="tx1">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81;p30">
              <a:extLst>
                <a:ext uri="{FF2B5EF4-FFF2-40B4-BE49-F238E27FC236}">
                  <a16:creationId xmlns:a16="http://schemas.microsoft.com/office/drawing/2014/main" id="{F693736E-D6AC-77E6-6644-F4D698D10F2A}"/>
                </a:ext>
              </a:extLst>
            </p:cNvPr>
            <p:cNvSpPr/>
            <p:nvPr/>
          </p:nvSpPr>
          <p:spPr>
            <a:xfrm>
              <a:off x="1259975" y="1784800"/>
              <a:ext cx="11925" cy="87900"/>
            </a:xfrm>
            <a:custGeom>
              <a:avLst/>
              <a:gdLst/>
              <a:ahLst/>
              <a:cxnLst/>
              <a:rect l="l" t="t" r="r" b="b"/>
              <a:pathLst>
                <a:path w="477" h="3516" extrusionOk="0">
                  <a:moveTo>
                    <a:pt x="157" y="0"/>
                  </a:moveTo>
                  <a:cubicBezTo>
                    <a:pt x="79" y="0"/>
                    <a:pt x="0" y="54"/>
                    <a:pt x="0" y="158"/>
                  </a:cubicBezTo>
                  <a:cubicBezTo>
                    <a:pt x="0" y="182"/>
                    <a:pt x="84" y="2278"/>
                    <a:pt x="167" y="3373"/>
                  </a:cubicBezTo>
                  <a:cubicBezTo>
                    <a:pt x="167" y="3456"/>
                    <a:pt x="238" y="3516"/>
                    <a:pt x="322" y="3516"/>
                  </a:cubicBezTo>
                  <a:lnTo>
                    <a:pt x="334" y="3516"/>
                  </a:lnTo>
                  <a:cubicBezTo>
                    <a:pt x="417" y="3516"/>
                    <a:pt x="476" y="3432"/>
                    <a:pt x="476" y="3349"/>
                  </a:cubicBezTo>
                  <a:cubicBezTo>
                    <a:pt x="393" y="2266"/>
                    <a:pt x="310" y="170"/>
                    <a:pt x="310" y="146"/>
                  </a:cubicBezTo>
                  <a:cubicBezTo>
                    <a:pt x="304" y="48"/>
                    <a:pt x="231" y="0"/>
                    <a:pt x="1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82;p30">
              <a:extLst>
                <a:ext uri="{FF2B5EF4-FFF2-40B4-BE49-F238E27FC236}">
                  <a16:creationId xmlns:a16="http://schemas.microsoft.com/office/drawing/2014/main" id="{6912D8C3-CEC4-1F5A-9AC3-51FD4D105B5E}"/>
                </a:ext>
              </a:extLst>
            </p:cNvPr>
            <p:cNvSpPr/>
            <p:nvPr/>
          </p:nvSpPr>
          <p:spPr>
            <a:xfrm>
              <a:off x="1220075" y="1228850"/>
              <a:ext cx="404350" cy="340575"/>
            </a:xfrm>
            <a:custGeom>
              <a:avLst/>
              <a:gdLst/>
              <a:ahLst/>
              <a:cxnLst/>
              <a:rect l="l" t="t" r="r" b="b"/>
              <a:pathLst>
                <a:path w="16174" h="13623" extrusionOk="0">
                  <a:moveTo>
                    <a:pt x="13574" y="1"/>
                  </a:moveTo>
                  <a:lnTo>
                    <a:pt x="3073" y="72"/>
                  </a:lnTo>
                  <a:cubicBezTo>
                    <a:pt x="2370" y="72"/>
                    <a:pt x="1787" y="608"/>
                    <a:pt x="1715" y="1310"/>
                  </a:cubicBezTo>
                  <a:lnTo>
                    <a:pt x="1549" y="3144"/>
                  </a:lnTo>
                  <a:cubicBezTo>
                    <a:pt x="1549" y="3168"/>
                    <a:pt x="1537" y="3203"/>
                    <a:pt x="1537" y="3227"/>
                  </a:cubicBezTo>
                  <a:cubicBezTo>
                    <a:pt x="1418" y="3930"/>
                    <a:pt x="1" y="13514"/>
                    <a:pt x="8823" y="13621"/>
                  </a:cubicBezTo>
                  <a:cubicBezTo>
                    <a:pt x="8861" y="13622"/>
                    <a:pt x="8898" y="13622"/>
                    <a:pt x="8936" y="13622"/>
                  </a:cubicBezTo>
                  <a:cubicBezTo>
                    <a:pt x="16174" y="13622"/>
                    <a:pt x="15429" y="4460"/>
                    <a:pt x="14931" y="1155"/>
                  </a:cubicBezTo>
                  <a:cubicBezTo>
                    <a:pt x="14824" y="489"/>
                    <a:pt x="14253" y="1"/>
                    <a:pt x="13574" y="1"/>
                  </a:cubicBezTo>
                  <a:close/>
                </a:path>
              </a:pathLst>
            </a:custGeom>
            <a:solidFill>
              <a:srgbClr val="BF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83;p30">
              <a:extLst>
                <a:ext uri="{FF2B5EF4-FFF2-40B4-BE49-F238E27FC236}">
                  <a16:creationId xmlns:a16="http://schemas.microsoft.com/office/drawing/2014/main" id="{7C59A829-3A50-1A94-0BB6-0F9D2254A2F4}"/>
                </a:ext>
              </a:extLst>
            </p:cNvPr>
            <p:cNvSpPr/>
            <p:nvPr/>
          </p:nvSpPr>
          <p:spPr>
            <a:xfrm>
              <a:off x="1452775" y="1380150"/>
              <a:ext cx="35525" cy="29850"/>
            </a:xfrm>
            <a:custGeom>
              <a:avLst/>
              <a:gdLst/>
              <a:ahLst/>
              <a:cxnLst/>
              <a:rect l="l" t="t" r="r" b="b"/>
              <a:pathLst>
                <a:path w="1421" h="1194" extrusionOk="0">
                  <a:moveTo>
                    <a:pt x="772" y="1"/>
                  </a:moveTo>
                  <a:cubicBezTo>
                    <a:pt x="294" y="1"/>
                    <a:pt x="0" y="548"/>
                    <a:pt x="301" y="949"/>
                  </a:cubicBezTo>
                  <a:cubicBezTo>
                    <a:pt x="427" y="1117"/>
                    <a:pt x="605" y="1193"/>
                    <a:pt x="780" y="1193"/>
                  </a:cubicBezTo>
                  <a:cubicBezTo>
                    <a:pt x="1054" y="1193"/>
                    <a:pt x="1322" y="1007"/>
                    <a:pt x="1373" y="688"/>
                  </a:cubicBezTo>
                  <a:cubicBezTo>
                    <a:pt x="1420" y="354"/>
                    <a:pt x="1194" y="56"/>
                    <a:pt x="873" y="9"/>
                  </a:cubicBezTo>
                  <a:cubicBezTo>
                    <a:pt x="838" y="4"/>
                    <a:pt x="805" y="1"/>
                    <a:pt x="7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84;p30">
              <a:extLst>
                <a:ext uri="{FF2B5EF4-FFF2-40B4-BE49-F238E27FC236}">
                  <a16:creationId xmlns:a16="http://schemas.microsoft.com/office/drawing/2014/main" id="{08237EE1-08A2-C505-131A-F384611A02CC}"/>
                </a:ext>
              </a:extLst>
            </p:cNvPr>
            <p:cNvSpPr/>
            <p:nvPr/>
          </p:nvSpPr>
          <p:spPr>
            <a:xfrm>
              <a:off x="1378725" y="1379400"/>
              <a:ext cx="35300" cy="29825"/>
            </a:xfrm>
            <a:custGeom>
              <a:avLst/>
              <a:gdLst/>
              <a:ahLst/>
              <a:cxnLst/>
              <a:rect l="l" t="t" r="r" b="b"/>
              <a:pathLst>
                <a:path w="1412" h="1193" extrusionOk="0">
                  <a:moveTo>
                    <a:pt x="658" y="1"/>
                  </a:moveTo>
                  <a:cubicBezTo>
                    <a:pt x="407" y="1"/>
                    <a:pt x="157" y="157"/>
                    <a:pt x="84" y="444"/>
                  </a:cubicBezTo>
                  <a:cubicBezTo>
                    <a:pt x="1" y="753"/>
                    <a:pt x="179" y="1087"/>
                    <a:pt x="501" y="1170"/>
                  </a:cubicBezTo>
                  <a:cubicBezTo>
                    <a:pt x="556" y="1185"/>
                    <a:pt x="611" y="1193"/>
                    <a:pt x="664" y="1193"/>
                  </a:cubicBezTo>
                  <a:cubicBezTo>
                    <a:pt x="1098" y="1193"/>
                    <a:pt x="1412" y="704"/>
                    <a:pt x="1168" y="301"/>
                  </a:cubicBezTo>
                  <a:cubicBezTo>
                    <a:pt x="1052" y="97"/>
                    <a:pt x="854" y="1"/>
                    <a:pt x="6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85;p30">
              <a:extLst>
                <a:ext uri="{FF2B5EF4-FFF2-40B4-BE49-F238E27FC236}">
                  <a16:creationId xmlns:a16="http://schemas.microsoft.com/office/drawing/2014/main" id="{152E51F4-F3B4-2FB1-4887-E265A91FA266}"/>
                </a:ext>
              </a:extLst>
            </p:cNvPr>
            <p:cNvSpPr/>
            <p:nvPr/>
          </p:nvSpPr>
          <p:spPr>
            <a:xfrm>
              <a:off x="1404425" y="1445375"/>
              <a:ext cx="55750" cy="14475"/>
            </a:xfrm>
            <a:custGeom>
              <a:avLst/>
              <a:gdLst/>
              <a:ahLst/>
              <a:cxnLst/>
              <a:rect l="l" t="t" r="r" b="b"/>
              <a:pathLst>
                <a:path w="2230" h="579" extrusionOk="0">
                  <a:moveTo>
                    <a:pt x="2006" y="1"/>
                  </a:moveTo>
                  <a:cubicBezTo>
                    <a:pt x="1977" y="1"/>
                    <a:pt x="1946" y="10"/>
                    <a:pt x="1914" y="31"/>
                  </a:cubicBezTo>
                  <a:cubicBezTo>
                    <a:pt x="1687" y="174"/>
                    <a:pt x="1425" y="257"/>
                    <a:pt x="1152" y="269"/>
                  </a:cubicBezTo>
                  <a:cubicBezTo>
                    <a:pt x="1130" y="270"/>
                    <a:pt x="1109" y="271"/>
                    <a:pt x="1088" y="271"/>
                  </a:cubicBezTo>
                  <a:cubicBezTo>
                    <a:pt x="813" y="271"/>
                    <a:pt x="549" y="199"/>
                    <a:pt x="306" y="55"/>
                  </a:cubicBezTo>
                  <a:cubicBezTo>
                    <a:pt x="280" y="40"/>
                    <a:pt x="255" y="34"/>
                    <a:pt x="230" y="34"/>
                  </a:cubicBezTo>
                  <a:cubicBezTo>
                    <a:pt x="96" y="34"/>
                    <a:pt x="1" y="226"/>
                    <a:pt x="151" y="317"/>
                  </a:cubicBezTo>
                  <a:cubicBezTo>
                    <a:pt x="425" y="484"/>
                    <a:pt x="759" y="579"/>
                    <a:pt x="1080" y="579"/>
                  </a:cubicBezTo>
                  <a:cubicBezTo>
                    <a:pt x="1116" y="579"/>
                    <a:pt x="1140" y="579"/>
                    <a:pt x="1164" y="567"/>
                  </a:cubicBezTo>
                  <a:cubicBezTo>
                    <a:pt x="1497" y="567"/>
                    <a:pt x="1806" y="460"/>
                    <a:pt x="2092" y="281"/>
                  </a:cubicBezTo>
                  <a:cubicBezTo>
                    <a:pt x="2229" y="193"/>
                    <a:pt x="2141" y="1"/>
                    <a:pt x="20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86;p30">
              <a:extLst>
                <a:ext uri="{FF2B5EF4-FFF2-40B4-BE49-F238E27FC236}">
                  <a16:creationId xmlns:a16="http://schemas.microsoft.com/office/drawing/2014/main" id="{D4E4772B-1A43-1216-1C5A-73DA2077CF41}"/>
                </a:ext>
              </a:extLst>
            </p:cNvPr>
            <p:cNvSpPr/>
            <p:nvPr/>
          </p:nvSpPr>
          <p:spPr>
            <a:xfrm>
              <a:off x="1574300" y="1387200"/>
              <a:ext cx="86325" cy="67600"/>
            </a:xfrm>
            <a:custGeom>
              <a:avLst/>
              <a:gdLst/>
              <a:ahLst/>
              <a:cxnLst/>
              <a:rect l="l" t="t" r="r" b="b"/>
              <a:pathLst>
                <a:path w="3453" h="2704" extrusionOk="0">
                  <a:moveTo>
                    <a:pt x="1831" y="0"/>
                  </a:moveTo>
                  <a:cubicBezTo>
                    <a:pt x="1388" y="0"/>
                    <a:pt x="929" y="75"/>
                    <a:pt x="607" y="132"/>
                  </a:cubicBezTo>
                  <a:lnTo>
                    <a:pt x="0" y="2703"/>
                  </a:lnTo>
                  <a:cubicBezTo>
                    <a:pt x="429" y="2668"/>
                    <a:pt x="1869" y="2656"/>
                    <a:pt x="2751" y="2037"/>
                  </a:cubicBezTo>
                  <a:cubicBezTo>
                    <a:pt x="3298" y="1656"/>
                    <a:pt x="3453" y="906"/>
                    <a:pt x="3048" y="406"/>
                  </a:cubicBezTo>
                  <a:cubicBezTo>
                    <a:pt x="2798" y="92"/>
                    <a:pt x="2323" y="0"/>
                    <a:pt x="1831" y="0"/>
                  </a:cubicBezTo>
                  <a:close/>
                </a:path>
              </a:pathLst>
            </a:custGeom>
            <a:solidFill>
              <a:srgbClr val="BF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87;p30">
              <a:extLst>
                <a:ext uri="{FF2B5EF4-FFF2-40B4-BE49-F238E27FC236}">
                  <a16:creationId xmlns:a16="http://schemas.microsoft.com/office/drawing/2014/main" id="{3B4D1CF1-DA14-629C-EC7C-9AAEF7081D51}"/>
                </a:ext>
              </a:extLst>
            </p:cNvPr>
            <p:cNvSpPr/>
            <p:nvPr/>
          </p:nvSpPr>
          <p:spPr>
            <a:xfrm>
              <a:off x="1608075" y="1401600"/>
              <a:ext cx="34400" cy="13300"/>
            </a:xfrm>
            <a:custGeom>
              <a:avLst/>
              <a:gdLst/>
              <a:ahLst/>
              <a:cxnLst/>
              <a:rect l="l" t="t" r="r" b="b"/>
              <a:pathLst>
                <a:path w="1376" h="532" extrusionOk="0">
                  <a:moveTo>
                    <a:pt x="461" y="0"/>
                  </a:moveTo>
                  <a:cubicBezTo>
                    <a:pt x="365" y="0"/>
                    <a:pt x="268" y="10"/>
                    <a:pt x="173" y="32"/>
                  </a:cubicBezTo>
                  <a:cubicBezTo>
                    <a:pt x="0" y="86"/>
                    <a:pt x="53" y="326"/>
                    <a:pt x="206" y="326"/>
                  </a:cubicBezTo>
                  <a:cubicBezTo>
                    <a:pt x="222" y="326"/>
                    <a:pt x="239" y="323"/>
                    <a:pt x="257" y="318"/>
                  </a:cubicBezTo>
                  <a:cubicBezTo>
                    <a:pt x="319" y="307"/>
                    <a:pt x="383" y="302"/>
                    <a:pt x="446" y="302"/>
                  </a:cubicBezTo>
                  <a:cubicBezTo>
                    <a:pt x="670" y="302"/>
                    <a:pt x="892" y="369"/>
                    <a:pt x="1078" y="508"/>
                  </a:cubicBezTo>
                  <a:cubicBezTo>
                    <a:pt x="1102" y="520"/>
                    <a:pt x="1138" y="532"/>
                    <a:pt x="1161" y="532"/>
                  </a:cubicBezTo>
                  <a:cubicBezTo>
                    <a:pt x="1316" y="520"/>
                    <a:pt x="1376" y="330"/>
                    <a:pt x="1245" y="246"/>
                  </a:cubicBezTo>
                  <a:cubicBezTo>
                    <a:pt x="1015" y="87"/>
                    <a:pt x="739" y="0"/>
                    <a:pt x="4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88;p30">
              <a:extLst>
                <a:ext uri="{FF2B5EF4-FFF2-40B4-BE49-F238E27FC236}">
                  <a16:creationId xmlns:a16="http://schemas.microsoft.com/office/drawing/2014/main" id="{D3051C4C-47DC-8E62-DF57-9B33321DD9F6}"/>
                </a:ext>
              </a:extLst>
            </p:cNvPr>
            <p:cNvSpPr/>
            <p:nvPr/>
          </p:nvSpPr>
          <p:spPr>
            <a:xfrm>
              <a:off x="1612100" y="1406050"/>
              <a:ext cx="21100" cy="22550"/>
            </a:xfrm>
            <a:custGeom>
              <a:avLst/>
              <a:gdLst/>
              <a:ahLst/>
              <a:cxnLst/>
              <a:rect l="l" t="t" r="r" b="b"/>
              <a:pathLst>
                <a:path w="844" h="902" extrusionOk="0">
                  <a:moveTo>
                    <a:pt x="633" y="1"/>
                  </a:moveTo>
                  <a:cubicBezTo>
                    <a:pt x="584" y="1"/>
                    <a:pt x="534" y="24"/>
                    <a:pt x="500" y="80"/>
                  </a:cubicBezTo>
                  <a:cubicBezTo>
                    <a:pt x="393" y="283"/>
                    <a:pt x="250" y="461"/>
                    <a:pt x="96" y="640"/>
                  </a:cubicBezTo>
                  <a:cubicBezTo>
                    <a:pt x="0" y="735"/>
                    <a:pt x="72" y="902"/>
                    <a:pt x="203" y="902"/>
                  </a:cubicBezTo>
                  <a:cubicBezTo>
                    <a:pt x="250" y="902"/>
                    <a:pt x="286" y="878"/>
                    <a:pt x="310" y="854"/>
                  </a:cubicBezTo>
                  <a:cubicBezTo>
                    <a:pt x="488" y="664"/>
                    <a:pt x="643" y="461"/>
                    <a:pt x="762" y="235"/>
                  </a:cubicBezTo>
                  <a:cubicBezTo>
                    <a:pt x="844" y="112"/>
                    <a:pt x="741" y="1"/>
                    <a:pt x="6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89;p30">
              <a:extLst>
                <a:ext uri="{FF2B5EF4-FFF2-40B4-BE49-F238E27FC236}">
                  <a16:creationId xmlns:a16="http://schemas.microsoft.com/office/drawing/2014/main" id="{4911ECA9-A707-F7EE-DFAD-5837A9E8BA4A}"/>
                </a:ext>
              </a:extLst>
            </p:cNvPr>
            <p:cNvSpPr/>
            <p:nvPr/>
          </p:nvSpPr>
          <p:spPr>
            <a:xfrm>
              <a:off x="1193600" y="1376600"/>
              <a:ext cx="83650" cy="70150"/>
            </a:xfrm>
            <a:custGeom>
              <a:avLst/>
              <a:gdLst/>
              <a:ahLst/>
              <a:cxnLst/>
              <a:rect l="l" t="t" r="r" b="b"/>
              <a:pathLst>
                <a:path w="3346" h="2806" extrusionOk="0">
                  <a:moveTo>
                    <a:pt x="1477" y="0"/>
                  </a:moveTo>
                  <a:cubicBezTo>
                    <a:pt x="1053" y="0"/>
                    <a:pt x="659" y="84"/>
                    <a:pt x="429" y="341"/>
                  </a:cubicBezTo>
                  <a:cubicBezTo>
                    <a:pt x="0" y="830"/>
                    <a:pt x="107" y="1592"/>
                    <a:pt x="631" y="1996"/>
                  </a:cubicBezTo>
                  <a:cubicBezTo>
                    <a:pt x="1476" y="2651"/>
                    <a:pt x="2917" y="2746"/>
                    <a:pt x="3346" y="2806"/>
                  </a:cubicBezTo>
                  <a:lnTo>
                    <a:pt x="2869" y="198"/>
                  </a:lnTo>
                  <a:cubicBezTo>
                    <a:pt x="2510" y="115"/>
                    <a:pt x="1973" y="0"/>
                    <a:pt x="1477" y="0"/>
                  </a:cubicBezTo>
                  <a:close/>
                </a:path>
              </a:pathLst>
            </a:custGeom>
            <a:solidFill>
              <a:srgbClr val="BF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90;p30">
              <a:extLst>
                <a:ext uri="{FF2B5EF4-FFF2-40B4-BE49-F238E27FC236}">
                  <a16:creationId xmlns:a16="http://schemas.microsoft.com/office/drawing/2014/main" id="{6809A32A-6F7D-CF35-CF59-2C10B32F9941}"/>
                </a:ext>
              </a:extLst>
            </p:cNvPr>
            <p:cNvSpPr/>
            <p:nvPr/>
          </p:nvSpPr>
          <p:spPr>
            <a:xfrm>
              <a:off x="1211450" y="1391150"/>
              <a:ext cx="34925" cy="12150"/>
            </a:xfrm>
            <a:custGeom>
              <a:avLst/>
              <a:gdLst/>
              <a:ahLst/>
              <a:cxnLst/>
              <a:rect l="l" t="t" r="r" b="b"/>
              <a:pathLst>
                <a:path w="1397" h="486" extrusionOk="0">
                  <a:moveTo>
                    <a:pt x="873" y="0"/>
                  </a:moveTo>
                  <a:cubicBezTo>
                    <a:pt x="617" y="0"/>
                    <a:pt x="363" y="69"/>
                    <a:pt x="143" y="200"/>
                  </a:cubicBezTo>
                  <a:cubicBezTo>
                    <a:pt x="0" y="283"/>
                    <a:pt x="60" y="486"/>
                    <a:pt x="215" y="486"/>
                  </a:cubicBezTo>
                  <a:cubicBezTo>
                    <a:pt x="239" y="486"/>
                    <a:pt x="262" y="486"/>
                    <a:pt x="286" y="474"/>
                  </a:cubicBezTo>
                  <a:cubicBezTo>
                    <a:pt x="467" y="362"/>
                    <a:pt x="672" y="306"/>
                    <a:pt x="880" y="306"/>
                  </a:cubicBezTo>
                  <a:cubicBezTo>
                    <a:pt x="960" y="306"/>
                    <a:pt x="1040" y="314"/>
                    <a:pt x="1120" y="331"/>
                  </a:cubicBezTo>
                  <a:cubicBezTo>
                    <a:pt x="1141" y="339"/>
                    <a:pt x="1160" y="342"/>
                    <a:pt x="1179" y="342"/>
                  </a:cubicBezTo>
                  <a:cubicBezTo>
                    <a:pt x="1330" y="342"/>
                    <a:pt x="1396" y="109"/>
                    <a:pt x="1227" y="45"/>
                  </a:cubicBezTo>
                  <a:cubicBezTo>
                    <a:pt x="1110" y="15"/>
                    <a:pt x="992" y="0"/>
                    <a:pt x="8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91;p30">
              <a:extLst>
                <a:ext uri="{FF2B5EF4-FFF2-40B4-BE49-F238E27FC236}">
                  <a16:creationId xmlns:a16="http://schemas.microsoft.com/office/drawing/2014/main" id="{DF47D22A-9F11-496E-1A58-E3DD2926734E}"/>
                </a:ext>
              </a:extLst>
            </p:cNvPr>
            <p:cNvSpPr/>
            <p:nvPr/>
          </p:nvSpPr>
          <p:spPr>
            <a:xfrm>
              <a:off x="1220850" y="1395150"/>
              <a:ext cx="20100" cy="23025"/>
            </a:xfrm>
            <a:custGeom>
              <a:avLst/>
              <a:gdLst/>
              <a:ahLst/>
              <a:cxnLst/>
              <a:rect l="l" t="t" r="r" b="b"/>
              <a:pathLst>
                <a:path w="804" h="921" extrusionOk="0">
                  <a:moveTo>
                    <a:pt x="208" y="0"/>
                  </a:moveTo>
                  <a:cubicBezTo>
                    <a:pt x="105" y="0"/>
                    <a:pt x="1" y="110"/>
                    <a:pt x="65" y="230"/>
                  </a:cubicBezTo>
                  <a:cubicBezTo>
                    <a:pt x="184" y="457"/>
                    <a:pt x="327" y="671"/>
                    <a:pt x="494" y="873"/>
                  </a:cubicBezTo>
                  <a:cubicBezTo>
                    <a:pt x="517" y="897"/>
                    <a:pt x="565" y="921"/>
                    <a:pt x="601" y="921"/>
                  </a:cubicBezTo>
                  <a:cubicBezTo>
                    <a:pt x="732" y="921"/>
                    <a:pt x="803" y="766"/>
                    <a:pt x="720" y="659"/>
                  </a:cubicBezTo>
                  <a:cubicBezTo>
                    <a:pt x="565" y="492"/>
                    <a:pt x="446" y="290"/>
                    <a:pt x="339" y="88"/>
                  </a:cubicBezTo>
                  <a:cubicBezTo>
                    <a:pt x="308" y="26"/>
                    <a:pt x="258"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92;p30">
              <a:extLst>
                <a:ext uri="{FF2B5EF4-FFF2-40B4-BE49-F238E27FC236}">
                  <a16:creationId xmlns:a16="http://schemas.microsoft.com/office/drawing/2014/main" id="{EDA8A360-7DE8-8C40-848E-5B59ECDD89B2}"/>
                </a:ext>
              </a:extLst>
            </p:cNvPr>
            <p:cNvSpPr/>
            <p:nvPr/>
          </p:nvSpPr>
          <p:spPr>
            <a:xfrm>
              <a:off x="1376650" y="1543175"/>
              <a:ext cx="108375" cy="64925"/>
            </a:xfrm>
            <a:custGeom>
              <a:avLst/>
              <a:gdLst/>
              <a:ahLst/>
              <a:cxnLst/>
              <a:rect l="l" t="t" r="r" b="b"/>
              <a:pathLst>
                <a:path w="4335" h="2597" extrusionOk="0">
                  <a:moveTo>
                    <a:pt x="4263" y="1"/>
                  </a:moveTo>
                  <a:lnTo>
                    <a:pt x="108" y="72"/>
                  </a:lnTo>
                  <a:lnTo>
                    <a:pt x="0" y="2394"/>
                  </a:lnTo>
                  <a:lnTo>
                    <a:pt x="2370" y="2596"/>
                  </a:lnTo>
                  <a:lnTo>
                    <a:pt x="4334" y="2513"/>
                  </a:lnTo>
                  <a:lnTo>
                    <a:pt x="4263" y="1"/>
                  </a:lnTo>
                  <a:close/>
                </a:path>
              </a:pathLst>
            </a:custGeom>
            <a:solidFill>
              <a:srgbClr val="BF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93;p30">
              <a:extLst>
                <a:ext uri="{FF2B5EF4-FFF2-40B4-BE49-F238E27FC236}">
                  <a16:creationId xmlns:a16="http://schemas.microsoft.com/office/drawing/2014/main" id="{B7E038B0-C9C2-F66B-F428-FF12FF094274}"/>
                </a:ext>
              </a:extLst>
            </p:cNvPr>
            <p:cNvSpPr/>
            <p:nvPr/>
          </p:nvSpPr>
          <p:spPr>
            <a:xfrm>
              <a:off x="1457900" y="1345200"/>
              <a:ext cx="44375" cy="19850"/>
            </a:xfrm>
            <a:custGeom>
              <a:avLst/>
              <a:gdLst/>
              <a:ahLst/>
              <a:cxnLst/>
              <a:rect l="l" t="t" r="r" b="b"/>
              <a:pathLst>
                <a:path w="1775" h="794" extrusionOk="0">
                  <a:moveTo>
                    <a:pt x="582" y="0"/>
                  </a:moveTo>
                  <a:cubicBezTo>
                    <a:pt x="392" y="0"/>
                    <a:pt x="199" y="30"/>
                    <a:pt x="84" y="145"/>
                  </a:cubicBezTo>
                  <a:cubicBezTo>
                    <a:pt x="37" y="192"/>
                    <a:pt x="13" y="264"/>
                    <a:pt x="1" y="323"/>
                  </a:cubicBezTo>
                  <a:cubicBezTo>
                    <a:pt x="1" y="419"/>
                    <a:pt x="37" y="633"/>
                    <a:pt x="156" y="692"/>
                  </a:cubicBezTo>
                  <a:cubicBezTo>
                    <a:pt x="203" y="716"/>
                    <a:pt x="251" y="728"/>
                    <a:pt x="298" y="728"/>
                  </a:cubicBezTo>
                  <a:cubicBezTo>
                    <a:pt x="501" y="752"/>
                    <a:pt x="703" y="764"/>
                    <a:pt x="906" y="776"/>
                  </a:cubicBezTo>
                  <a:cubicBezTo>
                    <a:pt x="977" y="788"/>
                    <a:pt x="1052" y="794"/>
                    <a:pt x="1126" y="794"/>
                  </a:cubicBezTo>
                  <a:cubicBezTo>
                    <a:pt x="1200" y="794"/>
                    <a:pt x="1275" y="788"/>
                    <a:pt x="1346" y="776"/>
                  </a:cubicBezTo>
                  <a:cubicBezTo>
                    <a:pt x="1513" y="764"/>
                    <a:pt x="1656" y="669"/>
                    <a:pt x="1727" y="526"/>
                  </a:cubicBezTo>
                  <a:cubicBezTo>
                    <a:pt x="1775" y="419"/>
                    <a:pt x="1739" y="288"/>
                    <a:pt x="1656" y="216"/>
                  </a:cubicBezTo>
                  <a:cubicBezTo>
                    <a:pt x="1477" y="61"/>
                    <a:pt x="1060" y="38"/>
                    <a:pt x="834" y="14"/>
                  </a:cubicBezTo>
                  <a:cubicBezTo>
                    <a:pt x="756" y="6"/>
                    <a:pt x="669" y="0"/>
                    <a:pt x="5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94;p30">
              <a:extLst>
                <a:ext uri="{FF2B5EF4-FFF2-40B4-BE49-F238E27FC236}">
                  <a16:creationId xmlns:a16="http://schemas.microsoft.com/office/drawing/2014/main" id="{D47BE2F7-D008-BFF1-B5ED-21254F3981E2}"/>
                </a:ext>
              </a:extLst>
            </p:cNvPr>
            <p:cNvSpPr/>
            <p:nvPr/>
          </p:nvSpPr>
          <p:spPr>
            <a:xfrm>
              <a:off x="1367125" y="1344525"/>
              <a:ext cx="44375" cy="19000"/>
            </a:xfrm>
            <a:custGeom>
              <a:avLst/>
              <a:gdLst/>
              <a:ahLst/>
              <a:cxnLst/>
              <a:rect l="l" t="t" r="r" b="b"/>
              <a:pathLst>
                <a:path w="1775" h="760" extrusionOk="0">
                  <a:moveTo>
                    <a:pt x="1127" y="1"/>
                  </a:moveTo>
                  <a:cubicBezTo>
                    <a:pt x="1071" y="1"/>
                    <a:pt x="1016" y="3"/>
                    <a:pt x="965" y="5"/>
                  </a:cubicBezTo>
                  <a:cubicBezTo>
                    <a:pt x="739" y="5"/>
                    <a:pt x="322" y="5"/>
                    <a:pt x="131" y="160"/>
                  </a:cubicBezTo>
                  <a:cubicBezTo>
                    <a:pt x="36" y="231"/>
                    <a:pt x="0" y="350"/>
                    <a:pt x="36" y="469"/>
                  </a:cubicBezTo>
                  <a:cubicBezTo>
                    <a:pt x="108" y="612"/>
                    <a:pt x="250" y="708"/>
                    <a:pt x="405" y="731"/>
                  </a:cubicBezTo>
                  <a:cubicBezTo>
                    <a:pt x="510" y="749"/>
                    <a:pt x="621" y="760"/>
                    <a:pt x="729" y="760"/>
                  </a:cubicBezTo>
                  <a:cubicBezTo>
                    <a:pt x="768" y="760"/>
                    <a:pt x="807" y="758"/>
                    <a:pt x="846" y="755"/>
                  </a:cubicBezTo>
                  <a:cubicBezTo>
                    <a:pt x="1048" y="755"/>
                    <a:pt x="1251" y="755"/>
                    <a:pt x="1453" y="743"/>
                  </a:cubicBezTo>
                  <a:cubicBezTo>
                    <a:pt x="1513" y="743"/>
                    <a:pt x="1560" y="731"/>
                    <a:pt x="1608" y="719"/>
                  </a:cubicBezTo>
                  <a:cubicBezTo>
                    <a:pt x="1727" y="660"/>
                    <a:pt x="1774" y="458"/>
                    <a:pt x="1774" y="350"/>
                  </a:cubicBezTo>
                  <a:cubicBezTo>
                    <a:pt x="1774" y="291"/>
                    <a:pt x="1751" y="219"/>
                    <a:pt x="1703" y="172"/>
                  </a:cubicBezTo>
                  <a:cubicBezTo>
                    <a:pt x="1580" y="30"/>
                    <a:pt x="1344" y="1"/>
                    <a:pt x="1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95;p30">
              <a:extLst>
                <a:ext uri="{FF2B5EF4-FFF2-40B4-BE49-F238E27FC236}">
                  <a16:creationId xmlns:a16="http://schemas.microsoft.com/office/drawing/2014/main" id="{76F0E2CF-79F5-47D6-2A69-DDA2F7C97670}"/>
                </a:ext>
              </a:extLst>
            </p:cNvPr>
            <p:cNvSpPr/>
            <p:nvPr/>
          </p:nvSpPr>
          <p:spPr>
            <a:xfrm>
              <a:off x="1247175" y="1314575"/>
              <a:ext cx="34850" cy="90525"/>
            </a:xfrm>
            <a:custGeom>
              <a:avLst/>
              <a:gdLst/>
              <a:ahLst/>
              <a:cxnLst/>
              <a:rect l="l" t="t" r="r" b="b"/>
              <a:pathLst>
                <a:path w="1394" h="3621" extrusionOk="0">
                  <a:moveTo>
                    <a:pt x="0" y="1"/>
                  </a:moveTo>
                  <a:lnTo>
                    <a:pt x="298" y="2608"/>
                  </a:lnTo>
                  <a:lnTo>
                    <a:pt x="1310" y="3620"/>
                  </a:lnTo>
                  <a:lnTo>
                    <a:pt x="139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96;p30">
              <a:extLst>
                <a:ext uri="{FF2B5EF4-FFF2-40B4-BE49-F238E27FC236}">
                  <a16:creationId xmlns:a16="http://schemas.microsoft.com/office/drawing/2014/main" id="{BB9EA996-6546-6E6B-3E44-DC9041C47DDA}"/>
                </a:ext>
              </a:extLst>
            </p:cNvPr>
            <p:cNvSpPr/>
            <p:nvPr/>
          </p:nvSpPr>
          <p:spPr>
            <a:xfrm>
              <a:off x="1574000" y="1314575"/>
              <a:ext cx="34550" cy="90525"/>
            </a:xfrm>
            <a:custGeom>
              <a:avLst/>
              <a:gdLst/>
              <a:ahLst/>
              <a:cxnLst/>
              <a:rect l="l" t="t" r="r" b="b"/>
              <a:pathLst>
                <a:path w="1382" h="3621" extrusionOk="0">
                  <a:moveTo>
                    <a:pt x="0" y="1"/>
                  </a:moveTo>
                  <a:lnTo>
                    <a:pt x="84" y="3620"/>
                  </a:lnTo>
                  <a:lnTo>
                    <a:pt x="1084" y="2608"/>
                  </a:lnTo>
                  <a:lnTo>
                    <a:pt x="13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97;p30">
              <a:extLst>
                <a:ext uri="{FF2B5EF4-FFF2-40B4-BE49-F238E27FC236}">
                  <a16:creationId xmlns:a16="http://schemas.microsoft.com/office/drawing/2014/main" id="{8828DA60-4F39-5BF7-4383-421F4CD5A9CB}"/>
                </a:ext>
              </a:extLst>
            </p:cNvPr>
            <p:cNvSpPr/>
            <p:nvPr/>
          </p:nvSpPr>
          <p:spPr>
            <a:xfrm>
              <a:off x="1234675" y="1209175"/>
              <a:ext cx="386975" cy="112675"/>
            </a:xfrm>
            <a:custGeom>
              <a:avLst/>
              <a:gdLst/>
              <a:ahLst/>
              <a:cxnLst/>
              <a:rect l="l" t="t" r="r" b="b"/>
              <a:pathLst>
                <a:path w="15479" h="4507" extrusionOk="0">
                  <a:moveTo>
                    <a:pt x="13957" y="1"/>
                  </a:moveTo>
                  <a:cubicBezTo>
                    <a:pt x="13940" y="1"/>
                    <a:pt x="13923" y="1"/>
                    <a:pt x="13907" y="2"/>
                  </a:cubicBezTo>
                  <a:lnTo>
                    <a:pt x="1369" y="180"/>
                  </a:lnTo>
                  <a:cubicBezTo>
                    <a:pt x="595" y="216"/>
                    <a:pt x="0" y="859"/>
                    <a:pt x="24" y="1621"/>
                  </a:cubicBezTo>
                  <a:cubicBezTo>
                    <a:pt x="36" y="2169"/>
                    <a:pt x="60" y="2776"/>
                    <a:pt x="95" y="3300"/>
                  </a:cubicBezTo>
                  <a:cubicBezTo>
                    <a:pt x="119" y="3943"/>
                    <a:pt x="655" y="4467"/>
                    <a:pt x="1310" y="4490"/>
                  </a:cubicBezTo>
                  <a:cubicBezTo>
                    <a:pt x="1597" y="4502"/>
                    <a:pt x="1927" y="4506"/>
                    <a:pt x="2292" y="4506"/>
                  </a:cubicBezTo>
                  <a:cubicBezTo>
                    <a:pt x="3606" y="4506"/>
                    <a:pt x="5362" y="4448"/>
                    <a:pt x="7153" y="4448"/>
                  </a:cubicBezTo>
                  <a:cubicBezTo>
                    <a:pt x="7475" y="4448"/>
                    <a:pt x="7798" y="4450"/>
                    <a:pt x="8120" y="4455"/>
                  </a:cubicBezTo>
                  <a:cubicBezTo>
                    <a:pt x="9608" y="4470"/>
                    <a:pt x="11072" y="4503"/>
                    <a:pt x="12284" y="4503"/>
                  </a:cubicBezTo>
                  <a:cubicBezTo>
                    <a:pt x="13962" y="4503"/>
                    <a:pt x="15155" y="4439"/>
                    <a:pt x="15252" y="4169"/>
                  </a:cubicBezTo>
                  <a:cubicBezTo>
                    <a:pt x="15478" y="3538"/>
                    <a:pt x="15478" y="2145"/>
                    <a:pt x="15216" y="1014"/>
                  </a:cubicBezTo>
                  <a:cubicBezTo>
                    <a:pt x="15089" y="423"/>
                    <a:pt x="14566" y="1"/>
                    <a:pt x="139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98;p30">
              <a:extLst>
                <a:ext uri="{FF2B5EF4-FFF2-40B4-BE49-F238E27FC236}">
                  <a16:creationId xmlns:a16="http://schemas.microsoft.com/office/drawing/2014/main" id="{12EF7FC2-5A52-BA72-1DFD-C693E3554C61}"/>
                </a:ext>
              </a:extLst>
            </p:cNvPr>
            <p:cNvSpPr/>
            <p:nvPr/>
          </p:nvSpPr>
          <p:spPr>
            <a:xfrm>
              <a:off x="1265025" y="1135525"/>
              <a:ext cx="325075" cy="122525"/>
            </a:xfrm>
            <a:custGeom>
              <a:avLst/>
              <a:gdLst/>
              <a:ahLst/>
              <a:cxnLst/>
              <a:rect l="l" t="t" r="r" b="b"/>
              <a:pathLst>
                <a:path w="13003" h="4901" extrusionOk="0">
                  <a:moveTo>
                    <a:pt x="6523" y="1"/>
                  </a:moveTo>
                  <a:cubicBezTo>
                    <a:pt x="1458" y="1"/>
                    <a:pt x="1" y="4043"/>
                    <a:pt x="1" y="4043"/>
                  </a:cubicBezTo>
                  <a:lnTo>
                    <a:pt x="13002" y="4900"/>
                  </a:lnTo>
                  <a:cubicBezTo>
                    <a:pt x="13002" y="4900"/>
                    <a:pt x="12216" y="197"/>
                    <a:pt x="6870" y="7"/>
                  </a:cubicBezTo>
                  <a:cubicBezTo>
                    <a:pt x="6753" y="3"/>
                    <a:pt x="6637" y="1"/>
                    <a:pt x="6523"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99;p30">
              <a:extLst>
                <a:ext uri="{FF2B5EF4-FFF2-40B4-BE49-F238E27FC236}">
                  <a16:creationId xmlns:a16="http://schemas.microsoft.com/office/drawing/2014/main" id="{6ECFD287-8A55-4BAF-851B-A2B8400FE222}"/>
                </a:ext>
              </a:extLst>
            </p:cNvPr>
            <p:cNvSpPr/>
            <p:nvPr/>
          </p:nvSpPr>
          <p:spPr>
            <a:xfrm>
              <a:off x="1269800" y="1204500"/>
              <a:ext cx="176225" cy="10675"/>
            </a:xfrm>
            <a:custGeom>
              <a:avLst/>
              <a:gdLst/>
              <a:ahLst/>
              <a:cxnLst/>
              <a:rect l="l" t="t" r="r" b="b"/>
              <a:pathLst>
                <a:path w="7049" h="427" extrusionOk="0">
                  <a:moveTo>
                    <a:pt x="4752" y="0"/>
                  </a:moveTo>
                  <a:cubicBezTo>
                    <a:pt x="2657" y="0"/>
                    <a:pt x="633" y="55"/>
                    <a:pt x="191" y="117"/>
                  </a:cubicBezTo>
                  <a:cubicBezTo>
                    <a:pt x="0" y="141"/>
                    <a:pt x="24" y="427"/>
                    <a:pt x="214" y="427"/>
                  </a:cubicBezTo>
                  <a:lnTo>
                    <a:pt x="238" y="427"/>
                  </a:lnTo>
                  <a:cubicBezTo>
                    <a:pt x="671" y="365"/>
                    <a:pt x="2674" y="310"/>
                    <a:pt x="4754" y="310"/>
                  </a:cubicBezTo>
                  <a:cubicBezTo>
                    <a:pt x="5475" y="310"/>
                    <a:pt x="6205" y="316"/>
                    <a:pt x="6882" y="332"/>
                  </a:cubicBezTo>
                  <a:cubicBezTo>
                    <a:pt x="6965" y="332"/>
                    <a:pt x="7037" y="272"/>
                    <a:pt x="7049" y="189"/>
                  </a:cubicBezTo>
                  <a:cubicBezTo>
                    <a:pt x="7049" y="94"/>
                    <a:pt x="6977" y="22"/>
                    <a:pt x="6894" y="22"/>
                  </a:cubicBezTo>
                  <a:cubicBezTo>
                    <a:pt x="6213" y="7"/>
                    <a:pt x="5479" y="0"/>
                    <a:pt x="47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500;p30">
              <a:extLst>
                <a:ext uri="{FF2B5EF4-FFF2-40B4-BE49-F238E27FC236}">
                  <a16:creationId xmlns:a16="http://schemas.microsoft.com/office/drawing/2014/main" id="{E51726A2-0874-0E95-D2DA-4E415B70CF1A}"/>
                </a:ext>
              </a:extLst>
            </p:cNvPr>
            <p:cNvSpPr/>
            <p:nvPr/>
          </p:nvSpPr>
          <p:spPr>
            <a:xfrm>
              <a:off x="1506725" y="1204475"/>
              <a:ext cx="87225" cy="9525"/>
            </a:xfrm>
            <a:custGeom>
              <a:avLst/>
              <a:gdLst/>
              <a:ahLst/>
              <a:cxnLst/>
              <a:rect l="l" t="t" r="r" b="b"/>
              <a:pathLst>
                <a:path w="3489" h="381" extrusionOk="0">
                  <a:moveTo>
                    <a:pt x="1243" y="1"/>
                  </a:moveTo>
                  <a:cubicBezTo>
                    <a:pt x="656" y="1"/>
                    <a:pt x="194" y="11"/>
                    <a:pt x="155" y="11"/>
                  </a:cubicBezTo>
                  <a:cubicBezTo>
                    <a:pt x="60" y="11"/>
                    <a:pt x="0" y="83"/>
                    <a:pt x="0" y="166"/>
                  </a:cubicBezTo>
                  <a:cubicBezTo>
                    <a:pt x="0" y="249"/>
                    <a:pt x="72" y="321"/>
                    <a:pt x="155" y="321"/>
                  </a:cubicBezTo>
                  <a:cubicBezTo>
                    <a:pt x="166" y="321"/>
                    <a:pt x="623" y="310"/>
                    <a:pt x="1213" y="310"/>
                  </a:cubicBezTo>
                  <a:cubicBezTo>
                    <a:pt x="1876" y="310"/>
                    <a:pt x="2708" y="324"/>
                    <a:pt x="3263" y="380"/>
                  </a:cubicBezTo>
                  <a:lnTo>
                    <a:pt x="3275" y="380"/>
                  </a:lnTo>
                  <a:cubicBezTo>
                    <a:pt x="3465" y="380"/>
                    <a:pt x="3489" y="95"/>
                    <a:pt x="3287" y="71"/>
                  </a:cubicBezTo>
                  <a:cubicBezTo>
                    <a:pt x="2726" y="14"/>
                    <a:pt x="1904" y="1"/>
                    <a:pt x="1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501;p30">
              <a:extLst>
                <a:ext uri="{FF2B5EF4-FFF2-40B4-BE49-F238E27FC236}">
                  <a16:creationId xmlns:a16="http://schemas.microsoft.com/office/drawing/2014/main" id="{1712BD50-8E71-A0DB-64D3-E26255456859}"/>
                </a:ext>
              </a:extLst>
            </p:cNvPr>
            <p:cNvSpPr/>
            <p:nvPr/>
          </p:nvSpPr>
          <p:spPr>
            <a:xfrm>
              <a:off x="976875" y="1536850"/>
              <a:ext cx="119400" cy="14975"/>
            </a:xfrm>
            <a:custGeom>
              <a:avLst/>
              <a:gdLst/>
              <a:ahLst/>
              <a:cxnLst/>
              <a:rect l="l" t="t" r="r" b="b"/>
              <a:pathLst>
                <a:path w="4776" h="599" extrusionOk="0">
                  <a:moveTo>
                    <a:pt x="4556" y="1"/>
                  </a:moveTo>
                  <a:cubicBezTo>
                    <a:pt x="4535" y="1"/>
                    <a:pt x="4513" y="5"/>
                    <a:pt x="4490" y="15"/>
                  </a:cubicBezTo>
                  <a:cubicBezTo>
                    <a:pt x="3966" y="225"/>
                    <a:pt x="3185" y="288"/>
                    <a:pt x="2434" y="288"/>
                  </a:cubicBezTo>
                  <a:cubicBezTo>
                    <a:pt x="1308" y="288"/>
                    <a:pt x="249" y="146"/>
                    <a:pt x="228" y="146"/>
                  </a:cubicBezTo>
                  <a:cubicBezTo>
                    <a:pt x="217" y="144"/>
                    <a:pt x="206" y="144"/>
                    <a:pt x="196" y="144"/>
                  </a:cubicBezTo>
                  <a:cubicBezTo>
                    <a:pt x="22" y="144"/>
                    <a:pt x="0" y="422"/>
                    <a:pt x="192" y="444"/>
                  </a:cubicBezTo>
                  <a:cubicBezTo>
                    <a:pt x="930" y="539"/>
                    <a:pt x="1680" y="599"/>
                    <a:pt x="2430" y="599"/>
                  </a:cubicBezTo>
                  <a:cubicBezTo>
                    <a:pt x="3204" y="599"/>
                    <a:pt x="4026" y="527"/>
                    <a:pt x="4597" y="301"/>
                  </a:cubicBezTo>
                  <a:cubicBezTo>
                    <a:pt x="4775" y="238"/>
                    <a:pt x="4705" y="1"/>
                    <a:pt x="4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502;p30">
              <a:extLst>
                <a:ext uri="{FF2B5EF4-FFF2-40B4-BE49-F238E27FC236}">
                  <a16:creationId xmlns:a16="http://schemas.microsoft.com/office/drawing/2014/main" id="{6BA45AEF-AFC4-4441-6A8D-46159C39B02D}"/>
                </a:ext>
              </a:extLst>
            </p:cNvPr>
            <p:cNvSpPr/>
            <p:nvPr/>
          </p:nvSpPr>
          <p:spPr>
            <a:xfrm>
              <a:off x="1364075" y="1598875"/>
              <a:ext cx="131675" cy="16375"/>
            </a:xfrm>
            <a:custGeom>
              <a:avLst/>
              <a:gdLst/>
              <a:ahLst/>
              <a:cxnLst/>
              <a:rect l="l" t="t" r="r" b="b"/>
              <a:pathLst>
                <a:path w="5267" h="655" extrusionOk="0">
                  <a:moveTo>
                    <a:pt x="210" y="0"/>
                  </a:moveTo>
                  <a:cubicBezTo>
                    <a:pt x="58" y="0"/>
                    <a:pt x="0" y="255"/>
                    <a:pt x="182" y="309"/>
                  </a:cubicBezTo>
                  <a:cubicBezTo>
                    <a:pt x="1034" y="536"/>
                    <a:pt x="1930" y="655"/>
                    <a:pt x="2817" y="655"/>
                  </a:cubicBezTo>
                  <a:cubicBezTo>
                    <a:pt x="2860" y="655"/>
                    <a:pt x="2902" y="654"/>
                    <a:pt x="2944" y="654"/>
                  </a:cubicBezTo>
                  <a:cubicBezTo>
                    <a:pt x="3659" y="654"/>
                    <a:pt x="4373" y="594"/>
                    <a:pt x="5075" y="463"/>
                  </a:cubicBezTo>
                  <a:cubicBezTo>
                    <a:pt x="5267" y="430"/>
                    <a:pt x="5235" y="151"/>
                    <a:pt x="5059" y="151"/>
                  </a:cubicBezTo>
                  <a:cubicBezTo>
                    <a:pt x="5049" y="151"/>
                    <a:pt x="5039" y="152"/>
                    <a:pt x="5028" y="154"/>
                  </a:cubicBezTo>
                  <a:cubicBezTo>
                    <a:pt x="4345" y="282"/>
                    <a:pt x="3656" y="346"/>
                    <a:pt x="2968" y="346"/>
                  </a:cubicBezTo>
                  <a:cubicBezTo>
                    <a:pt x="2059" y="346"/>
                    <a:pt x="1153" y="234"/>
                    <a:pt x="265" y="11"/>
                  </a:cubicBezTo>
                  <a:cubicBezTo>
                    <a:pt x="246" y="4"/>
                    <a:pt x="227" y="0"/>
                    <a:pt x="2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503;p30">
              <a:extLst>
                <a:ext uri="{FF2B5EF4-FFF2-40B4-BE49-F238E27FC236}">
                  <a16:creationId xmlns:a16="http://schemas.microsoft.com/office/drawing/2014/main" id="{B360AEC3-A4CC-E7D1-101B-5D23C2DA82A0}"/>
                </a:ext>
              </a:extLst>
            </p:cNvPr>
            <p:cNvSpPr/>
            <p:nvPr/>
          </p:nvSpPr>
          <p:spPr>
            <a:xfrm>
              <a:off x="1649900" y="2039075"/>
              <a:ext cx="400975" cy="448600"/>
            </a:xfrm>
            <a:custGeom>
              <a:avLst/>
              <a:gdLst/>
              <a:ahLst/>
              <a:cxnLst/>
              <a:rect l="l" t="t" r="r" b="b"/>
              <a:pathLst>
                <a:path w="16039" h="17944" extrusionOk="0">
                  <a:moveTo>
                    <a:pt x="13990" y="0"/>
                  </a:moveTo>
                  <a:lnTo>
                    <a:pt x="1762" y="1239"/>
                  </a:lnTo>
                  <a:lnTo>
                    <a:pt x="1179" y="1298"/>
                  </a:lnTo>
                  <a:cubicBezTo>
                    <a:pt x="1155" y="1381"/>
                    <a:pt x="1143" y="1465"/>
                    <a:pt x="1131" y="1536"/>
                  </a:cubicBezTo>
                  <a:cubicBezTo>
                    <a:pt x="1096" y="1786"/>
                    <a:pt x="1048" y="2227"/>
                    <a:pt x="989" y="2798"/>
                  </a:cubicBezTo>
                  <a:cubicBezTo>
                    <a:pt x="941" y="3298"/>
                    <a:pt x="881" y="3906"/>
                    <a:pt x="810" y="4596"/>
                  </a:cubicBezTo>
                  <a:cubicBezTo>
                    <a:pt x="762" y="5144"/>
                    <a:pt x="703" y="5739"/>
                    <a:pt x="655" y="6382"/>
                  </a:cubicBezTo>
                  <a:cubicBezTo>
                    <a:pt x="643" y="6537"/>
                    <a:pt x="619" y="6704"/>
                    <a:pt x="608" y="6870"/>
                  </a:cubicBezTo>
                  <a:cubicBezTo>
                    <a:pt x="334" y="10204"/>
                    <a:pt x="48" y="14454"/>
                    <a:pt x="0" y="17943"/>
                  </a:cubicBezTo>
                  <a:lnTo>
                    <a:pt x="7370" y="17943"/>
                  </a:lnTo>
                  <a:lnTo>
                    <a:pt x="8347" y="11526"/>
                  </a:lnTo>
                  <a:lnTo>
                    <a:pt x="8347" y="11514"/>
                  </a:lnTo>
                  <a:lnTo>
                    <a:pt x="8561" y="10049"/>
                  </a:lnTo>
                  <a:lnTo>
                    <a:pt x="8632" y="10621"/>
                  </a:lnTo>
                  <a:lnTo>
                    <a:pt x="9573" y="17943"/>
                  </a:lnTo>
                  <a:lnTo>
                    <a:pt x="16038" y="17943"/>
                  </a:lnTo>
                  <a:cubicBezTo>
                    <a:pt x="15990" y="16026"/>
                    <a:pt x="15883" y="13859"/>
                    <a:pt x="15705" y="11585"/>
                  </a:cubicBezTo>
                  <a:cubicBezTo>
                    <a:pt x="15621" y="10383"/>
                    <a:pt x="15502" y="9156"/>
                    <a:pt x="15371" y="7918"/>
                  </a:cubicBezTo>
                  <a:cubicBezTo>
                    <a:pt x="15086" y="5394"/>
                    <a:pt x="14657" y="2894"/>
                    <a:pt x="14109" y="417"/>
                  </a:cubicBezTo>
                  <a:cubicBezTo>
                    <a:pt x="14074" y="274"/>
                    <a:pt x="14038" y="131"/>
                    <a:pt x="139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504;p30">
              <a:extLst>
                <a:ext uri="{FF2B5EF4-FFF2-40B4-BE49-F238E27FC236}">
                  <a16:creationId xmlns:a16="http://schemas.microsoft.com/office/drawing/2014/main" id="{D0374E25-839C-0703-D4C4-D312E2269A3D}"/>
                </a:ext>
              </a:extLst>
            </p:cNvPr>
            <p:cNvSpPr/>
            <p:nvPr/>
          </p:nvSpPr>
          <p:spPr>
            <a:xfrm>
              <a:off x="1857075" y="2252400"/>
              <a:ext cx="15225" cy="87025"/>
            </a:xfrm>
            <a:custGeom>
              <a:avLst/>
              <a:gdLst/>
              <a:ahLst/>
              <a:cxnLst/>
              <a:rect l="l" t="t" r="r" b="b"/>
              <a:pathLst>
                <a:path w="609" h="3481" extrusionOk="0">
                  <a:moveTo>
                    <a:pt x="507" y="0"/>
                  </a:moveTo>
                  <a:cubicBezTo>
                    <a:pt x="465" y="0"/>
                    <a:pt x="422" y="28"/>
                    <a:pt x="417" y="87"/>
                  </a:cubicBezTo>
                  <a:lnTo>
                    <a:pt x="0" y="3385"/>
                  </a:lnTo>
                  <a:cubicBezTo>
                    <a:pt x="0" y="3433"/>
                    <a:pt x="36" y="3481"/>
                    <a:pt x="83" y="3481"/>
                  </a:cubicBezTo>
                  <a:lnTo>
                    <a:pt x="95" y="3481"/>
                  </a:lnTo>
                  <a:cubicBezTo>
                    <a:pt x="143" y="3481"/>
                    <a:pt x="179" y="3445"/>
                    <a:pt x="179" y="3409"/>
                  </a:cubicBezTo>
                  <a:lnTo>
                    <a:pt x="595" y="111"/>
                  </a:lnTo>
                  <a:cubicBezTo>
                    <a:pt x="608" y="40"/>
                    <a:pt x="558" y="0"/>
                    <a:pt x="5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505;p30">
              <a:extLst>
                <a:ext uri="{FF2B5EF4-FFF2-40B4-BE49-F238E27FC236}">
                  <a16:creationId xmlns:a16="http://schemas.microsoft.com/office/drawing/2014/main" id="{0CA04D63-8578-A54F-44C0-793B30EED60F}"/>
                </a:ext>
              </a:extLst>
            </p:cNvPr>
            <p:cNvSpPr/>
            <p:nvPr/>
          </p:nvSpPr>
          <p:spPr>
            <a:xfrm>
              <a:off x="1587975" y="1375650"/>
              <a:ext cx="385200" cy="405675"/>
            </a:xfrm>
            <a:custGeom>
              <a:avLst/>
              <a:gdLst/>
              <a:ahLst/>
              <a:cxnLst/>
              <a:rect l="l" t="t" r="r" b="b"/>
              <a:pathLst>
                <a:path w="15408" h="16227" extrusionOk="0">
                  <a:moveTo>
                    <a:pt x="12244" y="0"/>
                  </a:moveTo>
                  <a:cubicBezTo>
                    <a:pt x="7876" y="0"/>
                    <a:pt x="1" y="1379"/>
                    <a:pt x="1" y="1379"/>
                  </a:cubicBezTo>
                  <a:cubicBezTo>
                    <a:pt x="1" y="1379"/>
                    <a:pt x="1203" y="14167"/>
                    <a:pt x="2287" y="16227"/>
                  </a:cubicBezTo>
                  <a:lnTo>
                    <a:pt x="15408" y="15798"/>
                  </a:lnTo>
                  <a:cubicBezTo>
                    <a:pt x="15408" y="15798"/>
                    <a:pt x="15384" y="2594"/>
                    <a:pt x="15074" y="701"/>
                  </a:cubicBezTo>
                  <a:cubicBezTo>
                    <a:pt x="14988" y="188"/>
                    <a:pt x="13854" y="0"/>
                    <a:pt x="12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506;p30">
              <a:extLst>
                <a:ext uri="{FF2B5EF4-FFF2-40B4-BE49-F238E27FC236}">
                  <a16:creationId xmlns:a16="http://schemas.microsoft.com/office/drawing/2014/main" id="{D9DCB9F6-61D8-098A-5A1A-748AA703BF57}"/>
                </a:ext>
              </a:extLst>
            </p:cNvPr>
            <p:cNvSpPr/>
            <p:nvPr/>
          </p:nvSpPr>
          <p:spPr>
            <a:xfrm>
              <a:off x="1844575" y="1617550"/>
              <a:ext cx="324150" cy="243550"/>
            </a:xfrm>
            <a:custGeom>
              <a:avLst/>
              <a:gdLst/>
              <a:ahLst/>
              <a:cxnLst/>
              <a:rect l="l" t="t" r="r" b="b"/>
              <a:pathLst>
                <a:path w="12966" h="9742" extrusionOk="0">
                  <a:moveTo>
                    <a:pt x="10852" y="0"/>
                  </a:moveTo>
                  <a:cubicBezTo>
                    <a:pt x="8667" y="0"/>
                    <a:pt x="0" y="3217"/>
                    <a:pt x="0" y="3217"/>
                  </a:cubicBezTo>
                  <a:lnTo>
                    <a:pt x="1012" y="9741"/>
                  </a:lnTo>
                  <a:lnTo>
                    <a:pt x="11680" y="7074"/>
                  </a:lnTo>
                  <a:cubicBezTo>
                    <a:pt x="11680" y="7074"/>
                    <a:pt x="12966" y="85"/>
                    <a:pt x="10942" y="2"/>
                  </a:cubicBezTo>
                  <a:cubicBezTo>
                    <a:pt x="10913" y="1"/>
                    <a:pt x="10883" y="0"/>
                    <a:pt x="108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507;p30">
              <a:extLst>
                <a:ext uri="{FF2B5EF4-FFF2-40B4-BE49-F238E27FC236}">
                  <a16:creationId xmlns:a16="http://schemas.microsoft.com/office/drawing/2014/main" id="{15E7B925-4A37-BB3F-5ED1-8A72FEFE7F65}"/>
                </a:ext>
              </a:extLst>
            </p:cNvPr>
            <p:cNvSpPr/>
            <p:nvPr/>
          </p:nvSpPr>
          <p:spPr>
            <a:xfrm>
              <a:off x="1375750" y="1720275"/>
              <a:ext cx="217025" cy="268100"/>
            </a:xfrm>
            <a:custGeom>
              <a:avLst/>
              <a:gdLst/>
              <a:ahLst/>
              <a:cxnLst/>
              <a:rect l="l" t="t" r="r" b="b"/>
              <a:pathLst>
                <a:path w="8681" h="10724" extrusionOk="0">
                  <a:moveTo>
                    <a:pt x="2906" y="1"/>
                  </a:moveTo>
                  <a:lnTo>
                    <a:pt x="787" y="132"/>
                  </a:lnTo>
                  <a:cubicBezTo>
                    <a:pt x="787" y="132"/>
                    <a:pt x="1" y="9442"/>
                    <a:pt x="2370" y="10621"/>
                  </a:cubicBezTo>
                  <a:cubicBezTo>
                    <a:pt x="2513" y="10691"/>
                    <a:pt x="2683" y="10723"/>
                    <a:pt x="2874" y="10723"/>
                  </a:cubicBezTo>
                  <a:cubicBezTo>
                    <a:pt x="4756" y="10723"/>
                    <a:pt x="8680" y="7633"/>
                    <a:pt x="8680" y="7633"/>
                  </a:cubicBezTo>
                  <a:lnTo>
                    <a:pt x="6954" y="4716"/>
                  </a:lnTo>
                  <a:lnTo>
                    <a:pt x="4168" y="6371"/>
                  </a:lnTo>
                  <a:lnTo>
                    <a:pt x="2906" y="1"/>
                  </a:lnTo>
                  <a:close/>
                </a:path>
              </a:pathLst>
            </a:custGeom>
            <a:solidFill>
              <a:srgbClr val="FFD1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508;p30">
              <a:extLst>
                <a:ext uri="{FF2B5EF4-FFF2-40B4-BE49-F238E27FC236}">
                  <a16:creationId xmlns:a16="http://schemas.microsoft.com/office/drawing/2014/main" id="{8E7A69FD-B16A-E0D2-D8DA-6ADA44011A41}"/>
                </a:ext>
              </a:extLst>
            </p:cNvPr>
            <p:cNvSpPr/>
            <p:nvPr/>
          </p:nvSpPr>
          <p:spPr>
            <a:xfrm>
              <a:off x="1500175" y="1689250"/>
              <a:ext cx="611400" cy="388850"/>
            </a:xfrm>
            <a:custGeom>
              <a:avLst/>
              <a:gdLst/>
              <a:ahLst/>
              <a:cxnLst/>
              <a:rect l="l" t="t" r="r" b="b"/>
              <a:pathLst>
                <a:path w="24456" h="15554" extrusionOk="0">
                  <a:moveTo>
                    <a:pt x="12968" y="1"/>
                  </a:moveTo>
                  <a:cubicBezTo>
                    <a:pt x="11304" y="1"/>
                    <a:pt x="9405" y="174"/>
                    <a:pt x="8144" y="658"/>
                  </a:cubicBezTo>
                  <a:cubicBezTo>
                    <a:pt x="6001" y="1480"/>
                    <a:pt x="274" y="4873"/>
                    <a:pt x="155" y="5159"/>
                  </a:cubicBezTo>
                  <a:cubicBezTo>
                    <a:pt x="1" y="5492"/>
                    <a:pt x="2632" y="10148"/>
                    <a:pt x="2834" y="10195"/>
                  </a:cubicBezTo>
                  <a:cubicBezTo>
                    <a:pt x="2841" y="10197"/>
                    <a:pt x="2849" y="10198"/>
                    <a:pt x="2858" y="10198"/>
                  </a:cubicBezTo>
                  <a:cubicBezTo>
                    <a:pt x="3242" y="10198"/>
                    <a:pt x="5607" y="8720"/>
                    <a:pt x="6085" y="8243"/>
                  </a:cubicBezTo>
                  <a:cubicBezTo>
                    <a:pt x="6549" y="10552"/>
                    <a:pt x="6216" y="13243"/>
                    <a:pt x="6692" y="15553"/>
                  </a:cubicBezTo>
                  <a:cubicBezTo>
                    <a:pt x="10490" y="15351"/>
                    <a:pt x="20372" y="14708"/>
                    <a:pt x="20694" y="14208"/>
                  </a:cubicBezTo>
                  <a:cubicBezTo>
                    <a:pt x="20896" y="13874"/>
                    <a:pt x="19872" y="6802"/>
                    <a:pt x="19872" y="6802"/>
                  </a:cubicBezTo>
                  <a:lnTo>
                    <a:pt x="19872" y="6802"/>
                  </a:lnTo>
                  <a:cubicBezTo>
                    <a:pt x="19872" y="6802"/>
                    <a:pt x="21801" y="7219"/>
                    <a:pt x="24158" y="7624"/>
                  </a:cubicBezTo>
                  <a:cubicBezTo>
                    <a:pt x="24242" y="7028"/>
                    <a:pt x="24456" y="2540"/>
                    <a:pt x="24242" y="2468"/>
                  </a:cubicBezTo>
                  <a:cubicBezTo>
                    <a:pt x="20408" y="1277"/>
                    <a:pt x="19622" y="896"/>
                    <a:pt x="15741" y="194"/>
                  </a:cubicBezTo>
                  <a:cubicBezTo>
                    <a:pt x="15099" y="79"/>
                    <a:pt x="14087" y="1"/>
                    <a:pt x="129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509;p30">
              <a:extLst>
                <a:ext uri="{FF2B5EF4-FFF2-40B4-BE49-F238E27FC236}">
                  <a16:creationId xmlns:a16="http://schemas.microsoft.com/office/drawing/2014/main" id="{B433D9EC-0F18-FADC-FB8F-E8F80DCE5719}"/>
                </a:ext>
              </a:extLst>
            </p:cNvPr>
            <p:cNvSpPr/>
            <p:nvPr/>
          </p:nvSpPr>
          <p:spPr>
            <a:xfrm>
              <a:off x="1594050" y="1319375"/>
              <a:ext cx="371975" cy="345800"/>
            </a:xfrm>
            <a:custGeom>
              <a:avLst/>
              <a:gdLst/>
              <a:ahLst/>
              <a:cxnLst/>
              <a:rect l="l" t="t" r="r" b="b"/>
              <a:pathLst>
                <a:path w="14879" h="13832" extrusionOk="0">
                  <a:moveTo>
                    <a:pt x="10977" y="1"/>
                  </a:moveTo>
                  <a:cubicBezTo>
                    <a:pt x="10893" y="1"/>
                    <a:pt x="10808" y="4"/>
                    <a:pt x="10724" y="11"/>
                  </a:cubicBezTo>
                  <a:lnTo>
                    <a:pt x="3544" y="582"/>
                  </a:lnTo>
                  <a:cubicBezTo>
                    <a:pt x="1901" y="713"/>
                    <a:pt x="627" y="2059"/>
                    <a:pt x="591" y="3702"/>
                  </a:cubicBezTo>
                  <a:lnTo>
                    <a:pt x="591" y="3833"/>
                  </a:lnTo>
                  <a:cubicBezTo>
                    <a:pt x="591" y="3892"/>
                    <a:pt x="579" y="3964"/>
                    <a:pt x="579" y="4035"/>
                  </a:cubicBezTo>
                  <a:cubicBezTo>
                    <a:pt x="498" y="5031"/>
                    <a:pt x="1" y="13832"/>
                    <a:pt x="7914" y="13832"/>
                  </a:cubicBezTo>
                  <a:cubicBezTo>
                    <a:pt x="8138" y="13832"/>
                    <a:pt x="8367" y="13825"/>
                    <a:pt x="8604" y="13810"/>
                  </a:cubicBezTo>
                  <a:cubicBezTo>
                    <a:pt x="14879" y="13429"/>
                    <a:pt x="14760" y="6690"/>
                    <a:pt x="14129" y="2690"/>
                  </a:cubicBezTo>
                  <a:cubicBezTo>
                    <a:pt x="13880" y="1131"/>
                    <a:pt x="12528" y="1"/>
                    <a:pt x="10977" y="1"/>
                  </a:cubicBezTo>
                  <a:close/>
                </a:path>
              </a:pathLst>
            </a:custGeom>
            <a:solidFill>
              <a:srgbClr val="FFD1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10;p30">
              <a:extLst>
                <a:ext uri="{FF2B5EF4-FFF2-40B4-BE49-F238E27FC236}">
                  <a16:creationId xmlns:a16="http://schemas.microsoft.com/office/drawing/2014/main" id="{42295C9E-A9B1-0CDF-7CCB-4A7D416E68C5}"/>
                </a:ext>
              </a:extLst>
            </p:cNvPr>
            <p:cNvSpPr/>
            <p:nvPr/>
          </p:nvSpPr>
          <p:spPr>
            <a:xfrm>
              <a:off x="1808200" y="1473500"/>
              <a:ext cx="35200" cy="29950"/>
            </a:xfrm>
            <a:custGeom>
              <a:avLst/>
              <a:gdLst/>
              <a:ahLst/>
              <a:cxnLst/>
              <a:rect l="l" t="t" r="r" b="b"/>
              <a:pathLst>
                <a:path w="1408" h="1198" extrusionOk="0">
                  <a:moveTo>
                    <a:pt x="793" y="0"/>
                  </a:moveTo>
                  <a:cubicBezTo>
                    <a:pt x="295" y="0"/>
                    <a:pt x="0" y="596"/>
                    <a:pt x="336" y="990"/>
                  </a:cubicBezTo>
                  <a:cubicBezTo>
                    <a:pt x="462" y="1133"/>
                    <a:pt x="626" y="1197"/>
                    <a:pt x="786" y="1197"/>
                  </a:cubicBezTo>
                  <a:cubicBezTo>
                    <a:pt x="1079" y="1197"/>
                    <a:pt x="1361" y="983"/>
                    <a:pt x="1384" y="644"/>
                  </a:cubicBezTo>
                  <a:cubicBezTo>
                    <a:pt x="1407" y="311"/>
                    <a:pt x="1169" y="25"/>
                    <a:pt x="836" y="2"/>
                  </a:cubicBezTo>
                  <a:cubicBezTo>
                    <a:pt x="821" y="1"/>
                    <a:pt x="807" y="0"/>
                    <a:pt x="7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511;p30">
              <a:extLst>
                <a:ext uri="{FF2B5EF4-FFF2-40B4-BE49-F238E27FC236}">
                  <a16:creationId xmlns:a16="http://schemas.microsoft.com/office/drawing/2014/main" id="{F3A0D8E3-F809-2580-AD00-1E9FF6BC2674}"/>
                </a:ext>
              </a:extLst>
            </p:cNvPr>
            <p:cNvSpPr/>
            <p:nvPr/>
          </p:nvSpPr>
          <p:spPr>
            <a:xfrm>
              <a:off x="1734725" y="1478425"/>
              <a:ext cx="35500" cy="29900"/>
            </a:xfrm>
            <a:custGeom>
              <a:avLst/>
              <a:gdLst/>
              <a:ahLst/>
              <a:cxnLst/>
              <a:rect l="l" t="t" r="r" b="b"/>
              <a:pathLst>
                <a:path w="1420" h="1196" extrusionOk="0">
                  <a:moveTo>
                    <a:pt x="655" y="0"/>
                  </a:moveTo>
                  <a:cubicBezTo>
                    <a:pt x="390" y="0"/>
                    <a:pt x="128" y="173"/>
                    <a:pt x="72" y="483"/>
                  </a:cubicBezTo>
                  <a:cubicBezTo>
                    <a:pt x="1" y="805"/>
                    <a:pt x="215" y="1114"/>
                    <a:pt x="536" y="1186"/>
                  </a:cubicBezTo>
                  <a:cubicBezTo>
                    <a:pt x="575" y="1193"/>
                    <a:pt x="613" y="1196"/>
                    <a:pt x="649" y="1196"/>
                  </a:cubicBezTo>
                  <a:cubicBezTo>
                    <a:pt x="1113" y="1196"/>
                    <a:pt x="1419" y="665"/>
                    <a:pt x="1144" y="257"/>
                  </a:cubicBezTo>
                  <a:cubicBezTo>
                    <a:pt x="1022" y="82"/>
                    <a:pt x="838" y="0"/>
                    <a:pt x="6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512;p30">
              <a:extLst>
                <a:ext uri="{FF2B5EF4-FFF2-40B4-BE49-F238E27FC236}">
                  <a16:creationId xmlns:a16="http://schemas.microsoft.com/office/drawing/2014/main" id="{7CF2F950-4CB9-EAB9-FBE0-0F28BA1CDB2A}"/>
                </a:ext>
              </a:extLst>
            </p:cNvPr>
            <p:cNvSpPr/>
            <p:nvPr/>
          </p:nvSpPr>
          <p:spPr>
            <a:xfrm>
              <a:off x="1765050" y="1540375"/>
              <a:ext cx="54400" cy="15325"/>
            </a:xfrm>
            <a:custGeom>
              <a:avLst/>
              <a:gdLst/>
              <a:ahLst/>
              <a:cxnLst/>
              <a:rect l="l" t="t" r="r" b="b"/>
              <a:pathLst>
                <a:path w="2176" h="613" extrusionOk="0">
                  <a:moveTo>
                    <a:pt x="1966" y="0"/>
                  </a:moveTo>
                  <a:cubicBezTo>
                    <a:pt x="1939" y="0"/>
                    <a:pt x="1911" y="9"/>
                    <a:pt x="1883" y="29"/>
                  </a:cubicBezTo>
                  <a:cubicBezTo>
                    <a:pt x="1609" y="233"/>
                    <a:pt x="1278" y="337"/>
                    <a:pt x="944" y="337"/>
                  </a:cubicBezTo>
                  <a:cubicBezTo>
                    <a:pt x="712" y="337"/>
                    <a:pt x="479" y="287"/>
                    <a:pt x="264" y="184"/>
                  </a:cubicBezTo>
                  <a:cubicBezTo>
                    <a:pt x="242" y="172"/>
                    <a:pt x="220" y="167"/>
                    <a:pt x="199" y="167"/>
                  </a:cubicBezTo>
                  <a:cubicBezTo>
                    <a:pt x="77" y="167"/>
                    <a:pt x="1" y="351"/>
                    <a:pt x="133" y="422"/>
                  </a:cubicBezTo>
                  <a:cubicBezTo>
                    <a:pt x="383" y="541"/>
                    <a:pt x="657" y="613"/>
                    <a:pt x="943" y="613"/>
                  </a:cubicBezTo>
                  <a:cubicBezTo>
                    <a:pt x="1014" y="613"/>
                    <a:pt x="1086" y="601"/>
                    <a:pt x="1157" y="601"/>
                  </a:cubicBezTo>
                  <a:cubicBezTo>
                    <a:pt x="1478" y="565"/>
                    <a:pt x="1788" y="446"/>
                    <a:pt x="2050" y="244"/>
                  </a:cubicBezTo>
                  <a:cubicBezTo>
                    <a:pt x="2175" y="157"/>
                    <a:pt x="2082" y="0"/>
                    <a:pt x="19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513;p30">
              <a:extLst>
                <a:ext uri="{FF2B5EF4-FFF2-40B4-BE49-F238E27FC236}">
                  <a16:creationId xmlns:a16="http://schemas.microsoft.com/office/drawing/2014/main" id="{A71FA92B-C150-9D60-83A8-605F37F5B9C2}"/>
                </a:ext>
              </a:extLst>
            </p:cNvPr>
            <p:cNvSpPr/>
            <p:nvPr/>
          </p:nvSpPr>
          <p:spPr>
            <a:xfrm>
              <a:off x="1933850" y="1469750"/>
              <a:ext cx="83075" cy="70775"/>
            </a:xfrm>
            <a:custGeom>
              <a:avLst/>
              <a:gdLst/>
              <a:ahLst/>
              <a:cxnLst/>
              <a:rect l="l" t="t" r="r" b="b"/>
              <a:pathLst>
                <a:path w="3323" h="2831" extrusionOk="0">
                  <a:moveTo>
                    <a:pt x="1873" y="0"/>
                  </a:moveTo>
                  <a:cubicBezTo>
                    <a:pt x="1361" y="0"/>
                    <a:pt x="801" y="130"/>
                    <a:pt x="430" y="223"/>
                  </a:cubicBezTo>
                  <a:lnTo>
                    <a:pt x="1" y="2830"/>
                  </a:lnTo>
                  <a:cubicBezTo>
                    <a:pt x="441" y="2771"/>
                    <a:pt x="1870" y="2652"/>
                    <a:pt x="2704" y="1973"/>
                  </a:cubicBezTo>
                  <a:cubicBezTo>
                    <a:pt x="3216" y="1556"/>
                    <a:pt x="3323" y="794"/>
                    <a:pt x="2882" y="330"/>
                  </a:cubicBezTo>
                  <a:cubicBezTo>
                    <a:pt x="2655" y="82"/>
                    <a:pt x="2279" y="0"/>
                    <a:pt x="1873" y="0"/>
                  </a:cubicBezTo>
                  <a:close/>
                </a:path>
              </a:pathLst>
            </a:custGeom>
            <a:solidFill>
              <a:srgbClr val="FFD1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514;p30">
              <a:extLst>
                <a:ext uri="{FF2B5EF4-FFF2-40B4-BE49-F238E27FC236}">
                  <a16:creationId xmlns:a16="http://schemas.microsoft.com/office/drawing/2014/main" id="{2A5060C8-00FF-E08C-868A-7E1BE51D62A8}"/>
                </a:ext>
              </a:extLst>
            </p:cNvPr>
            <p:cNvSpPr/>
            <p:nvPr/>
          </p:nvSpPr>
          <p:spPr>
            <a:xfrm>
              <a:off x="1964875" y="1484700"/>
              <a:ext cx="33300" cy="11175"/>
            </a:xfrm>
            <a:custGeom>
              <a:avLst/>
              <a:gdLst/>
              <a:ahLst/>
              <a:cxnLst/>
              <a:rect l="l" t="t" r="r" b="b"/>
              <a:pathLst>
                <a:path w="1332" h="447" extrusionOk="0">
                  <a:moveTo>
                    <a:pt x="511" y="0"/>
                  </a:moveTo>
                  <a:cubicBezTo>
                    <a:pt x="386" y="0"/>
                    <a:pt x="262" y="17"/>
                    <a:pt x="141" y="54"/>
                  </a:cubicBezTo>
                  <a:cubicBezTo>
                    <a:pt x="1" y="118"/>
                    <a:pt x="66" y="310"/>
                    <a:pt x="194" y="310"/>
                  </a:cubicBezTo>
                  <a:cubicBezTo>
                    <a:pt x="208" y="310"/>
                    <a:pt x="222" y="308"/>
                    <a:pt x="236" y="304"/>
                  </a:cubicBezTo>
                  <a:cubicBezTo>
                    <a:pt x="325" y="281"/>
                    <a:pt x="415" y="271"/>
                    <a:pt x="506" y="271"/>
                  </a:cubicBezTo>
                  <a:cubicBezTo>
                    <a:pt x="708" y="271"/>
                    <a:pt x="909" y="324"/>
                    <a:pt x="1082" y="423"/>
                  </a:cubicBezTo>
                  <a:cubicBezTo>
                    <a:pt x="1105" y="435"/>
                    <a:pt x="1129" y="446"/>
                    <a:pt x="1153" y="446"/>
                  </a:cubicBezTo>
                  <a:cubicBezTo>
                    <a:pt x="1284" y="446"/>
                    <a:pt x="1332" y="256"/>
                    <a:pt x="1213" y="185"/>
                  </a:cubicBezTo>
                  <a:cubicBezTo>
                    <a:pt x="1000" y="66"/>
                    <a:pt x="755" y="0"/>
                    <a:pt x="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515;p30">
              <a:extLst>
                <a:ext uri="{FF2B5EF4-FFF2-40B4-BE49-F238E27FC236}">
                  <a16:creationId xmlns:a16="http://schemas.microsoft.com/office/drawing/2014/main" id="{C157C447-F334-EC7B-1E1F-981FE57A2A51}"/>
                </a:ext>
              </a:extLst>
            </p:cNvPr>
            <p:cNvSpPr/>
            <p:nvPr/>
          </p:nvSpPr>
          <p:spPr>
            <a:xfrm>
              <a:off x="1970175" y="1488775"/>
              <a:ext cx="18675" cy="22275"/>
            </a:xfrm>
            <a:custGeom>
              <a:avLst/>
              <a:gdLst/>
              <a:ahLst/>
              <a:cxnLst/>
              <a:rect l="l" t="t" r="r" b="b"/>
              <a:pathLst>
                <a:path w="747" h="891" extrusionOk="0">
                  <a:moveTo>
                    <a:pt x="567" y="1"/>
                  </a:moveTo>
                  <a:cubicBezTo>
                    <a:pt x="522" y="1"/>
                    <a:pt x="477" y="24"/>
                    <a:pt x="453" y="81"/>
                  </a:cubicBezTo>
                  <a:cubicBezTo>
                    <a:pt x="346" y="283"/>
                    <a:pt x="227" y="486"/>
                    <a:pt x="84" y="664"/>
                  </a:cubicBezTo>
                  <a:cubicBezTo>
                    <a:pt x="0" y="748"/>
                    <a:pt x="60" y="891"/>
                    <a:pt x="179" y="891"/>
                  </a:cubicBezTo>
                  <a:cubicBezTo>
                    <a:pt x="227" y="891"/>
                    <a:pt x="262" y="867"/>
                    <a:pt x="286" y="843"/>
                  </a:cubicBezTo>
                  <a:cubicBezTo>
                    <a:pt x="441" y="641"/>
                    <a:pt x="584" y="426"/>
                    <a:pt x="691" y="200"/>
                  </a:cubicBezTo>
                  <a:cubicBezTo>
                    <a:pt x="746" y="90"/>
                    <a:pt x="656" y="1"/>
                    <a:pt x="5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516;p30">
              <a:extLst>
                <a:ext uri="{FF2B5EF4-FFF2-40B4-BE49-F238E27FC236}">
                  <a16:creationId xmlns:a16="http://schemas.microsoft.com/office/drawing/2014/main" id="{2927529A-D71D-C1E2-2C4F-9BA96BCB7F8E}"/>
                </a:ext>
              </a:extLst>
            </p:cNvPr>
            <p:cNvSpPr/>
            <p:nvPr/>
          </p:nvSpPr>
          <p:spPr>
            <a:xfrm>
              <a:off x="1550175" y="1487450"/>
              <a:ext cx="86950" cy="66775"/>
            </a:xfrm>
            <a:custGeom>
              <a:avLst/>
              <a:gdLst/>
              <a:ahLst/>
              <a:cxnLst/>
              <a:rect l="l" t="t" r="r" b="b"/>
              <a:pathLst>
                <a:path w="3478" h="2671" extrusionOk="0">
                  <a:moveTo>
                    <a:pt x="1677" y="0"/>
                  </a:moveTo>
                  <a:cubicBezTo>
                    <a:pt x="1159" y="0"/>
                    <a:pt x="651" y="96"/>
                    <a:pt x="394" y="432"/>
                  </a:cubicBezTo>
                  <a:cubicBezTo>
                    <a:pt x="1" y="932"/>
                    <a:pt x="167" y="1682"/>
                    <a:pt x="715" y="2051"/>
                  </a:cubicBezTo>
                  <a:cubicBezTo>
                    <a:pt x="1608" y="2646"/>
                    <a:pt x="3049" y="2646"/>
                    <a:pt x="3477" y="2670"/>
                  </a:cubicBezTo>
                  <a:lnTo>
                    <a:pt x="2823" y="110"/>
                  </a:lnTo>
                  <a:cubicBezTo>
                    <a:pt x="2519" y="62"/>
                    <a:pt x="2095" y="0"/>
                    <a:pt x="1677" y="0"/>
                  </a:cubicBezTo>
                  <a:close/>
                </a:path>
              </a:pathLst>
            </a:custGeom>
            <a:solidFill>
              <a:srgbClr val="FFD1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517;p30">
              <a:extLst>
                <a:ext uri="{FF2B5EF4-FFF2-40B4-BE49-F238E27FC236}">
                  <a16:creationId xmlns:a16="http://schemas.microsoft.com/office/drawing/2014/main" id="{7B024312-FC80-ABEF-79AE-BF89F5C6E38E}"/>
                </a:ext>
              </a:extLst>
            </p:cNvPr>
            <p:cNvSpPr/>
            <p:nvPr/>
          </p:nvSpPr>
          <p:spPr>
            <a:xfrm>
              <a:off x="1568925" y="1502225"/>
              <a:ext cx="33000" cy="12700"/>
            </a:xfrm>
            <a:custGeom>
              <a:avLst/>
              <a:gdLst/>
              <a:ahLst/>
              <a:cxnLst/>
              <a:rect l="l" t="t" r="r" b="b"/>
              <a:pathLst>
                <a:path w="1320" h="508" extrusionOk="0">
                  <a:moveTo>
                    <a:pt x="934" y="1"/>
                  </a:moveTo>
                  <a:cubicBezTo>
                    <a:pt x="642" y="1"/>
                    <a:pt x="353" y="88"/>
                    <a:pt x="108" y="257"/>
                  </a:cubicBezTo>
                  <a:cubicBezTo>
                    <a:pt x="1" y="329"/>
                    <a:pt x="48" y="507"/>
                    <a:pt x="179" y="507"/>
                  </a:cubicBezTo>
                  <a:cubicBezTo>
                    <a:pt x="215" y="507"/>
                    <a:pt x="239" y="496"/>
                    <a:pt x="263" y="484"/>
                  </a:cubicBezTo>
                  <a:cubicBezTo>
                    <a:pt x="453" y="341"/>
                    <a:pt x="681" y="267"/>
                    <a:pt x="916" y="267"/>
                  </a:cubicBezTo>
                  <a:cubicBezTo>
                    <a:pt x="976" y="267"/>
                    <a:pt x="1036" y="272"/>
                    <a:pt x="1096" y="281"/>
                  </a:cubicBezTo>
                  <a:cubicBezTo>
                    <a:pt x="1111" y="285"/>
                    <a:pt x="1124" y="287"/>
                    <a:pt x="1137" y="287"/>
                  </a:cubicBezTo>
                  <a:cubicBezTo>
                    <a:pt x="1273" y="287"/>
                    <a:pt x="1320" y="74"/>
                    <a:pt x="1168" y="19"/>
                  </a:cubicBezTo>
                  <a:cubicBezTo>
                    <a:pt x="1090" y="7"/>
                    <a:pt x="1012" y="1"/>
                    <a:pt x="9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518;p30">
              <a:extLst>
                <a:ext uri="{FF2B5EF4-FFF2-40B4-BE49-F238E27FC236}">
                  <a16:creationId xmlns:a16="http://schemas.microsoft.com/office/drawing/2014/main" id="{647A6542-D37A-6AB7-DAB7-9CE1728F5A6A}"/>
                </a:ext>
              </a:extLst>
            </p:cNvPr>
            <p:cNvSpPr/>
            <p:nvPr/>
          </p:nvSpPr>
          <p:spPr>
            <a:xfrm>
              <a:off x="1578075" y="1506975"/>
              <a:ext cx="20050" cy="21350"/>
            </a:xfrm>
            <a:custGeom>
              <a:avLst/>
              <a:gdLst/>
              <a:ahLst/>
              <a:cxnLst/>
              <a:rect l="l" t="t" r="r" b="b"/>
              <a:pathLst>
                <a:path w="802" h="854" extrusionOk="0">
                  <a:moveTo>
                    <a:pt x="189" y="1"/>
                  </a:moveTo>
                  <a:cubicBezTo>
                    <a:pt x="93" y="1"/>
                    <a:pt x="1" y="103"/>
                    <a:pt x="75" y="210"/>
                  </a:cubicBezTo>
                  <a:cubicBezTo>
                    <a:pt x="194" y="425"/>
                    <a:pt x="361" y="627"/>
                    <a:pt x="528" y="818"/>
                  </a:cubicBezTo>
                  <a:cubicBezTo>
                    <a:pt x="552" y="841"/>
                    <a:pt x="587" y="853"/>
                    <a:pt x="623" y="853"/>
                  </a:cubicBezTo>
                  <a:cubicBezTo>
                    <a:pt x="742" y="853"/>
                    <a:pt x="802" y="698"/>
                    <a:pt x="718" y="615"/>
                  </a:cubicBezTo>
                  <a:cubicBezTo>
                    <a:pt x="564" y="448"/>
                    <a:pt x="421" y="270"/>
                    <a:pt x="302" y="67"/>
                  </a:cubicBezTo>
                  <a:cubicBezTo>
                    <a:pt x="273" y="20"/>
                    <a:pt x="230" y="1"/>
                    <a:pt x="1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519;p30">
              <a:extLst>
                <a:ext uri="{FF2B5EF4-FFF2-40B4-BE49-F238E27FC236}">
                  <a16:creationId xmlns:a16="http://schemas.microsoft.com/office/drawing/2014/main" id="{4B66C778-CEEB-5D2A-23E2-544AFED9699E}"/>
                </a:ext>
              </a:extLst>
            </p:cNvPr>
            <p:cNvSpPr/>
            <p:nvPr/>
          </p:nvSpPr>
          <p:spPr>
            <a:xfrm>
              <a:off x="1747825" y="1635450"/>
              <a:ext cx="108375" cy="67600"/>
            </a:xfrm>
            <a:custGeom>
              <a:avLst/>
              <a:gdLst/>
              <a:ahLst/>
              <a:cxnLst/>
              <a:rect l="l" t="t" r="r" b="b"/>
              <a:pathLst>
                <a:path w="4335" h="2704" extrusionOk="0">
                  <a:moveTo>
                    <a:pt x="3965" y="0"/>
                  </a:moveTo>
                  <a:lnTo>
                    <a:pt x="96" y="370"/>
                  </a:lnTo>
                  <a:lnTo>
                    <a:pt x="1" y="2703"/>
                  </a:lnTo>
                  <a:lnTo>
                    <a:pt x="4334" y="2501"/>
                  </a:lnTo>
                  <a:lnTo>
                    <a:pt x="3965" y="0"/>
                  </a:lnTo>
                  <a:close/>
                </a:path>
              </a:pathLst>
            </a:custGeom>
            <a:solidFill>
              <a:srgbClr val="FFD1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520;p30">
              <a:extLst>
                <a:ext uri="{FF2B5EF4-FFF2-40B4-BE49-F238E27FC236}">
                  <a16:creationId xmlns:a16="http://schemas.microsoft.com/office/drawing/2014/main" id="{F2BFAD0E-4151-4B0F-5B0D-11FDE10BA3A8}"/>
                </a:ext>
              </a:extLst>
            </p:cNvPr>
            <p:cNvSpPr/>
            <p:nvPr/>
          </p:nvSpPr>
          <p:spPr>
            <a:xfrm>
              <a:off x="1811825" y="1443350"/>
              <a:ext cx="40500" cy="17400"/>
            </a:xfrm>
            <a:custGeom>
              <a:avLst/>
              <a:gdLst/>
              <a:ahLst/>
              <a:cxnLst/>
              <a:rect l="l" t="t" r="r" b="b"/>
              <a:pathLst>
                <a:path w="1620" h="696" extrusionOk="0">
                  <a:moveTo>
                    <a:pt x="593" y="0"/>
                  </a:moveTo>
                  <a:cubicBezTo>
                    <a:pt x="401" y="0"/>
                    <a:pt x="185" y="28"/>
                    <a:pt x="72" y="160"/>
                  </a:cubicBezTo>
                  <a:cubicBezTo>
                    <a:pt x="36" y="207"/>
                    <a:pt x="12" y="267"/>
                    <a:pt x="12" y="326"/>
                  </a:cubicBezTo>
                  <a:cubicBezTo>
                    <a:pt x="0" y="410"/>
                    <a:pt x="48" y="612"/>
                    <a:pt x="167" y="660"/>
                  </a:cubicBezTo>
                  <a:cubicBezTo>
                    <a:pt x="203" y="672"/>
                    <a:pt x="250" y="672"/>
                    <a:pt x="298" y="672"/>
                  </a:cubicBezTo>
                  <a:cubicBezTo>
                    <a:pt x="477" y="684"/>
                    <a:pt x="667" y="684"/>
                    <a:pt x="846" y="696"/>
                  </a:cubicBezTo>
                  <a:cubicBezTo>
                    <a:pt x="989" y="696"/>
                    <a:pt x="1120" y="684"/>
                    <a:pt x="1251" y="660"/>
                  </a:cubicBezTo>
                  <a:cubicBezTo>
                    <a:pt x="1405" y="648"/>
                    <a:pt x="1524" y="553"/>
                    <a:pt x="1584" y="422"/>
                  </a:cubicBezTo>
                  <a:cubicBezTo>
                    <a:pt x="1620" y="315"/>
                    <a:pt x="1584" y="207"/>
                    <a:pt x="1501" y="136"/>
                  </a:cubicBezTo>
                  <a:cubicBezTo>
                    <a:pt x="1334" y="5"/>
                    <a:pt x="953" y="5"/>
                    <a:pt x="739" y="5"/>
                  </a:cubicBezTo>
                  <a:cubicBezTo>
                    <a:pt x="693" y="2"/>
                    <a:pt x="644" y="0"/>
                    <a:pt x="5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521;p30">
              <a:extLst>
                <a:ext uri="{FF2B5EF4-FFF2-40B4-BE49-F238E27FC236}">
                  <a16:creationId xmlns:a16="http://schemas.microsoft.com/office/drawing/2014/main" id="{B6D0A3EF-0B1D-3B76-C4E7-0363BF2344C8}"/>
                </a:ext>
              </a:extLst>
            </p:cNvPr>
            <p:cNvSpPr/>
            <p:nvPr/>
          </p:nvSpPr>
          <p:spPr>
            <a:xfrm>
              <a:off x="1721925" y="1447575"/>
              <a:ext cx="40500" cy="18075"/>
            </a:xfrm>
            <a:custGeom>
              <a:avLst/>
              <a:gdLst/>
              <a:ahLst/>
              <a:cxnLst/>
              <a:rect l="l" t="t" r="r" b="b"/>
              <a:pathLst>
                <a:path w="1620" h="723" extrusionOk="0">
                  <a:moveTo>
                    <a:pt x="1092" y="0"/>
                  </a:moveTo>
                  <a:cubicBezTo>
                    <a:pt x="1011" y="0"/>
                    <a:pt x="931" y="7"/>
                    <a:pt x="858" y="15"/>
                  </a:cubicBezTo>
                  <a:cubicBezTo>
                    <a:pt x="656" y="38"/>
                    <a:pt x="275" y="62"/>
                    <a:pt x="108" y="205"/>
                  </a:cubicBezTo>
                  <a:cubicBezTo>
                    <a:pt x="36" y="265"/>
                    <a:pt x="1" y="384"/>
                    <a:pt x="36" y="479"/>
                  </a:cubicBezTo>
                  <a:cubicBezTo>
                    <a:pt x="108" y="610"/>
                    <a:pt x="239" y="693"/>
                    <a:pt x="394" y="705"/>
                  </a:cubicBezTo>
                  <a:cubicBezTo>
                    <a:pt x="459" y="717"/>
                    <a:pt x="525" y="723"/>
                    <a:pt x="592" y="723"/>
                  </a:cubicBezTo>
                  <a:cubicBezTo>
                    <a:pt x="658" y="723"/>
                    <a:pt x="727" y="717"/>
                    <a:pt x="798" y="705"/>
                  </a:cubicBezTo>
                  <a:cubicBezTo>
                    <a:pt x="977" y="693"/>
                    <a:pt x="1167" y="681"/>
                    <a:pt x="1346" y="658"/>
                  </a:cubicBezTo>
                  <a:cubicBezTo>
                    <a:pt x="1394" y="658"/>
                    <a:pt x="1441" y="646"/>
                    <a:pt x="1477" y="634"/>
                  </a:cubicBezTo>
                  <a:cubicBezTo>
                    <a:pt x="1584" y="574"/>
                    <a:pt x="1620" y="384"/>
                    <a:pt x="1608" y="300"/>
                  </a:cubicBezTo>
                  <a:cubicBezTo>
                    <a:pt x="1608" y="229"/>
                    <a:pt x="1584" y="169"/>
                    <a:pt x="1537" y="134"/>
                  </a:cubicBezTo>
                  <a:cubicBezTo>
                    <a:pt x="1432" y="29"/>
                    <a:pt x="1261" y="0"/>
                    <a:pt x="1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22;p30">
              <a:extLst>
                <a:ext uri="{FF2B5EF4-FFF2-40B4-BE49-F238E27FC236}">
                  <a16:creationId xmlns:a16="http://schemas.microsoft.com/office/drawing/2014/main" id="{17A4A9E3-6809-A242-531E-F76E64BAA220}"/>
                </a:ext>
              </a:extLst>
            </p:cNvPr>
            <p:cNvSpPr/>
            <p:nvPr/>
          </p:nvSpPr>
          <p:spPr>
            <a:xfrm>
              <a:off x="1813000" y="1615800"/>
              <a:ext cx="107925" cy="53300"/>
            </a:xfrm>
            <a:custGeom>
              <a:avLst/>
              <a:gdLst/>
              <a:ahLst/>
              <a:cxnLst/>
              <a:rect l="l" t="t" r="r" b="b"/>
              <a:pathLst>
                <a:path w="4317" h="2132" extrusionOk="0">
                  <a:moveTo>
                    <a:pt x="4121" y="1"/>
                  </a:moveTo>
                  <a:cubicBezTo>
                    <a:pt x="4087" y="1"/>
                    <a:pt x="4053" y="15"/>
                    <a:pt x="4025" y="48"/>
                  </a:cubicBezTo>
                  <a:cubicBezTo>
                    <a:pt x="2918" y="1441"/>
                    <a:pt x="1144" y="1787"/>
                    <a:pt x="180" y="1858"/>
                  </a:cubicBezTo>
                  <a:cubicBezTo>
                    <a:pt x="1" y="1870"/>
                    <a:pt x="13" y="2132"/>
                    <a:pt x="191" y="2132"/>
                  </a:cubicBezTo>
                  <a:lnTo>
                    <a:pt x="203" y="2132"/>
                  </a:lnTo>
                  <a:cubicBezTo>
                    <a:pt x="1204" y="2049"/>
                    <a:pt x="3061" y="1691"/>
                    <a:pt x="4228" y="227"/>
                  </a:cubicBezTo>
                  <a:cubicBezTo>
                    <a:pt x="4316" y="120"/>
                    <a:pt x="4220" y="1"/>
                    <a:pt x="4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23;p30">
              <a:extLst>
                <a:ext uri="{FF2B5EF4-FFF2-40B4-BE49-F238E27FC236}">
                  <a16:creationId xmlns:a16="http://schemas.microsoft.com/office/drawing/2014/main" id="{5EA8270E-F33E-6E1D-7045-059514BA51FB}"/>
                </a:ext>
              </a:extLst>
            </p:cNvPr>
            <p:cNvSpPr/>
            <p:nvPr/>
          </p:nvSpPr>
          <p:spPr>
            <a:xfrm>
              <a:off x="1583825" y="1253950"/>
              <a:ext cx="387850" cy="183150"/>
            </a:xfrm>
            <a:custGeom>
              <a:avLst/>
              <a:gdLst/>
              <a:ahLst/>
              <a:cxnLst/>
              <a:rect l="l" t="t" r="r" b="b"/>
              <a:pathLst>
                <a:path w="15514" h="7326" extrusionOk="0">
                  <a:moveTo>
                    <a:pt x="7689" y="1"/>
                  </a:moveTo>
                  <a:cubicBezTo>
                    <a:pt x="7485" y="1"/>
                    <a:pt x="7280" y="7"/>
                    <a:pt x="7072" y="21"/>
                  </a:cubicBezTo>
                  <a:cubicBezTo>
                    <a:pt x="3191" y="259"/>
                    <a:pt x="643" y="2818"/>
                    <a:pt x="24" y="6855"/>
                  </a:cubicBezTo>
                  <a:cubicBezTo>
                    <a:pt x="0" y="7033"/>
                    <a:pt x="107" y="7200"/>
                    <a:pt x="286" y="7248"/>
                  </a:cubicBezTo>
                  <a:cubicBezTo>
                    <a:pt x="556" y="7294"/>
                    <a:pt x="837" y="7325"/>
                    <a:pt x="1622" y="7325"/>
                  </a:cubicBezTo>
                  <a:cubicBezTo>
                    <a:pt x="2047" y="7325"/>
                    <a:pt x="2619" y="7316"/>
                    <a:pt x="3417" y="7295"/>
                  </a:cubicBezTo>
                  <a:lnTo>
                    <a:pt x="4251" y="7271"/>
                  </a:lnTo>
                  <a:lnTo>
                    <a:pt x="4941" y="6057"/>
                  </a:lnTo>
                  <a:cubicBezTo>
                    <a:pt x="4941" y="6057"/>
                    <a:pt x="5377" y="7212"/>
                    <a:pt x="5558" y="7212"/>
                  </a:cubicBezTo>
                  <a:cubicBezTo>
                    <a:pt x="5559" y="7212"/>
                    <a:pt x="5559" y="7212"/>
                    <a:pt x="5560" y="7212"/>
                  </a:cubicBezTo>
                  <a:cubicBezTo>
                    <a:pt x="6180" y="7188"/>
                    <a:pt x="6858" y="7152"/>
                    <a:pt x="7596" y="7105"/>
                  </a:cubicBezTo>
                  <a:cubicBezTo>
                    <a:pt x="8573" y="7045"/>
                    <a:pt x="9454" y="6962"/>
                    <a:pt x="10251" y="6890"/>
                  </a:cubicBezTo>
                  <a:cubicBezTo>
                    <a:pt x="10454" y="6867"/>
                    <a:pt x="10644" y="5378"/>
                    <a:pt x="10644" y="5378"/>
                  </a:cubicBezTo>
                  <a:cubicBezTo>
                    <a:pt x="10644" y="5378"/>
                    <a:pt x="11160" y="6772"/>
                    <a:pt x="11331" y="6772"/>
                  </a:cubicBezTo>
                  <a:cubicBezTo>
                    <a:pt x="11332" y="6772"/>
                    <a:pt x="11334" y="6772"/>
                    <a:pt x="11335" y="6771"/>
                  </a:cubicBezTo>
                  <a:cubicBezTo>
                    <a:pt x="11644" y="6736"/>
                    <a:pt x="11942" y="6700"/>
                    <a:pt x="12216" y="6664"/>
                  </a:cubicBezTo>
                  <a:cubicBezTo>
                    <a:pt x="12383" y="6652"/>
                    <a:pt x="12549" y="5605"/>
                    <a:pt x="12549" y="5605"/>
                  </a:cubicBezTo>
                  <a:cubicBezTo>
                    <a:pt x="12549" y="5605"/>
                    <a:pt x="12991" y="6534"/>
                    <a:pt x="13151" y="6534"/>
                  </a:cubicBezTo>
                  <a:cubicBezTo>
                    <a:pt x="13153" y="6534"/>
                    <a:pt x="13155" y="6534"/>
                    <a:pt x="13157" y="6533"/>
                  </a:cubicBezTo>
                  <a:cubicBezTo>
                    <a:pt x="14240" y="6378"/>
                    <a:pt x="14954" y="6236"/>
                    <a:pt x="15300" y="6152"/>
                  </a:cubicBezTo>
                  <a:cubicBezTo>
                    <a:pt x="15443" y="6117"/>
                    <a:pt x="15514" y="5974"/>
                    <a:pt x="15478" y="5831"/>
                  </a:cubicBezTo>
                  <a:cubicBezTo>
                    <a:pt x="14419" y="2089"/>
                    <a:pt x="11311" y="1"/>
                    <a:pt x="76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24;p30">
              <a:extLst>
                <a:ext uri="{FF2B5EF4-FFF2-40B4-BE49-F238E27FC236}">
                  <a16:creationId xmlns:a16="http://schemas.microsoft.com/office/drawing/2014/main" id="{38A2DF64-EB24-4E22-6567-8E58B9D8AE66}"/>
                </a:ext>
              </a:extLst>
            </p:cNvPr>
            <p:cNvSpPr/>
            <p:nvPr/>
          </p:nvSpPr>
          <p:spPr>
            <a:xfrm>
              <a:off x="1674900" y="1170725"/>
              <a:ext cx="186050" cy="169550"/>
            </a:xfrm>
            <a:custGeom>
              <a:avLst/>
              <a:gdLst/>
              <a:ahLst/>
              <a:cxnLst/>
              <a:rect l="l" t="t" r="r" b="b"/>
              <a:pathLst>
                <a:path w="7442" h="6782" extrusionOk="0">
                  <a:moveTo>
                    <a:pt x="3717" y="1"/>
                  </a:moveTo>
                  <a:cubicBezTo>
                    <a:pt x="2849" y="1"/>
                    <a:pt x="1983" y="331"/>
                    <a:pt x="1322" y="992"/>
                  </a:cubicBezTo>
                  <a:cubicBezTo>
                    <a:pt x="0" y="2314"/>
                    <a:pt x="0" y="4469"/>
                    <a:pt x="1322" y="5790"/>
                  </a:cubicBezTo>
                  <a:cubicBezTo>
                    <a:pt x="1983" y="6451"/>
                    <a:pt x="2849" y="6781"/>
                    <a:pt x="3717" y="6781"/>
                  </a:cubicBezTo>
                  <a:cubicBezTo>
                    <a:pt x="4584" y="6781"/>
                    <a:pt x="5454" y="6451"/>
                    <a:pt x="6120" y="5790"/>
                  </a:cubicBezTo>
                  <a:cubicBezTo>
                    <a:pt x="7442" y="4469"/>
                    <a:pt x="7442" y="2314"/>
                    <a:pt x="6120" y="992"/>
                  </a:cubicBezTo>
                  <a:cubicBezTo>
                    <a:pt x="5454" y="331"/>
                    <a:pt x="4584" y="1"/>
                    <a:pt x="37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25;p30">
              <a:extLst>
                <a:ext uri="{FF2B5EF4-FFF2-40B4-BE49-F238E27FC236}">
                  <a16:creationId xmlns:a16="http://schemas.microsoft.com/office/drawing/2014/main" id="{E93E08BA-BC6C-796D-E0DA-E1D5E11654DD}"/>
                </a:ext>
              </a:extLst>
            </p:cNvPr>
            <p:cNvSpPr/>
            <p:nvPr/>
          </p:nvSpPr>
          <p:spPr>
            <a:xfrm>
              <a:off x="1674300" y="1252625"/>
              <a:ext cx="189050" cy="34600"/>
            </a:xfrm>
            <a:custGeom>
              <a:avLst/>
              <a:gdLst/>
              <a:ahLst/>
              <a:cxnLst/>
              <a:rect l="l" t="t" r="r" b="b"/>
              <a:pathLst>
                <a:path w="7562" h="1384" extrusionOk="0">
                  <a:moveTo>
                    <a:pt x="7031" y="0"/>
                  </a:moveTo>
                  <a:cubicBezTo>
                    <a:pt x="7017" y="0"/>
                    <a:pt x="7004" y="1"/>
                    <a:pt x="6990" y="2"/>
                  </a:cubicBezTo>
                  <a:lnTo>
                    <a:pt x="477" y="371"/>
                  </a:lnTo>
                  <a:cubicBezTo>
                    <a:pt x="215" y="383"/>
                    <a:pt x="13" y="597"/>
                    <a:pt x="1" y="859"/>
                  </a:cubicBezTo>
                  <a:cubicBezTo>
                    <a:pt x="1" y="1150"/>
                    <a:pt x="227" y="1384"/>
                    <a:pt x="504" y="1384"/>
                  </a:cubicBezTo>
                  <a:cubicBezTo>
                    <a:pt x="511" y="1384"/>
                    <a:pt x="518" y="1384"/>
                    <a:pt x="525" y="1383"/>
                  </a:cubicBezTo>
                  <a:lnTo>
                    <a:pt x="7037" y="1205"/>
                  </a:lnTo>
                  <a:cubicBezTo>
                    <a:pt x="7335" y="1205"/>
                    <a:pt x="7561" y="955"/>
                    <a:pt x="7537" y="669"/>
                  </a:cubicBezTo>
                  <a:lnTo>
                    <a:pt x="7514" y="466"/>
                  </a:lnTo>
                  <a:cubicBezTo>
                    <a:pt x="7502" y="207"/>
                    <a:pt x="7287" y="0"/>
                    <a:pt x="70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26;p30">
              <a:extLst>
                <a:ext uri="{FF2B5EF4-FFF2-40B4-BE49-F238E27FC236}">
                  <a16:creationId xmlns:a16="http://schemas.microsoft.com/office/drawing/2014/main" id="{421DD6AD-6856-6FAD-FDCC-4658272FF626}"/>
                </a:ext>
              </a:extLst>
            </p:cNvPr>
            <p:cNvSpPr/>
            <p:nvPr/>
          </p:nvSpPr>
          <p:spPr>
            <a:xfrm>
              <a:off x="2040425" y="2021800"/>
              <a:ext cx="431625" cy="465875"/>
            </a:xfrm>
            <a:custGeom>
              <a:avLst/>
              <a:gdLst/>
              <a:ahLst/>
              <a:cxnLst/>
              <a:rect l="l" t="t" r="r" b="b"/>
              <a:pathLst>
                <a:path w="17265" h="18635" extrusionOk="0">
                  <a:moveTo>
                    <a:pt x="14074" y="1"/>
                  </a:moveTo>
                  <a:lnTo>
                    <a:pt x="1191" y="84"/>
                  </a:lnTo>
                  <a:cubicBezTo>
                    <a:pt x="1096" y="548"/>
                    <a:pt x="1024" y="1025"/>
                    <a:pt x="977" y="1501"/>
                  </a:cubicBezTo>
                  <a:cubicBezTo>
                    <a:pt x="881" y="2311"/>
                    <a:pt x="750" y="3442"/>
                    <a:pt x="619" y="4763"/>
                  </a:cubicBezTo>
                  <a:cubicBezTo>
                    <a:pt x="608" y="4870"/>
                    <a:pt x="596" y="4978"/>
                    <a:pt x="584" y="5085"/>
                  </a:cubicBezTo>
                  <a:cubicBezTo>
                    <a:pt x="381" y="7204"/>
                    <a:pt x="179" y="9764"/>
                    <a:pt x="84" y="12276"/>
                  </a:cubicBezTo>
                  <a:cubicBezTo>
                    <a:pt x="0" y="14550"/>
                    <a:pt x="12" y="16789"/>
                    <a:pt x="191" y="18634"/>
                  </a:cubicBezTo>
                  <a:lnTo>
                    <a:pt x="6918" y="18634"/>
                  </a:lnTo>
                  <a:lnTo>
                    <a:pt x="7656" y="9740"/>
                  </a:lnTo>
                  <a:lnTo>
                    <a:pt x="7680" y="9502"/>
                  </a:lnTo>
                  <a:lnTo>
                    <a:pt x="8239" y="11871"/>
                  </a:lnTo>
                  <a:lnTo>
                    <a:pt x="9847" y="18634"/>
                  </a:lnTo>
                  <a:lnTo>
                    <a:pt x="17264" y="18634"/>
                  </a:lnTo>
                  <a:cubicBezTo>
                    <a:pt x="16943" y="14776"/>
                    <a:pt x="15955" y="9157"/>
                    <a:pt x="15169" y="5097"/>
                  </a:cubicBezTo>
                  <a:cubicBezTo>
                    <a:pt x="15133" y="4966"/>
                    <a:pt x="15109" y="4823"/>
                    <a:pt x="15086" y="4692"/>
                  </a:cubicBezTo>
                  <a:cubicBezTo>
                    <a:pt x="14788" y="3180"/>
                    <a:pt x="14526" y="1906"/>
                    <a:pt x="14335" y="1072"/>
                  </a:cubicBezTo>
                  <a:cubicBezTo>
                    <a:pt x="14264" y="715"/>
                    <a:pt x="14181" y="358"/>
                    <a:pt x="140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27;p30">
              <a:extLst>
                <a:ext uri="{FF2B5EF4-FFF2-40B4-BE49-F238E27FC236}">
                  <a16:creationId xmlns:a16="http://schemas.microsoft.com/office/drawing/2014/main" id="{3C1DF918-D4C5-CD70-1802-D113B58083EA}"/>
                </a:ext>
              </a:extLst>
            </p:cNvPr>
            <p:cNvSpPr/>
            <p:nvPr/>
          </p:nvSpPr>
          <p:spPr>
            <a:xfrm>
              <a:off x="2220100" y="2218625"/>
              <a:ext cx="33175" cy="100850"/>
            </a:xfrm>
            <a:custGeom>
              <a:avLst/>
              <a:gdLst/>
              <a:ahLst/>
              <a:cxnLst/>
              <a:rect l="l" t="t" r="r" b="b"/>
              <a:pathLst>
                <a:path w="1327" h="4034" extrusionOk="0">
                  <a:moveTo>
                    <a:pt x="187" y="0"/>
                  </a:moveTo>
                  <a:cubicBezTo>
                    <a:pt x="95" y="0"/>
                    <a:pt x="0" y="79"/>
                    <a:pt x="29" y="200"/>
                  </a:cubicBezTo>
                  <a:lnTo>
                    <a:pt x="1005" y="3915"/>
                  </a:lnTo>
                  <a:cubicBezTo>
                    <a:pt x="1017" y="3986"/>
                    <a:pt x="1076" y="4034"/>
                    <a:pt x="1148" y="4034"/>
                  </a:cubicBezTo>
                  <a:cubicBezTo>
                    <a:pt x="1255" y="4034"/>
                    <a:pt x="1326" y="3939"/>
                    <a:pt x="1303" y="3844"/>
                  </a:cubicBezTo>
                  <a:lnTo>
                    <a:pt x="326" y="117"/>
                  </a:lnTo>
                  <a:cubicBezTo>
                    <a:pt x="307" y="36"/>
                    <a:pt x="248" y="0"/>
                    <a:pt x="1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528;p30">
              <a:extLst>
                <a:ext uri="{FF2B5EF4-FFF2-40B4-BE49-F238E27FC236}">
                  <a16:creationId xmlns:a16="http://schemas.microsoft.com/office/drawing/2014/main" id="{5F75F91A-296E-194F-889E-A853FF4F5CAA}"/>
                </a:ext>
              </a:extLst>
            </p:cNvPr>
            <p:cNvSpPr/>
            <p:nvPr/>
          </p:nvSpPr>
          <p:spPr>
            <a:xfrm>
              <a:off x="2051125" y="2047850"/>
              <a:ext cx="79825" cy="101375"/>
            </a:xfrm>
            <a:custGeom>
              <a:avLst/>
              <a:gdLst/>
              <a:ahLst/>
              <a:cxnLst/>
              <a:rect l="l" t="t" r="r" b="b"/>
              <a:pathLst>
                <a:path w="3193" h="4055" extrusionOk="0">
                  <a:moveTo>
                    <a:pt x="3003" y="1"/>
                  </a:moveTo>
                  <a:cubicBezTo>
                    <a:pt x="2942" y="1"/>
                    <a:pt x="2882" y="34"/>
                    <a:pt x="2858" y="114"/>
                  </a:cubicBezTo>
                  <a:cubicBezTo>
                    <a:pt x="2358" y="1745"/>
                    <a:pt x="132" y="3769"/>
                    <a:pt x="108" y="3793"/>
                  </a:cubicBezTo>
                  <a:cubicBezTo>
                    <a:pt x="1" y="3888"/>
                    <a:pt x="72" y="4055"/>
                    <a:pt x="215" y="4055"/>
                  </a:cubicBezTo>
                  <a:cubicBezTo>
                    <a:pt x="251" y="4055"/>
                    <a:pt x="287" y="4043"/>
                    <a:pt x="311" y="4019"/>
                  </a:cubicBezTo>
                  <a:cubicBezTo>
                    <a:pt x="406" y="3936"/>
                    <a:pt x="2632" y="1912"/>
                    <a:pt x="3156" y="197"/>
                  </a:cubicBezTo>
                  <a:cubicBezTo>
                    <a:pt x="3192" y="81"/>
                    <a:pt x="3097" y="1"/>
                    <a:pt x="30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529;p30">
              <a:extLst>
                <a:ext uri="{FF2B5EF4-FFF2-40B4-BE49-F238E27FC236}">
                  <a16:creationId xmlns:a16="http://schemas.microsoft.com/office/drawing/2014/main" id="{39E622CB-15BC-5B87-63AE-B2B267792A7B}"/>
                </a:ext>
              </a:extLst>
            </p:cNvPr>
            <p:cNvSpPr/>
            <p:nvPr/>
          </p:nvSpPr>
          <p:spPr>
            <a:xfrm>
              <a:off x="2344025" y="2047850"/>
              <a:ext cx="79800" cy="101375"/>
            </a:xfrm>
            <a:custGeom>
              <a:avLst/>
              <a:gdLst/>
              <a:ahLst/>
              <a:cxnLst/>
              <a:rect l="l" t="t" r="r" b="b"/>
              <a:pathLst>
                <a:path w="3192" h="4055" extrusionOk="0">
                  <a:moveTo>
                    <a:pt x="190" y="1"/>
                  </a:moveTo>
                  <a:cubicBezTo>
                    <a:pt x="96" y="1"/>
                    <a:pt x="0" y="81"/>
                    <a:pt x="36" y="197"/>
                  </a:cubicBezTo>
                  <a:cubicBezTo>
                    <a:pt x="560" y="1912"/>
                    <a:pt x="2787" y="3936"/>
                    <a:pt x="2882" y="4019"/>
                  </a:cubicBezTo>
                  <a:cubicBezTo>
                    <a:pt x="2906" y="4043"/>
                    <a:pt x="2942" y="4055"/>
                    <a:pt x="2989" y="4055"/>
                  </a:cubicBezTo>
                  <a:cubicBezTo>
                    <a:pt x="3120" y="4055"/>
                    <a:pt x="3192" y="3888"/>
                    <a:pt x="3084" y="3793"/>
                  </a:cubicBezTo>
                  <a:cubicBezTo>
                    <a:pt x="3061" y="3769"/>
                    <a:pt x="834" y="1745"/>
                    <a:pt x="334" y="114"/>
                  </a:cubicBezTo>
                  <a:cubicBezTo>
                    <a:pt x="311" y="34"/>
                    <a:pt x="251" y="1"/>
                    <a:pt x="1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530;p30">
              <a:extLst>
                <a:ext uri="{FF2B5EF4-FFF2-40B4-BE49-F238E27FC236}">
                  <a16:creationId xmlns:a16="http://schemas.microsoft.com/office/drawing/2014/main" id="{785D90FD-C6EF-0828-E61A-AF2994F4C3CC}"/>
                </a:ext>
              </a:extLst>
            </p:cNvPr>
            <p:cNvSpPr/>
            <p:nvPr/>
          </p:nvSpPr>
          <p:spPr>
            <a:xfrm>
              <a:off x="2584525" y="1368450"/>
              <a:ext cx="74750" cy="90925"/>
            </a:xfrm>
            <a:custGeom>
              <a:avLst/>
              <a:gdLst/>
              <a:ahLst/>
              <a:cxnLst/>
              <a:rect l="l" t="t" r="r" b="b"/>
              <a:pathLst>
                <a:path w="2990" h="3637" extrusionOk="0">
                  <a:moveTo>
                    <a:pt x="1204" y="1"/>
                  </a:moveTo>
                  <a:cubicBezTo>
                    <a:pt x="1037" y="36"/>
                    <a:pt x="906" y="167"/>
                    <a:pt x="870" y="346"/>
                  </a:cubicBezTo>
                  <a:cubicBezTo>
                    <a:pt x="703" y="858"/>
                    <a:pt x="692" y="1632"/>
                    <a:pt x="453" y="2215"/>
                  </a:cubicBezTo>
                  <a:cubicBezTo>
                    <a:pt x="1" y="3322"/>
                    <a:pt x="358" y="2882"/>
                    <a:pt x="823" y="3120"/>
                  </a:cubicBezTo>
                  <a:lnTo>
                    <a:pt x="1394" y="3406"/>
                  </a:lnTo>
                  <a:cubicBezTo>
                    <a:pt x="1616" y="3517"/>
                    <a:pt x="1790" y="3637"/>
                    <a:pt x="1947" y="3637"/>
                  </a:cubicBezTo>
                  <a:cubicBezTo>
                    <a:pt x="2109" y="3637"/>
                    <a:pt x="2254" y="3508"/>
                    <a:pt x="2418" y="3108"/>
                  </a:cubicBezTo>
                  <a:cubicBezTo>
                    <a:pt x="2942" y="1846"/>
                    <a:pt x="2978" y="1048"/>
                    <a:pt x="2989" y="917"/>
                  </a:cubicBezTo>
                  <a:cubicBezTo>
                    <a:pt x="2989" y="644"/>
                    <a:pt x="2656" y="596"/>
                    <a:pt x="2656" y="596"/>
                  </a:cubicBezTo>
                  <a:cubicBezTo>
                    <a:pt x="2656" y="477"/>
                    <a:pt x="2585" y="394"/>
                    <a:pt x="2430" y="322"/>
                  </a:cubicBezTo>
                  <a:cubicBezTo>
                    <a:pt x="2343" y="282"/>
                    <a:pt x="2271" y="269"/>
                    <a:pt x="2215" y="269"/>
                  </a:cubicBezTo>
                  <a:cubicBezTo>
                    <a:pt x="2102" y="269"/>
                    <a:pt x="2049" y="322"/>
                    <a:pt x="2049" y="322"/>
                  </a:cubicBezTo>
                  <a:cubicBezTo>
                    <a:pt x="2037" y="239"/>
                    <a:pt x="1989" y="167"/>
                    <a:pt x="1918" y="120"/>
                  </a:cubicBezTo>
                  <a:cubicBezTo>
                    <a:pt x="1879" y="97"/>
                    <a:pt x="1751" y="23"/>
                    <a:pt x="1629" y="23"/>
                  </a:cubicBezTo>
                  <a:cubicBezTo>
                    <a:pt x="1563" y="23"/>
                    <a:pt x="1500" y="45"/>
                    <a:pt x="1454" y="108"/>
                  </a:cubicBezTo>
                  <a:cubicBezTo>
                    <a:pt x="1394" y="36"/>
                    <a:pt x="1299" y="1"/>
                    <a:pt x="1204" y="1"/>
                  </a:cubicBezTo>
                  <a:close/>
                </a:path>
              </a:pathLst>
            </a:custGeom>
            <a:solidFill>
              <a:srgbClr val="F9B2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531;p30">
              <a:extLst>
                <a:ext uri="{FF2B5EF4-FFF2-40B4-BE49-F238E27FC236}">
                  <a16:creationId xmlns:a16="http://schemas.microsoft.com/office/drawing/2014/main" id="{35192A6F-31F0-846A-91F9-F8976B02DBFE}"/>
                </a:ext>
              </a:extLst>
            </p:cNvPr>
            <p:cNvSpPr/>
            <p:nvPr/>
          </p:nvSpPr>
          <p:spPr>
            <a:xfrm>
              <a:off x="2636925" y="1382900"/>
              <a:ext cx="17050" cy="37375"/>
            </a:xfrm>
            <a:custGeom>
              <a:avLst/>
              <a:gdLst/>
              <a:ahLst/>
              <a:cxnLst/>
              <a:rect l="l" t="t" r="r" b="b"/>
              <a:pathLst>
                <a:path w="682" h="1495" extrusionOk="0">
                  <a:moveTo>
                    <a:pt x="550" y="1"/>
                  </a:moveTo>
                  <a:cubicBezTo>
                    <a:pt x="505" y="1"/>
                    <a:pt x="460" y="24"/>
                    <a:pt x="441" y="77"/>
                  </a:cubicBezTo>
                  <a:cubicBezTo>
                    <a:pt x="441" y="89"/>
                    <a:pt x="239" y="792"/>
                    <a:pt x="24" y="1328"/>
                  </a:cubicBezTo>
                  <a:cubicBezTo>
                    <a:pt x="0" y="1387"/>
                    <a:pt x="36" y="1459"/>
                    <a:pt x="96" y="1482"/>
                  </a:cubicBezTo>
                  <a:cubicBezTo>
                    <a:pt x="108" y="1494"/>
                    <a:pt x="120" y="1494"/>
                    <a:pt x="143" y="1494"/>
                  </a:cubicBezTo>
                  <a:cubicBezTo>
                    <a:pt x="191" y="1494"/>
                    <a:pt x="227" y="1459"/>
                    <a:pt x="251" y="1423"/>
                  </a:cubicBezTo>
                  <a:cubicBezTo>
                    <a:pt x="465" y="887"/>
                    <a:pt x="667" y="161"/>
                    <a:pt x="667" y="137"/>
                  </a:cubicBezTo>
                  <a:cubicBezTo>
                    <a:pt x="681" y="52"/>
                    <a:pt x="615" y="1"/>
                    <a:pt x="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532;p30">
              <a:extLst>
                <a:ext uri="{FF2B5EF4-FFF2-40B4-BE49-F238E27FC236}">
                  <a16:creationId xmlns:a16="http://schemas.microsoft.com/office/drawing/2014/main" id="{EA9547BA-961E-82ED-B9B9-ED039FF81C6A}"/>
                </a:ext>
              </a:extLst>
            </p:cNvPr>
            <p:cNvSpPr/>
            <p:nvPr/>
          </p:nvSpPr>
          <p:spPr>
            <a:xfrm>
              <a:off x="2623825" y="1375225"/>
              <a:ext cx="16275" cy="38500"/>
            </a:xfrm>
            <a:custGeom>
              <a:avLst/>
              <a:gdLst/>
              <a:ahLst/>
              <a:cxnLst/>
              <a:rect l="l" t="t" r="r" b="b"/>
              <a:pathLst>
                <a:path w="651" h="1540" extrusionOk="0">
                  <a:moveTo>
                    <a:pt x="520" y="1"/>
                  </a:moveTo>
                  <a:cubicBezTo>
                    <a:pt x="472" y="1"/>
                    <a:pt x="425" y="27"/>
                    <a:pt x="405" y="87"/>
                  </a:cubicBezTo>
                  <a:cubicBezTo>
                    <a:pt x="310" y="527"/>
                    <a:pt x="179" y="956"/>
                    <a:pt x="24" y="1385"/>
                  </a:cubicBezTo>
                  <a:cubicBezTo>
                    <a:pt x="1" y="1456"/>
                    <a:pt x="48" y="1539"/>
                    <a:pt x="132" y="1539"/>
                  </a:cubicBezTo>
                  <a:cubicBezTo>
                    <a:pt x="191" y="1539"/>
                    <a:pt x="227" y="1516"/>
                    <a:pt x="251" y="1468"/>
                  </a:cubicBezTo>
                  <a:cubicBezTo>
                    <a:pt x="405" y="1027"/>
                    <a:pt x="536" y="587"/>
                    <a:pt x="644" y="134"/>
                  </a:cubicBezTo>
                  <a:cubicBezTo>
                    <a:pt x="650" y="51"/>
                    <a:pt x="585" y="1"/>
                    <a:pt x="5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533;p30">
              <a:extLst>
                <a:ext uri="{FF2B5EF4-FFF2-40B4-BE49-F238E27FC236}">
                  <a16:creationId xmlns:a16="http://schemas.microsoft.com/office/drawing/2014/main" id="{58C22A42-63DD-2113-100A-1B65CC3AAF27}"/>
                </a:ext>
              </a:extLst>
            </p:cNvPr>
            <p:cNvSpPr/>
            <p:nvPr/>
          </p:nvSpPr>
          <p:spPr>
            <a:xfrm>
              <a:off x="2609850" y="1368400"/>
              <a:ext cx="16675" cy="39675"/>
            </a:xfrm>
            <a:custGeom>
              <a:avLst/>
              <a:gdLst/>
              <a:ahLst/>
              <a:cxnLst/>
              <a:rect l="l" t="t" r="r" b="b"/>
              <a:pathLst>
                <a:path w="667" h="1587" extrusionOk="0">
                  <a:moveTo>
                    <a:pt x="541" y="1"/>
                  </a:moveTo>
                  <a:cubicBezTo>
                    <a:pt x="488" y="1"/>
                    <a:pt x="439" y="45"/>
                    <a:pt x="429" y="98"/>
                  </a:cubicBezTo>
                  <a:cubicBezTo>
                    <a:pt x="321" y="550"/>
                    <a:pt x="191" y="991"/>
                    <a:pt x="36" y="1431"/>
                  </a:cubicBezTo>
                  <a:cubicBezTo>
                    <a:pt x="0" y="1503"/>
                    <a:pt x="60" y="1586"/>
                    <a:pt x="143" y="1586"/>
                  </a:cubicBezTo>
                  <a:cubicBezTo>
                    <a:pt x="191" y="1586"/>
                    <a:pt x="238" y="1562"/>
                    <a:pt x="250" y="1515"/>
                  </a:cubicBezTo>
                  <a:cubicBezTo>
                    <a:pt x="417" y="1062"/>
                    <a:pt x="560" y="610"/>
                    <a:pt x="655" y="145"/>
                  </a:cubicBezTo>
                  <a:cubicBezTo>
                    <a:pt x="655" y="145"/>
                    <a:pt x="655" y="134"/>
                    <a:pt x="655" y="134"/>
                  </a:cubicBezTo>
                  <a:cubicBezTo>
                    <a:pt x="667" y="74"/>
                    <a:pt x="619" y="15"/>
                    <a:pt x="560" y="3"/>
                  </a:cubicBezTo>
                  <a:cubicBezTo>
                    <a:pt x="553" y="1"/>
                    <a:pt x="547" y="1"/>
                    <a:pt x="5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534;p30">
              <a:extLst>
                <a:ext uri="{FF2B5EF4-FFF2-40B4-BE49-F238E27FC236}">
                  <a16:creationId xmlns:a16="http://schemas.microsoft.com/office/drawing/2014/main" id="{9E5ACC2B-12CE-C0F7-B721-D00891D71390}"/>
                </a:ext>
              </a:extLst>
            </p:cNvPr>
            <p:cNvSpPr/>
            <p:nvPr/>
          </p:nvSpPr>
          <p:spPr>
            <a:xfrm>
              <a:off x="2580375" y="1389850"/>
              <a:ext cx="22350" cy="43550"/>
            </a:xfrm>
            <a:custGeom>
              <a:avLst/>
              <a:gdLst/>
              <a:ahLst/>
              <a:cxnLst/>
              <a:rect l="l" t="t" r="r" b="b"/>
              <a:pathLst>
                <a:path w="894" h="1742" extrusionOk="0">
                  <a:moveTo>
                    <a:pt x="372" y="0"/>
                  </a:moveTo>
                  <a:cubicBezTo>
                    <a:pt x="341" y="0"/>
                    <a:pt x="309" y="4"/>
                    <a:pt x="274" y="14"/>
                  </a:cubicBezTo>
                  <a:cubicBezTo>
                    <a:pt x="0" y="85"/>
                    <a:pt x="96" y="621"/>
                    <a:pt x="227" y="1085"/>
                  </a:cubicBezTo>
                  <a:cubicBezTo>
                    <a:pt x="286" y="1300"/>
                    <a:pt x="346" y="1597"/>
                    <a:pt x="453" y="1716"/>
                  </a:cubicBezTo>
                  <a:cubicBezTo>
                    <a:pt x="468" y="1734"/>
                    <a:pt x="484" y="1741"/>
                    <a:pt x="501" y="1741"/>
                  </a:cubicBezTo>
                  <a:cubicBezTo>
                    <a:pt x="660" y="1741"/>
                    <a:pt x="893" y="1062"/>
                    <a:pt x="893" y="1062"/>
                  </a:cubicBezTo>
                  <a:cubicBezTo>
                    <a:pt x="893" y="1062"/>
                    <a:pt x="851" y="0"/>
                    <a:pt x="372" y="0"/>
                  </a:cubicBezTo>
                  <a:close/>
                </a:path>
              </a:pathLst>
            </a:custGeom>
            <a:solidFill>
              <a:srgbClr val="F9B2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35;p30">
              <a:extLst>
                <a:ext uri="{FF2B5EF4-FFF2-40B4-BE49-F238E27FC236}">
                  <a16:creationId xmlns:a16="http://schemas.microsoft.com/office/drawing/2014/main" id="{BBDB8E6A-E894-114E-0F22-DB6E2502306B}"/>
                </a:ext>
              </a:extLst>
            </p:cNvPr>
            <p:cNvSpPr/>
            <p:nvPr/>
          </p:nvSpPr>
          <p:spPr>
            <a:xfrm>
              <a:off x="2592425" y="1390075"/>
              <a:ext cx="10900" cy="21850"/>
            </a:xfrm>
            <a:custGeom>
              <a:avLst/>
              <a:gdLst/>
              <a:ahLst/>
              <a:cxnLst/>
              <a:rect l="l" t="t" r="r" b="b"/>
              <a:pathLst>
                <a:path w="436" h="874" extrusionOk="0">
                  <a:moveTo>
                    <a:pt x="151" y="1"/>
                  </a:moveTo>
                  <a:cubicBezTo>
                    <a:pt x="74" y="1"/>
                    <a:pt x="1" y="80"/>
                    <a:pt x="42" y="171"/>
                  </a:cubicBezTo>
                  <a:cubicBezTo>
                    <a:pt x="126" y="350"/>
                    <a:pt x="185" y="552"/>
                    <a:pt x="197" y="755"/>
                  </a:cubicBezTo>
                  <a:cubicBezTo>
                    <a:pt x="197" y="826"/>
                    <a:pt x="245" y="874"/>
                    <a:pt x="316" y="874"/>
                  </a:cubicBezTo>
                  <a:cubicBezTo>
                    <a:pt x="376" y="874"/>
                    <a:pt x="435" y="814"/>
                    <a:pt x="423" y="743"/>
                  </a:cubicBezTo>
                  <a:cubicBezTo>
                    <a:pt x="411" y="505"/>
                    <a:pt x="352" y="267"/>
                    <a:pt x="245" y="52"/>
                  </a:cubicBezTo>
                  <a:cubicBezTo>
                    <a:pt x="219" y="16"/>
                    <a:pt x="185" y="1"/>
                    <a:pt x="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36;p30">
              <a:extLst>
                <a:ext uri="{FF2B5EF4-FFF2-40B4-BE49-F238E27FC236}">
                  <a16:creationId xmlns:a16="http://schemas.microsoft.com/office/drawing/2014/main" id="{09493E0A-2552-202B-6124-7AA0346852DA}"/>
                </a:ext>
              </a:extLst>
            </p:cNvPr>
            <p:cNvSpPr/>
            <p:nvPr/>
          </p:nvSpPr>
          <p:spPr>
            <a:xfrm>
              <a:off x="2016600" y="1426575"/>
              <a:ext cx="645650" cy="633400"/>
            </a:xfrm>
            <a:custGeom>
              <a:avLst/>
              <a:gdLst/>
              <a:ahLst/>
              <a:cxnLst/>
              <a:rect l="l" t="t" r="r" b="b"/>
              <a:pathLst>
                <a:path w="25826" h="25336" extrusionOk="0">
                  <a:moveTo>
                    <a:pt x="23398" y="0"/>
                  </a:moveTo>
                  <a:cubicBezTo>
                    <a:pt x="23021" y="0"/>
                    <a:pt x="22642" y="71"/>
                    <a:pt x="22301" y="212"/>
                  </a:cubicBezTo>
                  <a:cubicBezTo>
                    <a:pt x="21123" y="688"/>
                    <a:pt x="19349" y="5843"/>
                    <a:pt x="17801" y="6832"/>
                  </a:cubicBezTo>
                  <a:cubicBezTo>
                    <a:pt x="16582" y="7610"/>
                    <a:pt x="14744" y="7856"/>
                    <a:pt x="13128" y="7856"/>
                  </a:cubicBezTo>
                  <a:cubicBezTo>
                    <a:pt x="12691" y="7856"/>
                    <a:pt x="12271" y="7838"/>
                    <a:pt x="11883" y="7808"/>
                  </a:cubicBezTo>
                  <a:cubicBezTo>
                    <a:pt x="11217" y="7760"/>
                    <a:pt x="10574" y="7605"/>
                    <a:pt x="9907" y="7546"/>
                  </a:cubicBezTo>
                  <a:cubicBezTo>
                    <a:pt x="8910" y="7456"/>
                    <a:pt x="7740" y="7288"/>
                    <a:pt x="6571" y="7288"/>
                  </a:cubicBezTo>
                  <a:cubicBezTo>
                    <a:pt x="5253" y="7288"/>
                    <a:pt x="3936" y="7502"/>
                    <a:pt x="2870" y="8284"/>
                  </a:cubicBezTo>
                  <a:cubicBezTo>
                    <a:pt x="1061" y="9594"/>
                    <a:pt x="1" y="17428"/>
                    <a:pt x="846" y="24096"/>
                  </a:cubicBezTo>
                  <a:cubicBezTo>
                    <a:pt x="927" y="24810"/>
                    <a:pt x="1532" y="25335"/>
                    <a:pt x="2241" y="25335"/>
                  </a:cubicBezTo>
                  <a:cubicBezTo>
                    <a:pt x="2264" y="25335"/>
                    <a:pt x="2287" y="25335"/>
                    <a:pt x="2311" y="25334"/>
                  </a:cubicBezTo>
                  <a:cubicBezTo>
                    <a:pt x="4156" y="25251"/>
                    <a:pt x="7413" y="25044"/>
                    <a:pt x="9420" y="25044"/>
                  </a:cubicBezTo>
                  <a:cubicBezTo>
                    <a:pt x="9731" y="25044"/>
                    <a:pt x="10011" y="25049"/>
                    <a:pt x="10252" y="25060"/>
                  </a:cubicBezTo>
                  <a:cubicBezTo>
                    <a:pt x="10827" y="25082"/>
                    <a:pt x="11816" y="25153"/>
                    <a:pt x="12818" y="25153"/>
                  </a:cubicBezTo>
                  <a:cubicBezTo>
                    <a:pt x="14015" y="25153"/>
                    <a:pt x="15231" y="25051"/>
                    <a:pt x="15789" y="24643"/>
                  </a:cubicBezTo>
                  <a:cubicBezTo>
                    <a:pt x="16991" y="23750"/>
                    <a:pt x="15003" y="14261"/>
                    <a:pt x="15003" y="14261"/>
                  </a:cubicBezTo>
                  <a:cubicBezTo>
                    <a:pt x="15003" y="14261"/>
                    <a:pt x="20503" y="13535"/>
                    <a:pt x="22123" y="12035"/>
                  </a:cubicBezTo>
                  <a:cubicBezTo>
                    <a:pt x="25397" y="9034"/>
                    <a:pt x="25826" y="2045"/>
                    <a:pt x="25552" y="1283"/>
                  </a:cubicBezTo>
                  <a:cubicBezTo>
                    <a:pt x="25247" y="428"/>
                    <a:pt x="24328" y="0"/>
                    <a:pt x="23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37;p30">
              <a:extLst>
                <a:ext uri="{FF2B5EF4-FFF2-40B4-BE49-F238E27FC236}">
                  <a16:creationId xmlns:a16="http://schemas.microsoft.com/office/drawing/2014/main" id="{1E3B369A-9F86-FB3C-FDDE-EF39605BA81B}"/>
                </a:ext>
              </a:extLst>
            </p:cNvPr>
            <p:cNvSpPr/>
            <p:nvPr/>
          </p:nvSpPr>
          <p:spPr>
            <a:xfrm>
              <a:off x="2252050" y="1740225"/>
              <a:ext cx="83675" cy="71450"/>
            </a:xfrm>
            <a:custGeom>
              <a:avLst/>
              <a:gdLst/>
              <a:ahLst/>
              <a:cxnLst/>
              <a:rect l="l" t="t" r="r" b="b"/>
              <a:pathLst>
                <a:path w="3347" h="2858" extrusionOk="0">
                  <a:moveTo>
                    <a:pt x="1" y="0"/>
                  </a:moveTo>
                  <a:lnTo>
                    <a:pt x="60" y="1989"/>
                  </a:lnTo>
                  <a:lnTo>
                    <a:pt x="1608" y="2858"/>
                  </a:lnTo>
                  <a:lnTo>
                    <a:pt x="3346" y="2108"/>
                  </a:lnTo>
                  <a:lnTo>
                    <a:pt x="32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38;p30">
              <a:extLst>
                <a:ext uri="{FF2B5EF4-FFF2-40B4-BE49-F238E27FC236}">
                  <a16:creationId xmlns:a16="http://schemas.microsoft.com/office/drawing/2014/main" id="{C695B0DD-B130-F1A4-351C-A46DBF99965F}"/>
                </a:ext>
              </a:extLst>
            </p:cNvPr>
            <p:cNvSpPr/>
            <p:nvPr/>
          </p:nvSpPr>
          <p:spPr>
            <a:xfrm>
              <a:off x="2139250" y="1551500"/>
              <a:ext cx="128000" cy="86650"/>
            </a:xfrm>
            <a:custGeom>
              <a:avLst/>
              <a:gdLst/>
              <a:ahLst/>
              <a:cxnLst/>
              <a:rect l="l" t="t" r="r" b="b"/>
              <a:pathLst>
                <a:path w="5120" h="3466" extrusionOk="0">
                  <a:moveTo>
                    <a:pt x="548" y="1"/>
                  </a:moveTo>
                  <a:lnTo>
                    <a:pt x="0" y="3061"/>
                  </a:lnTo>
                  <a:cubicBezTo>
                    <a:pt x="0" y="3061"/>
                    <a:pt x="1436" y="3465"/>
                    <a:pt x="2915" y="3465"/>
                  </a:cubicBezTo>
                  <a:cubicBezTo>
                    <a:pt x="3604" y="3465"/>
                    <a:pt x="4302" y="3378"/>
                    <a:pt x="4870" y="3120"/>
                  </a:cubicBezTo>
                  <a:lnTo>
                    <a:pt x="5120" y="72"/>
                  </a:lnTo>
                  <a:lnTo>
                    <a:pt x="548" y="1"/>
                  </a:lnTo>
                  <a:close/>
                </a:path>
              </a:pathLst>
            </a:custGeom>
            <a:solidFill>
              <a:srgbClr val="F9B2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539;p30">
              <a:extLst>
                <a:ext uri="{FF2B5EF4-FFF2-40B4-BE49-F238E27FC236}">
                  <a16:creationId xmlns:a16="http://schemas.microsoft.com/office/drawing/2014/main" id="{11388860-0654-C360-52D0-4927BAC39879}"/>
                </a:ext>
              </a:extLst>
            </p:cNvPr>
            <p:cNvSpPr/>
            <p:nvPr/>
          </p:nvSpPr>
          <p:spPr>
            <a:xfrm>
              <a:off x="1998750" y="1250275"/>
              <a:ext cx="291425" cy="324850"/>
            </a:xfrm>
            <a:custGeom>
              <a:avLst/>
              <a:gdLst/>
              <a:ahLst/>
              <a:cxnLst/>
              <a:rect l="l" t="t" r="r" b="b"/>
              <a:pathLst>
                <a:path w="11657" h="12994" extrusionOk="0">
                  <a:moveTo>
                    <a:pt x="2322" y="1"/>
                  </a:moveTo>
                  <a:lnTo>
                    <a:pt x="1298" y="2561"/>
                  </a:lnTo>
                  <a:cubicBezTo>
                    <a:pt x="1298" y="2561"/>
                    <a:pt x="0" y="6049"/>
                    <a:pt x="191" y="9002"/>
                  </a:cubicBezTo>
                  <a:cubicBezTo>
                    <a:pt x="381" y="11776"/>
                    <a:pt x="2941" y="12860"/>
                    <a:pt x="5418" y="12955"/>
                  </a:cubicBezTo>
                  <a:cubicBezTo>
                    <a:pt x="5418" y="12955"/>
                    <a:pt x="5883" y="12993"/>
                    <a:pt x="6570" y="12993"/>
                  </a:cubicBezTo>
                  <a:cubicBezTo>
                    <a:pt x="7868" y="12993"/>
                    <a:pt x="9959" y="12856"/>
                    <a:pt x="11204" y="12062"/>
                  </a:cubicBezTo>
                  <a:lnTo>
                    <a:pt x="11657" y="3418"/>
                  </a:lnTo>
                  <a:lnTo>
                    <a:pt x="10538" y="1537"/>
                  </a:lnTo>
                  <a:lnTo>
                    <a:pt x="2322" y="1"/>
                  </a:lnTo>
                  <a:close/>
                </a:path>
              </a:pathLst>
            </a:custGeom>
            <a:solidFill>
              <a:srgbClr val="F9B2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40;p30">
              <a:extLst>
                <a:ext uri="{FF2B5EF4-FFF2-40B4-BE49-F238E27FC236}">
                  <a16:creationId xmlns:a16="http://schemas.microsoft.com/office/drawing/2014/main" id="{8B6CF6DC-566E-40A2-B58C-CE5B61E25610}"/>
                </a:ext>
              </a:extLst>
            </p:cNvPr>
            <p:cNvSpPr/>
            <p:nvPr/>
          </p:nvSpPr>
          <p:spPr>
            <a:xfrm>
              <a:off x="2026825" y="1534100"/>
              <a:ext cx="171975" cy="43325"/>
            </a:xfrm>
            <a:custGeom>
              <a:avLst/>
              <a:gdLst/>
              <a:ahLst/>
              <a:cxnLst/>
              <a:rect l="l" t="t" r="r" b="b"/>
              <a:pathLst>
                <a:path w="6879" h="1733" extrusionOk="0">
                  <a:moveTo>
                    <a:pt x="200" y="1"/>
                  </a:moveTo>
                  <a:cubicBezTo>
                    <a:pt x="87" y="1"/>
                    <a:pt x="0" y="158"/>
                    <a:pt x="116" y="245"/>
                  </a:cubicBezTo>
                  <a:cubicBezTo>
                    <a:pt x="1378" y="1245"/>
                    <a:pt x="3104" y="1733"/>
                    <a:pt x="5354" y="1733"/>
                  </a:cubicBezTo>
                  <a:cubicBezTo>
                    <a:pt x="5795" y="1733"/>
                    <a:pt x="6259" y="1709"/>
                    <a:pt x="6748" y="1673"/>
                  </a:cubicBezTo>
                  <a:cubicBezTo>
                    <a:pt x="6819" y="1661"/>
                    <a:pt x="6878" y="1602"/>
                    <a:pt x="6867" y="1530"/>
                  </a:cubicBezTo>
                  <a:cubicBezTo>
                    <a:pt x="6867" y="1447"/>
                    <a:pt x="6795" y="1399"/>
                    <a:pt x="6724" y="1399"/>
                  </a:cubicBezTo>
                  <a:cubicBezTo>
                    <a:pt x="6246" y="1437"/>
                    <a:pt x="5790" y="1456"/>
                    <a:pt x="5354" y="1456"/>
                  </a:cubicBezTo>
                  <a:cubicBezTo>
                    <a:pt x="3171" y="1456"/>
                    <a:pt x="1503" y="983"/>
                    <a:pt x="282" y="30"/>
                  </a:cubicBezTo>
                  <a:cubicBezTo>
                    <a:pt x="255" y="10"/>
                    <a:pt x="227" y="1"/>
                    <a:pt x="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41;p30">
              <a:extLst>
                <a:ext uri="{FF2B5EF4-FFF2-40B4-BE49-F238E27FC236}">
                  <a16:creationId xmlns:a16="http://schemas.microsoft.com/office/drawing/2014/main" id="{9B9A7709-6338-96CF-0CAF-DD9F44E3A6B1}"/>
                </a:ext>
              </a:extLst>
            </p:cNvPr>
            <p:cNvSpPr/>
            <p:nvPr/>
          </p:nvSpPr>
          <p:spPr>
            <a:xfrm>
              <a:off x="2041425" y="1352925"/>
              <a:ext cx="35625" cy="29900"/>
            </a:xfrm>
            <a:custGeom>
              <a:avLst/>
              <a:gdLst/>
              <a:ahLst/>
              <a:cxnLst/>
              <a:rect l="l" t="t" r="r" b="b"/>
              <a:pathLst>
                <a:path w="1425" h="1196" extrusionOk="0">
                  <a:moveTo>
                    <a:pt x="652" y="1"/>
                  </a:moveTo>
                  <a:cubicBezTo>
                    <a:pt x="349" y="1"/>
                    <a:pt x="78" y="221"/>
                    <a:pt x="44" y="538"/>
                  </a:cubicBezTo>
                  <a:cubicBezTo>
                    <a:pt x="1" y="917"/>
                    <a:pt x="312" y="1196"/>
                    <a:pt x="641" y="1196"/>
                  </a:cubicBezTo>
                  <a:cubicBezTo>
                    <a:pt x="767" y="1196"/>
                    <a:pt x="896" y="1155"/>
                    <a:pt x="1008" y="1062"/>
                  </a:cubicBezTo>
                  <a:cubicBezTo>
                    <a:pt x="1425" y="729"/>
                    <a:pt x="1222" y="62"/>
                    <a:pt x="699" y="2"/>
                  </a:cubicBezTo>
                  <a:cubicBezTo>
                    <a:pt x="683" y="1"/>
                    <a:pt x="668" y="1"/>
                    <a:pt x="6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42;p30">
              <a:extLst>
                <a:ext uri="{FF2B5EF4-FFF2-40B4-BE49-F238E27FC236}">
                  <a16:creationId xmlns:a16="http://schemas.microsoft.com/office/drawing/2014/main" id="{761C00E5-C0F3-1B1F-A173-53491BF43793}"/>
                </a:ext>
              </a:extLst>
            </p:cNvPr>
            <p:cNvSpPr/>
            <p:nvPr/>
          </p:nvSpPr>
          <p:spPr>
            <a:xfrm>
              <a:off x="2112250" y="1371375"/>
              <a:ext cx="35050" cy="29850"/>
            </a:xfrm>
            <a:custGeom>
              <a:avLst/>
              <a:gdLst/>
              <a:ahLst/>
              <a:cxnLst/>
              <a:rect l="l" t="t" r="r" b="b"/>
              <a:pathLst>
                <a:path w="1402" h="1194" extrusionOk="0">
                  <a:moveTo>
                    <a:pt x="797" y="0"/>
                  </a:moveTo>
                  <a:cubicBezTo>
                    <a:pt x="650" y="0"/>
                    <a:pt x="499" y="56"/>
                    <a:pt x="378" y="181"/>
                  </a:cubicBezTo>
                  <a:cubicBezTo>
                    <a:pt x="0" y="559"/>
                    <a:pt x="266" y="1193"/>
                    <a:pt x="792" y="1193"/>
                  </a:cubicBezTo>
                  <a:cubicBezTo>
                    <a:pt x="797" y="1193"/>
                    <a:pt x="801" y="1193"/>
                    <a:pt x="806" y="1193"/>
                  </a:cubicBezTo>
                  <a:cubicBezTo>
                    <a:pt x="1140" y="1193"/>
                    <a:pt x="1402" y="919"/>
                    <a:pt x="1390" y="586"/>
                  </a:cubicBezTo>
                  <a:cubicBezTo>
                    <a:pt x="1390" y="234"/>
                    <a:pt x="1100" y="0"/>
                    <a:pt x="7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43;p30">
              <a:extLst>
                <a:ext uri="{FF2B5EF4-FFF2-40B4-BE49-F238E27FC236}">
                  <a16:creationId xmlns:a16="http://schemas.microsoft.com/office/drawing/2014/main" id="{91C270B7-B6FD-B373-4BF3-ABD2AABF1F3B}"/>
                </a:ext>
              </a:extLst>
            </p:cNvPr>
            <p:cNvSpPr/>
            <p:nvPr/>
          </p:nvSpPr>
          <p:spPr>
            <a:xfrm>
              <a:off x="2071500" y="1424300"/>
              <a:ext cx="54400" cy="14125"/>
            </a:xfrm>
            <a:custGeom>
              <a:avLst/>
              <a:gdLst/>
              <a:ahLst/>
              <a:cxnLst/>
              <a:rect l="l" t="t" r="r" b="b"/>
              <a:pathLst>
                <a:path w="2176" h="565" extrusionOk="0">
                  <a:moveTo>
                    <a:pt x="198" y="1"/>
                  </a:moveTo>
                  <a:cubicBezTo>
                    <a:pt x="80" y="1"/>
                    <a:pt x="0" y="165"/>
                    <a:pt x="127" y="243"/>
                  </a:cubicBezTo>
                  <a:cubicBezTo>
                    <a:pt x="389" y="434"/>
                    <a:pt x="710" y="541"/>
                    <a:pt x="1031" y="553"/>
                  </a:cubicBezTo>
                  <a:cubicBezTo>
                    <a:pt x="1079" y="565"/>
                    <a:pt x="1127" y="565"/>
                    <a:pt x="1162" y="565"/>
                  </a:cubicBezTo>
                  <a:cubicBezTo>
                    <a:pt x="1472" y="565"/>
                    <a:pt x="1770" y="493"/>
                    <a:pt x="2043" y="338"/>
                  </a:cubicBezTo>
                  <a:cubicBezTo>
                    <a:pt x="2176" y="267"/>
                    <a:pt x="2099" y="83"/>
                    <a:pt x="1970" y="83"/>
                  </a:cubicBezTo>
                  <a:cubicBezTo>
                    <a:pt x="1948" y="83"/>
                    <a:pt x="1925" y="88"/>
                    <a:pt x="1901" y="100"/>
                  </a:cubicBezTo>
                  <a:cubicBezTo>
                    <a:pt x="1667" y="231"/>
                    <a:pt x="1411" y="294"/>
                    <a:pt x="1156" y="294"/>
                  </a:cubicBezTo>
                  <a:cubicBezTo>
                    <a:pt x="851" y="294"/>
                    <a:pt x="547" y="204"/>
                    <a:pt x="281" y="29"/>
                  </a:cubicBezTo>
                  <a:cubicBezTo>
                    <a:pt x="253" y="9"/>
                    <a:pt x="224" y="1"/>
                    <a:pt x="1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44;p30">
              <a:extLst>
                <a:ext uri="{FF2B5EF4-FFF2-40B4-BE49-F238E27FC236}">
                  <a16:creationId xmlns:a16="http://schemas.microsoft.com/office/drawing/2014/main" id="{2DE73C0B-B6F2-9571-7175-4FDB94C8E7BA}"/>
                </a:ext>
              </a:extLst>
            </p:cNvPr>
            <p:cNvSpPr/>
            <p:nvPr/>
          </p:nvSpPr>
          <p:spPr>
            <a:xfrm>
              <a:off x="2030725" y="1181150"/>
              <a:ext cx="401425" cy="378750"/>
            </a:xfrm>
            <a:custGeom>
              <a:avLst/>
              <a:gdLst/>
              <a:ahLst/>
              <a:cxnLst/>
              <a:rect l="l" t="t" r="r" b="b"/>
              <a:pathLst>
                <a:path w="16057" h="15150" extrusionOk="0">
                  <a:moveTo>
                    <a:pt x="6727" y="0"/>
                  </a:moveTo>
                  <a:cubicBezTo>
                    <a:pt x="1017" y="0"/>
                    <a:pt x="0" y="4625"/>
                    <a:pt x="31" y="4635"/>
                  </a:cubicBezTo>
                  <a:cubicBezTo>
                    <a:pt x="305" y="4683"/>
                    <a:pt x="1269" y="4873"/>
                    <a:pt x="2508" y="5123"/>
                  </a:cubicBezTo>
                  <a:cubicBezTo>
                    <a:pt x="2513" y="5124"/>
                    <a:pt x="2518" y="5125"/>
                    <a:pt x="2523" y="5125"/>
                  </a:cubicBezTo>
                  <a:cubicBezTo>
                    <a:pt x="2769" y="5125"/>
                    <a:pt x="3544" y="4111"/>
                    <a:pt x="3544" y="4111"/>
                  </a:cubicBezTo>
                  <a:cubicBezTo>
                    <a:pt x="3544" y="4111"/>
                    <a:pt x="3722" y="5385"/>
                    <a:pt x="3984" y="5433"/>
                  </a:cubicBezTo>
                  <a:cubicBezTo>
                    <a:pt x="6889" y="6052"/>
                    <a:pt x="9544" y="6588"/>
                    <a:pt x="9544" y="6612"/>
                  </a:cubicBezTo>
                  <a:cubicBezTo>
                    <a:pt x="9532" y="7076"/>
                    <a:pt x="8985" y="10886"/>
                    <a:pt x="8520" y="13755"/>
                  </a:cubicBezTo>
                  <a:cubicBezTo>
                    <a:pt x="8413" y="14374"/>
                    <a:pt x="8889" y="14958"/>
                    <a:pt x="9520" y="14982"/>
                  </a:cubicBezTo>
                  <a:lnTo>
                    <a:pt x="13390" y="15148"/>
                  </a:lnTo>
                  <a:cubicBezTo>
                    <a:pt x="13406" y="15149"/>
                    <a:pt x="13423" y="15149"/>
                    <a:pt x="13439" y="15149"/>
                  </a:cubicBezTo>
                  <a:cubicBezTo>
                    <a:pt x="13943" y="15149"/>
                    <a:pt x="14381" y="14798"/>
                    <a:pt x="14473" y="14291"/>
                  </a:cubicBezTo>
                  <a:cubicBezTo>
                    <a:pt x="15116" y="11017"/>
                    <a:pt x="16057" y="1825"/>
                    <a:pt x="9806" y="385"/>
                  </a:cubicBezTo>
                  <a:cubicBezTo>
                    <a:pt x="8652" y="116"/>
                    <a:pt x="7631" y="0"/>
                    <a:pt x="67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45;p30">
              <a:extLst>
                <a:ext uri="{FF2B5EF4-FFF2-40B4-BE49-F238E27FC236}">
                  <a16:creationId xmlns:a16="http://schemas.microsoft.com/office/drawing/2014/main" id="{A1213BF7-B0D7-23FA-2256-83B5B7EFC773}"/>
                </a:ext>
              </a:extLst>
            </p:cNvPr>
            <p:cNvSpPr/>
            <p:nvPr/>
          </p:nvSpPr>
          <p:spPr>
            <a:xfrm>
              <a:off x="2231525" y="1420975"/>
              <a:ext cx="93775" cy="71025"/>
            </a:xfrm>
            <a:custGeom>
              <a:avLst/>
              <a:gdLst/>
              <a:ahLst/>
              <a:cxnLst/>
              <a:rect l="l" t="t" r="r" b="b"/>
              <a:pathLst>
                <a:path w="3751" h="2841" extrusionOk="0">
                  <a:moveTo>
                    <a:pt x="1902" y="0"/>
                  </a:moveTo>
                  <a:cubicBezTo>
                    <a:pt x="1473" y="0"/>
                    <a:pt x="1041" y="57"/>
                    <a:pt x="726" y="102"/>
                  </a:cubicBezTo>
                  <a:lnTo>
                    <a:pt x="0" y="2841"/>
                  </a:lnTo>
                  <a:cubicBezTo>
                    <a:pt x="465" y="2817"/>
                    <a:pt x="2000" y="2841"/>
                    <a:pt x="2977" y="2210"/>
                  </a:cubicBezTo>
                  <a:cubicBezTo>
                    <a:pt x="3560" y="1829"/>
                    <a:pt x="3751" y="1019"/>
                    <a:pt x="3334" y="471"/>
                  </a:cubicBezTo>
                  <a:cubicBezTo>
                    <a:pt x="3054" y="102"/>
                    <a:pt x="2480" y="0"/>
                    <a:pt x="1902" y="0"/>
                  </a:cubicBezTo>
                  <a:close/>
                </a:path>
              </a:pathLst>
            </a:custGeom>
            <a:solidFill>
              <a:srgbClr val="F9B2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546;p30">
              <a:extLst>
                <a:ext uri="{FF2B5EF4-FFF2-40B4-BE49-F238E27FC236}">
                  <a16:creationId xmlns:a16="http://schemas.microsoft.com/office/drawing/2014/main" id="{B48A4701-4B47-69EB-1448-1194EFEC026E}"/>
                </a:ext>
              </a:extLst>
            </p:cNvPr>
            <p:cNvSpPr/>
            <p:nvPr/>
          </p:nvSpPr>
          <p:spPr>
            <a:xfrm>
              <a:off x="2271675" y="1439000"/>
              <a:ext cx="32200" cy="13425"/>
            </a:xfrm>
            <a:custGeom>
              <a:avLst/>
              <a:gdLst/>
              <a:ahLst/>
              <a:cxnLst/>
              <a:rect l="l" t="t" r="r" b="b"/>
              <a:pathLst>
                <a:path w="1288" h="537" extrusionOk="0">
                  <a:moveTo>
                    <a:pt x="349" y="0"/>
                  </a:moveTo>
                  <a:cubicBezTo>
                    <a:pt x="288" y="0"/>
                    <a:pt x="228" y="4"/>
                    <a:pt x="168" y="12"/>
                  </a:cubicBezTo>
                  <a:cubicBezTo>
                    <a:pt x="1" y="46"/>
                    <a:pt x="32" y="278"/>
                    <a:pt x="183" y="278"/>
                  </a:cubicBezTo>
                  <a:cubicBezTo>
                    <a:pt x="194" y="278"/>
                    <a:pt x="204" y="277"/>
                    <a:pt x="216" y="274"/>
                  </a:cubicBezTo>
                  <a:cubicBezTo>
                    <a:pt x="261" y="269"/>
                    <a:pt x="306" y="266"/>
                    <a:pt x="350" y="266"/>
                  </a:cubicBezTo>
                  <a:cubicBezTo>
                    <a:pt x="598" y="266"/>
                    <a:pt x="833" y="351"/>
                    <a:pt x="1025" y="512"/>
                  </a:cubicBezTo>
                  <a:cubicBezTo>
                    <a:pt x="1049" y="524"/>
                    <a:pt x="1073" y="536"/>
                    <a:pt x="1109" y="536"/>
                  </a:cubicBezTo>
                  <a:cubicBezTo>
                    <a:pt x="1240" y="536"/>
                    <a:pt x="1287" y="369"/>
                    <a:pt x="1180" y="286"/>
                  </a:cubicBezTo>
                  <a:cubicBezTo>
                    <a:pt x="942" y="98"/>
                    <a:pt x="647"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547;p30">
              <a:extLst>
                <a:ext uri="{FF2B5EF4-FFF2-40B4-BE49-F238E27FC236}">
                  <a16:creationId xmlns:a16="http://schemas.microsoft.com/office/drawing/2014/main" id="{683C3FF2-6F67-7394-E61F-882344353753}"/>
                </a:ext>
              </a:extLst>
            </p:cNvPr>
            <p:cNvSpPr/>
            <p:nvPr/>
          </p:nvSpPr>
          <p:spPr>
            <a:xfrm>
              <a:off x="2274375" y="1444125"/>
              <a:ext cx="20700" cy="20200"/>
            </a:xfrm>
            <a:custGeom>
              <a:avLst/>
              <a:gdLst/>
              <a:ahLst/>
              <a:cxnLst/>
              <a:rect l="l" t="t" r="r" b="b"/>
              <a:pathLst>
                <a:path w="828" h="808" extrusionOk="0">
                  <a:moveTo>
                    <a:pt x="633" y="1"/>
                  </a:moveTo>
                  <a:cubicBezTo>
                    <a:pt x="594" y="1"/>
                    <a:pt x="555" y="17"/>
                    <a:pt x="525" y="57"/>
                  </a:cubicBezTo>
                  <a:cubicBezTo>
                    <a:pt x="405" y="248"/>
                    <a:pt x="251" y="415"/>
                    <a:pt x="96" y="569"/>
                  </a:cubicBezTo>
                  <a:cubicBezTo>
                    <a:pt x="1" y="653"/>
                    <a:pt x="60" y="807"/>
                    <a:pt x="179" y="807"/>
                  </a:cubicBezTo>
                  <a:cubicBezTo>
                    <a:pt x="215" y="807"/>
                    <a:pt x="239" y="807"/>
                    <a:pt x="263" y="784"/>
                  </a:cubicBezTo>
                  <a:cubicBezTo>
                    <a:pt x="453" y="605"/>
                    <a:pt x="608" y="426"/>
                    <a:pt x="751" y="212"/>
                  </a:cubicBezTo>
                  <a:cubicBezTo>
                    <a:pt x="828" y="109"/>
                    <a:pt x="733" y="1"/>
                    <a:pt x="6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48;p30">
              <a:extLst>
                <a:ext uri="{FF2B5EF4-FFF2-40B4-BE49-F238E27FC236}">
                  <a16:creationId xmlns:a16="http://schemas.microsoft.com/office/drawing/2014/main" id="{C125BCEE-7948-EEA0-CF6C-0FF72F9356E3}"/>
                </a:ext>
              </a:extLst>
            </p:cNvPr>
            <p:cNvSpPr/>
            <p:nvPr/>
          </p:nvSpPr>
          <p:spPr>
            <a:xfrm>
              <a:off x="2202950" y="1086550"/>
              <a:ext cx="124150" cy="105125"/>
            </a:xfrm>
            <a:custGeom>
              <a:avLst/>
              <a:gdLst/>
              <a:ahLst/>
              <a:cxnLst/>
              <a:rect l="l" t="t" r="r" b="b"/>
              <a:pathLst>
                <a:path w="4966" h="4205" extrusionOk="0">
                  <a:moveTo>
                    <a:pt x="2201" y="1"/>
                  </a:moveTo>
                  <a:cubicBezTo>
                    <a:pt x="945" y="1"/>
                    <a:pt x="336" y="830"/>
                    <a:pt x="179" y="1668"/>
                  </a:cubicBezTo>
                  <a:cubicBezTo>
                    <a:pt x="0" y="2621"/>
                    <a:pt x="405" y="3573"/>
                    <a:pt x="405" y="3573"/>
                  </a:cubicBezTo>
                  <a:lnTo>
                    <a:pt x="3703" y="4204"/>
                  </a:lnTo>
                  <a:cubicBezTo>
                    <a:pt x="4144" y="4002"/>
                    <a:pt x="4489" y="3609"/>
                    <a:pt x="4632" y="3145"/>
                  </a:cubicBezTo>
                  <a:cubicBezTo>
                    <a:pt x="4965" y="2085"/>
                    <a:pt x="4739" y="371"/>
                    <a:pt x="2751" y="49"/>
                  </a:cubicBezTo>
                  <a:cubicBezTo>
                    <a:pt x="2555" y="16"/>
                    <a:pt x="2372" y="1"/>
                    <a:pt x="22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49;p30">
              <a:extLst>
                <a:ext uri="{FF2B5EF4-FFF2-40B4-BE49-F238E27FC236}">
                  <a16:creationId xmlns:a16="http://schemas.microsoft.com/office/drawing/2014/main" id="{E6062FC4-7718-F280-287A-52BBE3A8515C}"/>
                </a:ext>
              </a:extLst>
            </p:cNvPr>
            <p:cNvSpPr/>
            <p:nvPr/>
          </p:nvSpPr>
          <p:spPr>
            <a:xfrm>
              <a:off x="2193725" y="1158950"/>
              <a:ext cx="121450" cy="49250"/>
            </a:xfrm>
            <a:custGeom>
              <a:avLst/>
              <a:gdLst/>
              <a:ahLst/>
              <a:cxnLst/>
              <a:rect l="l" t="t" r="r" b="b"/>
              <a:pathLst>
                <a:path w="4858" h="1970" extrusionOk="0">
                  <a:moveTo>
                    <a:pt x="487" y="1"/>
                  </a:moveTo>
                  <a:cubicBezTo>
                    <a:pt x="316" y="1"/>
                    <a:pt x="160" y="122"/>
                    <a:pt x="119" y="296"/>
                  </a:cubicBezTo>
                  <a:lnTo>
                    <a:pt x="48" y="630"/>
                  </a:lnTo>
                  <a:cubicBezTo>
                    <a:pt x="0" y="832"/>
                    <a:pt x="131" y="1034"/>
                    <a:pt x="333" y="1082"/>
                  </a:cubicBezTo>
                  <a:lnTo>
                    <a:pt x="4298" y="1963"/>
                  </a:lnTo>
                  <a:cubicBezTo>
                    <a:pt x="4322" y="1967"/>
                    <a:pt x="4346" y="1969"/>
                    <a:pt x="4370" y="1969"/>
                  </a:cubicBezTo>
                  <a:cubicBezTo>
                    <a:pt x="4546" y="1969"/>
                    <a:pt x="4707" y="1856"/>
                    <a:pt x="4739" y="1677"/>
                  </a:cubicBezTo>
                  <a:lnTo>
                    <a:pt x="4822" y="1344"/>
                  </a:lnTo>
                  <a:cubicBezTo>
                    <a:pt x="4858" y="1142"/>
                    <a:pt x="4739" y="939"/>
                    <a:pt x="4536" y="892"/>
                  </a:cubicBezTo>
                  <a:lnTo>
                    <a:pt x="572" y="11"/>
                  </a:lnTo>
                  <a:cubicBezTo>
                    <a:pt x="543" y="4"/>
                    <a:pt x="515" y="1"/>
                    <a:pt x="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50;p30">
              <a:extLst>
                <a:ext uri="{FF2B5EF4-FFF2-40B4-BE49-F238E27FC236}">
                  <a16:creationId xmlns:a16="http://schemas.microsoft.com/office/drawing/2014/main" id="{AD719D09-7D22-D7A9-629D-E6B8A12309EB}"/>
                </a:ext>
              </a:extLst>
            </p:cNvPr>
            <p:cNvSpPr/>
            <p:nvPr/>
          </p:nvSpPr>
          <p:spPr>
            <a:xfrm>
              <a:off x="2134275" y="1624350"/>
              <a:ext cx="135000" cy="19450"/>
            </a:xfrm>
            <a:custGeom>
              <a:avLst/>
              <a:gdLst/>
              <a:ahLst/>
              <a:cxnLst/>
              <a:rect l="l" t="t" r="r" b="b"/>
              <a:pathLst>
                <a:path w="5400" h="778" extrusionOk="0">
                  <a:moveTo>
                    <a:pt x="202" y="1"/>
                  </a:moveTo>
                  <a:cubicBezTo>
                    <a:pt x="83" y="1"/>
                    <a:pt x="0" y="176"/>
                    <a:pt x="128" y="254"/>
                  </a:cubicBezTo>
                  <a:cubicBezTo>
                    <a:pt x="699" y="647"/>
                    <a:pt x="1485" y="778"/>
                    <a:pt x="2271" y="778"/>
                  </a:cubicBezTo>
                  <a:cubicBezTo>
                    <a:pt x="3283" y="754"/>
                    <a:pt x="4283" y="599"/>
                    <a:pt x="5247" y="325"/>
                  </a:cubicBezTo>
                  <a:cubicBezTo>
                    <a:pt x="5400" y="271"/>
                    <a:pt x="5353" y="58"/>
                    <a:pt x="5208" y="58"/>
                  </a:cubicBezTo>
                  <a:cubicBezTo>
                    <a:pt x="5194" y="58"/>
                    <a:pt x="5180" y="59"/>
                    <a:pt x="5164" y="63"/>
                  </a:cubicBezTo>
                  <a:cubicBezTo>
                    <a:pt x="5141" y="71"/>
                    <a:pt x="3684" y="500"/>
                    <a:pt x="2265" y="500"/>
                  </a:cubicBezTo>
                  <a:cubicBezTo>
                    <a:pt x="1524" y="500"/>
                    <a:pt x="793" y="383"/>
                    <a:pt x="283" y="28"/>
                  </a:cubicBezTo>
                  <a:cubicBezTo>
                    <a:pt x="255" y="9"/>
                    <a:pt x="228" y="1"/>
                    <a:pt x="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51;p30">
              <a:extLst>
                <a:ext uri="{FF2B5EF4-FFF2-40B4-BE49-F238E27FC236}">
                  <a16:creationId xmlns:a16="http://schemas.microsoft.com/office/drawing/2014/main" id="{0D78AD6B-F6C9-9586-9B86-6FF928991FBE}"/>
                </a:ext>
              </a:extLst>
            </p:cNvPr>
            <p:cNvSpPr/>
            <p:nvPr/>
          </p:nvSpPr>
          <p:spPr>
            <a:xfrm>
              <a:off x="2128225" y="1343725"/>
              <a:ext cx="39925" cy="21825"/>
            </a:xfrm>
            <a:custGeom>
              <a:avLst/>
              <a:gdLst/>
              <a:ahLst/>
              <a:cxnLst/>
              <a:rect l="l" t="t" r="r" b="b"/>
              <a:pathLst>
                <a:path w="1597" h="873" extrusionOk="0">
                  <a:moveTo>
                    <a:pt x="393" y="0"/>
                  </a:moveTo>
                  <a:cubicBezTo>
                    <a:pt x="304" y="0"/>
                    <a:pt x="222" y="17"/>
                    <a:pt x="155" y="61"/>
                  </a:cubicBezTo>
                  <a:cubicBezTo>
                    <a:pt x="96" y="97"/>
                    <a:pt x="60" y="144"/>
                    <a:pt x="48" y="204"/>
                  </a:cubicBezTo>
                  <a:cubicBezTo>
                    <a:pt x="1" y="335"/>
                    <a:pt x="25" y="466"/>
                    <a:pt x="108" y="561"/>
                  </a:cubicBezTo>
                  <a:cubicBezTo>
                    <a:pt x="144" y="597"/>
                    <a:pt x="191" y="609"/>
                    <a:pt x="227" y="621"/>
                  </a:cubicBezTo>
                  <a:cubicBezTo>
                    <a:pt x="406" y="680"/>
                    <a:pt x="584" y="728"/>
                    <a:pt x="763" y="787"/>
                  </a:cubicBezTo>
                  <a:cubicBezTo>
                    <a:pt x="894" y="823"/>
                    <a:pt x="1025" y="859"/>
                    <a:pt x="1156" y="871"/>
                  </a:cubicBezTo>
                  <a:cubicBezTo>
                    <a:pt x="1170" y="872"/>
                    <a:pt x="1184" y="872"/>
                    <a:pt x="1198" y="872"/>
                  </a:cubicBezTo>
                  <a:cubicBezTo>
                    <a:pt x="1329" y="872"/>
                    <a:pt x="1463" y="823"/>
                    <a:pt x="1549" y="716"/>
                  </a:cubicBezTo>
                  <a:cubicBezTo>
                    <a:pt x="1596" y="632"/>
                    <a:pt x="1596" y="513"/>
                    <a:pt x="1537" y="430"/>
                  </a:cubicBezTo>
                  <a:cubicBezTo>
                    <a:pt x="1406" y="251"/>
                    <a:pt x="1037" y="156"/>
                    <a:pt x="834" y="85"/>
                  </a:cubicBezTo>
                  <a:cubicBezTo>
                    <a:pt x="707" y="47"/>
                    <a:pt x="542" y="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52;p30">
              <a:extLst>
                <a:ext uri="{FF2B5EF4-FFF2-40B4-BE49-F238E27FC236}">
                  <a16:creationId xmlns:a16="http://schemas.microsoft.com/office/drawing/2014/main" id="{E374CB80-19A2-D25F-2C7B-98F827EFB17F}"/>
                </a:ext>
              </a:extLst>
            </p:cNvPr>
            <p:cNvSpPr/>
            <p:nvPr/>
          </p:nvSpPr>
          <p:spPr>
            <a:xfrm>
              <a:off x="2039825" y="1321175"/>
              <a:ext cx="39325" cy="21700"/>
            </a:xfrm>
            <a:custGeom>
              <a:avLst/>
              <a:gdLst/>
              <a:ahLst/>
              <a:cxnLst/>
              <a:rect l="l" t="t" r="r" b="b"/>
              <a:pathLst>
                <a:path w="1573" h="868" extrusionOk="0">
                  <a:moveTo>
                    <a:pt x="365" y="1"/>
                  </a:moveTo>
                  <a:cubicBezTo>
                    <a:pt x="286" y="1"/>
                    <a:pt x="214" y="10"/>
                    <a:pt x="155" y="34"/>
                  </a:cubicBezTo>
                  <a:cubicBezTo>
                    <a:pt x="60" y="82"/>
                    <a:pt x="1" y="177"/>
                    <a:pt x="12" y="284"/>
                  </a:cubicBezTo>
                  <a:cubicBezTo>
                    <a:pt x="36" y="427"/>
                    <a:pt x="132" y="546"/>
                    <a:pt x="274" y="606"/>
                  </a:cubicBezTo>
                  <a:cubicBezTo>
                    <a:pt x="393" y="665"/>
                    <a:pt x="524" y="701"/>
                    <a:pt x="655" y="737"/>
                  </a:cubicBezTo>
                  <a:cubicBezTo>
                    <a:pt x="834" y="772"/>
                    <a:pt x="1013" y="820"/>
                    <a:pt x="1191" y="856"/>
                  </a:cubicBezTo>
                  <a:cubicBezTo>
                    <a:pt x="1239" y="868"/>
                    <a:pt x="1286" y="868"/>
                    <a:pt x="1334" y="868"/>
                  </a:cubicBezTo>
                  <a:cubicBezTo>
                    <a:pt x="1453" y="844"/>
                    <a:pt x="1548" y="665"/>
                    <a:pt x="1560" y="582"/>
                  </a:cubicBezTo>
                  <a:cubicBezTo>
                    <a:pt x="1572" y="522"/>
                    <a:pt x="1572" y="463"/>
                    <a:pt x="1536" y="403"/>
                  </a:cubicBezTo>
                  <a:cubicBezTo>
                    <a:pt x="1441" y="213"/>
                    <a:pt x="1144" y="129"/>
                    <a:pt x="929" y="82"/>
                  </a:cubicBezTo>
                  <a:cubicBezTo>
                    <a:pt x="785" y="56"/>
                    <a:pt x="557" y="1"/>
                    <a:pt x="3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53;p30">
              <a:extLst>
                <a:ext uri="{FF2B5EF4-FFF2-40B4-BE49-F238E27FC236}">
                  <a16:creationId xmlns:a16="http://schemas.microsoft.com/office/drawing/2014/main" id="{4D1F0405-6463-ABB1-9CF2-31DEF34A450F}"/>
                </a:ext>
              </a:extLst>
            </p:cNvPr>
            <p:cNvSpPr/>
            <p:nvPr/>
          </p:nvSpPr>
          <p:spPr>
            <a:xfrm>
              <a:off x="1391225" y="1663600"/>
              <a:ext cx="61350" cy="84300"/>
            </a:xfrm>
            <a:custGeom>
              <a:avLst/>
              <a:gdLst/>
              <a:ahLst/>
              <a:cxnLst/>
              <a:rect l="l" t="t" r="r" b="b"/>
              <a:pathLst>
                <a:path w="2454" h="3372" extrusionOk="0">
                  <a:moveTo>
                    <a:pt x="1668" y="1"/>
                  </a:moveTo>
                  <a:cubicBezTo>
                    <a:pt x="1598" y="1"/>
                    <a:pt x="1536" y="13"/>
                    <a:pt x="1513" y="17"/>
                  </a:cubicBezTo>
                  <a:cubicBezTo>
                    <a:pt x="1430" y="41"/>
                    <a:pt x="1358" y="101"/>
                    <a:pt x="1322" y="172"/>
                  </a:cubicBezTo>
                  <a:cubicBezTo>
                    <a:pt x="1322" y="172"/>
                    <a:pt x="1265" y="48"/>
                    <a:pt x="1047" y="48"/>
                  </a:cubicBezTo>
                  <a:cubicBezTo>
                    <a:pt x="1022" y="48"/>
                    <a:pt x="995" y="50"/>
                    <a:pt x="965" y="53"/>
                  </a:cubicBezTo>
                  <a:cubicBezTo>
                    <a:pt x="787" y="65"/>
                    <a:pt x="703" y="125"/>
                    <a:pt x="656" y="244"/>
                  </a:cubicBezTo>
                  <a:cubicBezTo>
                    <a:pt x="656" y="244"/>
                    <a:pt x="623" y="238"/>
                    <a:pt x="576" y="238"/>
                  </a:cubicBezTo>
                  <a:cubicBezTo>
                    <a:pt x="472" y="238"/>
                    <a:pt x="296" y="266"/>
                    <a:pt x="239" y="446"/>
                  </a:cubicBezTo>
                  <a:cubicBezTo>
                    <a:pt x="203" y="565"/>
                    <a:pt x="1" y="1339"/>
                    <a:pt x="84" y="2708"/>
                  </a:cubicBezTo>
                  <a:cubicBezTo>
                    <a:pt x="123" y="3245"/>
                    <a:pt x="270" y="3372"/>
                    <a:pt x="503" y="3372"/>
                  </a:cubicBezTo>
                  <a:cubicBezTo>
                    <a:pt x="632" y="3372"/>
                    <a:pt x="787" y="3333"/>
                    <a:pt x="965" y="3304"/>
                  </a:cubicBezTo>
                  <a:lnTo>
                    <a:pt x="1596" y="3208"/>
                  </a:lnTo>
                  <a:cubicBezTo>
                    <a:pt x="1638" y="3202"/>
                    <a:pt x="1677" y="3199"/>
                    <a:pt x="1715" y="3199"/>
                  </a:cubicBezTo>
                  <a:cubicBezTo>
                    <a:pt x="1890" y="3199"/>
                    <a:pt x="2021" y="3258"/>
                    <a:pt x="2111" y="3258"/>
                  </a:cubicBezTo>
                  <a:cubicBezTo>
                    <a:pt x="2244" y="3258"/>
                    <a:pt x="2285" y="3127"/>
                    <a:pt x="2239" y="2470"/>
                  </a:cubicBezTo>
                  <a:cubicBezTo>
                    <a:pt x="2192" y="1839"/>
                    <a:pt x="2430" y="1101"/>
                    <a:pt x="2430" y="565"/>
                  </a:cubicBezTo>
                  <a:cubicBezTo>
                    <a:pt x="2454" y="387"/>
                    <a:pt x="2370" y="220"/>
                    <a:pt x="2215" y="137"/>
                  </a:cubicBezTo>
                  <a:cubicBezTo>
                    <a:pt x="2179" y="121"/>
                    <a:pt x="2138" y="112"/>
                    <a:pt x="2098" y="112"/>
                  </a:cubicBezTo>
                  <a:cubicBezTo>
                    <a:pt x="2045" y="112"/>
                    <a:pt x="1994" y="127"/>
                    <a:pt x="1953" y="160"/>
                  </a:cubicBezTo>
                  <a:cubicBezTo>
                    <a:pt x="1910" y="30"/>
                    <a:pt x="1778" y="1"/>
                    <a:pt x="1668" y="1"/>
                  </a:cubicBezTo>
                  <a:close/>
                </a:path>
              </a:pathLst>
            </a:custGeom>
            <a:solidFill>
              <a:srgbClr val="FFD1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54;p30">
              <a:extLst>
                <a:ext uri="{FF2B5EF4-FFF2-40B4-BE49-F238E27FC236}">
                  <a16:creationId xmlns:a16="http://schemas.microsoft.com/office/drawing/2014/main" id="{43FEEA9D-C9B8-B440-31D6-2A6DF7305A65}"/>
                </a:ext>
              </a:extLst>
            </p:cNvPr>
            <p:cNvSpPr/>
            <p:nvPr/>
          </p:nvSpPr>
          <p:spPr>
            <a:xfrm>
              <a:off x="1403150" y="1668500"/>
              <a:ext cx="7350" cy="39600"/>
            </a:xfrm>
            <a:custGeom>
              <a:avLst/>
              <a:gdLst/>
              <a:ahLst/>
              <a:cxnLst/>
              <a:rect l="l" t="t" r="r" b="b"/>
              <a:pathLst>
                <a:path w="294" h="1584" extrusionOk="0">
                  <a:moveTo>
                    <a:pt x="152" y="1"/>
                  </a:moveTo>
                  <a:cubicBezTo>
                    <a:pt x="93" y="1"/>
                    <a:pt x="36" y="37"/>
                    <a:pt x="36" y="119"/>
                  </a:cubicBezTo>
                  <a:cubicBezTo>
                    <a:pt x="36" y="119"/>
                    <a:pt x="0" y="869"/>
                    <a:pt x="36" y="1476"/>
                  </a:cubicBezTo>
                  <a:cubicBezTo>
                    <a:pt x="36" y="1536"/>
                    <a:pt x="83" y="1584"/>
                    <a:pt x="155" y="1584"/>
                  </a:cubicBezTo>
                  <a:cubicBezTo>
                    <a:pt x="226" y="1584"/>
                    <a:pt x="274" y="1524"/>
                    <a:pt x="274" y="1453"/>
                  </a:cubicBezTo>
                  <a:cubicBezTo>
                    <a:pt x="238" y="881"/>
                    <a:pt x="274" y="143"/>
                    <a:pt x="274" y="143"/>
                  </a:cubicBezTo>
                  <a:cubicBezTo>
                    <a:pt x="293" y="53"/>
                    <a:pt x="222" y="1"/>
                    <a:pt x="1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55;p30">
              <a:extLst>
                <a:ext uri="{FF2B5EF4-FFF2-40B4-BE49-F238E27FC236}">
                  <a16:creationId xmlns:a16="http://schemas.microsoft.com/office/drawing/2014/main" id="{4508A14F-4F5F-7CF4-B109-D426E86EC2E2}"/>
                </a:ext>
              </a:extLst>
            </p:cNvPr>
            <p:cNvSpPr/>
            <p:nvPr/>
          </p:nvSpPr>
          <p:spPr>
            <a:xfrm>
              <a:off x="1418025" y="1665525"/>
              <a:ext cx="7950" cy="40800"/>
            </a:xfrm>
            <a:custGeom>
              <a:avLst/>
              <a:gdLst/>
              <a:ahLst/>
              <a:cxnLst/>
              <a:rect l="l" t="t" r="r" b="b"/>
              <a:pathLst>
                <a:path w="318" h="1632" extrusionOk="0">
                  <a:moveTo>
                    <a:pt x="183" y="1"/>
                  </a:moveTo>
                  <a:cubicBezTo>
                    <a:pt x="127" y="1"/>
                    <a:pt x="72" y="37"/>
                    <a:pt x="72" y="119"/>
                  </a:cubicBezTo>
                  <a:cubicBezTo>
                    <a:pt x="24" y="583"/>
                    <a:pt x="0" y="1048"/>
                    <a:pt x="12" y="1512"/>
                  </a:cubicBezTo>
                  <a:cubicBezTo>
                    <a:pt x="24" y="1572"/>
                    <a:pt x="72" y="1631"/>
                    <a:pt x="131" y="1631"/>
                  </a:cubicBezTo>
                  <a:lnTo>
                    <a:pt x="143" y="1619"/>
                  </a:lnTo>
                  <a:cubicBezTo>
                    <a:pt x="203" y="1619"/>
                    <a:pt x="262" y="1560"/>
                    <a:pt x="250" y="1500"/>
                  </a:cubicBezTo>
                  <a:cubicBezTo>
                    <a:pt x="239" y="1048"/>
                    <a:pt x="262" y="595"/>
                    <a:pt x="298" y="143"/>
                  </a:cubicBezTo>
                  <a:cubicBezTo>
                    <a:pt x="317" y="52"/>
                    <a:pt x="249" y="1"/>
                    <a:pt x="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56;p30">
              <a:extLst>
                <a:ext uri="{FF2B5EF4-FFF2-40B4-BE49-F238E27FC236}">
                  <a16:creationId xmlns:a16="http://schemas.microsoft.com/office/drawing/2014/main" id="{C209BC2A-FE72-C961-CD5B-F90C763FBD16}"/>
                </a:ext>
              </a:extLst>
            </p:cNvPr>
            <p:cNvSpPr/>
            <p:nvPr/>
          </p:nvSpPr>
          <p:spPr>
            <a:xfrm>
              <a:off x="1432900" y="1666700"/>
              <a:ext cx="7775" cy="38425"/>
            </a:xfrm>
            <a:custGeom>
              <a:avLst/>
              <a:gdLst/>
              <a:ahLst/>
              <a:cxnLst/>
              <a:rect l="l" t="t" r="r" b="b"/>
              <a:pathLst>
                <a:path w="311" h="1537" extrusionOk="0">
                  <a:moveTo>
                    <a:pt x="72" y="1"/>
                  </a:moveTo>
                  <a:cubicBezTo>
                    <a:pt x="13" y="477"/>
                    <a:pt x="1" y="953"/>
                    <a:pt x="13" y="1417"/>
                  </a:cubicBezTo>
                  <a:cubicBezTo>
                    <a:pt x="25" y="1489"/>
                    <a:pt x="72" y="1537"/>
                    <a:pt x="132" y="1537"/>
                  </a:cubicBezTo>
                  <a:lnTo>
                    <a:pt x="144" y="1537"/>
                  </a:lnTo>
                  <a:cubicBezTo>
                    <a:pt x="203" y="1537"/>
                    <a:pt x="263" y="1477"/>
                    <a:pt x="251" y="1406"/>
                  </a:cubicBezTo>
                  <a:cubicBezTo>
                    <a:pt x="239" y="941"/>
                    <a:pt x="251" y="477"/>
                    <a:pt x="310" y="13"/>
                  </a:cubicBezTo>
                  <a:lnTo>
                    <a:pt x="191" y="13"/>
                  </a:lnTo>
                  <a:lnTo>
                    <a:pt x="7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57;p30">
              <a:extLst>
                <a:ext uri="{FF2B5EF4-FFF2-40B4-BE49-F238E27FC236}">
                  <a16:creationId xmlns:a16="http://schemas.microsoft.com/office/drawing/2014/main" id="{62A81B27-9AE0-04D8-7E66-4630B3D0E9D1}"/>
                </a:ext>
              </a:extLst>
            </p:cNvPr>
            <p:cNvSpPr/>
            <p:nvPr/>
          </p:nvSpPr>
          <p:spPr>
            <a:xfrm>
              <a:off x="1443025" y="1694525"/>
              <a:ext cx="28900" cy="40950"/>
            </a:xfrm>
            <a:custGeom>
              <a:avLst/>
              <a:gdLst/>
              <a:ahLst/>
              <a:cxnLst/>
              <a:rect l="l" t="t" r="r" b="b"/>
              <a:pathLst>
                <a:path w="1156" h="1638" extrusionOk="0">
                  <a:moveTo>
                    <a:pt x="739" y="0"/>
                  </a:moveTo>
                  <a:cubicBezTo>
                    <a:pt x="322" y="0"/>
                    <a:pt x="1" y="864"/>
                    <a:pt x="1" y="864"/>
                  </a:cubicBezTo>
                  <a:cubicBezTo>
                    <a:pt x="1" y="864"/>
                    <a:pt x="1" y="1637"/>
                    <a:pt x="167" y="1637"/>
                  </a:cubicBezTo>
                  <a:cubicBezTo>
                    <a:pt x="178" y="1637"/>
                    <a:pt x="190" y="1634"/>
                    <a:pt x="203" y="1626"/>
                  </a:cubicBezTo>
                  <a:cubicBezTo>
                    <a:pt x="346" y="1555"/>
                    <a:pt x="489" y="1281"/>
                    <a:pt x="620" y="1102"/>
                  </a:cubicBezTo>
                  <a:cubicBezTo>
                    <a:pt x="893" y="697"/>
                    <a:pt x="1155" y="221"/>
                    <a:pt x="917" y="54"/>
                  </a:cubicBezTo>
                  <a:cubicBezTo>
                    <a:pt x="857" y="17"/>
                    <a:pt x="797" y="0"/>
                    <a:pt x="739" y="0"/>
                  </a:cubicBezTo>
                  <a:close/>
                </a:path>
              </a:pathLst>
            </a:custGeom>
            <a:solidFill>
              <a:srgbClr val="FFD1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58;p30">
              <a:extLst>
                <a:ext uri="{FF2B5EF4-FFF2-40B4-BE49-F238E27FC236}">
                  <a16:creationId xmlns:a16="http://schemas.microsoft.com/office/drawing/2014/main" id="{10EEA57C-90FE-5EA1-EC47-C4EC5C28812F}"/>
                </a:ext>
              </a:extLst>
            </p:cNvPr>
            <p:cNvSpPr/>
            <p:nvPr/>
          </p:nvSpPr>
          <p:spPr>
            <a:xfrm>
              <a:off x="1444225" y="1692725"/>
              <a:ext cx="17350" cy="20150"/>
            </a:xfrm>
            <a:custGeom>
              <a:avLst/>
              <a:gdLst/>
              <a:ahLst/>
              <a:cxnLst/>
              <a:rect l="l" t="t" r="r" b="b"/>
              <a:pathLst>
                <a:path w="694" h="806" extrusionOk="0">
                  <a:moveTo>
                    <a:pt x="511" y="0"/>
                  </a:moveTo>
                  <a:cubicBezTo>
                    <a:pt x="483" y="0"/>
                    <a:pt x="453" y="13"/>
                    <a:pt x="429" y="43"/>
                  </a:cubicBezTo>
                  <a:cubicBezTo>
                    <a:pt x="250" y="210"/>
                    <a:pt x="119" y="412"/>
                    <a:pt x="24" y="638"/>
                  </a:cubicBezTo>
                  <a:cubicBezTo>
                    <a:pt x="0" y="722"/>
                    <a:pt x="60" y="805"/>
                    <a:pt x="143" y="805"/>
                  </a:cubicBezTo>
                  <a:cubicBezTo>
                    <a:pt x="191" y="805"/>
                    <a:pt x="238" y="769"/>
                    <a:pt x="250" y="734"/>
                  </a:cubicBezTo>
                  <a:cubicBezTo>
                    <a:pt x="322" y="543"/>
                    <a:pt x="441" y="365"/>
                    <a:pt x="584" y="222"/>
                  </a:cubicBezTo>
                  <a:cubicBezTo>
                    <a:pt x="693" y="139"/>
                    <a:pt x="606" y="0"/>
                    <a:pt x="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59;p30">
              <a:extLst>
                <a:ext uri="{FF2B5EF4-FFF2-40B4-BE49-F238E27FC236}">
                  <a16:creationId xmlns:a16="http://schemas.microsoft.com/office/drawing/2014/main" id="{04F6C76D-85A7-B39F-1931-825F53030CD0}"/>
                </a:ext>
              </a:extLst>
            </p:cNvPr>
            <p:cNvSpPr/>
            <p:nvPr/>
          </p:nvSpPr>
          <p:spPr>
            <a:xfrm>
              <a:off x="1735725" y="1693125"/>
              <a:ext cx="131200" cy="14075"/>
            </a:xfrm>
            <a:custGeom>
              <a:avLst/>
              <a:gdLst/>
              <a:ahLst/>
              <a:cxnLst/>
              <a:rect l="l" t="t" r="r" b="b"/>
              <a:pathLst>
                <a:path w="5248" h="563" extrusionOk="0">
                  <a:moveTo>
                    <a:pt x="5029" y="0"/>
                  </a:moveTo>
                  <a:cubicBezTo>
                    <a:pt x="5019" y="0"/>
                    <a:pt x="5008" y="1"/>
                    <a:pt x="4997" y="3"/>
                  </a:cubicBezTo>
                  <a:cubicBezTo>
                    <a:pt x="3940" y="218"/>
                    <a:pt x="2437" y="260"/>
                    <a:pt x="1398" y="260"/>
                  </a:cubicBezTo>
                  <a:cubicBezTo>
                    <a:pt x="706" y="260"/>
                    <a:pt x="220" y="241"/>
                    <a:pt x="211" y="241"/>
                  </a:cubicBezTo>
                  <a:cubicBezTo>
                    <a:pt x="207" y="241"/>
                    <a:pt x="203" y="241"/>
                    <a:pt x="199" y="241"/>
                  </a:cubicBezTo>
                  <a:cubicBezTo>
                    <a:pt x="8" y="241"/>
                    <a:pt x="0" y="539"/>
                    <a:pt x="199" y="539"/>
                  </a:cubicBezTo>
                  <a:cubicBezTo>
                    <a:pt x="246" y="551"/>
                    <a:pt x="770" y="563"/>
                    <a:pt x="1485" y="563"/>
                  </a:cubicBezTo>
                  <a:cubicBezTo>
                    <a:pt x="2532" y="563"/>
                    <a:pt x="3997" y="527"/>
                    <a:pt x="5057" y="301"/>
                  </a:cubicBezTo>
                  <a:cubicBezTo>
                    <a:pt x="5247" y="256"/>
                    <a:pt x="5195" y="0"/>
                    <a:pt x="50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560;p30">
              <a:extLst>
                <a:ext uri="{FF2B5EF4-FFF2-40B4-BE49-F238E27FC236}">
                  <a16:creationId xmlns:a16="http://schemas.microsoft.com/office/drawing/2014/main" id="{B17F19E9-4F76-30F3-7B01-4907CB820627}"/>
                </a:ext>
              </a:extLst>
            </p:cNvPr>
            <p:cNvSpPr/>
            <p:nvPr/>
          </p:nvSpPr>
          <p:spPr>
            <a:xfrm>
              <a:off x="2024950" y="1716975"/>
              <a:ext cx="26900" cy="129550"/>
            </a:xfrm>
            <a:custGeom>
              <a:avLst/>
              <a:gdLst/>
              <a:ahLst/>
              <a:cxnLst/>
              <a:rect l="l" t="t" r="r" b="b"/>
              <a:pathLst>
                <a:path w="1076" h="5182" extrusionOk="0">
                  <a:moveTo>
                    <a:pt x="873" y="0"/>
                  </a:moveTo>
                  <a:cubicBezTo>
                    <a:pt x="822" y="0"/>
                    <a:pt x="770" y="26"/>
                    <a:pt x="738" y="85"/>
                  </a:cubicBezTo>
                  <a:cubicBezTo>
                    <a:pt x="715" y="157"/>
                    <a:pt x="0" y="1669"/>
                    <a:pt x="179" y="5038"/>
                  </a:cubicBezTo>
                  <a:cubicBezTo>
                    <a:pt x="179" y="5121"/>
                    <a:pt x="250" y="5181"/>
                    <a:pt x="322" y="5181"/>
                  </a:cubicBezTo>
                  <a:lnTo>
                    <a:pt x="334" y="5181"/>
                  </a:lnTo>
                  <a:cubicBezTo>
                    <a:pt x="417" y="5181"/>
                    <a:pt x="488" y="5110"/>
                    <a:pt x="476" y="5026"/>
                  </a:cubicBezTo>
                  <a:cubicBezTo>
                    <a:pt x="310" y="1740"/>
                    <a:pt x="1012" y="240"/>
                    <a:pt x="1012" y="228"/>
                  </a:cubicBezTo>
                  <a:cubicBezTo>
                    <a:pt x="1076" y="101"/>
                    <a:pt x="975" y="0"/>
                    <a:pt x="8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561;p30">
              <a:extLst>
                <a:ext uri="{FF2B5EF4-FFF2-40B4-BE49-F238E27FC236}">
                  <a16:creationId xmlns:a16="http://schemas.microsoft.com/office/drawing/2014/main" id="{C781FC66-1E29-D521-CDE3-E3AC707AF410}"/>
                </a:ext>
              </a:extLst>
            </p:cNvPr>
            <p:cNvSpPr/>
            <p:nvPr/>
          </p:nvSpPr>
          <p:spPr>
            <a:xfrm>
              <a:off x="1657925" y="2023500"/>
              <a:ext cx="364075" cy="37625"/>
            </a:xfrm>
            <a:custGeom>
              <a:avLst/>
              <a:gdLst/>
              <a:ahLst/>
              <a:cxnLst/>
              <a:rect l="l" t="t" r="r" b="b"/>
              <a:pathLst>
                <a:path w="14563" h="1505" extrusionOk="0">
                  <a:moveTo>
                    <a:pt x="14358" y="1"/>
                  </a:moveTo>
                  <a:cubicBezTo>
                    <a:pt x="14336" y="1"/>
                    <a:pt x="14313" y="5"/>
                    <a:pt x="14288" y="16"/>
                  </a:cubicBezTo>
                  <a:cubicBezTo>
                    <a:pt x="13586" y="302"/>
                    <a:pt x="3882" y="969"/>
                    <a:pt x="203" y="1195"/>
                  </a:cubicBezTo>
                  <a:cubicBezTo>
                    <a:pt x="1" y="1207"/>
                    <a:pt x="13" y="1504"/>
                    <a:pt x="215" y="1504"/>
                  </a:cubicBezTo>
                  <a:cubicBezTo>
                    <a:pt x="763" y="1469"/>
                    <a:pt x="13514" y="671"/>
                    <a:pt x="14407" y="290"/>
                  </a:cubicBezTo>
                  <a:cubicBezTo>
                    <a:pt x="14563" y="217"/>
                    <a:pt x="14502" y="1"/>
                    <a:pt x="14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562;p30">
              <a:extLst>
                <a:ext uri="{FF2B5EF4-FFF2-40B4-BE49-F238E27FC236}">
                  <a16:creationId xmlns:a16="http://schemas.microsoft.com/office/drawing/2014/main" id="{1A61B7ED-DC65-A8CD-5417-8C554867BDB5}"/>
                </a:ext>
              </a:extLst>
            </p:cNvPr>
            <p:cNvSpPr/>
            <p:nvPr/>
          </p:nvSpPr>
          <p:spPr>
            <a:xfrm>
              <a:off x="1508200" y="1805025"/>
              <a:ext cx="78625" cy="137325"/>
            </a:xfrm>
            <a:custGeom>
              <a:avLst/>
              <a:gdLst/>
              <a:ahLst/>
              <a:cxnLst/>
              <a:rect l="l" t="t" r="r" b="b"/>
              <a:pathLst>
                <a:path w="3145" h="5493" extrusionOk="0">
                  <a:moveTo>
                    <a:pt x="204" y="0"/>
                  </a:moveTo>
                  <a:cubicBezTo>
                    <a:pt x="101" y="0"/>
                    <a:pt x="0" y="110"/>
                    <a:pt x="72" y="230"/>
                  </a:cubicBezTo>
                  <a:lnTo>
                    <a:pt x="2823" y="5409"/>
                  </a:lnTo>
                  <a:cubicBezTo>
                    <a:pt x="2847" y="5457"/>
                    <a:pt x="2906" y="5493"/>
                    <a:pt x="2954" y="5493"/>
                  </a:cubicBezTo>
                  <a:cubicBezTo>
                    <a:pt x="3073" y="5493"/>
                    <a:pt x="3144" y="5374"/>
                    <a:pt x="3097" y="5267"/>
                  </a:cubicBezTo>
                  <a:lnTo>
                    <a:pt x="334" y="87"/>
                  </a:lnTo>
                  <a:cubicBezTo>
                    <a:pt x="303" y="25"/>
                    <a:pt x="254" y="0"/>
                    <a:pt x="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3" name="Google Shape;197;p27">
            <a:extLst>
              <a:ext uri="{FF2B5EF4-FFF2-40B4-BE49-F238E27FC236}">
                <a16:creationId xmlns:a16="http://schemas.microsoft.com/office/drawing/2014/main" id="{D65350AA-1073-1129-8403-54E58451210E}"/>
              </a:ext>
            </a:extLst>
          </p:cNvPr>
          <p:cNvSpPr txBox="1">
            <a:spLocks/>
          </p:cNvSpPr>
          <p:nvPr/>
        </p:nvSpPr>
        <p:spPr>
          <a:xfrm>
            <a:off x="652644" y="865691"/>
            <a:ext cx="8109616" cy="9859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chemeClr val="dk1"/>
              </a:buClr>
              <a:buSzPts val="5200"/>
              <a:buFont typeface="Fredoka One"/>
              <a:buNone/>
              <a:defRPr sz="6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50000"/>
              </a:lnSpc>
              <a:spcBef>
                <a:spcPts val="0"/>
              </a:spcBef>
              <a:spcAft>
                <a:spcPts val="0"/>
              </a:spcAft>
              <a:buClr>
                <a:srgbClr val="434343"/>
              </a:buClr>
              <a:buSzPts val="5200"/>
              <a:buFont typeface="Fredoka One"/>
              <a:buNone/>
              <a:tabLst/>
              <a:defRPr/>
            </a:pPr>
            <a:r>
              <a:rPr kumimoji="0" lang="en-US" sz="4000" b="0" i="0" u="none" strike="noStrike" kern="0" cap="none" spc="0" normalizeH="0" baseline="0" noProof="0">
                <a:ln>
                  <a:noFill/>
                </a:ln>
                <a:solidFill>
                  <a:srgbClr val="434343"/>
                </a:solidFill>
                <a:effectLst/>
                <a:uLnTx/>
                <a:uFillTx/>
                <a:latin typeface="#9Slide07 Cadena" panose="02000503000000020004" pitchFamily="2" charset="0"/>
                <a:sym typeface="Fredoka One"/>
              </a:rPr>
              <a:t>NHIỆT LIỆT CHÀO ĐÓN CÁC THẦY CÔ VÀ CÁC EM HỌC SINH</a:t>
            </a:r>
          </a:p>
        </p:txBody>
      </p:sp>
    </p:spTree>
    <p:extLst>
      <p:ext uri="{BB962C8B-B14F-4D97-AF65-F5344CB8AC3E}">
        <p14:creationId xmlns:p14="http://schemas.microsoft.com/office/powerpoint/2010/main" val="327385958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BE77C-4EBE-882A-D78E-EE7A8590A98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345AF72-5B74-0431-18A4-6CB176F1CCAA}"/>
              </a:ext>
            </a:extLst>
          </p:cNvPr>
          <p:cNvSpPr/>
          <p:nvPr/>
        </p:nvSpPr>
        <p:spPr>
          <a:xfrm>
            <a:off x="1532653" y="765382"/>
            <a:ext cx="6292686" cy="3567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0E47BDC2-4B7D-903C-722A-1A97D5D049E5}"/>
              </a:ext>
            </a:extLst>
          </p:cNvPr>
          <p:cNvSpPr/>
          <p:nvPr/>
        </p:nvSpPr>
        <p:spPr>
          <a:xfrm>
            <a:off x="4128933" y="233605"/>
            <a:ext cx="4673600" cy="4601029"/>
          </a:xfrm>
          <a:prstGeom prst="roundRect">
            <a:avLst>
              <a:gd name="adj" fmla="val 5941"/>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Google Shape;2397;p51">
            <a:extLst>
              <a:ext uri="{FF2B5EF4-FFF2-40B4-BE49-F238E27FC236}">
                <a16:creationId xmlns:a16="http://schemas.microsoft.com/office/drawing/2014/main" id="{D4CD0BD9-A246-4A6B-8ADD-D8477F049A61}"/>
              </a:ext>
            </a:extLst>
          </p:cNvPr>
          <p:cNvPicPr preferRelativeResize="0"/>
          <p:nvPr/>
        </p:nvPicPr>
        <p:blipFill>
          <a:blip r:embed="rId4">
            <a:alphaModFix amt="52000"/>
          </a:blip>
          <a:stretch>
            <a:fillRect/>
          </a:stretch>
        </p:blipFill>
        <p:spPr>
          <a:xfrm rot="21186101" flipH="1">
            <a:off x="851854" y="293525"/>
            <a:ext cx="2991775" cy="712650"/>
          </a:xfrm>
          <a:prstGeom prst="rect">
            <a:avLst/>
          </a:prstGeom>
          <a:noFill/>
          <a:ln>
            <a:noFill/>
          </a:ln>
        </p:spPr>
      </p:pic>
      <p:sp>
        <p:nvSpPr>
          <p:cNvPr id="13" name="Google Shape;2606;p56">
            <a:extLst>
              <a:ext uri="{FF2B5EF4-FFF2-40B4-BE49-F238E27FC236}">
                <a16:creationId xmlns:a16="http://schemas.microsoft.com/office/drawing/2014/main" id="{CB5773AC-18EB-9C77-FF24-11D2ED5108EF}"/>
              </a:ext>
            </a:extLst>
          </p:cNvPr>
          <p:cNvSpPr txBox="1">
            <a:spLocks/>
          </p:cNvSpPr>
          <p:nvPr/>
        </p:nvSpPr>
        <p:spPr>
          <a:xfrm>
            <a:off x="-1423702" y="308866"/>
            <a:ext cx="76725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2"/>
              </a:buClr>
              <a:buSzPts val="30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pPr marL="0" marR="0" lvl="0" indent="0" algn="ctr" defTabSz="914400" rtl="0" eaLnBrk="1" fontAlgn="auto" latinLnBrk="0" hangingPunct="1">
              <a:lnSpc>
                <a:spcPct val="115000"/>
              </a:lnSpc>
              <a:spcBef>
                <a:spcPts val="0"/>
              </a:spcBef>
              <a:spcAft>
                <a:spcPts val="0"/>
              </a:spcAft>
              <a:buClr>
                <a:srgbClr val="073763"/>
              </a:buClr>
              <a:buSzPts val="5200"/>
              <a:buFont typeface="Overpass Black"/>
              <a:buNone/>
              <a:tabLst/>
              <a:defRPr/>
            </a:pPr>
            <a:r>
              <a:rPr kumimoji="0" lang="en-US" sz="2400" b="0" i="0" u="none" strike="noStrike" kern="0" cap="none" spc="0" normalizeH="0" baseline="0" noProof="0">
                <a:ln>
                  <a:noFill/>
                </a:ln>
                <a:solidFill>
                  <a:srgbClr val="073763"/>
                </a:solidFill>
                <a:effectLst/>
                <a:uLnTx/>
                <a:uFillTx/>
                <a:latin typeface="#9Slide03 IcielPanton Black" panose="00000A00000000000000" pitchFamily="2" charset="0"/>
                <a:sym typeface="Overpass Black"/>
              </a:rPr>
              <a:t>HOẠT ĐỘNG CẶP ĐÔI</a:t>
            </a:r>
          </a:p>
        </p:txBody>
      </p:sp>
      <p:sp>
        <p:nvSpPr>
          <p:cNvPr id="14" name="Google Shape;2469;p52">
            <a:extLst>
              <a:ext uri="{FF2B5EF4-FFF2-40B4-BE49-F238E27FC236}">
                <a16:creationId xmlns:a16="http://schemas.microsoft.com/office/drawing/2014/main" id="{ED2EE793-6F9E-F0CB-ED11-DC639330A498}"/>
              </a:ext>
            </a:extLst>
          </p:cNvPr>
          <p:cNvSpPr txBox="1"/>
          <p:nvPr/>
        </p:nvSpPr>
        <p:spPr>
          <a:xfrm>
            <a:off x="784876" y="1164971"/>
            <a:ext cx="1201870" cy="429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en" sz="2000" b="1" i="0" u="none" strike="noStrike" kern="0" cap="none" spc="0" normalizeH="0" baseline="0" noProof="0">
                <a:ln>
                  <a:noFill/>
                </a:ln>
                <a:solidFill>
                  <a:srgbClr val="073763"/>
                </a:solidFill>
                <a:effectLst/>
                <a:uLnTx/>
                <a:uFillTx/>
                <a:latin typeface="Arial"/>
                <a:ea typeface="Open Sans"/>
                <a:cs typeface="Open Sans"/>
                <a:sym typeface="Open Sans"/>
              </a:rPr>
              <a:t>Yêu cầu</a:t>
            </a:r>
            <a:endParaRPr kumimoji="0" sz="2000" b="1" i="0" u="none" strike="noStrike" kern="0" cap="none" spc="0" normalizeH="0" baseline="0" noProof="0">
              <a:ln>
                <a:noFill/>
              </a:ln>
              <a:solidFill>
                <a:srgbClr val="073763"/>
              </a:solidFill>
              <a:effectLst/>
              <a:uLnTx/>
              <a:uFillTx/>
              <a:latin typeface="Arial"/>
              <a:ea typeface="Open Sans"/>
              <a:cs typeface="Open Sans"/>
              <a:sym typeface="Open Sans"/>
            </a:endParaRPr>
          </a:p>
        </p:txBody>
      </p:sp>
      <p:sp>
        <p:nvSpPr>
          <p:cNvPr id="15" name="Google Shape;2469;p52">
            <a:extLst>
              <a:ext uri="{FF2B5EF4-FFF2-40B4-BE49-F238E27FC236}">
                <a16:creationId xmlns:a16="http://schemas.microsoft.com/office/drawing/2014/main" id="{30F6EFA3-EEA8-0678-96C0-690B719CA496}"/>
              </a:ext>
            </a:extLst>
          </p:cNvPr>
          <p:cNvSpPr txBox="1"/>
          <p:nvPr/>
        </p:nvSpPr>
        <p:spPr>
          <a:xfrm>
            <a:off x="741505" y="2386140"/>
            <a:ext cx="3350899" cy="429100"/>
          </a:xfrm>
          <a:prstGeom prst="rect">
            <a:avLst/>
          </a:prstGeom>
          <a:noFill/>
          <a:ln>
            <a:noFill/>
          </a:ln>
        </p:spPr>
        <p:txBody>
          <a:bodyPr spcFirstLastPara="1" wrap="square" lIns="91425" tIns="91425" rIns="91425" bIns="91425" anchor="ctr" anchorCtr="0">
            <a:noAutofit/>
          </a:bodyPr>
          <a:lstStyle/>
          <a:p>
            <a:pPr lvl="0" algn="just">
              <a:spcAft>
                <a:spcPts val="600"/>
              </a:spcAft>
              <a:defRPr/>
            </a:pPr>
            <a:r>
              <a:rPr lang="en-US" sz="2000">
                <a:solidFill>
                  <a:srgbClr val="073763"/>
                </a:solidFill>
                <a:ea typeface="Open Sans"/>
                <a:cs typeface="Open Sans"/>
                <a:sym typeface="Open Sans"/>
              </a:rPr>
              <a:t>- Nhóm 1,2,3 làm bài 2a.</a:t>
            </a:r>
          </a:p>
          <a:p>
            <a:pPr lvl="0" algn="just">
              <a:spcAft>
                <a:spcPts val="600"/>
              </a:spcAft>
              <a:defRPr/>
            </a:pPr>
            <a:r>
              <a:rPr lang="en-US" sz="2000">
                <a:solidFill>
                  <a:srgbClr val="073763"/>
                </a:solidFill>
                <a:ea typeface="Open Sans"/>
                <a:cs typeface="Open Sans"/>
                <a:sym typeface="Open Sans"/>
              </a:rPr>
              <a:t>- Nhóm 4,5,6 làm bài 2b.</a:t>
            </a:r>
          </a:p>
        </p:txBody>
      </p:sp>
      <p:sp>
        <p:nvSpPr>
          <p:cNvPr id="19" name="Google Shape;2469;p52">
            <a:extLst>
              <a:ext uri="{FF2B5EF4-FFF2-40B4-BE49-F238E27FC236}">
                <a16:creationId xmlns:a16="http://schemas.microsoft.com/office/drawing/2014/main" id="{C769BA06-5FC6-58A0-40D3-74EC55B65696}"/>
              </a:ext>
            </a:extLst>
          </p:cNvPr>
          <p:cNvSpPr txBox="1"/>
          <p:nvPr/>
        </p:nvSpPr>
        <p:spPr>
          <a:xfrm>
            <a:off x="801667" y="3456855"/>
            <a:ext cx="2829300" cy="429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en" sz="2000" b="1" i="0" u="none" strike="noStrike" kern="0" cap="none" spc="0" normalizeH="0" baseline="0" noProof="0">
                <a:ln>
                  <a:noFill/>
                </a:ln>
                <a:solidFill>
                  <a:srgbClr val="073763"/>
                </a:solidFill>
                <a:effectLst/>
                <a:uLnTx/>
                <a:uFillTx/>
                <a:latin typeface="Arial"/>
                <a:ea typeface="Open Sans"/>
                <a:cs typeface="Open Sans"/>
                <a:sym typeface="Open Sans"/>
              </a:rPr>
              <a:t>Thời gian thảo luận</a:t>
            </a:r>
            <a:endParaRPr kumimoji="0" sz="2000" b="1" i="0" u="none" strike="noStrike" kern="0" cap="none" spc="0" normalizeH="0" baseline="0" noProof="0">
              <a:ln>
                <a:noFill/>
              </a:ln>
              <a:solidFill>
                <a:srgbClr val="073763"/>
              </a:solidFill>
              <a:effectLst/>
              <a:uLnTx/>
              <a:uFillTx/>
              <a:latin typeface="Arial"/>
              <a:ea typeface="Open Sans"/>
              <a:cs typeface="Open Sans"/>
              <a:sym typeface="Open Sans"/>
            </a:endParaRPr>
          </a:p>
        </p:txBody>
      </p:sp>
      <p:sp>
        <p:nvSpPr>
          <p:cNvPr id="22" name="Google Shape;2469;p52">
            <a:extLst>
              <a:ext uri="{FF2B5EF4-FFF2-40B4-BE49-F238E27FC236}">
                <a16:creationId xmlns:a16="http://schemas.microsoft.com/office/drawing/2014/main" id="{6D0A3200-4FDA-5AB0-439A-DE000960E69D}"/>
              </a:ext>
            </a:extLst>
          </p:cNvPr>
          <p:cNvSpPr txBox="1"/>
          <p:nvPr/>
        </p:nvSpPr>
        <p:spPr>
          <a:xfrm>
            <a:off x="1668710" y="3763979"/>
            <a:ext cx="3222467" cy="4291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600"/>
              </a:spcAft>
              <a:buClr>
                <a:srgbClr val="000000"/>
              </a:buClr>
              <a:buSzTx/>
              <a:buFont typeface="Arial"/>
              <a:buNone/>
              <a:tabLst/>
              <a:defRPr/>
            </a:pPr>
            <a:r>
              <a:rPr kumimoji="0" lang="en" sz="2000" b="0" i="0" u="none" strike="noStrike" kern="0" cap="none" spc="0" normalizeH="0" baseline="0" noProof="0">
                <a:ln>
                  <a:noFill/>
                </a:ln>
                <a:solidFill>
                  <a:srgbClr val="073763"/>
                </a:solidFill>
                <a:effectLst/>
                <a:uLnTx/>
                <a:uFillTx/>
                <a:latin typeface="Arial"/>
                <a:ea typeface="Open Sans"/>
                <a:cs typeface="Open Sans"/>
                <a:sym typeface="Open Sans"/>
              </a:rPr>
              <a:t>1 phút</a:t>
            </a:r>
            <a:endParaRPr kumimoji="0" sz="2000" b="0" i="0" u="none" strike="noStrike" kern="0" cap="none" spc="0" normalizeH="0" baseline="0" noProof="0">
              <a:ln>
                <a:noFill/>
              </a:ln>
              <a:solidFill>
                <a:srgbClr val="073763"/>
              </a:solidFill>
              <a:effectLst/>
              <a:uLnTx/>
              <a:uFillTx/>
              <a:latin typeface="Arial"/>
              <a:ea typeface="Open Sans"/>
              <a:cs typeface="Open Sans"/>
              <a:sym typeface="Open Sans"/>
            </a:endParaRPr>
          </a:p>
        </p:txBody>
      </p:sp>
      <p:grpSp>
        <p:nvGrpSpPr>
          <p:cNvPr id="5" name="Group 4">
            <a:extLst>
              <a:ext uri="{FF2B5EF4-FFF2-40B4-BE49-F238E27FC236}">
                <a16:creationId xmlns:a16="http://schemas.microsoft.com/office/drawing/2014/main" id="{ED6B2FEB-BD85-F5ED-9B05-20117BE31D27}"/>
              </a:ext>
            </a:extLst>
          </p:cNvPr>
          <p:cNvGrpSpPr/>
          <p:nvPr/>
        </p:nvGrpSpPr>
        <p:grpSpPr>
          <a:xfrm>
            <a:off x="353118" y="1136585"/>
            <a:ext cx="431758" cy="429100"/>
            <a:chOff x="659097" y="3259413"/>
            <a:chExt cx="750561" cy="756996"/>
          </a:xfrm>
        </p:grpSpPr>
        <p:grpSp>
          <p:nvGrpSpPr>
            <p:cNvPr id="2" name="Group 1">
              <a:extLst>
                <a:ext uri="{FF2B5EF4-FFF2-40B4-BE49-F238E27FC236}">
                  <a16:creationId xmlns:a16="http://schemas.microsoft.com/office/drawing/2014/main" id="{CD31124F-CEDB-95A4-AB49-EBE895AF9E61}"/>
                </a:ext>
              </a:extLst>
            </p:cNvPr>
            <p:cNvGrpSpPr/>
            <p:nvPr/>
          </p:nvGrpSpPr>
          <p:grpSpPr>
            <a:xfrm>
              <a:off x="722598" y="3405004"/>
              <a:ext cx="597586" cy="429875"/>
              <a:chOff x="722598" y="3405004"/>
              <a:chExt cx="597586" cy="429875"/>
            </a:xfrm>
          </p:grpSpPr>
          <p:grpSp>
            <p:nvGrpSpPr>
              <p:cNvPr id="24" name="Google Shape;3283;p70">
                <a:extLst>
                  <a:ext uri="{FF2B5EF4-FFF2-40B4-BE49-F238E27FC236}">
                    <a16:creationId xmlns:a16="http://schemas.microsoft.com/office/drawing/2014/main" id="{3D3430C6-61DC-D1D3-D97B-B41B1F24EA03}"/>
                  </a:ext>
                </a:extLst>
              </p:cNvPr>
              <p:cNvGrpSpPr/>
              <p:nvPr/>
            </p:nvGrpSpPr>
            <p:grpSpPr>
              <a:xfrm>
                <a:off x="722598" y="3405004"/>
                <a:ext cx="291525" cy="429875"/>
                <a:chOff x="3510200" y="2026000"/>
                <a:chExt cx="291525" cy="429875"/>
              </a:xfrm>
            </p:grpSpPr>
            <p:sp>
              <p:nvSpPr>
                <p:cNvPr id="25" name="Google Shape;3284;p70">
                  <a:extLst>
                    <a:ext uri="{FF2B5EF4-FFF2-40B4-BE49-F238E27FC236}">
                      <a16:creationId xmlns:a16="http://schemas.microsoft.com/office/drawing/2014/main" id="{65F0FF24-A46F-6FD2-5BAB-86DEEBA82DF4}"/>
                    </a:ext>
                  </a:extLst>
                </p:cNvPr>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285;p70">
                  <a:extLst>
                    <a:ext uri="{FF2B5EF4-FFF2-40B4-BE49-F238E27FC236}">
                      <a16:creationId xmlns:a16="http://schemas.microsoft.com/office/drawing/2014/main" id="{4D0F8EC7-844F-22D6-4A0A-04FB94623DC4}"/>
                    </a:ext>
                  </a:extLst>
                </p:cNvPr>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oogle Shape;3286;p70">
                  <a:extLst>
                    <a:ext uri="{FF2B5EF4-FFF2-40B4-BE49-F238E27FC236}">
                      <a16:creationId xmlns:a16="http://schemas.microsoft.com/office/drawing/2014/main" id="{8C9BABB8-9A58-3E73-3706-7D5FAB3A4B1A}"/>
                    </a:ext>
                  </a:extLst>
                </p:cNvPr>
                <p:cNvGrpSpPr/>
                <p:nvPr/>
              </p:nvGrpSpPr>
              <p:grpSpPr>
                <a:xfrm>
                  <a:off x="3510200" y="2026000"/>
                  <a:ext cx="291525" cy="429875"/>
                  <a:chOff x="3510200" y="2026000"/>
                  <a:chExt cx="291525" cy="429875"/>
                </a:xfrm>
              </p:grpSpPr>
              <p:sp>
                <p:nvSpPr>
                  <p:cNvPr id="29" name="Google Shape;3287;p70">
                    <a:extLst>
                      <a:ext uri="{FF2B5EF4-FFF2-40B4-BE49-F238E27FC236}">
                        <a16:creationId xmlns:a16="http://schemas.microsoft.com/office/drawing/2014/main" id="{4C6082D6-94AF-E280-0BC3-7A6493391AB1}"/>
                      </a:ext>
                    </a:extLst>
                  </p:cNvPr>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288;p70">
                    <a:extLst>
                      <a:ext uri="{FF2B5EF4-FFF2-40B4-BE49-F238E27FC236}">
                        <a16:creationId xmlns:a16="http://schemas.microsoft.com/office/drawing/2014/main" id="{04D1A755-372B-90C4-072C-7FBE22957ED9}"/>
                      </a:ext>
                    </a:extLst>
                  </p:cNvPr>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289;p70">
                    <a:extLst>
                      <a:ext uri="{FF2B5EF4-FFF2-40B4-BE49-F238E27FC236}">
                        <a16:creationId xmlns:a16="http://schemas.microsoft.com/office/drawing/2014/main" id="{C3CD36DF-840A-F914-DB0B-1FB8B481A456}"/>
                      </a:ext>
                    </a:extLst>
                  </p:cNvPr>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90;p70">
                    <a:extLst>
                      <a:ext uri="{FF2B5EF4-FFF2-40B4-BE49-F238E27FC236}">
                        <a16:creationId xmlns:a16="http://schemas.microsoft.com/office/drawing/2014/main" id="{33D72802-91C1-18CB-6627-09CB7E079246}"/>
                      </a:ext>
                    </a:extLst>
                  </p:cNvPr>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3291;p70">
                  <a:extLst>
                    <a:ext uri="{FF2B5EF4-FFF2-40B4-BE49-F238E27FC236}">
                      <a16:creationId xmlns:a16="http://schemas.microsoft.com/office/drawing/2014/main" id="{35E16F61-2B4C-D536-28DC-F899FC804D76}"/>
                    </a:ext>
                  </a:extLst>
                </p:cNvPr>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 name="Google Shape;3283;p70">
                <a:extLst>
                  <a:ext uri="{FF2B5EF4-FFF2-40B4-BE49-F238E27FC236}">
                    <a16:creationId xmlns:a16="http://schemas.microsoft.com/office/drawing/2014/main" id="{B3392F48-30B8-7829-C590-3BC5EB7F0B00}"/>
                  </a:ext>
                </a:extLst>
              </p:cNvPr>
              <p:cNvGrpSpPr/>
              <p:nvPr/>
            </p:nvGrpSpPr>
            <p:grpSpPr>
              <a:xfrm>
                <a:off x="1028659" y="3405004"/>
                <a:ext cx="291525" cy="429875"/>
                <a:chOff x="3510200" y="2026000"/>
                <a:chExt cx="291525" cy="429875"/>
              </a:xfrm>
            </p:grpSpPr>
            <p:sp>
              <p:nvSpPr>
                <p:cNvPr id="34" name="Google Shape;3284;p70">
                  <a:extLst>
                    <a:ext uri="{FF2B5EF4-FFF2-40B4-BE49-F238E27FC236}">
                      <a16:creationId xmlns:a16="http://schemas.microsoft.com/office/drawing/2014/main" id="{DBB72290-B4B8-3541-8C87-21C9D3DA2F43}"/>
                    </a:ext>
                  </a:extLst>
                </p:cNvPr>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285;p70">
                  <a:extLst>
                    <a:ext uri="{FF2B5EF4-FFF2-40B4-BE49-F238E27FC236}">
                      <a16:creationId xmlns:a16="http://schemas.microsoft.com/office/drawing/2014/main" id="{2FECF795-25E6-CEE3-B87C-53D389959545}"/>
                    </a:ext>
                  </a:extLst>
                </p:cNvPr>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 name="Google Shape;3286;p70">
                  <a:extLst>
                    <a:ext uri="{FF2B5EF4-FFF2-40B4-BE49-F238E27FC236}">
                      <a16:creationId xmlns:a16="http://schemas.microsoft.com/office/drawing/2014/main" id="{5B080146-44B1-60B5-28BD-02E8F5C9D3DB}"/>
                    </a:ext>
                  </a:extLst>
                </p:cNvPr>
                <p:cNvGrpSpPr/>
                <p:nvPr/>
              </p:nvGrpSpPr>
              <p:grpSpPr>
                <a:xfrm>
                  <a:off x="3510200" y="2026000"/>
                  <a:ext cx="291525" cy="429875"/>
                  <a:chOff x="3510200" y="2026000"/>
                  <a:chExt cx="291525" cy="429875"/>
                </a:xfrm>
              </p:grpSpPr>
              <p:sp>
                <p:nvSpPr>
                  <p:cNvPr id="38" name="Google Shape;3287;p70">
                    <a:extLst>
                      <a:ext uri="{FF2B5EF4-FFF2-40B4-BE49-F238E27FC236}">
                        <a16:creationId xmlns:a16="http://schemas.microsoft.com/office/drawing/2014/main" id="{B81296C6-D0A4-52C0-F2F1-6417DA2255DD}"/>
                      </a:ext>
                    </a:extLst>
                  </p:cNvPr>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288;p70">
                    <a:extLst>
                      <a:ext uri="{FF2B5EF4-FFF2-40B4-BE49-F238E27FC236}">
                        <a16:creationId xmlns:a16="http://schemas.microsoft.com/office/drawing/2014/main" id="{3B769F60-B8AE-D0B3-F6FA-51376972935C}"/>
                      </a:ext>
                    </a:extLst>
                  </p:cNvPr>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289;p70">
                    <a:extLst>
                      <a:ext uri="{FF2B5EF4-FFF2-40B4-BE49-F238E27FC236}">
                        <a16:creationId xmlns:a16="http://schemas.microsoft.com/office/drawing/2014/main" id="{2F273FF7-F805-BF27-CF7E-B7D76129E019}"/>
                      </a:ext>
                    </a:extLst>
                  </p:cNvPr>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90;p70">
                    <a:extLst>
                      <a:ext uri="{FF2B5EF4-FFF2-40B4-BE49-F238E27FC236}">
                        <a16:creationId xmlns:a16="http://schemas.microsoft.com/office/drawing/2014/main" id="{57F3E435-DC9A-2327-0CB7-CF32E0D9ABDB}"/>
                      </a:ext>
                    </a:extLst>
                  </p:cNvPr>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Google Shape;3291;p70">
                  <a:extLst>
                    <a:ext uri="{FF2B5EF4-FFF2-40B4-BE49-F238E27FC236}">
                      <a16:creationId xmlns:a16="http://schemas.microsoft.com/office/drawing/2014/main" id="{9F310123-C317-6C68-9104-8A3E00414AAE}"/>
                    </a:ext>
                  </a:extLst>
                </p:cNvPr>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 name="Oval 3">
              <a:extLst>
                <a:ext uri="{FF2B5EF4-FFF2-40B4-BE49-F238E27FC236}">
                  <a16:creationId xmlns:a16="http://schemas.microsoft.com/office/drawing/2014/main" id="{C7A81513-1322-29F8-7183-0CFB253BE13A}"/>
                </a:ext>
              </a:extLst>
            </p:cNvPr>
            <p:cNvSpPr/>
            <p:nvPr/>
          </p:nvSpPr>
          <p:spPr>
            <a:xfrm>
              <a:off x="659097" y="3259413"/>
              <a:ext cx="750561" cy="75699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2" name="Group 41">
            <a:extLst>
              <a:ext uri="{FF2B5EF4-FFF2-40B4-BE49-F238E27FC236}">
                <a16:creationId xmlns:a16="http://schemas.microsoft.com/office/drawing/2014/main" id="{A0C303C1-D35D-580D-6800-009B4AFBC411}"/>
              </a:ext>
            </a:extLst>
          </p:cNvPr>
          <p:cNvGrpSpPr/>
          <p:nvPr/>
        </p:nvGrpSpPr>
        <p:grpSpPr>
          <a:xfrm>
            <a:off x="341467" y="3416964"/>
            <a:ext cx="431758" cy="429100"/>
            <a:chOff x="659097" y="3259413"/>
            <a:chExt cx="750561" cy="756996"/>
          </a:xfrm>
        </p:grpSpPr>
        <p:grpSp>
          <p:nvGrpSpPr>
            <p:cNvPr id="43" name="Group 42">
              <a:extLst>
                <a:ext uri="{FF2B5EF4-FFF2-40B4-BE49-F238E27FC236}">
                  <a16:creationId xmlns:a16="http://schemas.microsoft.com/office/drawing/2014/main" id="{9938035D-EA34-AE60-28BC-06CBEA69F56D}"/>
                </a:ext>
              </a:extLst>
            </p:cNvPr>
            <p:cNvGrpSpPr/>
            <p:nvPr/>
          </p:nvGrpSpPr>
          <p:grpSpPr>
            <a:xfrm>
              <a:off x="722598" y="3405004"/>
              <a:ext cx="597586" cy="429875"/>
              <a:chOff x="722598" y="3405004"/>
              <a:chExt cx="597586" cy="429875"/>
            </a:xfrm>
          </p:grpSpPr>
          <p:grpSp>
            <p:nvGrpSpPr>
              <p:cNvPr id="45" name="Google Shape;3283;p70">
                <a:extLst>
                  <a:ext uri="{FF2B5EF4-FFF2-40B4-BE49-F238E27FC236}">
                    <a16:creationId xmlns:a16="http://schemas.microsoft.com/office/drawing/2014/main" id="{0775BF32-1AB9-2D47-9291-ACDDC63D297F}"/>
                  </a:ext>
                </a:extLst>
              </p:cNvPr>
              <p:cNvGrpSpPr/>
              <p:nvPr/>
            </p:nvGrpSpPr>
            <p:grpSpPr>
              <a:xfrm>
                <a:off x="722598" y="3405004"/>
                <a:ext cx="291525" cy="429875"/>
                <a:chOff x="3510200" y="2026000"/>
                <a:chExt cx="291525" cy="429875"/>
              </a:xfrm>
            </p:grpSpPr>
            <p:sp>
              <p:nvSpPr>
                <p:cNvPr id="55" name="Google Shape;3284;p70">
                  <a:extLst>
                    <a:ext uri="{FF2B5EF4-FFF2-40B4-BE49-F238E27FC236}">
                      <a16:creationId xmlns:a16="http://schemas.microsoft.com/office/drawing/2014/main" id="{A74D82CC-5D81-9FB1-120C-C380030552D0}"/>
                    </a:ext>
                  </a:extLst>
                </p:cNvPr>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285;p70">
                  <a:extLst>
                    <a:ext uri="{FF2B5EF4-FFF2-40B4-BE49-F238E27FC236}">
                      <a16:creationId xmlns:a16="http://schemas.microsoft.com/office/drawing/2014/main" id="{23FD0909-6F72-DCE4-3939-D033AEC1B08A}"/>
                    </a:ext>
                  </a:extLst>
                </p:cNvPr>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7" name="Google Shape;3286;p70">
                  <a:extLst>
                    <a:ext uri="{FF2B5EF4-FFF2-40B4-BE49-F238E27FC236}">
                      <a16:creationId xmlns:a16="http://schemas.microsoft.com/office/drawing/2014/main" id="{1D0541CC-AA88-6FBA-2FFC-364AC40EFEA4}"/>
                    </a:ext>
                  </a:extLst>
                </p:cNvPr>
                <p:cNvGrpSpPr/>
                <p:nvPr/>
              </p:nvGrpSpPr>
              <p:grpSpPr>
                <a:xfrm>
                  <a:off x="3510200" y="2026000"/>
                  <a:ext cx="291525" cy="429875"/>
                  <a:chOff x="3510200" y="2026000"/>
                  <a:chExt cx="291525" cy="429875"/>
                </a:xfrm>
              </p:grpSpPr>
              <p:sp>
                <p:nvSpPr>
                  <p:cNvPr id="59" name="Google Shape;3287;p70">
                    <a:extLst>
                      <a:ext uri="{FF2B5EF4-FFF2-40B4-BE49-F238E27FC236}">
                        <a16:creationId xmlns:a16="http://schemas.microsoft.com/office/drawing/2014/main" id="{2CC995A7-4305-31EE-6D21-C5596800C219}"/>
                      </a:ext>
                    </a:extLst>
                  </p:cNvPr>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288;p70">
                    <a:extLst>
                      <a:ext uri="{FF2B5EF4-FFF2-40B4-BE49-F238E27FC236}">
                        <a16:creationId xmlns:a16="http://schemas.microsoft.com/office/drawing/2014/main" id="{B48E8BBC-94A3-1C03-1B17-62917A219284}"/>
                      </a:ext>
                    </a:extLst>
                  </p:cNvPr>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289;p70">
                    <a:extLst>
                      <a:ext uri="{FF2B5EF4-FFF2-40B4-BE49-F238E27FC236}">
                        <a16:creationId xmlns:a16="http://schemas.microsoft.com/office/drawing/2014/main" id="{CEB5D11E-CBED-7305-77CD-BB08DACF0E19}"/>
                      </a:ext>
                    </a:extLst>
                  </p:cNvPr>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290;p70">
                    <a:extLst>
                      <a:ext uri="{FF2B5EF4-FFF2-40B4-BE49-F238E27FC236}">
                        <a16:creationId xmlns:a16="http://schemas.microsoft.com/office/drawing/2014/main" id="{8FF7C23A-085D-D8CB-44F8-5ECD0891C996}"/>
                      </a:ext>
                    </a:extLst>
                  </p:cNvPr>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 name="Google Shape;3291;p70">
                  <a:extLst>
                    <a:ext uri="{FF2B5EF4-FFF2-40B4-BE49-F238E27FC236}">
                      <a16:creationId xmlns:a16="http://schemas.microsoft.com/office/drawing/2014/main" id="{8E3A5FA3-254C-6F8D-4D5C-EF83DA0AA114}"/>
                    </a:ext>
                  </a:extLst>
                </p:cNvPr>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 name="Google Shape;3283;p70">
                <a:extLst>
                  <a:ext uri="{FF2B5EF4-FFF2-40B4-BE49-F238E27FC236}">
                    <a16:creationId xmlns:a16="http://schemas.microsoft.com/office/drawing/2014/main" id="{A8EF320C-6781-F2DB-B831-FC4CA881E74B}"/>
                  </a:ext>
                </a:extLst>
              </p:cNvPr>
              <p:cNvGrpSpPr/>
              <p:nvPr/>
            </p:nvGrpSpPr>
            <p:grpSpPr>
              <a:xfrm>
                <a:off x="1028659" y="3405004"/>
                <a:ext cx="291525" cy="429875"/>
                <a:chOff x="3510200" y="2026000"/>
                <a:chExt cx="291525" cy="429875"/>
              </a:xfrm>
            </p:grpSpPr>
            <p:sp>
              <p:nvSpPr>
                <p:cNvPr id="47" name="Google Shape;3284;p70">
                  <a:extLst>
                    <a:ext uri="{FF2B5EF4-FFF2-40B4-BE49-F238E27FC236}">
                      <a16:creationId xmlns:a16="http://schemas.microsoft.com/office/drawing/2014/main" id="{0F16CE7A-ABA0-F0AF-3226-9F542857F866}"/>
                    </a:ext>
                  </a:extLst>
                </p:cNvPr>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285;p70">
                  <a:extLst>
                    <a:ext uri="{FF2B5EF4-FFF2-40B4-BE49-F238E27FC236}">
                      <a16:creationId xmlns:a16="http://schemas.microsoft.com/office/drawing/2014/main" id="{B581591D-3BF5-5565-C74B-BD5366C65AB3}"/>
                    </a:ext>
                  </a:extLst>
                </p:cNvPr>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3286;p70">
                  <a:extLst>
                    <a:ext uri="{FF2B5EF4-FFF2-40B4-BE49-F238E27FC236}">
                      <a16:creationId xmlns:a16="http://schemas.microsoft.com/office/drawing/2014/main" id="{6DEA9A6B-4006-E2F9-2466-EFB8F37B382E}"/>
                    </a:ext>
                  </a:extLst>
                </p:cNvPr>
                <p:cNvGrpSpPr/>
                <p:nvPr/>
              </p:nvGrpSpPr>
              <p:grpSpPr>
                <a:xfrm>
                  <a:off x="3510200" y="2026000"/>
                  <a:ext cx="291525" cy="429875"/>
                  <a:chOff x="3510200" y="2026000"/>
                  <a:chExt cx="291525" cy="429875"/>
                </a:xfrm>
              </p:grpSpPr>
              <p:sp>
                <p:nvSpPr>
                  <p:cNvPr id="51" name="Google Shape;3287;p70">
                    <a:extLst>
                      <a:ext uri="{FF2B5EF4-FFF2-40B4-BE49-F238E27FC236}">
                        <a16:creationId xmlns:a16="http://schemas.microsoft.com/office/drawing/2014/main" id="{BA2CD7B6-6558-B038-C024-A5A81547169C}"/>
                      </a:ext>
                    </a:extLst>
                  </p:cNvPr>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288;p70">
                    <a:extLst>
                      <a:ext uri="{FF2B5EF4-FFF2-40B4-BE49-F238E27FC236}">
                        <a16:creationId xmlns:a16="http://schemas.microsoft.com/office/drawing/2014/main" id="{AFEC97AC-6654-FA15-9558-D0628C0E648B}"/>
                      </a:ext>
                    </a:extLst>
                  </p:cNvPr>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289;p70">
                    <a:extLst>
                      <a:ext uri="{FF2B5EF4-FFF2-40B4-BE49-F238E27FC236}">
                        <a16:creationId xmlns:a16="http://schemas.microsoft.com/office/drawing/2014/main" id="{FC6126DF-339F-B5BE-4697-61A6A541A41F}"/>
                      </a:ext>
                    </a:extLst>
                  </p:cNvPr>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290;p70">
                    <a:extLst>
                      <a:ext uri="{FF2B5EF4-FFF2-40B4-BE49-F238E27FC236}">
                        <a16:creationId xmlns:a16="http://schemas.microsoft.com/office/drawing/2014/main" id="{3DACCCC8-99F4-682E-A29D-9ABD97CCD328}"/>
                      </a:ext>
                    </a:extLst>
                  </p:cNvPr>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0" name="Google Shape;3291;p70">
                  <a:extLst>
                    <a:ext uri="{FF2B5EF4-FFF2-40B4-BE49-F238E27FC236}">
                      <a16:creationId xmlns:a16="http://schemas.microsoft.com/office/drawing/2014/main" id="{36B05380-63A0-4DE7-E6EA-57471E78AA11}"/>
                    </a:ext>
                  </a:extLst>
                </p:cNvPr>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4" name="Oval 43">
              <a:extLst>
                <a:ext uri="{FF2B5EF4-FFF2-40B4-BE49-F238E27FC236}">
                  <a16:creationId xmlns:a16="http://schemas.microsoft.com/office/drawing/2014/main" id="{FEABD551-1270-19A3-0C4B-2BD5DCCF9CA6}"/>
                </a:ext>
              </a:extLst>
            </p:cNvPr>
            <p:cNvSpPr/>
            <p:nvPr/>
          </p:nvSpPr>
          <p:spPr>
            <a:xfrm>
              <a:off x="659097" y="3259413"/>
              <a:ext cx="750561" cy="75699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4" name="Google Shape;2469;p52">
            <a:extLst>
              <a:ext uri="{FF2B5EF4-FFF2-40B4-BE49-F238E27FC236}">
                <a16:creationId xmlns:a16="http://schemas.microsoft.com/office/drawing/2014/main" id="{44E2C3B2-52D4-D519-3FB2-27706EEF5212}"/>
              </a:ext>
            </a:extLst>
          </p:cNvPr>
          <p:cNvSpPr txBox="1"/>
          <p:nvPr/>
        </p:nvSpPr>
        <p:spPr>
          <a:xfrm>
            <a:off x="748407" y="1659492"/>
            <a:ext cx="3222467" cy="4291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600"/>
              </a:spcAft>
              <a:buClr>
                <a:srgbClr val="000000"/>
              </a:buClr>
              <a:buSzTx/>
              <a:buFont typeface="Arial"/>
              <a:buNone/>
              <a:tabLst/>
              <a:defRPr/>
            </a:pPr>
            <a:r>
              <a:rPr lang="en" sz="2000">
                <a:solidFill>
                  <a:srgbClr val="073763"/>
                </a:solidFill>
                <a:ea typeface="Open Sans"/>
                <a:cs typeface="Open Sans"/>
                <a:sym typeface="Open Sans"/>
              </a:rPr>
              <a:t>- Cứ 2 HS trong cùng một bàn thảo luận với nhau.</a:t>
            </a:r>
            <a:endParaRPr kumimoji="0" sz="2000" b="0" i="0" u="none" strike="noStrike" kern="0" cap="none" spc="0" normalizeH="0" baseline="0" noProof="0">
              <a:ln>
                <a:noFill/>
              </a:ln>
              <a:solidFill>
                <a:srgbClr val="073763"/>
              </a:solidFill>
              <a:effectLst/>
              <a:uLnTx/>
              <a:uFillTx/>
              <a:latin typeface="Arial"/>
              <a:ea typeface="Open Sans"/>
              <a:cs typeface="Open Sans"/>
              <a:sym typeface="Open Sans"/>
            </a:endParaRPr>
          </a:p>
        </p:txBody>
      </p:sp>
      <p:pic>
        <p:nvPicPr>
          <p:cNvPr id="65" name="1 Minute Timer with Music for Kids! Countdown Videos HD!">
            <a:hlinkClick r:id="" action="ppaction://media"/>
            <a:extLst>
              <a:ext uri="{FF2B5EF4-FFF2-40B4-BE49-F238E27FC236}">
                <a16:creationId xmlns:a16="http://schemas.microsoft.com/office/drawing/2014/main" id="{518A7EB4-5689-36AA-57E0-F62A17982E2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duotone>
              <a:schemeClr val="accent1">
                <a:shade val="45000"/>
                <a:satMod val="135000"/>
              </a:schemeClr>
              <a:prstClr val="white"/>
            </a:duotone>
          </a:blip>
          <a:srcRect l="21199" t="34606" r="21299" b="35123"/>
          <a:stretch/>
        </p:blipFill>
        <p:spPr>
          <a:xfrm>
            <a:off x="1442051" y="4305301"/>
            <a:ext cx="1467045" cy="434074"/>
          </a:xfrm>
          <a:prstGeom prst="rect">
            <a:avLst/>
          </a:prstGeom>
        </p:spPr>
      </p:pic>
      <p:sp>
        <p:nvSpPr>
          <p:cNvPr id="6" name="Google Shape;2469;p52">
            <a:extLst>
              <a:ext uri="{FF2B5EF4-FFF2-40B4-BE49-F238E27FC236}">
                <a16:creationId xmlns:a16="http://schemas.microsoft.com/office/drawing/2014/main" id="{419493E2-3D22-A756-684E-7848D0CD04C3}"/>
              </a:ext>
            </a:extLst>
          </p:cNvPr>
          <p:cNvSpPr txBox="1"/>
          <p:nvPr/>
        </p:nvSpPr>
        <p:spPr>
          <a:xfrm>
            <a:off x="4120846" y="1463738"/>
            <a:ext cx="4673600" cy="2098492"/>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600"/>
              </a:spcAft>
              <a:buClr>
                <a:srgbClr val="000000"/>
              </a:buClr>
              <a:buSzTx/>
              <a:buFont typeface="Arial"/>
              <a:buNone/>
              <a:tabLst/>
              <a:defRPr/>
            </a:pPr>
            <a:r>
              <a:rPr lang="en" sz="2600" b="1">
                <a:solidFill>
                  <a:srgbClr val="073763"/>
                </a:solidFill>
                <a:ea typeface="Open Sans"/>
                <a:cs typeface="Open Sans"/>
                <a:sym typeface="Open Sans"/>
              </a:rPr>
              <a:t>Bài 2.</a:t>
            </a:r>
            <a:r>
              <a:rPr lang="en" sz="2600">
                <a:solidFill>
                  <a:srgbClr val="073763"/>
                </a:solidFill>
                <a:ea typeface="Open Sans"/>
                <a:cs typeface="Open Sans"/>
                <a:sym typeface="Open Sans"/>
              </a:rPr>
              <a:t> Tính:</a:t>
            </a:r>
          </a:p>
          <a:p>
            <a:pPr marL="0" marR="0" lvl="0" indent="0" algn="just" defTabSz="914400" rtl="0" eaLnBrk="1" fontAlgn="auto" latinLnBrk="0" hangingPunct="1">
              <a:lnSpc>
                <a:spcPct val="100000"/>
              </a:lnSpc>
              <a:spcBef>
                <a:spcPts val="0"/>
              </a:spcBef>
              <a:spcAft>
                <a:spcPts val="600"/>
              </a:spcAft>
              <a:buClr>
                <a:srgbClr val="000000"/>
              </a:buClr>
              <a:buSzTx/>
              <a:buFont typeface="Arial"/>
              <a:buNone/>
              <a:tabLst/>
              <a:defRPr/>
            </a:pPr>
            <a:r>
              <a:rPr kumimoji="0" lang="en" sz="2600" b="0" i="0" u="none" strike="noStrike" kern="0" cap="none" spc="0" normalizeH="0" baseline="0" noProof="0">
                <a:ln>
                  <a:noFill/>
                </a:ln>
                <a:solidFill>
                  <a:srgbClr val="073763"/>
                </a:solidFill>
                <a:effectLst/>
                <a:uLnTx/>
                <a:uFillTx/>
                <a:ea typeface="Open Sans"/>
                <a:cs typeface="Open Sans"/>
                <a:sym typeface="Open Sans"/>
              </a:rPr>
              <a:t>a.</a:t>
            </a:r>
            <a:r>
              <a:rPr kumimoji="0" lang="en" sz="2600" b="0" i="0" u="none" strike="noStrike" kern="0" cap="none" spc="0" normalizeH="0" noProof="0">
                <a:ln>
                  <a:noFill/>
                </a:ln>
                <a:solidFill>
                  <a:srgbClr val="073763"/>
                </a:solidFill>
                <a:effectLst/>
                <a:uLnTx/>
                <a:uFillTx/>
                <a:ea typeface="Open Sans"/>
                <a:cs typeface="Open Sans"/>
                <a:sym typeface="Open Sans"/>
              </a:rPr>
              <a:t> Khối lượng của 4,958 lít </a:t>
            </a:r>
            <a:r>
              <a:rPr kumimoji="0" lang="en" sz="2600" b="0" i="0" u="sng" strike="noStrike" kern="0" cap="none" spc="0" normalizeH="0" noProof="0">
                <a:ln>
                  <a:noFill/>
                </a:ln>
                <a:solidFill>
                  <a:srgbClr val="073763"/>
                </a:solidFill>
                <a:effectLst/>
                <a:uLnTx/>
                <a:uFillTx/>
                <a:ea typeface="Open Sans"/>
                <a:cs typeface="Open Sans"/>
                <a:sym typeface="Open Sans"/>
              </a:rPr>
              <a:t>khí chlorine</a:t>
            </a:r>
            <a:r>
              <a:rPr kumimoji="0" lang="en" sz="2600" b="0" i="0" u="none" strike="noStrike" kern="0" cap="none" spc="0" normalizeH="0" noProof="0">
                <a:ln>
                  <a:noFill/>
                </a:ln>
                <a:solidFill>
                  <a:srgbClr val="073763"/>
                </a:solidFill>
                <a:effectLst/>
                <a:uLnTx/>
                <a:uFillTx/>
                <a:ea typeface="Open Sans"/>
                <a:cs typeface="Open Sans"/>
                <a:sym typeface="Open Sans"/>
              </a:rPr>
              <a:t> (đkc)?</a:t>
            </a:r>
          </a:p>
          <a:p>
            <a:pPr marL="0" marR="0" lvl="0" indent="0" algn="just" defTabSz="914400" rtl="0" eaLnBrk="1" fontAlgn="auto" latinLnBrk="0" hangingPunct="1">
              <a:lnSpc>
                <a:spcPct val="100000"/>
              </a:lnSpc>
              <a:spcBef>
                <a:spcPts val="0"/>
              </a:spcBef>
              <a:spcAft>
                <a:spcPts val="600"/>
              </a:spcAft>
              <a:buClr>
                <a:srgbClr val="000000"/>
              </a:buClr>
              <a:buSzTx/>
              <a:buFont typeface="Arial"/>
              <a:buNone/>
              <a:tabLst/>
              <a:defRPr/>
            </a:pPr>
            <a:r>
              <a:rPr lang="en" sz="2600" baseline="0">
                <a:solidFill>
                  <a:srgbClr val="073763"/>
                </a:solidFill>
                <a:ea typeface="Open Sans"/>
                <a:cs typeface="Open Sans"/>
                <a:sym typeface="Open Sans"/>
              </a:rPr>
              <a:t>b. Thể</a:t>
            </a:r>
            <a:r>
              <a:rPr lang="en" sz="2600">
                <a:solidFill>
                  <a:srgbClr val="073763"/>
                </a:solidFill>
                <a:ea typeface="Open Sans"/>
                <a:cs typeface="Open Sans"/>
                <a:sym typeface="Open Sans"/>
              </a:rPr>
              <a:t> tích (đkc) của 5,6 gam </a:t>
            </a:r>
            <a:r>
              <a:rPr lang="en" sz="2600" u="sng">
                <a:solidFill>
                  <a:srgbClr val="073763"/>
                </a:solidFill>
                <a:ea typeface="Open Sans"/>
                <a:cs typeface="Open Sans"/>
                <a:sym typeface="Open Sans"/>
              </a:rPr>
              <a:t>khí nitrogen</a:t>
            </a:r>
            <a:r>
              <a:rPr lang="en" sz="2600">
                <a:solidFill>
                  <a:srgbClr val="073763"/>
                </a:solidFill>
                <a:ea typeface="Open Sans"/>
                <a:cs typeface="Open Sans"/>
                <a:sym typeface="Open Sans"/>
              </a:rPr>
              <a:t>?</a:t>
            </a:r>
          </a:p>
          <a:p>
            <a:pPr marL="0" marR="0" lvl="0" indent="0" algn="just" defTabSz="914400" rtl="0" eaLnBrk="1" fontAlgn="auto" latinLnBrk="0" hangingPunct="1">
              <a:lnSpc>
                <a:spcPct val="100000"/>
              </a:lnSpc>
              <a:spcBef>
                <a:spcPts val="0"/>
              </a:spcBef>
              <a:spcAft>
                <a:spcPts val="600"/>
              </a:spcAft>
              <a:buClr>
                <a:srgbClr val="000000"/>
              </a:buClr>
              <a:buSzTx/>
              <a:buFont typeface="Arial"/>
              <a:buNone/>
              <a:tabLst/>
              <a:defRPr/>
            </a:pPr>
            <a:r>
              <a:rPr lang="en" sz="2600" i="1">
                <a:solidFill>
                  <a:srgbClr val="073763"/>
                </a:solidFill>
                <a:ea typeface="Open Sans"/>
                <a:cs typeface="Open Sans"/>
                <a:sym typeface="Open Sans"/>
              </a:rPr>
              <a:t>B</a:t>
            </a:r>
            <a:r>
              <a:rPr kumimoji="0" lang="en" sz="2600" b="0" i="1" u="none" strike="noStrike" kern="0" cap="none" spc="0" normalizeH="0" baseline="0" noProof="0">
                <a:ln>
                  <a:noFill/>
                </a:ln>
                <a:solidFill>
                  <a:srgbClr val="073763"/>
                </a:solidFill>
                <a:effectLst/>
                <a:uLnTx/>
                <a:uFillTx/>
                <a:ea typeface="Open Sans"/>
                <a:cs typeface="Open Sans"/>
                <a:sym typeface="Open Sans"/>
              </a:rPr>
              <a:t>iết: N = 14;</a:t>
            </a:r>
            <a:r>
              <a:rPr kumimoji="0" lang="en" sz="2600" b="0" i="1" u="none" strike="noStrike" kern="0" cap="none" spc="0" normalizeH="0" noProof="0">
                <a:ln>
                  <a:noFill/>
                </a:ln>
                <a:solidFill>
                  <a:srgbClr val="073763"/>
                </a:solidFill>
                <a:effectLst/>
                <a:uLnTx/>
                <a:uFillTx/>
                <a:ea typeface="Open Sans"/>
                <a:cs typeface="Open Sans"/>
                <a:sym typeface="Open Sans"/>
              </a:rPr>
              <a:t> Cl = 35,5. </a:t>
            </a:r>
            <a:endParaRPr kumimoji="0" sz="2600" b="0" i="1" u="none" strike="noStrike" kern="0" cap="none" spc="0" normalizeH="0" baseline="0" noProof="0">
              <a:ln>
                <a:noFill/>
              </a:ln>
              <a:solidFill>
                <a:srgbClr val="073763"/>
              </a:solidFill>
              <a:effectLst/>
              <a:uLnTx/>
              <a:uFillTx/>
              <a:ea typeface="Open Sans"/>
              <a:cs typeface="Open Sans"/>
              <a:sym typeface="Open Sans"/>
            </a:endParaRPr>
          </a:p>
        </p:txBody>
      </p:sp>
    </p:spTree>
    <p:extLst>
      <p:ext uri="{BB962C8B-B14F-4D97-AF65-F5344CB8AC3E}">
        <p14:creationId xmlns:p14="http://schemas.microsoft.com/office/powerpoint/2010/main" val="3669461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2625" fill="hold"/>
                                        <p:tgtEl>
                                          <p:spTgt spid="65"/>
                                        </p:tgtEl>
                                      </p:cBhvr>
                                    </p:cmd>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4545">
                <p:cTn id="27" fill="hold" display="0">
                  <p:stCondLst>
                    <p:cond delay="indefinite"/>
                  </p:stCondLst>
                </p:cTn>
                <p:tgtEl>
                  <p:spTgt spid="65"/>
                </p:tgtEl>
              </p:cMediaNode>
            </p:video>
          </p:childTnLst>
        </p:cTn>
      </p:par>
    </p:tnLst>
    <p:bldLst>
      <p:bldP spid="15" grpId="0"/>
      <p:bldP spid="22" grpId="0"/>
      <p:bldP spid="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1">
          <a:extLst>
            <a:ext uri="{FF2B5EF4-FFF2-40B4-BE49-F238E27FC236}">
              <a16:creationId xmlns:a16="http://schemas.microsoft.com/office/drawing/2014/main" id="{FC523C9B-3030-6CE6-959B-D7410A85EE75}"/>
            </a:ext>
          </a:extLst>
        </p:cNvPr>
        <p:cNvGrpSpPr/>
        <p:nvPr/>
      </p:nvGrpSpPr>
      <p:grpSpPr>
        <a:xfrm>
          <a:off x="0" y="0"/>
          <a:ext cx="0" cy="0"/>
          <a:chOff x="0" y="0"/>
          <a:chExt cx="0" cy="0"/>
        </a:xfrm>
      </p:grpSpPr>
      <p:sp>
        <p:nvSpPr>
          <p:cNvPr id="2476" name="Google Shape;2476;p52">
            <a:extLst>
              <a:ext uri="{FF2B5EF4-FFF2-40B4-BE49-F238E27FC236}">
                <a16:creationId xmlns:a16="http://schemas.microsoft.com/office/drawing/2014/main" id="{D70B3FC4-69E6-E5D3-8EDC-F289D35F4D4F}"/>
              </a:ext>
            </a:extLst>
          </p:cNvPr>
          <p:cNvSpPr txBox="1">
            <a:spLocks noGrp="1"/>
          </p:cNvSpPr>
          <p:nvPr>
            <p:ph type="ctrTitle"/>
          </p:nvPr>
        </p:nvSpPr>
        <p:spPr>
          <a:xfrm>
            <a:off x="-101600" y="457200"/>
            <a:ext cx="9245600" cy="838200"/>
          </a:xfrm>
          <a:prstGeom prst="rect">
            <a:avLst/>
          </a:prstGeom>
          <a:noFill/>
          <a:ln>
            <a:noFill/>
          </a:ln>
        </p:spPr>
        <p:txBody>
          <a:bodyPr spcFirstLastPara="1" wrap="square" lIns="91425" tIns="91425" rIns="91425" bIns="91425" anchor="b" anchorCtr="0">
            <a:noAutofit/>
          </a:bodyPr>
          <a:lstStyle/>
          <a:p>
            <a:pPr>
              <a:buSzPts val="5200"/>
            </a:pPr>
            <a:r>
              <a:rPr lang="en">
                <a:solidFill>
                  <a:srgbClr val="073763"/>
                </a:solidFill>
                <a:latin typeface="#9Slide03 IcielPanton Black" panose="00000A00000000000000" pitchFamily="2" charset="0"/>
              </a:rPr>
              <a:t>CÁC CÔNG THỨC CHUYỂN ĐỔI GIỮA SỐ MOL, KHỐI LƯỢNG, THỂ TÍCH CHẤT KHÍ (đkc)</a:t>
            </a:r>
            <a:endParaRPr>
              <a:solidFill>
                <a:srgbClr val="073763"/>
              </a:solidFill>
              <a:latin typeface="#9Slide03 IcielPanton Black" panose="00000A00000000000000" pitchFamily="2" charset="0"/>
            </a:endParaRPr>
          </a:p>
        </p:txBody>
      </p:sp>
      <p:sp>
        <p:nvSpPr>
          <p:cNvPr id="4" name="Google Shape;2476;p52">
            <a:extLst>
              <a:ext uri="{FF2B5EF4-FFF2-40B4-BE49-F238E27FC236}">
                <a16:creationId xmlns:a16="http://schemas.microsoft.com/office/drawing/2014/main" id="{09FBD8D2-849E-C2C6-A9E0-05F7F45DA8CF}"/>
              </a:ext>
            </a:extLst>
          </p:cNvPr>
          <p:cNvSpPr txBox="1">
            <a:spLocks/>
          </p:cNvSpPr>
          <p:nvPr/>
        </p:nvSpPr>
        <p:spPr>
          <a:xfrm>
            <a:off x="203200" y="1720850"/>
            <a:ext cx="2413850" cy="6921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n = m : M</a:t>
            </a:r>
          </a:p>
        </p:txBody>
      </p:sp>
      <p:sp>
        <p:nvSpPr>
          <p:cNvPr id="5" name="Google Shape;2476;p52">
            <a:extLst>
              <a:ext uri="{FF2B5EF4-FFF2-40B4-BE49-F238E27FC236}">
                <a16:creationId xmlns:a16="http://schemas.microsoft.com/office/drawing/2014/main" id="{34EA50BB-DCE4-0BB3-E9E7-E5D958BFF7D4}"/>
              </a:ext>
            </a:extLst>
          </p:cNvPr>
          <p:cNvSpPr txBox="1">
            <a:spLocks/>
          </p:cNvSpPr>
          <p:nvPr/>
        </p:nvSpPr>
        <p:spPr>
          <a:xfrm>
            <a:off x="203200" y="2320925"/>
            <a:ext cx="2413850" cy="6921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r>
              <a:rPr lang="en">
                <a:solidFill>
                  <a:srgbClr val="073763"/>
                </a:solidFill>
                <a:latin typeface="#9Slide02 Noi dung dai" panose="02000000000000000000" pitchFamily="2" charset="0"/>
                <a:ea typeface="#9Slide02 Noi dung dai" panose="02000000000000000000" pitchFamily="2" charset="0"/>
              </a:rPr>
              <a:t>M</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 m : n</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6" name="Google Shape;2476;p52">
            <a:extLst>
              <a:ext uri="{FF2B5EF4-FFF2-40B4-BE49-F238E27FC236}">
                <a16:creationId xmlns:a16="http://schemas.microsoft.com/office/drawing/2014/main" id="{B3EF447E-AE82-53AC-8AA1-F85175354B4C}"/>
              </a:ext>
            </a:extLst>
          </p:cNvPr>
          <p:cNvSpPr txBox="1">
            <a:spLocks/>
          </p:cNvSpPr>
          <p:nvPr/>
        </p:nvSpPr>
        <p:spPr>
          <a:xfrm>
            <a:off x="4696675" y="977900"/>
            <a:ext cx="361950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V</a:t>
            </a:r>
            <a:r>
              <a:rPr kumimoji="0" lang="en" sz="3000" b="0" i="0" u="none" strike="noStrike" kern="0" cap="none" spc="0" normalizeH="0" baseline="-2500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đkc</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 24,79 . n</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7" name="Google Shape;2476;p52">
            <a:extLst>
              <a:ext uri="{FF2B5EF4-FFF2-40B4-BE49-F238E27FC236}">
                <a16:creationId xmlns:a16="http://schemas.microsoft.com/office/drawing/2014/main" id="{86ABEB8C-7932-F757-92A3-353D8E8E5E39}"/>
              </a:ext>
            </a:extLst>
          </p:cNvPr>
          <p:cNvSpPr txBox="1">
            <a:spLocks/>
          </p:cNvSpPr>
          <p:nvPr/>
        </p:nvSpPr>
        <p:spPr>
          <a:xfrm>
            <a:off x="203200" y="1047750"/>
            <a:ext cx="24138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m = M . n     </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8" name="Google Shape;2476;p52">
            <a:extLst>
              <a:ext uri="{FF2B5EF4-FFF2-40B4-BE49-F238E27FC236}">
                <a16:creationId xmlns:a16="http://schemas.microsoft.com/office/drawing/2014/main" id="{0C0B4018-5A87-C30C-46F6-98AADC1CBB46}"/>
              </a:ext>
            </a:extLst>
          </p:cNvPr>
          <p:cNvSpPr txBox="1">
            <a:spLocks/>
          </p:cNvSpPr>
          <p:nvPr/>
        </p:nvSpPr>
        <p:spPr>
          <a:xfrm>
            <a:off x="4794250" y="1774825"/>
            <a:ext cx="361950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n = V</a:t>
            </a:r>
            <a:r>
              <a:rPr kumimoji="0" lang="en" sz="3000" b="0" i="0" u="none" strike="noStrike" kern="0" cap="none" spc="0" normalizeH="0" baseline="-2500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đkc </a:t>
            </a:r>
            <a:r>
              <a:rPr kumimoji="0" lang="en"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rPr>
              <a:t>: 24,79</a:t>
            </a:r>
            <a:endParaRPr kumimoji="0" lang="pt-BR" sz="3000" b="0" i="0" u="none" strike="noStrike" kern="0" cap="none" spc="0" normalizeH="0" baseline="0" noProof="0">
              <a:ln>
                <a:noFill/>
              </a:ln>
              <a:solidFill>
                <a:srgbClr val="FF0000"/>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17" name="Google Shape;2476;p52">
            <a:extLst>
              <a:ext uri="{FF2B5EF4-FFF2-40B4-BE49-F238E27FC236}">
                <a16:creationId xmlns:a16="http://schemas.microsoft.com/office/drawing/2014/main" id="{25B6AFC8-32C3-3E8A-5644-7C7D72AB12B6}"/>
              </a:ext>
            </a:extLst>
          </p:cNvPr>
          <p:cNvSpPr txBox="1">
            <a:spLocks/>
          </p:cNvSpPr>
          <p:nvPr/>
        </p:nvSpPr>
        <p:spPr>
          <a:xfrm>
            <a:off x="2012950" y="102235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(1)   </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18" name="Google Shape;2476;p52">
            <a:extLst>
              <a:ext uri="{FF2B5EF4-FFF2-40B4-BE49-F238E27FC236}">
                <a16:creationId xmlns:a16="http://schemas.microsoft.com/office/drawing/2014/main" id="{68285915-4BFF-4AF4-61FB-5BFAF974D49C}"/>
              </a:ext>
            </a:extLst>
          </p:cNvPr>
          <p:cNvSpPr txBox="1">
            <a:spLocks/>
          </p:cNvSpPr>
          <p:nvPr/>
        </p:nvSpPr>
        <p:spPr>
          <a:xfrm>
            <a:off x="2012950" y="163195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(2)   </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19" name="Google Shape;2476;p52">
            <a:extLst>
              <a:ext uri="{FF2B5EF4-FFF2-40B4-BE49-F238E27FC236}">
                <a16:creationId xmlns:a16="http://schemas.microsoft.com/office/drawing/2014/main" id="{45ABCB3C-CA37-A677-B108-82560007C991}"/>
              </a:ext>
            </a:extLst>
          </p:cNvPr>
          <p:cNvSpPr txBox="1">
            <a:spLocks/>
          </p:cNvSpPr>
          <p:nvPr/>
        </p:nvSpPr>
        <p:spPr>
          <a:xfrm>
            <a:off x="2012950" y="2413000"/>
            <a:ext cx="971550" cy="5778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(3)   </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20" name="Google Shape;2476;p52">
            <a:extLst>
              <a:ext uri="{FF2B5EF4-FFF2-40B4-BE49-F238E27FC236}">
                <a16:creationId xmlns:a16="http://schemas.microsoft.com/office/drawing/2014/main" id="{372EA0FA-A145-FB81-0D0E-F00805B19378}"/>
              </a:ext>
            </a:extLst>
          </p:cNvPr>
          <p:cNvSpPr txBox="1">
            <a:spLocks/>
          </p:cNvSpPr>
          <p:nvPr/>
        </p:nvSpPr>
        <p:spPr>
          <a:xfrm>
            <a:off x="7870400" y="97790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(4)   </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21" name="Google Shape;2476;p52">
            <a:extLst>
              <a:ext uri="{FF2B5EF4-FFF2-40B4-BE49-F238E27FC236}">
                <a16:creationId xmlns:a16="http://schemas.microsoft.com/office/drawing/2014/main" id="{9B7119B8-AEED-2319-E10A-713C4959614A}"/>
              </a:ext>
            </a:extLst>
          </p:cNvPr>
          <p:cNvSpPr txBox="1">
            <a:spLocks/>
          </p:cNvSpPr>
          <p:nvPr/>
        </p:nvSpPr>
        <p:spPr>
          <a:xfrm>
            <a:off x="7927975" y="1720850"/>
            <a:ext cx="97155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(5)   </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11" name="Google Shape;2476;p52">
            <a:extLst>
              <a:ext uri="{FF2B5EF4-FFF2-40B4-BE49-F238E27FC236}">
                <a16:creationId xmlns:a16="http://schemas.microsoft.com/office/drawing/2014/main" id="{F32531AE-A9DB-F881-3FAB-90B7984CA833}"/>
              </a:ext>
            </a:extLst>
          </p:cNvPr>
          <p:cNvSpPr txBox="1">
            <a:spLocks/>
          </p:cNvSpPr>
          <p:nvPr/>
        </p:nvSpPr>
        <p:spPr>
          <a:xfrm>
            <a:off x="-101600" y="2769662"/>
            <a:ext cx="9245600" cy="838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buSzPts val="5200"/>
            </a:pPr>
            <a:r>
              <a:rPr lang="en-US">
                <a:solidFill>
                  <a:srgbClr val="073763"/>
                </a:solidFill>
                <a:latin typeface="#9Slide03 IcielPanton Black" panose="00000A00000000000000" pitchFamily="2" charset="0"/>
              </a:rPr>
              <a:t>SƠ ĐỒ CHUYỂN ĐỔI m, n, V</a:t>
            </a:r>
            <a:r>
              <a:rPr lang="en-US" baseline="-25000">
                <a:solidFill>
                  <a:srgbClr val="073763"/>
                </a:solidFill>
                <a:latin typeface="#9Slide03 IcielPanton Black" panose="00000A00000000000000" pitchFamily="2" charset="0"/>
              </a:rPr>
              <a:t>đkc</a:t>
            </a:r>
            <a:endParaRPr lang="vi-VN">
              <a:solidFill>
                <a:srgbClr val="073763"/>
              </a:solidFill>
              <a:latin typeface="#9Slide03 IcielPanton Black" panose="00000A00000000000000" pitchFamily="2" charset="0"/>
            </a:endParaRPr>
          </a:p>
        </p:txBody>
      </p:sp>
      <p:sp>
        <p:nvSpPr>
          <p:cNvPr id="12" name="Google Shape;2476;p52">
            <a:extLst>
              <a:ext uri="{FF2B5EF4-FFF2-40B4-BE49-F238E27FC236}">
                <a16:creationId xmlns:a16="http://schemas.microsoft.com/office/drawing/2014/main" id="{C2A084DD-0C18-A01A-D997-6B83B0B51E34}"/>
              </a:ext>
            </a:extLst>
          </p:cNvPr>
          <p:cNvSpPr txBox="1">
            <a:spLocks/>
          </p:cNvSpPr>
          <p:nvPr/>
        </p:nvSpPr>
        <p:spPr>
          <a:xfrm>
            <a:off x="352476" y="3910002"/>
            <a:ext cx="1157600" cy="584200"/>
          </a:xfrm>
          <a:prstGeom prst="rect">
            <a:avLst/>
          </a:prstGeom>
          <a:noFill/>
          <a:ln>
            <a:solidFill>
              <a:srgbClr val="434343"/>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buSzPts val="5200"/>
            </a:pPr>
            <a:r>
              <a:rPr lang="en-US">
                <a:solidFill>
                  <a:srgbClr val="073763"/>
                </a:solidFill>
                <a:latin typeface="#9Slide03 IcielPanton Black" panose="00000A00000000000000" pitchFamily="2" charset="0"/>
              </a:rPr>
              <a:t>m</a:t>
            </a:r>
            <a:endParaRPr lang="vi-VN">
              <a:solidFill>
                <a:srgbClr val="073763"/>
              </a:solidFill>
              <a:latin typeface="#9Slide03 IcielPanton Black" panose="00000A00000000000000" pitchFamily="2" charset="0"/>
            </a:endParaRPr>
          </a:p>
        </p:txBody>
      </p:sp>
      <p:sp>
        <p:nvSpPr>
          <p:cNvPr id="13" name="Google Shape;2476;p52">
            <a:extLst>
              <a:ext uri="{FF2B5EF4-FFF2-40B4-BE49-F238E27FC236}">
                <a16:creationId xmlns:a16="http://schemas.microsoft.com/office/drawing/2014/main" id="{5DCD41FD-BC36-447E-257D-81C61491FD91}"/>
              </a:ext>
            </a:extLst>
          </p:cNvPr>
          <p:cNvSpPr txBox="1">
            <a:spLocks/>
          </p:cNvSpPr>
          <p:nvPr/>
        </p:nvSpPr>
        <p:spPr>
          <a:xfrm>
            <a:off x="3654485" y="3910002"/>
            <a:ext cx="1157600" cy="584200"/>
          </a:xfrm>
          <a:prstGeom prst="rect">
            <a:avLst/>
          </a:prstGeom>
          <a:noFill/>
          <a:ln>
            <a:solidFill>
              <a:srgbClr val="434343"/>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buSzPts val="5200"/>
            </a:pPr>
            <a:r>
              <a:rPr lang="en-US">
                <a:solidFill>
                  <a:srgbClr val="FF0000"/>
                </a:solidFill>
                <a:latin typeface="#9Slide03 IcielPanton Black" panose="00000A00000000000000" pitchFamily="2" charset="0"/>
              </a:rPr>
              <a:t>n</a:t>
            </a:r>
            <a:endParaRPr lang="vi-VN">
              <a:solidFill>
                <a:srgbClr val="FF0000"/>
              </a:solidFill>
              <a:latin typeface="#9Slide03 IcielPanton Black" panose="00000A00000000000000" pitchFamily="2" charset="0"/>
            </a:endParaRPr>
          </a:p>
        </p:txBody>
      </p:sp>
      <p:sp>
        <p:nvSpPr>
          <p:cNvPr id="14" name="Google Shape;2476;p52">
            <a:extLst>
              <a:ext uri="{FF2B5EF4-FFF2-40B4-BE49-F238E27FC236}">
                <a16:creationId xmlns:a16="http://schemas.microsoft.com/office/drawing/2014/main" id="{8B3A97C4-F008-1F5C-56E3-947C93D04398}"/>
              </a:ext>
            </a:extLst>
          </p:cNvPr>
          <p:cNvSpPr txBox="1">
            <a:spLocks/>
          </p:cNvSpPr>
          <p:nvPr/>
        </p:nvSpPr>
        <p:spPr>
          <a:xfrm>
            <a:off x="6828210" y="3910002"/>
            <a:ext cx="1157600" cy="584200"/>
          </a:xfrm>
          <a:prstGeom prst="rect">
            <a:avLst/>
          </a:prstGeom>
          <a:noFill/>
          <a:ln>
            <a:solidFill>
              <a:srgbClr val="434343"/>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buSzPts val="5200"/>
            </a:pPr>
            <a:r>
              <a:rPr lang="en-US">
                <a:solidFill>
                  <a:srgbClr val="073763"/>
                </a:solidFill>
                <a:latin typeface="#9Slide03 IcielPanton Black" panose="00000A00000000000000" pitchFamily="2" charset="0"/>
              </a:rPr>
              <a:t>V</a:t>
            </a:r>
            <a:r>
              <a:rPr lang="en-US" baseline="-25000">
                <a:solidFill>
                  <a:srgbClr val="073763"/>
                </a:solidFill>
                <a:latin typeface="#9Slide03 IcielPanton Black" panose="00000A00000000000000" pitchFamily="2" charset="0"/>
              </a:rPr>
              <a:t>đkc</a:t>
            </a:r>
            <a:endParaRPr lang="vi-VN">
              <a:solidFill>
                <a:srgbClr val="073763"/>
              </a:solidFill>
              <a:latin typeface="#9Slide03 IcielPanton Black" panose="00000A00000000000000" pitchFamily="2" charset="0"/>
            </a:endParaRPr>
          </a:p>
        </p:txBody>
      </p:sp>
      <p:cxnSp>
        <p:nvCxnSpPr>
          <p:cNvPr id="16" name="Straight Arrow Connector 15">
            <a:extLst>
              <a:ext uri="{FF2B5EF4-FFF2-40B4-BE49-F238E27FC236}">
                <a16:creationId xmlns:a16="http://schemas.microsoft.com/office/drawing/2014/main" id="{DE81BAF9-49A3-9C4E-31E6-DEC75038B09A}"/>
              </a:ext>
            </a:extLst>
          </p:cNvPr>
          <p:cNvCxnSpPr/>
          <p:nvPr/>
        </p:nvCxnSpPr>
        <p:spPr>
          <a:xfrm>
            <a:off x="1630943" y="4092035"/>
            <a:ext cx="1930400" cy="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4EB74C8-6405-32E2-79C8-51DC7101BF91}"/>
              </a:ext>
            </a:extLst>
          </p:cNvPr>
          <p:cNvCxnSpPr/>
          <p:nvPr/>
        </p:nvCxnSpPr>
        <p:spPr>
          <a:xfrm>
            <a:off x="4909660" y="4092035"/>
            <a:ext cx="1930400" cy="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4C8D2AE-FAA3-BF97-0814-CFCEBC2E88F0}"/>
              </a:ext>
            </a:extLst>
          </p:cNvPr>
          <p:cNvCxnSpPr>
            <a:cxnSpLocks/>
          </p:cNvCxnSpPr>
          <p:nvPr/>
        </p:nvCxnSpPr>
        <p:spPr>
          <a:xfrm flipH="1">
            <a:off x="4879837" y="4342089"/>
            <a:ext cx="1876563" cy="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9CB4915-1D17-96D0-112B-6A683135B36D}"/>
              </a:ext>
            </a:extLst>
          </p:cNvPr>
          <p:cNvCxnSpPr>
            <a:cxnSpLocks/>
          </p:cNvCxnSpPr>
          <p:nvPr/>
        </p:nvCxnSpPr>
        <p:spPr>
          <a:xfrm flipH="1">
            <a:off x="1600790" y="4342089"/>
            <a:ext cx="1990706" cy="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97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1F8E9-2D95-5970-91E2-13E2FFA81D41}"/>
            </a:ext>
          </a:extLst>
        </p:cNvPr>
        <p:cNvGrpSpPr/>
        <p:nvPr/>
      </p:nvGrpSpPr>
      <p:grpSpPr>
        <a:xfrm>
          <a:off x="0" y="0"/>
          <a:ext cx="0" cy="0"/>
          <a:chOff x="0" y="0"/>
          <a:chExt cx="0" cy="0"/>
        </a:xfrm>
      </p:grpSpPr>
      <p:sp>
        <p:nvSpPr>
          <p:cNvPr id="90" name="Google Shape;197;p27">
            <a:extLst>
              <a:ext uri="{FF2B5EF4-FFF2-40B4-BE49-F238E27FC236}">
                <a16:creationId xmlns:a16="http://schemas.microsoft.com/office/drawing/2014/main" id="{299C4541-CFE1-43BD-8C9E-1AE606BB0083}"/>
              </a:ext>
            </a:extLst>
          </p:cNvPr>
          <p:cNvSpPr txBox="1">
            <a:spLocks/>
          </p:cNvSpPr>
          <p:nvPr/>
        </p:nvSpPr>
        <p:spPr>
          <a:xfrm>
            <a:off x="3081054" y="701847"/>
            <a:ext cx="3687633"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4000" b="0" i="0" u="none" strike="noStrike" kern="0" cap="none" spc="0" normalizeH="0" baseline="0" noProof="0">
                <a:ln>
                  <a:noFill/>
                </a:ln>
                <a:solidFill>
                  <a:srgbClr val="FF0000"/>
                </a:solidFill>
                <a:effectLst/>
                <a:uLnTx/>
                <a:uFillTx/>
                <a:latin typeface="#9Slide07 Cadena" panose="02000503000000020004" pitchFamily="2" charset="0"/>
                <a:sym typeface="Fredoka One"/>
              </a:rPr>
              <a:t>MẬT THƯ SỐ 3</a:t>
            </a:r>
          </a:p>
        </p:txBody>
      </p:sp>
      <p:sp>
        <p:nvSpPr>
          <p:cNvPr id="91" name="Freeform 5">
            <a:extLst>
              <a:ext uri="{FF2B5EF4-FFF2-40B4-BE49-F238E27FC236}">
                <a16:creationId xmlns:a16="http://schemas.microsoft.com/office/drawing/2014/main" id="{78669508-A84E-47C8-8A2E-5228AB72DB82}"/>
              </a:ext>
            </a:extLst>
          </p:cNvPr>
          <p:cNvSpPr/>
          <p:nvPr/>
        </p:nvSpPr>
        <p:spPr>
          <a:xfrm>
            <a:off x="1068380" y="230978"/>
            <a:ext cx="1257300" cy="1252977"/>
          </a:xfrm>
          <a:custGeom>
            <a:avLst/>
            <a:gdLst/>
            <a:ahLst/>
            <a:cxnLst/>
            <a:rect l="l" t="t" r="r" b="b"/>
            <a:pathLst>
              <a:path w="1492488" h="1745600">
                <a:moveTo>
                  <a:pt x="0" y="0"/>
                </a:moveTo>
                <a:lnTo>
                  <a:pt x="1492488" y="0"/>
                </a:lnTo>
                <a:lnTo>
                  <a:pt x="1492488" y="1745600"/>
                </a:lnTo>
                <a:lnTo>
                  <a:pt x="0" y="1745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Arial"/>
              <a:sym typeface="Arial"/>
            </a:endParaRPr>
          </a:p>
        </p:txBody>
      </p:sp>
      <p:sp>
        <p:nvSpPr>
          <p:cNvPr id="94" name="Freeform 7">
            <a:extLst>
              <a:ext uri="{FF2B5EF4-FFF2-40B4-BE49-F238E27FC236}">
                <a16:creationId xmlns:a16="http://schemas.microsoft.com/office/drawing/2014/main" id="{41C39253-3FEF-E231-2355-34A9F4FF818D}"/>
              </a:ext>
            </a:extLst>
          </p:cNvPr>
          <p:cNvSpPr/>
          <p:nvPr/>
        </p:nvSpPr>
        <p:spPr>
          <a:xfrm rot="2892257">
            <a:off x="7363906" y="571977"/>
            <a:ext cx="1152688" cy="860910"/>
          </a:xfrm>
          <a:custGeom>
            <a:avLst/>
            <a:gdLst/>
            <a:ahLst/>
            <a:cxnLst/>
            <a:rect l="l" t="t" r="r" b="b"/>
            <a:pathLst>
              <a:path w="1081199" h="820360">
                <a:moveTo>
                  <a:pt x="0" y="0"/>
                </a:moveTo>
                <a:lnTo>
                  <a:pt x="1081198" y="0"/>
                </a:lnTo>
                <a:lnTo>
                  <a:pt x="1081198" y="820359"/>
                </a:lnTo>
                <a:lnTo>
                  <a:pt x="0" y="820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Arial"/>
              <a:sym typeface="Arial"/>
            </a:endParaRPr>
          </a:p>
        </p:txBody>
      </p:sp>
      <p:sp>
        <p:nvSpPr>
          <p:cNvPr id="19" name="Google Shape;197;p27">
            <a:extLst>
              <a:ext uri="{FF2B5EF4-FFF2-40B4-BE49-F238E27FC236}">
                <a16:creationId xmlns:a16="http://schemas.microsoft.com/office/drawing/2014/main" id="{4FEB5616-1A09-D45B-1E89-B2A161B981D4}"/>
              </a:ext>
            </a:extLst>
          </p:cNvPr>
          <p:cNvSpPr txBox="1">
            <a:spLocks/>
          </p:cNvSpPr>
          <p:nvPr/>
        </p:nvSpPr>
        <p:spPr>
          <a:xfrm>
            <a:off x="1896788" y="2290763"/>
            <a:ext cx="5875611"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5400" b="0" i="0" u="none" strike="noStrike" kern="0" cap="none" spc="0" normalizeH="0" baseline="0" noProof="0">
                <a:ln>
                  <a:noFill/>
                </a:ln>
                <a:solidFill>
                  <a:schemeClr val="bg2">
                    <a:lumMod val="75000"/>
                  </a:schemeClr>
                </a:solidFill>
                <a:effectLst/>
                <a:uLnTx/>
                <a:uFillTx/>
                <a:latin typeface="#9Slide07 Cadena" panose="02000503000000020004" pitchFamily="2" charset="0"/>
                <a:sym typeface="Fredoka One"/>
              </a:rPr>
              <a:t>M C H Ê R T H I N A</a:t>
            </a:r>
          </a:p>
        </p:txBody>
      </p:sp>
    </p:spTree>
    <p:extLst>
      <p:ext uri="{BB962C8B-B14F-4D97-AF65-F5344CB8AC3E}">
        <p14:creationId xmlns:p14="http://schemas.microsoft.com/office/powerpoint/2010/main" val="193200013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93640-B22B-6A54-C0F7-8F53D3500D76}"/>
            </a:ext>
          </a:extLst>
        </p:cNvPr>
        <p:cNvGrpSpPr/>
        <p:nvPr/>
      </p:nvGrpSpPr>
      <p:grpSpPr>
        <a:xfrm>
          <a:off x="0" y="0"/>
          <a:ext cx="0" cy="0"/>
          <a:chOff x="0" y="0"/>
          <a:chExt cx="0" cy="0"/>
        </a:xfrm>
      </p:grpSpPr>
      <p:sp>
        <p:nvSpPr>
          <p:cNvPr id="2" name="Title 1">
            <a:hlinkClick r:id="" action="ppaction://hlinkshowjump?jump=nextslide"/>
            <a:extLst>
              <a:ext uri="{FF2B5EF4-FFF2-40B4-BE49-F238E27FC236}">
                <a16:creationId xmlns:a16="http://schemas.microsoft.com/office/drawing/2014/main" id="{21ED579B-60E6-23C4-91C3-6D160DBCB505}"/>
              </a:ext>
            </a:extLst>
          </p:cNvPr>
          <p:cNvSpPr txBox="1">
            <a:spLocks/>
          </p:cNvSpPr>
          <p:nvPr/>
        </p:nvSpPr>
        <p:spPr>
          <a:xfrm>
            <a:off x="1655676" y="1761664"/>
            <a:ext cx="5829300" cy="1102519"/>
          </a:xfrm>
          <a:prstGeom prst="rect">
            <a:avLst/>
          </a:prstGeom>
        </p:spPr>
        <p:txBody>
          <a:bodyPr vert="horz" lIns="68580" tIns="34290" rIns="68580" bIns="34290"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 typeface="Arial"/>
              <a:buNone/>
              <a:tabLst/>
              <a:defRPr/>
            </a:pPr>
            <a:r>
              <a:rPr kumimoji="0" lang="en-US" sz="5400" b="1" i="0" u="none" strike="noStrike" kern="1200" cap="all" spc="0" normalizeH="0" baseline="0" noProof="0">
                <a:ln w="0"/>
                <a:solidFill>
                  <a:srgbClr val="FFFF00"/>
                </a:solidFill>
                <a:effectLst>
                  <a:reflection blurRad="12700" stA="50000" endPos="50000" dist="5000" dir="5400000" sy="-100000" rotWithShape="0"/>
                </a:effectLst>
                <a:uLnTx/>
                <a:uFillTx/>
                <a:latin typeface="#9Slide07 Cadena" panose="02000503000000020004" pitchFamily="2" charset="0"/>
                <a:ea typeface="+mj-ea"/>
                <a:cs typeface="+mj-cs"/>
                <a:sym typeface="Arial"/>
              </a:rPr>
              <a:t>MẬT THƯ SỐ 4</a:t>
            </a:r>
            <a:endParaRPr kumimoji="0" lang="vi-VN" sz="5400" b="1" i="0" u="none" strike="noStrike" kern="1200" cap="all" spc="0" normalizeH="0" baseline="0" noProof="0" dirty="0">
              <a:ln w="0"/>
              <a:solidFill>
                <a:srgbClr val="FFFF00"/>
              </a:solidFill>
              <a:effectLst>
                <a:reflection blurRad="12700" stA="50000" endPos="50000" dist="5000" dir="5400000" sy="-100000" rotWithShape="0"/>
              </a:effectLst>
              <a:uLnTx/>
              <a:uFillTx/>
              <a:latin typeface="#9Slide07 Cadena" panose="02000503000000020004" pitchFamily="2" charset="0"/>
              <a:ea typeface="+mj-ea"/>
              <a:cs typeface="+mj-cs"/>
              <a:sym typeface="Arial"/>
            </a:endParaRPr>
          </a:p>
        </p:txBody>
      </p:sp>
      <p:pic>
        <p:nvPicPr>
          <p:cNvPr id="3" name="1 mo dau.mp3">
            <a:hlinkClick r:id="" action="ppaction://media"/>
            <a:extLst>
              <a:ext uri="{FF2B5EF4-FFF2-40B4-BE49-F238E27FC236}">
                <a16:creationId xmlns:a16="http://schemas.microsoft.com/office/drawing/2014/main" id="{D3327DB0-F180-208F-38B5-4B4779121E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79396" y="0"/>
            <a:ext cx="457200" cy="457200"/>
          </a:xfrm>
          <a:prstGeom prst="rect">
            <a:avLst/>
          </a:prstGeom>
        </p:spPr>
      </p:pic>
    </p:spTree>
    <p:extLst>
      <p:ext uri="{BB962C8B-B14F-4D97-AF65-F5344CB8AC3E}">
        <p14:creationId xmlns:p14="http://schemas.microsoft.com/office/powerpoint/2010/main" val="3160903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6415">
                <p:cTn id="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41">
          <a:extLst>
            <a:ext uri="{FF2B5EF4-FFF2-40B4-BE49-F238E27FC236}">
              <a16:creationId xmlns:a16="http://schemas.microsoft.com/office/drawing/2014/main" id="{43774F82-8797-D1E2-A681-FA36BC88DF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D7902B-BFFA-9C3B-034F-15222A46BAAB}"/>
              </a:ext>
            </a:extLst>
          </p:cNvPr>
          <p:cNvPicPr>
            <a:picLocks noChangeAspect="1"/>
          </p:cNvPicPr>
          <p:nvPr/>
        </p:nvPicPr>
        <p:blipFill>
          <a:blip r:embed="rId3"/>
          <a:stretch>
            <a:fillRect/>
          </a:stretch>
        </p:blipFill>
        <p:spPr>
          <a:xfrm>
            <a:off x="3492500" y="0"/>
            <a:ext cx="2315653" cy="5143500"/>
          </a:xfrm>
          <a:prstGeom prst="rect">
            <a:avLst/>
          </a:prstGeom>
        </p:spPr>
      </p:pic>
      <p:pic>
        <p:nvPicPr>
          <p:cNvPr id="5" name="Picture 4">
            <a:extLst>
              <a:ext uri="{FF2B5EF4-FFF2-40B4-BE49-F238E27FC236}">
                <a16:creationId xmlns:a16="http://schemas.microsoft.com/office/drawing/2014/main" id="{4DB5E85F-63D4-7FAE-2F84-088124E2269A}"/>
              </a:ext>
            </a:extLst>
          </p:cNvPr>
          <p:cNvPicPr>
            <a:picLocks noChangeAspect="1"/>
          </p:cNvPicPr>
          <p:nvPr/>
        </p:nvPicPr>
        <p:blipFill>
          <a:blip r:embed="rId4"/>
          <a:stretch>
            <a:fillRect/>
          </a:stretch>
        </p:blipFill>
        <p:spPr>
          <a:xfrm>
            <a:off x="0" y="0"/>
            <a:ext cx="2315653" cy="5143500"/>
          </a:xfrm>
          <a:prstGeom prst="rect">
            <a:avLst/>
          </a:prstGeom>
        </p:spPr>
      </p:pic>
      <p:pic>
        <p:nvPicPr>
          <p:cNvPr id="7" name="Picture 6">
            <a:extLst>
              <a:ext uri="{FF2B5EF4-FFF2-40B4-BE49-F238E27FC236}">
                <a16:creationId xmlns:a16="http://schemas.microsoft.com/office/drawing/2014/main" id="{B25099D4-E65B-4832-480A-8A138C18DFF9}"/>
              </a:ext>
            </a:extLst>
          </p:cNvPr>
          <p:cNvPicPr>
            <a:picLocks noChangeAspect="1"/>
          </p:cNvPicPr>
          <p:nvPr/>
        </p:nvPicPr>
        <p:blipFill>
          <a:blip r:embed="rId5"/>
          <a:stretch>
            <a:fillRect/>
          </a:stretch>
        </p:blipFill>
        <p:spPr>
          <a:xfrm>
            <a:off x="6828347" y="0"/>
            <a:ext cx="2315653" cy="5143500"/>
          </a:xfrm>
          <a:prstGeom prst="rect">
            <a:avLst/>
          </a:prstGeom>
        </p:spPr>
      </p:pic>
      <p:cxnSp>
        <p:nvCxnSpPr>
          <p:cNvPr id="10" name="Straight Arrow Connector 9">
            <a:extLst>
              <a:ext uri="{FF2B5EF4-FFF2-40B4-BE49-F238E27FC236}">
                <a16:creationId xmlns:a16="http://schemas.microsoft.com/office/drawing/2014/main" id="{945B8A1F-187F-8EC7-3F22-1626FE52B2A4}"/>
              </a:ext>
            </a:extLst>
          </p:cNvPr>
          <p:cNvCxnSpPr>
            <a:cxnSpLocks/>
          </p:cNvCxnSpPr>
          <p:nvPr/>
        </p:nvCxnSpPr>
        <p:spPr>
          <a:xfrm>
            <a:off x="2463800" y="2834735"/>
            <a:ext cx="919743" cy="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E9EABD9-EFCE-3F10-697C-674AAC2E459C}"/>
              </a:ext>
            </a:extLst>
          </p:cNvPr>
          <p:cNvCxnSpPr>
            <a:cxnSpLocks/>
          </p:cNvCxnSpPr>
          <p:nvPr/>
        </p:nvCxnSpPr>
        <p:spPr>
          <a:xfrm>
            <a:off x="5935153" y="2811970"/>
            <a:ext cx="919743" cy="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428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1">
          <a:extLst>
            <a:ext uri="{FF2B5EF4-FFF2-40B4-BE49-F238E27FC236}">
              <a16:creationId xmlns:a16="http://schemas.microsoft.com/office/drawing/2014/main" id="{695964CF-A048-4260-B312-FA759CCAD72C}"/>
            </a:ext>
          </a:extLst>
        </p:cNvPr>
        <p:cNvGrpSpPr/>
        <p:nvPr/>
      </p:nvGrpSpPr>
      <p:grpSpPr>
        <a:xfrm>
          <a:off x="0" y="0"/>
          <a:ext cx="0" cy="0"/>
          <a:chOff x="0" y="0"/>
          <a:chExt cx="0" cy="0"/>
        </a:xfrm>
      </p:grpSpPr>
      <p:sp>
        <p:nvSpPr>
          <p:cNvPr id="2476" name="Google Shape;2476;p52">
            <a:extLst>
              <a:ext uri="{FF2B5EF4-FFF2-40B4-BE49-F238E27FC236}">
                <a16:creationId xmlns:a16="http://schemas.microsoft.com/office/drawing/2014/main" id="{10DEA7BC-7DD9-D517-F2ED-C8FBE157724D}"/>
              </a:ext>
            </a:extLst>
          </p:cNvPr>
          <p:cNvSpPr txBox="1">
            <a:spLocks noGrp="1"/>
          </p:cNvSpPr>
          <p:nvPr>
            <p:ph type="ctrTitle"/>
          </p:nvPr>
        </p:nvSpPr>
        <p:spPr>
          <a:xfrm>
            <a:off x="-101600" y="457200"/>
            <a:ext cx="9245600" cy="838200"/>
          </a:xfrm>
          <a:prstGeom prst="rect">
            <a:avLst/>
          </a:prstGeom>
          <a:noFill/>
          <a:ln>
            <a:noFill/>
          </a:ln>
        </p:spPr>
        <p:txBody>
          <a:bodyPr spcFirstLastPara="1" wrap="square" lIns="91425" tIns="91425" rIns="91425" bIns="91425" anchor="b" anchorCtr="0">
            <a:noAutofit/>
          </a:bodyPr>
          <a:lstStyle/>
          <a:p>
            <a:pPr>
              <a:buSzPts val="5200"/>
            </a:pPr>
            <a:r>
              <a:rPr lang="en">
                <a:solidFill>
                  <a:srgbClr val="073763"/>
                </a:solidFill>
                <a:latin typeface="#9Slide03 IcielPanton Black" panose="00000A00000000000000" pitchFamily="2" charset="0"/>
              </a:rPr>
              <a:t>TỈ KHỐI CHẤT KHÍ</a:t>
            </a:r>
            <a:endParaRPr>
              <a:solidFill>
                <a:srgbClr val="073763"/>
              </a:solidFill>
              <a:latin typeface="#9Slide03 IcielPanton Black" panose="00000A00000000000000" pitchFamily="2" charset="0"/>
            </a:endParaRPr>
          </a:p>
        </p:txBody>
      </p:sp>
      <p:sp>
        <p:nvSpPr>
          <p:cNvPr id="7" name="Google Shape;2476;p52">
            <a:extLst>
              <a:ext uri="{FF2B5EF4-FFF2-40B4-BE49-F238E27FC236}">
                <a16:creationId xmlns:a16="http://schemas.microsoft.com/office/drawing/2014/main" id="{55CE13E2-737B-CD40-87EE-4517A8F685B3}"/>
              </a:ext>
            </a:extLst>
          </p:cNvPr>
          <p:cNvSpPr txBox="1">
            <a:spLocks/>
          </p:cNvSpPr>
          <p:nvPr/>
        </p:nvSpPr>
        <p:spPr>
          <a:xfrm>
            <a:off x="203199" y="1348539"/>
            <a:ext cx="3056901" cy="8381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lang="en" noProof="0">
                <a:solidFill>
                  <a:srgbClr val="073763"/>
                </a:solidFill>
                <a:latin typeface="#9Slide02 Noi dung dai" panose="02000000000000000000" pitchFamily="2" charset="0"/>
                <a:ea typeface="#9Slide02 Noi dung dai" panose="02000000000000000000" pitchFamily="2" charset="0"/>
              </a:rPr>
              <a:t>d</a:t>
            </a:r>
            <a:r>
              <a:rPr lang="en" baseline="-25000">
                <a:solidFill>
                  <a:srgbClr val="073763"/>
                </a:solidFill>
                <a:latin typeface="#9Slide02 Noi dung dai" panose="02000000000000000000" pitchFamily="2" charset="0"/>
                <a:ea typeface="#9Slide02 Noi dung dai" panose="02000000000000000000" pitchFamily="2" charset="0"/>
              </a:rPr>
              <a:t>A/B</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 M</a:t>
            </a:r>
            <a:r>
              <a:rPr kumimoji="0" lang="en" sz="3000" b="0" i="0" u="none" strike="noStrike" kern="0" cap="none" spc="0" normalizeH="0" baseline="-2500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A</a:t>
            </a:r>
            <a:r>
              <a:rPr kumimoji="0" lang="en" sz="3000" b="0" i="0" u="none" strike="noStrike" kern="0" cap="none" spc="0" normalizeH="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 M</a:t>
            </a:r>
            <a:r>
              <a:rPr kumimoji="0" lang="en" sz="3000" b="0" i="0" u="none" strike="noStrike" kern="0" cap="none" spc="0" normalizeH="0" baseline="-2500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B</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
        <p:nvSpPr>
          <p:cNvPr id="3" name="Google Shape;2476;p52">
            <a:extLst>
              <a:ext uri="{FF2B5EF4-FFF2-40B4-BE49-F238E27FC236}">
                <a16:creationId xmlns:a16="http://schemas.microsoft.com/office/drawing/2014/main" id="{6111F612-9687-3A4F-6D46-70AA85FBD270}"/>
              </a:ext>
            </a:extLst>
          </p:cNvPr>
          <p:cNvSpPr txBox="1">
            <a:spLocks/>
          </p:cNvSpPr>
          <p:nvPr/>
        </p:nvSpPr>
        <p:spPr>
          <a:xfrm>
            <a:off x="203199" y="2152650"/>
            <a:ext cx="3056901" cy="8381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5200"/>
              <a:buFont typeface="Overpass Black"/>
              <a:buNone/>
              <a:tabLst/>
              <a:defRPr/>
            </a:pPr>
            <a:br>
              <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br>
            <a:r>
              <a:rPr lang="en" noProof="0">
                <a:solidFill>
                  <a:srgbClr val="073763"/>
                </a:solidFill>
                <a:latin typeface="#9Slide02 Noi dung dai" panose="02000000000000000000" pitchFamily="2" charset="0"/>
                <a:ea typeface="#9Slide02 Noi dung dai" panose="02000000000000000000" pitchFamily="2" charset="0"/>
              </a:rPr>
              <a:t>d</a:t>
            </a:r>
            <a:r>
              <a:rPr lang="en" baseline="-25000">
                <a:solidFill>
                  <a:srgbClr val="073763"/>
                </a:solidFill>
                <a:latin typeface="#9Slide02 Noi dung dai" panose="02000000000000000000" pitchFamily="2" charset="0"/>
                <a:ea typeface="#9Slide02 Noi dung dai" panose="02000000000000000000" pitchFamily="2" charset="0"/>
              </a:rPr>
              <a:t>A/kk</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 M</a:t>
            </a:r>
            <a:r>
              <a:rPr kumimoji="0" lang="en" sz="3000" b="0" i="0" u="none" strike="noStrike" kern="0" cap="none" spc="0" normalizeH="0" baseline="-2500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A</a:t>
            </a:r>
            <a:r>
              <a:rPr kumimoji="0" lang="en" sz="3000" b="0" i="0" u="none" strike="noStrike" kern="0" cap="none" spc="0" normalizeH="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 29</a:t>
            </a:r>
            <a:r>
              <a:rPr kumimoji="0" lang="en"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rPr>
              <a:t>    </a:t>
            </a:r>
            <a:endParaRPr kumimoji="0" lang="pt-BR" sz="3000" b="0" i="0" u="none" strike="noStrike" kern="0" cap="none" spc="0" normalizeH="0" baseline="0" noProof="0">
              <a:ln>
                <a:noFill/>
              </a:ln>
              <a:solidFill>
                <a:srgbClr val="073763"/>
              </a:solidFill>
              <a:effectLst/>
              <a:uLnTx/>
              <a:uFillTx/>
              <a:latin typeface="#9Slide02 Noi dung dai" panose="02000000000000000000" pitchFamily="2" charset="0"/>
              <a:ea typeface="#9Slide02 Noi dung dai" panose="02000000000000000000" pitchFamily="2" charset="0"/>
              <a:sym typeface="Overpass Black"/>
            </a:endParaRPr>
          </a:p>
        </p:txBody>
      </p:sp>
    </p:spTree>
    <p:extLst>
      <p:ext uri="{BB962C8B-B14F-4D97-AF65-F5344CB8AC3E}">
        <p14:creationId xmlns:p14="http://schemas.microsoft.com/office/powerpoint/2010/main" val="245112224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CB94F-84A7-570A-8597-74F8E89C29CD}"/>
            </a:ext>
          </a:extLst>
        </p:cNvPr>
        <p:cNvGrpSpPr/>
        <p:nvPr/>
      </p:nvGrpSpPr>
      <p:grpSpPr>
        <a:xfrm>
          <a:off x="0" y="0"/>
          <a:ext cx="0" cy="0"/>
          <a:chOff x="0" y="0"/>
          <a:chExt cx="0" cy="0"/>
        </a:xfrm>
      </p:grpSpPr>
      <p:sp>
        <p:nvSpPr>
          <p:cNvPr id="90" name="Google Shape;197;p27">
            <a:extLst>
              <a:ext uri="{FF2B5EF4-FFF2-40B4-BE49-F238E27FC236}">
                <a16:creationId xmlns:a16="http://schemas.microsoft.com/office/drawing/2014/main" id="{AB728E54-C014-ADAB-192A-6AC0C0714067}"/>
              </a:ext>
            </a:extLst>
          </p:cNvPr>
          <p:cNvSpPr txBox="1">
            <a:spLocks/>
          </p:cNvSpPr>
          <p:nvPr/>
        </p:nvSpPr>
        <p:spPr>
          <a:xfrm>
            <a:off x="3081054" y="701847"/>
            <a:ext cx="3687633"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4000" b="0" i="0" u="none" strike="noStrike" kern="0" cap="none" spc="0" normalizeH="0" baseline="0" noProof="0">
                <a:ln>
                  <a:noFill/>
                </a:ln>
                <a:solidFill>
                  <a:srgbClr val="FF0000"/>
                </a:solidFill>
                <a:effectLst/>
                <a:uLnTx/>
                <a:uFillTx/>
                <a:latin typeface="#9Slide07 Cadena" panose="02000503000000020004" pitchFamily="2" charset="0"/>
                <a:sym typeface="Fredoka One"/>
              </a:rPr>
              <a:t>MẬT THƯ SỐ 4</a:t>
            </a:r>
          </a:p>
        </p:txBody>
      </p:sp>
      <p:sp>
        <p:nvSpPr>
          <p:cNvPr id="91" name="Freeform 5">
            <a:extLst>
              <a:ext uri="{FF2B5EF4-FFF2-40B4-BE49-F238E27FC236}">
                <a16:creationId xmlns:a16="http://schemas.microsoft.com/office/drawing/2014/main" id="{28A1321E-2BA7-825B-ED41-48FD9F99CB03}"/>
              </a:ext>
            </a:extLst>
          </p:cNvPr>
          <p:cNvSpPr/>
          <p:nvPr/>
        </p:nvSpPr>
        <p:spPr>
          <a:xfrm>
            <a:off x="1068380" y="230978"/>
            <a:ext cx="1257300" cy="1252977"/>
          </a:xfrm>
          <a:custGeom>
            <a:avLst/>
            <a:gdLst/>
            <a:ahLst/>
            <a:cxnLst/>
            <a:rect l="l" t="t" r="r" b="b"/>
            <a:pathLst>
              <a:path w="1492488" h="1745600">
                <a:moveTo>
                  <a:pt x="0" y="0"/>
                </a:moveTo>
                <a:lnTo>
                  <a:pt x="1492488" y="0"/>
                </a:lnTo>
                <a:lnTo>
                  <a:pt x="1492488" y="1745600"/>
                </a:lnTo>
                <a:lnTo>
                  <a:pt x="0" y="1745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Arial"/>
              <a:sym typeface="Arial"/>
            </a:endParaRPr>
          </a:p>
        </p:txBody>
      </p:sp>
      <p:sp>
        <p:nvSpPr>
          <p:cNvPr id="94" name="Freeform 7">
            <a:extLst>
              <a:ext uri="{FF2B5EF4-FFF2-40B4-BE49-F238E27FC236}">
                <a16:creationId xmlns:a16="http://schemas.microsoft.com/office/drawing/2014/main" id="{216D8EC7-F022-1451-2CD7-318B5B1DC9D3}"/>
              </a:ext>
            </a:extLst>
          </p:cNvPr>
          <p:cNvSpPr/>
          <p:nvPr/>
        </p:nvSpPr>
        <p:spPr>
          <a:xfrm rot="2892257">
            <a:off x="7363906" y="571977"/>
            <a:ext cx="1152688" cy="860910"/>
          </a:xfrm>
          <a:custGeom>
            <a:avLst/>
            <a:gdLst/>
            <a:ahLst/>
            <a:cxnLst/>
            <a:rect l="l" t="t" r="r" b="b"/>
            <a:pathLst>
              <a:path w="1081199" h="820360">
                <a:moveTo>
                  <a:pt x="0" y="0"/>
                </a:moveTo>
                <a:lnTo>
                  <a:pt x="1081198" y="0"/>
                </a:lnTo>
                <a:lnTo>
                  <a:pt x="1081198" y="820359"/>
                </a:lnTo>
                <a:lnTo>
                  <a:pt x="0" y="820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Arial"/>
              <a:sym typeface="Arial"/>
            </a:endParaRPr>
          </a:p>
        </p:txBody>
      </p:sp>
      <p:sp>
        <p:nvSpPr>
          <p:cNvPr id="19" name="Google Shape;197;p27">
            <a:extLst>
              <a:ext uri="{FF2B5EF4-FFF2-40B4-BE49-F238E27FC236}">
                <a16:creationId xmlns:a16="http://schemas.microsoft.com/office/drawing/2014/main" id="{A7B018B3-1A91-2823-F160-A9420A2DB4CB}"/>
              </a:ext>
            </a:extLst>
          </p:cNvPr>
          <p:cNvSpPr txBox="1">
            <a:spLocks/>
          </p:cNvSpPr>
          <p:nvPr/>
        </p:nvSpPr>
        <p:spPr>
          <a:xfrm>
            <a:off x="3183720" y="1886396"/>
            <a:ext cx="5875611"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5400" b="0" i="0" u="none" strike="noStrike" kern="0" cap="none" spc="0" normalizeH="0" baseline="0" noProof="0">
                <a:ln>
                  <a:noFill/>
                </a:ln>
                <a:solidFill>
                  <a:srgbClr val="073763">
                    <a:lumMod val="75000"/>
                  </a:srgbClr>
                </a:solidFill>
                <a:effectLst/>
                <a:uLnTx/>
                <a:uFillTx/>
                <a:latin typeface="#9Slide07 Cadena" panose="02000503000000020004" pitchFamily="2" charset="0"/>
                <a:sym typeface="Fredoka One"/>
              </a:rPr>
              <a:t>T Ơ B N Ê I</a:t>
            </a:r>
          </a:p>
        </p:txBody>
      </p:sp>
      <p:sp>
        <p:nvSpPr>
          <p:cNvPr id="2" name="Google Shape;197;p27">
            <a:extLst>
              <a:ext uri="{FF2B5EF4-FFF2-40B4-BE49-F238E27FC236}">
                <a16:creationId xmlns:a16="http://schemas.microsoft.com/office/drawing/2014/main" id="{CD9CCFA0-0250-3B54-5C71-3FF6E0BA8282}"/>
              </a:ext>
            </a:extLst>
          </p:cNvPr>
          <p:cNvSpPr txBox="1">
            <a:spLocks/>
          </p:cNvSpPr>
          <p:nvPr/>
        </p:nvSpPr>
        <p:spPr>
          <a:xfrm>
            <a:off x="3183719" y="3408363"/>
            <a:ext cx="5875611"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lang="en-US" sz="5400">
                <a:solidFill>
                  <a:srgbClr val="C00000"/>
                </a:solidFill>
                <a:latin typeface="#9Slide07 Cadena" panose="02000503000000020004" pitchFamily="2" charset="0"/>
              </a:rPr>
              <a:t>BIẾT ƠN</a:t>
            </a:r>
            <a:endParaRPr kumimoji="0" lang="en-US" sz="5400" b="0" i="0" u="none" strike="noStrike" kern="0" cap="none" spc="0" normalizeH="0" baseline="0" noProof="0">
              <a:ln>
                <a:noFill/>
              </a:ln>
              <a:solidFill>
                <a:srgbClr val="C00000"/>
              </a:solidFill>
              <a:effectLst/>
              <a:uLnTx/>
              <a:uFillTx/>
              <a:latin typeface="#9Slide07 Cadena" panose="02000503000000020004" pitchFamily="2" charset="0"/>
              <a:sym typeface="Fredoka One"/>
            </a:endParaRPr>
          </a:p>
        </p:txBody>
      </p:sp>
    </p:spTree>
    <p:extLst>
      <p:ext uri="{BB962C8B-B14F-4D97-AF65-F5344CB8AC3E}">
        <p14:creationId xmlns:p14="http://schemas.microsoft.com/office/powerpoint/2010/main" val="3175811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F74C9-5465-8D8A-40C8-BED217D9D56E}"/>
            </a:ext>
          </a:extLst>
        </p:cNvPr>
        <p:cNvGrpSpPr/>
        <p:nvPr/>
      </p:nvGrpSpPr>
      <p:grpSpPr>
        <a:xfrm>
          <a:off x="0" y="0"/>
          <a:ext cx="0" cy="0"/>
          <a:chOff x="0" y="0"/>
          <a:chExt cx="0" cy="0"/>
        </a:xfrm>
      </p:grpSpPr>
      <p:sp>
        <p:nvSpPr>
          <p:cNvPr id="90" name="Google Shape;197;p27">
            <a:extLst>
              <a:ext uri="{FF2B5EF4-FFF2-40B4-BE49-F238E27FC236}">
                <a16:creationId xmlns:a16="http://schemas.microsoft.com/office/drawing/2014/main" id="{076A9359-5DD4-D98D-DFC8-EB44B0ABDC8A}"/>
              </a:ext>
            </a:extLst>
          </p:cNvPr>
          <p:cNvSpPr txBox="1">
            <a:spLocks/>
          </p:cNvSpPr>
          <p:nvPr/>
        </p:nvSpPr>
        <p:spPr>
          <a:xfrm>
            <a:off x="3081054" y="701847"/>
            <a:ext cx="3687633"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4000" b="0" i="0" u="none" strike="noStrike" kern="0" cap="none" spc="0" normalizeH="0" baseline="0" noProof="0">
                <a:ln>
                  <a:noFill/>
                </a:ln>
                <a:solidFill>
                  <a:srgbClr val="FF0000"/>
                </a:solidFill>
                <a:effectLst/>
                <a:uLnTx/>
                <a:uFillTx/>
                <a:latin typeface="#9Slide07 Cadena" panose="02000503000000020004" pitchFamily="2" charset="0"/>
                <a:sym typeface="Fredoka One"/>
              </a:rPr>
              <a:t>MẬT THƯ SỐ 3</a:t>
            </a:r>
          </a:p>
        </p:txBody>
      </p:sp>
      <p:sp>
        <p:nvSpPr>
          <p:cNvPr id="91" name="Freeform 5">
            <a:extLst>
              <a:ext uri="{FF2B5EF4-FFF2-40B4-BE49-F238E27FC236}">
                <a16:creationId xmlns:a16="http://schemas.microsoft.com/office/drawing/2014/main" id="{15AD7D92-47D0-FB89-0B65-E2A4F27D37DF}"/>
              </a:ext>
            </a:extLst>
          </p:cNvPr>
          <p:cNvSpPr/>
          <p:nvPr/>
        </p:nvSpPr>
        <p:spPr>
          <a:xfrm>
            <a:off x="1068380" y="230978"/>
            <a:ext cx="1257300" cy="1252977"/>
          </a:xfrm>
          <a:custGeom>
            <a:avLst/>
            <a:gdLst/>
            <a:ahLst/>
            <a:cxnLst/>
            <a:rect l="l" t="t" r="r" b="b"/>
            <a:pathLst>
              <a:path w="1492488" h="1745600">
                <a:moveTo>
                  <a:pt x="0" y="0"/>
                </a:moveTo>
                <a:lnTo>
                  <a:pt x="1492488" y="0"/>
                </a:lnTo>
                <a:lnTo>
                  <a:pt x="1492488" y="1745600"/>
                </a:lnTo>
                <a:lnTo>
                  <a:pt x="0" y="1745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Arial"/>
              <a:sym typeface="Arial"/>
            </a:endParaRPr>
          </a:p>
        </p:txBody>
      </p:sp>
      <p:sp>
        <p:nvSpPr>
          <p:cNvPr id="94" name="Freeform 7">
            <a:extLst>
              <a:ext uri="{FF2B5EF4-FFF2-40B4-BE49-F238E27FC236}">
                <a16:creationId xmlns:a16="http://schemas.microsoft.com/office/drawing/2014/main" id="{C70A86E8-9132-E69D-BD68-BD2959A762BC}"/>
              </a:ext>
            </a:extLst>
          </p:cNvPr>
          <p:cNvSpPr/>
          <p:nvPr/>
        </p:nvSpPr>
        <p:spPr>
          <a:xfrm rot="2892257">
            <a:off x="7363906" y="571977"/>
            <a:ext cx="1152688" cy="860910"/>
          </a:xfrm>
          <a:custGeom>
            <a:avLst/>
            <a:gdLst/>
            <a:ahLst/>
            <a:cxnLst/>
            <a:rect l="l" t="t" r="r" b="b"/>
            <a:pathLst>
              <a:path w="1081199" h="820360">
                <a:moveTo>
                  <a:pt x="0" y="0"/>
                </a:moveTo>
                <a:lnTo>
                  <a:pt x="1081198" y="0"/>
                </a:lnTo>
                <a:lnTo>
                  <a:pt x="1081198" y="820359"/>
                </a:lnTo>
                <a:lnTo>
                  <a:pt x="0" y="820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Arial"/>
              <a:sym typeface="Arial"/>
            </a:endParaRPr>
          </a:p>
        </p:txBody>
      </p:sp>
      <p:sp>
        <p:nvSpPr>
          <p:cNvPr id="19" name="Google Shape;197;p27">
            <a:extLst>
              <a:ext uri="{FF2B5EF4-FFF2-40B4-BE49-F238E27FC236}">
                <a16:creationId xmlns:a16="http://schemas.microsoft.com/office/drawing/2014/main" id="{CECAB011-15D5-7C5D-6A22-AB9C27BC67F3}"/>
              </a:ext>
            </a:extLst>
          </p:cNvPr>
          <p:cNvSpPr txBox="1">
            <a:spLocks/>
          </p:cNvSpPr>
          <p:nvPr/>
        </p:nvSpPr>
        <p:spPr>
          <a:xfrm>
            <a:off x="1896788" y="2290763"/>
            <a:ext cx="5875611"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5400" b="0" i="0" u="none" strike="noStrike" kern="0" cap="none" spc="0" normalizeH="0" baseline="0" noProof="0">
                <a:ln>
                  <a:noFill/>
                </a:ln>
                <a:solidFill>
                  <a:srgbClr val="073763">
                    <a:lumMod val="75000"/>
                  </a:srgbClr>
                </a:solidFill>
                <a:effectLst/>
                <a:uLnTx/>
                <a:uFillTx/>
                <a:latin typeface="#9Slide07 Cadena" panose="02000503000000020004" pitchFamily="2" charset="0"/>
                <a:sym typeface="Fredoka One"/>
              </a:rPr>
              <a:t>M C H Ê R T H I N A</a:t>
            </a:r>
          </a:p>
        </p:txBody>
      </p:sp>
      <p:sp>
        <p:nvSpPr>
          <p:cNvPr id="2" name="Google Shape;197;p27">
            <a:extLst>
              <a:ext uri="{FF2B5EF4-FFF2-40B4-BE49-F238E27FC236}">
                <a16:creationId xmlns:a16="http://schemas.microsoft.com/office/drawing/2014/main" id="{831770B2-B76C-017F-D082-16FB5DFCC77A}"/>
              </a:ext>
            </a:extLst>
          </p:cNvPr>
          <p:cNvSpPr txBox="1">
            <a:spLocks/>
          </p:cNvSpPr>
          <p:nvPr/>
        </p:nvSpPr>
        <p:spPr>
          <a:xfrm>
            <a:off x="2591051" y="3416833"/>
            <a:ext cx="5875611"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5400" b="0" i="0" u="none" strike="noStrike" kern="0" cap="none" spc="0" normalizeH="0" baseline="0" noProof="0">
                <a:ln>
                  <a:noFill/>
                </a:ln>
                <a:solidFill>
                  <a:srgbClr val="C00000"/>
                </a:solidFill>
                <a:effectLst/>
                <a:uLnTx/>
                <a:uFillTx/>
                <a:latin typeface="#9Slide07 Cadena" panose="02000503000000020004" pitchFamily="2" charset="0"/>
                <a:sym typeface="Fredoka One"/>
              </a:rPr>
              <a:t>TRÁCH</a:t>
            </a:r>
            <a:r>
              <a:rPr kumimoji="0" lang="en-US" sz="5400" b="0" i="0" u="none" strike="noStrike" kern="0" cap="none" spc="0" normalizeH="0" noProof="0">
                <a:ln>
                  <a:noFill/>
                </a:ln>
                <a:solidFill>
                  <a:srgbClr val="C00000"/>
                </a:solidFill>
                <a:effectLst/>
                <a:uLnTx/>
                <a:uFillTx/>
                <a:latin typeface="#9Slide07 Cadena" panose="02000503000000020004" pitchFamily="2" charset="0"/>
                <a:sym typeface="Fredoka One"/>
              </a:rPr>
              <a:t> NHIỆM</a:t>
            </a:r>
            <a:endParaRPr kumimoji="0" lang="en-US" sz="5400" b="0" i="0" u="none" strike="noStrike" kern="0" cap="none" spc="0" normalizeH="0" baseline="0" noProof="0">
              <a:ln>
                <a:noFill/>
              </a:ln>
              <a:solidFill>
                <a:srgbClr val="C00000"/>
              </a:solidFill>
              <a:effectLst/>
              <a:uLnTx/>
              <a:uFillTx/>
              <a:latin typeface="#9Slide07 Cadena" panose="02000503000000020004" pitchFamily="2" charset="0"/>
              <a:sym typeface="Fredoka One"/>
            </a:endParaRPr>
          </a:p>
        </p:txBody>
      </p:sp>
    </p:spTree>
    <p:extLst>
      <p:ext uri="{BB962C8B-B14F-4D97-AF65-F5344CB8AC3E}">
        <p14:creationId xmlns:p14="http://schemas.microsoft.com/office/powerpoint/2010/main" val="204408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9462-4F42-7CB4-3639-6C69821B0A7E}"/>
            </a:ext>
          </a:extLst>
        </p:cNvPr>
        <p:cNvGrpSpPr/>
        <p:nvPr/>
      </p:nvGrpSpPr>
      <p:grpSpPr>
        <a:xfrm>
          <a:off x="0" y="0"/>
          <a:ext cx="0" cy="0"/>
          <a:chOff x="0" y="0"/>
          <a:chExt cx="0" cy="0"/>
        </a:xfrm>
      </p:grpSpPr>
      <p:sp>
        <p:nvSpPr>
          <p:cNvPr id="90" name="Google Shape;197;p27">
            <a:extLst>
              <a:ext uri="{FF2B5EF4-FFF2-40B4-BE49-F238E27FC236}">
                <a16:creationId xmlns:a16="http://schemas.microsoft.com/office/drawing/2014/main" id="{B72E9FF6-A682-2FAF-7362-79729E22A910}"/>
              </a:ext>
            </a:extLst>
          </p:cNvPr>
          <p:cNvSpPr txBox="1">
            <a:spLocks/>
          </p:cNvSpPr>
          <p:nvPr/>
        </p:nvSpPr>
        <p:spPr>
          <a:xfrm>
            <a:off x="3081054" y="701847"/>
            <a:ext cx="4454279"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4000" b="0" i="0" u="none" strike="noStrike" kern="0" cap="none" spc="0" normalizeH="0" baseline="0" noProof="0">
                <a:ln>
                  <a:noFill/>
                </a:ln>
                <a:solidFill>
                  <a:srgbClr val="FF0000"/>
                </a:solidFill>
                <a:effectLst/>
                <a:uLnTx/>
                <a:uFillTx/>
                <a:latin typeface="#9Slide07 Cadena" panose="02000503000000020004" pitchFamily="2" charset="0"/>
                <a:sym typeface="Fredoka One"/>
              </a:rPr>
              <a:t>MẬT THƯ SỐ 2</a:t>
            </a:r>
          </a:p>
        </p:txBody>
      </p:sp>
      <p:sp>
        <p:nvSpPr>
          <p:cNvPr id="91" name="Freeform 5">
            <a:extLst>
              <a:ext uri="{FF2B5EF4-FFF2-40B4-BE49-F238E27FC236}">
                <a16:creationId xmlns:a16="http://schemas.microsoft.com/office/drawing/2014/main" id="{4245FFBB-CE27-343A-4135-712D1B03B3A1}"/>
              </a:ext>
            </a:extLst>
          </p:cNvPr>
          <p:cNvSpPr/>
          <p:nvPr/>
        </p:nvSpPr>
        <p:spPr>
          <a:xfrm>
            <a:off x="1068380" y="230978"/>
            <a:ext cx="1257300" cy="1252977"/>
          </a:xfrm>
          <a:custGeom>
            <a:avLst/>
            <a:gdLst/>
            <a:ahLst/>
            <a:cxnLst/>
            <a:rect l="l" t="t" r="r" b="b"/>
            <a:pathLst>
              <a:path w="1492488" h="1745600">
                <a:moveTo>
                  <a:pt x="0" y="0"/>
                </a:moveTo>
                <a:lnTo>
                  <a:pt x="1492488" y="0"/>
                </a:lnTo>
                <a:lnTo>
                  <a:pt x="1492488" y="1745600"/>
                </a:lnTo>
                <a:lnTo>
                  <a:pt x="0" y="1745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Arial"/>
              <a:sym typeface="Arial"/>
            </a:endParaRPr>
          </a:p>
        </p:txBody>
      </p:sp>
      <p:sp>
        <p:nvSpPr>
          <p:cNvPr id="94" name="Freeform 7">
            <a:extLst>
              <a:ext uri="{FF2B5EF4-FFF2-40B4-BE49-F238E27FC236}">
                <a16:creationId xmlns:a16="http://schemas.microsoft.com/office/drawing/2014/main" id="{80367966-B263-AA72-7040-2B5C1DAD7433}"/>
              </a:ext>
            </a:extLst>
          </p:cNvPr>
          <p:cNvSpPr/>
          <p:nvPr/>
        </p:nvSpPr>
        <p:spPr>
          <a:xfrm rot="2892257">
            <a:off x="7363906" y="571977"/>
            <a:ext cx="1152688" cy="860910"/>
          </a:xfrm>
          <a:custGeom>
            <a:avLst/>
            <a:gdLst/>
            <a:ahLst/>
            <a:cxnLst/>
            <a:rect l="l" t="t" r="r" b="b"/>
            <a:pathLst>
              <a:path w="1081199" h="820360">
                <a:moveTo>
                  <a:pt x="0" y="0"/>
                </a:moveTo>
                <a:lnTo>
                  <a:pt x="1081198" y="0"/>
                </a:lnTo>
                <a:lnTo>
                  <a:pt x="1081198" y="820359"/>
                </a:lnTo>
                <a:lnTo>
                  <a:pt x="0" y="820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Arial"/>
              <a:sym typeface="Arial"/>
            </a:endParaRPr>
          </a:p>
        </p:txBody>
      </p:sp>
      <p:sp>
        <p:nvSpPr>
          <p:cNvPr id="2" name="Google Shape;197;p27">
            <a:extLst>
              <a:ext uri="{FF2B5EF4-FFF2-40B4-BE49-F238E27FC236}">
                <a16:creationId xmlns:a16="http://schemas.microsoft.com/office/drawing/2014/main" id="{BB34825B-AFE7-19A0-1FC3-645FBC159071}"/>
              </a:ext>
            </a:extLst>
          </p:cNvPr>
          <p:cNvSpPr txBox="1">
            <a:spLocks/>
          </p:cNvSpPr>
          <p:nvPr/>
        </p:nvSpPr>
        <p:spPr>
          <a:xfrm>
            <a:off x="2780935" y="2180696"/>
            <a:ext cx="4454279"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5400" b="0" i="0" u="none" strike="noStrike" kern="0" cap="none" spc="0" normalizeH="0" baseline="0" noProof="0">
                <a:ln>
                  <a:noFill/>
                </a:ln>
                <a:solidFill>
                  <a:srgbClr val="073763">
                    <a:lumMod val="75000"/>
                  </a:srgbClr>
                </a:solidFill>
                <a:effectLst/>
                <a:uLnTx/>
                <a:uFillTx/>
                <a:latin typeface="#9Slide07 Cadena" panose="02000503000000020004" pitchFamily="2" charset="0"/>
                <a:sym typeface="Fredoka One"/>
              </a:rPr>
              <a:t>I C H M C Ă H</a:t>
            </a:r>
          </a:p>
        </p:txBody>
      </p:sp>
      <p:sp>
        <p:nvSpPr>
          <p:cNvPr id="4" name="Google Shape;197;p27">
            <a:extLst>
              <a:ext uri="{FF2B5EF4-FFF2-40B4-BE49-F238E27FC236}">
                <a16:creationId xmlns:a16="http://schemas.microsoft.com/office/drawing/2014/main" id="{576E0984-5D3C-E746-8F46-7EFE05546300}"/>
              </a:ext>
            </a:extLst>
          </p:cNvPr>
          <p:cNvSpPr txBox="1">
            <a:spLocks/>
          </p:cNvSpPr>
          <p:nvPr/>
        </p:nvSpPr>
        <p:spPr>
          <a:xfrm>
            <a:off x="3153467" y="3424500"/>
            <a:ext cx="4454279"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Fredoka One"/>
              <a:buNone/>
              <a:tabLst/>
              <a:defRPr/>
            </a:pPr>
            <a:r>
              <a:rPr kumimoji="0" lang="en-US" sz="5400" b="0" i="0" u="none" strike="noStrike" kern="0" cap="none" spc="0" normalizeH="0" baseline="0" noProof="0">
                <a:ln>
                  <a:noFill/>
                </a:ln>
                <a:solidFill>
                  <a:srgbClr val="C00000"/>
                </a:solidFill>
                <a:effectLst/>
                <a:uLnTx/>
                <a:uFillTx/>
                <a:latin typeface="#9Slide07 Cadena" panose="02000503000000020004" pitchFamily="2" charset="0"/>
                <a:sym typeface="Fredoka One"/>
              </a:rPr>
              <a:t>CHĂM CHỈ</a:t>
            </a:r>
          </a:p>
        </p:txBody>
      </p:sp>
    </p:spTree>
    <p:extLst>
      <p:ext uri="{BB962C8B-B14F-4D97-AF65-F5344CB8AC3E}">
        <p14:creationId xmlns:p14="http://schemas.microsoft.com/office/powerpoint/2010/main" val="42675161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9EE3BBAA-8FFE-E78E-60F1-D14C4437716F}"/>
            </a:ext>
          </a:extLst>
        </p:cNvPr>
        <p:cNvGrpSpPr/>
        <p:nvPr/>
      </p:nvGrpSpPr>
      <p:grpSpPr>
        <a:xfrm>
          <a:off x="0" y="0"/>
          <a:ext cx="0" cy="0"/>
          <a:chOff x="0" y="0"/>
          <a:chExt cx="0" cy="0"/>
        </a:xfrm>
      </p:grpSpPr>
      <p:grpSp>
        <p:nvGrpSpPr>
          <p:cNvPr id="103" name="Google Shape;1509;p46">
            <a:extLst>
              <a:ext uri="{FF2B5EF4-FFF2-40B4-BE49-F238E27FC236}">
                <a16:creationId xmlns:a16="http://schemas.microsoft.com/office/drawing/2014/main" id="{B2CF179D-4DEB-BDFC-D501-A63557B47D55}"/>
              </a:ext>
            </a:extLst>
          </p:cNvPr>
          <p:cNvGrpSpPr/>
          <p:nvPr/>
        </p:nvGrpSpPr>
        <p:grpSpPr>
          <a:xfrm rot="-900082">
            <a:off x="1262528" y="666789"/>
            <a:ext cx="870141" cy="803251"/>
            <a:chOff x="1687400" y="2453546"/>
            <a:chExt cx="595372" cy="549604"/>
          </a:xfrm>
        </p:grpSpPr>
        <p:sp>
          <p:nvSpPr>
            <p:cNvPr id="104" name="Google Shape;1510;p46">
              <a:extLst>
                <a:ext uri="{FF2B5EF4-FFF2-40B4-BE49-F238E27FC236}">
                  <a16:creationId xmlns:a16="http://schemas.microsoft.com/office/drawing/2014/main" id="{3271FE91-B72B-59FC-A8D7-6EA5A942ED0E}"/>
                </a:ext>
              </a:extLst>
            </p:cNvPr>
            <p:cNvSpPr/>
            <p:nvPr/>
          </p:nvSpPr>
          <p:spPr>
            <a:xfrm>
              <a:off x="1687400" y="2467714"/>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5" name="Google Shape;1511;p46">
              <a:extLst>
                <a:ext uri="{FF2B5EF4-FFF2-40B4-BE49-F238E27FC236}">
                  <a16:creationId xmlns:a16="http://schemas.microsoft.com/office/drawing/2014/main" id="{D29610A1-D81A-C066-E260-E26DE5C0BF4A}"/>
                </a:ext>
              </a:extLst>
            </p:cNvPr>
            <p:cNvGrpSpPr/>
            <p:nvPr/>
          </p:nvGrpSpPr>
          <p:grpSpPr>
            <a:xfrm rot="10800000" flipH="1">
              <a:off x="1742750" y="2453546"/>
              <a:ext cx="540022" cy="549604"/>
              <a:chOff x="1742750" y="2453546"/>
              <a:chExt cx="540022" cy="549604"/>
            </a:xfrm>
          </p:grpSpPr>
          <p:cxnSp>
            <p:nvCxnSpPr>
              <p:cNvPr id="106" name="Google Shape;1512;p46">
                <a:extLst>
                  <a:ext uri="{FF2B5EF4-FFF2-40B4-BE49-F238E27FC236}">
                    <a16:creationId xmlns:a16="http://schemas.microsoft.com/office/drawing/2014/main" id="{CFD87B4E-CBE5-D3BA-5BAE-358A4F5489C9}"/>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07" name="Google Shape;1513;p46">
                <a:extLst>
                  <a:ext uri="{FF2B5EF4-FFF2-40B4-BE49-F238E27FC236}">
                    <a16:creationId xmlns:a16="http://schemas.microsoft.com/office/drawing/2014/main" id="{1D8C13BB-9A8F-8CE1-4A31-8E32C861C63B}"/>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18" name="Google Shape;1524;p46">
            <a:extLst>
              <a:ext uri="{FF2B5EF4-FFF2-40B4-BE49-F238E27FC236}">
                <a16:creationId xmlns:a16="http://schemas.microsoft.com/office/drawing/2014/main" id="{6E68A663-B52C-9920-64DF-BE8D923FA593}"/>
              </a:ext>
            </a:extLst>
          </p:cNvPr>
          <p:cNvGrpSpPr/>
          <p:nvPr/>
        </p:nvGrpSpPr>
        <p:grpSpPr>
          <a:xfrm>
            <a:off x="2353951" y="485651"/>
            <a:ext cx="870151" cy="803261"/>
            <a:chOff x="1687400" y="2453546"/>
            <a:chExt cx="595372" cy="549604"/>
          </a:xfrm>
        </p:grpSpPr>
        <p:sp>
          <p:nvSpPr>
            <p:cNvPr id="119" name="Google Shape;1525;p46">
              <a:extLst>
                <a:ext uri="{FF2B5EF4-FFF2-40B4-BE49-F238E27FC236}">
                  <a16:creationId xmlns:a16="http://schemas.microsoft.com/office/drawing/2014/main" id="{2FC3B296-D755-BD2C-3265-C7635D23FDCC}"/>
                </a:ext>
              </a:extLst>
            </p:cNvPr>
            <p:cNvSpPr/>
            <p:nvPr/>
          </p:nvSpPr>
          <p:spPr>
            <a:xfrm>
              <a:off x="1687400" y="2467714"/>
              <a:ext cx="558900" cy="525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 name="Google Shape;1526;p46">
              <a:extLst>
                <a:ext uri="{FF2B5EF4-FFF2-40B4-BE49-F238E27FC236}">
                  <a16:creationId xmlns:a16="http://schemas.microsoft.com/office/drawing/2014/main" id="{8C6B6771-C5CA-BBAC-BC8F-73E4F4A97DE4}"/>
                </a:ext>
              </a:extLst>
            </p:cNvPr>
            <p:cNvGrpSpPr/>
            <p:nvPr/>
          </p:nvGrpSpPr>
          <p:grpSpPr>
            <a:xfrm rot="10800000" flipH="1">
              <a:off x="1742750" y="2453546"/>
              <a:ext cx="540022" cy="549604"/>
              <a:chOff x="1742750" y="2453546"/>
              <a:chExt cx="540022" cy="549604"/>
            </a:xfrm>
          </p:grpSpPr>
          <p:cxnSp>
            <p:nvCxnSpPr>
              <p:cNvPr id="121" name="Google Shape;1527;p46">
                <a:extLst>
                  <a:ext uri="{FF2B5EF4-FFF2-40B4-BE49-F238E27FC236}">
                    <a16:creationId xmlns:a16="http://schemas.microsoft.com/office/drawing/2014/main" id="{EE496D71-6BA0-3A19-22EE-BAB88D29BE2A}"/>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22" name="Google Shape;1528;p46">
                <a:extLst>
                  <a:ext uri="{FF2B5EF4-FFF2-40B4-BE49-F238E27FC236}">
                    <a16:creationId xmlns:a16="http://schemas.microsoft.com/office/drawing/2014/main" id="{D442F8B0-4FC2-1CAE-C5DE-D8DEBFB52C8D}"/>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3" name="Google Shape;1529;p46">
            <a:extLst>
              <a:ext uri="{FF2B5EF4-FFF2-40B4-BE49-F238E27FC236}">
                <a16:creationId xmlns:a16="http://schemas.microsoft.com/office/drawing/2014/main" id="{FDE5860A-5BE4-8EAB-9887-40C774834E95}"/>
              </a:ext>
            </a:extLst>
          </p:cNvPr>
          <p:cNvGrpSpPr/>
          <p:nvPr/>
        </p:nvGrpSpPr>
        <p:grpSpPr>
          <a:xfrm rot="856981">
            <a:off x="3380029" y="525156"/>
            <a:ext cx="870139" cy="803250"/>
            <a:chOff x="1687400" y="2453546"/>
            <a:chExt cx="595372" cy="549604"/>
          </a:xfrm>
          <a:solidFill>
            <a:schemeClr val="accent6"/>
          </a:solidFill>
        </p:grpSpPr>
        <p:sp>
          <p:nvSpPr>
            <p:cNvPr id="124" name="Google Shape;1530;p46">
              <a:extLst>
                <a:ext uri="{FF2B5EF4-FFF2-40B4-BE49-F238E27FC236}">
                  <a16:creationId xmlns:a16="http://schemas.microsoft.com/office/drawing/2014/main" id="{AECAF431-3E4C-5837-349D-E1CCA39FD99D}"/>
                </a:ext>
              </a:extLst>
            </p:cNvPr>
            <p:cNvSpPr/>
            <p:nvPr/>
          </p:nvSpPr>
          <p:spPr>
            <a:xfrm>
              <a:off x="1687400" y="2467714"/>
              <a:ext cx="558900" cy="5250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5" name="Google Shape;1531;p46">
              <a:extLst>
                <a:ext uri="{FF2B5EF4-FFF2-40B4-BE49-F238E27FC236}">
                  <a16:creationId xmlns:a16="http://schemas.microsoft.com/office/drawing/2014/main" id="{D48F5779-4F5B-1BBF-F873-988BAE7AAAA8}"/>
                </a:ext>
              </a:extLst>
            </p:cNvPr>
            <p:cNvGrpSpPr/>
            <p:nvPr/>
          </p:nvGrpSpPr>
          <p:grpSpPr>
            <a:xfrm rot="10800000" flipH="1">
              <a:off x="1742750" y="2453546"/>
              <a:ext cx="540022" cy="549604"/>
              <a:chOff x="1742750" y="2453546"/>
              <a:chExt cx="540022" cy="549604"/>
            </a:xfrm>
            <a:grpFill/>
          </p:grpSpPr>
          <p:cxnSp>
            <p:nvCxnSpPr>
              <p:cNvPr id="126" name="Google Shape;1532;p46">
                <a:extLst>
                  <a:ext uri="{FF2B5EF4-FFF2-40B4-BE49-F238E27FC236}">
                    <a16:creationId xmlns:a16="http://schemas.microsoft.com/office/drawing/2014/main" id="{85887E17-FE6C-1578-2013-F5EE4FC4F3DD}"/>
                  </a:ext>
                </a:extLst>
              </p:cNvPr>
              <p:cNvCxnSpPr/>
              <p:nvPr/>
            </p:nvCxnSpPr>
            <p:spPr>
              <a:xfrm>
                <a:off x="1742750" y="2453550"/>
                <a:ext cx="0" cy="549600"/>
              </a:xfrm>
              <a:prstGeom prst="straightConnector1">
                <a:avLst/>
              </a:prstGeom>
              <a:grpFill/>
              <a:ln w="28575" cap="flat" cmpd="sng">
                <a:solidFill>
                  <a:schemeClr val="dk1"/>
                </a:solidFill>
                <a:prstDash val="solid"/>
                <a:round/>
                <a:headEnd type="none" w="med" len="med"/>
                <a:tailEnd type="none" w="med" len="med"/>
              </a:ln>
            </p:spPr>
          </p:cxnSp>
          <p:sp>
            <p:nvSpPr>
              <p:cNvPr id="127" name="Google Shape;1533;p46">
                <a:extLst>
                  <a:ext uri="{FF2B5EF4-FFF2-40B4-BE49-F238E27FC236}">
                    <a16:creationId xmlns:a16="http://schemas.microsoft.com/office/drawing/2014/main" id="{7873AC87-D70C-8ED9-99F7-78D4726F2103}"/>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grpFill/>
              <a:ln w="2857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8" name="Google Shape;1534;p46">
            <a:extLst>
              <a:ext uri="{FF2B5EF4-FFF2-40B4-BE49-F238E27FC236}">
                <a16:creationId xmlns:a16="http://schemas.microsoft.com/office/drawing/2014/main" id="{7067E3F7-9B3D-9ACC-EB4F-72DFB37C6869}"/>
              </a:ext>
            </a:extLst>
          </p:cNvPr>
          <p:cNvGrpSpPr/>
          <p:nvPr/>
        </p:nvGrpSpPr>
        <p:grpSpPr>
          <a:xfrm rot="543806">
            <a:off x="6111786" y="615677"/>
            <a:ext cx="870136" cy="803246"/>
            <a:chOff x="1687400" y="2453546"/>
            <a:chExt cx="595372" cy="549604"/>
          </a:xfrm>
        </p:grpSpPr>
        <p:sp>
          <p:nvSpPr>
            <p:cNvPr id="129" name="Google Shape;1535;p46">
              <a:extLst>
                <a:ext uri="{FF2B5EF4-FFF2-40B4-BE49-F238E27FC236}">
                  <a16:creationId xmlns:a16="http://schemas.microsoft.com/office/drawing/2014/main" id="{08925119-40A3-DCA4-681C-EDA0C06D9E91}"/>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 name="Google Shape;1536;p46">
              <a:extLst>
                <a:ext uri="{FF2B5EF4-FFF2-40B4-BE49-F238E27FC236}">
                  <a16:creationId xmlns:a16="http://schemas.microsoft.com/office/drawing/2014/main" id="{F409DA8A-4D50-3AC4-E484-505638B6AF4D}"/>
                </a:ext>
              </a:extLst>
            </p:cNvPr>
            <p:cNvGrpSpPr/>
            <p:nvPr/>
          </p:nvGrpSpPr>
          <p:grpSpPr>
            <a:xfrm rot="10800000" flipH="1">
              <a:off x="1742750" y="2453546"/>
              <a:ext cx="540022" cy="549604"/>
              <a:chOff x="1742750" y="2453546"/>
              <a:chExt cx="540022" cy="549604"/>
            </a:xfrm>
          </p:grpSpPr>
          <p:cxnSp>
            <p:nvCxnSpPr>
              <p:cNvPr id="131" name="Google Shape;1537;p46">
                <a:extLst>
                  <a:ext uri="{FF2B5EF4-FFF2-40B4-BE49-F238E27FC236}">
                    <a16:creationId xmlns:a16="http://schemas.microsoft.com/office/drawing/2014/main" id="{9DAE9D0E-797C-105A-AA9D-07F729E1CC0A}"/>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32" name="Google Shape;1538;p46">
                <a:extLst>
                  <a:ext uri="{FF2B5EF4-FFF2-40B4-BE49-F238E27FC236}">
                    <a16:creationId xmlns:a16="http://schemas.microsoft.com/office/drawing/2014/main" id="{DA5289FD-8A6E-4849-FBA4-31D96323034E}"/>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3" name="Google Shape;1539;p46">
            <a:extLst>
              <a:ext uri="{FF2B5EF4-FFF2-40B4-BE49-F238E27FC236}">
                <a16:creationId xmlns:a16="http://schemas.microsoft.com/office/drawing/2014/main" id="{E605040A-E8DE-7454-2A22-DB079BAA355E}"/>
              </a:ext>
            </a:extLst>
          </p:cNvPr>
          <p:cNvSpPr txBox="1"/>
          <p:nvPr/>
        </p:nvSpPr>
        <p:spPr>
          <a:xfrm rot="-1092301">
            <a:off x="1444931" y="798536"/>
            <a:ext cx="496450" cy="47851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3600">
                <a:solidFill>
                  <a:srgbClr val="434343"/>
                </a:solidFill>
                <a:latin typeface="#9Slide07 Cadena" panose="02000503000000020004" pitchFamily="2" charset="0"/>
                <a:ea typeface="Fredoka One"/>
                <a:cs typeface="Fredoka One"/>
                <a:sym typeface="Fredoka One"/>
              </a:rPr>
              <a:t>M</a:t>
            </a:r>
            <a:endParaRPr kumimoji="0" sz="3600" b="0" i="0" u="none" strike="noStrike" kern="0" cap="none" spc="0" normalizeH="0" baseline="0" noProof="0">
              <a:ln>
                <a:noFill/>
              </a:ln>
              <a:solidFill>
                <a:srgbClr val="434343"/>
              </a:solidFill>
              <a:effectLst/>
              <a:uLnTx/>
              <a:uFillTx/>
              <a:latin typeface="#9Slide07 Cadena" panose="02000503000000020004" pitchFamily="2" charset="0"/>
              <a:ea typeface="Fredoka One"/>
              <a:cs typeface="Fredoka One"/>
              <a:sym typeface="Fredoka One"/>
            </a:endParaRPr>
          </a:p>
        </p:txBody>
      </p:sp>
      <p:sp>
        <p:nvSpPr>
          <p:cNvPr id="134" name="Google Shape;1540;p46">
            <a:extLst>
              <a:ext uri="{FF2B5EF4-FFF2-40B4-BE49-F238E27FC236}">
                <a16:creationId xmlns:a16="http://schemas.microsoft.com/office/drawing/2014/main" id="{FD315688-14D4-E74C-1691-0A96D81778F2}"/>
              </a:ext>
            </a:extLst>
          </p:cNvPr>
          <p:cNvSpPr txBox="1"/>
          <p:nvPr/>
        </p:nvSpPr>
        <p:spPr>
          <a:xfrm>
            <a:off x="2585583" y="679238"/>
            <a:ext cx="481800" cy="549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3600">
                <a:solidFill>
                  <a:srgbClr val="FFFFFF"/>
                </a:solidFill>
                <a:latin typeface="#9Slide07 Cadena" panose="02000503000000020004" pitchFamily="2" charset="0"/>
                <a:ea typeface="Fredoka One"/>
                <a:cs typeface="Fredoka One"/>
                <a:sym typeface="Fredoka One"/>
              </a:rPr>
              <a:t>Ậ</a:t>
            </a:r>
            <a:endParaRPr kumimoji="0" sz="3600" b="0" i="0" u="none" strike="noStrike" kern="0" cap="none" spc="0" normalizeH="0" baseline="0" noProof="0">
              <a:ln>
                <a:noFill/>
              </a:ln>
              <a:solidFill>
                <a:srgbClr val="FFFFFF"/>
              </a:solidFill>
              <a:effectLst/>
              <a:uLnTx/>
              <a:uFillTx/>
              <a:latin typeface="#9Slide07 Cadena" panose="02000503000000020004" pitchFamily="2" charset="0"/>
              <a:ea typeface="Fredoka One"/>
              <a:cs typeface="Fredoka One"/>
              <a:sym typeface="Fredoka One"/>
            </a:endParaRPr>
          </a:p>
        </p:txBody>
      </p:sp>
      <p:sp>
        <p:nvSpPr>
          <p:cNvPr id="137" name="Google Shape;1544;p46">
            <a:extLst>
              <a:ext uri="{FF2B5EF4-FFF2-40B4-BE49-F238E27FC236}">
                <a16:creationId xmlns:a16="http://schemas.microsoft.com/office/drawing/2014/main" id="{DE05E48A-E509-1114-F6A0-BFCD5547722C}"/>
              </a:ext>
            </a:extLst>
          </p:cNvPr>
          <p:cNvSpPr txBox="1"/>
          <p:nvPr/>
        </p:nvSpPr>
        <p:spPr>
          <a:xfrm rot="1162844">
            <a:off x="3578953" y="669668"/>
            <a:ext cx="481841" cy="549622"/>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3600">
                <a:solidFill>
                  <a:srgbClr val="434343"/>
                </a:solidFill>
                <a:latin typeface="#9Slide07 Cadena" panose="02000503000000020004" pitchFamily="2" charset="0"/>
                <a:ea typeface="Fredoka One"/>
                <a:cs typeface="Fredoka One"/>
                <a:sym typeface="Fredoka One"/>
              </a:rPr>
              <a:t>T</a:t>
            </a:r>
            <a:endParaRPr kumimoji="0" sz="3600" b="0" i="0" u="none" strike="noStrike" kern="0" cap="none" spc="0" normalizeH="0" baseline="0" noProof="0">
              <a:ln>
                <a:noFill/>
              </a:ln>
              <a:solidFill>
                <a:srgbClr val="434343"/>
              </a:solidFill>
              <a:effectLst/>
              <a:uLnTx/>
              <a:uFillTx/>
              <a:latin typeface="#9Slide07 Cadena" panose="02000503000000020004" pitchFamily="2" charset="0"/>
              <a:ea typeface="Fredoka One"/>
              <a:cs typeface="Fredoka One"/>
              <a:sym typeface="Fredoka One"/>
            </a:endParaRPr>
          </a:p>
        </p:txBody>
      </p:sp>
      <p:sp>
        <p:nvSpPr>
          <p:cNvPr id="138" name="Google Shape;1545;p46">
            <a:extLst>
              <a:ext uri="{FF2B5EF4-FFF2-40B4-BE49-F238E27FC236}">
                <a16:creationId xmlns:a16="http://schemas.microsoft.com/office/drawing/2014/main" id="{33959DD7-72BE-1FF9-4078-A66E14F14107}"/>
              </a:ext>
            </a:extLst>
          </p:cNvPr>
          <p:cNvSpPr txBox="1"/>
          <p:nvPr/>
        </p:nvSpPr>
        <p:spPr>
          <a:xfrm rot="786896">
            <a:off x="6265883" y="736827"/>
            <a:ext cx="481800" cy="549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3600">
                <a:solidFill>
                  <a:srgbClr val="FFFFFF"/>
                </a:solidFill>
                <a:latin typeface="#9Slide07 Cadena" panose="02000503000000020004" pitchFamily="2" charset="0"/>
                <a:ea typeface="Fredoka One"/>
                <a:cs typeface="Fredoka One"/>
                <a:sym typeface="Fredoka One"/>
              </a:rPr>
              <a:t>H</a:t>
            </a:r>
            <a:endParaRPr kumimoji="0" sz="3600" b="0" i="0" u="none" strike="noStrike" kern="0" cap="none" spc="0" normalizeH="0" baseline="0" noProof="0">
              <a:ln>
                <a:noFill/>
              </a:ln>
              <a:solidFill>
                <a:srgbClr val="FFFFFF"/>
              </a:solidFill>
              <a:effectLst/>
              <a:uLnTx/>
              <a:uFillTx/>
              <a:latin typeface="#9Slide07 Cadena" panose="02000503000000020004" pitchFamily="2" charset="0"/>
              <a:ea typeface="Fredoka One"/>
              <a:cs typeface="Fredoka One"/>
              <a:sym typeface="Fredoka One"/>
            </a:endParaRPr>
          </a:p>
        </p:txBody>
      </p:sp>
      <p:grpSp>
        <p:nvGrpSpPr>
          <p:cNvPr id="139" name="Google Shape;1590;p46">
            <a:extLst>
              <a:ext uri="{FF2B5EF4-FFF2-40B4-BE49-F238E27FC236}">
                <a16:creationId xmlns:a16="http://schemas.microsoft.com/office/drawing/2014/main" id="{ABED28FC-B905-210C-AE4B-CBAB7CCC399E}"/>
              </a:ext>
            </a:extLst>
          </p:cNvPr>
          <p:cNvGrpSpPr/>
          <p:nvPr/>
        </p:nvGrpSpPr>
        <p:grpSpPr>
          <a:xfrm>
            <a:off x="736138" y="185552"/>
            <a:ext cx="2159946" cy="1408329"/>
            <a:chOff x="1209529" y="2582171"/>
            <a:chExt cx="2159946" cy="1408329"/>
          </a:xfrm>
        </p:grpSpPr>
        <p:sp>
          <p:nvSpPr>
            <p:cNvPr id="140" name="Google Shape;1591;p46">
              <a:extLst>
                <a:ext uri="{FF2B5EF4-FFF2-40B4-BE49-F238E27FC236}">
                  <a16:creationId xmlns:a16="http://schemas.microsoft.com/office/drawing/2014/main" id="{93D5C5E9-98B8-2BBA-7B0F-6165C37D0DDD}"/>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592;p46">
              <a:extLst>
                <a:ext uri="{FF2B5EF4-FFF2-40B4-BE49-F238E27FC236}">
                  <a16:creationId xmlns:a16="http://schemas.microsoft.com/office/drawing/2014/main" id="{90E2CF0C-DDBC-FAEE-190D-BEA3DF65FB8A}"/>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 name="Google Shape;1593;p46">
            <a:extLst>
              <a:ext uri="{FF2B5EF4-FFF2-40B4-BE49-F238E27FC236}">
                <a16:creationId xmlns:a16="http://schemas.microsoft.com/office/drawing/2014/main" id="{17DCDAD4-3CA0-3D0A-AC7B-F300AEE6AACC}"/>
              </a:ext>
            </a:extLst>
          </p:cNvPr>
          <p:cNvGrpSpPr/>
          <p:nvPr/>
        </p:nvGrpSpPr>
        <p:grpSpPr>
          <a:xfrm rot="10800000">
            <a:off x="6203426" y="703441"/>
            <a:ext cx="2159946" cy="1408329"/>
            <a:chOff x="1209529" y="2582171"/>
            <a:chExt cx="2159946" cy="1408329"/>
          </a:xfrm>
        </p:grpSpPr>
        <p:sp>
          <p:nvSpPr>
            <p:cNvPr id="143" name="Google Shape;1594;p46">
              <a:extLst>
                <a:ext uri="{FF2B5EF4-FFF2-40B4-BE49-F238E27FC236}">
                  <a16:creationId xmlns:a16="http://schemas.microsoft.com/office/drawing/2014/main" id="{CEC263CB-EFFA-3EE2-88CD-3380FF120A67}"/>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595;p46">
              <a:extLst>
                <a:ext uri="{FF2B5EF4-FFF2-40B4-BE49-F238E27FC236}">
                  <a16:creationId xmlns:a16="http://schemas.microsoft.com/office/drawing/2014/main" id="{D7527EF8-4F0B-42A3-3641-87C4F580C03D}"/>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Google Shape;199;p27">
            <a:extLst>
              <a:ext uri="{FF2B5EF4-FFF2-40B4-BE49-F238E27FC236}">
                <a16:creationId xmlns:a16="http://schemas.microsoft.com/office/drawing/2014/main" id="{8636DCDA-88E2-969C-CB9D-00E2231BBB3F}"/>
              </a:ext>
            </a:extLst>
          </p:cNvPr>
          <p:cNvSpPr txBox="1">
            <a:spLocks/>
          </p:cNvSpPr>
          <p:nvPr/>
        </p:nvSpPr>
        <p:spPr>
          <a:xfrm>
            <a:off x="1304904" y="2376493"/>
            <a:ext cx="6779992" cy="12701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1pPr>
            <a:lvl2pPr marL="914400" marR="0" lvl="1"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2pPr>
            <a:lvl3pPr marL="1371600" marR="0" lvl="2"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3pPr>
            <a:lvl4pPr marL="1828800" marR="0" lvl="3"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4pPr>
            <a:lvl5pPr marL="2286000" marR="0" lvl="4"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5pPr>
            <a:lvl6pPr marL="2743200" marR="0" lvl="5"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6pPr>
            <a:lvl7pPr marL="3200400" marR="0" lvl="6"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7pPr>
            <a:lvl8pPr marL="3657600" marR="0" lvl="7"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8pPr>
            <a:lvl9pPr marL="4114800" marR="0" lvl="8"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9pPr>
          </a:lstStyle>
          <a:p>
            <a:pPr marL="0" marR="0" lvl="0" indent="0" defTabSz="914400" rtl="0" eaLnBrk="1" fontAlgn="auto" latinLnBrk="0" hangingPunct="1">
              <a:lnSpc>
                <a:spcPct val="100000"/>
              </a:lnSpc>
              <a:spcBef>
                <a:spcPts val="0"/>
              </a:spcBef>
              <a:spcAft>
                <a:spcPts val="0"/>
              </a:spcAft>
              <a:buClr>
                <a:srgbClr val="434343"/>
              </a:buClr>
              <a:buSzPts val="1600"/>
              <a:buFont typeface="KoHo Medium"/>
              <a:buNone/>
              <a:tabLst/>
              <a:defRPr/>
            </a:pPr>
            <a:r>
              <a:rPr kumimoji="0" lang="en-US" sz="3600" b="0" i="0" u="none" strike="noStrike" kern="0" cap="none" spc="0" normalizeH="0" baseline="0" noProof="0">
                <a:ln>
                  <a:noFill/>
                </a:ln>
                <a:solidFill>
                  <a:srgbClr val="434343"/>
                </a:solidFill>
                <a:effectLst/>
                <a:uLnTx/>
                <a:uFillTx/>
                <a:latin typeface="#9Slide01 Tieu de ngan" panose="00000800000000000000" pitchFamily="2" charset="0"/>
                <a:sym typeface="KoHo Medium"/>
              </a:rPr>
              <a:t>BIẾT</a:t>
            </a:r>
            <a:r>
              <a:rPr kumimoji="0" lang="en-US" sz="3600" b="0" i="0" u="none" strike="noStrike" kern="0" cap="none" spc="0" normalizeH="0" noProof="0">
                <a:ln>
                  <a:noFill/>
                </a:ln>
                <a:solidFill>
                  <a:srgbClr val="434343"/>
                </a:solidFill>
                <a:effectLst/>
                <a:uLnTx/>
                <a:uFillTx/>
                <a:latin typeface="#9Slide01 Tieu de ngan" panose="00000800000000000000" pitchFamily="2" charset="0"/>
                <a:sym typeface="KoHo Medium"/>
              </a:rPr>
              <a:t> ƠN - </a:t>
            </a:r>
            <a:r>
              <a:rPr kumimoji="0" lang="en-US" sz="3600" b="0" i="0" u="none" strike="noStrike" kern="0" cap="none" spc="0" normalizeH="0" baseline="0" noProof="0">
                <a:ln>
                  <a:noFill/>
                </a:ln>
                <a:solidFill>
                  <a:srgbClr val="434343"/>
                </a:solidFill>
                <a:effectLst/>
                <a:uLnTx/>
                <a:uFillTx/>
                <a:latin typeface="#9Slide01 Tieu de ngan" panose="00000800000000000000" pitchFamily="2" charset="0"/>
                <a:sym typeface="KoHo Medium"/>
              </a:rPr>
              <a:t>TRUNG THỰC</a:t>
            </a:r>
            <a:r>
              <a:rPr kumimoji="0" lang="en-US" sz="3600" b="0" i="0" u="none" strike="noStrike" kern="0" cap="none" spc="0" normalizeH="0" noProof="0">
                <a:ln>
                  <a:noFill/>
                </a:ln>
                <a:solidFill>
                  <a:srgbClr val="434343"/>
                </a:solidFill>
                <a:effectLst/>
                <a:uLnTx/>
                <a:uFillTx/>
                <a:latin typeface="#9Slide01 Tieu de ngan" panose="00000800000000000000" pitchFamily="2" charset="0"/>
                <a:sym typeface="KoHo Medium"/>
              </a:rPr>
              <a:t> - CHĂM CHỈ - TRÁCH NHIỆM </a:t>
            </a:r>
            <a:endParaRPr kumimoji="0" lang="en-US" sz="3600" b="0" i="0" u="none" strike="noStrike" kern="0" cap="none" spc="0" normalizeH="0" baseline="0" noProof="0">
              <a:ln>
                <a:noFill/>
              </a:ln>
              <a:solidFill>
                <a:srgbClr val="434343"/>
              </a:solidFill>
              <a:effectLst/>
              <a:uLnTx/>
              <a:uFillTx/>
              <a:latin typeface="#9Slide01 Tieu de ngan" panose="00000800000000000000" pitchFamily="2" charset="0"/>
              <a:sym typeface="KoHo Medium"/>
            </a:endParaRPr>
          </a:p>
        </p:txBody>
      </p:sp>
      <p:grpSp>
        <p:nvGrpSpPr>
          <p:cNvPr id="3" name="Google Shape;1509;p46">
            <a:extLst>
              <a:ext uri="{FF2B5EF4-FFF2-40B4-BE49-F238E27FC236}">
                <a16:creationId xmlns:a16="http://schemas.microsoft.com/office/drawing/2014/main" id="{7EA976B5-900C-6C39-3067-9767875DB454}"/>
              </a:ext>
            </a:extLst>
          </p:cNvPr>
          <p:cNvGrpSpPr/>
          <p:nvPr/>
        </p:nvGrpSpPr>
        <p:grpSpPr>
          <a:xfrm rot="1228657">
            <a:off x="7221188" y="846085"/>
            <a:ext cx="870141" cy="803251"/>
            <a:chOff x="1687400" y="2453546"/>
            <a:chExt cx="595372" cy="549604"/>
          </a:xfrm>
        </p:grpSpPr>
        <p:sp>
          <p:nvSpPr>
            <p:cNvPr id="4" name="Google Shape;1510;p46">
              <a:extLst>
                <a:ext uri="{FF2B5EF4-FFF2-40B4-BE49-F238E27FC236}">
                  <a16:creationId xmlns:a16="http://schemas.microsoft.com/office/drawing/2014/main" id="{F070E7B7-0F49-AD46-474D-30822E1D73E2}"/>
                </a:ext>
              </a:extLst>
            </p:cNvPr>
            <p:cNvSpPr/>
            <p:nvPr/>
          </p:nvSpPr>
          <p:spPr>
            <a:xfrm>
              <a:off x="1687400" y="2467714"/>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oogle Shape;1511;p46">
              <a:extLst>
                <a:ext uri="{FF2B5EF4-FFF2-40B4-BE49-F238E27FC236}">
                  <a16:creationId xmlns:a16="http://schemas.microsoft.com/office/drawing/2014/main" id="{FEF38364-4B97-8177-3518-3335571AFDD8}"/>
                </a:ext>
              </a:extLst>
            </p:cNvPr>
            <p:cNvGrpSpPr/>
            <p:nvPr/>
          </p:nvGrpSpPr>
          <p:grpSpPr>
            <a:xfrm rot="10800000" flipH="1">
              <a:off x="1742750" y="2453546"/>
              <a:ext cx="540022" cy="549604"/>
              <a:chOff x="1742750" y="2453546"/>
              <a:chExt cx="540022" cy="549604"/>
            </a:xfrm>
          </p:grpSpPr>
          <p:cxnSp>
            <p:nvCxnSpPr>
              <p:cNvPr id="8" name="Google Shape;1512;p46">
                <a:extLst>
                  <a:ext uri="{FF2B5EF4-FFF2-40B4-BE49-F238E27FC236}">
                    <a16:creationId xmlns:a16="http://schemas.microsoft.com/office/drawing/2014/main" id="{0C3B7BE1-A2C8-D725-B382-0F82A51D87CD}"/>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1" name="Google Shape;1513;p46">
                <a:extLst>
                  <a:ext uri="{FF2B5EF4-FFF2-40B4-BE49-F238E27FC236}">
                    <a16:creationId xmlns:a16="http://schemas.microsoft.com/office/drawing/2014/main" id="{082F04B9-3DF9-52AF-4F63-F12F23921244}"/>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 name="Google Shape;1539;p46">
            <a:extLst>
              <a:ext uri="{FF2B5EF4-FFF2-40B4-BE49-F238E27FC236}">
                <a16:creationId xmlns:a16="http://schemas.microsoft.com/office/drawing/2014/main" id="{31B2EAA1-8CDD-95AD-A2E5-EC46E2B961F2}"/>
              </a:ext>
            </a:extLst>
          </p:cNvPr>
          <p:cNvSpPr txBox="1"/>
          <p:nvPr/>
        </p:nvSpPr>
        <p:spPr>
          <a:xfrm rot="1324593">
            <a:off x="7359631" y="977952"/>
            <a:ext cx="496450" cy="47851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3600">
                <a:solidFill>
                  <a:srgbClr val="434343"/>
                </a:solidFill>
                <a:latin typeface="#9Slide07 Cadena" panose="02000503000000020004" pitchFamily="2" charset="0"/>
                <a:ea typeface="Fredoka One"/>
                <a:cs typeface="Fredoka One"/>
                <a:sym typeface="Fredoka One"/>
              </a:rPr>
              <a:t>Ư</a:t>
            </a:r>
            <a:endParaRPr kumimoji="0" sz="3600" b="0" i="0" u="none" strike="noStrike" kern="0" cap="none" spc="0" normalizeH="0" baseline="0" noProof="0">
              <a:ln>
                <a:noFill/>
              </a:ln>
              <a:solidFill>
                <a:srgbClr val="434343"/>
              </a:solidFill>
              <a:effectLst/>
              <a:uLnTx/>
              <a:uFillTx/>
              <a:latin typeface="#9Slide07 Cadena" panose="02000503000000020004" pitchFamily="2" charset="0"/>
              <a:ea typeface="Fredoka One"/>
              <a:cs typeface="Fredoka One"/>
              <a:sym typeface="Fredoka One"/>
            </a:endParaRPr>
          </a:p>
        </p:txBody>
      </p:sp>
      <p:grpSp>
        <p:nvGrpSpPr>
          <p:cNvPr id="13" name="Google Shape;1529;p46">
            <a:extLst>
              <a:ext uri="{FF2B5EF4-FFF2-40B4-BE49-F238E27FC236}">
                <a16:creationId xmlns:a16="http://schemas.microsoft.com/office/drawing/2014/main" id="{DC1CF334-D551-E54E-1395-91EC1D8FD6E5}"/>
              </a:ext>
            </a:extLst>
          </p:cNvPr>
          <p:cNvGrpSpPr/>
          <p:nvPr/>
        </p:nvGrpSpPr>
        <p:grpSpPr>
          <a:xfrm rot="20510287">
            <a:off x="4996190" y="555005"/>
            <a:ext cx="870139" cy="803250"/>
            <a:chOff x="1687400" y="2453546"/>
            <a:chExt cx="595372" cy="549604"/>
          </a:xfrm>
          <a:solidFill>
            <a:schemeClr val="accent6"/>
          </a:solidFill>
        </p:grpSpPr>
        <p:sp>
          <p:nvSpPr>
            <p:cNvPr id="14" name="Google Shape;1530;p46">
              <a:extLst>
                <a:ext uri="{FF2B5EF4-FFF2-40B4-BE49-F238E27FC236}">
                  <a16:creationId xmlns:a16="http://schemas.microsoft.com/office/drawing/2014/main" id="{56632BB1-D7FF-5535-C66A-13C00035FA8C}"/>
                </a:ext>
              </a:extLst>
            </p:cNvPr>
            <p:cNvSpPr/>
            <p:nvPr/>
          </p:nvSpPr>
          <p:spPr>
            <a:xfrm>
              <a:off x="1687400" y="2467714"/>
              <a:ext cx="558900" cy="5250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31;p46">
              <a:extLst>
                <a:ext uri="{FF2B5EF4-FFF2-40B4-BE49-F238E27FC236}">
                  <a16:creationId xmlns:a16="http://schemas.microsoft.com/office/drawing/2014/main" id="{C3F0475E-BC1C-A139-CA71-FD2EE4A2C4B1}"/>
                </a:ext>
              </a:extLst>
            </p:cNvPr>
            <p:cNvGrpSpPr/>
            <p:nvPr/>
          </p:nvGrpSpPr>
          <p:grpSpPr>
            <a:xfrm rot="10800000" flipH="1">
              <a:off x="1742750" y="2453546"/>
              <a:ext cx="540022" cy="549604"/>
              <a:chOff x="1742750" y="2453546"/>
              <a:chExt cx="540022" cy="549604"/>
            </a:xfrm>
            <a:grpFill/>
          </p:grpSpPr>
          <p:cxnSp>
            <p:nvCxnSpPr>
              <p:cNvPr id="16" name="Google Shape;1532;p46">
                <a:extLst>
                  <a:ext uri="{FF2B5EF4-FFF2-40B4-BE49-F238E27FC236}">
                    <a16:creationId xmlns:a16="http://schemas.microsoft.com/office/drawing/2014/main" id="{61165BDA-4A01-6FC8-EB32-6A2316B22050}"/>
                  </a:ext>
                </a:extLst>
              </p:cNvPr>
              <p:cNvCxnSpPr/>
              <p:nvPr/>
            </p:nvCxnSpPr>
            <p:spPr>
              <a:xfrm>
                <a:off x="1742750" y="2453550"/>
                <a:ext cx="0" cy="549600"/>
              </a:xfrm>
              <a:prstGeom prst="straightConnector1">
                <a:avLst/>
              </a:prstGeom>
              <a:grpFill/>
              <a:ln w="28575" cap="flat" cmpd="sng">
                <a:solidFill>
                  <a:schemeClr val="dk1"/>
                </a:solidFill>
                <a:prstDash val="solid"/>
                <a:round/>
                <a:headEnd type="none" w="med" len="med"/>
                <a:tailEnd type="none" w="med" len="med"/>
              </a:ln>
            </p:spPr>
          </p:cxnSp>
          <p:sp>
            <p:nvSpPr>
              <p:cNvPr id="17" name="Google Shape;1533;p46">
                <a:extLst>
                  <a:ext uri="{FF2B5EF4-FFF2-40B4-BE49-F238E27FC236}">
                    <a16:creationId xmlns:a16="http://schemas.microsoft.com/office/drawing/2014/main" id="{0278F3EA-DAD9-B62F-1DD3-5B6B785D84F7}"/>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grpFill/>
              <a:ln w="28575"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8" name="Google Shape;1544;p46">
            <a:extLst>
              <a:ext uri="{FF2B5EF4-FFF2-40B4-BE49-F238E27FC236}">
                <a16:creationId xmlns:a16="http://schemas.microsoft.com/office/drawing/2014/main" id="{D2813E33-7C32-F3A5-8823-71BE3CDC695D}"/>
              </a:ext>
            </a:extLst>
          </p:cNvPr>
          <p:cNvSpPr txBox="1"/>
          <p:nvPr/>
        </p:nvSpPr>
        <p:spPr>
          <a:xfrm rot="20657762">
            <a:off x="5195114" y="699517"/>
            <a:ext cx="481841" cy="549622"/>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3600">
                <a:solidFill>
                  <a:srgbClr val="434343"/>
                </a:solidFill>
                <a:latin typeface="#9Slide07 Cadena" panose="02000503000000020004" pitchFamily="2" charset="0"/>
                <a:ea typeface="Fredoka One"/>
                <a:cs typeface="Fredoka One"/>
                <a:sym typeface="Fredoka One"/>
              </a:rPr>
              <a:t>T</a:t>
            </a:r>
            <a:endParaRPr kumimoji="0" sz="3600" b="0" i="0" u="none" strike="noStrike" kern="0" cap="none" spc="0" normalizeH="0" baseline="0" noProof="0">
              <a:ln>
                <a:noFill/>
              </a:ln>
              <a:solidFill>
                <a:srgbClr val="434343"/>
              </a:solidFill>
              <a:effectLst/>
              <a:uLnTx/>
              <a:uFillTx/>
              <a:latin typeface="#9Slide07 Cadena" panose="02000503000000020004" pitchFamily="2" charset="0"/>
              <a:ea typeface="Fredoka One"/>
              <a:cs typeface="Fredoka One"/>
              <a:sym typeface="Fredoka One"/>
            </a:endParaRPr>
          </a:p>
        </p:txBody>
      </p:sp>
      <p:pic>
        <p:nvPicPr>
          <p:cNvPr id="19" name="media6">
            <a:hlinkClick r:id="" action="ppaction://media"/>
            <a:extLst>
              <a:ext uri="{FF2B5EF4-FFF2-40B4-BE49-F238E27FC236}">
                <a16:creationId xmlns:a16="http://schemas.microsoft.com/office/drawing/2014/main" id="{2EEAA1E5-1881-3A9E-8343-CE11AA906715}"/>
              </a:ext>
            </a:extLst>
          </p:cNvPr>
          <p:cNvPicPr>
            <a:picLocks noChangeAspect="1"/>
          </p:cNvPicPr>
          <p:nvPr>
            <a:audioFile r:link="rId1"/>
            <p:extLst>
              <p:ext uri="{DAA4B4D4-6D71-4841-9C94-3DE7FCFB9230}">
                <p14:media xmlns:p14="http://schemas.microsoft.com/office/powerpoint/2010/main" r:embed="rId2">
                  <p14:trim st="5856" end="11665.9387"/>
                </p14:media>
              </p:ext>
            </p:extLst>
          </p:nvPr>
        </p:nvPicPr>
        <p:blipFill>
          <a:blip r:embed="rId5"/>
          <a:stretch>
            <a:fillRect/>
          </a:stretch>
        </p:blipFill>
        <p:spPr>
          <a:xfrm>
            <a:off x="3773769" y="5413887"/>
            <a:ext cx="609600" cy="609600"/>
          </a:xfrm>
          <a:prstGeom prst="rect">
            <a:avLst/>
          </a:prstGeom>
        </p:spPr>
      </p:pic>
    </p:spTree>
    <p:extLst>
      <p:ext uri="{BB962C8B-B14F-4D97-AF65-F5344CB8AC3E}">
        <p14:creationId xmlns:p14="http://schemas.microsoft.com/office/powerpoint/2010/main" val="1202937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250"/>
                            </p:stCondLst>
                            <p:childTnLst>
                              <p:par>
                                <p:cTn id="10" presetID="1" presetClass="mediacall" presetSubtype="0" fill="hold" nodeType="afterEffect">
                                  <p:stCondLst>
                                    <p:cond delay="0"/>
                                  </p:stCondLst>
                                  <p:childTnLst>
                                    <p:cmd type="call" cmd="playFrom(0.0)">
                                      <p:cBhvr>
                                        <p:cTn id="11" dur="1025" fill="hold"/>
                                        <p:tgtEl>
                                          <p:spTgt spid="19"/>
                                        </p:tgtEl>
                                      </p:cBhvr>
                                    </p:cmd>
                                  </p:childTnLst>
                                </p:cTn>
                              </p:par>
                              <p:par>
                                <p:cTn id="12" presetID="1" presetClass="mediacall" presetSubtype="0" fill="hold" nodeType="withEffect">
                                  <p:stCondLst>
                                    <p:cond delay="0"/>
                                  </p:stCondLst>
                                  <p:childTnLst>
                                    <p:cmd type="call" cmd="playFrom(0.0)">
                                      <p:cBhvr>
                                        <p:cTn id="13" dur="1025" fill="hold"/>
                                        <p:tgtEl>
                                          <p:spTgt spid="19"/>
                                        </p:tgtEl>
                                      </p:cBhvr>
                                    </p:cmd>
                                  </p:childTnLst>
                                </p:cTn>
                              </p:par>
                              <p:par>
                                <p:cTn id="14" presetID="1" presetClass="mediacall" presetSubtype="0" fill="hold" nodeType="withEffect">
                                  <p:stCondLst>
                                    <p:cond delay="0"/>
                                  </p:stCondLst>
                                  <p:childTnLst>
                                    <p:cmd type="call" cmd="playFrom(0.0)">
                                      <p:cBhvr>
                                        <p:cTn id="15" dur="102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9"/>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1">
          <a:extLst>
            <a:ext uri="{FF2B5EF4-FFF2-40B4-BE49-F238E27FC236}">
              <a16:creationId xmlns:a16="http://schemas.microsoft.com/office/drawing/2014/main" id="{DE626455-3B9E-C376-3AAC-E8A472EA61A4}"/>
            </a:ext>
          </a:extLst>
        </p:cNvPr>
        <p:cNvGrpSpPr/>
        <p:nvPr/>
      </p:nvGrpSpPr>
      <p:grpSpPr>
        <a:xfrm>
          <a:off x="0" y="0"/>
          <a:ext cx="0" cy="0"/>
          <a:chOff x="0" y="0"/>
          <a:chExt cx="0" cy="0"/>
        </a:xfrm>
      </p:grpSpPr>
      <p:pic>
        <p:nvPicPr>
          <p:cNvPr id="2442" name="Google Shape;2442;p52">
            <a:extLst>
              <a:ext uri="{FF2B5EF4-FFF2-40B4-BE49-F238E27FC236}">
                <a16:creationId xmlns:a16="http://schemas.microsoft.com/office/drawing/2014/main" id="{E643436C-2524-E4A7-53C6-D9454676C044}"/>
              </a:ext>
            </a:extLst>
          </p:cNvPr>
          <p:cNvPicPr preferRelativeResize="0"/>
          <p:nvPr/>
        </p:nvPicPr>
        <p:blipFill>
          <a:blip r:embed="rId3">
            <a:alphaModFix amt="82000"/>
          </a:blip>
          <a:stretch>
            <a:fillRect/>
          </a:stretch>
        </p:blipFill>
        <p:spPr>
          <a:xfrm>
            <a:off x="6995641" y="1892062"/>
            <a:ext cx="1117248" cy="939777"/>
          </a:xfrm>
          <a:prstGeom prst="rect">
            <a:avLst/>
          </a:prstGeom>
          <a:noFill/>
          <a:ln>
            <a:noFill/>
          </a:ln>
        </p:spPr>
      </p:pic>
      <p:pic>
        <p:nvPicPr>
          <p:cNvPr id="2443" name="Google Shape;2443;p52">
            <a:extLst>
              <a:ext uri="{FF2B5EF4-FFF2-40B4-BE49-F238E27FC236}">
                <a16:creationId xmlns:a16="http://schemas.microsoft.com/office/drawing/2014/main" id="{34EF3F7F-49B6-BFB6-ADE0-7AF090040834}"/>
              </a:ext>
            </a:extLst>
          </p:cNvPr>
          <p:cNvPicPr preferRelativeResize="0"/>
          <p:nvPr/>
        </p:nvPicPr>
        <p:blipFill>
          <a:blip r:embed="rId4">
            <a:alphaModFix amt="50000"/>
          </a:blip>
          <a:stretch>
            <a:fillRect/>
          </a:stretch>
        </p:blipFill>
        <p:spPr>
          <a:xfrm>
            <a:off x="1034431" y="1892062"/>
            <a:ext cx="1117234" cy="939777"/>
          </a:xfrm>
          <a:prstGeom prst="rect">
            <a:avLst/>
          </a:prstGeom>
          <a:noFill/>
          <a:ln>
            <a:noFill/>
          </a:ln>
        </p:spPr>
      </p:pic>
      <p:pic>
        <p:nvPicPr>
          <p:cNvPr id="2444" name="Google Shape;2444;p52">
            <a:extLst>
              <a:ext uri="{FF2B5EF4-FFF2-40B4-BE49-F238E27FC236}">
                <a16:creationId xmlns:a16="http://schemas.microsoft.com/office/drawing/2014/main" id="{870761C0-89FB-8D35-706B-8D16D86421F8}"/>
              </a:ext>
            </a:extLst>
          </p:cNvPr>
          <p:cNvPicPr preferRelativeResize="0"/>
          <p:nvPr/>
        </p:nvPicPr>
        <p:blipFill>
          <a:blip r:embed="rId5">
            <a:alphaModFix amt="72000"/>
          </a:blip>
          <a:stretch>
            <a:fillRect/>
          </a:stretch>
        </p:blipFill>
        <p:spPr>
          <a:xfrm>
            <a:off x="3022025" y="1432407"/>
            <a:ext cx="1117248" cy="939777"/>
          </a:xfrm>
          <a:prstGeom prst="rect">
            <a:avLst/>
          </a:prstGeom>
          <a:noFill/>
          <a:ln>
            <a:noFill/>
          </a:ln>
        </p:spPr>
      </p:pic>
      <p:pic>
        <p:nvPicPr>
          <p:cNvPr id="2445" name="Google Shape;2445;p52">
            <a:extLst>
              <a:ext uri="{FF2B5EF4-FFF2-40B4-BE49-F238E27FC236}">
                <a16:creationId xmlns:a16="http://schemas.microsoft.com/office/drawing/2014/main" id="{44E6F042-DD9B-3653-6F23-2BEB0B8F15D8}"/>
              </a:ext>
            </a:extLst>
          </p:cNvPr>
          <p:cNvPicPr preferRelativeResize="0"/>
          <p:nvPr/>
        </p:nvPicPr>
        <p:blipFill>
          <a:blip r:embed="rId6">
            <a:alphaModFix amt="71000"/>
          </a:blip>
          <a:stretch>
            <a:fillRect/>
          </a:stretch>
        </p:blipFill>
        <p:spPr>
          <a:xfrm>
            <a:off x="5008703" y="1434193"/>
            <a:ext cx="1117248" cy="939777"/>
          </a:xfrm>
          <a:prstGeom prst="rect">
            <a:avLst/>
          </a:prstGeom>
          <a:noFill/>
          <a:ln>
            <a:noFill/>
          </a:ln>
        </p:spPr>
      </p:pic>
      <p:grpSp>
        <p:nvGrpSpPr>
          <p:cNvPr id="2446" name="Google Shape;2446;p52">
            <a:extLst>
              <a:ext uri="{FF2B5EF4-FFF2-40B4-BE49-F238E27FC236}">
                <a16:creationId xmlns:a16="http://schemas.microsoft.com/office/drawing/2014/main" id="{A684FB92-B7E5-0699-780B-78969ABBBF9C}"/>
              </a:ext>
            </a:extLst>
          </p:cNvPr>
          <p:cNvGrpSpPr/>
          <p:nvPr/>
        </p:nvGrpSpPr>
        <p:grpSpPr>
          <a:xfrm>
            <a:off x="5277946" y="1617740"/>
            <a:ext cx="578763" cy="572682"/>
            <a:chOff x="5221275" y="1231600"/>
            <a:chExt cx="433725" cy="429200"/>
          </a:xfrm>
        </p:grpSpPr>
        <p:sp>
          <p:nvSpPr>
            <p:cNvPr id="2447" name="Google Shape;2447;p52">
              <a:extLst>
                <a:ext uri="{FF2B5EF4-FFF2-40B4-BE49-F238E27FC236}">
                  <a16:creationId xmlns:a16="http://schemas.microsoft.com/office/drawing/2014/main" id="{B65A9D46-C8C5-71C8-3751-06C62084329A}"/>
                </a:ext>
              </a:extLst>
            </p:cNvPr>
            <p:cNvSpPr/>
            <p:nvPr/>
          </p:nvSpPr>
          <p:spPr>
            <a:xfrm>
              <a:off x="5344650" y="1329650"/>
              <a:ext cx="235875" cy="331150"/>
            </a:xfrm>
            <a:custGeom>
              <a:avLst/>
              <a:gdLst/>
              <a:ahLst/>
              <a:cxnLst/>
              <a:rect l="l" t="t" r="r" b="b"/>
              <a:pathLst>
                <a:path w="9435" h="13246" extrusionOk="0">
                  <a:moveTo>
                    <a:pt x="3808" y="1"/>
                  </a:moveTo>
                  <a:cubicBezTo>
                    <a:pt x="3555" y="1"/>
                    <a:pt x="3296" y="95"/>
                    <a:pt x="3085" y="306"/>
                  </a:cubicBezTo>
                  <a:cubicBezTo>
                    <a:pt x="2905" y="486"/>
                    <a:pt x="2784" y="742"/>
                    <a:pt x="2799" y="1013"/>
                  </a:cubicBezTo>
                  <a:lnTo>
                    <a:pt x="2799" y="1540"/>
                  </a:lnTo>
                  <a:cubicBezTo>
                    <a:pt x="2777" y="1720"/>
                    <a:pt x="2909" y="1810"/>
                    <a:pt x="3042" y="1810"/>
                  </a:cubicBezTo>
                  <a:cubicBezTo>
                    <a:pt x="3176" y="1810"/>
                    <a:pt x="3311" y="1720"/>
                    <a:pt x="3296" y="1540"/>
                  </a:cubicBezTo>
                  <a:lnTo>
                    <a:pt x="3296" y="1013"/>
                  </a:lnTo>
                  <a:cubicBezTo>
                    <a:pt x="3296" y="674"/>
                    <a:pt x="3552" y="505"/>
                    <a:pt x="3807" y="505"/>
                  </a:cubicBezTo>
                  <a:cubicBezTo>
                    <a:pt x="4063" y="505"/>
                    <a:pt x="4319" y="674"/>
                    <a:pt x="4319" y="1013"/>
                  </a:cubicBezTo>
                  <a:lnTo>
                    <a:pt x="4319" y="5572"/>
                  </a:lnTo>
                  <a:cubicBezTo>
                    <a:pt x="4334" y="5722"/>
                    <a:pt x="4454" y="5798"/>
                    <a:pt x="4575" y="5798"/>
                  </a:cubicBezTo>
                  <a:cubicBezTo>
                    <a:pt x="4695" y="5798"/>
                    <a:pt x="4816" y="5722"/>
                    <a:pt x="4831" y="5572"/>
                  </a:cubicBezTo>
                  <a:lnTo>
                    <a:pt x="4831" y="4895"/>
                  </a:lnTo>
                  <a:cubicBezTo>
                    <a:pt x="4808" y="4534"/>
                    <a:pt x="5071" y="4353"/>
                    <a:pt x="5335" y="4353"/>
                  </a:cubicBezTo>
                  <a:cubicBezTo>
                    <a:pt x="5598" y="4353"/>
                    <a:pt x="5861" y="4534"/>
                    <a:pt x="5839" y="4895"/>
                  </a:cubicBezTo>
                  <a:lnTo>
                    <a:pt x="5839" y="5572"/>
                  </a:lnTo>
                  <a:cubicBezTo>
                    <a:pt x="5854" y="5722"/>
                    <a:pt x="5970" y="5798"/>
                    <a:pt x="6087" y="5798"/>
                  </a:cubicBezTo>
                  <a:cubicBezTo>
                    <a:pt x="6204" y="5798"/>
                    <a:pt x="6320" y="5722"/>
                    <a:pt x="6335" y="5572"/>
                  </a:cubicBezTo>
                  <a:lnTo>
                    <a:pt x="6335" y="4895"/>
                  </a:lnTo>
                  <a:cubicBezTo>
                    <a:pt x="6313" y="4534"/>
                    <a:pt x="6576" y="4353"/>
                    <a:pt x="6839" y="4353"/>
                  </a:cubicBezTo>
                  <a:cubicBezTo>
                    <a:pt x="7103" y="4353"/>
                    <a:pt x="7366" y="4534"/>
                    <a:pt x="7343" y="4895"/>
                  </a:cubicBezTo>
                  <a:lnTo>
                    <a:pt x="7343" y="5572"/>
                  </a:lnTo>
                  <a:cubicBezTo>
                    <a:pt x="7358" y="5722"/>
                    <a:pt x="7479" y="5798"/>
                    <a:pt x="7599" y="5798"/>
                  </a:cubicBezTo>
                  <a:cubicBezTo>
                    <a:pt x="7719" y="5798"/>
                    <a:pt x="7840" y="5722"/>
                    <a:pt x="7855" y="5572"/>
                  </a:cubicBezTo>
                  <a:lnTo>
                    <a:pt x="7855" y="5196"/>
                  </a:lnTo>
                  <a:cubicBezTo>
                    <a:pt x="7832" y="4835"/>
                    <a:pt x="8096" y="4654"/>
                    <a:pt x="8359" y="4654"/>
                  </a:cubicBezTo>
                  <a:cubicBezTo>
                    <a:pt x="8622" y="4654"/>
                    <a:pt x="8885" y="4835"/>
                    <a:pt x="8863" y="5196"/>
                  </a:cubicBezTo>
                  <a:lnTo>
                    <a:pt x="8863" y="9108"/>
                  </a:lnTo>
                  <a:cubicBezTo>
                    <a:pt x="8863" y="9228"/>
                    <a:pt x="8833" y="9333"/>
                    <a:pt x="8773" y="9439"/>
                  </a:cubicBezTo>
                  <a:cubicBezTo>
                    <a:pt x="8743" y="9499"/>
                    <a:pt x="8712" y="9574"/>
                    <a:pt x="8682" y="9634"/>
                  </a:cubicBezTo>
                  <a:cubicBezTo>
                    <a:pt x="8577" y="9845"/>
                    <a:pt x="8487" y="10056"/>
                    <a:pt x="8412" y="10281"/>
                  </a:cubicBezTo>
                  <a:cubicBezTo>
                    <a:pt x="8336" y="10507"/>
                    <a:pt x="8291" y="10748"/>
                    <a:pt x="8261" y="10988"/>
                  </a:cubicBezTo>
                  <a:lnTo>
                    <a:pt x="7268" y="10988"/>
                  </a:lnTo>
                  <a:cubicBezTo>
                    <a:pt x="6937" y="10988"/>
                    <a:pt x="6937" y="11485"/>
                    <a:pt x="7268" y="11485"/>
                  </a:cubicBezTo>
                  <a:lnTo>
                    <a:pt x="8938" y="11485"/>
                  </a:lnTo>
                  <a:lnTo>
                    <a:pt x="8938" y="12734"/>
                  </a:lnTo>
                  <a:lnTo>
                    <a:pt x="2529" y="12734"/>
                  </a:lnTo>
                  <a:lnTo>
                    <a:pt x="2529" y="11500"/>
                  </a:lnTo>
                  <a:lnTo>
                    <a:pt x="6170" y="11500"/>
                  </a:lnTo>
                  <a:cubicBezTo>
                    <a:pt x="6516" y="11500"/>
                    <a:pt x="6516" y="10988"/>
                    <a:pt x="6170" y="10988"/>
                  </a:cubicBezTo>
                  <a:lnTo>
                    <a:pt x="3191" y="10988"/>
                  </a:lnTo>
                  <a:cubicBezTo>
                    <a:pt x="3025" y="10296"/>
                    <a:pt x="2649" y="9664"/>
                    <a:pt x="2122" y="9183"/>
                  </a:cubicBezTo>
                  <a:cubicBezTo>
                    <a:pt x="2047" y="9108"/>
                    <a:pt x="2002" y="9032"/>
                    <a:pt x="1957" y="8942"/>
                  </a:cubicBezTo>
                  <a:cubicBezTo>
                    <a:pt x="1355" y="7407"/>
                    <a:pt x="843" y="5993"/>
                    <a:pt x="558" y="4985"/>
                  </a:cubicBezTo>
                  <a:cubicBezTo>
                    <a:pt x="506" y="4793"/>
                    <a:pt x="662" y="4623"/>
                    <a:pt x="840" y="4623"/>
                  </a:cubicBezTo>
                  <a:cubicBezTo>
                    <a:pt x="871" y="4623"/>
                    <a:pt x="902" y="4628"/>
                    <a:pt x="934" y="4639"/>
                  </a:cubicBezTo>
                  <a:cubicBezTo>
                    <a:pt x="1460" y="4835"/>
                    <a:pt x="2032" y="5406"/>
                    <a:pt x="2574" y="6294"/>
                  </a:cubicBezTo>
                  <a:cubicBezTo>
                    <a:pt x="2651" y="6430"/>
                    <a:pt x="2779" y="6492"/>
                    <a:pt x="2906" y="6492"/>
                  </a:cubicBezTo>
                  <a:cubicBezTo>
                    <a:pt x="3102" y="6492"/>
                    <a:pt x="3296" y="6345"/>
                    <a:pt x="3296" y="6099"/>
                  </a:cubicBezTo>
                  <a:lnTo>
                    <a:pt x="3296" y="2638"/>
                  </a:lnTo>
                  <a:cubicBezTo>
                    <a:pt x="3311" y="2457"/>
                    <a:pt x="3179" y="2367"/>
                    <a:pt x="3048" y="2367"/>
                  </a:cubicBezTo>
                  <a:cubicBezTo>
                    <a:pt x="2916" y="2367"/>
                    <a:pt x="2784" y="2457"/>
                    <a:pt x="2799" y="2638"/>
                  </a:cubicBezTo>
                  <a:lnTo>
                    <a:pt x="2799" y="5707"/>
                  </a:lnTo>
                  <a:cubicBezTo>
                    <a:pt x="2243" y="4895"/>
                    <a:pt x="1686" y="4383"/>
                    <a:pt x="1114" y="4173"/>
                  </a:cubicBezTo>
                  <a:cubicBezTo>
                    <a:pt x="1025" y="4138"/>
                    <a:pt x="932" y="4121"/>
                    <a:pt x="838" y="4121"/>
                  </a:cubicBezTo>
                  <a:cubicBezTo>
                    <a:pt x="646" y="4121"/>
                    <a:pt x="453" y="4192"/>
                    <a:pt x="302" y="4323"/>
                  </a:cubicBezTo>
                  <a:cubicBezTo>
                    <a:pt x="91" y="4519"/>
                    <a:pt x="1" y="4835"/>
                    <a:pt x="76" y="5121"/>
                  </a:cubicBezTo>
                  <a:cubicBezTo>
                    <a:pt x="377" y="6144"/>
                    <a:pt x="874" y="7573"/>
                    <a:pt x="1505" y="9138"/>
                  </a:cubicBezTo>
                  <a:cubicBezTo>
                    <a:pt x="1566" y="9288"/>
                    <a:pt x="1656" y="9424"/>
                    <a:pt x="1776" y="9544"/>
                  </a:cubicBezTo>
                  <a:cubicBezTo>
                    <a:pt x="2198" y="9935"/>
                    <a:pt x="2514" y="10432"/>
                    <a:pt x="2664" y="10988"/>
                  </a:cubicBezTo>
                  <a:lnTo>
                    <a:pt x="2273" y="10988"/>
                  </a:lnTo>
                  <a:cubicBezTo>
                    <a:pt x="2137" y="10988"/>
                    <a:pt x="2017" y="11109"/>
                    <a:pt x="2017" y="11244"/>
                  </a:cubicBezTo>
                  <a:lnTo>
                    <a:pt x="2017" y="12989"/>
                  </a:lnTo>
                  <a:cubicBezTo>
                    <a:pt x="2017" y="13125"/>
                    <a:pt x="2137" y="13245"/>
                    <a:pt x="2273" y="13245"/>
                  </a:cubicBezTo>
                  <a:lnTo>
                    <a:pt x="9179" y="13245"/>
                  </a:lnTo>
                  <a:cubicBezTo>
                    <a:pt x="9329" y="13245"/>
                    <a:pt x="9435" y="13125"/>
                    <a:pt x="9435" y="12989"/>
                  </a:cubicBezTo>
                  <a:lnTo>
                    <a:pt x="9435" y="11244"/>
                  </a:lnTo>
                  <a:cubicBezTo>
                    <a:pt x="9435" y="11109"/>
                    <a:pt x="9329" y="10988"/>
                    <a:pt x="9179" y="10988"/>
                  </a:cubicBezTo>
                  <a:lnTo>
                    <a:pt x="8773" y="10988"/>
                  </a:lnTo>
                  <a:cubicBezTo>
                    <a:pt x="8788" y="10793"/>
                    <a:pt x="8833" y="10612"/>
                    <a:pt x="8893" y="10432"/>
                  </a:cubicBezTo>
                  <a:cubicBezTo>
                    <a:pt x="8953" y="10221"/>
                    <a:pt x="9028" y="10041"/>
                    <a:pt x="9134" y="9845"/>
                  </a:cubicBezTo>
                  <a:cubicBezTo>
                    <a:pt x="9149" y="9785"/>
                    <a:pt x="9179" y="9725"/>
                    <a:pt x="9224" y="9679"/>
                  </a:cubicBezTo>
                  <a:cubicBezTo>
                    <a:pt x="9314" y="9499"/>
                    <a:pt x="9359" y="9303"/>
                    <a:pt x="9359" y="9108"/>
                  </a:cubicBezTo>
                  <a:lnTo>
                    <a:pt x="9359" y="5196"/>
                  </a:lnTo>
                  <a:cubicBezTo>
                    <a:pt x="9359" y="4639"/>
                    <a:pt x="8908" y="4188"/>
                    <a:pt x="8351" y="4188"/>
                  </a:cubicBezTo>
                  <a:cubicBezTo>
                    <a:pt x="8126" y="4188"/>
                    <a:pt x="7900" y="4263"/>
                    <a:pt x="7734" y="4413"/>
                  </a:cubicBezTo>
                  <a:cubicBezTo>
                    <a:pt x="7542" y="4063"/>
                    <a:pt x="7190" y="3876"/>
                    <a:pt x="6839" y="3876"/>
                  </a:cubicBezTo>
                  <a:cubicBezTo>
                    <a:pt x="6587" y="3876"/>
                    <a:pt x="6334" y="3972"/>
                    <a:pt x="6140" y="4173"/>
                  </a:cubicBezTo>
                  <a:cubicBezTo>
                    <a:pt x="6110" y="4188"/>
                    <a:pt x="6110" y="4203"/>
                    <a:pt x="6094" y="4218"/>
                  </a:cubicBezTo>
                  <a:cubicBezTo>
                    <a:pt x="5900" y="3996"/>
                    <a:pt x="5621" y="3876"/>
                    <a:pt x="5340" y="3876"/>
                  </a:cubicBezTo>
                  <a:cubicBezTo>
                    <a:pt x="5164" y="3876"/>
                    <a:pt x="4987" y="3924"/>
                    <a:pt x="4831" y="4022"/>
                  </a:cubicBezTo>
                  <a:lnTo>
                    <a:pt x="4831" y="1013"/>
                  </a:lnTo>
                  <a:cubicBezTo>
                    <a:pt x="4831" y="404"/>
                    <a:pt x="4331" y="1"/>
                    <a:pt x="38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52">
              <a:extLst>
                <a:ext uri="{FF2B5EF4-FFF2-40B4-BE49-F238E27FC236}">
                  <a16:creationId xmlns:a16="http://schemas.microsoft.com/office/drawing/2014/main" id="{4EDE42E9-1926-8AC9-863F-19011A01333A}"/>
                </a:ext>
              </a:extLst>
            </p:cNvPr>
            <p:cNvSpPr/>
            <p:nvPr/>
          </p:nvSpPr>
          <p:spPr>
            <a:xfrm>
              <a:off x="5392425" y="1231600"/>
              <a:ext cx="93700" cy="83925"/>
            </a:xfrm>
            <a:custGeom>
              <a:avLst/>
              <a:gdLst/>
              <a:ahLst/>
              <a:cxnLst/>
              <a:rect l="l" t="t" r="r" b="b"/>
              <a:pathLst>
                <a:path w="3748" h="3357" extrusionOk="0">
                  <a:moveTo>
                    <a:pt x="1851" y="542"/>
                  </a:moveTo>
                  <a:lnTo>
                    <a:pt x="2107" y="1068"/>
                  </a:lnTo>
                  <a:cubicBezTo>
                    <a:pt x="2182" y="1204"/>
                    <a:pt x="2318" y="1309"/>
                    <a:pt x="2468" y="1324"/>
                  </a:cubicBezTo>
                  <a:lnTo>
                    <a:pt x="3055" y="1414"/>
                  </a:lnTo>
                  <a:lnTo>
                    <a:pt x="2634" y="1821"/>
                  </a:lnTo>
                  <a:cubicBezTo>
                    <a:pt x="2528" y="1926"/>
                    <a:pt x="2468" y="2091"/>
                    <a:pt x="2498" y="2242"/>
                  </a:cubicBezTo>
                  <a:lnTo>
                    <a:pt x="2589" y="2829"/>
                  </a:lnTo>
                  <a:lnTo>
                    <a:pt x="2062" y="2543"/>
                  </a:lnTo>
                  <a:cubicBezTo>
                    <a:pt x="1994" y="2505"/>
                    <a:pt x="1919" y="2486"/>
                    <a:pt x="1844" y="2486"/>
                  </a:cubicBezTo>
                  <a:cubicBezTo>
                    <a:pt x="1769" y="2486"/>
                    <a:pt x="1693" y="2505"/>
                    <a:pt x="1626" y="2543"/>
                  </a:cubicBezTo>
                  <a:lnTo>
                    <a:pt x="1099" y="2829"/>
                  </a:lnTo>
                  <a:lnTo>
                    <a:pt x="1204" y="2242"/>
                  </a:lnTo>
                  <a:cubicBezTo>
                    <a:pt x="1234" y="2076"/>
                    <a:pt x="1174" y="1926"/>
                    <a:pt x="1069" y="1821"/>
                  </a:cubicBezTo>
                  <a:lnTo>
                    <a:pt x="648" y="1399"/>
                  </a:lnTo>
                  <a:lnTo>
                    <a:pt x="1234" y="1324"/>
                  </a:lnTo>
                  <a:cubicBezTo>
                    <a:pt x="1385" y="1309"/>
                    <a:pt x="1520" y="1204"/>
                    <a:pt x="1596" y="1068"/>
                  </a:cubicBezTo>
                  <a:lnTo>
                    <a:pt x="1851" y="542"/>
                  </a:lnTo>
                  <a:close/>
                  <a:moveTo>
                    <a:pt x="1868" y="0"/>
                  </a:moveTo>
                  <a:cubicBezTo>
                    <a:pt x="1697" y="0"/>
                    <a:pt x="1528" y="90"/>
                    <a:pt x="1445" y="271"/>
                  </a:cubicBezTo>
                  <a:lnTo>
                    <a:pt x="1159" y="828"/>
                  </a:lnTo>
                  <a:lnTo>
                    <a:pt x="542" y="918"/>
                  </a:lnTo>
                  <a:cubicBezTo>
                    <a:pt x="151" y="978"/>
                    <a:pt x="1" y="1459"/>
                    <a:pt x="272" y="1745"/>
                  </a:cubicBezTo>
                  <a:lnTo>
                    <a:pt x="708" y="2182"/>
                  </a:lnTo>
                  <a:lnTo>
                    <a:pt x="603" y="2799"/>
                  </a:lnTo>
                  <a:cubicBezTo>
                    <a:pt x="542" y="3084"/>
                    <a:pt x="768" y="3355"/>
                    <a:pt x="1069" y="3355"/>
                  </a:cubicBezTo>
                  <a:cubicBezTo>
                    <a:pt x="1144" y="3355"/>
                    <a:pt x="1219" y="3340"/>
                    <a:pt x="1295" y="3295"/>
                  </a:cubicBezTo>
                  <a:lnTo>
                    <a:pt x="1866" y="3009"/>
                  </a:lnTo>
                  <a:lnTo>
                    <a:pt x="2423" y="3295"/>
                  </a:lnTo>
                  <a:cubicBezTo>
                    <a:pt x="2498" y="3337"/>
                    <a:pt x="2576" y="3356"/>
                    <a:pt x="2652" y="3356"/>
                  </a:cubicBezTo>
                  <a:cubicBezTo>
                    <a:pt x="2928" y="3356"/>
                    <a:pt x="3174" y="3105"/>
                    <a:pt x="3115" y="2799"/>
                  </a:cubicBezTo>
                  <a:lnTo>
                    <a:pt x="3010" y="2182"/>
                  </a:lnTo>
                  <a:lnTo>
                    <a:pt x="3461" y="1745"/>
                  </a:lnTo>
                  <a:cubicBezTo>
                    <a:pt x="3747" y="1459"/>
                    <a:pt x="3582" y="978"/>
                    <a:pt x="3190" y="918"/>
                  </a:cubicBezTo>
                  <a:lnTo>
                    <a:pt x="2574" y="828"/>
                  </a:lnTo>
                  <a:lnTo>
                    <a:pt x="2303" y="271"/>
                  </a:lnTo>
                  <a:cubicBezTo>
                    <a:pt x="2212" y="90"/>
                    <a:pt x="2039" y="0"/>
                    <a:pt x="18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52">
              <a:extLst>
                <a:ext uri="{FF2B5EF4-FFF2-40B4-BE49-F238E27FC236}">
                  <a16:creationId xmlns:a16="http://schemas.microsoft.com/office/drawing/2014/main" id="{1DF7FE92-DC46-0ACC-2B3F-CA23635B8F5B}"/>
                </a:ext>
              </a:extLst>
            </p:cNvPr>
            <p:cNvSpPr/>
            <p:nvPr/>
          </p:nvSpPr>
          <p:spPr>
            <a:xfrm>
              <a:off x="5221275" y="1294025"/>
              <a:ext cx="94075" cy="83900"/>
            </a:xfrm>
            <a:custGeom>
              <a:avLst/>
              <a:gdLst/>
              <a:ahLst/>
              <a:cxnLst/>
              <a:rect l="l" t="t" r="r" b="b"/>
              <a:pathLst>
                <a:path w="3763" h="3356" extrusionOk="0">
                  <a:moveTo>
                    <a:pt x="1882" y="542"/>
                  </a:moveTo>
                  <a:lnTo>
                    <a:pt x="2137" y="1069"/>
                  </a:lnTo>
                  <a:cubicBezTo>
                    <a:pt x="2213" y="1204"/>
                    <a:pt x="2348" y="1310"/>
                    <a:pt x="2498" y="1325"/>
                  </a:cubicBezTo>
                  <a:lnTo>
                    <a:pt x="3085" y="1415"/>
                  </a:lnTo>
                  <a:lnTo>
                    <a:pt x="2649" y="1821"/>
                  </a:lnTo>
                  <a:cubicBezTo>
                    <a:pt x="2544" y="1942"/>
                    <a:pt x="2483" y="2092"/>
                    <a:pt x="2514" y="2242"/>
                  </a:cubicBezTo>
                  <a:lnTo>
                    <a:pt x="2619" y="2829"/>
                  </a:lnTo>
                  <a:lnTo>
                    <a:pt x="2107" y="2558"/>
                  </a:lnTo>
                  <a:cubicBezTo>
                    <a:pt x="2032" y="2521"/>
                    <a:pt x="1953" y="2502"/>
                    <a:pt x="1876" y="2502"/>
                  </a:cubicBezTo>
                  <a:cubicBezTo>
                    <a:pt x="1799" y="2502"/>
                    <a:pt x="1724" y="2521"/>
                    <a:pt x="1656" y="2558"/>
                  </a:cubicBezTo>
                  <a:lnTo>
                    <a:pt x="1129" y="2829"/>
                  </a:lnTo>
                  <a:lnTo>
                    <a:pt x="1235" y="2242"/>
                  </a:lnTo>
                  <a:cubicBezTo>
                    <a:pt x="1265" y="2092"/>
                    <a:pt x="1205" y="1942"/>
                    <a:pt x="1099" y="1821"/>
                  </a:cubicBezTo>
                  <a:lnTo>
                    <a:pt x="678" y="1415"/>
                  </a:lnTo>
                  <a:lnTo>
                    <a:pt x="1250" y="1325"/>
                  </a:lnTo>
                  <a:cubicBezTo>
                    <a:pt x="1415" y="1310"/>
                    <a:pt x="1551" y="1204"/>
                    <a:pt x="1611" y="1069"/>
                  </a:cubicBezTo>
                  <a:lnTo>
                    <a:pt x="1882" y="542"/>
                  </a:lnTo>
                  <a:close/>
                  <a:moveTo>
                    <a:pt x="1868" y="1"/>
                  </a:moveTo>
                  <a:cubicBezTo>
                    <a:pt x="1697" y="1"/>
                    <a:pt x="1528" y="91"/>
                    <a:pt x="1445" y="271"/>
                  </a:cubicBezTo>
                  <a:lnTo>
                    <a:pt x="1159" y="828"/>
                  </a:lnTo>
                  <a:lnTo>
                    <a:pt x="543" y="918"/>
                  </a:lnTo>
                  <a:cubicBezTo>
                    <a:pt x="151" y="979"/>
                    <a:pt x="1" y="1460"/>
                    <a:pt x="272" y="1746"/>
                  </a:cubicBezTo>
                  <a:lnTo>
                    <a:pt x="723" y="2182"/>
                  </a:lnTo>
                  <a:lnTo>
                    <a:pt x="618" y="2799"/>
                  </a:lnTo>
                  <a:cubicBezTo>
                    <a:pt x="570" y="3108"/>
                    <a:pt x="813" y="3351"/>
                    <a:pt x="1088" y="3351"/>
                  </a:cubicBezTo>
                  <a:cubicBezTo>
                    <a:pt x="1161" y="3351"/>
                    <a:pt x="1237" y="3334"/>
                    <a:pt x="1310" y="3296"/>
                  </a:cubicBezTo>
                  <a:lnTo>
                    <a:pt x="1882" y="3010"/>
                  </a:lnTo>
                  <a:lnTo>
                    <a:pt x="2438" y="3296"/>
                  </a:lnTo>
                  <a:cubicBezTo>
                    <a:pt x="2514" y="3341"/>
                    <a:pt x="2589" y="3356"/>
                    <a:pt x="2664" y="3356"/>
                  </a:cubicBezTo>
                  <a:cubicBezTo>
                    <a:pt x="2769" y="3356"/>
                    <a:pt x="2860" y="3326"/>
                    <a:pt x="2950" y="3266"/>
                  </a:cubicBezTo>
                  <a:cubicBezTo>
                    <a:pt x="3100" y="3160"/>
                    <a:pt x="3161" y="2980"/>
                    <a:pt x="3130" y="2799"/>
                  </a:cubicBezTo>
                  <a:lnTo>
                    <a:pt x="3025" y="2182"/>
                  </a:lnTo>
                  <a:lnTo>
                    <a:pt x="3476" y="1746"/>
                  </a:lnTo>
                  <a:cubicBezTo>
                    <a:pt x="3762" y="1460"/>
                    <a:pt x="3597" y="979"/>
                    <a:pt x="3221" y="918"/>
                  </a:cubicBezTo>
                  <a:lnTo>
                    <a:pt x="3191" y="918"/>
                  </a:lnTo>
                  <a:lnTo>
                    <a:pt x="2574" y="828"/>
                  </a:lnTo>
                  <a:lnTo>
                    <a:pt x="2303" y="271"/>
                  </a:lnTo>
                  <a:cubicBezTo>
                    <a:pt x="2213" y="91"/>
                    <a:pt x="2040" y="1"/>
                    <a:pt x="186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52">
              <a:extLst>
                <a:ext uri="{FF2B5EF4-FFF2-40B4-BE49-F238E27FC236}">
                  <a16:creationId xmlns:a16="http://schemas.microsoft.com/office/drawing/2014/main" id="{76C7B78F-3737-2954-32E0-DF7B9D361857}"/>
                </a:ext>
              </a:extLst>
            </p:cNvPr>
            <p:cNvSpPr/>
            <p:nvPr/>
          </p:nvSpPr>
          <p:spPr>
            <a:xfrm>
              <a:off x="5566200" y="1294025"/>
              <a:ext cx="88800" cy="83900"/>
            </a:xfrm>
            <a:custGeom>
              <a:avLst/>
              <a:gdLst/>
              <a:ahLst/>
              <a:cxnLst/>
              <a:rect l="l" t="t" r="r" b="b"/>
              <a:pathLst>
                <a:path w="3552" h="3356" extrusionOk="0">
                  <a:moveTo>
                    <a:pt x="1761" y="542"/>
                  </a:moveTo>
                  <a:lnTo>
                    <a:pt x="2017" y="1069"/>
                  </a:lnTo>
                  <a:cubicBezTo>
                    <a:pt x="2092" y="1204"/>
                    <a:pt x="2228" y="1310"/>
                    <a:pt x="2378" y="1340"/>
                  </a:cubicBezTo>
                  <a:lnTo>
                    <a:pt x="2965" y="1415"/>
                  </a:lnTo>
                  <a:lnTo>
                    <a:pt x="2544" y="1836"/>
                  </a:lnTo>
                  <a:cubicBezTo>
                    <a:pt x="2423" y="1942"/>
                    <a:pt x="2378" y="2092"/>
                    <a:pt x="2408" y="2257"/>
                  </a:cubicBezTo>
                  <a:lnTo>
                    <a:pt x="2498" y="2829"/>
                  </a:lnTo>
                  <a:lnTo>
                    <a:pt x="1987" y="2558"/>
                  </a:lnTo>
                  <a:cubicBezTo>
                    <a:pt x="1912" y="2521"/>
                    <a:pt x="1833" y="2502"/>
                    <a:pt x="1756" y="2502"/>
                  </a:cubicBezTo>
                  <a:cubicBezTo>
                    <a:pt x="1678" y="2502"/>
                    <a:pt x="1603" y="2521"/>
                    <a:pt x="1536" y="2558"/>
                  </a:cubicBezTo>
                  <a:lnTo>
                    <a:pt x="1009" y="2829"/>
                  </a:lnTo>
                  <a:lnTo>
                    <a:pt x="1114" y="2257"/>
                  </a:lnTo>
                  <a:cubicBezTo>
                    <a:pt x="1144" y="2092"/>
                    <a:pt x="1084" y="1942"/>
                    <a:pt x="979" y="1836"/>
                  </a:cubicBezTo>
                  <a:lnTo>
                    <a:pt x="558" y="1415"/>
                  </a:lnTo>
                  <a:lnTo>
                    <a:pt x="1144" y="1340"/>
                  </a:lnTo>
                  <a:cubicBezTo>
                    <a:pt x="1295" y="1310"/>
                    <a:pt x="1430" y="1204"/>
                    <a:pt x="1490" y="1069"/>
                  </a:cubicBezTo>
                  <a:lnTo>
                    <a:pt x="1761" y="542"/>
                  </a:lnTo>
                  <a:close/>
                  <a:moveTo>
                    <a:pt x="1759" y="1"/>
                  </a:moveTo>
                  <a:cubicBezTo>
                    <a:pt x="1588" y="1"/>
                    <a:pt x="1415" y="91"/>
                    <a:pt x="1325" y="271"/>
                  </a:cubicBezTo>
                  <a:lnTo>
                    <a:pt x="1054" y="828"/>
                  </a:lnTo>
                  <a:lnTo>
                    <a:pt x="437" y="918"/>
                  </a:lnTo>
                  <a:cubicBezTo>
                    <a:pt x="257" y="948"/>
                    <a:pt x="106" y="1084"/>
                    <a:pt x="61" y="1249"/>
                  </a:cubicBezTo>
                  <a:cubicBezTo>
                    <a:pt x="1" y="1415"/>
                    <a:pt x="46" y="1611"/>
                    <a:pt x="181" y="1746"/>
                  </a:cubicBezTo>
                  <a:lnTo>
                    <a:pt x="618" y="2182"/>
                  </a:lnTo>
                  <a:lnTo>
                    <a:pt x="512" y="2799"/>
                  </a:lnTo>
                  <a:cubicBezTo>
                    <a:pt x="465" y="3108"/>
                    <a:pt x="708" y="3351"/>
                    <a:pt x="990" y="3351"/>
                  </a:cubicBezTo>
                  <a:cubicBezTo>
                    <a:pt x="1065" y="3351"/>
                    <a:pt x="1144" y="3334"/>
                    <a:pt x="1220" y="3296"/>
                  </a:cubicBezTo>
                  <a:lnTo>
                    <a:pt x="1776" y="3010"/>
                  </a:lnTo>
                  <a:lnTo>
                    <a:pt x="2348" y="3296"/>
                  </a:lnTo>
                  <a:cubicBezTo>
                    <a:pt x="2408" y="3341"/>
                    <a:pt x="2483" y="3356"/>
                    <a:pt x="2559" y="3356"/>
                  </a:cubicBezTo>
                  <a:cubicBezTo>
                    <a:pt x="2860" y="3356"/>
                    <a:pt x="3085" y="3085"/>
                    <a:pt x="3040" y="2784"/>
                  </a:cubicBezTo>
                  <a:lnTo>
                    <a:pt x="2935" y="2167"/>
                  </a:lnTo>
                  <a:lnTo>
                    <a:pt x="3386" y="1731"/>
                  </a:lnTo>
                  <a:cubicBezTo>
                    <a:pt x="3507" y="1611"/>
                    <a:pt x="3552" y="1415"/>
                    <a:pt x="3507" y="1249"/>
                  </a:cubicBezTo>
                  <a:lnTo>
                    <a:pt x="3476" y="1249"/>
                  </a:lnTo>
                  <a:cubicBezTo>
                    <a:pt x="3416" y="1069"/>
                    <a:pt x="3266" y="948"/>
                    <a:pt x="3085" y="918"/>
                  </a:cubicBezTo>
                  <a:lnTo>
                    <a:pt x="2468" y="828"/>
                  </a:lnTo>
                  <a:lnTo>
                    <a:pt x="2183" y="271"/>
                  </a:lnTo>
                  <a:cubicBezTo>
                    <a:pt x="2100" y="91"/>
                    <a:pt x="1931" y="1"/>
                    <a:pt x="17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52">
              <a:extLst>
                <a:ext uri="{FF2B5EF4-FFF2-40B4-BE49-F238E27FC236}">
                  <a16:creationId xmlns:a16="http://schemas.microsoft.com/office/drawing/2014/main" id="{35F7D2CA-F8FF-3366-B907-0C9C2DE4926B}"/>
                </a:ext>
              </a:extLst>
            </p:cNvPr>
            <p:cNvSpPr/>
            <p:nvPr/>
          </p:nvSpPr>
          <p:spPr>
            <a:xfrm>
              <a:off x="5301400" y="1253675"/>
              <a:ext cx="94075" cy="84000"/>
            </a:xfrm>
            <a:custGeom>
              <a:avLst/>
              <a:gdLst/>
              <a:ahLst/>
              <a:cxnLst/>
              <a:rect l="l" t="t" r="r" b="b"/>
              <a:pathLst>
                <a:path w="3763" h="3360" extrusionOk="0">
                  <a:moveTo>
                    <a:pt x="1881" y="531"/>
                  </a:moveTo>
                  <a:lnTo>
                    <a:pt x="2137" y="1058"/>
                  </a:lnTo>
                  <a:cubicBezTo>
                    <a:pt x="2212" y="1193"/>
                    <a:pt x="2348" y="1299"/>
                    <a:pt x="2498" y="1329"/>
                  </a:cubicBezTo>
                  <a:lnTo>
                    <a:pt x="3085" y="1404"/>
                  </a:lnTo>
                  <a:lnTo>
                    <a:pt x="2664" y="1825"/>
                  </a:lnTo>
                  <a:cubicBezTo>
                    <a:pt x="2558" y="1931"/>
                    <a:pt x="2498" y="2081"/>
                    <a:pt x="2528" y="2247"/>
                  </a:cubicBezTo>
                  <a:lnTo>
                    <a:pt x="2634" y="2818"/>
                  </a:lnTo>
                  <a:lnTo>
                    <a:pt x="2107" y="2547"/>
                  </a:lnTo>
                  <a:cubicBezTo>
                    <a:pt x="2039" y="2510"/>
                    <a:pt x="1964" y="2491"/>
                    <a:pt x="1887" y="2491"/>
                  </a:cubicBezTo>
                  <a:cubicBezTo>
                    <a:pt x="1810" y="2491"/>
                    <a:pt x="1731" y="2510"/>
                    <a:pt x="1656" y="2547"/>
                  </a:cubicBezTo>
                  <a:lnTo>
                    <a:pt x="1129" y="2818"/>
                  </a:lnTo>
                  <a:lnTo>
                    <a:pt x="1234" y="2247"/>
                  </a:lnTo>
                  <a:cubicBezTo>
                    <a:pt x="1264" y="2081"/>
                    <a:pt x="1204" y="1931"/>
                    <a:pt x="1099" y="1825"/>
                  </a:cubicBezTo>
                  <a:lnTo>
                    <a:pt x="678" y="1404"/>
                  </a:lnTo>
                  <a:lnTo>
                    <a:pt x="1264" y="1329"/>
                  </a:lnTo>
                  <a:cubicBezTo>
                    <a:pt x="1415" y="1299"/>
                    <a:pt x="1550" y="1208"/>
                    <a:pt x="1626" y="1058"/>
                  </a:cubicBezTo>
                  <a:lnTo>
                    <a:pt x="1881" y="531"/>
                  </a:lnTo>
                  <a:close/>
                  <a:moveTo>
                    <a:pt x="1883" y="1"/>
                  </a:moveTo>
                  <a:cubicBezTo>
                    <a:pt x="1712" y="1"/>
                    <a:pt x="1543" y="87"/>
                    <a:pt x="1460" y="260"/>
                  </a:cubicBezTo>
                  <a:lnTo>
                    <a:pt x="1174" y="832"/>
                  </a:lnTo>
                  <a:lnTo>
                    <a:pt x="557" y="922"/>
                  </a:lnTo>
                  <a:cubicBezTo>
                    <a:pt x="166" y="968"/>
                    <a:pt x="1" y="1449"/>
                    <a:pt x="287" y="1735"/>
                  </a:cubicBezTo>
                  <a:lnTo>
                    <a:pt x="738" y="2171"/>
                  </a:lnTo>
                  <a:lnTo>
                    <a:pt x="633" y="2788"/>
                  </a:lnTo>
                  <a:cubicBezTo>
                    <a:pt x="572" y="3089"/>
                    <a:pt x="813" y="3360"/>
                    <a:pt x="1099" y="3360"/>
                  </a:cubicBezTo>
                  <a:cubicBezTo>
                    <a:pt x="1189" y="3360"/>
                    <a:pt x="1264" y="3330"/>
                    <a:pt x="1325" y="3300"/>
                  </a:cubicBezTo>
                  <a:lnTo>
                    <a:pt x="1896" y="3014"/>
                  </a:lnTo>
                  <a:lnTo>
                    <a:pt x="2438" y="3300"/>
                  </a:lnTo>
                  <a:cubicBezTo>
                    <a:pt x="2509" y="3337"/>
                    <a:pt x="2582" y="3353"/>
                    <a:pt x="2653" y="3353"/>
                  </a:cubicBezTo>
                  <a:cubicBezTo>
                    <a:pt x="2931" y="3353"/>
                    <a:pt x="3178" y="3099"/>
                    <a:pt x="3130" y="2788"/>
                  </a:cubicBezTo>
                  <a:lnTo>
                    <a:pt x="3025" y="2171"/>
                  </a:lnTo>
                  <a:lnTo>
                    <a:pt x="3476" y="1735"/>
                  </a:lnTo>
                  <a:cubicBezTo>
                    <a:pt x="3762" y="1449"/>
                    <a:pt x="3597" y="968"/>
                    <a:pt x="3205" y="922"/>
                  </a:cubicBezTo>
                  <a:lnTo>
                    <a:pt x="2589" y="832"/>
                  </a:lnTo>
                  <a:lnTo>
                    <a:pt x="2318" y="260"/>
                  </a:lnTo>
                  <a:cubicBezTo>
                    <a:pt x="2227" y="87"/>
                    <a:pt x="2054" y="1"/>
                    <a:pt x="18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52">
              <a:extLst>
                <a:ext uri="{FF2B5EF4-FFF2-40B4-BE49-F238E27FC236}">
                  <a16:creationId xmlns:a16="http://schemas.microsoft.com/office/drawing/2014/main" id="{0F623382-6E07-524F-310F-0C8FB769745C}"/>
                </a:ext>
              </a:extLst>
            </p:cNvPr>
            <p:cNvSpPr/>
            <p:nvPr/>
          </p:nvSpPr>
          <p:spPr>
            <a:xfrm>
              <a:off x="5481950" y="1253400"/>
              <a:ext cx="94075" cy="84125"/>
            </a:xfrm>
            <a:custGeom>
              <a:avLst/>
              <a:gdLst/>
              <a:ahLst/>
              <a:cxnLst/>
              <a:rect l="l" t="t" r="r" b="b"/>
              <a:pathLst>
                <a:path w="3763" h="3365" extrusionOk="0">
                  <a:moveTo>
                    <a:pt x="1896" y="1"/>
                  </a:moveTo>
                  <a:cubicBezTo>
                    <a:pt x="1701" y="1"/>
                    <a:pt x="1535" y="106"/>
                    <a:pt x="1460" y="271"/>
                  </a:cubicBezTo>
                  <a:lnTo>
                    <a:pt x="1174" y="843"/>
                  </a:lnTo>
                  <a:lnTo>
                    <a:pt x="557" y="933"/>
                  </a:lnTo>
                  <a:cubicBezTo>
                    <a:pt x="166" y="994"/>
                    <a:pt x="1" y="1460"/>
                    <a:pt x="286" y="1746"/>
                  </a:cubicBezTo>
                  <a:lnTo>
                    <a:pt x="738" y="2182"/>
                  </a:lnTo>
                  <a:lnTo>
                    <a:pt x="633" y="2799"/>
                  </a:lnTo>
                  <a:cubicBezTo>
                    <a:pt x="587" y="2980"/>
                    <a:pt x="663" y="3160"/>
                    <a:pt x="813" y="3266"/>
                  </a:cubicBezTo>
                  <a:cubicBezTo>
                    <a:pt x="888" y="3326"/>
                    <a:pt x="994" y="3356"/>
                    <a:pt x="1099" y="3356"/>
                  </a:cubicBezTo>
                  <a:cubicBezTo>
                    <a:pt x="1174" y="3356"/>
                    <a:pt x="1249" y="3341"/>
                    <a:pt x="1325" y="3311"/>
                  </a:cubicBezTo>
                  <a:lnTo>
                    <a:pt x="1881" y="3010"/>
                  </a:lnTo>
                  <a:lnTo>
                    <a:pt x="2453" y="3311"/>
                  </a:lnTo>
                  <a:cubicBezTo>
                    <a:pt x="2524" y="3348"/>
                    <a:pt x="2597" y="3364"/>
                    <a:pt x="2668" y="3364"/>
                  </a:cubicBezTo>
                  <a:cubicBezTo>
                    <a:pt x="2946" y="3364"/>
                    <a:pt x="3193" y="3110"/>
                    <a:pt x="3145" y="2799"/>
                  </a:cubicBezTo>
                  <a:lnTo>
                    <a:pt x="3115" y="2649"/>
                  </a:lnTo>
                  <a:cubicBezTo>
                    <a:pt x="3089" y="2509"/>
                    <a:pt x="2980" y="2446"/>
                    <a:pt x="2871" y="2446"/>
                  </a:cubicBezTo>
                  <a:cubicBezTo>
                    <a:pt x="2733" y="2446"/>
                    <a:pt x="2593" y="2547"/>
                    <a:pt x="2619" y="2724"/>
                  </a:cubicBezTo>
                  <a:lnTo>
                    <a:pt x="2634" y="2829"/>
                  </a:lnTo>
                  <a:lnTo>
                    <a:pt x="2122" y="2558"/>
                  </a:lnTo>
                  <a:cubicBezTo>
                    <a:pt x="2047" y="2521"/>
                    <a:pt x="1968" y="2502"/>
                    <a:pt x="1891" y="2502"/>
                  </a:cubicBezTo>
                  <a:cubicBezTo>
                    <a:pt x="1814" y="2502"/>
                    <a:pt x="1738" y="2521"/>
                    <a:pt x="1671" y="2558"/>
                  </a:cubicBezTo>
                  <a:lnTo>
                    <a:pt x="1144" y="2829"/>
                  </a:lnTo>
                  <a:lnTo>
                    <a:pt x="1249" y="2258"/>
                  </a:lnTo>
                  <a:cubicBezTo>
                    <a:pt x="1280" y="2092"/>
                    <a:pt x="1219" y="1942"/>
                    <a:pt x="1114" y="1821"/>
                  </a:cubicBezTo>
                  <a:lnTo>
                    <a:pt x="693" y="1415"/>
                  </a:lnTo>
                  <a:lnTo>
                    <a:pt x="1264" y="1325"/>
                  </a:lnTo>
                  <a:cubicBezTo>
                    <a:pt x="1430" y="1310"/>
                    <a:pt x="1565" y="1219"/>
                    <a:pt x="1626" y="1069"/>
                  </a:cubicBezTo>
                  <a:lnTo>
                    <a:pt x="1896" y="542"/>
                  </a:lnTo>
                  <a:lnTo>
                    <a:pt x="2152" y="1069"/>
                  </a:lnTo>
                  <a:cubicBezTo>
                    <a:pt x="2227" y="1204"/>
                    <a:pt x="2363" y="1310"/>
                    <a:pt x="2513" y="1325"/>
                  </a:cubicBezTo>
                  <a:lnTo>
                    <a:pt x="3100" y="1415"/>
                  </a:lnTo>
                  <a:cubicBezTo>
                    <a:pt x="2935" y="1603"/>
                    <a:pt x="3102" y="1837"/>
                    <a:pt x="3297" y="1837"/>
                  </a:cubicBezTo>
                  <a:cubicBezTo>
                    <a:pt x="3352" y="1837"/>
                    <a:pt x="3409" y="1819"/>
                    <a:pt x="3461" y="1776"/>
                  </a:cubicBezTo>
                  <a:lnTo>
                    <a:pt x="3491" y="1746"/>
                  </a:lnTo>
                  <a:cubicBezTo>
                    <a:pt x="3762" y="1460"/>
                    <a:pt x="3612" y="979"/>
                    <a:pt x="3220" y="918"/>
                  </a:cubicBezTo>
                  <a:lnTo>
                    <a:pt x="2604" y="828"/>
                  </a:lnTo>
                  <a:lnTo>
                    <a:pt x="2318" y="271"/>
                  </a:lnTo>
                  <a:cubicBezTo>
                    <a:pt x="2242" y="106"/>
                    <a:pt x="2077" y="1"/>
                    <a:pt x="18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3" name="Google Shape;2453;p52">
            <a:extLst>
              <a:ext uri="{FF2B5EF4-FFF2-40B4-BE49-F238E27FC236}">
                <a16:creationId xmlns:a16="http://schemas.microsoft.com/office/drawing/2014/main" id="{CF867EFB-75E8-B536-DF35-58B1D8215DA8}"/>
              </a:ext>
            </a:extLst>
          </p:cNvPr>
          <p:cNvGrpSpPr/>
          <p:nvPr/>
        </p:nvGrpSpPr>
        <p:grpSpPr>
          <a:xfrm>
            <a:off x="3286013" y="1616021"/>
            <a:ext cx="589271" cy="572548"/>
            <a:chOff x="231725" y="3046400"/>
            <a:chExt cx="441600" cy="429100"/>
          </a:xfrm>
        </p:grpSpPr>
        <p:sp>
          <p:nvSpPr>
            <p:cNvPr id="2454" name="Google Shape;2454;p52">
              <a:extLst>
                <a:ext uri="{FF2B5EF4-FFF2-40B4-BE49-F238E27FC236}">
                  <a16:creationId xmlns:a16="http://schemas.microsoft.com/office/drawing/2014/main" id="{EA013DAA-DBD5-7877-1BB0-EDA2432FFC35}"/>
                </a:ext>
              </a:extLst>
            </p:cNvPr>
            <p:cNvSpPr/>
            <p:nvPr/>
          </p:nvSpPr>
          <p:spPr>
            <a:xfrm>
              <a:off x="364875" y="3143350"/>
              <a:ext cx="175675" cy="235300"/>
            </a:xfrm>
            <a:custGeom>
              <a:avLst/>
              <a:gdLst/>
              <a:ahLst/>
              <a:cxnLst/>
              <a:rect l="l" t="t" r="r" b="b"/>
              <a:pathLst>
                <a:path w="7027" h="9412" extrusionOk="0">
                  <a:moveTo>
                    <a:pt x="3515" y="1"/>
                  </a:moveTo>
                  <a:cubicBezTo>
                    <a:pt x="3003" y="1"/>
                    <a:pt x="2481" y="165"/>
                    <a:pt x="2032" y="519"/>
                  </a:cubicBezTo>
                  <a:cubicBezTo>
                    <a:pt x="677" y="1573"/>
                    <a:pt x="843" y="3679"/>
                    <a:pt x="2348" y="4522"/>
                  </a:cubicBezTo>
                  <a:cubicBezTo>
                    <a:pt x="948" y="5018"/>
                    <a:pt x="15" y="6342"/>
                    <a:pt x="15" y="7832"/>
                  </a:cubicBezTo>
                  <a:lnTo>
                    <a:pt x="15" y="8148"/>
                  </a:lnTo>
                  <a:cubicBezTo>
                    <a:pt x="0" y="8223"/>
                    <a:pt x="46" y="8298"/>
                    <a:pt x="121" y="8343"/>
                  </a:cubicBezTo>
                  <a:cubicBezTo>
                    <a:pt x="407" y="8554"/>
                    <a:pt x="708" y="8734"/>
                    <a:pt x="1039" y="8870"/>
                  </a:cubicBezTo>
                  <a:cubicBezTo>
                    <a:pt x="1085" y="8896"/>
                    <a:pt x="1130" y="8908"/>
                    <a:pt x="1171" y="8908"/>
                  </a:cubicBezTo>
                  <a:cubicBezTo>
                    <a:pt x="1409" y="8908"/>
                    <a:pt x="1531" y="8521"/>
                    <a:pt x="1249" y="8418"/>
                  </a:cubicBezTo>
                  <a:cubicBezTo>
                    <a:pt x="993" y="8298"/>
                    <a:pt x="738" y="8163"/>
                    <a:pt x="512" y="8012"/>
                  </a:cubicBezTo>
                  <a:lnTo>
                    <a:pt x="512" y="7817"/>
                  </a:lnTo>
                  <a:cubicBezTo>
                    <a:pt x="512" y="6162"/>
                    <a:pt x="1851" y="4807"/>
                    <a:pt x="3521" y="4807"/>
                  </a:cubicBezTo>
                  <a:cubicBezTo>
                    <a:pt x="5176" y="4807"/>
                    <a:pt x="6530" y="6162"/>
                    <a:pt x="6530" y="7817"/>
                  </a:cubicBezTo>
                  <a:lnTo>
                    <a:pt x="6530" y="8012"/>
                  </a:lnTo>
                  <a:cubicBezTo>
                    <a:pt x="5629" y="8610"/>
                    <a:pt x="4578" y="8917"/>
                    <a:pt x="3514" y="8917"/>
                  </a:cubicBezTo>
                  <a:cubicBezTo>
                    <a:pt x="3104" y="8917"/>
                    <a:pt x="2693" y="8872"/>
                    <a:pt x="2287" y="8780"/>
                  </a:cubicBezTo>
                  <a:cubicBezTo>
                    <a:pt x="2268" y="8776"/>
                    <a:pt x="2250" y="8774"/>
                    <a:pt x="2233" y="8774"/>
                  </a:cubicBezTo>
                  <a:cubicBezTo>
                    <a:pt x="1960" y="8774"/>
                    <a:pt x="1885" y="9190"/>
                    <a:pt x="2182" y="9261"/>
                  </a:cubicBezTo>
                  <a:cubicBezTo>
                    <a:pt x="2618" y="9366"/>
                    <a:pt x="3070" y="9411"/>
                    <a:pt x="3521" y="9411"/>
                  </a:cubicBezTo>
                  <a:cubicBezTo>
                    <a:pt x="4740" y="9411"/>
                    <a:pt x="5913" y="9050"/>
                    <a:pt x="6922" y="8358"/>
                  </a:cubicBezTo>
                  <a:cubicBezTo>
                    <a:pt x="6982" y="8298"/>
                    <a:pt x="7027" y="8223"/>
                    <a:pt x="7027" y="8148"/>
                  </a:cubicBezTo>
                  <a:lnTo>
                    <a:pt x="7027" y="7832"/>
                  </a:lnTo>
                  <a:cubicBezTo>
                    <a:pt x="7027" y="6342"/>
                    <a:pt x="6094" y="5018"/>
                    <a:pt x="4680" y="4522"/>
                  </a:cubicBezTo>
                  <a:cubicBezTo>
                    <a:pt x="5266" y="4191"/>
                    <a:pt x="5688" y="3634"/>
                    <a:pt x="5853" y="2987"/>
                  </a:cubicBezTo>
                  <a:cubicBezTo>
                    <a:pt x="5915" y="2784"/>
                    <a:pt x="5759" y="2653"/>
                    <a:pt x="5604" y="2653"/>
                  </a:cubicBezTo>
                  <a:cubicBezTo>
                    <a:pt x="5496" y="2653"/>
                    <a:pt x="5388" y="2718"/>
                    <a:pt x="5357" y="2867"/>
                  </a:cubicBezTo>
                  <a:cubicBezTo>
                    <a:pt x="5150" y="3721"/>
                    <a:pt x="4387" y="4311"/>
                    <a:pt x="3532" y="4311"/>
                  </a:cubicBezTo>
                  <a:cubicBezTo>
                    <a:pt x="3454" y="4311"/>
                    <a:pt x="3375" y="4306"/>
                    <a:pt x="3295" y="4296"/>
                  </a:cubicBezTo>
                  <a:cubicBezTo>
                    <a:pt x="2348" y="4191"/>
                    <a:pt x="1625" y="3393"/>
                    <a:pt x="1610" y="2430"/>
                  </a:cubicBezTo>
                  <a:cubicBezTo>
                    <a:pt x="1595" y="1482"/>
                    <a:pt x="2287" y="655"/>
                    <a:pt x="3235" y="519"/>
                  </a:cubicBezTo>
                  <a:cubicBezTo>
                    <a:pt x="3327" y="506"/>
                    <a:pt x="3417" y="500"/>
                    <a:pt x="3507" y="500"/>
                  </a:cubicBezTo>
                  <a:cubicBezTo>
                    <a:pt x="4351" y="500"/>
                    <a:pt x="5111" y="1059"/>
                    <a:pt x="5342" y="1889"/>
                  </a:cubicBezTo>
                  <a:cubicBezTo>
                    <a:pt x="5379" y="2025"/>
                    <a:pt x="5485" y="2085"/>
                    <a:pt x="5591" y="2085"/>
                  </a:cubicBezTo>
                  <a:cubicBezTo>
                    <a:pt x="5741" y="2085"/>
                    <a:pt x="5891" y="1963"/>
                    <a:pt x="5838" y="1768"/>
                  </a:cubicBezTo>
                  <a:cubicBezTo>
                    <a:pt x="5537" y="663"/>
                    <a:pt x="4544" y="1"/>
                    <a:pt x="35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52">
              <a:extLst>
                <a:ext uri="{FF2B5EF4-FFF2-40B4-BE49-F238E27FC236}">
                  <a16:creationId xmlns:a16="http://schemas.microsoft.com/office/drawing/2014/main" id="{82C67E65-3977-3957-386A-6E470BDB59BC}"/>
                </a:ext>
              </a:extLst>
            </p:cNvPr>
            <p:cNvSpPr/>
            <p:nvPr/>
          </p:nvSpPr>
          <p:spPr>
            <a:xfrm>
              <a:off x="231725" y="3046400"/>
              <a:ext cx="441600" cy="429100"/>
            </a:xfrm>
            <a:custGeom>
              <a:avLst/>
              <a:gdLst/>
              <a:ahLst/>
              <a:cxnLst/>
              <a:rect l="l" t="t" r="r" b="b"/>
              <a:pathLst>
                <a:path w="17664" h="17164" extrusionOk="0">
                  <a:moveTo>
                    <a:pt x="8847" y="485"/>
                  </a:moveTo>
                  <a:cubicBezTo>
                    <a:pt x="8983" y="485"/>
                    <a:pt x="9118" y="576"/>
                    <a:pt x="9103" y="756"/>
                  </a:cubicBezTo>
                  <a:lnTo>
                    <a:pt x="9103" y="2772"/>
                  </a:lnTo>
                  <a:cubicBezTo>
                    <a:pt x="9118" y="2953"/>
                    <a:pt x="8983" y="3043"/>
                    <a:pt x="8847" y="3043"/>
                  </a:cubicBezTo>
                  <a:cubicBezTo>
                    <a:pt x="8712" y="3043"/>
                    <a:pt x="8576" y="2953"/>
                    <a:pt x="8591" y="2772"/>
                  </a:cubicBezTo>
                  <a:lnTo>
                    <a:pt x="8591" y="756"/>
                  </a:lnTo>
                  <a:cubicBezTo>
                    <a:pt x="8576" y="576"/>
                    <a:pt x="8712" y="485"/>
                    <a:pt x="8847" y="485"/>
                  </a:cubicBezTo>
                  <a:close/>
                  <a:moveTo>
                    <a:pt x="3052" y="8338"/>
                  </a:moveTo>
                  <a:cubicBezTo>
                    <a:pt x="3376" y="8338"/>
                    <a:pt x="3376" y="8837"/>
                    <a:pt x="3052" y="8837"/>
                  </a:cubicBezTo>
                  <a:cubicBezTo>
                    <a:pt x="3043" y="8837"/>
                    <a:pt x="3034" y="8837"/>
                    <a:pt x="3024" y="8836"/>
                  </a:cubicBezTo>
                  <a:lnTo>
                    <a:pt x="1008" y="8836"/>
                  </a:lnTo>
                  <a:cubicBezTo>
                    <a:pt x="873" y="8836"/>
                    <a:pt x="753" y="8731"/>
                    <a:pt x="753" y="8580"/>
                  </a:cubicBezTo>
                  <a:cubicBezTo>
                    <a:pt x="753" y="8445"/>
                    <a:pt x="873" y="8339"/>
                    <a:pt x="1008" y="8339"/>
                  </a:cubicBezTo>
                  <a:lnTo>
                    <a:pt x="3024" y="8339"/>
                  </a:lnTo>
                  <a:cubicBezTo>
                    <a:pt x="3034" y="8339"/>
                    <a:pt x="3043" y="8338"/>
                    <a:pt x="3052" y="8338"/>
                  </a:cubicBezTo>
                  <a:close/>
                  <a:moveTo>
                    <a:pt x="16671" y="8339"/>
                  </a:moveTo>
                  <a:cubicBezTo>
                    <a:pt x="16972" y="8369"/>
                    <a:pt x="16972" y="8821"/>
                    <a:pt x="16671" y="8851"/>
                  </a:cubicBezTo>
                  <a:lnTo>
                    <a:pt x="14655" y="8851"/>
                  </a:lnTo>
                  <a:cubicBezTo>
                    <a:pt x="14339" y="8821"/>
                    <a:pt x="14339" y="8369"/>
                    <a:pt x="14655" y="8339"/>
                  </a:cubicBezTo>
                  <a:close/>
                  <a:moveTo>
                    <a:pt x="8847" y="14166"/>
                  </a:moveTo>
                  <a:cubicBezTo>
                    <a:pt x="8968" y="14166"/>
                    <a:pt x="9088" y="14245"/>
                    <a:pt x="9103" y="14403"/>
                  </a:cubicBezTo>
                  <a:lnTo>
                    <a:pt x="9103" y="16419"/>
                  </a:lnTo>
                  <a:cubicBezTo>
                    <a:pt x="9088" y="16569"/>
                    <a:pt x="8968" y="16645"/>
                    <a:pt x="8847" y="16645"/>
                  </a:cubicBezTo>
                  <a:cubicBezTo>
                    <a:pt x="8727" y="16645"/>
                    <a:pt x="8606" y="16569"/>
                    <a:pt x="8591" y="16419"/>
                  </a:cubicBezTo>
                  <a:lnTo>
                    <a:pt x="8591" y="14403"/>
                  </a:lnTo>
                  <a:cubicBezTo>
                    <a:pt x="8606" y="14245"/>
                    <a:pt x="8727" y="14166"/>
                    <a:pt x="8847" y="14166"/>
                  </a:cubicBezTo>
                  <a:close/>
                  <a:moveTo>
                    <a:pt x="8832" y="0"/>
                  </a:moveTo>
                  <a:cubicBezTo>
                    <a:pt x="8456" y="0"/>
                    <a:pt x="8080" y="252"/>
                    <a:pt x="8080" y="756"/>
                  </a:cubicBezTo>
                  <a:lnTo>
                    <a:pt x="8080" y="1674"/>
                  </a:lnTo>
                  <a:cubicBezTo>
                    <a:pt x="6064" y="1885"/>
                    <a:pt x="4243" y="2968"/>
                    <a:pt x="3100" y="4653"/>
                  </a:cubicBezTo>
                  <a:cubicBezTo>
                    <a:pt x="3024" y="4774"/>
                    <a:pt x="3055" y="4924"/>
                    <a:pt x="3175" y="4999"/>
                  </a:cubicBezTo>
                  <a:cubicBezTo>
                    <a:pt x="3215" y="5028"/>
                    <a:pt x="3261" y="5041"/>
                    <a:pt x="3308" y="5041"/>
                  </a:cubicBezTo>
                  <a:cubicBezTo>
                    <a:pt x="3385" y="5041"/>
                    <a:pt x="3465" y="5005"/>
                    <a:pt x="3521" y="4939"/>
                  </a:cubicBezTo>
                  <a:cubicBezTo>
                    <a:pt x="4559" y="3389"/>
                    <a:pt x="6229" y="2381"/>
                    <a:pt x="8080" y="2171"/>
                  </a:cubicBezTo>
                  <a:lnTo>
                    <a:pt x="8080" y="2772"/>
                  </a:lnTo>
                  <a:cubicBezTo>
                    <a:pt x="8080" y="3269"/>
                    <a:pt x="8456" y="3517"/>
                    <a:pt x="8832" y="3517"/>
                  </a:cubicBezTo>
                  <a:cubicBezTo>
                    <a:pt x="9208" y="3517"/>
                    <a:pt x="9584" y="3269"/>
                    <a:pt x="9584" y="2772"/>
                  </a:cubicBezTo>
                  <a:lnTo>
                    <a:pt x="9584" y="2171"/>
                  </a:lnTo>
                  <a:cubicBezTo>
                    <a:pt x="12548" y="2532"/>
                    <a:pt x="14881" y="4864"/>
                    <a:pt x="15242" y="7828"/>
                  </a:cubicBezTo>
                  <a:lnTo>
                    <a:pt x="14655" y="7828"/>
                  </a:lnTo>
                  <a:cubicBezTo>
                    <a:pt x="13647" y="7828"/>
                    <a:pt x="13647" y="9332"/>
                    <a:pt x="14655" y="9332"/>
                  </a:cubicBezTo>
                  <a:lnTo>
                    <a:pt x="15242" y="9332"/>
                  </a:lnTo>
                  <a:cubicBezTo>
                    <a:pt x="14881" y="12296"/>
                    <a:pt x="12548" y="14629"/>
                    <a:pt x="9584" y="14990"/>
                  </a:cubicBezTo>
                  <a:lnTo>
                    <a:pt x="9584" y="14403"/>
                  </a:lnTo>
                  <a:cubicBezTo>
                    <a:pt x="9584" y="13899"/>
                    <a:pt x="9208" y="13647"/>
                    <a:pt x="8832" y="13647"/>
                  </a:cubicBezTo>
                  <a:cubicBezTo>
                    <a:pt x="8456" y="13647"/>
                    <a:pt x="8080" y="13899"/>
                    <a:pt x="8080" y="14403"/>
                  </a:cubicBezTo>
                  <a:lnTo>
                    <a:pt x="8080" y="14990"/>
                  </a:lnTo>
                  <a:cubicBezTo>
                    <a:pt x="5131" y="14629"/>
                    <a:pt x="2799" y="12296"/>
                    <a:pt x="2438" y="9332"/>
                  </a:cubicBezTo>
                  <a:lnTo>
                    <a:pt x="3024" y="9332"/>
                  </a:lnTo>
                  <a:cubicBezTo>
                    <a:pt x="4017" y="9332"/>
                    <a:pt x="4017" y="7828"/>
                    <a:pt x="3024" y="7828"/>
                  </a:cubicBezTo>
                  <a:lnTo>
                    <a:pt x="2423" y="7828"/>
                  </a:lnTo>
                  <a:cubicBezTo>
                    <a:pt x="2498" y="7196"/>
                    <a:pt x="2663" y="6579"/>
                    <a:pt x="2934" y="5992"/>
                  </a:cubicBezTo>
                  <a:cubicBezTo>
                    <a:pt x="2993" y="5805"/>
                    <a:pt x="2840" y="5657"/>
                    <a:pt x="2684" y="5657"/>
                  </a:cubicBezTo>
                  <a:cubicBezTo>
                    <a:pt x="2602" y="5657"/>
                    <a:pt x="2520" y="5698"/>
                    <a:pt x="2468" y="5797"/>
                  </a:cubicBezTo>
                  <a:cubicBezTo>
                    <a:pt x="2182" y="6444"/>
                    <a:pt x="2001" y="7136"/>
                    <a:pt x="1926" y="7828"/>
                  </a:cubicBezTo>
                  <a:lnTo>
                    <a:pt x="1008" y="7828"/>
                  </a:lnTo>
                  <a:cubicBezTo>
                    <a:pt x="0" y="7828"/>
                    <a:pt x="0" y="9332"/>
                    <a:pt x="1008" y="9332"/>
                  </a:cubicBezTo>
                  <a:lnTo>
                    <a:pt x="1926" y="9332"/>
                  </a:lnTo>
                  <a:cubicBezTo>
                    <a:pt x="2272" y="12582"/>
                    <a:pt x="4845" y="15140"/>
                    <a:pt x="8080" y="15501"/>
                  </a:cubicBezTo>
                  <a:lnTo>
                    <a:pt x="8080" y="16419"/>
                  </a:lnTo>
                  <a:cubicBezTo>
                    <a:pt x="8080" y="16916"/>
                    <a:pt x="8456" y="17164"/>
                    <a:pt x="8832" y="17164"/>
                  </a:cubicBezTo>
                  <a:cubicBezTo>
                    <a:pt x="9208" y="17164"/>
                    <a:pt x="9584" y="16916"/>
                    <a:pt x="9584" y="16419"/>
                  </a:cubicBezTo>
                  <a:lnTo>
                    <a:pt x="9584" y="15501"/>
                  </a:lnTo>
                  <a:cubicBezTo>
                    <a:pt x="12834" y="15140"/>
                    <a:pt x="15392" y="12582"/>
                    <a:pt x="15753" y="9332"/>
                  </a:cubicBezTo>
                  <a:lnTo>
                    <a:pt x="16656" y="9332"/>
                  </a:lnTo>
                  <a:cubicBezTo>
                    <a:pt x="17664" y="9332"/>
                    <a:pt x="17664" y="7828"/>
                    <a:pt x="16656" y="7828"/>
                  </a:cubicBezTo>
                  <a:lnTo>
                    <a:pt x="15753" y="7828"/>
                  </a:lnTo>
                  <a:cubicBezTo>
                    <a:pt x="15392" y="4593"/>
                    <a:pt x="12834" y="2020"/>
                    <a:pt x="9584" y="1674"/>
                  </a:cubicBezTo>
                  <a:lnTo>
                    <a:pt x="9584" y="756"/>
                  </a:lnTo>
                  <a:cubicBezTo>
                    <a:pt x="9584" y="252"/>
                    <a:pt x="9208" y="0"/>
                    <a:pt x="88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6" name="Google Shape;2456;p52">
            <a:extLst>
              <a:ext uri="{FF2B5EF4-FFF2-40B4-BE49-F238E27FC236}">
                <a16:creationId xmlns:a16="http://schemas.microsoft.com/office/drawing/2014/main" id="{5BBA9F9B-F675-0B63-80FE-543FAEBE092A}"/>
              </a:ext>
            </a:extLst>
          </p:cNvPr>
          <p:cNvGrpSpPr/>
          <p:nvPr/>
        </p:nvGrpSpPr>
        <p:grpSpPr>
          <a:xfrm>
            <a:off x="1363805" y="2075665"/>
            <a:ext cx="458485" cy="572571"/>
            <a:chOff x="1197275" y="2026750"/>
            <a:chExt cx="343075" cy="428475"/>
          </a:xfrm>
        </p:grpSpPr>
        <p:sp>
          <p:nvSpPr>
            <p:cNvPr id="2457" name="Google Shape;2457;p52">
              <a:extLst>
                <a:ext uri="{FF2B5EF4-FFF2-40B4-BE49-F238E27FC236}">
                  <a16:creationId xmlns:a16="http://schemas.microsoft.com/office/drawing/2014/main" id="{DBDFE7E6-6C54-9DE5-144B-47D5314DED8A}"/>
                </a:ext>
              </a:extLst>
            </p:cNvPr>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8" name="Google Shape;2458;p52">
              <a:extLst>
                <a:ext uri="{FF2B5EF4-FFF2-40B4-BE49-F238E27FC236}">
                  <a16:creationId xmlns:a16="http://schemas.microsoft.com/office/drawing/2014/main" id="{9C039E8D-59FD-A4A6-121C-9C95DF3605BE}"/>
                </a:ext>
              </a:extLst>
            </p:cNvPr>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9" name="Google Shape;2459;p52">
            <a:extLst>
              <a:ext uri="{FF2B5EF4-FFF2-40B4-BE49-F238E27FC236}">
                <a16:creationId xmlns:a16="http://schemas.microsoft.com/office/drawing/2014/main" id="{779CBCE4-2B87-8130-A9AD-CA9B6800164A}"/>
              </a:ext>
            </a:extLst>
          </p:cNvPr>
          <p:cNvGrpSpPr/>
          <p:nvPr/>
        </p:nvGrpSpPr>
        <p:grpSpPr>
          <a:xfrm>
            <a:off x="7278574" y="2117798"/>
            <a:ext cx="589246" cy="488305"/>
            <a:chOff x="3241250" y="3081850"/>
            <a:chExt cx="432125" cy="358100"/>
          </a:xfrm>
        </p:grpSpPr>
        <p:sp>
          <p:nvSpPr>
            <p:cNvPr id="2460" name="Google Shape;2460;p52">
              <a:extLst>
                <a:ext uri="{FF2B5EF4-FFF2-40B4-BE49-F238E27FC236}">
                  <a16:creationId xmlns:a16="http://schemas.microsoft.com/office/drawing/2014/main" id="{2D364DD1-4F3A-813D-0ED7-DB125A56CBED}"/>
                </a:ext>
              </a:extLst>
            </p:cNvPr>
            <p:cNvSpPr/>
            <p:nvPr/>
          </p:nvSpPr>
          <p:spPr>
            <a:xfrm>
              <a:off x="3241250" y="3081850"/>
              <a:ext cx="345700" cy="358100"/>
            </a:xfrm>
            <a:custGeom>
              <a:avLst/>
              <a:gdLst/>
              <a:ahLst/>
              <a:cxnLst/>
              <a:rect l="l" t="t" r="r" b="b"/>
              <a:pathLst>
                <a:path w="13828" h="14324" extrusionOk="0">
                  <a:moveTo>
                    <a:pt x="6711" y="5658"/>
                  </a:moveTo>
                  <a:lnTo>
                    <a:pt x="6711" y="6936"/>
                  </a:lnTo>
                  <a:lnTo>
                    <a:pt x="5447" y="6936"/>
                  </a:lnTo>
                  <a:lnTo>
                    <a:pt x="5447" y="5658"/>
                  </a:lnTo>
                  <a:close/>
                  <a:moveTo>
                    <a:pt x="12699" y="4604"/>
                  </a:moveTo>
                  <a:cubicBezTo>
                    <a:pt x="13091" y="4755"/>
                    <a:pt x="13331" y="5116"/>
                    <a:pt x="13346" y="5537"/>
                  </a:cubicBezTo>
                  <a:lnTo>
                    <a:pt x="13346" y="7057"/>
                  </a:lnTo>
                  <a:cubicBezTo>
                    <a:pt x="13331" y="7478"/>
                    <a:pt x="13091" y="7839"/>
                    <a:pt x="12699" y="7990"/>
                  </a:cubicBezTo>
                  <a:lnTo>
                    <a:pt x="12699" y="4604"/>
                  </a:lnTo>
                  <a:close/>
                  <a:moveTo>
                    <a:pt x="2017" y="4364"/>
                  </a:moveTo>
                  <a:lnTo>
                    <a:pt x="2017" y="8245"/>
                  </a:lnTo>
                  <a:cubicBezTo>
                    <a:pt x="1144" y="8110"/>
                    <a:pt x="512" y="7373"/>
                    <a:pt x="512" y="6500"/>
                  </a:cubicBezTo>
                  <a:lnTo>
                    <a:pt x="512" y="6485"/>
                  </a:lnTo>
                  <a:lnTo>
                    <a:pt x="512" y="6109"/>
                  </a:lnTo>
                  <a:cubicBezTo>
                    <a:pt x="512" y="5236"/>
                    <a:pt x="1144" y="4499"/>
                    <a:pt x="2017" y="4364"/>
                  </a:cubicBezTo>
                  <a:close/>
                  <a:moveTo>
                    <a:pt x="4951" y="8742"/>
                  </a:moveTo>
                  <a:lnTo>
                    <a:pt x="4951" y="9254"/>
                  </a:lnTo>
                  <a:lnTo>
                    <a:pt x="4951" y="9269"/>
                  </a:lnTo>
                  <a:lnTo>
                    <a:pt x="4800" y="9299"/>
                  </a:lnTo>
                  <a:lnTo>
                    <a:pt x="4319" y="9374"/>
                  </a:lnTo>
                  <a:lnTo>
                    <a:pt x="2574" y="9675"/>
                  </a:lnTo>
                  <a:lnTo>
                    <a:pt x="2528" y="9675"/>
                  </a:lnTo>
                  <a:lnTo>
                    <a:pt x="2528" y="8742"/>
                  </a:lnTo>
                  <a:close/>
                  <a:moveTo>
                    <a:pt x="4605" y="9825"/>
                  </a:moveTo>
                  <a:lnTo>
                    <a:pt x="4605" y="10939"/>
                  </a:lnTo>
                  <a:lnTo>
                    <a:pt x="4123" y="10939"/>
                  </a:lnTo>
                  <a:lnTo>
                    <a:pt x="4123" y="9916"/>
                  </a:lnTo>
                  <a:lnTo>
                    <a:pt x="4605" y="9825"/>
                  </a:lnTo>
                  <a:close/>
                  <a:moveTo>
                    <a:pt x="10849" y="1369"/>
                  </a:moveTo>
                  <a:lnTo>
                    <a:pt x="10849" y="11375"/>
                  </a:lnTo>
                  <a:cubicBezTo>
                    <a:pt x="9555" y="9269"/>
                    <a:pt x="7885" y="8321"/>
                    <a:pt x="5447" y="8260"/>
                  </a:cubicBezTo>
                  <a:lnTo>
                    <a:pt x="5447" y="8245"/>
                  </a:lnTo>
                  <a:lnTo>
                    <a:pt x="5447" y="7433"/>
                  </a:lnTo>
                  <a:lnTo>
                    <a:pt x="6967" y="7433"/>
                  </a:lnTo>
                  <a:cubicBezTo>
                    <a:pt x="7102" y="7433"/>
                    <a:pt x="7223" y="7328"/>
                    <a:pt x="7223" y="7177"/>
                  </a:cubicBezTo>
                  <a:lnTo>
                    <a:pt x="7223" y="5402"/>
                  </a:lnTo>
                  <a:cubicBezTo>
                    <a:pt x="7223" y="5266"/>
                    <a:pt x="7102" y="5146"/>
                    <a:pt x="6967" y="5146"/>
                  </a:cubicBezTo>
                  <a:lnTo>
                    <a:pt x="5447" y="5146"/>
                  </a:lnTo>
                  <a:lnTo>
                    <a:pt x="5447" y="4349"/>
                  </a:lnTo>
                  <a:cubicBezTo>
                    <a:pt x="7990" y="4288"/>
                    <a:pt x="9735" y="3325"/>
                    <a:pt x="10849" y="1369"/>
                  </a:cubicBezTo>
                  <a:close/>
                  <a:moveTo>
                    <a:pt x="11105" y="0"/>
                  </a:moveTo>
                  <a:cubicBezTo>
                    <a:pt x="10999" y="0"/>
                    <a:pt x="10909" y="61"/>
                    <a:pt x="10864" y="166"/>
                  </a:cubicBezTo>
                  <a:cubicBezTo>
                    <a:pt x="9871" y="2678"/>
                    <a:pt x="8065" y="3837"/>
                    <a:pt x="5192" y="3837"/>
                  </a:cubicBezTo>
                  <a:lnTo>
                    <a:pt x="4229" y="3837"/>
                  </a:lnTo>
                  <a:cubicBezTo>
                    <a:pt x="3883" y="3837"/>
                    <a:pt x="3883" y="4349"/>
                    <a:pt x="4229" y="4349"/>
                  </a:cubicBezTo>
                  <a:lnTo>
                    <a:pt x="4951" y="4349"/>
                  </a:lnTo>
                  <a:lnTo>
                    <a:pt x="4951" y="8245"/>
                  </a:lnTo>
                  <a:lnTo>
                    <a:pt x="2513" y="8245"/>
                  </a:lnTo>
                  <a:lnTo>
                    <a:pt x="2513" y="4349"/>
                  </a:lnTo>
                  <a:lnTo>
                    <a:pt x="3130" y="4349"/>
                  </a:lnTo>
                  <a:cubicBezTo>
                    <a:pt x="3461" y="4349"/>
                    <a:pt x="3461" y="3837"/>
                    <a:pt x="3130" y="3837"/>
                  </a:cubicBezTo>
                  <a:lnTo>
                    <a:pt x="2273" y="3837"/>
                  </a:lnTo>
                  <a:cubicBezTo>
                    <a:pt x="1024" y="3837"/>
                    <a:pt x="16" y="4845"/>
                    <a:pt x="16" y="6094"/>
                  </a:cubicBezTo>
                  <a:lnTo>
                    <a:pt x="16" y="6470"/>
                  </a:lnTo>
                  <a:cubicBezTo>
                    <a:pt x="1" y="7629"/>
                    <a:pt x="873" y="8607"/>
                    <a:pt x="2017" y="8727"/>
                  </a:cubicBezTo>
                  <a:lnTo>
                    <a:pt x="2017" y="9961"/>
                  </a:lnTo>
                  <a:cubicBezTo>
                    <a:pt x="2017" y="10036"/>
                    <a:pt x="2062" y="10111"/>
                    <a:pt x="2107" y="10156"/>
                  </a:cubicBezTo>
                  <a:cubicBezTo>
                    <a:pt x="2152" y="10186"/>
                    <a:pt x="2212" y="10216"/>
                    <a:pt x="2273" y="10216"/>
                  </a:cubicBezTo>
                  <a:lnTo>
                    <a:pt x="2318" y="10216"/>
                  </a:lnTo>
                  <a:lnTo>
                    <a:pt x="2423" y="10201"/>
                  </a:lnTo>
                  <a:lnTo>
                    <a:pt x="2724" y="11601"/>
                  </a:lnTo>
                  <a:cubicBezTo>
                    <a:pt x="2756" y="11733"/>
                    <a:pt x="2856" y="11791"/>
                    <a:pt x="2957" y="11791"/>
                  </a:cubicBezTo>
                  <a:cubicBezTo>
                    <a:pt x="3098" y="11791"/>
                    <a:pt x="3240" y="11679"/>
                    <a:pt x="3206" y="11495"/>
                  </a:cubicBezTo>
                  <a:lnTo>
                    <a:pt x="2920" y="10111"/>
                  </a:lnTo>
                  <a:lnTo>
                    <a:pt x="3627" y="9991"/>
                  </a:lnTo>
                  <a:lnTo>
                    <a:pt x="3627" y="11014"/>
                  </a:lnTo>
                  <a:cubicBezTo>
                    <a:pt x="3627" y="11240"/>
                    <a:pt x="3807" y="11435"/>
                    <a:pt x="4048" y="11435"/>
                  </a:cubicBezTo>
                  <a:lnTo>
                    <a:pt x="4605" y="11435"/>
                  </a:lnTo>
                  <a:lnTo>
                    <a:pt x="4605" y="13827"/>
                  </a:lnTo>
                  <a:lnTo>
                    <a:pt x="3717" y="13827"/>
                  </a:lnTo>
                  <a:lnTo>
                    <a:pt x="3446" y="12594"/>
                  </a:lnTo>
                  <a:cubicBezTo>
                    <a:pt x="3414" y="12454"/>
                    <a:pt x="3308" y="12392"/>
                    <a:pt x="3200" y="12392"/>
                  </a:cubicBezTo>
                  <a:cubicBezTo>
                    <a:pt x="3054" y="12392"/>
                    <a:pt x="2906" y="12508"/>
                    <a:pt x="2950" y="12699"/>
                  </a:cubicBezTo>
                  <a:lnTo>
                    <a:pt x="3251" y="14128"/>
                  </a:lnTo>
                  <a:cubicBezTo>
                    <a:pt x="3281" y="14249"/>
                    <a:pt x="3386" y="14324"/>
                    <a:pt x="3506" y="14324"/>
                  </a:cubicBezTo>
                  <a:lnTo>
                    <a:pt x="4861" y="14324"/>
                  </a:lnTo>
                  <a:cubicBezTo>
                    <a:pt x="4996" y="14324"/>
                    <a:pt x="5101" y="14219"/>
                    <a:pt x="5101" y="14083"/>
                  </a:cubicBezTo>
                  <a:lnTo>
                    <a:pt x="5101" y="9750"/>
                  </a:lnTo>
                  <a:lnTo>
                    <a:pt x="5222" y="9735"/>
                  </a:lnTo>
                  <a:cubicBezTo>
                    <a:pt x="5342" y="9705"/>
                    <a:pt x="5432" y="9615"/>
                    <a:pt x="5432" y="9479"/>
                  </a:cubicBezTo>
                  <a:lnTo>
                    <a:pt x="5432" y="8757"/>
                  </a:lnTo>
                  <a:cubicBezTo>
                    <a:pt x="8005" y="8832"/>
                    <a:pt x="9600" y="9916"/>
                    <a:pt x="10879" y="12458"/>
                  </a:cubicBezTo>
                  <a:cubicBezTo>
                    <a:pt x="10924" y="12533"/>
                    <a:pt x="10999" y="12594"/>
                    <a:pt x="11105" y="12594"/>
                  </a:cubicBezTo>
                  <a:lnTo>
                    <a:pt x="11601" y="12594"/>
                  </a:lnTo>
                  <a:cubicBezTo>
                    <a:pt x="12203" y="12594"/>
                    <a:pt x="12684" y="12112"/>
                    <a:pt x="12699" y="11510"/>
                  </a:cubicBezTo>
                  <a:lnTo>
                    <a:pt x="12699" y="10337"/>
                  </a:lnTo>
                  <a:cubicBezTo>
                    <a:pt x="12714" y="10156"/>
                    <a:pt x="12579" y="10066"/>
                    <a:pt x="12444" y="10066"/>
                  </a:cubicBezTo>
                  <a:cubicBezTo>
                    <a:pt x="12308" y="10066"/>
                    <a:pt x="12173" y="10156"/>
                    <a:pt x="12188" y="10337"/>
                  </a:cubicBezTo>
                  <a:lnTo>
                    <a:pt x="12188" y="11510"/>
                  </a:lnTo>
                  <a:cubicBezTo>
                    <a:pt x="12188" y="11826"/>
                    <a:pt x="11932" y="12097"/>
                    <a:pt x="11601" y="12097"/>
                  </a:cubicBezTo>
                  <a:lnTo>
                    <a:pt x="11345" y="12097"/>
                  </a:lnTo>
                  <a:lnTo>
                    <a:pt x="11345" y="512"/>
                  </a:lnTo>
                  <a:lnTo>
                    <a:pt x="11601" y="512"/>
                  </a:lnTo>
                  <a:cubicBezTo>
                    <a:pt x="11932" y="512"/>
                    <a:pt x="12188" y="768"/>
                    <a:pt x="12188" y="1099"/>
                  </a:cubicBezTo>
                  <a:lnTo>
                    <a:pt x="12188" y="9238"/>
                  </a:lnTo>
                  <a:cubicBezTo>
                    <a:pt x="12173" y="9419"/>
                    <a:pt x="12308" y="9509"/>
                    <a:pt x="12444" y="9509"/>
                  </a:cubicBezTo>
                  <a:cubicBezTo>
                    <a:pt x="12579" y="9509"/>
                    <a:pt x="12714" y="9419"/>
                    <a:pt x="12699" y="9238"/>
                  </a:cubicBezTo>
                  <a:lnTo>
                    <a:pt x="12699" y="8516"/>
                  </a:lnTo>
                  <a:cubicBezTo>
                    <a:pt x="13361" y="8351"/>
                    <a:pt x="13828" y="7749"/>
                    <a:pt x="13828" y="7072"/>
                  </a:cubicBezTo>
                  <a:lnTo>
                    <a:pt x="13828" y="5522"/>
                  </a:lnTo>
                  <a:cubicBezTo>
                    <a:pt x="13828" y="4845"/>
                    <a:pt x="13361" y="4243"/>
                    <a:pt x="12699" y="4078"/>
                  </a:cubicBezTo>
                  <a:lnTo>
                    <a:pt x="12699" y="1099"/>
                  </a:lnTo>
                  <a:cubicBezTo>
                    <a:pt x="12699" y="497"/>
                    <a:pt x="12203" y="0"/>
                    <a:pt x="116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52">
              <a:extLst>
                <a:ext uri="{FF2B5EF4-FFF2-40B4-BE49-F238E27FC236}">
                  <a16:creationId xmlns:a16="http://schemas.microsoft.com/office/drawing/2014/main" id="{8CF28B7B-72F7-2291-0BAC-1EB4D5EE289B}"/>
                </a:ext>
              </a:extLst>
            </p:cNvPr>
            <p:cNvSpPr/>
            <p:nvPr/>
          </p:nvSpPr>
          <p:spPr>
            <a:xfrm>
              <a:off x="3588825" y="3099475"/>
              <a:ext cx="45775" cy="42025"/>
            </a:xfrm>
            <a:custGeom>
              <a:avLst/>
              <a:gdLst/>
              <a:ahLst/>
              <a:cxnLst/>
              <a:rect l="l" t="t" r="r" b="b"/>
              <a:pathLst>
                <a:path w="1831" h="1681" extrusionOk="0">
                  <a:moveTo>
                    <a:pt x="1452" y="1"/>
                  </a:moveTo>
                  <a:cubicBezTo>
                    <a:pt x="1388" y="1"/>
                    <a:pt x="1322" y="28"/>
                    <a:pt x="1264" y="93"/>
                  </a:cubicBezTo>
                  <a:lnTo>
                    <a:pt x="105" y="1251"/>
                  </a:lnTo>
                  <a:cubicBezTo>
                    <a:pt x="0" y="1357"/>
                    <a:pt x="0" y="1507"/>
                    <a:pt x="105" y="1612"/>
                  </a:cubicBezTo>
                  <a:cubicBezTo>
                    <a:pt x="151" y="1658"/>
                    <a:pt x="214" y="1680"/>
                    <a:pt x="278" y="1680"/>
                  </a:cubicBezTo>
                  <a:cubicBezTo>
                    <a:pt x="342" y="1680"/>
                    <a:pt x="406" y="1658"/>
                    <a:pt x="451" y="1612"/>
                  </a:cubicBezTo>
                  <a:lnTo>
                    <a:pt x="1625" y="454"/>
                  </a:lnTo>
                  <a:cubicBezTo>
                    <a:pt x="1831" y="271"/>
                    <a:pt x="1654" y="1"/>
                    <a:pt x="14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52">
              <a:extLst>
                <a:ext uri="{FF2B5EF4-FFF2-40B4-BE49-F238E27FC236}">
                  <a16:creationId xmlns:a16="http://schemas.microsoft.com/office/drawing/2014/main" id="{6822FCD3-9715-84B4-FD06-A2FDDF12F684}"/>
                </a:ext>
              </a:extLst>
            </p:cNvPr>
            <p:cNvSpPr/>
            <p:nvPr/>
          </p:nvSpPr>
          <p:spPr>
            <a:xfrm>
              <a:off x="3630200" y="3184925"/>
              <a:ext cx="43175" cy="29725"/>
            </a:xfrm>
            <a:custGeom>
              <a:avLst/>
              <a:gdLst/>
              <a:ahLst/>
              <a:cxnLst/>
              <a:rect l="l" t="t" r="r" b="b"/>
              <a:pathLst>
                <a:path w="1727" h="1189" extrusionOk="0">
                  <a:moveTo>
                    <a:pt x="1356" y="1"/>
                  </a:moveTo>
                  <a:cubicBezTo>
                    <a:pt x="1312" y="1"/>
                    <a:pt x="1265" y="14"/>
                    <a:pt x="1219" y="45"/>
                  </a:cubicBezTo>
                  <a:lnTo>
                    <a:pt x="211" y="722"/>
                  </a:lnTo>
                  <a:cubicBezTo>
                    <a:pt x="0" y="857"/>
                    <a:pt x="105" y="1173"/>
                    <a:pt x="346" y="1188"/>
                  </a:cubicBezTo>
                  <a:cubicBezTo>
                    <a:pt x="391" y="1173"/>
                    <a:pt x="451" y="1158"/>
                    <a:pt x="482" y="1143"/>
                  </a:cubicBezTo>
                  <a:lnTo>
                    <a:pt x="1490" y="466"/>
                  </a:lnTo>
                  <a:cubicBezTo>
                    <a:pt x="1727" y="316"/>
                    <a:pt x="1570" y="1"/>
                    <a:pt x="13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52">
              <a:extLst>
                <a:ext uri="{FF2B5EF4-FFF2-40B4-BE49-F238E27FC236}">
                  <a16:creationId xmlns:a16="http://schemas.microsoft.com/office/drawing/2014/main" id="{259175C2-ACFB-BC43-967A-FF77EB6DC2D1}"/>
                </a:ext>
              </a:extLst>
            </p:cNvPr>
            <p:cNvSpPr/>
            <p:nvPr/>
          </p:nvSpPr>
          <p:spPr>
            <a:xfrm>
              <a:off x="3629525" y="3263925"/>
              <a:ext cx="43200" cy="29725"/>
            </a:xfrm>
            <a:custGeom>
              <a:avLst/>
              <a:gdLst/>
              <a:ahLst/>
              <a:cxnLst/>
              <a:rect l="l" t="t" r="r" b="b"/>
              <a:pathLst>
                <a:path w="1728" h="1189" extrusionOk="0">
                  <a:moveTo>
                    <a:pt x="372" y="1"/>
                  </a:moveTo>
                  <a:cubicBezTo>
                    <a:pt x="157" y="1"/>
                    <a:pt x="1" y="316"/>
                    <a:pt x="238" y="466"/>
                  </a:cubicBezTo>
                  <a:lnTo>
                    <a:pt x="1246" y="1143"/>
                  </a:lnTo>
                  <a:cubicBezTo>
                    <a:pt x="1276" y="1173"/>
                    <a:pt x="1321" y="1188"/>
                    <a:pt x="1381" y="1188"/>
                  </a:cubicBezTo>
                  <a:cubicBezTo>
                    <a:pt x="1622" y="1173"/>
                    <a:pt x="1727" y="857"/>
                    <a:pt x="1517" y="722"/>
                  </a:cubicBezTo>
                  <a:lnTo>
                    <a:pt x="509" y="45"/>
                  </a:lnTo>
                  <a:cubicBezTo>
                    <a:pt x="462" y="14"/>
                    <a:pt x="416" y="1"/>
                    <a:pt x="3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52">
              <a:extLst>
                <a:ext uri="{FF2B5EF4-FFF2-40B4-BE49-F238E27FC236}">
                  <a16:creationId xmlns:a16="http://schemas.microsoft.com/office/drawing/2014/main" id="{3B727A41-BF80-B120-678E-7054AB508C1B}"/>
                </a:ext>
              </a:extLst>
            </p:cNvPr>
            <p:cNvSpPr/>
            <p:nvPr/>
          </p:nvSpPr>
          <p:spPr>
            <a:xfrm>
              <a:off x="3587325" y="3337225"/>
              <a:ext cx="44400" cy="41425"/>
            </a:xfrm>
            <a:custGeom>
              <a:avLst/>
              <a:gdLst/>
              <a:ahLst/>
              <a:cxnLst/>
              <a:rect l="l" t="t" r="r" b="b"/>
              <a:pathLst>
                <a:path w="1776" h="1657" extrusionOk="0">
                  <a:moveTo>
                    <a:pt x="355" y="1"/>
                  </a:moveTo>
                  <a:cubicBezTo>
                    <a:pt x="167" y="1"/>
                    <a:pt x="1" y="235"/>
                    <a:pt x="165" y="423"/>
                  </a:cubicBezTo>
                  <a:lnTo>
                    <a:pt x="1324" y="1581"/>
                  </a:lnTo>
                  <a:cubicBezTo>
                    <a:pt x="1369" y="1626"/>
                    <a:pt x="1429" y="1656"/>
                    <a:pt x="1504" y="1656"/>
                  </a:cubicBezTo>
                  <a:cubicBezTo>
                    <a:pt x="1565" y="1656"/>
                    <a:pt x="1640" y="1626"/>
                    <a:pt x="1685" y="1581"/>
                  </a:cubicBezTo>
                  <a:cubicBezTo>
                    <a:pt x="1775" y="1491"/>
                    <a:pt x="1775" y="1325"/>
                    <a:pt x="1685" y="1235"/>
                  </a:cubicBezTo>
                  <a:lnTo>
                    <a:pt x="511" y="62"/>
                  </a:lnTo>
                  <a:cubicBezTo>
                    <a:pt x="462" y="19"/>
                    <a:pt x="408" y="1"/>
                    <a:pt x="3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65" name="Google Shape;2465;p52">
            <a:extLst>
              <a:ext uri="{FF2B5EF4-FFF2-40B4-BE49-F238E27FC236}">
                <a16:creationId xmlns:a16="http://schemas.microsoft.com/office/drawing/2014/main" id="{A5521437-C17B-F098-87E7-FFF8DE4B6DDA}"/>
              </a:ext>
            </a:extLst>
          </p:cNvPr>
          <p:cNvSpPr/>
          <p:nvPr/>
        </p:nvSpPr>
        <p:spPr>
          <a:xfrm rot="-1089028">
            <a:off x="1968709" y="1989350"/>
            <a:ext cx="1111701" cy="281313"/>
          </a:xfrm>
          <a:custGeom>
            <a:avLst/>
            <a:gdLst/>
            <a:ahLst/>
            <a:cxnLst/>
            <a:rect l="l" t="t" r="r" b="b"/>
            <a:pathLst>
              <a:path w="44470" h="11253" extrusionOk="0">
                <a:moveTo>
                  <a:pt x="0" y="7032"/>
                </a:moveTo>
                <a:cubicBezTo>
                  <a:pt x="3974" y="7702"/>
                  <a:pt x="20584" y="12212"/>
                  <a:pt x="23843" y="11051"/>
                </a:cubicBezTo>
                <a:cubicBezTo>
                  <a:pt x="27102" y="9890"/>
                  <a:pt x="16118" y="603"/>
                  <a:pt x="19556" y="67"/>
                </a:cubicBezTo>
                <a:cubicBezTo>
                  <a:pt x="22994" y="-469"/>
                  <a:pt x="40318" y="6541"/>
                  <a:pt x="44470" y="7836"/>
                </a:cubicBezTo>
              </a:path>
            </a:pathLst>
          </a:custGeom>
          <a:noFill/>
          <a:ln w="28575" cap="flat" cmpd="sng">
            <a:solidFill>
              <a:schemeClr val="dk2"/>
            </a:solidFill>
            <a:prstDash val="solid"/>
            <a:round/>
            <a:headEnd type="none" w="med" len="med"/>
            <a:tailEnd type="stealth"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52">
            <a:extLst>
              <a:ext uri="{FF2B5EF4-FFF2-40B4-BE49-F238E27FC236}">
                <a16:creationId xmlns:a16="http://schemas.microsoft.com/office/drawing/2014/main" id="{902EBE77-8656-6DA4-1281-14D8631D6D2B}"/>
              </a:ext>
            </a:extLst>
          </p:cNvPr>
          <p:cNvSpPr/>
          <p:nvPr/>
        </p:nvSpPr>
        <p:spPr>
          <a:xfrm rot="-512747">
            <a:off x="4018537" y="1805599"/>
            <a:ext cx="1218903" cy="286876"/>
          </a:xfrm>
          <a:custGeom>
            <a:avLst/>
            <a:gdLst/>
            <a:ahLst/>
            <a:cxnLst/>
            <a:rect l="l" t="t" r="r" b="b"/>
            <a:pathLst>
              <a:path w="48756" h="11475" extrusionOk="0">
                <a:moveTo>
                  <a:pt x="0" y="1027"/>
                </a:moveTo>
                <a:cubicBezTo>
                  <a:pt x="3974" y="982"/>
                  <a:pt x="15716" y="-982"/>
                  <a:pt x="23842" y="759"/>
                </a:cubicBezTo>
                <a:cubicBezTo>
                  <a:pt x="31968" y="2500"/>
                  <a:pt x="44604" y="9689"/>
                  <a:pt x="48756" y="11475"/>
                </a:cubicBezTo>
              </a:path>
            </a:pathLst>
          </a:custGeom>
          <a:noFill/>
          <a:ln w="28575" cap="flat" cmpd="sng">
            <a:solidFill>
              <a:schemeClr val="dk2"/>
            </a:solidFill>
            <a:prstDash val="solid"/>
            <a:round/>
            <a:headEnd type="none" w="med" len="med"/>
            <a:tailEnd type="stealth"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52">
            <a:extLst>
              <a:ext uri="{FF2B5EF4-FFF2-40B4-BE49-F238E27FC236}">
                <a16:creationId xmlns:a16="http://schemas.microsoft.com/office/drawing/2014/main" id="{577F03BF-200A-6CAC-C334-A7205FCBC42F}"/>
              </a:ext>
            </a:extLst>
          </p:cNvPr>
          <p:cNvSpPr/>
          <p:nvPr/>
        </p:nvSpPr>
        <p:spPr>
          <a:xfrm rot="-9518473" flipH="1">
            <a:off x="6143374" y="2109122"/>
            <a:ext cx="1111729" cy="281320"/>
          </a:xfrm>
          <a:custGeom>
            <a:avLst/>
            <a:gdLst/>
            <a:ahLst/>
            <a:cxnLst/>
            <a:rect l="l" t="t" r="r" b="b"/>
            <a:pathLst>
              <a:path w="44470" h="11253" extrusionOk="0">
                <a:moveTo>
                  <a:pt x="0" y="7032"/>
                </a:moveTo>
                <a:cubicBezTo>
                  <a:pt x="3974" y="7702"/>
                  <a:pt x="20584" y="12212"/>
                  <a:pt x="23843" y="11051"/>
                </a:cubicBezTo>
                <a:cubicBezTo>
                  <a:pt x="27102" y="9890"/>
                  <a:pt x="16118" y="603"/>
                  <a:pt x="19556" y="67"/>
                </a:cubicBezTo>
                <a:cubicBezTo>
                  <a:pt x="22994" y="-469"/>
                  <a:pt x="40318" y="6541"/>
                  <a:pt x="44470" y="7836"/>
                </a:cubicBezTo>
              </a:path>
            </a:pathLst>
          </a:custGeom>
          <a:noFill/>
          <a:ln w="28575" cap="flat" cmpd="sng">
            <a:solidFill>
              <a:schemeClr val="dk2"/>
            </a:solidFill>
            <a:prstDash val="solid"/>
            <a:round/>
            <a:headEnd type="none" w="med" len="med"/>
            <a:tailEnd type="stealth"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52">
            <a:extLst>
              <a:ext uri="{FF2B5EF4-FFF2-40B4-BE49-F238E27FC236}">
                <a16:creationId xmlns:a16="http://schemas.microsoft.com/office/drawing/2014/main" id="{7E6C0716-EC10-2184-5F1D-C7AC39597EAE}"/>
              </a:ext>
            </a:extLst>
          </p:cNvPr>
          <p:cNvSpPr txBox="1"/>
          <p:nvPr/>
        </p:nvSpPr>
        <p:spPr>
          <a:xfrm>
            <a:off x="424847" y="3008175"/>
            <a:ext cx="2336400" cy="52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73763"/>
                </a:solidFill>
                <a:effectLst/>
                <a:uLnTx/>
                <a:uFillTx/>
                <a:latin typeface="Arial"/>
                <a:ea typeface="Overpass Black"/>
                <a:cs typeface="Overpass Black"/>
                <a:sym typeface="Overpass Black"/>
              </a:rPr>
              <a:t>Tiết 1</a:t>
            </a:r>
            <a:endParaRPr kumimoji="0" sz="1800" b="1" i="0" u="none" strike="noStrike" kern="0" cap="none" spc="0" normalizeH="0" baseline="0" noProof="0">
              <a:ln>
                <a:noFill/>
              </a:ln>
              <a:solidFill>
                <a:srgbClr val="073763"/>
              </a:solidFill>
              <a:effectLst/>
              <a:uLnTx/>
              <a:uFillTx/>
              <a:latin typeface="Arial"/>
              <a:ea typeface="Overpass Black"/>
              <a:cs typeface="Overpass Black"/>
              <a:sym typeface="Overpass Black"/>
            </a:endParaRPr>
          </a:p>
        </p:txBody>
      </p:sp>
      <p:sp>
        <p:nvSpPr>
          <p:cNvPr id="2469" name="Google Shape;2469;p52">
            <a:extLst>
              <a:ext uri="{FF2B5EF4-FFF2-40B4-BE49-F238E27FC236}">
                <a16:creationId xmlns:a16="http://schemas.microsoft.com/office/drawing/2014/main" id="{0BCC2A51-0CED-558B-E51A-F5B1C517F41F}"/>
              </a:ext>
            </a:extLst>
          </p:cNvPr>
          <p:cNvSpPr txBox="1"/>
          <p:nvPr/>
        </p:nvSpPr>
        <p:spPr>
          <a:xfrm>
            <a:off x="349005" y="3429949"/>
            <a:ext cx="2308552" cy="892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lang="en" sz="2000">
                <a:solidFill>
                  <a:srgbClr val="073763"/>
                </a:solidFill>
                <a:ea typeface="Open Sans"/>
                <a:cs typeface="Open Sans"/>
                <a:sym typeface="Open Sans"/>
              </a:rPr>
              <a:t>Mol</a:t>
            </a:r>
          </a:p>
        </p:txBody>
      </p:sp>
      <p:sp>
        <p:nvSpPr>
          <p:cNvPr id="2476" name="Google Shape;2476;p52">
            <a:extLst>
              <a:ext uri="{FF2B5EF4-FFF2-40B4-BE49-F238E27FC236}">
                <a16:creationId xmlns:a16="http://schemas.microsoft.com/office/drawing/2014/main" id="{875824C9-FE20-349A-CFA5-D119D54362DB}"/>
              </a:ext>
            </a:extLst>
          </p:cNvPr>
          <p:cNvSpPr txBox="1">
            <a:spLocks noGrp="1"/>
          </p:cNvSpPr>
          <p:nvPr>
            <p:ph type="ctrTitle"/>
          </p:nvPr>
        </p:nvSpPr>
        <p:spPr>
          <a:xfrm>
            <a:off x="782477" y="459206"/>
            <a:ext cx="7672500" cy="577800"/>
          </a:xfrm>
          <a:prstGeom prst="rect">
            <a:avLst/>
          </a:prstGeom>
          <a:noFill/>
          <a:ln>
            <a:noFill/>
          </a:ln>
        </p:spPr>
        <p:txBody>
          <a:bodyPr spcFirstLastPara="1" wrap="square" lIns="91425" tIns="91425" rIns="91425" bIns="91425" anchor="b" anchorCtr="0">
            <a:noAutofit/>
          </a:bodyPr>
          <a:lstStyle/>
          <a:p>
            <a:pPr>
              <a:buSzPts val="5200"/>
            </a:pPr>
            <a:r>
              <a:rPr lang="en" sz="3600">
                <a:latin typeface="#9Slide03 IcielPanton Black" panose="00000A00000000000000" pitchFamily="2" charset="0"/>
              </a:rPr>
              <a:t>BÀI 3: MOL VÀ TỈ KHỐI CHẤT KHÍ</a:t>
            </a:r>
            <a:endParaRPr sz="3600">
              <a:latin typeface="#9Slide03 IcielPanton Black" panose="00000A00000000000000" pitchFamily="2" charset="0"/>
            </a:endParaRPr>
          </a:p>
        </p:txBody>
      </p:sp>
      <p:sp>
        <p:nvSpPr>
          <p:cNvPr id="37" name="Google Shape;2468;p52">
            <a:extLst>
              <a:ext uri="{FF2B5EF4-FFF2-40B4-BE49-F238E27FC236}">
                <a16:creationId xmlns:a16="http://schemas.microsoft.com/office/drawing/2014/main" id="{29AD0998-CF56-FCB1-6C74-5CB71F6168EA}"/>
              </a:ext>
            </a:extLst>
          </p:cNvPr>
          <p:cNvSpPr txBox="1"/>
          <p:nvPr/>
        </p:nvSpPr>
        <p:spPr>
          <a:xfrm>
            <a:off x="2390386" y="2580520"/>
            <a:ext cx="23364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sz="1800" b="1">
                <a:solidFill>
                  <a:srgbClr val="073763"/>
                </a:solidFill>
                <a:latin typeface="+mj-lt"/>
                <a:ea typeface="Overpass Black"/>
                <a:cs typeface="Overpass Black"/>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73763"/>
                </a:solidFill>
                <a:effectLst/>
                <a:uLnTx/>
                <a:uFillTx/>
                <a:latin typeface="Arial"/>
                <a:sym typeface="Overpass Black"/>
              </a:rPr>
              <a:t>Tiết 2</a:t>
            </a:r>
            <a:endParaRPr kumimoji="0" sz="1800" b="1" i="0" u="none" strike="noStrike" kern="0" cap="none" spc="0" normalizeH="0" baseline="0" noProof="0">
              <a:ln>
                <a:noFill/>
              </a:ln>
              <a:solidFill>
                <a:srgbClr val="073763"/>
              </a:solidFill>
              <a:effectLst/>
              <a:uLnTx/>
              <a:uFillTx/>
              <a:latin typeface="Arial"/>
              <a:sym typeface="Overpass Black"/>
            </a:endParaRPr>
          </a:p>
        </p:txBody>
      </p:sp>
      <p:sp>
        <p:nvSpPr>
          <p:cNvPr id="39" name="Google Shape;2468;p52">
            <a:extLst>
              <a:ext uri="{FF2B5EF4-FFF2-40B4-BE49-F238E27FC236}">
                <a16:creationId xmlns:a16="http://schemas.microsoft.com/office/drawing/2014/main" id="{0930FAB0-7396-7850-2B5C-2580D0FD28F0}"/>
              </a:ext>
            </a:extLst>
          </p:cNvPr>
          <p:cNvSpPr txBox="1"/>
          <p:nvPr/>
        </p:nvSpPr>
        <p:spPr>
          <a:xfrm>
            <a:off x="6453659" y="3000631"/>
            <a:ext cx="23364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sz="1800" b="1">
                <a:solidFill>
                  <a:srgbClr val="073763"/>
                </a:solidFill>
                <a:latin typeface="+mj-lt"/>
                <a:ea typeface="Overpass Black"/>
                <a:cs typeface="Overpass Black"/>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73763"/>
                </a:solidFill>
                <a:effectLst/>
                <a:uLnTx/>
                <a:uFillTx/>
                <a:latin typeface="Arial"/>
                <a:sym typeface="Overpass Black"/>
              </a:rPr>
              <a:t>Tiết 4</a:t>
            </a:r>
            <a:endParaRPr kumimoji="0" sz="1800" b="1" i="0" u="none" strike="noStrike" kern="0" cap="none" spc="0" normalizeH="0" baseline="0" noProof="0">
              <a:ln>
                <a:noFill/>
              </a:ln>
              <a:solidFill>
                <a:srgbClr val="073763"/>
              </a:solidFill>
              <a:effectLst/>
              <a:uLnTx/>
              <a:uFillTx/>
              <a:latin typeface="Arial"/>
              <a:sym typeface="Overpass Black"/>
            </a:endParaRPr>
          </a:p>
        </p:txBody>
      </p:sp>
      <p:sp>
        <p:nvSpPr>
          <p:cNvPr id="40" name="Google Shape;2469;p52">
            <a:extLst>
              <a:ext uri="{FF2B5EF4-FFF2-40B4-BE49-F238E27FC236}">
                <a16:creationId xmlns:a16="http://schemas.microsoft.com/office/drawing/2014/main" id="{C975C0A3-BCCB-F8CA-454B-8904C584DE8A}"/>
              </a:ext>
            </a:extLst>
          </p:cNvPr>
          <p:cNvSpPr txBox="1"/>
          <p:nvPr/>
        </p:nvSpPr>
        <p:spPr>
          <a:xfrm>
            <a:off x="2288736" y="3008175"/>
            <a:ext cx="2374307" cy="892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spcAft>
                <a:spcPts val="600"/>
              </a:spcAft>
              <a:buNone/>
              <a:defRPr sz="2000">
                <a:solidFill>
                  <a:srgbClr val="073763"/>
                </a:solidFill>
                <a:latin typeface="+mj-lt"/>
                <a:ea typeface="Open Sans"/>
                <a:cs typeface="Open Sans"/>
              </a:defRPr>
            </a:lvl1p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en" sz="2000" b="0" i="0" u="none" strike="noStrike" kern="0" cap="none" spc="0" normalizeH="0" baseline="0" noProof="0">
                <a:ln>
                  <a:noFill/>
                </a:ln>
                <a:solidFill>
                  <a:srgbClr val="073763"/>
                </a:solidFill>
                <a:effectLst/>
                <a:uLnTx/>
                <a:uFillTx/>
                <a:latin typeface="Arial"/>
                <a:ea typeface="Open Sans"/>
                <a:cs typeface="Open Sans"/>
                <a:sym typeface="Open Sans"/>
              </a:rPr>
              <a:t>Khối</a:t>
            </a:r>
            <a:r>
              <a:rPr kumimoji="0" lang="en" sz="2000" b="0" i="0" u="none" strike="noStrike" kern="0" cap="none" spc="0" normalizeH="0" noProof="0">
                <a:ln>
                  <a:noFill/>
                </a:ln>
                <a:solidFill>
                  <a:srgbClr val="073763"/>
                </a:solidFill>
                <a:effectLst/>
                <a:uLnTx/>
                <a:uFillTx/>
                <a:latin typeface="Arial"/>
                <a:ea typeface="Open Sans"/>
                <a:cs typeface="Open Sans"/>
                <a:sym typeface="Open Sans"/>
              </a:rPr>
              <a:t> lượng mol</a:t>
            </a:r>
            <a:endParaRPr kumimoji="0" sz="2000" b="0" i="0" u="none" strike="noStrike" kern="0" cap="none" spc="0" normalizeH="0" baseline="0" noProof="0">
              <a:ln>
                <a:noFill/>
              </a:ln>
              <a:solidFill>
                <a:srgbClr val="073763"/>
              </a:solidFill>
              <a:effectLst/>
              <a:uLnTx/>
              <a:uFillTx/>
              <a:latin typeface="Arial"/>
              <a:ea typeface="Open Sans"/>
              <a:cs typeface="Open Sans"/>
              <a:sym typeface="Open Sans"/>
            </a:endParaRPr>
          </a:p>
        </p:txBody>
      </p:sp>
      <p:sp>
        <p:nvSpPr>
          <p:cNvPr id="41" name="Google Shape;2469;p52">
            <a:extLst>
              <a:ext uri="{FF2B5EF4-FFF2-40B4-BE49-F238E27FC236}">
                <a16:creationId xmlns:a16="http://schemas.microsoft.com/office/drawing/2014/main" id="{F4FD6A70-A060-FB2A-99EF-01026705554E}"/>
              </a:ext>
            </a:extLst>
          </p:cNvPr>
          <p:cNvSpPr txBox="1"/>
          <p:nvPr/>
        </p:nvSpPr>
        <p:spPr>
          <a:xfrm>
            <a:off x="4762064" y="3132215"/>
            <a:ext cx="2263122" cy="892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spcAft>
                <a:spcPts val="600"/>
              </a:spcAft>
              <a:buNone/>
              <a:defRPr sz="2000">
                <a:solidFill>
                  <a:srgbClr val="073763"/>
                </a:solidFill>
                <a:latin typeface="+mj-lt"/>
                <a:ea typeface="Open Sans"/>
                <a:cs typeface="Open Sans"/>
              </a:defRPr>
            </a:lvl1p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en" sz="2000" b="0" i="0" u="none" strike="noStrike" kern="0" cap="none" spc="0" normalizeH="0" baseline="0" noProof="0">
                <a:ln>
                  <a:noFill/>
                </a:ln>
                <a:solidFill>
                  <a:srgbClr val="073763"/>
                </a:solidFill>
                <a:effectLst/>
                <a:uLnTx/>
                <a:uFillTx/>
                <a:latin typeface="Arial"/>
                <a:ea typeface="Open Sans"/>
                <a:cs typeface="Open Sans"/>
                <a:sym typeface="Open Sans"/>
              </a:rPr>
              <a:t>- Thể</a:t>
            </a:r>
            <a:r>
              <a:rPr kumimoji="0" lang="en" sz="2000" b="0" i="0" u="none" strike="noStrike" kern="0" cap="none" spc="0" normalizeH="0" noProof="0">
                <a:ln>
                  <a:noFill/>
                </a:ln>
                <a:solidFill>
                  <a:srgbClr val="073763"/>
                </a:solidFill>
                <a:effectLst/>
                <a:uLnTx/>
                <a:uFillTx/>
                <a:latin typeface="Arial"/>
                <a:ea typeface="Open Sans"/>
                <a:cs typeface="Open Sans"/>
                <a:sym typeface="Open Sans"/>
              </a:rPr>
              <a:t> tích mol của chất khí</a:t>
            </a:r>
          </a:p>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lang="en" baseline="0">
                <a:latin typeface="Arial"/>
                <a:sym typeface="Open Sans"/>
              </a:rPr>
              <a:t>- Tỉ</a:t>
            </a:r>
            <a:r>
              <a:rPr lang="en">
                <a:latin typeface="Arial"/>
                <a:sym typeface="Open Sans"/>
              </a:rPr>
              <a:t> khối chất khí</a:t>
            </a:r>
            <a:endParaRPr kumimoji="0" sz="2000" b="0" i="0" u="none" strike="noStrike" kern="0" cap="none" spc="0" normalizeH="0" baseline="0" noProof="0">
              <a:ln>
                <a:noFill/>
              </a:ln>
              <a:solidFill>
                <a:srgbClr val="073763"/>
              </a:solidFill>
              <a:effectLst/>
              <a:uLnTx/>
              <a:uFillTx/>
              <a:latin typeface="Arial"/>
              <a:ea typeface="Open Sans"/>
              <a:cs typeface="Open Sans"/>
              <a:sym typeface="Open Sans"/>
            </a:endParaRPr>
          </a:p>
        </p:txBody>
      </p:sp>
      <p:sp>
        <p:nvSpPr>
          <p:cNvPr id="42" name="Google Shape;2469;p52">
            <a:extLst>
              <a:ext uri="{FF2B5EF4-FFF2-40B4-BE49-F238E27FC236}">
                <a16:creationId xmlns:a16="http://schemas.microsoft.com/office/drawing/2014/main" id="{421264E8-9033-5978-2CD5-F93A7E6D8B02}"/>
              </a:ext>
            </a:extLst>
          </p:cNvPr>
          <p:cNvSpPr txBox="1"/>
          <p:nvPr/>
        </p:nvSpPr>
        <p:spPr>
          <a:xfrm>
            <a:off x="6780405" y="3285823"/>
            <a:ext cx="2000697" cy="892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spcAft>
                <a:spcPts val="600"/>
              </a:spcAft>
              <a:buNone/>
              <a:defRPr sz="2000">
                <a:solidFill>
                  <a:srgbClr val="073763"/>
                </a:solidFill>
                <a:latin typeface="+mj-lt"/>
                <a:ea typeface="Open Sans"/>
                <a:cs typeface="Open Sans"/>
              </a:defRPr>
            </a:lvl1p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000" b="0" i="0" u="none" strike="noStrike" kern="0" cap="none" spc="0" normalizeH="0" baseline="0" noProof="0">
                <a:ln>
                  <a:noFill/>
                </a:ln>
                <a:solidFill>
                  <a:srgbClr val="073763"/>
                </a:solidFill>
                <a:effectLst/>
                <a:uLnTx/>
                <a:uFillTx/>
                <a:latin typeface="Arial"/>
                <a:ea typeface="Open Sans"/>
                <a:cs typeface="Open Sans"/>
                <a:sym typeface="Open Sans"/>
              </a:rPr>
              <a:t>L</a:t>
            </a:r>
            <a:r>
              <a:rPr kumimoji="0" lang="en" sz="2000" b="0" i="0" u="none" strike="noStrike" kern="0" cap="none" spc="0" normalizeH="0" baseline="0" noProof="0">
                <a:ln>
                  <a:noFill/>
                </a:ln>
                <a:solidFill>
                  <a:srgbClr val="073763"/>
                </a:solidFill>
                <a:effectLst/>
                <a:uLnTx/>
                <a:uFillTx/>
                <a:latin typeface="Arial"/>
                <a:ea typeface="Open Sans"/>
                <a:cs typeface="Open Sans"/>
                <a:sym typeface="Open Sans"/>
              </a:rPr>
              <a:t>uyện tập</a:t>
            </a:r>
            <a:endParaRPr kumimoji="0" lang="en-US" sz="2000" b="0" i="0" u="none" strike="noStrike" kern="0" cap="none" spc="0" normalizeH="0" baseline="0" noProof="0">
              <a:ln>
                <a:noFill/>
              </a:ln>
              <a:solidFill>
                <a:srgbClr val="073763"/>
              </a:solidFill>
              <a:effectLst/>
              <a:uLnTx/>
              <a:uFillTx/>
              <a:latin typeface="Arial"/>
              <a:ea typeface="Open Sans"/>
              <a:cs typeface="Open Sans"/>
              <a:sym typeface="Open Sans"/>
            </a:endParaRPr>
          </a:p>
        </p:txBody>
      </p:sp>
      <p:sp>
        <p:nvSpPr>
          <p:cNvPr id="43" name="Google Shape;2468;p52">
            <a:extLst>
              <a:ext uri="{FF2B5EF4-FFF2-40B4-BE49-F238E27FC236}">
                <a16:creationId xmlns:a16="http://schemas.microsoft.com/office/drawing/2014/main" id="{F4984722-951F-2490-5E48-F934368DB312}"/>
              </a:ext>
            </a:extLst>
          </p:cNvPr>
          <p:cNvSpPr txBox="1"/>
          <p:nvPr/>
        </p:nvSpPr>
        <p:spPr>
          <a:xfrm>
            <a:off x="4454294" y="2574059"/>
            <a:ext cx="23364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sz="1800" b="1">
                <a:solidFill>
                  <a:srgbClr val="073763"/>
                </a:solidFill>
                <a:latin typeface="+mj-lt"/>
                <a:ea typeface="Overpass Black"/>
                <a:cs typeface="Overpass Black"/>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73763"/>
                </a:solidFill>
                <a:effectLst/>
                <a:uLnTx/>
                <a:uFillTx/>
                <a:latin typeface="Arial"/>
                <a:sym typeface="Overpass Black"/>
              </a:rPr>
              <a:t>Tiết 3</a:t>
            </a:r>
            <a:endParaRPr kumimoji="0" sz="1800" b="1" i="0" u="none" strike="noStrike" kern="0" cap="none" spc="0" normalizeH="0" baseline="0" noProof="0">
              <a:ln>
                <a:noFill/>
              </a:ln>
              <a:solidFill>
                <a:srgbClr val="073763"/>
              </a:solidFill>
              <a:effectLst/>
              <a:uLnTx/>
              <a:uFillTx/>
              <a:latin typeface="Arial"/>
              <a:sym typeface="Overpass Black"/>
            </a:endParaRPr>
          </a:p>
        </p:txBody>
      </p:sp>
    </p:spTree>
    <p:extLst>
      <p:ext uri="{BB962C8B-B14F-4D97-AF65-F5344CB8AC3E}">
        <p14:creationId xmlns:p14="http://schemas.microsoft.com/office/powerpoint/2010/main" val="3435404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5" grpId="0" animBg="1"/>
      <p:bldP spid="2466" grpId="0" animBg="1"/>
      <p:bldP spid="2467" grpId="0" animBg="1"/>
      <p:bldP spid="2468" grpId="0"/>
      <p:bldP spid="2469" grpId="0"/>
      <p:bldP spid="2476" grpId="0"/>
      <p:bldP spid="37" grpId="0"/>
      <p:bldP spid="39" grpId="0"/>
      <p:bldP spid="40" grpId="0"/>
      <p:bldP spid="41" grpId="0"/>
      <p:bldP spid="42" grpId="0"/>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55;p28">
            <a:extLst>
              <a:ext uri="{FF2B5EF4-FFF2-40B4-BE49-F238E27FC236}">
                <a16:creationId xmlns:a16="http://schemas.microsoft.com/office/drawing/2014/main" id="{7876D8EF-3DF0-4E06-8713-EA780CD48483}"/>
              </a:ext>
            </a:extLst>
          </p:cNvPr>
          <p:cNvSpPr txBox="1">
            <a:spLocks noChangeArrowheads="1"/>
          </p:cNvSpPr>
          <p:nvPr/>
        </p:nvSpPr>
        <p:spPr bwMode="auto">
          <a:xfrm>
            <a:off x="444500" y="313266"/>
            <a:ext cx="8255000" cy="2571750"/>
          </a:xfrm>
          <a:prstGeom prst="rect">
            <a:avLst/>
          </a:prstGeom>
          <a:solidFill>
            <a:srgbClr val="E3EFFF">
              <a:alpha val="6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175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175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175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175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000"/>
              <a:t>	Ngày 15/8/2022, anh Điểu Cường (32 tuổi, trú tại thôn Bình Hà, xã Đa Kia, huyện Bù Gia Mập, tỉnh Bình Phước) thấy máy bơm nước bị hư nên trèo xuống giếng sâu gần 30 mét để lấy lên sửa. Gần 1 tiếng sau anh Cường vẫn chưa trở lên, gọi không nghe tiếng trả lời, nên anh Điểu Trung (30 tuổi, hàng xóm) trèo xuống giếng tìm rồi cũng "mất tích". Thi thể hai nạn nhân được tìm thấy sau đó. </a:t>
            </a:r>
          </a:p>
          <a:p>
            <a:pPr algn="just"/>
            <a:r>
              <a:rPr lang="en-US" sz="2000"/>
              <a:t>	Em hãy giải thích nguyên nhân dẫn đến tử vong của hai nạn nhân trên. Từ đó em rút ra bài học gì?</a:t>
            </a:r>
          </a:p>
          <a:p>
            <a:br>
              <a:rPr lang="en-US" sz="2000"/>
            </a:br>
            <a:endParaRPr lang="en-US" sz="2000"/>
          </a:p>
          <a:p>
            <a:r>
              <a:rPr lang="en-US" sz="2000"/>
              <a:t> </a:t>
            </a:r>
          </a:p>
        </p:txBody>
      </p:sp>
      <p:pic>
        <p:nvPicPr>
          <p:cNvPr id="2" name="Ngày 15 8 2022 anh Đ">
            <a:hlinkClick r:id="" action="ppaction://media"/>
            <a:extLst>
              <a:ext uri="{FF2B5EF4-FFF2-40B4-BE49-F238E27FC236}">
                <a16:creationId xmlns:a16="http://schemas.microsoft.com/office/drawing/2014/main" id="{5B40E2AA-F3A4-30FD-3A26-C4586680CC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1174496"/>
            <a:ext cx="690880" cy="690880"/>
          </a:xfrm>
          <a:prstGeom prst="rect">
            <a:avLst/>
          </a:prstGeom>
        </p:spPr>
      </p:pic>
    </p:spTree>
    <p:extLst>
      <p:ext uri="{BB962C8B-B14F-4D97-AF65-F5344CB8AC3E}">
        <p14:creationId xmlns:p14="http://schemas.microsoft.com/office/powerpoint/2010/main" val="1253142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9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pic>
        <p:nvPicPr>
          <p:cNvPr id="2147" name="Google Shape;2147;p40"/>
          <p:cNvPicPr preferRelativeResize="0"/>
          <p:nvPr/>
        </p:nvPicPr>
        <p:blipFill>
          <a:blip r:embed="rId3">
            <a:alphaModFix amt="82000"/>
          </a:blip>
          <a:stretch>
            <a:fillRect/>
          </a:stretch>
        </p:blipFill>
        <p:spPr>
          <a:xfrm>
            <a:off x="912429" y="2464477"/>
            <a:ext cx="1360871" cy="904834"/>
          </a:xfrm>
          <a:prstGeom prst="rect">
            <a:avLst/>
          </a:prstGeom>
          <a:noFill/>
          <a:ln>
            <a:noFill/>
          </a:ln>
        </p:spPr>
      </p:pic>
      <p:sp>
        <p:nvSpPr>
          <p:cNvPr id="2153" name="Google Shape;2153;p40"/>
          <p:cNvSpPr txBox="1">
            <a:spLocks noGrp="1"/>
          </p:cNvSpPr>
          <p:nvPr>
            <p:ph type="title" idx="6"/>
          </p:nvPr>
        </p:nvSpPr>
        <p:spPr>
          <a:xfrm>
            <a:off x="1046407" y="2626403"/>
            <a:ext cx="1043522" cy="54182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02</a:t>
            </a:r>
            <a:endParaRPr sz="4000"/>
          </a:p>
        </p:txBody>
      </p:sp>
      <p:sp>
        <p:nvSpPr>
          <p:cNvPr id="65" name="Google Shape;2696;p61">
            <a:extLst>
              <a:ext uri="{FF2B5EF4-FFF2-40B4-BE49-F238E27FC236}">
                <a16:creationId xmlns:a16="http://schemas.microsoft.com/office/drawing/2014/main" id="{9EA6D30A-DEE5-4499-ABA3-E9FA8265C3B7}"/>
              </a:ext>
            </a:extLst>
          </p:cNvPr>
          <p:cNvSpPr txBox="1">
            <a:spLocks noGrp="1"/>
          </p:cNvSpPr>
          <p:nvPr>
            <p:ph type="title"/>
          </p:nvPr>
        </p:nvSpPr>
        <p:spPr>
          <a:xfrm>
            <a:off x="2915001" y="58066"/>
            <a:ext cx="3943703" cy="895744"/>
          </a:xfrm>
          <a:prstGeom prst="rect">
            <a:avLst/>
          </a:prstGeom>
          <a:noFill/>
          <a:ln>
            <a:noFill/>
          </a:ln>
        </p:spPr>
        <p:txBody>
          <a:bodyPr spcFirstLastPara="1" wrap="square" lIns="91425" tIns="91425" rIns="91425" bIns="91425" anchor="b" anchorCtr="0">
            <a:noAutofit/>
          </a:bodyPr>
          <a:lstStyle/>
          <a:p>
            <a:pPr>
              <a:lnSpc>
                <a:spcPct val="100000"/>
              </a:lnSpc>
              <a:buSzPts val="5200"/>
            </a:pPr>
            <a:r>
              <a:rPr lang="en" sz="4000">
                <a:latin typeface="#9Slide03 IcielPanton Black" panose="00000A00000000000000" pitchFamily="2" charset="0"/>
              </a:rPr>
              <a:t>H</a:t>
            </a:r>
            <a:r>
              <a:rPr lang="en-US" sz="4000">
                <a:latin typeface="#9Slide03 IcielPanton Black" panose="00000A00000000000000" pitchFamily="2" charset="0"/>
              </a:rPr>
              <a:t>ÃY NÓI…</a:t>
            </a:r>
            <a:endParaRPr sz="4000">
              <a:latin typeface="#9Slide03 IcielPanton Black" panose="00000A00000000000000" pitchFamily="2" charset="0"/>
            </a:endParaRPr>
          </a:p>
        </p:txBody>
      </p:sp>
      <p:grpSp>
        <p:nvGrpSpPr>
          <p:cNvPr id="40" name="Group 39">
            <a:extLst>
              <a:ext uri="{FF2B5EF4-FFF2-40B4-BE49-F238E27FC236}">
                <a16:creationId xmlns:a16="http://schemas.microsoft.com/office/drawing/2014/main" id="{BBEFBC46-1BC3-4A65-A300-73722505AC56}"/>
              </a:ext>
            </a:extLst>
          </p:cNvPr>
          <p:cNvGrpSpPr/>
          <p:nvPr/>
        </p:nvGrpSpPr>
        <p:grpSpPr>
          <a:xfrm>
            <a:off x="900433" y="1136668"/>
            <a:ext cx="7861712" cy="996075"/>
            <a:chOff x="900433" y="1136668"/>
            <a:chExt cx="7861712" cy="996075"/>
          </a:xfrm>
        </p:grpSpPr>
        <p:grpSp>
          <p:nvGrpSpPr>
            <p:cNvPr id="38" name="Group 37">
              <a:extLst>
                <a:ext uri="{FF2B5EF4-FFF2-40B4-BE49-F238E27FC236}">
                  <a16:creationId xmlns:a16="http://schemas.microsoft.com/office/drawing/2014/main" id="{80EBEC8C-D6C4-4338-B708-70BBA4F8CA08}"/>
                </a:ext>
              </a:extLst>
            </p:cNvPr>
            <p:cNvGrpSpPr/>
            <p:nvPr/>
          </p:nvGrpSpPr>
          <p:grpSpPr>
            <a:xfrm>
              <a:off x="900433" y="1136668"/>
              <a:ext cx="1360871" cy="891881"/>
              <a:chOff x="893730" y="1298794"/>
              <a:chExt cx="1360871" cy="891881"/>
            </a:xfrm>
          </p:grpSpPr>
          <p:pic>
            <p:nvPicPr>
              <p:cNvPr id="63" name="Google Shape;2147;p40">
                <a:extLst>
                  <a:ext uri="{FF2B5EF4-FFF2-40B4-BE49-F238E27FC236}">
                    <a16:creationId xmlns:a16="http://schemas.microsoft.com/office/drawing/2014/main" id="{FBBB2C6F-D52E-4DD4-9A9A-AA94D4B2BB36}"/>
                  </a:ext>
                </a:extLst>
              </p:cNvPr>
              <p:cNvPicPr preferRelativeResize="0"/>
              <p:nvPr/>
            </p:nvPicPr>
            <p:blipFill>
              <a:blip r:embed="rId3">
                <a:alphaModFix amt="82000"/>
              </a:blip>
              <a:stretch>
                <a:fillRect/>
              </a:stretch>
            </p:blipFill>
            <p:spPr>
              <a:xfrm>
                <a:off x="893730" y="1298794"/>
                <a:ext cx="1360871" cy="891881"/>
              </a:xfrm>
              <a:prstGeom prst="rect">
                <a:avLst/>
              </a:prstGeom>
              <a:noFill/>
              <a:ln>
                <a:noFill/>
              </a:ln>
            </p:spPr>
          </p:pic>
          <p:sp>
            <p:nvSpPr>
              <p:cNvPr id="64" name="Google Shape;2153;p40">
                <a:extLst>
                  <a:ext uri="{FF2B5EF4-FFF2-40B4-BE49-F238E27FC236}">
                    <a16:creationId xmlns:a16="http://schemas.microsoft.com/office/drawing/2014/main" id="{167E6A96-1A2F-45EF-AA99-4CDB6CFEA409}"/>
                  </a:ext>
                </a:extLst>
              </p:cNvPr>
              <p:cNvSpPr txBox="1">
                <a:spLocks/>
              </p:cNvSpPr>
              <p:nvPr/>
            </p:nvSpPr>
            <p:spPr>
              <a:xfrm>
                <a:off x="1045275" y="1474922"/>
                <a:ext cx="1043522" cy="5418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en" sz="4000"/>
                  <a:t>03</a:t>
                </a:r>
              </a:p>
            </p:txBody>
          </p:sp>
        </p:grpSp>
        <p:sp>
          <p:nvSpPr>
            <p:cNvPr id="68" name="Google Shape;2469;p52">
              <a:extLst>
                <a:ext uri="{FF2B5EF4-FFF2-40B4-BE49-F238E27FC236}">
                  <a16:creationId xmlns:a16="http://schemas.microsoft.com/office/drawing/2014/main" id="{82E063DB-4787-4283-87A9-BD3E629ED088}"/>
                </a:ext>
              </a:extLst>
            </p:cNvPr>
            <p:cNvSpPr txBox="1"/>
            <p:nvPr/>
          </p:nvSpPr>
          <p:spPr>
            <a:xfrm>
              <a:off x="2247045" y="1240243"/>
              <a:ext cx="6515100" cy="89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2400">
                  <a:solidFill>
                    <a:srgbClr val="073763"/>
                  </a:solidFill>
                  <a:latin typeface="+mj-lt"/>
                  <a:ea typeface="Open Sans"/>
                  <a:cs typeface="Open Sans"/>
                  <a:sym typeface="Open Sans"/>
                </a:rPr>
                <a:t>Đ</a:t>
              </a:r>
              <a:r>
                <a:rPr lang="en" sz="2400">
                  <a:solidFill>
                    <a:srgbClr val="073763"/>
                  </a:solidFill>
                  <a:latin typeface="+mj-lt"/>
                  <a:ea typeface="Open Sans"/>
                  <a:cs typeface="Open Sans"/>
                  <a:sym typeface="Open Sans"/>
                </a:rPr>
                <a:t>iều mà em đã học được từ bài học hôm nay</a:t>
              </a:r>
              <a:endParaRPr sz="2400">
                <a:solidFill>
                  <a:srgbClr val="073763"/>
                </a:solidFill>
                <a:latin typeface="+mj-lt"/>
                <a:ea typeface="Open Sans"/>
                <a:cs typeface="Open Sans"/>
                <a:sym typeface="Open Sans"/>
              </a:endParaRPr>
            </a:p>
          </p:txBody>
        </p:sp>
      </p:grpSp>
      <p:sp>
        <p:nvSpPr>
          <p:cNvPr id="71" name="Google Shape;2469;p52">
            <a:extLst>
              <a:ext uri="{FF2B5EF4-FFF2-40B4-BE49-F238E27FC236}">
                <a16:creationId xmlns:a16="http://schemas.microsoft.com/office/drawing/2014/main" id="{F0C14F0F-B1A2-4FAF-891D-B1E3E8742B8B}"/>
              </a:ext>
            </a:extLst>
          </p:cNvPr>
          <p:cNvSpPr txBox="1"/>
          <p:nvPr/>
        </p:nvSpPr>
        <p:spPr>
          <a:xfrm>
            <a:off x="2089929" y="2571750"/>
            <a:ext cx="6515100" cy="89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2400">
                <a:solidFill>
                  <a:srgbClr val="073763"/>
                </a:solidFill>
                <a:latin typeface="+mj-lt"/>
                <a:ea typeface="Open Sans"/>
                <a:cs typeface="Open Sans"/>
                <a:sym typeface="Open Sans"/>
              </a:rPr>
              <a:t>Đ</a:t>
            </a:r>
            <a:r>
              <a:rPr lang="en" sz="2400">
                <a:solidFill>
                  <a:srgbClr val="073763"/>
                </a:solidFill>
                <a:latin typeface="+mj-lt"/>
                <a:ea typeface="Open Sans"/>
                <a:cs typeface="Open Sans"/>
                <a:sym typeface="Open Sans"/>
              </a:rPr>
              <a:t>iều mà em cảm thấy có ý nghĩa/ áp dụng được vào cuộc sống</a:t>
            </a:r>
            <a:endParaRPr sz="2400">
              <a:solidFill>
                <a:srgbClr val="073763"/>
              </a:solidFill>
              <a:latin typeface="+mj-lt"/>
              <a:ea typeface="Open Sans"/>
              <a:cs typeface="Open Sans"/>
              <a:sym typeface="Open Sans"/>
            </a:endParaRPr>
          </a:p>
        </p:txBody>
      </p:sp>
      <p:grpSp>
        <p:nvGrpSpPr>
          <p:cNvPr id="41" name="Group 40">
            <a:extLst>
              <a:ext uri="{FF2B5EF4-FFF2-40B4-BE49-F238E27FC236}">
                <a16:creationId xmlns:a16="http://schemas.microsoft.com/office/drawing/2014/main" id="{B90010DB-4F20-4B0D-9DCD-E7FD244DAC25}"/>
              </a:ext>
            </a:extLst>
          </p:cNvPr>
          <p:cNvGrpSpPr/>
          <p:nvPr/>
        </p:nvGrpSpPr>
        <p:grpSpPr>
          <a:xfrm>
            <a:off x="797700" y="3772919"/>
            <a:ext cx="7964445" cy="1022838"/>
            <a:chOff x="797700" y="3772919"/>
            <a:chExt cx="7964445" cy="1022838"/>
          </a:xfrm>
        </p:grpSpPr>
        <p:pic>
          <p:nvPicPr>
            <p:cNvPr id="51" name="Google Shape;2147;p40">
              <a:extLst>
                <a:ext uri="{FF2B5EF4-FFF2-40B4-BE49-F238E27FC236}">
                  <a16:creationId xmlns:a16="http://schemas.microsoft.com/office/drawing/2014/main" id="{06A1C18F-8A8B-4342-BA1E-D79F7D2F79F3}"/>
                </a:ext>
              </a:extLst>
            </p:cNvPr>
            <p:cNvPicPr preferRelativeResize="0"/>
            <p:nvPr/>
          </p:nvPicPr>
          <p:blipFill>
            <a:blip r:embed="rId3">
              <a:alphaModFix amt="82000"/>
            </a:blip>
            <a:stretch>
              <a:fillRect/>
            </a:stretch>
          </p:blipFill>
          <p:spPr>
            <a:xfrm>
              <a:off x="797700" y="3772919"/>
              <a:ext cx="1475600" cy="891881"/>
            </a:xfrm>
            <a:prstGeom prst="rect">
              <a:avLst/>
            </a:prstGeom>
            <a:noFill/>
            <a:ln>
              <a:noFill/>
            </a:ln>
          </p:spPr>
        </p:pic>
        <p:sp>
          <p:nvSpPr>
            <p:cNvPr id="52" name="Google Shape;2153;p40">
              <a:extLst>
                <a:ext uri="{FF2B5EF4-FFF2-40B4-BE49-F238E27FC236}">
                  <a16:creationId xmlns:a16="http://schemas.microsoft.com/office/drawing/2014/main" id="{4B8CB39A-BB7F-4064-A4E6-E684776AB5BD}"/>
                </a:ext>
              </a:extLst>
            </p:cNvPr>
            <p:cNvSpPr txBox="1">
              <a:spLocks/>
            </p:cNvSpPr>
            <p:nvPr/>
          </p:nvSpPr>
          <p:spPr>
            <a:xfrm>
              <a:off x="1046407" y="3984701"/>
              <a:ext cx="1043522" cy="5418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en" sz="4000"/>
                <a:t>01</a:t>
              </a:r>
            </a:p>
          </p:txBody>
        </p:sp>
        <p:sp>
          <p:nvSpPr>
            <p:cNvPr id="72" name="Google Shape;2469;p52">
              <a:extLst>
                <a:ext uri="{FF2B5EF4-FFF2-40B4-BE49-F238E27FC236}">
                  <a16:creationId xmlns:a16="http://schemas.microsoft.com/office/drawing/2014/main" id="{2D190FA3-C197-491A-8A6A-C81628E0AEED}"/>
                </a:ext>
              </a:extLst>
            </p:cNvPr>
            <p:cNvSpPr txBox="1"/>
            <p:nvPr/>
          </p:nvSpPr>
          <p:spPr>
            <a:xfrm>
              <a:off x="2247045" y="3903257"/>
              <a:ext cx="6515100" cy="89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2400">
                  <a:solidFill>
                    <a:srgbClr val="073763"/>
                  </a:solidFill>
                  <a:latin typeface="+mj-lt"/>
                  <a:ea typeface="Open Sans"/>
                  <a:cs typeface="Open Sans"/>
                  <a:sym typeface="Open Sans"/>
                </a:rPr>
                <a:t>Câu hỏi mà em còn băn khoăn sau khi học bài</a:t>
              </a:r>
              <a:endParaRPr sz="2400">
                <a:solidFill>
                  <a:srgbClr val="073763"/>
                </a:solidFill>
                <a:latin typeface="+mj-lt"/>
                <a:ea typeface="Open Sans"/>
                <a:cs typeface="Open Sans"/>
                <a:sym typeface="Open Sans"/>
              </a:endParaRPr>
            </a:p>
          </p:txBody>
        </p:sp>
      </p:grpSp>
    </p:spTree>
    <p:extLst>
      <p:ext uri="{BB962C8B-B14F-4D97-AF65-F5344CB8AC3E}">
        <p14:creationId xmlns:p14="http://schemas.microsoft.com/office/powerpoint/2010/main" val="3455650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250" fill="hold"/>
                                        <p:tgtEl>
                                          <p:spTgt spid="40"/>
                                        </p:tgtEl>
                                        <p:attrNameLst>
                                          <p:attrName>ppt_x</p:attrName>
                                        </p:attrNameLst>
                                      </p:cBhvr>
                                      <p:tavLst>
                                        <p:tav tm="0">
                                          <p:val>
                                            <p:strVal val="0-#ppt_w/2"/>
                                          </p:val>
                                        </p:tav>
                                        <p:tav tm="100000">
                                          <p:val>
                                            <p:strVal val="#ppt_x"/>
                                          </p:val>
                                        </p:tav>
                                      </p:tavLst>
                                    </p:anim>
                                    <p:anim calcmode="lin" valueType="num">
                                      <p:cBhvr additive="base">
                                        <p:cTn id="8" dur="2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3"/>
                                        </p:tgtEl>
                                        <p:attrNameLst>
                                          <p:attrName>style.visibility</p:attrName>
                                        </p:attrNameLst>
                                      </p:cBhvr>
                                      <p:to>
                                        <p:strVal val="visible"/>
                                      </p:to>
                                    </p:set>
                                    <p:anim calcmode="lin" valueType="num">
                                      <p:cBhvr additive="base">
                                        <p:cTn id="13" dur="250" fill="hold"/>
                                        <p:tgtEl>
                                          <p:spTgt spid="2153"/>
                                        </p:tgtEl>
                                        <p:attrNameLst>
                                          <p:attrName>ppt_x</p:attrName>
                                        </p:attrNameLst>
                                      </p:cBhvr>
                                      <p:tavLst>
                                        <p:tav tm="0">
                                          <p:val>
                                            <p:strVal val="0-#ppt_w/2"/>
                                          </p:val>
                                        </p:tav>
                                        <p:tav tm="100000">
                                          <p:val>
                                            <p:strVal val="#ppt_x"/>
                                          </p:val>
                                        </p:tav>
                                      </p:tavLst>
                                    </p:anim>
                                    <p:anim calcmode="lin" valueType="num">
                                      <p:cBhvr additive="base">
                                        <p:cTn id="14" dur="250" fill="hold"/>
                                        <p:tgtEl>
                                          <p:spTgt spid="215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147"/>
                                        </p:tgtEl>
                                        <p:attrNameLst>
                                          <p:attrName>style.visibility</p:attrName>
                                        </p:attrNameLst>
                                      </p:cBhvr>
                                      <p:to>
                                        <p:strVal val="visible"/>
                                      </p:to>
                                    </p:set>
                                    <p:anim calcmode="lin" valueType="num">
                                      <p:cBhvr additive="base">
                                        <p:cTn id="17" dur="250" fill="hold"/>
                                        <p:tgtEl>
                                          <p:spTgt spid="2147"/>
                                        </p:tgtEl>
                                        <p:attrNameLst>
                                          <p:attrName>ppt_x</p:attrName>
                                        </p:attrNameLst>
                                      </p:cBhvr>
                                      <p:tavLst>
                                        <p:tav tm="0">
                                          <p:val>
                                            <p:strVal val="0-#ppt_w/2"/>
                                          </p:val>
                                        </p:tav>
                                        <p:tav tm="100000">
                                          <p:val>
                                            <p:strVal val="#ppt_x"/>
                                          </p:val>
                                        </p:tav>
                                      </p:tavLst>
                                    </p:anim>
                                    <p:anim calcmode="lin" valueType="num">
                                      <p:cBhvr additive="base">
                                        <p:cTn id="18" dur="250" fill="hold"/>
                                        <p:tgtEl>
                                          <p:spTgt spid="214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anim calcmode="lin" valueType="num">
                                      <p:cBhvr additive="base">
                                        <p:cTn id="21" dur="250" fill="hold"/>
                                        <p:tgtEl>
                                          <p:spTgt spid="71"/>
                                        </p:tgtEl>
                                        <p:attrNameLst>
                                          <p:attrName>ppt_x</p:attrName>
                                        </p:attrNameLst>
                                      </p:cBhvr>
                                      <p:tavLst>
                                        <p:tav tm="0">
                                          <p:val>
                                            <p:strVal val="0-#ppt_w/2"/>
                                          </p:val>
                                        </p:tav>
                                        <p:tav tm="100000">
                                          <p:val>
                                            <p:strVal val="#ppt_x"/>
                                          </p:val>
                                        </p:tav>
                                      </p:tavLst>
                                    </p:anim>
                                    <p:anim calcmode="lin" valueType="num">
                                      <p:cBhvr additive="base">
                                        <p:cTn id="22" dur="25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250" fill="hold"/>
                                        <p:tgtEl>
                                          <p:spTgt spid="41"/>
                                        </p:tgtEl>
                                        <p:attrNameLst>
                                          <p:attrName>ppt_x</p:attrName>
                                        </p:attrNameLst>
                                      </p:cBhvr>
                                      <p:tavLst>
                                        <p:tav tm="0">
                                          <p:val>
                                            <p:strVal val="0-#ppt_w/2"/>
                                          </p:val>
                                        </p:tav>
                                        <p:tav tm="100000">
                                          <p:val>
                                            <p:strVal val="#ppt_x"/>
                                          </p:val>
                                        </p:tav>
                                      </p:tavLst>
                                    </p:anim>
                                    <p:anim calcmode="lin" valueType="num">
                                      <p:cBhvr additive="base">
                                        <p:cTn id="28" dur="25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 grpId="0"/>
      <p:bldP spid="7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2" name="Google Shape;2698;p61">
            <a:extLst>
              <a:ext uri="{FF2B5EF4-FFF2-40B4-BE49-F238E27FC236}">
                <a16:creationId xmlns:a16="http://schemas.microsoft.com/office/drawing/2014/main" id="{1EA28A63-BD04-4648-B9FB-06572C84248E}"/>
              </a:ext>
            </a:extLst>
          </p:cNvPr>
          <p:cNvPicPr preferRelativeResize="0"/>
          <p:nvPr/>
        </p:nvPicPr>
        <p:blipFill>
          <a:blip r:embed="rId3">
            <a:alphaModFix amt="52000"/>
          </a:blip>
          <a:stretch>
            <a:fillRect/>
          </a:stretch>
        </p:blipFill>
        <p:spPr>
          <a:xfrm rot="-317847" flipH="1">
            <a:off x="3414505" y="219857"/>
            <a:ext cx="2314987" cy="630599"/>
          </a:xfrm>
          <a:prstGeom prst="rect">
            <a:avLst/>
          </a:prstGeom>
          <a:noFill/>
          <a:ln>
            <a:noFill/>
          </a:ln>
        </p:spPr>
      </p:pic>
      <p:sp>
        <p:nvSpPr>
          <p:cNvPr id="2695" name="Google Shape;2695;p61"/>
          <p:cNvSpPr/>
          <p:nvPr/>
        </p:nvSpPr>
        <p:spPr>
          <a:xfrm>
            <a:off x="3464300" y="1464575"/>
            <a:ext cx="2215500" cy="2215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61"/>
          <p:cNvSpPr txBox="1">
            <a:spLocks noGrp="1"/>
          </p:cNvSpPr>
          <p:nvPr>
            <p:ph type="title"/>
          </p:nvPr>
        </p:nvSpPr>
        <p:spPr>
          <a:xfrm>
            <a:off x="3571605" y="1591197"/>
            <a:ext cx="2028900" cy="1714500"/>
          </a:xfrm>
          <a:prstGeom prst="rect">
            <a:avLst/>
          </a:prstGeom>
          <a:noFill/>
          <a:ln>
            <a:noFill/>
          </a:ln>
        </p:spPr>
        <p:txBody>
          <a:bodyPr spcFirstLastPara="1" wrap="square" lIns="91425" tIns="91425" rIns="91425" bIns="91425" anchor="b" anchorCtr="0">
            <a:noAutofit/>
          </a:bodyPr>
          <a:lstStyle/>
          <a:p>
            <a:pPr>
              <a:lnSpc>
                <a:spcPct val="100000"/>
              </a:lnSpc>
              <a:buSzPts val="5200"/>
            </a:pPr>
            <a:r>
              <a:rPr lang="en" sz="3000">
                <a:latin typeface="#9Slide03 IcielPanton Black" panose="00000A00000000000000" pitchFamily="2" charset="0"/>
              </a:rPr>
              <a:t>MOL VÀ TỈ KHỐI CHẤT KHÍ</a:t>
            </a:r>
            <a:endParaRPr sz="3000">
              <a:latin typeface="#9Slide03 IcielPanton Black" panose="00000A00000000000000" pitchFamily="2" charset="0"/>
            </a:endParaRPr>
          </a:p>
        </p:txBody>
      </p:sp>
      <p:pic>
        <p:nvPicPr>
          <p:cNvPr id="2697" name="Google Shape;2697;p61"/>
          <p:cNvPicPr preferRelativeResize="0"/>
          <p:nvPr/>
        </p:nvPicPr>
        <p:blipFill>
          <a:blip r:embed="rId4">
            <a:alphaModFix amt="52000"/>
          </a:blip>
          <a:stretch>
            <a:fillRect/>
          </a:stretch>
        </p:blipFill>
        <p:spPr>
          <a:xfrm rot="-531199" flipH="1">
            <a:off x="566978" y="1467515"/>
            <a:ext cx="2169373" cy="590936"/>
          </a:xfrm>
          <a:prstGeom prst="rect">
            <a:avLst/>
          </a:prstGeom>
          <a:noFill/>
          <a:ln>
            <a:noFill/>
          </a:ln>
        </p:spPr>
      </p:pic>
      <p:pic>
        <p:nvPicPr>
          <p:cNvPr id="2698" name="Google Shape;2698;p61"/>
          <p:cNvPicPr preferRelativeResize="0"/>
          <p:nvPr/>
        </p:nvPicPr>
        <p:blipFill>
          <a:blip r:embed="rId3">
            <a:alphaModFix amt="52000"/>
          </a:blip>
          <a:stretch>
            <a:fillRect/>
          </a:stretch>
        </p:blipFill>
        <p:spPr>
          <a:xfrm rot="-317847" flipH="1">
            <a:off x="548459" y="3506624"/>
            <a:ext cx="2314987" cy="630599"/>
          </a:xfrm>
          <a:prstGeom prst="rect">
            <a:avLst/>
          </a:prstGeom>
          <a:noFill/>
          <a:ln>
            <a:noFill/>
          </a:ln>
        </p:spPr>
      </p:pic>
      <p:pic>
        <p:nvPicPr>
          <p:cNvPr id="2699" name="Google Shape;2699;p61"/>
          <p:cNvPicPr preferRelativeResize="0"/>
          <p:nvPr/>
        </p:nvPicPr>
        <p:blipFill>
          <a:blip r:embed="rId5">
            <a:alphaModFix amt="52000"/>
          </a:blip>
          <a:stretch>
            <a:fillRect/>
          </a:stretch>
        </p:blipFill>
        <p:spPr>
          <a:xfrm rot="-567114" flipH="1">
            <a:off x="6209446" y="3669587"/>
            <a:ext cx="2404594" cy="655018"/>
          </a:xfrm>
          <a:prstGeom prst="rect">
            <a:avLst/>
          </a:prstGeom>
          <a:noFill/>
          <a:ln>
            <a:noFill/>
          </a:ln>
        </p:spPr>
      </p:pic>
      <p:pic>
        <p:nvPicPr>
          <p:cNvPr id="2700" name="Google Shape;2700;p61"/>
          <p:cNvPicPr preferRelativeResize="0"/>
          <p:nvPr/>
        </p:nvPicPr>
        <p:blipFill>
          <a:blip r:embed="rId3">
            <a:alphaModFix amt="52000"/>
          </a:blip>
          <a:stretch>
            <a:fillRect/>
          </a:stretch>
        </p:blipFill>
        <p:spPr>
          <a:xfrm rot="-317847" flipH="1">
            <a:off x="6432471" y="1313382"/>
            <a:ext cx="2314987" cy="630599"/>
          </a:xfrm>
          <a:prstGeom prst="rect">
            <a:avLst/>
          </a:prstGeom>
          <a:noFill/>
          <a:ln>
            <a:noFill/>
          </a:ln>
        </p:spPr>
      </p:pic>
      <p:sp>
        <p:nvSpPr>
          <p:cNvPr id="2701" name="Google Shape;2701;p61"/>
          <p:cNvSpPr txBox="1">
            <a:spLocks noGrp="1"/>
          </p:cNvSpPr>
          <p:nvPr>
            <p:ph type="title" idx="4294967295"/>
          </p:nvPr>
        </p:nvSpPr>
        <p:spPr>
          <a:xfrm>
            <a:off x="71022" y="1410268"/>
            <a:ext cx="2747941" cy="626400"/>
          </a:xfrm>
          <a:prstGeom prst="rect">
            <a:avLst/>
          </a:prstGeom>
          <a:noFill/>
          <a:ln>
            <a:noFill/>
          </a:ln>
        </p:spPr>
        <p:txBody>
          <a:bodyPr spcFirstLastPara="1" wrap="square" lIns="91425" tIns="91425" rIns="91425" bIns="91425" anchor="ctr" anchorCtr="0">
            <a:noAutofit/>
          </a:bodyPr>
          <a:lstStyle/>
          <a:p>
            <a:pPr algn="ctr"/>
            <a:r>
              <a:rPr lang="en" sz="2400">
                <a:latin typeface="#9Slide03 Maven Pro Black" panose="00000A00000000000000" pitchFamily="2" charset="0"/>
              </a:rPr>
              <a:t>Khối lượng mol </a:t>
            </a:r>
            <a:endParaRPr sz="2400">
              <a:latin typeface="#9Slide03 Maven Pro Black" panose="00000A00000000000000" pitchFamily="2" charset="0"/>
            </a:endParaRPr>
          </a:p>
        </p:txBody>
      </p:sp>
      <p:sp>
        <p:nvSpPr>
          <p:cNvPr id="2703" name="Google Shape;2703;p61"/>
          <p:cNvSpPr txBox="1">
            <a:spLocks noGrp="1"/>
          </p:cNvSpPr>
          <p:nvPr>
            <p:ph type="title" idx="4294967295"/>
          </p:nvPr>
        </p:nvSpPr>
        <p:spPr>
          <a:xfrm>
            <a:off x="6408304" y="1291410"/>
            <a:ext cx="2771523" cy="626400"/>
          </a:xfrm>
          <a:prstGeom prst="rect">
            <a:avLst/>
          </a:prstGeom>
          <a:noFill/>
          <a:ln>
            <a:noFill/>
          </a:ln>
        </p:spPr>
        <p:txBody>
          <a:bodyPr spcFirstLastPara="1" wrap="square" lIns="91425" tIns="91425" rIns="91425" bIns="91425" anchor="ctr" anchorCtr="0">
            <a:noAutofit/>
          </a:bodyPr>
          <a:lstStyle/>
          <a:p>
            <a:r>
              <a:rPr lang="en" sz="2400">
                <a:latin typeface="#9Slide03 Maven Pro Black" panose="00000A00000000000000" pitchFamily="2" charset="0"/>
              </a:rPr>
              <a:t>Tỉ khối chất khí</a:t>
            </a:r>
            <a:endParaRPr sz="2400">
              <a:latin typeface="#9Slide03 Maven Pro Black" panose="00000A00000000000000" pitchFamily="2" charset="0"/>
            </a:endParaRPr>
          </a:p>
        </p:txBody>
      </p:sp>
      <p:sp>
        <p:nvSpPr>
          <p:cNvPr id="2705" name="Google Shape;2705;p61"/>
          <p:cNvSpPr txBox="1">
            <a:spLocks noGrp="1"/>
          </p:cNvSpPr>
          <p:nvPr>
            <p:ph type="title" idx="4294967295"/>
          </p:nvPr>
        </p:nvSpPr>
        <p:spPr>
          <a:xfrm>
            <a:off x="6055835" y="3873373"/>
            <a:ext cx="3244124" cy="630600"/>
          </a:xfrm>
          <a:prstGeom prst="rect">
            <a:avLst/>
          </a:prstGeom>
          <a:noFill/>
          <a:ln>
            <a:noFill/>
          </a:ln>
        </p:spPr>
        <p:txBody>
          <a:bodyPr spcFirstLastPara="1" wrap="square" lIns="91425" tIns="91425" rIns="91425" bIns="91425" anchor="ctr" anchorCtr="0">
            <a:noAutofit/>
          </a:bodyPr>
          <a:lstStyle/>
          <a:p>
            <a:r>
              <a:rPr lang="en" sz="2400">
                <a:latin typeface="#9Slide03 Maven Pro Black" panose="00000A00000000000000" pitchFamily="2" charset="0"/>
              </a:rPr>
              <a:t>- Công thức chuyển đổi m, n, V. </a:t>
            </a:r>
            <a:br>
              <a:rPr lang="en" sz="2400">
                <a:latin typeface="#9Slide03 Maven Pro Black" panose="00000A00000000000000" pitchFamily="2" charset="0"/>
              </a:rPr>
            </a:br>
            <a:r>
              <a:rPr lang="en" sz="2400">
                <a:latin typeface="#9Slide03 Maven Pro Black" panose="00000A00000000000000" pitchFamily="2" charset="0"/>
              </a:rPr>
              <a:t>- Công thức tính m</a:t>
            </a:r>
            <a:r>
              <a:rPr lang="en" sz="2400" baseline="-25000">
                <a:latin typeface="#9Slide03 Maven Pro Black" panose="00000A00000000000000" pitchFamily="2" charset="0"/>
              </a:rPr>
              <a:t>hh</a:t>
            </a:r>
            <a:r>
              <a:rPr lang="en" sz="2400">
                <a:latin typeface="#9Slide03 Maven Pro Black" panose="00000A00000000000000" pitchFamily="2" charset="0"/>
              </a:rPr>
              <a:t> và V</a:t>
            </a:r>
            <a:r>
              <a:rPr lang="en" sz="2400" baseline="-25000">
                <a:latin typeface="#9Slide03 Maven Pro Black" panose="00000A00000000000000" pitchFamily="2" charset="0"/>
              </a:rPr>
              <a:t>hh</a:t>
            </a:r>
            <a:r>
              <a:rPr lang="en" sz="2400">
                <a:latin typeface="#9Slide03 Maven Pro Black" panose="00000A00000000000000" pitchFamily="2" charset="0"/>
              </a:rPr>
              <a:t>.</a:t>
            </a:r>
            <a:endParaRPr sz="2400">
              <a:latin typeface="#9Slide03 Maven Pro Black" panose="00000A00000000000000" pitchFamily="2" charset="0"/>
            </a:endParaRPr>
          </a:p>
        </p:txBody>
      </p:sp>
      <p:sp>
        <p:nvSpPr>
          <p:cNvPr id="2707" name="Google Shape;2707;p61"/>
          <p:cNvSpPr txBox="1">
            <a:spLocks noGrp="1"/>
          </p:cNvSpPr>
          <p:nvPr>
            <p:ph type="title" idx="4294967295"/>
          </p:nvPr>
        </p:nvSpPr>
        <p:spPr>
          <a:xfrm>
            <a:off x="1305230" y="3558073"/>
            <a:ext cx="2642100" cy="63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latin typeface="#9Slide03 Maven Pro Black" panose="00000A00000000000000" pitchFamily="2" charset="0"/>
              </a:rPr>
              <a:t>Mol</a:t>
            </a:r>
            <a:endParaRPr sz="2400">
              <a:latin typeface="#9Slide03 Maven Pro Black" panose="00000A00000000000000" pitchFamily="2" charset="0"/>
            </a:endParaRPr>
          </a:p>
        </p:txBody>
      </p:sp>
      <p:sp>
        <p:nvSpPr>
          <p:cNvPr id="2709" name="Google Shape;2709;p61"/>
          <p:cNvSpPr/>
          <p:nvPr/>
        </p:nvSpPr>
        <p:spPr>
          <a:xfrm>
            <a:off x="2793550" y="1782135"/>
            <a:ext cx="695325" cy="466725"/>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chemeClr val="dk2"/>
            </a:solidFill>
            <a:prstDash val="solid"/>
            <a:round/>
            <a:headEnd type="none" w="med" len="med"/>
            <a:tailEnd type="none" w="med" len="med"/>
          </a:ln>
        </p:spPr>
        <p:txBody>
          <a:bodyPr/>
          <a:lstStyle/>
          <a:p>
            <a:endParaRPr lang="en-US"/>
          </a:p>
        </p:txBody>
      </p:sp>
      <p:sp>
        <p:nvSpPr>
          <p:cNvPr id="2710" name="Google Shape;2710;p61"/>
          <p:cNvSpPr/>
          <p:nvPr/>
        </p:nvSpPr>
        <p:spPr>
          <a:xfrm flipH="1">
            <a:off x="5561064" y="1684448"/>
            <a:ext cx="695325" cy="466725"/>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chemeClr val="dk2"/>
            </a:solidFill>
            <a:prstDash val="solid"/>
            <a:round/>
            <a:headEnd type="none" w="med" len="med"/>
            <a:tailEnd type="none" w="med" len="med"/>
          </a:ln>
        </p:spPr>
        <p:txBody>
          <a:bodyPr/>
          <a:lstStyle/>
          <a:p>
            <a:endParaRPr lang="en-US"/>
          </a:p>
        </p:txBody>
      </p:sp>
      <p:sp>
        <p:nvSpPr>
          <p:cNvPr id="2711" name="Google Shape;2711;p61"/>
          <p:cNvSpPr/>
          <p:nvPr/>
        </p:nvSpPr>
        <p:spPr>
          <a:xfrm rot="10800000">
            <a:off x="5382844" y="3338638"/>
            <a:ext cx="695325" cy="466725"/>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chemeClr val="dk2"/>
            </a:solidFill>
            <a:prstDash val="solid"/>
            <a:round/>
            <a:headEnd type="none" w="med" len="med"/>
            <a:tailEnd type="none" w="med" len="med"/>
          </a:ln>
        </p:spPr>
        <p:txBody>
          <a:bodyPr/>
          <a:lstStyle/>
          <a:p>
            <a:endParaRPr lang="en-US"/>
          </a:p>
        </p:txBody>
      </p:sp>
      <p:sp>
        <p:nvSpPr>
          <p:cNvPr id="2712" name="Google Shape;2712;p61"/>
          <p:cNvSpPr/>
          <p:nvPr/>
        </p:nvSpPr>
        <p:spPr>
          <a:xfrm rot="10800000" flipH="1">
            <a:off x="3070119" y="3338650"/>
            <a:ext cx="695325" cy="466725"/>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chemeClr val="dk2"/>
            </a:solidFill>
            <a:prstDash val="solid"/>
            <a:round/>
            <a:headEnd type="none" w="med" len="med"/>
            <a:tailEnd type="none" w="med" len="med"/>
          </a:ln>
        </p:spPr>
        <p:txBody>
          <a:bodyPr/>
          <a:lstStyle/>
          <a:p>
            <a:endParaRPr lang="en-US"/>
          </a:p>
        </p:txBody>
      </p:sp>
      <p:sp>
        <p:nvSpPr>
          <p:cNvPr id="20" name="Google Shape;2709;p61">
            <a:extLst>
              <a:ext uri="{FF2B5EF4-FFF2-40B4-BE49-F238E27FC236}">
                <a16:creationId xmlns:a16="http://schemas.microsoft.com/office/drawing/2014/main" id="{AA8185E3-5E4F-4958-8CDB-0FE4BD8EA5C8}"/>
              </a:ext>
            </a:extLst>
          </p:cNvPr>
          <p:cNvSpPr/>
          <p:nvPr/>
        </p:nvSpPr>
        <p:spPr>
          <a:xfrm rot="2912768">
            <a:off x="4355456" y="1008033"/>
            <a:ext cx="540765" cy="333983"/>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chemeClr val="dk2"/>
            </a:solidFill>
            <a:prstDash val="solid"/>
            <a:round/>
            <a:headEnd type="none" w="med" len="med"/>
            <a:tailEnd type="none" w="med" len="med"/>
          </a:ln>
        </p:spPr>
        <p:txBody>
          <a:bodyPr/>
          <a:lstStyle/>
          <a:p>
            <a:endParaRPr lang="en-US"/>
          </a:p>
        </p:txBody>
      </p:sp>
      <p:sp>
        <p:nvSpPr>
          <p:cNvPr id="21" name="Google Shape;2701;p61">
            <a:extLst>
              <a:ext uri="{FF2B5EF4-FFF2-40B4-BE49-F238E27FC236}">
                <a16:creationId xmlns:a16="http://schemas.microsoft.com/office/drawing/2014/main" id="{476CD606-951F-41BF-BB47-B40FC97844D1}"/>
              </a:ext>
            </a:extLst>
          </p:cNvPr>
          <p:cNvSpPr txBox="1">
            <a:spLocks/>
          </p:cNvSpPr>
          <p:nvPr/>
        </p:nvSpPr>
        <p:spPr>
          <a:xfrm>
            <a:off x="2887612" y="183784"/>
            <a:ext cx="4099113" cy="62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r>
              <a:rPr lang="en-US" sz="2400">
                <a:latin typeface="#9Slide03 Maven Pro Black" panose="00000A00000000000000" pitchFamily="2" charset="0"/>
              </a:rPr>
              <a:t>Thể tích mol của chất khí</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07"/>
                                        </p:tgtEl>
                                        <p:attrNameLst>
                                          <p:attrName>style.visibility</p:attrName>
                                        </p:attrNameLst>
                                      </p:cBhvr>
                                      <p:to>
                                        <p:strVal val="visible"/>
                                      </p:to>
                                    </p:set>
                                    <p:animEffect transition="in" filter="wipe(right)">
                                      <p:cBhvr>
                                        <p:cTn id="7" dur="250"/>
                                        <p:tgtEl>
                                          <p:spTgt spid="27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701"/>
                                        </p:tgtEl>
                                        <p:attrNameLst>
                                          <p:attrName>style.visibility</p:attrName>
                                        </p:attrNameLst>
                                      </p:cBhvr>
                                      <p:to>
                                        <p:strVal val="visible"/>
                                      </p:to>
                                    </p:set>
                                    <p:animEffect transition="in" filter="wipe(right)">
                                      <p:cBhvr>
                                        <p:cTn id="12" dur="250"/>
                                        <p:tgtEl>
                                          <p:spTgt spid="27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25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03"/>
                                        </p:tgtEl>
                                        <p:attrNameLst>
                                          <p:attrName>style.visibility</p:attrName>
                                        </p:attrNameLst>
                                      </p:cBhvr>
                                      <p:to>
                                        <p:strVal val="visible"/>
                                      </p:to>
                                    </p:set>
                                    <p:animEffect transition="in" filter="wipe(left)">
                                      <p:cBhvr>
                                        <p:cTn id="22" dur="250"/>
                                        <p:tgtEl>
                                          <p:spTgt spid="27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05"/>
                                        </p:tgtEl>
                                        <p:attrNameLst>
                                          <p:attrName>style.visibility</p:attrName>
                                        </p:attrNameLst>
                                      </p:cBhvr>
                                      <p:to>
                                        <p:strVal val="visible"/>
                                      </p:to>
                                    </p:set>
                                    <p:animEffect transition="in" filter="wipe(left)">
                                      <p:cBhvr>
                                        <p:cTn id="27" dur="250"/>
                                        <p:tgtEl>
                                          <p:spTgt spid="2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1" grpId="0"/>
      <p:bldP spid="2703" grpId="0"/>
      <p:bldP spid="2705" grpId="0"/>
      <p:bldP spid="2707"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65" name="Google Shape;2696;p61">
            <a:extLst>
              <a:ext uri="{FF2B5EF4-FFF2-40B4-BE49-F238E27FC236}">
                <a16:creationId xmlns:a16="http://schemas.microsoft.com/office/drawing/2014/main" id="{9EA6D30A-DEE5-4499-ABA3-E9FA8265C3B7}"/>
              </a:ext>
            </a:extLst>
          </p:cNvPr>
          <p:cNvSpPr txBox="1">
            <a:spLocks noGrp="1"/>
          </p:cNvSpPr>
          <p:nvPr>
            <p:ph type="title"/>
          </p:nvPr>
        </p:nvSpPr>
        <p:spPr>
          <a:xfrm>
            <a:off x="1314450" y="310333"/>
            <a:ext cx="6515100" cy="746268"/>
          </a:xfrm>
          <a:prstGeom prst="rect">
            <a:avLst/>
          </a:prstGeom>
          <a:noFill/>
          <a:ln>
            <a:noFill/>
          </a:ln>
        </p:spPr>
        <p:txBody>
          <a:bodyPr spcFirstLastPara="1" wrap="square" lIns="91425" tIns="91425" rIns="91425" bIns="91425" anchor="b" anchorCtr="0">
            <a:noAutofit/>
          </a:bodyPr>
          <a:lstStyle/>
          <a:p>
            <a:pPr>
              <a:lnSpc>
                <a:spcPct val="100000"/>
              </a:lnSpc>
              <a:buSzPts val="5200"/>
            </a:pPr>
            <a:r>
              <a:rPr lang="en-US" sz="4000">
                <a:latin typeface="#9Slide03 IcielPanton Black" panose="00000A00000000000000" pitchFamily="2" charset="0"/>
              </a:rPr>
              <a:t>HƯỚNG DẪN VỀ NHÀ</a:t>
            </a:r>
            <a:endParaRPr sz="4000">
              <a:latin typeface="#9Slide03 IcielPanton Black" panose="00000A00000000000000" pitchFamily="2" charset="0"/>
            </a:endParaRPr>
          </a:p>
        </p:txBody>
      </p:sp>
      <p:sp>
        <p:nvSpPr>
          <p:cNvPr id="68" name="Google Shape;2469;p52">
            <a:extLst>
              <a:ext uri="{FF2B5EF4-FFF2-40B4-BE49-F238E27FC236}">
                <a16:creationId xmlns:a16="http://schemas.microsoft.com/office/drawing/2014/main" id="{82E063DB-4787-4283-87A9-BD3E629ED088}"/>
              </a:ext>
            </a:extLst>
          </p:cNvPr>
          <p:cNvSpPr txBox="1"/>
          <p:nvPr/>
        </p:nvSpPr>
        <p:spPr>
          <a:xfrm>
            <a:off x="2345871" y="1596105"/>
            <a:ext cx="5756729" cy="89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2400">
                <a:solidFill>
                  <a:srgbClr val="073763"/>
                </a:solidFill>
                <a:latin typeface="+mj-lt"/>
                <a:ea typeface="Open Sans"/>
                <a:cs typeface="Open Sans"/>
                <a:sym typeface="Open Sans"/>
              </a:rPr>
              <a:t>Học các công thức tính toán trong bài.</a:t>
            </a:r>
            <a:endParaRPr sz="2400">
              <a:solidFill>
                <a:srgbClr val="073763"/>
              </a:solidFill>
              <a:latin typeface="+mj-lt"/>
              <a:ea typeface="Open Sans"/>
              <a:cs typeface="Open Sans"/>
              <a:sym typeface="Open Sans"/>
            </a:endParaRPr>
          </a:p>
        </p:txBody>
      </p:sp>
      <p:grpSp>
        <p:nvGrpSpPr>
          <p:cNvPr id="15" name="Google Shape;2415;p51">
            <a:extLst>
              <a:ext uri="{FF2B5EF4-FFF2-40B4-BE49-F238E27FC236}">
                <a16:creationId xmlns:a16="http://schemas.microsoft.com/office/drawing/2014/main" id="{10ED96B1-0FCB-44C5-BB01-F20BE1EC2444}"/>
              </a:ext>
            </a:extLst>
          </p:cNvPr>
          <p:cNvGrpSpPr/>
          <p:nvPr/>
        </p:nvGrpSpPr>
        <p:grpSpPr>
          <a:xfrm>
            <a:off x="1769337" y="1770960"/>
            <a:ext cx="411925" cy="429200"/>
            <a:chOff x="246563" y="2142550"/>
            <a:chExt cx="411925" cy="429200"/>
          </a:xfrm>
        </p:grpSpPr>
        <p:sp>
          <p:nvSpPr>
            <p:cNvPr id="16" name="Google Shape;2416;p51">
              <a:extLst>
                <a:ext uri="{FF2B5EF4-FFF2-40B4-BE49-F238E27FC236}">
                  <a16:creationId xmlns:a16="http://schemas.microsoft.com/office/drawing/2014/main" id="{C800489B-2090-45B0-B05A-BD8753EC2B86}"/>
                </a:ext>
              </a:extLst>
            </p:cNvPr>
            <p:cNvSpPr/>
            <p:nvPr/>
          </p:nvSpPr>
          <p:spPr>
            <a:xfrm>
              <a:off x="586988" y="2235625"/>
              <a:ext cx="71500" cy="314125"/>
            </a:xfrm>
            <a:custGeom>
              <a:avLst/>
              <a:gdLst/>
              <a:ahLst/>
              <a:cxnLst/>
              <a:rect l="l" t="t" r="r" b="b"/>
              <a:pathLst>
                <a:path w="2860" h="12565" extrusionOk="0">
                  <a:moveTo>
                    <a:pt x="941" y="497"/>
                  </a:moveTo>
                  <a:cubicBezTo>
                    <a:pt x="1148" y="497"/>
                    <a:pt x="1355" y="640"/>
                    <a:pt x="1355" y="926"/>
                  </a:cubicBezTo>
                  <a:lnTo>
                    <a:pt x="1355" y="1618"/>
                  </a:lnTo>
                  <a:lnTo>
                    <a:pt x="527" y="1618"/>
                  </a:lnTo>
                  <a:lnTo>
                    <a:pt x="527" y="926"/>
                  </a:lnTo>
                  <a:cubicBezTo>
                    <a:pt x="527" y="640"/>
                    <a:pt x="734" y="497"/>
                    <a:pt x="941" y="497"/>
                  </a:cubicBezTo>
                  <a:close/>
                  <a:moveTo>
                    <a:pt x="1294" y="10285"/>
                  </a:moveTo>
                  <a:lnTo>
                    <a:pt x="993" y="11564"/>
                  </a:lnTo>
                  <a:lnTo>
                    <a:pt x="888" y="11564"/>
                  </a:lnTo>
                  <a:lnTo>
                    <a:pt x="587" y="10285"/>
                  </a:lnTo>
                  <a:close/>
                  <a:moveTo>
                    <a:pt x="941" y="1"/>
                  </a:moveTo>
                  <a:cubicBezTo>
                    <a:pt x="478" y="1"/>
                    <a:pt x="15" y="309"/>
                    <a:pt x="15" y="926"/>
                  </a:cubicBezTo>
                  <a:lnTo>
                    <a:pt x="15" y="1859"/>
                  </a:lnTo>
                  <a:lnTo>
                    <a:pt x="15" y="5320"/>
                  </a:lnTo>
                  <a:cubicBezTo>
                    <a:pt x="30" y="5478"/>
                    <a:pt x="151" y="5557"/>
                    <a:pt x="271" y="5557"/>
                  </a:cubicBezTo>
                  <a:cubicBezTo>
                    <a:pt x="392" y="5557"/>
                    <a:pt x="512" y="5478"/>
                    <a:pt x="527" y="5320"/>
                  </a:cubicBezTo>
                  <a:lnTo>
                    <a:pt x="527" y="2115"/>
                  </a:lnTo>
                  <a:lnTo>
                    <a:pt x="1355" y="2115"/>
                  </a:lnTo>
                  <a:lnTo>
                    <a:pt x="1355" y="9788"/>
                  </a:lnTo>
                  <a:lnTo>
                    <a:pt x="527" y="9788"/>
                  </a:lnTo>
                  <a:lnTo>
                    <a:pt x="527" y="6418"/>
                  </a:lnTo>
                  <a:cubicBezTo>
                    <a:pt x="542" y="6237"/>
                    <a:pt x="407" y="6147"/>
                    <a:pt x="271" y="6147"/>
                  </a:cubicBezTo>
                  <a:cubicBezTo>
                    <a:pt x="136" y="6147"/>
                    <a:pt x="0" y="6237"/>
                    <a:pt x="15" y="6418"/>
                  </a:cubicBezTo>
                  <a:lnTo>
                    <a:pt x="15" y="10029"/>
                  </a:lnTo>
                  <a:cubicBezTo>
                    <a:pt x="15" y="10044"/>
                    <a:pt x="15" y="10044"/>
                    <a:pt x="15" y="10059"/>
                  </a:cubicBezTo>
                  <a:cubicBezTo>
                    <a:pt x="15" y="10059"/>
                    <a:pt x="15" y="10059"/>
                    <a:pt x="15" y="10074"/>
                  </a:cubicBezTo>
                  <a:lnTo>
                    <a:pt x="437" y="11864"/>
                  </a:lnTo>
                  <a:cubicBezTo>
                    <a:pt x="467" y="11970"/>
                    <a:pt x="572" y="12045"/>
                    <a:pt x="677" y="12045"/>
                  </a:cubicBezTo>
                  <a:lnTo>
                    <a:pt x="677" y="12316"/>
                  </a:lnTo>
                  <a:cubicBezTo>
                    <a:pt x="677" y="12481"/>
                    <a:pt x="805" y="12564"/>
                    <a:pt x="933" y="12564"/>
                  </a:cubicBezTo>
                  <a:cubicBezTo>
                    <a:pt x="1061" y="12564"/>
                    <a:pt x="1189" y="12481"/>
                    <a:pt x="1189" y="12316"/>
                  </a:cubicBezTo>
                  <a:lnTo>
                    <a:pt x="1189" y="12075"/>
                  </a:lnTo>
                  <a:cubicBezTo>
                    <a:pt x="1309" y="12075"/>
                    <a:pt x="1400" y="12000"/>
                    <a:pt x="1430" y="11895"/>
                  </a:cubicBezTo>
                  <a:lnTo>
                    <a:pt x="1851" y="10104"/>
                  </a:lnTo>
                  <a:cubicBezTo>
                    <a:pt x="1851" y="10089"/>
                    <a:pt x="1851" y="10059"/>
                    <a:pt x="1851" y="10044"/>
                  </a:cubicBezTo>
                  <a:lnTo>
                    <a:pt x="1851" y="2145"/>
                  </a:lnTo>
                  <a:cubicBezTo>
                    <a:pt x="2137" y="2190"/>
                    <a:pt x="2348" y="2356"/>
                    <a:pt x="2348" y="2551"/>
                  </a:cubicBezTo>
                  <a:lnTo>
                    <a:pt x="2348" y="5861"/>
                  </a:lnTo>
                  <a:cubicBezTo>
                    <a:pt x="2348" y="6027"/>
                    <a:pt x="2475" y="6109"/>
                    <a:pt x="2603" y="6109"/>
                  </a:cubicBezTo>
                  <a:cubicBezTo>
                    <a:pt x="2731" y="6109"/>
                    <a:pt x="2859" y="6027"/>
                    <a:pt x="2859" y="5861"/>
                  </a:cubicBezTo>
                  <a:lnTo>
                    <a:pt x="2859" y="2536"/>
                  </a:lnTo>
                  <a:cubicBezTo>
                    <a:pt x="2859" y="2055"/>
                    <a:pt x="2423" y="1678"/>
                    <a:pt x="1851" y="1633"/>
                  </a:cubicBezTo>
                  <a:lnTo>
                    <a:pt x="1866" y="1633"/>
                  </a:lnTo>
                  <a:lnTo>
                    <a:pt x="1866" y="926"/>
                  </a:lnTo>
                  <a:cubicBezTo>
                    <a:pt x="1866" y="309"/>
                    <a:pt x="1403" y="1"/>
                    <a:pt x="9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17;p51">
              <a:extLst>
                <a:ext uri="{FF2B5EF4-FFF2-40B4-BE49-F238E27FC236}">
                  <a16:creationId xmlns:a16="http://schemas.microsoft.com/office/drawing/2014/main" id="{295F4051-5348-4C78-A864-FD5DB6653C95}"/>
                </a:ext>
              </a:extLst>
            </p:cNvPr>
            <p:cNvSpPr/>
            <p:nvPr/>
          </p:nvSpPr>
          <p:spPr>
            <a:xfrm>
              <a:off x="246563" y="2142550"/>
              <a:ext cx="320500" cy="429200"/>
            </a:xfrm>
            <a:custGeom>
              <a:avLst/>
              <a:gdLst/>
              <a:ahLst/>
              <a:cxnLst/>
              <a:rect l="l" t="t" r="r" b="b"/>
              <a:pathLst>
                <a:path w="12820" h="17168" extrusionOk="0">
                  <a:moveTo>
                    <a:pt x="6365" y="497"/>
                  </a:moveTo>
                  <a:cubicBezTo>
                    <a:pt x="6967" y="497"/>
                    <a:pt x="7509" y="933"/>
                    <a:pt x="7629" y="1535"/>
                  </a:cubicBezTo>
                  <a:lnTo>
                    <a:pt x="5086" y="1535"/>
                  </a:lnTo>
                  <a:cubicBezTo>
                    <a:pt x="5222" y="933"/>
                    <a:pt x="5748" y="497"/>
                    <a:pt x="6365" y="497"/>
                  </a:cubicBezTo>
                  <a:close/>
                  <a:moveTo>
                    <a:pt x="9600" y="2046"/>
                  </a:moveTo>
                  <a:lnTo>
                    <a:pt x="9600" y="3054"/>
                  </a:lnTo>
                  <a:lnTo>
                    <a:pt x="3221" y="3054"/>
                  </a:lnTo>
                  <a:lnTo>
                    <a:pt x="3221" y="2046"/>
                  </a:lnTo>
                  <a:close/>
                  <a:moveTo>
                    <a:pt x="6365" y="0"/>
                  </a:moveTo>
                  <a:cubicBezTo>
                    <a:pt x="5463" y="0"/>
                    <a:pt x="4710" y="662"/>
                    <a:pt x="4590" y="1535"/>
                  </a:cubicBezTo>
                  <a:lnTo>
                    <a:pt x="2965" y="1535"/>
                  </a:lnTo>
                  <a:cubicBezTo>
                    <a:pt x="2830" y="1535"/>
                    <a:pt x="2709" y="1655"/>
                    <a:pt x="2709" y="1790"/>
                  </a:cubicBezTo>
                  <a:lnTo>
                    <a:pt x="2709" y="2031"/>
                  </a:lnTo>
                  <a:lnTo>
                    <a:pt x="242" y="2031"/>
                  </a:lnTo>
                  <a:cubicBezTo>
                    <a:pt x="106" y="2031"/>
                    <a:pt x="1" y="2137"/>
                    <a:pt x="1" y="2272"/>
                  </a:cubicBezTo>
                  <a:lnTo>
                    <a:pt x="1" y="16912"/>
                  </a:lnTo>
                  <a:cubicBezTo>
                    <a:pt x="1" y="17047"/>
                    <a:pt x="106" y="17167"/>
                    <a:pt x="242" y="17167"/>
                  </a:cubicBezTo>
                  <a:lnTo>
                    <a:pt x="12579" y="17167"/>
                  </a:lnTo>
                  <a:cubicBezTo>
                    <a:pt x="12715" y="17167"/>
                    <a:pt x="12820" y="17047"/>
                    <a:pt x="12820" y="16912"/>
                  </a:cubicBezTo>
                  <a:lnTo>
                    <a:pt x="12820" y="2272"/>
                  </a:lnTo>
                  <a:cubicBezTo>
                    <a:pt x="12820" y="2137"/>
                    <a:pt x="12715" y="2031"/>
                    <a:pt x="12579" y="2031"/>
                  </a:cubicBezTo>
                  <a:lnTo>
                    <a:pt x="11646" y="2031"/>
                  </a:lnTo>
                  <a:cubicBezTo>
                    <a:pt x="11345" y="2046"/>
                    <a:pt x="11345" y="2498"/>
                    <a:pt x="11646" y="2528"/>
                  </a:cubicBezTo>
                  <a:lnTo>
                    <a:pt x="12308" y="2528"/>
                  </a:lnTo>
                  <a:lnTo>
                    <a:pt x="12308" y="16656"/>
                  </a:lnTo>
                  <a:lnTo>
                    <a:pt x="482" y="16656"/>
                  </a:lnTo>
                  <a:lnTo>
                    <a:pt x="482" y="2528"/>
                  </a:lnTo>
                  <a:lnTo>
                    <a:pt x="2724" y="2528"/>
                  </a:lnTo>
                  <a:lnTo>
                    <a:pt x="2724" y="3054"/>
                  </a:lnTo>
                  <a:lnTo>
                    <a:pt x="1280" y="3054"/>
                  </a:lnTo>
                  <a:cubicBezTo>
                    <a:pt x="1129" y="3054"/>
                    <a:pt x="1024" y="3160"/>
                    <a:pt x="1024" y="3310"/>
                  </a:cubicBezTo>
                  <a:lnTo>
                    <a:pt x="1024" y="12789"/>
                  </a:lnTo>
                  <a:cubicBezTo>
                    <a:pt x="1039" y="12939"/>
                    <a:pt x="1156" y="13015"/>
                    <a:pt x="1272" y="13015"/>
                  </a:cubicBezTo>
                  <a:cubicBezTo>
                    <a:pt x="1389" y="13015"/>
                    <a:pt x="1506" y="12939"/>
                    <a:pt x="1521" y="12789"/>
                  </a:cubicBezTo>
                  <a:lnTo>
                    <a:pt x="1521" y="3551"/>
                  </a:lnTo>
                  <a:lnTo>
                    <a:pt x="11300" y="3551"/>
                  </a:lnTo>
                  <a:lnTo>
                    <a:pt x="11300" y="15633"/>
                  </a:lnTo>
                  <a:lnTo>
                    <a:pt x="1521" y="15633"/>
                  </a:lnTo>
                  <a:lnTo>
                    <a:pt x="1521" y="13887"/>
                  </a:lnTo>
                  <a:cubicBezTo>
                    <a:pt x="1506" y="13729"/>
                    <a:pt x="1389" y="13650"/>
                    <a:pt x="1272" y="13650"/>
                  </a:cubicBezTo>
                  <a:cubicBezTo>
                    <a:pt x="1156" y="13650"/>
                    <a:pt x="1039" y="13729"/>
                    <a:pt x="1024" y="13887"/>
                  </a:cubicBezTo>
                  <a:lnTo>
                    <a:pt x="1024" y="15888"/>
                  </a:lnTo>
                  <a:cubicBezTo>
                    <a:pt x="1024" y="16024"/>
                    <a:pt x="1129" y="16129"/>
                    <a:pt x="1280" y="16129"/>
                  </a:cubicBezTo>
                  <a:lnTo>
                    <a:pt x="11541" y="16129"/>
                  </a:lnTo>
                  <a:cubicBezTo>
                    <a:pt x="11692" y="16129"/>
                    <a:pt x="11797" y="16024"/>
                    <a:pt x="11797" y="15888"/>
                  </a:cubicBezTo>
                  <a:lnTo>
                    <a:pt x="11797" y="3310"/>
                  </a:lnTo>
                  <a:cubicBezTo>
                    <a:pt x="11797" y="3160"/>
                    <a:pt x="11692" y="3054"/>
                    <a:pt x="11541" y="3054"/>
                  </a:cubicBezTo>
                  <a:lnTo>
                    <a:pt x="10097" y="3054"/>
                  </a:lnTo>
                  <a:lnTo>
                    <a:pt x="10097" y="2528"/>
                  </a:lnTo>
                  <a:lnTo>
                    <a:pt x="10563" y="2528"/>
                  </a:lnTo>
                  <a:cubicBezTo>
                    <a:pt x="10573" y="2529"/>
                    <a:pt x="10582" y="2529"/>
                    <a:pt x="10591" y="2529"/>
                  </a:cubicBezTo>
                  <a:cubicBezTo>
                    <a:pt x="10915" y="2529"/>
                    <a:pt x="10915" y="2030"/>
                    <a:pt x="10591" y="2030"/>
                  </a:cubicBezTo>
                  <a:cubicBezTo>
                    <a:pt x="10582" y="2030"/>
                    <a:pt x="10573" y="2030"/>
                    <a:pt x="10563" y="2031"/>
                  </a:cubicBezTo>
                  <a:lnTo>
                    <a:pt x="10097" y="2031"/>
                  </a:lnTo>
                  <a:lnTo>
                    <a:pt x="10097" y="1790"/>
                  </a:lnTo>
                  <a:cubicBezTo>
                    <a:pt x="10097" y="1655"/>
                    <a:pt x="9991" y="1535"/>
                    <a:pt x="9856" y="1535"/>
                  </a:cubicBezTo>
                  <a:lnTo>
                    <a:pt x="8141" y="1535"/>
                  </a:lnTo>
                  <a:cubicBezTo>
                    <a:pt x="8005" y="662"/>
                    <a:pt x="7253" y="0"/>
                    <a:pt x="63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18;p51">
              <a:extLst>
                <a:ext uri="{FF2B5EF4-FFF2-40B4-BE49-F238E27FC236}">
                  <a16:creationId xmlns:a16="http://schemas.microsoft.com/office/drawing/2014/main" id="{A276655A-F069-4664-B49C-8E87AA92FD65}"/>
                </a:ext>
              </a:extLst>
            </p:cNvPr>
            <p:cNvSpPr/>
            <p:nvPr/>
          </p:nvSpPr>
          <p:spPr>
            <a:xfrm>
              <a:off x="303363" y="2280200"/>
              <a:ext cx="59100" cy="63975"/>
            </a:xfrm>
            <a:custGeom>
              <a:avLst/>
              <a:gdLst/>
              <a:ahLst/>
              <a:cxnLst/>
              <a:rect l="l" t="t" r="r" b="b"/>
              <a:pathLst>
                <a:path w="2364" h="2559" extrusionOk="0">
                  <a:moveTo>
                    <a:pt x="1851" y="512"/>
                  </a:moveTo>
                  <a:lnTo>
                    <a:pt x="1851" y="2062"/>
                  </a:lnTo>
                  <a:lnTo>
                    <a:pt x="512" y="2062"/>
                  </a:lnTo>
                  <a:lnTo>
                    <a:pt x="512" y="512"/>
                  </a:lnTo>
                  <a:close/>
                  <a:moveTo>
                    <a:pt x="257" y="1"/>
                  </a:moveTo>
                  <a:cubicBezTo>
                    <a:pt x="121" y="1"/>
                    <a:pt x="1" y="121"/>
                    <a:pt x="1" y="257"/>
                  </a:cubicBezTo>
                  <a:lnTo>
                    <a:pt x="1" y="2318"/>
                  </a:lnTo>
                  <a:cubicBezTo>
                    <a:pt x="1" y="2453"/>
                    <a:pt x="121" y="2559"/>
                    <a:pt x="257" y="2559"/>
                  </a:cubicBezTo>
                  <a:lnTo>
                    <a:pt x="2107" y="2559"/>
                  </a:lnTo>
                  <a:cubicBezTo>
                    <a:pt x="2243" y="2559"/>
                    <a:pt x="2363" y="2453"/>
                    <a:pt x="2363" y="2318"/>
                  </a:cubicBezTo>
                  <a:lnTo>
                    <a:pt x="2363" y="257"/>
                  </a:lnTo>
                  <a:cubicBezTo>
                    <a:pt x="2363" y="121"/>
                    <a:pt x="2243" y="1"/>
                    <a:pt x="2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19;p51">
              <a:extLst>
                <a:ext uri="{FF2B5EF4-FFF2-40B4-BE49-F238E27FC236}">
                  <a16:creationId xmlns:a16="http://schemas.microsoft.com/office/drawing/2014/main" id="{36B4122E-A65E-4034-A7DB-5BC1D2B08025}"/>
                </a:ext>
              </a:extLst>
            </p:cNvPr>
            <p:cNvSpPr/>
            <p:nvPr/>
          </p:nvSpPr>
          <p:spPr>
            <a:xfrm>
              <a:off x="374088" y="2305775"/>
              <a:ext cx="132050" cy="12825"/>
            </a:xfrm>
            <a:custGeom>
              <a:avLst/>
              <a:gdLst/>
              <a:ahLst/>
              <a:cxnLst/>
              <a:rect l="l" t="t" r="r" b="b"/>
              <a:pathLst>
                <a:path w="5282" h="513" extrusionOk="0">
                  <a:moveTo>
                    <a:pt x="347" y="1"/>
                  </a:moveTo>
                  <a:cubicBezTo>
                    <a:pt x="0" y="1"/>
                    <a:pt x="0" y="512"/>
                    <a:pt x="347" y="512"/>
                  </a:cubicBezTo>
                  <a:lnTo>
                    <a:pt x="4951" y="512"/>
                  </a:lnTo>
                  <a:cubicBezTo>
                    <a:pt x="5282" y="512"/>
                    <a:pt x="5282" y="1"/>
                    <a:pt x="4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20;p51">
              <a:extLst>
                <a:ext uri="{FF2B5EF4-FFF2-40B4-BE49-F238E27FC236}">
                  <a16:creationId xmlns:a16="http://schemas.microsoft.com/office/drawing/2014/main" id="{A350223C-2F23-42D7-B35A-28E7E7673EDF}"/>
                </a:ext>
              </a:extLst>
            </p:cNvPr>
            <p:cNvSpPr/>
            <p:nvPr/>
          </p:nvSpPr>
          <p:spPr>
            <a:xfrm>
              <a:off x="303363" y="2358825"/>
              <a:ext cx="58700" cy="63975"/>
            </a:xfrm>
            <a:custGeom>
              <a:avLst/>
              <a:gdLst/>
              <a:ahLst/>
              <a:cxnLst/>
              <a:rect l="l" t="t" r="r" b="b"/>
              <a:pathLst>
                <a:path w="2348" h="2559" extrusionOk="0">
                  <a:moveTo>
                    <a:pt x="1851" y="512"/>
                  </a:moveTo>
                  <a:lnTo>
                    <a:pt x="1851" y="2077"/>
                  </a:lnTo>
                  <a:lnTo>
                    <a:pt x="512" y="2077"/>
                  </a:lnTo>
                  <a:lnTo>
                    <a:pt x="512" y="512"/>
                  </a:lnTo>
                  <a:close/>
                  <a:moveTo>
                    <a:pt x="257" y="0"/>
                  </a:moveTo>
                  <a:cubicBezTo>
                    <a:pt x="121" y="0"/>
                    <a:pt x="1" y="121"/>
                    <a:pt x="1" y="256"/>
                  </a:cubicBezTo>
                  <a:lnTo>
                    <a:pt x="1" y="2317"/>
                  </a:lnTo>
                  <a:cubicBezTo>
                    <a:pt x="1" y="2453"/>
                    <a:pt x="106" y="2558"/>
                    <a:pt x="257" y="2558"/>
                  </a:cubicBezTo>
                  <a:lnTo>
                    <a:pt x="2107" y="2558"/>
                  </a:lnTo>
                  <a:cubicBezTo>
                    <a:pt x="2243" y="2558"/>
                    <a:pt x="2348" y="2453"/>
                    <a:pt x="2348" y="2317"/>
                  </a:cubicBezTo>
                  <a:lnTo>
                    <a:pt x="2348" y="256"/>
                  </a:lnTo>
                  <a:cubicBezTo>
                    <a:pt x="2348" y="121"/>
                    <a:pt x="2243" y="0"/>
                    <a:pt x="21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21;p51">
              <a:extLst>
                <a:ext uri="{FF2B5EF4-FFF2-40B4-BE49-F238E27FC236}">
                  <a16:creationId xmlns:a16="http://schemas.microsoft.com/office/drawing/2014/main" id="{072F8567-77A6-4762-864E-A9C9EA142130}"/>
                </a:ext>
              </a:extLst>
            </p:cNvPr>
            <p:cNvSpPr/>
            <p:nvPr/>
          </p:nvSpPr>
          <p:spPr>
            <a:xfrm>
              <a:off x="373588" y="2384750"/>
              <a:ext cx="133075" cy="12500"/>
            </a:xfrm>
            <a:custGeom>
              <a:avLst/>
              <a:gdLst/>
              <a:ahLst/>
              <a:cxnLst/>
              <a:rect l="l" t="t" r="r" b="b"/>
              <a:pathLst>
                <a:path w="5323" h="500" extrusionOk="0">
                  <a:moveTo>
                    <a:pt x="338" y="0"/>
                  </a:moveTo>
                  <a:cubicBezTo>
                    <a:pt x="0" y="0"/>
                    <a:pt x="0" y="499"/>
                    <a:pt x="338" y="499"/>
                  </a:cubicBezTo>
                  <a:cubicBezTo>
                    <a:pt x="347" y="499"/>
                    <a:pt x="357" y="499"/>
                    <a:pt x="367" y="498"/>
                  </a:cubicBezTo>
                  <a:lnTo>
                    <a:pt x="4971" y="498"/>
                  </a:lnTo>
                  <a:cubicBezTo>
                    <a:pt x="4980" y="499"/>
                    <a:pt x="4989" y="499"/>
                    <a:pt x="4998" y="499"/>
                  </a:cubicBezTo>
                  <a:cubicBezTo>
                    <a:pt x="5322" y="499"/>
                    <a:pt x="5322" y="0"/>
                    <a:pt x="4998" y="0"/>
                  </a:cubicBezTo>
                  <a:cubicBezTo>
                    <a:pt x="4989" y="0"/>
                    <a:pt x="4980" y="1"/>
                    <a:pt x="4971" y="2"/>
                  </a:cubicBezTo>
                  <a:lnTo>
                    <a:pt x="367" y="2"/>
                  </a:lnTo>
                  <a:cubicBezTo>
                    <a:pt x="357" y="1"/>
                    <a:pt x="347" y="0"/>
                    <a:pt x="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22;p51">
              <a:extLst>
                <a:ext uri="{FF2B5EF4-FFF2-40B4-BE49-F238E27FC236}">
                  <a16:creationId xmlns:a16="http://schemas.microsoft.com/office/drawing/2014/main" id="{251F623F-C30C-4517-B005-A19D4AA649FD}"/>
                </a:ext>
              </a:extLst>
            </p:cNvPr>
            <p:cNvSpPr/>
            <p:nvPr/>
          </p:nvSpPr>
          <p:spPr>
            <a:xfrm>
              <a:off x="303363" y="2437775"/>
              <a:ext cx="58700" cy="63625"/>
            </a:xfrm>
            <a:custGeom>
              <a:avLst/>
              <a:gdLst/>
              <a:ahLst/>
              <a:cxnLst/>
              <a:rect l="l" t="t" r="r" b="b"/>
              <a:pathLst>
                <a:path w="2348" h="2545" extrusionOk="0">
                  <a:moveTo>
                    <a:pt x="1851" y="498"/>
                  </a:moveTo>
                  <a:lnTo>
                    <a:pt x="1851" y="2048"/>
                  </a:lnTo>
                  <a:lnTo>
                    <a:pt x="512" y="2048"/>
                  </a:lnTo>
                  <a:lnTo>
                    <a:pt x="512" y="498"/>
                  </a:lnTo>
                  <a:close/>
                  <a:moveTo>
                    <a:pt x="234" y="1"/>
                  </a:moveTo>
                  <a:cubicBezTo>
                    <a:pt x="108" y="1"/>
                    <a:pt x="1" y="115"/>
                    <a:pt x="1" y="243"/>
                  </a:cubicBezTo>
                  <a:lnTo>
                    <a:pt x="1" y="2304"/>
                  </a:lnTo>
                  <a:cubicBezTo>
                    <a:pt x="1" y="2439"/>
                    <a:pt x="121" y="2545"/>
                    <a:pt x="257" y="2545"/>
                  </a:cubicBezTo>
                  <a:lnTo>
                    <a:pt x="2107" y="2545"/>
                  </a:lnTo>
                  <a:cubicBezTo>
                    <a:pt x="2243" y="2545"/>
                    <a:pt x="2348" y="2439"/>
                    <a:pt x="2348" y="2304"/>
                  </a:cubicBezTo>
                  <a:lnTo>
                    <a:pt x="2348" y="243"/>
                  </a:lnTo>
                  <a:cubicBezTo>
                    <a:pt x="2348" y="115"/>
                    <a:pt x="2254" y="1"/>
                    <a:pt x="2130" y="1"/>
                  </a:cubicBezTo>
                  <a:cubicBezTo>
                    <a:pt x="2123" y="1"/>
                    <a:pt x="2115" y="1"/>
                    <a:pt x="2107" y="2"/>
                  </a:cubicBezTo>
                  <a:lnTo>
                    <a:pt x="257" y="2"/>
                  </a:lnTo>
                  <a:cubicBezTo>
                    <a:pt x="249" y="1"/>
                    <a:pt x="24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23;p51">
              <a:extLst>
                <a:ext uri="{FF2B5EF4-FFF2-40B4-BE49-F238E27FC236}">
                  <a16:creationId xmlns:a16="http://schemas.microsoft.com/office/drawing/2014/main" id="{19CD4927-B447-45C2-AC46-BD73EE2D15DC}"/>
                </a:ext>
              </a:extLst>
            </p:cNvPr>
            <p:cNvSpPr/>
            <p:nvPr/>
          </p:nvSpPr>
          <p:spPr>
            <a:xfrm>
              <a:off x="374088" y="2463400"/>
              <a:ext cx="132050" cy="12425"/>
            </a:xfrm>
            <a:custGeom>
              <a:avLst/>
              <a:gdLst/>
              <a:ahLst/>
              <a:cxnLst/>
              <a:rect l="l" t="t" r="r" b="b"/>
              <a:pathLst>
                <a:path w="5282" h="497" extrusionOk="0">
                  <a:moveTo>
                    <a:pt x="347" y="0"/>
                  </a:moveTo>
                  <a:cubicBezTo>
                    <a:pt x="0" y="0"/>
                    <a:pt x="0" y="497"/>
                    <a:pt x="347" y="497"/>
                  </a:cubicBezTo>
                  <a:lnTo>
                    <a:pt x="4951" y="497"/>
                  </a:lnTo>
                  <a:cubicBezTo>
                    <a:pt x="5282" y="497"/>
                    <a:pt x="5282" y="0"/>
                    <a:pt x="4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24;p51">
              <a:extLst>
                <a:ext uri="{FF2B5EF4-FFF2-40B4-BE49-F238E27FC236}">
                  <a16:creationId xmlns:a16="http://schemas.microsoft.com/office/drawing/2014/main" id="{F90139E7-754A-404D-9D93-9079D66788F1}"/>
                </a:ext>
              </a:extLst>
            </p:cNvPr>
            <p:cNvSpPr/>
            <p:nvPr/>
          </p:nvSpPr>
          <p:spPr>
            <a:xfrm>
              <a:off x="373588" y="2331700"/>
              <a:ext cx="133075" cy="12500"/>
            </a:xfrm>
            <a:custGeom>
              <a:avLst/>
              <a:gdLst/>
              <a:ahLst/>
              <a:cxnLst/>
              <a:rect l="l" t="t" r="r" b="b"/>
              <a:pathLst>
                <a:path w="5323" h="500" extrusionOk="0">
                  <a:moveTo>
                    <a:pt x="338" y="1"/>
                  </a:moveTo>
                  <a:cubicBezTo>
                    <a:pt x="0" y="1"/>
                    <a:pt x="0" y="500"/>
                    <a:pt x="338" y="500"/>
                  </a:cubicBezTo>
                  <a:cubicBezTo>
                    <a:pt x="347" y="500"/>
                    <a:pt x="357" y="499"/>
                    <a:pt x="367" y="499"/>
                  </a:cubicBezTo>
                  <a:lnTo>
                    <a:pt x="4971" y="499"/>
                  </a:lnTo>
                  <a:cubicBezTo>
                    <a:pt x="4980" y="499"/>
                    <a:pt x="4989" y="500"/>
                    <a:pt x="4998" y="500"/>
                  </a:cubicBezTo>
                  <a:cubicBezTo>
                    <a:pt x="5322" y="500"/>
                    <a:pt x="5322" y="1"/>
                    <a:pt x="4998" y="1"/>
                  </a:cubicBezTo>
                  <a:cubicBezTo>
                    <a:pt x="4989" y="1"/>
                    <a:pt x="4980" y="1"/>
                    <a:pt x="4971" y="2"/>
                  </a:cubicBezTo>
                  <a:lnTo>
                    <a:pt x="367" y="2"/>
                  </a:lnTo>
                  <a:cubicBezTo>
                    <a:pt x="357" y="1"/>
                    <a:pt x="347"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25;p51">
              <a:extLst>
                <a:ext uri="{FF2B5EF4-FFF2-40B4-BE49-F238E27FC236}">
                  <a16:creationId xmlns:a16="http://schemas.microsoft.com/office/drawing/2014/main" id="{E88D70BE-44EF-41F8-9117-39EB60C3C4AA}"/>
                </a:ext>
              </a:extLst>
            </p:cNvPr>
            <p:cNvSpPr/>
            <p:nvPr/>
          </p:nvSpPr>
          <p:spPr>
            <a:xfrm>
              <a:off x="373588" y="2410325"/>
              <a:ext cx="133075" cy="12500"/>
            </a:xfrm>
            <a:custGeom>
              <a:avLst/>
              <a:gdLst/>
              <a:ahLst/>
              <a:cxnLst/>
              <a:rect l="l" t="t" r="r" b="b"/>
              <a:pathLst>
                <a:path w="5323" h="500" extrusionOk="0">
                  <a:moveTo>
                    <a:pt x="338" y="0"/>
                  </a:moveTo>
                  <a:cubicBezTo>
                    <a:pt x="0" y="0"/>
                    <a:pt x="0" y="499"/>
                    <a:pt x="338" y="499"/>
                  </a:cubicBezTo>
                  <a:cubicBezTo>
                    <a:pt x="347" y="499"/>
                    <a:pt x="357" y="499"/>
                    <a:pt x="367" y="498"/>
                  </a:cubicBezTo>
                  <a:lnTo>
                    <a:pt x="4971" y="498"/>
                  </a:lnTo>
                  <a:cubicBezTo>
                    <a:pt x="4980" y="499"/>
                    <a:pt x="4989" y="499"/>
                    <a:pt x="4998" y="499"/>
                  </a:cubicBezTo>
                  <a:cubicBezTo>
                    <a:pt x="5322" y="499"/>
                    <a:pt x="5322" y="0"/>
                    <a:pt x="4998" y="0"/>
                  </a:cubicBezTo>
                  <a:cubicBezTo>
                    <a:pt x="4989" y="0"/>
                    <a:pt x="4980" y="1"/>
                    <a:pt x="4971" y="2"/>
                  </a:cubicBezTo>
                  <a:lnTo>
                    <a:pt x="367" y="2"/>
                  </a:lnTo>
                  <a:cubicBezTo>
                    <a:pt x="357" y="1"/>
                    <a:pt x="347" y="0"/>
                    <a:pt x="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26;p51">
              <a:extLst>
                <a:ext uri="{FF2B5EF4-FFF2-40B4-BE49-F238E27FC236}">
                  <a16:creationId xmlns:a16="http://schemas.microsoft.com/office/drawing/2014/main" id="{4FF81148-665C-4C02-ADAA-04EB250B8B2B}"/>
                </a:ext>
              </a:extLst>
            </p:cNvPr>
            <p:cNvSpPr/>
            <p:nvPr/>
          </p:nvSpPr>
          <p:spPr>
            <a:xfrm>
              <a:off x="373563" y="2488950"/>
              <a:ext cx="133100" cy="12850"/>
            </a:xfrm>
            <a:custGeom>
              <a:avLst/>
              <a:gdLst/>
              <a:ahLst/>
              <a:cxnLst/>
              <a:rect l="l" t="t" r="r" b="b"/>
              <a:pathLst>
                <a:path w="5324" h="514" extrusionOk="0">
                  <a:moveTo>
                    <a:pt x="339" y="0"/>
                  </a:moveTo>
                  <a:cubicBezTo>
                    <a:pt x="1" y="0"/>
                    <a:pt x="1" y="514"/>
                    <a:pt x="339" y="514"/>
                  </a:cubicBezTo>
                  <a:cubicBezTo>
                    <a:pt x="348" y="514"/>
                    <a:pt x="358" y="514"/>
                    <a:pt x="368" y="513"/>
                  </a:cubicBezTo>
                  <a:lnTo>
                    <a:pt x="4972" y="513"/>
                  </a:lnTo>
                  <a:cubicBezTo>
                    <a:pt x="4981" y="514"/>
                    <a:pt x="4990" y="514"/>
                    <a:pt x="4999" y="514"/>
                  </a:cubicBezTo>
                  <a:cubicBezTo>
                    <a:pt x="5324" y="514"/>
                    <a:pt x="5324" y="0"/>
                    <a:pt x="4999" y="0"/>
                  </a:cubicBezTo>
                  <a:cubicBezTo>
                    <a:pt x="4990" y="0"/>
                    <a:pt x="4981" y="0"/>
                    <a:pt x="4972" y="1"/>
                  </a:cubicBezTo>
                  <a:lnTo>
                    <a:pt x="368" y="1"/>
                  </a:lnTo>
                  <a:cubicBezTo>
                    <a:pt x="358" y="0"/>
                    <a:pt x="348"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469;p52">
            <a:extLst>
              <a:ext uri="{FF2B5EF4-FFF2-40B4-BE49-F238E27FC236}">
                <a16:creationId xmlns:a16="http://schemas.microsoft.com/office/drawing/2014/main" id="{547ECC99-1BF0-42B5-846F-8217D54EB450}"/>
              </a:ext>
            </a:extLst>
          </p:cNvPr>
          <p:cNvSpPr txBox="1"/>
          <p:nvPr/>
        </p:nvSpPr>
        <p:spPr>
          <a:xfrm>
            <a:off x="2345871" y="2519091"/>
            <a:ext cx="5971886" cy="89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600"/>
              </a:spcAft>
              <a:buNone/>
            </a:pPr>
            <a:r>
              <a:rPr lang="en-US" sz="2400">
                <a:solidFill>
                  <a:srgbClr val="073763"/>
                </a:solidFill>
                <a:latin typeface="+mj-lt"/>
                <a:ea typeface="Open Sans"/>
                <a:cs typeface="Open Sans"/>
                <a:sym typeface="Open Sans"/>
              </a:rPr>
              <a:t>Đọc trước bài 4: Dung dịch và nồng độ.</a:t>
            </a:r>
            <a:endParaRPr sz="2400">
              <a:solidFill>
                <a:srgbClr val="073763"/>
              </a:solidFill>
              <a:latin typeface="+mj-lt"/>
              <a:ea typeface="Open Sans"/>
              <a:cs typeface="Open Sans"/>
              <a:sym typeface="Open Sans"/>
            </a:endParaRPr>
          </a:p>
        </p:txBody>
      </p:sp>
      <p:grpSp>
        <p:nvGrpSpPr>
          <p:cNvPr id="30" name="Google Shape;2415;p51">
            <a:extLst>
              <a:ext uri="{FF2B5EF4-FFF2-40B4-BE49-F238E27FC236}">
                <a16:creationId xmlns:a16="http://schemas.microsoft.com/office/drawing/2014/main" id="{6B52E86A-0475-442D-8CF5-F6B350247705}"/>
              </a:ext>
            </a:extLst>
          </p:cNvPr>
          <p:cNvGrpSpPr/>
          <p:nvPr/>
        </p:nvGrpSpPr>
        <p:grpSpPr>
          <a:xfrm>
            <a:off x="1769337" y="2693946"/>
            <a:ext cx="411925" cy="429200"/>
            <a:chOff x="246563" y="2142550"/>
            <a:chExt cx="411925" cy="429200"/>
          </a:xfrm>
        </p:grpSpPr>
        <p:sp>
          <p:nvSpPr>
            <p:cNvPr id="31" name="Google Shape;2416;p51">
              <a:extLst>
                <a:ext uri="{FF2B5EF4-FFF2-40B4-BE49-F238E27FC236}">
                  <a16:creationId xmlns:a16="http://schemas.microsoft.com/office/drawing/2014/main" id="{27968C24-2A74-451F-9F40-19E6E43D10D9}"/>
                </a:ext>
              </a:extLst>
            </p:cNvPr>
            <p:cNvSpPr/>
            <p:nvPr/>
          </p:nvSpPr>
          <p:spPr>
            <a:xfrm>
              <a:off x="586988" y="2235625"/>
              <a:ext cx="71500" cy="314125"/>
            </a:xfrm>
            <a:custGeom>
              <a:avLst/>
              <a:gdLst/>
              <a:ahLst/>
              <a:cxnLst/>
              <a:rect l="l" t="t" r="r" b="b"/>
              <a:pathLst>
                <a:path w="2860" h="12565" extrusionOk="0">
                  <a:moveTo>
                    <a:pt x="941" y="497"/>
                  </a:moveTo>
                  <a:cubicBezTo>
                    <a:pt x="1148" y="497"/>
                    <a:pt x="1355" y="640"/>
                    <a:pt x="1355" y="926"/>
                  </a:cubicBezTo>
                  <a:lnTo>
                    <a:pt x="1355" y="1618"/>
                  </a:lnTo>
                  <a:lnTo>
                    <a:pt x="527" y="1618"/>
                  </a:lnTo>
                  <a:lnTo>
                    <a:pt x="527" y="926"/>
                  </a:lnTo>
                  <a:cubicBezTo>
                    <a:pt x="527" y="640"/>
                    <a:pt x="734" y="497"/>
                    <a:pt x="941" y="497"/>
                  </a:cubicBezTo>
                  <a:close/>
                  <a:moveTo>
                    <a:pt x="1294" y="10285"/>
                  </a:moveTo>
                  <a:lnTo>
                    <a:pt x="993" y="11564"/>
                  </a:lnTo>
                  <a:lnTo>
                    <a:pt x="888" y="11564"/>
                  </a:lnTo>
                  <a:lnTo>
                    <a:pt x="587" y="10285"/>
                  </a:lnTo>
                  <a:close/>
                  <a:moveTo>
                    <a:pt x="941" y="1"/>
                  </a:moveTo>
                  <a:cubicBezTo>
                    <a:pt x="478" y="1"/>
                    <a:pt x="15" y="309"/>
                    <a:pt x="15" y="926"/>
                  </a:cubicBezTo>
                  <a:lnTo>
                    <a:pt x="15" y="1859"/>
                  </a:lnTo>
                  <a:lnTo>
                    <a:pt x="15" y="5320"/>
                  </a:lnTo>
                  <a:cubicBezTo>
                    <a:pt x="30" y="5478"/>
                    <a:pt x="151" y="5557"/>
                    <a:pt x="271" y="5557"/>
                  </a:cubicBezTo>
                  <a:cubicBezTo>
                    <a:pt x="392" y="5557"/>
                    <a:pt x="512" y="5478"/>
                    <a:pt x="527" y="5320"/>
                  </a:cubicBezTo>
                  <a:lnTo>
                    <a:pt x="527" y="2115"/>
                  </a:lnTo>
                  <a:lnTo>
                    <a:pt x="1355" y="2115"/>
                  </a:lnTo>
                  <a:lnTo>
                    <a:pt x="1355" y="9788"/>
                  </a:lnTo>
                  <a:lnTo>
                    <a:pt x="527" y="9788"/>
                  </a:lnTo>
                  <a:lnTo>
                    <a:pt x="527" y="6418"/>
                  </a:lnTo>
                  <a:cubicBezTo>
                    <a:pt x="542" y="6237"/>
                    <a:pt x="407" y="6147"/>
                    <a:pt x="271" y="6147"/>
                  </a:cubicBezTo>
                  <a:cubicBezTo>
                    <a:pt x="136" y="6147"/>
                    <a:pt x="0" y="6237"/>
                    <a:pt x="15" y="6418"/>
                  </a:cubicBezTo>
                  <a:lnTo>
                    <a:pt x="15" y="10029"/>
                  </a:lnTo>
                  <a:cubicBezTo>
                    <a:pt x="15" y="10044"/>
                    <a:pt x="15" y="10044"/>
                    <a:pt x="15" y="10059"/>
                  </a:cubicBezTo>
                  <a:cubicBezTo>
                    <a:pt x="15" y="10059"/>
                    <a:pt x="15" y="10059"/>
                    <a:pt x="15" y="10074"/>
                  </a:cubicBezTo>
                  <a:lnTo>
                    <a:pt x="437" y="11864"/>
                  </a:lnTo>
                  <a:cubicBezTo>
                    <a:pt x="467" y="11970"/>
                    <a:pt x="572" y="12045"/>
                    <a:pt x="677" y="12045"/>
                  </a:cubicBezTo>
                  <a:lnTo>
                    <a:pt x="677" y="12316"/>
                  </a:lnTo>
                  <a:cubicBezTo>
                    <a:pt x="677" y="12481"/>
                    <a:pt x="805" y="12564"/>
                    <a:pt x="933" y="12564"/>
                  </a:cubicBezTo>
                  <a:cubicBezTo>
                    <a:pt x="1061" y="12564"/>
                    <a:pt x="1189" y="12481"/>
                    <a:pt x="1189" y="12316"/>
                  </a:cubicBezTo>
                  <a:lnTo>
                    <a:pt x="1189" y="12075"/>
                  </a:lnTo>
                  <a:cubicBezTo>
                    <a:pt x="1309" y="12075"/>
                    <a:pt x="1400" y="12000"/>
                    <a:pt x="1430" y="11895"/>
                  </a:cubicBezTo>
                  <a:lnTo>
                    <a:pt x="1851" y="10104"/>
                  </a:lnTo>
                  <a:cubicBezTo>
                    <a:pt x="1851" y="10089"/>
                    <a:pt x="1851" y="10059"/>
                    <a:pt x="1851" y="10044"/>
                  </a:cubicBezTo>
                  <a:lnTo>
                    <a:pt x="1851" y="2145"/>
                  </a:lnTo>
                  <a:cubicBezTo>
                    <a:pt x="2137" y="2190"/>
                    <a:pt x="2348" y="2356"/>
                    <a:pt x="2348" y="2551"/>
                  </a:cubicBezTo>
                  <a:lnTo>
                    <a:pt x="2348" y="5861"/>
                  </a:lnTo>
                  <a:cubicBezTo>
                    <a:pt x="2348" y="6027"/>
                    <a:pt x="2475" y="6109"/>
                    <a:pt x="2603" y="6109"/>
                  </a:cubicBezTo>
                  <a:cubicBezTo>
                    <a:pt x="2731" y="6109"/>
                    <a:pt x="2859" y="6027"/>
                    <a:pt x="2859" y="5861"/>
                  </a:cubicBezTo>
                  <a:lnTo>
                    <a:pt x="2859" y="2536"/>
                  </a:lnTo>
                  <a:cubicBezTo>
                    <a:pt x="2859" y="2055"/>
                    <a:pt x="2423" y="1678"/>
                    <a:pt x="1851" y="1633"/>
                  </a:cubicBezTo>
                  <a:lnTo>
                    <a:pt x="1866" y="1633"/>
                  </a:lnTo>
                  <a:lnTo>
                    <a:pt x="1866" y="926"/>
                  </a:lnTo>
                  <a:cubicBezTo>
                    <a:pt x="1866" y="309"/>
                    <a:pt x="1403" y="1"/>
                    <a:pt x="9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17;p51">
              <a:extLst>
                <a:ext uri="{FF2B5EF4-FFF2-40B4-BE49-F238E27FC236}">
                  <a16:creationId xmlns:a16="http://schemas.microsoft.com/office/drawing/2014/main" id="{6B8AB2F1-468C-4818-B2D3-29AE89616054}"/>
                </a:ext>
              </a:extLst>
            </p:cNvPr>
            <p:cNvSpPr/>
            <p:nvPr/>
          </p:nvSpPr>
          <p:spPr>
            <a:xfrm>
              <a:off x="246563" y="2142550"/>
              <a:ext cx="320500" cy="429200"/>
            </a:xfrm>
            <a:custGeom>
              <a:avLst/>
              <a:gdLst/>
              <a:ahLst/>
              <a:cxnLst/>
              <a:rect l="l" t="t" r="r" b="b"/>
              <a:pathLst>
                <a:path w="12820" h="17168" extrusionOk="0">
                  <a:moveTo>
                    <a:pt x="6365" y="497"/>
                  </a:moveTo>
                  <a:cubicBezTo>
                    <a:pt x="6967" y="497"/>
                    <a:pt x="7509" y="933"/>
                    <a:pt x="7629" y="1535"/>
                  </a:cubicBezTo>
                  <a:lnTo>
                    <a:pt x="5086" y="1535"/>
                  </a:lnTo>
                  <a:cubicBezTo>
                    <a:pt x="5222" y="933"/>
                    <a:pt x="5748" y="497"/>
                    <a:pt x="6365" y="497"/>
                  </a:cubicBezTo>
                  <a:close/>
                  <a:moveTo>
                    <a:pt x="9600" y="2046"/>
                  </a:moveTo>
                  <a:lnTo>
                    <a:pt x="9600" y="3054"/>
                  </a:lnTo>
                  <a:lnTo>
                    <a:pt x="3221" y="3054"/>
                  </a:lnTo>
                  <a:lnTo>
                    <a:pt x="3221" y="2046"/>
                  </a:lnTo>
                  <a:close/>
                  <a:moveTo>
                    <a:pt x="6365" y="0"/>
                  </a:moveTo>
                  <a:cubicBezTo>
                    <a:pt x="5463" y="0"/>
                    <a:pt x="4710" y="662"/>
                    <a:pt x="4590" y="1535"/>
                  </a:cubicBezTo>
                  <a:lnTo>
                    <a:pt x="2965" y="1535"/>
                  </a:lnTo>
                  <a:cubicBezTo>
                    <a:pt x="2830" y="1535"/>
                    <a:pt x="2709" y="1655"/>
                    <a:pt x="2709" y="1790"/>
                  </a:cubicBezTo>
                  <a:lnTo>
                    <a:pt x="2709" y="2031"/>
                  </a:lnTo>
                  <a:lnTo>
                    <a:pt x="242" y="2031"/>
                  </a:lnTo>
                  <a:cubicBezTo>
                    <a:pt x="106" y="2031"/>
                    <a:pt x="1" y="2137"/>
                    <a:pt x="1" y="2272"/>
                  </a:cubicBezTo>
                  <a:lnTo>
                    <a:pt x="1" y="16912"/>
                  </a:lnTo>
                  <a:cubicBezTo>
                    <a:pt x="1" y="17047"/>
                    <a:pt x="106" y="17167"/>
                    <a:pt x="242" y="17167"/>
                  </a:cubicBezTo>
                  <a:lnTo>
                    <a:pt x="12579" y="17167"/>
                  </a:lnTo>
                  <a:cubicBezTo>
                    <a:pt x="12715" y="17167"/>
                    <a:pt x="12820" y="17047"/>
                    <a:pt x="12820" y="16912"/>
                  </a:cubicBezTo>
                  <a:lnTo>
                    <a:pt x="12820" y="2272"/>
                  </a:lnTo>
                  <a:cubicBezTo>
                    <a:pt x="12820" y="2137"/>
                    <a:pt x="12715" y="2031"/>
                    <a:pt x="12579" y="2031"/>
                  </a:cubicBezTo>
                  <a:lnTo>
                    <a:pt x="11646" y="2031"/>
                  </a:lnTo>
                  <a:cubicBezTo>
                    <a:pt x="11345" y="2046"/>
                    <a:pt x="11345" y="2498"/>
                    <a:pt x="11646" y="2528"/>
                  </a:cubicBezTo>
                  <a:lnTo>
                    <a:pt x="12308" y="2528"/>
                  </a:lnTo>
                  <a:lnTo>
                    <a:pt x="12308" y="16656"/>
                  </a:lnTo>
                  <a:lnTo>
                    <a:pt x="482" y="16656"/>
                  </a:lnTo>
                  <a:lnTo>
                    <a:pt x="482" y="2528"/>
                  </a:lnTo>
                  <a:lnTo>
                    <a:pt x="2724" y="2528"/>
                  </a:lnTo>
                  <a:lnTo>
                    <a:pt x="2724" y="3054"/>
                  </a:lnTo>
                  <a:lnTo>
                    <a:pt x="1280" y="3054"/>
                  </a:lnTo>
                  <a:cubicBezTo>
                    <a:pt x="1129" y="3054"/>
                    <a:pt x="1024" y="3160"/>
                    <a:pt x="1024" y="3310"/>
                  </a:cubicBezTo>
                  <a:lnTo>
                    <a:pt x="1024" y="12789"/>
                  </a:lnTo>
                  <a:cubicBezTo>
                    <a:pt x="1039" y="12939"/>
                    <a:pt x="1156" y="13015"/>
                    <a:pt x="1272" y="13015"/>
                  </a:cubicBezTo>
                  <a:cubicBezTo>
                    <a:pt x="1389" y="13015"/>
                    <a:pt x="1506" y="12939"/>
                    <a:pt x="1521" y="12789"/>
                  </a:cubicBezTo>
                  <a:lnTo>
                    <a:pt x="1521" y="3551"/>
                  </a:lnTo>
                  <a:lnTo>
                    <a:pt x="11300" y="3551"/>
                  </a:lnTo>
                  <a:lnTo>
                    <a:pt x="11300" y="15633"/>
                  </a:lnTo>
                  <a:lnTo>
                    <a:pt x="1521" y="15633"/>
                  </a:lnTo>
                  <a:lnTo>
                    <a:pt x="1521" y="13887"/>
                  </a:lnTo>
                  <a:cubicBezTo>
                    <a:pt x="1506" y="13729"/>
                    <a:pt x="1389" y="13650"/>
                    <a:pt x="1272" y="13650"/>
                  </a:cubicBezTo>
                  <a:cubicBezTo>
                    <a:pt x="1156" y="13650"/>
                    <a:pt x="1039" y="13729"/>
                    <a:pt x="1024" y="13887"/>
                  </a:cubicBezTo>
                  <a:lnTo>
                    <a:pt x="1024" y="15888"/>
                  </a:lnTo>
                  <a:cubicBezTo>
                    <a:pt x="1024" y="16024"/>
                    <a:pt x="1129" y="16129"/>
                    <a:pt x="1280" y="16129"/>
                  </a:cubicBezTo>
                  <a:lnTo>
                    <a:pt x="11541" y="16129"/>
                  </a:lnTo>
                  <a:cubicBezTo>
                    <a:pt x="11692" y="16129"/>
                    <a:pt x="11797" y="16024"/>
                    <a:pt x="11797" y="15888"/>
                  </a:cubicBezTo>
                  <a:lnTo>
                    <a:pt x="11797" y="3310"/>
                  </a:lnTo>
                  <a:cubicBezTo>
                    <a:pt x="11797" y="3160"/>
                    <a:pt x="11692" y="3054"/>
                    <a:pt x="11541" y="3054"/>
                  </a:cubicBezTo>
                  <a:lnTo>
                    <a:pt x="10097" y="3054"/>
                  </a:lnTo>
                  <a:lnTo>
                    <a:pt x="10097" y="2528"/>
                  </a:lnTo>
                  <a:lnTo>
                    <a:pt x="10563" y="2528"/>
                  </a:lnTo>
                  <a:cubicBezTo>
                    <a:pt x="10573" y="2529"/>
                    <a:pt x="10582" y="2529"/>
                    <a:pt x="10591" y="2529"/>
                  </a:cubicBezTo>
                  <a:cubicBezTo>
                    <a:pt x="10915" y="2529"/>
                    <a:pt x="10915" y="2030"/>
                    <a:pt x="10591" y="2030"/>
                  </a:cubicBezTo>
                  <a:cubicBezTo>
                    <a:pt x="10582" y="2030"/>
                    <a:pt x="10573" y="2030"/>
                    <a:pt x="10563" y="2031"/>
                  </a:cubicBezTo>
                  <a:lnTo>
                    <a:pt x="10097" y="2031"/>
                  </a:lnTo>
                  <a:lnTo>
                    <a:pt x="10097" y="1790"/>
                  </a:lnTo>
                  <a:cubicBezTo>
                    <a:pt x="10097" y="1655"/>
                    <a:pt x="9991" y="1535"/>
                    <a:pt x="9856" y="1535"/>
                  </a:cubicBezTo>
                  <a:lnTo>
                    <a:pt x="8141" y="1535"/>
                  </a:lnTo>
                  <a:cubicBezTo>
                    <a:pt x="8005" y="662"/>
                    <a:pt x="7253" y="0"/>
                    <a:pt x="63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18;p51">
              <a:extLst>
                <a:ext uri="{FF2B5EF4-FFF2-40B4-BE49-F238E27FC236}">
                  <a16:creationId xmlns:a16="http://schemas.microsoft.com/office/drawing/2014/main" id="{2352A0A3-B362-4C23-806E-4CD2D6447228}"/>
                </a:ext>
              </a:extLst>
            </p:cNvPr>
            <p:cNvSpPr/>
            <p:nvPr/>
          </p:nvSpPr>
          <p:spPr>
            <a:xfrm>
              <a:off x="303363" y="2280200"/>
              <a:ext cx="59100" cy="63975"/>
            </a:xfrm>
            <a:custGeom>
              <a:avLst/>
              <a:gdLst/>
              <a:ahLst/>
              <a:cxnLst/>
              <a:rect l="l" t="t" r="r" b="b"/>
              <a:pathLst>
                <a:path w="2364" h="2559" extrusionOk="0">
                  <a:moveTo>
                    <a:pt x="1851" y="512"/>
                  </a:moveTo>
                  <a:lnTo>
                    <a:pt x="1851" y="2062"/>
                  </a:lnTo>
                  <a:lnTo>
                    <a:pt x="512" y="2062"/>
                  </a:lnTo>
                  <a:lnTo>
                    <a:pt x="512" y="512"/>
                  </a:lnTo>
                  <a:close/>
                  <a:moveTo>
                    <a:pt x="257" y="1"/>
                  </a:moveTo>
                  <a:cubicBezTo>
                    <a:pt x="121" y="1"/>
                    <a:pt x="1" y="121"/>
                    <a:pt x="1" y="257"/>
                  </a:cubicBezTo>
                  <a:lnTo>
                    <a:pt x="1" y="2318"/>
                  </a:lnTo>
                  <a:cubicBezTo>
                    <a:pt x="1" y="2453"/>
                    <a:pt x="121" y="2559"/>
                    <a:pt x="257" y="2559"/>
                  </a:cubicBezTo>
                  <a:lnTo>
                    <a:pt x="2107" y="2559"/>
                  </a:lnTo>
                  <a:cubicBezTo>
                    <a:pt x="2243" y="2559"/>
                    <a:pt x="2363" y="2453"/>
                    <a:pt x="2363" y="2318"/>
                  </a:cubicBezTo>
                  <a:lnTo>
                    <a:pt x="2363" y="257"/>
                  </a:lnTo>
                  <a:cubicBezTo>
                    <a:pt x="2363" y="121"/>
                    <a:pt x="2243" y="1"/>
                    <a:pt x="2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19;p51">
              <a:extLst>
                <a:ext uri="{FF2B5EF4-FFF2-40B4-BE49-F238E27FC236}">
                  <a16:creationId xmlns:a16="http://schemas.microsoft.com/office/drawing/2014/main" id="{B577E687-E70D-47B5-BD96-8E37500F8F2C}"/>
                </a:ext>
              </a:extLst>
            </p:cNvPr>
            <p:cNvSpPr/>
            <p:nvPr/>
          </p:nvSpPr>
          <p:spPr>
            <a:xfrm>
              <a:off x="374088" y="2305775"/>
              <a:ext cx="132050" cy="12825"/>
            </a:xfrm>
            <a:custGeom>
              <a:avLst/>
              <a:gdLst/>
              <a:ahLst/>
              <a:cxnLst/>
              <a:rect l="l" t="t" r="r" b="b"/>
              <a:pathLst>
                <a:path w="5282" h="513" extrusionOk="0">
                  <a:moveTo>
                    <a:pt x="347" y="1"/>
                  </a:moveTo>
                  <a:cubicBezTo>
                    <a:pt x="0" y="1"/>
                    <a:pt x="0" y="512"/>
                    <a:pt x="347" y="512"/>
                  </a:cubicBezTo>
                  <a:lnTo>
                    <a:pt x="4951" y="512"/>
                  </a:lnTo>
                  <a:cubicBezTo>
                    <a:pt x="5282" y="512"/>
                    <a:pt x="5282" y="1"/>
                    <a:pt x="4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20;p51">
              <a:extLst>
                <a:ext uri="{FF2B5EF4-FFF2-40B4-BE49-F238E27FC236}">
                  <a16:creationId xmlns:a16="http://schemas.microsoft.com/office/drawing/2014/main" id="{6CD4ECB8-E804-488D-AB7E-B2C8DCCD6706}"/>
                </a:ext>
              </a:extLst>
            </p:cNvPr>
            <p:cNvSpPr/>
            <p:nvPr/>
          </p:nvSpPr>
          <p:spPr>
            <a:xfrm>
              <a:off x="303363" y="2358825"/>
              <a:ext cx="58700" cy="63975"/>
            </a:xfrm>
            <a:custGeom>
              <a:avLst/>
              <a:gdLst/>
              <a:ahLst/>
              <a:cxnLst/>
              <a:rect l="l" t="t" r="r" b="b"/>
              <a:pathLst>
                <a:path w="2348" h="2559" extrusionOk="0">
                  <a:moveTo>
                    <a:pt x="1851" y="512"/>
                  </a:moveTo>
                  <a:lnTo>
                    <a:pt x="1851" y="2077"/>
                  </a:lnTo>
                  <a:lnTo>
                    <a:pt x="512" y="2077"/>
                  </a:lnTo>
                  <a:lnTo>
                    <a:pt x="512" y="512"/>
                  </a:lnTo>
                  <a:close/>
                  <a:moveTo>
                    <a:pt x="257" y="0"/>
                  </a:moveTo>
                  <a:cubicBezTo>
                    <a:pt x="121" y="0"/>
                    <a:pt x="1" y="121"/>
                    <a:pt x="1" y="256"/>
                  </a:cubicBezTo>
                  <a:lnTo>
                    <a:pt x="1" y="2317"/>
                  </a:lnTo>
                  <a:cubicBezTo>
                    <a:pt x="1" y="2453"/>
                    <a:pt x="106" y="2558"/>
                    <a:pt x="257" y="2558"/>
                  </a:cubicBezTo>
                  <a:lnTo>
                    <a:pt x="2107" y="2558"/>
                  </a:lnTo>
                  <a:cubicBezTo>
                    <a:pt x="2243" y="2558"/>
                    <a:pt x="2348" y="2453"/>
                    <a:pt x="2348" y="2317"/>
                  </a:cubicBezTo>
                  <a:lnTo>
                    <a:pt x="2348" y="256"/>
                  </a:lnTo>
                  <a:cubicBezTo>
                    <a:pt x="2348" y="121"/>
                    <a:pt x="2243" y="0"/>
                    <a:pt x="21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21;p51">
              <a:extLst>
                <a:ext uri="{FF2B5EF4-FFF2-40B4-BE49-F238E27FC236}">
                  <a16:creationId xmlns:a16="http://schemas.microsoft.com/office/drawing/2014/main" id="{0F7D1934-6600-4E35-A7AD-3F39E342A2B1}"/>
                </a:ext>
              </a:extLst>
            </p:cNvPr>
            <p:cNvSpPr/>
            <p:nvPr/>
          </p:nvSpPr>
          <p:spPr>
            <a:xfrm>
              <a:off x="373588" y="2384750"/>
              <a:ext cx="133075" cy="12500"/>
            </a:xfrm>
            <a:custGeom>
              <a:avLst/>
              <a:gdLst/>
              <a:ahLst/>
              <a:cxnLst/>
              <a:rect l="l" t="t" r="r" b="b"/>
              <a:pathLst>
                <a:path w="5323" h="500" extrusionOk="0">
                  <a:moveTo>
                    <a:pt x="338" y="0"/>
                  </a:moveTo>
                  <a:cubicBezTo>
                    <a:pt x="0" y="0"/>
                    <a:pt x="0" y="499"/>
                    <a:pt x="338" y="499"/>
                  </a:cubicBezTo>
                  <a:cubicBezTo>
                    <a:pt x="347" y="499"/>
                    <a:pt x="357" y="499"/>
                    <a:pt x="367" y="498"/>
                  </a:cubicBezTo>
                  <a:lnTo>
                    <a:pt x="4971" y="498"/>
                  </a:lnTo>
                  <a:cubicBezTo>
                    <a:pt x="4980" y="499"/>
                    <a:pt x="4989" y="499"/>
                    <a:pt x="4998" y="499"/>
                  </a:cubicBezTo>
                  <a:cubicBezTo>
                    <a:pt x="5322" y="499"/>
                    <a:pt x="5322" y="0"/>
                    <a:pt x="4998" y="0"/>
                  </a:cubicBezTo>
                  <a:cubicBezTo>
                    <a:pt x="4989" y="0"/>
                    <a:pt x="4980" y="1"/>
                    <a:pt x="4971" y="2"/>
                  </a:cubicBezTo>
                  <a:lnTo>
                    <a:pt x="367" y="2"/>
                  </a:lnTo>
                  <a:cubicBezTo>
                    <a:pt x="357" y="1"/>
                    <a:pt x="347" y="0"/>
                    <a:pt x="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22;p51">
              <a:extLst>
                <a:ext uri="{FF2B5EF4-FFF2-40B4-BE49-F238E27FC236}">
                  <a16:creationId xmlns:a16="http://schemas.microsoft.com/office/drawing/2014/main" id="{C6E62043-3F3E-4C32-91B6-22AF42BB87B9}"/>
                </a:ext>
              </a:extLst>
            </p:cNvPr>
            <p:cNvSpPr/>
            <p:nvPr/>
          </p:nvSpPr>
          <p:spPr>
            <a:xfrm>
              <a:off x="303363" y="2437775"/>
              <a:ext cx="58700" cy="63625"/>
            </a:xfrm>
            <a:custGeom>
              <a:avLst/>
              <a:gdLst/>
              <a:ahLst/>
              <a:cxnLst/>
              <a:rect l="l" t="t" r="r" b="b"/>
              <a:pathLst>
                <a:path w="2348" h="2545" extrusionOk="0">
                  <a:moveTo>
                    <a:pt x="1851" y="498"/>
                  </a:moveTo>
                  <a:lnTo>
                    <a:pt x="1851" y="2048"/>
                  </a:lnTo>
                  <a:lnTo>
                    <a:pt x="512" y="2048"/>
                  </a:lnTo>
                  <a:lnTo>
                    <a:pt x="512" y="498"/>
                  </a:lnTo>
                  <a:close/>
                  <a:moveTo>
                    <a:pt x="234" y="1"/>
                  </a:moveTo>
                  <a:cubicBezTo>
                    <a:pt x="108" y="1"/>
                    <a:pt x="1" y="115"/>
                    <a:pt x="1" y="243"/>
                  </a:cubicBezTo>
                  <a:lnTo>
                    <a:pt x="1" y="2304"/>
                  </a:lnTo>
                  <a:cubicBezTo>
                    <a:pt x="1" y="2439"/>
                    <a:pt x="121" y="2545"/>
                    <a:pt x="257" y="2545"/>
                  </a:cubicBezTo>
                  <a:lnTo>
                    <a:pt x="2107" y="2545"/>
                  </a:lnTo>
                  <a:cubicBezTo>
                    <a:pt x="2243" y="2545"/>
                    <a:pt x="2348" y="2439"/>
                    <a:pt x="2348" y="2304"/>
                  </a:cubicBezTo>
                  <a:lnTo>
                    <a:pt x="2348" y="243"/>
                  </a:lnTo>
                  <a:cubicBezTo>
                    <a:pt x="2348" y="115"/>
                    <a:pt x="2254" y="1"/>
                    <a:pt x="2130" y="1"/>
                  </a:cubicBezTo>
                  <a:cubicBezTo>
                    <a:pt x="2123" y="1"/>
                    <a:pt x="2115" y="1"/>
                    <a:pt x="2107" y="2"/>
                  </a:cubicBezTo>
                  <a:lnTo>
                    <a:pt x="257" y="2"/>
                  </a:lnTo>
                  <a:cubicBezTo>
                    <a:pt x="249" y="1"/>
                    <a:pt x="24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23;p51">
              <a:extLst>
                <a:ext uri="{FF2B5EF4-FFF2-40B4-BE49-F238E27FC236}">
                  <a16:creationId xmlns:a16="http://schemas.microsoft.com/office/drawing/2014/main" id="{A23159AE-3253-4D05-9C14-6FABD2E36AA1}"/>
                </a:ext>
              </a:extLst>
            </p:cNvPr>
            <p:cNvSpPr/>
            <p:nvPr/>
          </p:nvSpPr>
          <p:spPr>
            <a:xfrm>
              <a:off x="374088" y="2463400"/>
              <a:ext cx="132050" cy="12425"/>
            </a:xfrm>
            <a:custGeom>
              <a:avLst/>
              <a:gdLst/>
              <a:ahLst/>
              <a:cxnLst/>
              <a:rect l="l" t="t" r="r" b="b"/>
              <a:pathLst>
                <a:path w="5282" h="497" extrusionOk="0">
                  <a:moveTo>
                    <a:pt x="347" y="0"/>
                  </a:moveTo>
                  <a:cubicBezTo>
                    <a:pt x="0" y="0"/>
                    <a:pt x="0" y="497"/>
                    <a:pt x="347" y="497"/>
                  </a:cubicBezTo>
                  <a:lnTo>
                    <a:pt x="4951" y="497"/>
                  </a:lnTo>
                  <a:cubicBezTo>
                    <a:pt x="5282" y="497"/>
                    <a:pt x="5282" y="0"/>
                    <a:pt x="4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4;p51">
              <a:extLst>
                <a:ext uri="{FF2B5EF4-FFF2-40B4-BE49-F238E27FC236}">
                  <a16:creationId xmlns:a16="http://schemas.microsoft.com/office/drawing/2014/main" id="{038980F9-9424-4A63-979C-956CDD5BB129}"/>
                </a:ext>
              </a:extLst>
            </p:cNvPr>
            <p:cNvSpPr/>
            <p:nvPr/>
          </p:nvSpPr>
          <p:spPr>
            <a:xfrm>
              <a:off x="373588" y="2331700"/>
              <a:ext cx="133075" cy="12500"/>
            </a:xfrm>
            <a:custGeom>
              <a:avLst/>
              <a:gdLst/>
              <a:ahLst/>
              <a:cxnLst/>
              <a:rect l="l" t="t" r="r" b="b"/>
              <a:pathLst>
                <a:path w="5323" h="500" extrusionOk="0">
                  <a:moveTo>
                    <a:pt x="338" y="1"/>
                  </a:moveTo>
                  <a:cubicBezTo>
                    <a:pt x="0" y="1"/>
                    <a:pt x="0" y="500"/>
                    <a:pt x="338" y="500"/>
                  </a:cubicBezTo>
                  <a:cubicBezTo>
                    <a:pt x="347" y="500"/>
                    <a:pt x="357" y="499"/>
                    <a:pt x="367" y="499"/>
                  </a:cubicBezTo>
                  <a:lnTo>
                    <a:pt x="4971" y="499"/>
                  </a:lnTo>
                  <a:cubicBezTo>
                    <a:pt x="4980" y="499"/>
                    <a:pt x="4989" y="500"/>
                    <a:pt x="4998" y="500"/>
                  </a:cubicBezTo>
                  <a:cubicBezTo>
                    <a:pt x="5322" y="500"/>
                    <a:pt x="5322" y="1"/>
                    <a:pt x="4998" y="1"/>
                  </a:cubicBezTo>
                  <a:cubicBezTo>
                    <a:pt x="4989" y="1"/>
                    <a:pt x="4980" y="1"/>
                    <a:pt x="4971" y="2"/>
                  </a:cubicBezTo>
                  <a:lnTo>
                    <a:pt x="367" y="2"/>
                  </a:lnTo>
                  <a:cubicBezTo>
                    <a:pt x="357" y="1"/>
                    <a:pt x="347"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5;p51">
              <a:extLst>
                <a:ext uri="{FF2B5EF4-FFF2-40B4-BE49-F238E27FC236}">
                  <a16:creationId xmlns:a16="http://schemas.microsoft.com/office/drawing/2014/main" id="{6A0DE5AE-A421-449B-AA44-0C7FCEEF371C}"/>
                </a:ext>
              </a:extLst>
            </p:cNvPr>
            <p:cNvSpPr/>
            <p:nvPr/>
          </p:nvSpPr>
          <p:spPr>
            <a:xfrm>
              <a:off x="373588" y="2410325"/>
              <a:ext cx="133075" cy="12500"/>
            </a:xfrm>
            <a:custGeom>
              <a:avLst/>
              <a:gdLst/>
              <a:ahLst/>
              <a:cxnLst/>
              <a:rect l="l" t="t" r="r" b="b"/>
              <a:pathLst>
                <a:path w="5323" h="500" extrusionOk="0">
                  <a:moveTo>
                    <a:pt x="338" y="0"/>
                  </a:moveTo>
                  <a:cubicBezTo>
                    <a:pt x="0" y="0"/>
                    <a:pt x="0" y="499"/>
                    <a:pt x="338" y="499"/>
                  </a:cubicBezTo>
                  <a:cubicBezTo>
                    <a:pt x="347" y="499"/>
                    <a:pt x="357" y="499"/>
                    <a:pt x="367" y="498"/>
                  </a:cubicBezTo>
                  <a:lnTo>
                    <a:pt x="4971" y="498"/>
                  </a:lnTo>
                  <a:cubicBezTo>
                    <a:pt x="4980" y="499"/>
                    <a:pt x="4989" y="499"/>
                    <a:pt x="4998" y="499"/>
                  </a:cubicBezTo>
                  <a:cubicBezTo>
                    <a:pt x="5322" y="499"/>
                    <a:pt x="5322" y="0"/>
                    <a:pt x="4998" y="0"/>
                  </a:cubicBezTo>
                  <a:cubicBezTo>
                    <a:pt x="4989" y="0"/>
                    <a:pt x="4980" y="1"/>
                    <a:pt x="4971" y="2"/>
                  </a:cubicBezTo>
                  <a:lnTo>
                    <a:pt x="367" y="2"/>
                  </a:lnTo>
                  <a:cubicBezTo>
                    <a:pt x="357" y="1"/>
                    <a:pt x="347" y="0"/>
                    <a:pt x="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6;p51">
              <a:extLst>
                <a:ext uri="{FF2B5EF4-FFF2-40B4-BE49-F238E27FC236}">
                  <a16:creationId xmlns:a16="http://schemas.microsoft.com/office/drawing/2014/main" id="{D89858E2-E166-4DDD-90C4-45AE1A0638F9}"/>
                </a:ext>
              </a:extLst>
            </p:cNvPr>
            <p:cNvSpPr/>
            <p:nvPr/>
          </p:nvSpPr>
          <p:spPr>
            <a:xfrm>
              <a:off x="373563" y="2488950"/>
              <a:ext cx="133100" cy="12850"/>
            </a:xfrm>
            <a:custGeom>
              <a:avLst/>
              <a:gdLst/>
              <a:ahLst/>
              <a:cxnLst/>
              <a:rect l="l" t="t" r="r" b="b"/>
              <a:pathLst>
                <a:path w="5324" h="514" extrusionOk="0">
                  <a:moveTo>
                    <a:pt x="339" y="0"/>
                  </a:moveTo>
                  <a:cubicBezTo>
                    <a:pt x="1" y="0"/>
                    <a:pt x="1" y="514"/>
                    <a:pt x="339" y="514"/>
                  </a:cubicBezTo>
                  <a:cubicBezTo>
                    <a:pt x="348" y="514"/>
                    <a:pt x="358" y="514"/>
                    <a:pt x="368" y="513"/>
                  </a:cubicBezTo>
                  <a:lnTo>
                    <a:pt x="4972" y="513"/>
                  </a:lnTo>
                  <a:cubicBezTo>
                    <a:pt x="4981" y="514"/>
                    <a:pt x="4990" y="514"/>
                    <a:pt x="4999" y="514"/>
                  </a:cubicBezTo>
                  <a:cubicBezTo>
                    <a:pt x="5324" y="514"/>
                    <a:pt x="5324" y="0"/>
                    <a:pt x="4999" y="0"/>
                  </a:cubicBezTo>
                  <a:cubicBezTo>
                    <a:pt x="4990" y="0"/>
                    <a:pt x="4981" y="0"/>
                    <a:pt x="4972" y="1"/>
                  </a:cubicBezTo>
                  <a:lnTo>
                    <a:pt x="368" y="1"/>
                  </a:lnTo>
                  <a:cubicBezTo>
                    <a:pt x="358" y="0"/>
                    <a:pt x="348"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946244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pic>
        <p:nvPicPr>
          <p:cNvPr id="2127" name="Google Shape;2127;p38"/>
          <p:cNvPicPr preferRelativeResize="0"/>
          <p:nvPr/>
        </p:nvPicPr>
        <p:blipFill>
          <a:blip r:embed="rId5">
            <a:alphaModFix amt="47000"/>
          </a:blip>
          <a:stretch>
            <a:fillRect/>
          </a:stretch>
        </p:blipFill>
        <p:spPr>
          <a:xfrm>
            <a:off x="2082830" y="0"/>
            <a:ext cx="5527099" cy="4562724"/>
          </a:xfrm>
          <a:prstGeom prst="rect">
            <a:avLst/>
          </a:prstGeom>
          <a:noFill/>
          <a:ln>
            <a:noFill/>
          </a:ln>
        </p:spPr>
      </p:pic>
      <p:sp>
        <p:nvSpPr>
          <p:cNvPr id="2128" name="Google Shape;2128;p38"/>
          <p:cNvSpPr txBox="1">
            <a:spLocks noGrp="1"/>
          </p:cNvSpPr>
          <p:nvPr>
            <p:ph type="ctrTitle"/>
          </p:nvPr>
        </p:nvSpPr>
        <p:spPr>
          <a:xfrm>
            <a:off x="1093333" y="2371169"/>
            <a:ext cx="69975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latin typeface="#9Slide03 IcielPanton Black" panose="00000A00000000000000" pitchFamily="2" charset="0"/>
              </a:rPr>
              <a:t>TRÂN TRỌNG CẢM ƠN CÁC THẦY CÔ VÀ </a:t>
            </a:r>
            <a:br>
              <a:rPr lang="en" sz="4800">
                <a:latin typeface="#9Slide03 IcielPanton Black" panose="00000A00000000000000" pitchFamily="2" charset="0"/>
              </a:rPr>
            </a:br>
            <a:r>
              <a:rPr lang="en" sz="4800">
                <a:latin typeface="#9Slide03 IcielPanton Black" panose="00000A00000000000000" pitchFamily="2" charset="0"/>
              </a:rPr>
              <a:t>CÁC EM HỌC SINH !</a:t>
            </a:r>
            <a:endParaRPr sz="4800">
              <a:latin typeface="#9Slide03 IcielPanton Black" panose="00000A00000000000000" pitchFamily="2" charset="0"/>
            </a:endParaRPr>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954525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1">
          <a:extLst>
            <a:ext uri="{FF2B5EF4-FFF2-40B4-BE49-F238E27FC236}">
              <a16:creationId xmlns:a16="http://schemas.microsoft.com/office/drawing/2014/main" id="{289AC607-EBB4-0A04-00CD-E0269D7AF7C4}"/>
            </a:ext>
          </a:extLst>
        </p:cNvPr>
        <p:cNvGrpSpPr/>
        <p:nvPr/>
      </p:nvGrpSpPr>
      <p:grpSpPr>
        <a:xfrm>
          <a:off x="0" y="0"/>
          <a:ext cx="0" cy="0"/>
          <a:chOff x="0" y="0"/>
          <a:chExt cx="0" cy="0"/>
        </a:xfrm>
      </p:grpSpPr>
      <p:sp>
        <p:nvSpPr>
          <p:cNvPr id="2476" name="Google Shape;2476;p52">
            <a:extLst>
              <a:ext uri="{FF2B5EF4-FFF2-40B4-BE49-F238E27FC236}">
                <a16:creationId xmlns:a16="http://schemas.microsoft.com/office/drawing/2014/main" id="{C86D52E7-BD15-C6B2-D5B5-43FA70567035}"/>
              </a:ext>
            </a:extLst>
          </p:cNvPr>
          <p:cNvSpPr txBox="1">
            <a:spLocks noGrp="1"/>
          </p:cNvSpPr>
          <p:nvPr>
            <p:ph type="ctrTitle"/>
          </p:nvPr>
        </p:nvSpPr>
        <p:spPr>
          <a:xfrm>
            <a:off x="735750" y="1373606"/>
            <a:ext cx="7672500" cy="577800"/>
          </a:xfrm>
          <a:prstGeom prst="rect">
            <a:avLst/>
          </a:prstGeom>
          <a:noFill/>
          <a:ln>
            <a:noFill/>
          </a:ln>
        </p:spPr>
        <p:txBody>
          <a:bodyPr spcFirstLastPara="1" wrap="square" lIns="91425" tIns="91425" rIns="91425" bIns="91425" anchor="b" anchorCtr="0">
            <a:noAutofit/>
          </a:bodyPr>
          <a:lstStyle/>
          <a:p>
            <a:pPr>
              <a:buSzPts val="5200"/>
            </a:pPr>
            <a:r>
              <a:rPr lang="en" sz="3600">
                <a:latin typeface="#9Slide03 IcielPanton Black" panose="00000A00000000000000" pitchFamily="2" charset="0"/>
              </a:rPr>
              <a:t>Tiết 13 - BÀI 3: </a:t>
            </a:r>
            <a:br>
              <a:rPr lang="en" sz="3600">
                <a:latin typeface="#9Slide03 IcielPanton Black" panose="00000A00000000000000" pitchFamily="2" charset="0"/>
              </a:rPr>
            </a:br>
            <a:r>
              <a:rPr lang="en" sz="3600">
                <a:latin typeface="#9Slide03 IcielPanton Black" panose="00000A00000000000000" pitchFamily="2" charset="0"/>
              </a:rPr>
              <a:t>MOL VÀ TỈ KHỐI CHẤT KHÍ (tiết 4)</a:t>
            </a:r>
            <a:endParaRPr sz="3600">
              <a:latin typeface="#9Slide03 IcielPanton Black" panose="00000A00000000000000" pitchFamily="2" charset="0"/>
            </a:endParaRPr>
          </a:p>
        </p:txBody>
      </p:sp>
    </p:spTree>
    <p:extLst>
      <p:ext uri="{BB962C8B-B14F-4D97-AF65-F5344CB8AC3E}">
        <p14:creationId xmlns:p14="http://schemas.microsoft.com/office/powerpoint/2010/main" val="125556647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grpSp>
        <p:nvGrpSpPr>
          <p:cNvPr id="103" name="Google Shape;1509;p46">
            <a:extLst>
              <a:ext uri="{FF2B5EF4-FFF2-40B4-BE49-F238E27FC236}">
                <a16:creationId xmlns:a16="http://schemas.microsoft.com/office/drawing/2014/main" id="{77F6BC04-D04B-468F-9FD8-DEC97540954E}"/>
              </a:ext>
            </a:extLst>
          </p:cNvPr>
          <p:cNvGrpSpPr/>
          <p:nvPr/>
        </p:nvGrpSpPr>
        <p:grpSpPr>
          <a:xfrm rot="-900082">
            <a:off x="2567038" y="743604"/>
            <a:ext cx="870141" cy="803251"/>
            <a:chOff x="1687400" y="2453546"/>
            <a:chExt cx="595372" cy="549604"/>
          </a:xfrm>
        </p:grpSpPr>
        <p:sp>
          <p:nvSpPr>
            <p:cNvPr id="104" name="Google Shape;1510;p46">
              <a:extLst>
                <a:ext uri="{FF2B5EF4-FFF2-40B4-BE49-F238E27FC236}">
                  <a16:creationId xmlns:a16="http://schemas.microsoft.com/office/drawing/2014/main" id="{67B39AEC-0004-4085-8A96-B1E66E8DAF3F}"/>
                </a:ext>
              </a:extLst>
            </p:cNvPr>
            <p:cNvSpPr/>
            <p:nvPr/>
          </p:nvSpPr>
          <p:spPr>
            <a:xfrm>
              <a:off x="1687400" y="2467714"/>
              <a:ext cx="558900" cy="525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511;p46">
              <a:extLst>
                <a:ext uri="{FF2B5EF4-FFF2-40B4-BE49-F238E27FC236}">
                  <a16:creationId xmlns:a16="http://schemas.microsoft.com/office/drawing/2014/main" id="{767FA817-DCE7-42A4-8C8A-BA883404C872}"/>
                </a:ext>
              </a:extLst>
            </p:cNvPr>
            <p:cNvGrpSpPr/>
            <p:nvPr/>
          </p:nvGrpSpPr>
          <p:grpSpPr>
            <a:xfrm rot="10800000" flipH="1">
              <a:off x="1742750" y="2453546"/>
              <a:ext cx="540022" cy="549604"/>
              <a:chOff x="1742750" y="2453546"/>
              <a:chExt cx="540022" cy="549604"/>
            </a:xfrm>
          </p:grpSpPr>
          <p:cxnSp>
            <p:nvCxnSpPr>
              <p:cNvPr id="106" name="Google Shape;1512;p46">
                <a:extLst>
                  <a:ext uri="{FF2B5EF4-FFF2-40B4-BE49-F238E27FC236}">
                    <a16:creationId xmlns:a16="http://schemas.microsoft.com/office/drawing/2014/main" id="{8A271E2C-B0C7-47FC-A014-AABD11D9EBA5}"/>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07" name="Google Shape;1513;p46">
                <a:extLst>
                  <a:ext uri="{FF2B5EF4-FFF2-40B4-BE49-F238E27FC236}">
                    <a16:creationId xmlns:a16="http://schemas.microsoft.com/office/drawing/2014/main" id="{48C87480-633C-445F-9BCF-8EF38A7A5C41}"/>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grpSp>
      </p:grpSp>
      <p:grpSp>
        <p:nvGrpSpPr>
          <p:cNvPr id="118" name="Google Shape;1524;p46">
            <a:extLst>
              <a:ext uri="{FF2B5EF4-FFF2-40B4-BE49-F238E27FC236}">
                <a16:creationId xmlns:a16="http://schemas.microsoft.com/office/drawing/2014/main" id="{85FF5DFF-F981-4291-997B-39F1AEA5C68A}"/>
              </a:ext>
            </a:extLst>
          </p:cNvPr>
          <p:cNvGrpSpPr/>
          <p:nvPr/>
        </p:nvGrpSpPr>
        <p:grpSpPr>
          <a:xfrm rot="-426363">
            <a:off x="3589994" y="635436"/>
            <a:ext cx="870151" cy="803261"/>
            <a:chOff x="1687400" y="2453546"/>
            <a:chExt cx="595372" cy="549604"/>
          </a:xfrm>
        </p:grpSpPr>
        <p:sp>
          <p:nvSpPr>
            <p:cNvPr id="119" name="Google Shape;1525;p46">
              <a:extLst>
                <a:ext uri="{FF2B5EF4-FFF2-40B4-BE49-F238E27FC236}">
                  <a16:creationId xmlns:a16="http://schemas.microsoft.com/office/drawing/2014/main" id="{723EE584-553D-4C02-B6CA-804962461914}"/>
                </a:ext>
              </a:extLst>
            </p:cNvPr>
            <p:cNvSpPr/>
            <p:nvPr/>
          </p:nvSpPr>
          <p:spPr>
            <a:xfrm>
              <a:off x="1687400" y="2467714"/>
              <a:ext cx="558900" cy="5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526;p46">
              <a:extLst>
                <a:ext uri="{FF2B5EF4-FFF2-40B4-BE49-F238E27FC236}">
                  <a16:creationId xmlns:a16="http://schemas.microsoft.com/office/drawing/2014/main" id="{57ACA99F-C516-47E3-A80B-6DD08ABCD8B7}"/>
                </a:ext>
              </a:extLst>
            </p:cNvPr>
            <p:cNvGrpSpPr/>
            <p:nvPr/>
          </p:nvGrpSpPr>
          <p:grpSpPr>
            <a:xfrm rot="10800000" flipH="1">
              <a:off x="1742750" y="2453546"/>
              <a:ext cx="540022" cy="549604"/>
              <a:chOff x="1742750" y="2453546"/>
              <a:chExt cx="540022" cy="549604"/>
            </a:xfrm>
          </p:grpSpPr>
          <p:cxnSp>
            <p:nvCxnSpPr>
              <p:cNvPr id="121" name="Google Shape;1527;p46">
                <a:extLst>
                  <a:ext uri="{FF2B5EF4-FFF2-40B4-BE49-F238E27FC236}">
                    <a16:creationId xmlns:a16="http://schemas.microsoft.com/office/drawing/2014/main" id="{754E41AA-46B0-4B27-86FE-BE52E2042A4B}"/>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22" name="Google Shape;1528;p46">
                <a:extLst>
                  <a:ext uri="{FF2B5EF4-FFF2-40B4-BE49-F238E27FC236}">
                    <a16:creationId xmlns:a16="http://schemas.microsoft.com/office/drawing/2014/main" id="{0EC44FB9-035D-49F2-ADAD-F39BE62CE139}"/>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grpSp>
      </p:grpSp>
      <p:grpSp>
        <p:nvGrpSpPr>
          <p:cNvPr id="123" name="Google Shape;1529;p46">
            <a:extLst>
              <a:ext uri="{FF2B5EF4-FFF2-40B4-BE49-F238E27FC236}">
                <a16:creationId xmlns:a16="http://schemas.microsoft.com/office/drawing/2014/main" id="{3E64098F-C10B-495C-B5BC-CBC450A45EE9}"/>
              </a:ext>
            </a:extLst>
          </p:cNvPr>
          <p:cNvGrpSpPr/>
          <p:nvPr/>
        </p:nvGrpSpPr>
        <p:grpSpPr>
          <a:xfrm rot="326977">
            <a:off x="4619816" y="586052"/>
            <a:ext cx="870139" cy="803250"/>
            <a:chOff x="1687400" y="2453546"/>
            <a:chExt cx="595372" cy="549604"/>
          </a:xfrm>
          <a:solidFill>
            <a:schemeClr val="accent6"/>
          </a:solidFill>
        </p:grpSpPr>
        <p:sp>
          <p:nvSpPr>
            <p:cNvPr id="124" name="Google Shape;1530;p46">
              <a:extLst>
                <a:ext uri="{FF2B5EF4-FFF2-40B4-BE49-F238E27FC236}">
                  <a16:creationId xmlns:a16="http://schemas.microsoft.com/office/drawing/2014/main" id="{206F71D4-7F70-4125-96BA-E1A36F26B1AA}"/>
                </a:ext>
              </a:extLst>
            </p:cNvPr>
            <p:cNvSpPr/>
            <p:nvPr/>
          </p:nvSpPr>
          <p:spPr>
            <a:xfrm>
              <a:off x="1687400" y="2467714"/>
              <a:ext cx="558900" cy="5250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531;p46">
              <a:extLst>
                <a:ext uri="{FF2B5EF4-FFF2-40B4-BE49-F238E27FC236}">
                  <a16:creationId xmlns:a16="http://schemas.microsoft.com/office/drawing/2014/main" id="{4D22E3B4-ED6D-4875-9BD4-7C15FAD89C11}"/>
                </a:ext>
              </a:extLst>
            </p:cNvPr>
            <p:cNvGrpSpPr/>
            <p:nvPr/>
          </p:nvGrpSpPr>
          <p:grpSpPr>
            <a:xfrm rot="10800000" flipH="1">
              <a:off x="1742750" y="2453546"/>
              <a:ext cx="540022" cy="549604"/>
              <a:chOff x="1742750" y="2453546"/>
              <a:chExt cx="540022" cy="549604"/>
            </a:xfrm>
            <a:grpFill/>
          </p:grpSpPr>
          <p:cxnSp>
            <p:nvCxnSpPr>
              <p:cNvPr id="126" name="Google Shape;1532;p46">
                <a:extLst>
                  <a:ext uri="{FF2B5EF4-FFF2-40B4-BE49-F238E27FC236}">
                    <a16:creationId xmlns:a16="http://schemas.microsoft.com/office/drawing/2014/main" id="{CF1AF7E1-0648-4395-9DE8-333FAE3176E1}"/>
                  </a:ext>
                </a:extLst>
              </p:cNvPr>
              <p:cNvCxnSpPr/>
              <p:nvPr/>
            </p:nvCxnSpPr>
            <p:spPr>
              <a:xfrm>
                <a:off x="1742750" y="2453550"/>
                <a:ext cx="0" cy="549600"/>
              </a:xfrm>
              <a:prstGeom prst="straightConnector1">
                <a:avLst/>
              </a:prstGeom>
              <a:grpFill/>
              <a:ln w="28575" cap="flat" cmpd="sng">
                <a:solidFill>
                  <a:schemeClr val="dk1"/>
                </a:solidFill>
                <a:prstDash val="solid"/>
                <a:round/>
                <a:headEnd type="none" w="med" len="med"/>
                <a:tailEnd type="none" w="med" len="med"/>
              </a:ln>
            </p:spPr>
          </p:cxnSp>
          <p:sp>
            <p:nvSpPr>
              <p:cNvPr id="127" name="Google Shape;1533;p46">
                <a:extLst>
                  <a:ext uri="{FF2B5EF4-FFF2-40B4-BE49-F238E27FC236}">
                    <a16:creationId xmlns:a16="http://schemas.microsoft.com/office/drawing/2014/main" id="{9F8DF4A3-024E-421A-A33D-1E248A9894DD}"/>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grpFill/>
              <a:ln w="28575" cap="flat" cmpd="sng">
                <a:solidFill>
                  <a:schemeClr val="dk1"/>
                </a:solidFill>
                <a:prstDash val="solid"/>
                <a:round/>
                <a:headEnd type="none" w="med" len="med"/>
                <a:tailEnd type="none" w="med" len="med"/>
              </a:ln>
            </p:spPr>
            <p:txBody>
              <a:bodyPr/>
              <a:lstStyle/>
              <a:p>
                <a:endParaRPr lang="en-US"/>
              </a:p>
            </p:txBody>
          </p:sp>
        </p:grpSp>
      </p:grpSp>
      <p:grpSp>
        <p:nvGrpSpPr>
          <p:cNvPr id="128" name="Google Shape;1534;p46">
            <a:extLst>
              <a:ext uri="{FF2B5EF4-FFF2-40B4-BE49-F238E27FC236}">
                <a16:creationId xmlns:a16="http://schemas.microsoft.com/office/drawing/2014/main" id="{7C3BDBF5-05F4-4054-80C6-0F94D70D96C3}"/>
              </a:ext>
            </a:extLst>
          </p:cNvPr>
          <p:cNvGrpSpPr/>
          <p:nvPr/>
        </p:nvGrpSpPr>
        <p:grpSpPr>
          <a:xfrm>
            <a:off x="5639456" y="628238"/>
            <a:ext cx="870136" cy="803246"/>
            <a:chOff x="1687400" y="2453546"/>
            <a:chExt cx="595372" cy="549604"/>
          </a:xfrm>
        </p:grpSpPr>
        <p:sp>
          <p:nvSpPr>
            <p:cNvPr id="129" name="Google Shape;1535;p46">
              <a:extLst>
                <a:ext uri="{FF2B5EF4-FFF2-40B4-BE49-F238E27FC236}">
                  <a16:creationId xmlns:a16="http://schemas.microsoft.com/office/drawing/2014/main" id="{84CA6524-DAFA-4710-B39E-8E3946930A8A}"/>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536;p46">
              <a:extLst>
                <a:ext uri="{FF2B5EF4-FFF2-40B4-BE49-F238E27FC236}">
                  <a16:creationId xmlns:a16="http://schemas.microsoft.com/office/drawing/2014/main" id="{B118B9DB-39A1-4CD4-BD0B-DDA669226F9F}"/>
                </a:ext>
              </a:extLst>
            </p:cNvPr>
            <p:cNvGrpSpPr/>
            <p:nvPr/>
          </p:nvGrpSpPr>
          <p:grpSpPr>
            <a:xfrm rot="10800000" flipH="1">
              <a:off x="1742750" y="2453546"/>
              <a:ext cx="540022" cy="549604"/>
              <a:chOff x="1742750" y="2453546"/>
              <a:chExt cx="540022" cy="549604"/>
            </a:xfrm>
          </p:grpSpPr>
          <p:cxnSp>
            <p:nvCxnSpPr>
              <p:cNvPr id="131" name="Google Shape;1537;p46">
                <a:extLst>
                  <a:ext uri="{FF2B5EF4-FFF2-40B4-BE49-F238E27FC236}">
                    <a16:creationId xmlns:a16="http://schemas.microsoft.com/office/drawing/2014/main" id="{9B89B5E2-A39A-40ED-A913-52F5286AD824}"/>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32" name="Google Shape;1538;p46">
                <a:extLst>
                  <a:ext uri="{FF2B5EF4-FFF2-40B4-BE49-F238E27FC236}">
                    <a16:creationId xmlns:a16="http://schemas.microsoft.com/office/drawing/2014/main" id="{B74A08FD-816D-4EFD-8490-8BF968639D3D}"/>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grpSp>
      </p:grpSp>
      <p:sp>
        <p:nvSpPr>
          <p:cNvPr id="133" name="Google Shape;1539;p46">
            <a:extLst>
              <a:ext uri="{FF2B5EF4-FFF2-40B4-BE49-F238E27FC236}">
                <a16:creationId xmlns:a16="http://schemas.microsoft.com/office/drawing/2014/main" id="{261EFF92-87BC-41E2-B48C-2A9D7DED5A7A}"/>
              </a:ext>
            </a:extLst>
          </p:cNvPr>
          <p:cNvSpPr txBox="1"/>
          <p:nvPr/>
        </p:nvSpPr>
        <p:spPr>
          <a:xfrm rot="-1092301">
            <a:off x="2764607" y="916752"/>
            <a:ext cx="496450" cy="47851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a:solidFill>
                  <a:schemeClr val="tx1"/>
                </a:solidFill>
                <a:latin typeface="#9Slide07 Cadena" panose="02000503000000020004" pitchFamily="2" charset="0"/>
                <a:ea typeface="Fredoka One"/>
                <a:cs typeface="Fredoka One"/>
                <a:sym typeface="Fredoka One"/>
              </a:rPr>
              <a:t>G</a:t>
            </a:r>
            <a:endParaRPr sz="3600">
              <a:solidFill>
                <a:schemeClr val="tx1"/>
              </a:solidFill>
              <a:latin typeface="#9Slide07 Cadena" panose="02000503000000020004" pitchFamily="2" charset="0"/>
              <a:ea typeface="Fredoka One"/>
              <a:cs typeface="Fredoka One"/>
              <a:sym typeface="Fredoka One"/>
            </a:endParaRPr>
          </a:p>
        </p:txBody>
      </p:sp>
      <p:sp>
        <p:nvSpPr>
          <p:cNvPr id="134" name="Google Shape;1540;p46">
            <a:extLst>
              <a:ext uri="{FF2B5EF4-FFF2-40B4-BE49-F238E27FC236}">
                <a16:creationId xmlns:a16="http://schemas.microsoft.com/office/drawing/2014/main" id="{E252330F-1EF4-4222-8F5D-7D7F7C99197F}"/>
              </a:ext>
            </a:extLst>
          </p:cNvPr>
          <p:cNvSpPr txBox="1"/>
          <p:nvPr/>
        </p:nvSpPr>
        <p:spPr>
          <a:xfrm>
            <a:off x="3745522" y="755055"/>
            <a:ext cx="481800" cy="549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a:solidFill>
                  <a:schemeClr val="lt1"/>
                </a:solidFill>
                <a:latin typeface="#9Slide07 Cadena" panose="02000503000000020004" pitchFamily="2" charset="0"/>
                <a:ea typeface="Fredoka One"/>
                <a:cs typeface="Fredoka One"/>
                <a:sym typeface="Fredoka One"/>
              </a:rPr>
              <a:t>A</a:t>
            </a:r>
            <a:endParaRPr sz="3600">
              <a:solidFill>
                <a:schemeClr val="lt1"/>
              </a:solidFill>
              <a:latin typeface="#9Slide07 Cadena" panose="02000503000000020004" pitchFamily="2" charset="0"/>
              <a:ea typeface="Fredoka One"/>
              <a:cs typeface="Fredoka One"/>
              <a:sym typeface="Fredoka One"/>
            </a:endParaRPr>
          </a:p>
        </p:txBody>
      </p:sp>
      <p:sp>
        <p:nvSpPr>
          <p:cNvPr id="137" name="Google Shape;1544;p46">
            <a:extLst>
              <a:ext uri="{FF2B5EF4-FFF2-40B4-BE49-F238E27FC236}">
                <a16:creationId xmlns:a16="http://schemas.microsoft.com/office/drawing/2014/main" id="{BE0944EC-7F65-4E2F-94C4-B60DF105140E}"/>
              </a:ext>
            </a:extLst>
          </p:cNvPr>
          <p:cNvSpPr txBox="1"/>
          <p:nvPr/>
        </p:nvSpPr>
        <p:spPr>
          <a:xfrm rot="632840">
            <a:off x="4789552" y="712876"/>
            <a:ext cx="481841" cy="54962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a:solidFill>
                  <a:schemeClr val="tx1"/>
                </a:solidFill>
                <a:latin typeface="#9Slide07 Cadena" panose="02000503000000020004" pitchFamily="2" charset="0"/>
                <a:ea typeface="Fredoka One"/>
                <a:cs typeface="Fredoka One"/>
                <a:sym typeface="Fredoka One"/>
              </a:rPr>
              <a:t>M</a:t>
            </a:r>
            <a:endParaRPr sz="3600">
              <a:solidFill>
                <a:schemeClr val="tx1"/>
              </a:solidFill>
              <a:latin typeface="#9Slide07 Cadena" panose="02000503000000020004" pitchFamily="2" charset="0"/>
              <a:ea typeface="Fredoka One"/>
              <a:cs typeface="Fredoka One"/>
              <a:sym typeface="Fredoka One"/>
            </a:endParaRPr>
          </a:p>
        </p:txBody>
      </p:sp>
      <p:sp>
        <p:nvSpPr>
          <p:cNvPr id="138" name="Google Shape;1545;p46">
            <a:extLst>
              <a:ext uri="{FF2B5EF4-FFF2-40B4-BE49-F238E27FC236}">
                <a16:creationId xmlns:a16="http://schemas.microsoft.com/office/drawing/2014/main" id="{79E118BD-E913-4FCC-A545-A9E40C96E1EB}"/>
              </a:ext>
            </a:extLst>
          </p:cNvPr>
          <p:cNvSpPr txBox="1"/>
          <p:nvPr/>
        </p:nvSpPr>
        <p:spPr>
          <a:xfrm>
            <a:off x="5833635" y="755055"/>
            <a:ext cx="481800" cy="549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a:solidFill>
                  <a:schemeClr val="lt1"/>
                </a:solidFill>
                <a:latin typeface="#9Slide07 Cadena" panose="02000503000000020004" pitchFamily="2" charset="0"/>
                <a:ea typeface="Fredoka One"/>
                <a:cs typeface="Fredoka One"/>
                <a:sym typeface="Fredoka One"/>
              </a:rPr>
              <a:t>E</a:t>
            </a:r>
            <a:endParaRPr sz="3600">
              <a:solidFill>
                <a:schemeClr val="lt1"/>
              </a:solidFill>
              <a:latin typeface="#9Slide07 Cadena" panose="02000503000000020004" pitchFamily="2" charset="0"/>
              <a:ea typeface="Fredoka One"/>
              <a:cs typeface="Fredoka One"/>
              <a:sym typeface="Fredoka One"/>
            </a:endParaRPr>
          </a:p>
        </p:txBody>
      </p:sp>
      <p:grpSp>
        <p:nvGrpSpPr>
          <p:cNvPr id="139" name="Google Shape;1590;p46">
            <a:extLst>
              <a:ext uri="{FF2B5EF4-FFF2-40B4-BE49-F238E27FC236}">
                <a16:creationId xmlns:a16="http://schemas.microsoft.com/office/drawing/2014/main" id="{F807330A-1027-4CC9-999C-156A754A7F5D}"/>
              </a:ext>
            </a:extLst>
          </p:cNvPr>
          <p:cNvGrpSpPr/>
          <p:nvPr/>
        </p:nvGrpSpPr>
        <p:grpSpPr>
          <a:xfrm>
            <a:off x="1676877" y="91417"/>
            <a:ext cx="2159946" cy="1408329"/>
            <a:chOff x="1209529" y="2582171"/>
            <a:chExt cx="2159946" cy="1408329"/>
          </a:xfrm>
        </p:grpSpPr>
        <p:sp>
          <p:nvSpPr>
            <p:cNvPr id="140" name="Google Shape;1591;p46">
              <a:extLst>
                <a:ext uri="{FF2B5EF4-FFF2-40B4-BE49-F238E27FC236}">
                  <a16:creationId xmlns:a16="http://schemas.microsoft.com/office/drawing/2014/main" id="{4C321569-0C82-46F3-A960-A791B11A90EE}"/>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sp>
          <p:nvSpPr>
            <p:cNvPr id="141" name="Google Shape;1592;p46">
              <a:extLst>
                <a:ext uri="{FF2B5EF4-FFF2-40B4-BE49-F238E27FC236}">
                  <a16:creationId xmlns:a16="http://schemas.microsoft.com/office/drawing/2014/main" id="{4698D2BD-498D-4F09-B40C-71A9B6836B2C}"/>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txBody>
            <a:bodyPr/>
            <a:lstStyle/>
            <a:p>
              <a:endParaRPr lang="en-US"/>
            </a:p>
          </p:txBody>
        </p:sp>
      </p:grpSp>
      <p:grpSp>
        <p:nvGrpSpPr>
          <p:cNvPr id="142" name="Google Shape;1593;p46">
            <a:extLst>
              <a:ext uri="{FF2B5EF4-FFF2-40B4-BE49-F238E27FC236}">
                <a16:creationId xmlns:a16="http://schemas.microsoft.com/office/drawing/2014/main" id="{0566C56E-7AFE-442F-9C84-1EC881F7CF21}"/>
              </a:ext>
            </a:extLst>
          </p:cNvPr>
          <p:cNvGrpSpPr/>
          <p:nvPr/>
        </p:nvGrpSpPr>
        <p:grpSpPr>
          <a:xfrm rot="10800000">
            <a:off x="5185458" y="600399"/>
            <a:ext cx="2159946" cy="1408329"/>
            <a:chOff x="1209529" y="2582171"/>
            <a:chExt cx="2159946" cy="1408329"/>
          </a:xfrm>
        </p:grpSpPr>
        <p:sp>
          <p:nvSpPr>
            <p:cNvPr id="143" name="Google Shape;1594;p46">
              <a:extLst>
                <a:ext uri="{FF2B5EF4-FFF2-40B4-BE49-F238E27FC236}">
                  <a16:creationId xmlns:a16="http://schemas.microsoft.com/office/drawing/2014/main" id="{FF2950CE-D419-4CA3-BB1A-640DE737BD67}"/>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sp>
          <p:nvSpPr>
            <p:cNvPr id="144" name="Google Shape;1595;p46">
              <a:extLst>
                <a:ext uri="{FF2B5EF4-FFF2-40B4-BE49-F238E27FC236}">
                  <a16:creationId xmlns:a16="http://schemas.microsoft.com/office/drawing/2014/main" id="{A209C460-613A-42CC-A05E-5742E344B348}"/>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txBody>
            <a:bodyPr/>
            <a:lstStyle/>
            <a:p>
              <a:endParaRPr lang="en-US"/>
            </a:p>
          </p:txBody>
        </p:sp>
      </p:grpSp>
      <p:sp>
        <p:nvSpPr>
          <p:cNvPr id="2" name="Google Shape;199;p27">
            <a:extLst>
              <a:ext uri="{FF2B5EF4-FFF2-40B4-BE49-F238E27FC236}">
                <a16:creationId xmlns:a16="http://schemas.microsoft.com/office/drawing/2014/main" id="{A7AECC74-62F2-4466-9C2A-9CDC179EC300}"/>
              </a:ext>
            </a:extLst>
          </p:cNvPr>
          <p:cNvSpPr txBox="1">
            <a:spLocks/>
          </p:cNvSpPr>
          <p:nvPr/>
        </p:nvSpPr>
        <p:spPr>
          <a:xfrm>
            <a:off x="2968442" y="2521871"/>
            <a:ext cx="4768308"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1pPr>
            <a:lvl2pPr marL="914400" marR="0" lvl="1"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2pPr>
            <a:lvl3pPr marL="1371600" marR="0" lvl="2"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3pPr>
            <a:lvl4pPr marL="1828800" marR="0" lvl="3"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4pPr>
            <a:lvl5pPr marL="2286000" marR="0" lvl="4"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5pPr>
            <a:lvl6pPr marL="2743200" marR="0" lvl="5"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6pPr>
            <a:lvl7pPr marL="3200400" marR="0" lvl="6"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7pPr>
            <a:lvl8pPr marL="3657600" marR="0" lvl="7"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8pPr>
            <a:lvl9pPr marL="4114800" marR="0" lvl="8" indent="-330200" algn="l" rtl="0">
              <a:lnSpc>
                <a:spcPct val="100000"/>
              </a:lnSpc>
              <a:spcBef>
                <a:spcPts val="0"/>
              </a:spcBef>
              <a:spcAft>
                <a:spcPts val="0"/>
              </a:spcAft>
              <a:buClr>
                <a:schemeClr val="dk1"/>
              </a:buClr>
              <a:buSzPts val="1600"/>
              <a:buFont typeface="KoHo Medium"/>
              <a:buNone/>
              <a:defRPr sz="1600" b="0" i="0" u="none" strike="noStrike" cap="none">
                <a:solidFill>
                  <a:schemeClr val="dk1"/>
                </a:solidFill>
                <a:latin typeface="KoHo Medium"/>
                <a:ea typeface="KoHo Medium"/>
                <a:cs typeface="KoHo Medium"/>
                <a:sym typeface="KoHo Medium"/>
              </a:defRPr>
            </a:lvl9pPr>
          </a:lstStyle>
          <a:p>
            <a:pPr marL="0" indent="0" algn="l"/>
            <a:r>
              <a:rPr lang="en-US" sz="3600">
                <a:latin typeface="#9Slide01 Tieu de ngan" panose="00000800000000000000" pitchFamily="2" charset="0"/>
              </a:rPr>
              <a:t>GIẢI MẬT THƯ</a:t>
            </a:r>
          </a:p>
        </p:txBody>
      </p:sp>
      <p:grpSp>
        <p:nvGrpSpPr>
          <p:cNvPr id="9" name="Group 8">
            <a:extLst>
              <a:ext uri="{FF2B5EF4-FFF2-40B4-BE49-F238E27FC236}">
                <a16:creationId xmlns:a16="http://schemas.microsoft.com/office/drawing/2014/main" id="{50552CE2-273F-45EA-A33F-86E9B3D9B5DE}"/>
              </a:ext>
            </a:extLst>
          </p:cNvPr>
          <p:cNvGrpSpPr/>
          <p:nvPr/>
        </p:nvGrpSpPr>
        <p:grpSpPr>
          <a:xfrm>
            <a:off x="0" y="4074181"/>
            <a:ext cx="29651805" cy="1069319"/>
            <a:chOff x="499568" y="1635232"/>
            <a:chExt cx="29651805" cy="1069319"/>
          </a:xfrm>
        </p:grpSpPr>
        <p:grpSp>
          <p:nvGrpSpPr>
            <p:cNvPr id="6" name="Group 5">
              <a:extLst>
                <a:ext uri="{FF2B5EF4-FFF2-40B4-BE49-F238E27FC236}">
                  <a16:creationId xmlns:a16="http://schemas.microsoft.com/office/drawing/2014/main" id="{EEF491C4-497F-4DB4-A226-07672B29046A}"/>
                </a:ext>
              </a:extLst>
            </p:cNvPr>
            <p:cNvGrpSpPr/>
            <p:nvPr/>
          </p:nvGrpSpPr>
          <p:grpSpPr>
            <a:xfrm>
              <a:off x="25360623" y="1649183"/>
              <a:ext cx="4790750" cy="1027670"/>
              <a:chOff x="2516739" y="2435013"/>
              <a:chExt cx="4790750" cy="1027670"/>
            </a:xfrm>
          </p:grpSpPr>
          <p:grpSp>
            <p:nvGrpSpPr>
              <p:cNvPr id="40" name="Google Shape;2448;p56">
                <a:extLst>
                  <a:ext uri="{FF2B5EF4-FFF2-40B4-BE49-F238E27FC236}">
                    <a16:creationId xmlns:a16="http://schemas.microsoft.com/office/drawing/2014/main" id="{1709088F-1CFE-4AA8-AA6B-6E954AFFBE5D}"/>
                  </a:ext>
                </a:extLst>
              </p:cNvPr>
              <p:cNvGrpSpPr/>
              <p:nvPr/>
            </p:nvGrpSpPr>
            <p:grpSpPr>
              <a:xfrm>
                <a:off x="5884940" y="2543733"/>
                <a:ext cx="610132" cy="865112"/>
                <a:chOff x="4020725" y="3031375"/>
                <a:chExt cx="521525" cy="739475"/>
              </a:xfrm>
            </p:grpSpPr>
            <p:sp>
              <p:nvSpPr>
                <p:cNvPr id="41" name="Google Shape;2449;p56">
                  <a:extLst>
                    <a:ext uri="{FF2B5EF4-FFF2-40B4-BE49-F238E27FC236}">
                      <a16:creationId xmlns:a16="http://schemas.microsoft.com/office/drawing/2014/main" id="{11652C73-46F4-40D5-AC2E-376D6684CFF5}"/>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50;p56">
                  <a:extLst>
                    <a:ext uri="{FF2B5EF4-FFF2-40B4-BE49-F238E27FC236}">
                      <a16:creationId xmlns:a16="http://schemas.microsoft.com/office/drawing/2014/main" id="{ED6B89E8-DA6B-4F8C-A00E-6CCF5540DE70}"/>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51;p56">
                  <a:extLst>
                    <a:ext uri="{FF2B5EF4-FFF2-40B4-BE49-F238E27FC236}">
                      <a16:creationId xmlns:a16="http://schemas.microsoft.com/office/drawing/2014/main" id="{E1128FA8-BAF4-4ABF-880C-BCED5610CA54}"/>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52;p56">
                  <a:extLst>
                    <a:ext uri="{FF2B5EF4-FFF2-40B4-BE49-F238E27FC236}">
                      <a16:creationId xmlns:a16="http://schemas.microsoft.com/office/drawing/2014/main" id="{334BABA3-4EC7-4BC7-85BC-7A8E18C8CA4E}"/>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53;p56">
                  <a:extLst>
                    <a:ext uri="{FF2B5EF4-FFF2-40B4-BE49-F238E27FC236}">
                      <a16:creationId xmlns:a16="http://schemas.microsoft.com/office/drawing/2014/main" id="{27EBCE70-8EF5-42D5-843A-8A9B710D71A2}"/>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54;p56">
                  <a:extLst>
                    <a:ext uri="{FF2B5EF4-FFF2-40B4-BE49-F238E27FC236}">
                      <a16:creationId xmlns:a16="http://schemas.microsoft.com/office/drawing/2014/main" id="{50E70950-E29B-4186-974E-17FF5BB9E350}"/>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55;p56">
                  <a:extLst>
                    <a:ext uri="{FF2B5EF4-FFF2-40B4-BE49-F238E27FC236}">
                      <a16:creationId xmlns:a16="http://schemas.microsoft.com/office/drawing/2014/main" id="{6A8117CF-4E93-4B1B-AC42-1F669E90A138}"/>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56;p56">
                  <a:extLst>
                    <a:ext uri="{FF2B5EF4-FFF2-40B4-BE49-F238E27FC236}">
                      <a16:creationId xmlns:a16="http://schemas.microsoft.com/office/drawing/2014/main" id="{4F51E403-053D-4656-9062-630236F7F91D}"/>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57;p56">
                  <a:extLst>
                    <a:ext uri="{FF2B5EF4-FFF2-40B4-BE49-F238E27FC236}">
                      <a16:creationId xmlns:a16="http://schemas.microsoft.com/office/drawing/2014/main" id="{32AC3292-0818-4355-A528-B67567A0DB52}"/>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58;p56">
                  <a:extLst>
                    <a:ext uri="{FF2B5EF4-FFF2-40B4-BE49-F238E27FC236}">
                      <a16:creationId xmlns:a16="http://schemas.microsoft.com/office/drawing/2014/main" id="{7CAAEB82-02F1-4F59-9C7F-6A55D3DFC89E}"/>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59;p56">
                  <a:extLst>
                    <a:ext uri="{FF2B5EF4-FFF2-40B4-BE49-F238E27FC236}">
                      <a16:creationId xmlns:a16="http://schemas.microsoft.com/office/drawing/2014/main" id="{07004B67-2A67-4D41-82A9-87BE2B559DBE}"/>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60;p56">
                  <a:extLst>
                    <a:ext uri="{FF2B5EF4-FFF2-40B4-BE49-F238E27FC236}">
                      <a16:creationId xmlns:a16="http://schemas.microsoft.com/office/drawing/2014/main" id="{E24191CE-E1B1-4AE9-9C47-FF6070EAB31D}"/>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461;p56">
                  <a:extLst>
                    <a:ext uri="{FF2B5EF4-FFF2-40B4-BE49-F238E27FC236}">
                      <a16:creationId xmlns:a16="http://schemas.microsoft.com/office/drawing/2014/main" id="{E8C620C6-01CB-4F57-8C55-8537E1DB4E7A}"/>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62;p56">
                  <a:extLst>
                    <a:ext uri="{FF2B5EF4-FFF2-40B4-BE49-F238E27FC236}">
                      <a16:creationId xmlns:a16="http://schemas.microsoft.com/office/drawing/2014/main" id="{FCAADEDE-A084-4B1F-BC8E-7D627BF09CE8}"/>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63;p56">
                  <a:extLst>
                    <a:ext uri="{FF2B5EF4-FFF2-40B4-BE49-F238E27FC236}">
                      <a16:creationId xmlns:a16="http://schemas.microsoft.com/office/drawing/2014/main" id="{D5E48A9C-1944-4CD4-B773-56AC34977F70}"/>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64;p56">
                  <a:extLst>
                    <a:ext uri="{FF2B5EF4-FFF2-40B4-BE49-F238E27FC236}">
                      <a16:creationId xmlns:a16="http://schemas.microsoft.com/office/drawing/2014/main" id="{49D30763-FB50-41DD-B595-0BC5393B10E1}"/>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465;p56">
                  <a:extLst>
                    <a:ext uri="{FF2B5EF4-FFF2-40B4-BE49-F238E27FC236}">
                      <a16:creationId xmlns:a16="http://schemas.microsoft.com/office/drawing/2014/main" id="{FF26EFE7-5859-4A4D-91AB-CC1AFA1F2116}"/>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466;p56">
                  <a:extLst>
                    <a:ext uri="{FF2B5EF4-FFF2-40B4-BE49-F238E27FC236}">
                      <a16:creationId xmlns:a16="http://schemas.microsoft.com/office/drawing/2014/main" id="{8B11CF66-8B32-429F-997A-1FDCB9AB58C5}"/>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467;p56">
                  <a:extLst>
                    <a:ext uri="{FF2B5EF4-FFF2-40B4-BE49-F238E27FC236}">
                      <a16:creationId xmlns:a16="http://schemas.microsoft.com/office/drawing/2014/main" id="{5127990B-EDC3-4BFA-AEBB-CD37FF0E1D1D}"/>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68;p56">
                  <a:extLst>
                    <a:ext uri="{FF2B5EF4-FFF2-40B4-BE49-F238E27FC236}">
                      <a16:creationId xmlns:a16="http://schemas.microsoft.com/office/drawing/2014/main" id="{A1A88E2E-FF83-4688-B95A-B0E8556175D4}"/>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69;p56">
                  <a:extLst>
                    <a:ext uri="{FF2B5EF4-FFF2-40B4-BE49-F238E27FC236}">
                      <a16:creationId xmlns:a16="http://schemas.microsoft.com/office/drawing/2014/main" id="{E07FC218-6901-405E-91E0-BA5168E36DDE}"/>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70;p56">
                  <a:extLst>
                    <a:ext uri="{FF2B5EF4-FFF2-40B4-BE49-F238E27FC236}">
                      <a16:creationId xmlns:a16="http://schemas.microsoft.com/office/drawing/2014/main" id="{7DA0AE7D-5016-43EF-A1AF-DD913C387EEA}"/>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71;p56">
                  <a:extLst>
                    <a:ext uri="{FF2B5EF4-FFF2-40B4-BE49-F238E27FC236}">
                      <a16:creationId xmlns:a16="http://schemas.microsoft.com/office/drawing/2014/main" id="{1B3966AA-60D9-43BA-8D6D-0ABBCF0BBD4A}"/>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72;p56">
                  <a:extLst>
                    <a:ext uri="{FF2B5EF4-FFF2-40B4-BE49-F238E27FC236}">
                      <a16:creationId xmlns:a16="http://schemas.microsoft.com/office/drawing/2014/main" id="{7CBD9072-34F7-4A1E-A901-88394B7C9B50}"/>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73;p56">
                  <a:extLst>
                    <a:ext uri="{FF2B5EF4-FFF2-40B4-BE49-F238E27FC236}">
                      <a16:creationId xmlns:a16="http://schemas.microsoft.com/office/drawing/2014/main" id="{C823A64D-29A8-414D-98A1-D02EE36ACE12}"/>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74;p56">
                  <a:extLst>
                    <a:ext uri="{FF2B5EF4-FFF2-40B4-BE49-F238E27FC236}">
                      <a16:creationId xmlns:a16="http://schemas.microsoft.com/office/drawing/2014/main" id="{A4367117-790F-4B0F-B2BE-A9891686CA41}"/>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75;p56">
                  <a:extLst>
                    <a:ext uri="{FF2B5EF4-FFF2-40B4-BE49-F238E27FC236}">
                      <a16:creationId xmlns:a16="http://schemas.microsoft.com/office/drawing/2014/main" id="{B8C73CCA-182A-42B3-AAB4-7FFEC2FF25BB}"/>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76;p56">
                  <a:extLst>
                    <a:ext uri="{FF2B5EF4-FFF2-40B4-BE49-F238E27FC236}">
                      <a16:creationId xmlns:a16="http://schemas.microsoft.com/office/drawing/2014/main" id="{E55C33D3-E145-41C9-BD2E-B2B3CFC5AD3D}"/>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77;p56">
                  <a:extLst>
                    <a:ext uri="{FF2B5EF4-FFF2-40B4-BE49-F238E27FC236}">
                      <a16:creationId xmlns:a16="http://schemas.microsoft.com/office/drawing/2014/main" id="{664DD369-5AFE-4969-B1C8-DA9BDF19845E}"/>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2478;p56">
                <a:extLst>
                  <a:ext uri="{FF2B5EF4-FFF2-40B4-BE49-F238E27FC236}">
                    <a16:creationId xmlns:a16="http://schemas.microsoft.com/office/drawing/2014/main" id="{350E3100-F54A-487E-B3E0-68EEF454680A}"/>
                  </a:ext>
                </a:extLst>
              </p:cNvPr>
              <p:cNvGrpSpPr/>
              <p:nvPr/>
            </p:nvGrpSpPr>
            <p:grpSpPr>
              <a:xfrm>
                <a:off x="4302408" y="2553963"/>
                <a:ext cx="610132" cy="907316"/>
                <a:chOff x="4020725" y="3932025"/>
                <a:chExt cx="521525" cy="775550"/>
              </a:xfrm>
            </p:grpSpPr>
            <p:sp>
              <p:nvSpPr>
                <p:cNvPr id="71" name="Google Shape;2479;p56">
                  <a:extLst>
                    <a:ext uri="{FF2B5EF4-FFF2-40B4-BE49-F238E27FC236}">
                      <a16:creationId xmlns:a16="http://schemas.microsoft.com/office/drawing/2014/main" id="{CBA961A2-B898-4468-A61E-552E57FDDE2C}"/>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80;p56">
                  <a:extLst>
                    <a:ext uri="{FF2B5EF4-FFF2-40B4-BE49-F238E27FC236}">
                      <a16:creationId xmlns:a16="http://schemas.microsoft.com/office/drawing/2014/main" id="{B1B0B350-835F-4B3F-8D81-6130F93F6B88}"/>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81;p56">
                  <a:extLst>
                    <a:ext uri="{FF2B5EF4-FFF2-40B4-BE49-F238E27FC236}">
                      <a16:creationId xmlns:a16="http://schemas.microsoft.com/office/drawing/2014/main" id="{9B984F6F-D0C2-43A4-AB82-CC3AE1CCCFA3}"/>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82;p56">
                  <a:extLst>
                    <a:ext uri="{FF2B5EF4-FFF2-40B4-BE49-F238E27FC236}">
                      <a16:creationId xmlns:a16="http://schemas.microsoft.com/office/drawing/2014/main" id="{A2FAA61B-CEEE-4C0D-9375-DC4878FFF552}"/>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83;p56">
                  <a:extLst>
                    <a:ext uri="{FF2B5EF4-FFF2-40B4-BE49-F238E27FC236}">
                      <a16:creationId xmlns:a16="http://schemas.microsoft.com/office/drawing/2014/main" id="{51F6CBF0-5299-43B8-B23F-2509B6CF4532}"/>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84;p56">
                  <a:extLst>
                    <a:ext uri="{FF2B5EF4-FFF2-40B4-BE49-F238E27FC236}">
                      <a16:creationId xmlns:a16="http://schemas.microsoft.com/office/drawing/2014/main" id="{65A03B2C-C01C-43B7-A2C6-88A316605CD2}"/>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85;p56">
                  <a:extLst>
                    <a:ext uri="{FF2B5EF4-FFF2-40B4-BE49-F238E27FC236}">
                      <a16:creationId xmlns:a16="http://schemas.microsoft.com/office/drawing/2014/main" id="{0CA4BBC8-F737-4334-B00A-5AC71A40FBD7}"/>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86;p56">
                  <a:extLst>
                    <a:ext uri="{FF2B5EF4-FFF2-40B4-BE49-F238E27FC236}">
                      <a16:creationId xmlns:a16="http://schemas.microsoft.com/office/drawing/2014/main" id="{DF2CA092-D6E1-4262-842F-55D9DEC722A2}"/>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87;p56">
                  <a:extLst>
                    <a:ext uri="{FF2B5EF4-FFF2-40B4-BE49-F238E27FC236}">
                      <a16:creationId xmlns:a16="http://schemas.microsoft.com/office/drawing/2014/main" id="{D8563509-5464-46BB-A92A-66E7E8B8153D}"/>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88;p56">
                  <a:extLst>
                    <a:ext uri="{FF2B5EF4-FFF2-40B4-BE49-F238E27FC236}">
                      <a16:creationId xmlns:a16="http://schemas.microsoft.com/office/drawing/2014/main" id="{5E475564-E352-4F35-AAE5-F3E1950E9C79}"/>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89;p56">
                  <a:extLst>
                    <a:ext uri="{FF2B5EF4-FFF2-40B4-BE49-F238E27FC236}">
                      <a16:creationId xmlns:a16="http://schemas.microsoft.com/office/drawing/2014/main" id="{9A16AC56-FD2E-40D4-B04A-B7A8D0D2AD00}"/>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490;p56">
                  <a:extLst>
                    <a:ext uri="{FF2B5EF4-FFF2-40B4-BE49-F238E27FC236}">
                      <a16:creationId xmlns:a16="http://schemas.microsoft.com/office/drawing/2014/main" id="{E00E96CF-A387-46DD-B262-97C0324C7E8E}"/>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491;p56">
                  <a:extLst>
                    <a:ext uri="{FF2B5EF4-FFF2-40B4-BE49-F238E27FC236}">
                      <a16:creationId xmlns:a16="http://schemas.microsoft.com/office/drawing/2014/main" id="{A97ED941-BC5B-40E9-BC95-3974F77645EC}"/>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92;p56">
                  <a:extLst>
                    <a:ext uri="{FF2B5EF4-FFF2-40B4-BE49-F238E27FC236}">
                      <a16:creationId xmlns:a16="http://schemas.microsoft.com/office/drawing/2014/main" id="{9508157F-8256-4341-BAE7-2FDBE554AA0D}"/>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93;p56">
                  <a:extLst>
                    <a:ext uri="{FF2B5EF4-FFF2-40B4-BE49-F238E27FC236}">
                      <a16:creationId xmlns:a16="http://schemas.microsoft.com/office/drawing/2014/main" id="{1173C32A-66BE-4C61-8580-B62EE4717D06}"/>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94;p56">
                  <a:extLst>
                    <a:ext uri="{FF2B5EF4-FFF2-40B4-BE49-F238E27FC236}">
                      <a16:creationId xmlns:a16="http://schemas.microsoft.com/office/drawing/2014/main" id="{7ED77C29-05A1-4277-836E-04673E6C8A8D}"/>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95;p56">
                  <a:extLst>
                    <a:ext uri="{FF2B5EF4-FFF2-40B4-BE49-F238E27FC236}">
                      <a16:creationId xmlns:a16="http://schemas.microsoft.com/office/drawing/2014/main" id="{1AAC1BBC-B3E9-4B40-BB93-F8C822ADA8AA}"/>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96;p56">
                  <a:extLst>
                    <a:ext uri="{FF2B5EF4-FFF2-40B4-BE49-F238E27FC236}">
                      <a16:creationId xmlns:a16="http://schemas.microsoft.com/office/drawing/2014/main" id="{B82C3761-4A57-4DFE-A45B-5C6130304D0C}"/>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2497;p56">
                <a:extLst>
                  <a:ext uri="{FF2B5EF4-FFF2-40B4-BE49-F238E27FC236}">
                    <a16:creationId xmlns:a16="http://schemas.microsoft.com/office/drawing/2014/main" id="{33CD40AA-C331-4D93-A78A-5D975A2CB10F}"/>
                  </a:ext>
                </a:extLst>
              </p:cNvPr>
              <p:cNvGrpSpPr/>
              <p:nvPr/>
            </p:nvGrpSpPr>
            <p:grpSpPr>
              <a:xfrm>
                <a:off x="5103783" y="2551682"/>
                <a:ext cx="610132" cy="911001"/>
                <a:chOff x="4703850" y="3930075"/>
                <a:chExt cx="521525" cy="778700"/>
              </a:xfrm>
            </p:grpSpPr>
            <p:sp>
              <p:nvSpPr>
                <p:cNvPr id="90" name="Google Shape;2498;p56">
                  <a:extLst>
                    <a:ext uri="{FF2B5EF4-FFF2-40B4-BE49-F238E27FC236}">
                      <a16:creationId xmlns:a16="http://schemas.microsoft.com/office/drawing/2014/main" id="{C56966EA-49B8-412C-9D46-826C949963FE}"/>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99;p56">
                  <a:extLst>
                    <a:ext uri="{FF2B5EF4-FFF2-40B4-BE49-F238E27FC236}">
                      <a16:creationId xmlns:a16="http://schemas.microsoft.com/office/drawing/2014/main" id="{6723BA8E-9A76-46C6-8DC8-5A7C3C8470E5}"/>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00;p56">
                  <a:extLst>
                    <a:ext uri="{FF2B5EF4-FFF2-40B4-BE49-F238E27FC236}">
                      <a16:creationId xmlns:a16="http://schemas.microsoft.com/office/drawing/2014/main" id="{2D887247-0465-44B0-8504-8924B3A7B0D3}"/>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01;p56">
                  <a:extLst>
                    <a:ext uri="{FF2B5EF4-FFF2-40B4-BE49-F238E27FC236}">
                      <a16:creationId xmlns:a16="http://schemas.microsoft.com/office/drawing/2014/main" id="{410CA752-1208-445D-8D54-5AD7F804EA61}"/>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02;p56">
                  <a:extLst>
                    <a:ext uri="{FF2B5EF4-FFF2-40B4-BE49-F238E27FC236}">
                      <a16:creationId xmlns:a16="http://schemas.microsoft.com/office/drawing/2014/main" id="{C56F5789-35EA-414B-BE6D-BC1CE80C8C28}"/>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03;p56">
                  <a:extLst>
                    <a:ext uri="{FF2B5EF4-FFF2-40B4-BE49-F238E27FC236}">
                      <a16:creationId xmlns:a16="http://schemas.microsoft.com/office/drawing/2014/main" id="{64540499-161F-46E6-A2B9-241A254E623C}"/>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04;p56">
                  <a:extLst>
                    <a:ext uri="{FF2B5EF4-FFF2-40B4-BE49-F238E27FC236}">
                      <a16:creationId xmlns:a16="http://schemas.microsoft.com/office/drawing/2014/main" id="{880A6834-4C4A-4C28-9E07-1762EC7C65B6}"/>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05;p56">
                  <a:extLst>
                    <a:ext uri="{FF2B5EF4-FFF2-40B4-BE49-F238E27FC236}">
                      <a16:creationId xmlns:a16="http://schemas.microsoft.com/office/drawing/2014/main" id="{99241B08-240A-4C15-90FC-DC6E20E1840A}"/>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06;p56">
                  <a:extLst>
                    <a:ext uri="{FF2B5EF4-FFF2-40B4-BE49-F238E27FC236}">
                      <a16:creationId xmlns:a16="http://schemas.microsoft.com/office/drawing/2014/main" id="{8B330C77-D60B-4658-9E78-88D779CD9F5D}"/>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7;p56">
                  <a:extLst>
                    <a:ext uri="{FF2B5EF4-FFF2-40B4-BE49-F238E27FC236}">
                      <a16:creationId xmlns:a16="http://schemas.microsoft.com/office/drawing/2014/main" id="{A0586DB8-D7A6-4DC3-BEBA-B0A5A8BF54FE}"/>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08;p56">
                  <a:extLst>
                    <a:ext uri="{FF2B5EF4-FFF2-40B4-BE49-F238E27FC236}">
                      <a16:creationId xmlns:a16="http://schemas.microsoft.com/office/drawing/2014/main" id="{721C74DE-A5D5-4E3D-A592-9CADE67B941B}"/>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09;p56">
                  <a:extLst>
                    <a:ext uri="{FF2B5EF4-FFF2-40B4-BE49-F238E27FC236}">
                      <a16:creationId xmlns:a16="http://schemas.microsoft.com/office/drawing/2014/main" id="{341AC7F4-1843-4307-B765-63226F21ECD8}"/>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10;p56">
                  <a:extLst>
                    <a:ext uri="{FF2B5EF4-FFF2-40B4-BE49-F238E27FC236}">
                      <a16:creationId xmlns:a16="http://schemas.microsoft.com/office/drawing/2014/main" id="{0C9C217E-AE2C-443F-8124-4304D3D2B8DB}"/>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11;p56">
                  <a:extLst>
                    <a:ext uri="{FF2B5EF4-FFF2-40B4-BE49-F238E27FC236}">
                      <a16:creationId xmlns:a16="http://schemas.microsoft.com/office/drawing/2014/main" id="{FB65590E-BC41-4445-8C44-441AE1B0A314}"/>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12;p56">
                  <a:extLst>
                    <a:ext uri="{FF2B5EF4-FFF2-40B4-BE49-F238E27FC236}">
                      <a16:creationId xmlns:a16="http://schemas.microsoft.com/office/drawing/2014/main" id="{B9A29AE1-98C4-4A3A-97F0-8E37C1628305}"/>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13;p56">
                  <a:extLst>
                    <a:ext uri="{FF2B5EF4-FFF2-40B4-BE49-F238E27FC236}">
                      <a16:creationId xmlns:a16="http://schemas.microsoft.com/office/drawing/2014/main" id="{A2B666EB-4FBE-4107-81BD-82CB9AF6B763}"/>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14;p56">
                  <a:extLst>
                    <a:ext uri="{FF2B5EF4-FFF2-40B4-BE49-F238E27FC236}">
                      <a16:creationId xmlns:a16="http://schemas.microsoft.com/office/drawing/2014/main" id="{E8F80FD6-B41C-4BC0-88A0-CB7650B50E40}"/>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15;p56">
                  <a:extLst>
                    <a:ext uri="{FF2B5EF4-FFF2-40B4-BE49-F238E27FC236}">
                      <a16:creationId xmlns:a16="http://schemas.microsoft.com/office/drawing/2014/main" id="{DF8CBB55-E72E-42A3-B6C3-E163B37E12EF}"/>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16;p56">
                  <a:extLst>
                    <a:ext uri="{FF2B5EF4-FFF2-40B4-BE49-F238E27FC236}">
                      <a16:creationId xmlns:a16="http://schemas.microsoft.com/office/drawing/2014/main" id="{C52DDBB3-8DFA-4D78-9914-7B81118A7048}"/>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17;p56">
                  <a:extLst>
                    <a:ext uri="{FF2B5EF4-FFF2-40B4-BE49-F238E27FC236}">
                      <a16:creationId xmlns:a16="http://schemas.microsoft.com/office/drawing/2014/main" id="{4DC138F3-CBC8-4649-A24D-20FF6056D3B6}"/>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18;p56">
                  <a:extLst>
                    <a:ext uri="{FF2B5EF4-FFF2-40B4-BE49-F238E27FC236}">
                      <a16:creationId xmlns:a16="http://schemas.microsoft.com/office/drawing/2014/main" id="{98405E18-0BA9-4CC9-BF72-97E81FE4749C}"/>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19;p56">
                  <a:extLst>
                    <a:ext uri="{FF2B5EF4-FFF2-40B4-BE49-F238E27FC236}">
                      <a16:creationId xmlns:a16="http://schemas.microsoft.com/office/drawing/2014/main" id="{C7D6D8EA-52BC-4344-885B-84FD4B49515F}"/>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20;p56">
                  <a:extLst>
                    <a:ext uri="{FF2B5EF4-FFF2-40B4-BE49-F238E27FC236}">
                      <a16:creationId xmlns:a16="http://schemas.microsoft.com/office/drawing/2014/main" id="{F879F960-8A59-4235-A47C-460AB8FE5A31}"/>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521;p56">
                  <a:extLst>
                    <a:ext uri="{FF2B5EF4-FFF2-40B4-BE49-F238E27FC236}">
                      <a16:creationId xmlns:a16="http://schemas.microsoft.com/office/drawing/2014/main" id="{FC84D94D-7633-4E49-AD50-8DC0CCFCBCD3}"/>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522;p56">
                  <a:extLst>
                    <a:ext uri="{FF2B5EF4-FFF2-40B4-BE49-F238E27FC236}">
                      <a16:creationId xmlns:a16="http://schemas.microsoft.com/office/drawing/2014/main" id="{FE84610D-B2A0-4166-8DF9-5EA71328DB67}"/>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523;p56">
                  <a:extLst>
                    <a:ext uri="{FF2B5EF4-FFF2-40B4-BE49-F238E27FC236}">
                      <a16:creationId xmlns:a16="http://schemas.microsoft.com/office/drawing/2014/main" id="{C0891C4B-95A4-4558-A2CE-4FDDD46B5512}"/>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524;p56">
                  <a:extLst>
                    <a:ext uri="{FF2B5EF4-FFF2-40B4-BE49-F238E27FC236}">
                      <a16:creationId xmlns:a16="http://schemas.microsoft.com/office/drawing/2014/main" id="{A006E7A0-9820-4588-9BBD-EF4FD0B473D6}"/>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525;p56">
                  <a:extLst>
                    <a:ext uri="{FF2B5EF4-FFF2-40B4-BE49-F238E27FC236}">
                      <a16:creationId xmlns:a16="http://schemas.microsoft.com/office/drawing/2014/main" id="{C46CF368-9C0B-4DBE-A880-81F5AA517A3C}"/>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2526;p56">
                <a:extLst>
                  <a:ext uri="{FF2B5EF4-FFF2-40B4-BE49-F238E27FC236}">
                    <a16:creationId xmlns:a16="http://schemas.microsoft.com/office/drawing/2014/main" id="{BD65B85A-7B5E-4756-9056-C6C7AC56C1BD}"/>
                  </a:ext>
                </a:extLst>
              </p:cNvPr>
              <p:cNvGrpSpPr/>
              <p:nvPr/>
            </p:nvGrpSpPr>
            <p:grpSpPr>
              <a:xfrm>
                <a:off x="2516739" y="2435013"/>
                <a:ext cx="754995" cy="1026266"/>
                <a:chOff x="3275100" y="2893625"/>
                <a:chExt cx="645350" cy="877225"/>
              </a:xfrm>
            </p:grpSpPr>
            <p:sp>
              <p:nvSpPr>
                <p:cNvPr id="149" name="Google Shape;2527;p56">
                  <a:extLst>
                    <a:ext uri="{FF2B5EF4-FFF2-40B4-BE49-F238E27FC236}">
                      <a16:creationId xmlns:a16="http://schemas.microsoft.com/office/drawing/2014/main" id="{462BB5B2-F946-43E6-B0F0-0B26F868DDBB}"/>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528;p56">
                  <a:extLst>
                    <a:ext uri="{FF2B5EF4-FFF2-40B4-BE49-F238E27FC236}">
                      <a16:creationId xmlns:a16="http://schemas.microsoft.com/office/drawing/2014/main" id="{F6ECFFCE-0637-4D64-AC8C-E2DC0DF62D37}"/>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529;p56">
                  <a:extLst>
                    <a:ext uri="{FF2B5EF4-FFF2-40B4-BE49-F238E27FC236}">
                      <a16:creationId xmlns:a16="http://schemas.microsoft.com/office/drawing/2014/main" id="{D5BD8CF3-A4E8-432A-9C07-324693BEA205}"/>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530;p56">
                  <a:extLst>
                    <a:ext uri="{FF2B5EF4-FFF2-40B4-BE49-F238E27FC236}">
                      <a16:creationId xmlns:a16="http://schemas.microsoft.com/office/drawing/2014/main" id="{B821625B-C3E7-438E-B5BD-6B0C0561B3E9}"/>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531;p56">
                  <a:extLst>
                    <a:ext uri="{FF2B5EF4-FFF2-40B4-BE49-F238E27FC236}">
                      <a16:creationId xmlns:a16="http://schemas.microsoft.com/office/drawing/2014/main" id="{9C448F4A-49FB-45CC-B4E2-15DB1E170727}"/>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532;p56">
                  <a:extLst>
                    <a:ext uri="{FF2B5EF4-FFF2-40B4-BE49-F238E27FC236}">
                      <a16:creationId xmlns:a16="http://schemas.microsoft.com/office/drawing/2014/main" id="{A92D03D1-11BD-4FEE-B8AD-DD601FDBC0EF}"/>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533;p56">
                  <a:extLst>
                    <a:ext uri="{FF2B5EF4-FFF2-40B4-BE49-F238E27FC236}">
                      <a16:creationId xmlns:a16="http://schemas.microsoft.com/office/drawing/2014/main" id="{117768C0-C2EB-4A15-A635-0E576E81DE27}"/>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534;p56">
                  <a:extLst>
                    <a:ext uri="{FF2B5EF4-FFF2-40B4-BE49-F238E27FC236}">
                      <a16:creationId xmlns:a16="http://schemas.microsoft.com/office/drawing/2014/main" id="{26E125FD-A380-43D4-8920-313CAA5B3AD5}"/>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535;p56">
                  <a:extLst>
                    <a:ext uri="{FF2B5EF4-FFF2-40B4-BE49-F238E27FC236}">
                      <a16:creationId xmlns:a16="http://schemas.microsoft.com/office/drawing/2014/main" id="{79FB94CE-D799-41DF-B916-4AFACE1F446B}"/>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536;p56">
                  <a:extLst>
                    <a:ext uri="{FF2B5EF4-FFF2-40B4-BE49-F238E27FC236}">
                      <a16:creationId xmlns:a16="http://schemas.microsoft.com/office/drawing/2014/main" id="{44FB8230-B40C-434C-B361-21B436BEE441}"/>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537;p56">
                  <a:extLst>
                    <a:ext uri="{FF2B5EF4-FFF2-40B4-BE49-F238E27FC236}">
                      <a16:creationId xmlns:a16="http://schemas.microsoft.com/office/drawing/2014/main" id="{45CC7A33-4D07-46BC-A7F6-549D4CA74CDD}"/>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8;p56">
                  <a:extLst>
                    <a:ext uri="{FF2B5EF4-FFF2-40B4-BE49-F238E27FC236}">
                      <a16:creationId xmlns:a16="http://schemas.microsoft.com/office/drawing/2014/main" id="{405BB68F-BF7F-4AB6-9E2C-474E52F49E82}"/>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39;p56">
                  <a:extLst>
                    <a:ext uri="{FF2B5EF4-FFF2-40B4-BE49-F238E27FC236}">
                      <a16:creationId xmlns:a16="http://schemas.microsoft.com/office/drawing/2014/main" id="{CC4440D1-2EC2-4BB5-A7DE-47D542E4FBD2}"/>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40;p56">
                  <a:extLst>
                    <a:ext uri="{FF2B5EF4-FFF2-40B4-BE49-F238E27FC236}">
                      <a16:creationId xmlns:a16="http://schemas.microsoft.com/office/drawing/2014/main" id="{60E68BB7-E99A-4127-A36E-AF41BE349308}"/>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41;p56">
                  <a:extLst>
                    <a:ext uri="{FF2B5EF4-FFF2-40B4-BE49-F238E27FC236}">
                      <a16:creationId xmlns:a16="http://schemas.microsoft.com/office/drawing/2014/main" id="{04339894-BB18-4C6D-8888-49B9F9C5C9D6}"/>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42;p56">
                  <a:extLst>
                    <a:ext uri="{FF2B5EF4-FFF2-40B4-BE49-F238E27FC236}">
                      <a16:creationId xmlns:a16="http://schemas.microsoft.com/office/drawing/2014/main" id="{71B64106-774C-4D40-BF0A-12E44D4FB364}"/>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43;p56">
                  <a:extLst>
                    <a:ext uri="{FF2B5EF4-FFF2-40B4-BE49-F238E27FC236}">
                      <a16:creationId xmlns:a16="http://schemas.microsoft.com/office/drawing/2014/main" id="{A92505BA-1266-46FB-BB08-73114EF22200}"/>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44;p56">
                  <a:extLst>
                    <a:ext uri="{FF2B5EF4-FFF2-40B4-BE49-F238E27FC236}">
                      <a16:creationId xmlns:a16="http://schemas.microsoft.com/office/drawing/2014/main" id="{124BFC38-1399-4B19-A028-932D108B10EA}"/>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2546;p56">
                <a:extLst>
                  <a:ext uri="{FF2B5EF4-FFF2-40B4-BE49-F238E27FC236}">
                    <a16:creationId xmlns:a16="http://schemas.microsoft.com/office/drawing/2014/main" id="{9D0CCDD8-B667-46CF-B0E7-DFB8E35CFE8B}"/>
                  </a:ext>
                </a:extLst>
              </p:cNvPr>
              <p:cNvGrpSpPr/>
              <p:nvPr/>
            </p:nvGrpSpPr>
            <p:grpSpPr>
              <a:xfrm>
                <a:off x="3501020" y="2579379"/>
                <a:ext cx="612092" cy="881549"/>
                <a:chOff x="3333850" y="3953750"/>
                <a:chExt cx="523200" cy="753525"/>
              </a:xfrm>
            </p:grpSpPr>
            <p:sp>
              <p:nvSpPr>
                <p:cNvPr id="169" name="Google Shape;2547;p56">
                  <a:extLst>
                    <a:ext uri="{FF2B5EF4-FFF2-40B4-BE49-F238E27FC236}">
                      <a16:creationId xmlns:a16="http://schemas.microsoft.com/office/drawing/2014/main" id="{ABD2D1E0-66EF-4093-A3B5-00176E498669}"/>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548;p56">
                  <a:extLst>
                    <a:ext uri="{FF2B5EF4-FFF2-40B4-BE49-F238E27FC236}">
                      <a16:creationId xmlns:a16="http://schemas.microsoft.com/office/drawing/2014/main" id="{A5C8982F-0A96-47AE-919C-A7BF57EAEDBA}"/>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549;p56">
                  <a:extLst>
                    <a:ext uri="{FF2B5EF4-FFF2-40B4-BE49-F238E27FC236}">
                      <a16:creationId xmlns:a16="http://schemas.microsoft.com/office/drawing/2014/main" id="{2C61A939-AC40-4FD0-B5C0-FA64E7CEFBC5}"/>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550;p56">
                  <a:extLst>
                    <a:ext uri="{FF2B5EF4-FFF2-40B4-BE49-F238E27FC236}">
                      <a16:creationId xmlns:a16="http://schemas.microsoft.com/office/drawing/2014/main" id="{CB897B80-2C6A-48DB-81E8-A731B83DFBF3}"/>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551;p56">
                  <a:extLst>
                    <a:ext uri="{FF2B5EF4-FFF2-40B4-BE49-F238E27FC236}">
                      <a16:creationId xmlns:a16="http://schemas.microsoft.com/office/drawing/2014/main" id="{1D9C4C95-E7F5-43C4-876C-6F058172EA93}"/>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552;p56">
                  <a:extLst>
                    <a:ext uri="{FF2B5EF4-FFF2-40B4-BE49-F238E27FC236}">
                      <a16:creationId xmlns:a16="http://schemas.microsoft.com/office/drawing/2014/main" id="{8B6C968F-4574-49C3-BD62-5C7BA1CE5046}"/>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553;p56">
                  <a:extLst>
                    <a:ext uri="{FF2B5EF4-FFF2-40B4-BE49-F238E27FC236}">
                      <a16:creationId xmlns:a16="http://schemas.microsoft.com/office/drawing/2014/main" id="{844F1439-40EA-43F5-804E-C302C00717F0}"/>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554;p56">
                  <a:extLst>
                    <a:ext uri="{FF2B5EF4-FFF2-40B4-BE49-F238E27FC236}">
                      <a16:creationId xmlns:a16="http://schemas.microsoft.com/office/drawing/2014/main" id="{45C1289F-A2C0-46EF-981A-0ABCED84381C}"/>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555;p56">
                  <a:extLst>
                    <a:ext uri="{FF2B5EF4-FFF2-40B4-BE49-F238E27FC236}">
                      <a16:creationId xmlns:a16="http://schemas.microsoft.com/office/drawing/2014/main" id="{BBFECD4C-7461-4675-85C8-6C4A66D04213}"/>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556;p56">
                  <a:extLst>
                    <a:ext uri="{FF2B5EF4-FFF2-40B4-BE49-F238E27FC236}">
                      <a16:creationId xmlns:a16="http://schemas.microsoft.com/office/drawing/2014/main" id="{916297D6-7140-4E40-A46D-E18DE1EBB8F0}"/>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557;p56">
                  <a:extLst>
                    <a:ext uri="{FF2B5EF4-FFF2-40B4-BE49-F238E27FC236}">
                      <a16:creationId xmlns:a16="http://schemas.microsoft.com/office/drawing/2014/main" id="{B4DF4C89-144A-4A46-9380-6118300A6D1D}"/>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558;p56">
                  <a:extLst>
                    <a:ext uri="{FF2B5EF4-FFF2-40B4-BE49-F238E27FC236}">
                      <a16:creationId xmlns:a16="http://schemas.microsoft.com/office/drawing/2014/main" id="{4E2C013D-5D8C-49CE-97AD-9B711AE73CDB}"/>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559;p56">
                  <a:extLst>
                    <a:ext uri="{FF2B5EF4-FFF2-40B4-BE49-F238E27FC236}">
                      <a16:creationId xmlns:a16="http://schemas.microsoft.com/office/drawing/2014/main" id="{69FD5458-5F37-4460-802F-E16E6070E2E3}"/>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560;p56">
                  <a:extLst>
                    <a:ext uri="{FF2B5EF4-FFF2-40B4-BE49-F238E27FC236}">
                      <a16:creationId xmlns:a16="http://schemas.microsoft.com/office/drawing/2014/main" id="{714E080A-4AA8-4827-8E51-CD856FD33E77}"/>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561;p56">
                  <a:extLst>
                    <a:ext uri="{FF2B5EF4-FFF2-40B4-BE49-F238E27FC236}">
                      <a16:creationId xmlns:a16="http://schemas.microsoft.com/office/drawing/2014/main" id="{FF30F74E-5A30-4BE8-A7FD-D5C8807035D6}"/>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62;p56">
                  <a:extLst>
                    <a:ext uri="{FF2B5EF4-FFF2-40B4-BE49-F238E27FC236}">
                      <a16:creationId xmlns:a16="http://schemas.microsoft.com/office/drawing/2014/main" id="{A588989B-7720-4BCF-B1D4-19006158371A}"/>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563;p56">
                  <a:extLst>
                    <a:ext uri="{FF2B5EF4-FFF2-40B4-BE49-F238E27FC236}">
                      <a16:creationId xmlns:a16="http://schemas.microsoft.com/office/drawing/2014/main" id="{08852622-0C90-43D9-B067-82DB63A5E5C9}"/>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564;p56">
                  <a:extLst>
                    <a:ext uri="{FF2B5EF4-FFF2-40B4-BE49-F238E27FC236}">
                      <a16:creationId xmlns:a16="http://schemas.microsoft.com/office/drawing/2014/main" id="{1181B631-26DE-4F59-85D3-2C753A769471}"/>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565;p56">
                  <a:extLst>
                    <a:ext uri="{FF2B5EF4-FFF2-40B4-BE49-F238E27FC236}">
                      <a16:creationId xmlns:a16="http://schemas.microsoft.com/office/drawing/2014/main" id="{F40C2337-72C6-489D-9C8A-DC684D40DF22}"/>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2566;p56">
                <a:extLst>
                  <a:ext uri="{FF2B5EF4-FFF2-40B4-BE49-F238E27FC236}">
                    <a16:creationId xmlns:a16="http://schemas.microsoft.com/office/drawing/2014/main" id="{7731B92F-6BD8-4A62-B1CB-9F036F12F798}"/>
                  </a:ext>
                </a:extLst>
              </p:cNvPr>
              <p:cNvGrpSpPr/>
              <p:nvPr/>
            </p:nvGrpSpPr>
            <p:grpSpPr>
              <a:xfrm>
                <a:off x="6695404" y="2478361"/>
                <a:ext cx="612085" cy="959177"/>
                <a:chOff x="4717250" y="1038825"/>
                <a:chExt cx="521500" cy="817225"/>
              </a:xfrm>
            </p:grpSpPr>
            <p:sp>
              <p:nvSpPr>
                <p:cNvPr id="189" name="Google Shape;2567;p56">
                  <a:extLst>
                    <a:ext uri="{FF2B5EF4-FFF2-40B4-BE49-F238E27FC236}">
                      <a16:creationId xmlns:a16="http://schemas.microsoft.com/office/drawing/2014/main" id="{08FAC7DE-D28B-42D3-8D4A-5FCEFD226F33}"/>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568;p56">
                  <a:extLst>
                    <a:ext uri="{FF2B5EF4-FFF2-40B4-BE49-F238E27FC236}">
                      <a16:creationId xmlns:a16="http://schemas.microsoft.com/office/drawing/2014/main" id="{C459C963-19CE-4ADC-BF2A-7123C6A87013}"/>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569;p56">
                  <a:extLst>
                    <a:ext uri="{FF2B5EF4-FFF2-40B4-BE49-F238E27FC236}">
                      <a16:creationId xmlns:a16="http://schemas.microsoft.com/office/drawing/2014/main" id="{015A2010-B730-4C8A-B7D5-8D180611778C}"/>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570;p56">
                  <a:extLst>
                    <a:ext uri="{FF2B5EF4-FFF2-40B4-BE49-F238E27FC236}">
                      <a16:creationId xmlns:a16="http://schemas.microsoft.com/office/drawing/2014/main" id="{272045B1-7AA1-4DCB-B0B1-1C373F06F92D}"/>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571;p56">
                  <a:extLst>
                    <a:ext uri="{FF2B5EF4-FFF2-40B4-BE49-F238E27FC236}">
                      <a16:creationId xmlns:a16="http://schemas.microsoft.com/office/drawing/2014/main" id="{58862D13-D108-4E0E-8C5B-BA55C41E3E78}"/>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572;p56">
                  <a:extLst>
                    <a:ext uri="{FF2B5EF4-FFF2-40B4-BE49-F238E27FC236}">
                      <a16:creationId xmlns:a16="http://schemas.microsoft.com/office/drawing/2014/main" id="{5CD7B7E9-A224-48C7-9661-0328C34F9686}"/>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573;p56">
                  <a:extLst>
                    <a:ext uri="{FF2B5EF4-FFF2-40B4-BE49-F238E27FC236}">
                      <a16:creationId xmlns:a16="http://schemas.microsoft.com/office/drawing/2014/main" id="{FAB5BEB8-FC78-4DF8-ABF5-553B0C98A65B}"/>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574;p56">
                  <a:extLst>
                    <a:ext uri="{FF2B5EF4-FFF2-40B4-BE49-F238E27FC236}">
                      <a16:creationId xmlns:a16="http://schemas.microsoft.com/office/drawing/2014/main" id="{AE59C2AC-58BF-49A8-9F3C-5930715CBDF7}"/>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575;p56">
                  <a:extLst>
                    <a:ext uri="{FF2B5EF4-FFF2-40B4-BE49-F238E27FC236}">
                      <a16:creationId xmlns:a16="http://schemas.microsoft.com/office/drawing/2014/main" id="{BBA11C43-031C-4BBD-BE8A-BA0391054F4F}"/>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576;p56">
                  <a:extLst>
                    <a:ext uri="{FF2B5EF4-FFF2-40B4-BE49-F238E27FC236}">
                      <a16:creationId xmlns:a16="http://schemas.microsoft.com/office/drawing/2014/main" id="{1EDE6FE0-88CE-4511-84DB-2F8DC4A9FBEB}"/>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577;p56">
                  <a:extLst>
                    <a:ext uri="{FF2B5EF4-FFF2-40B4-BE49-F238E27FC236}">
                      <a16:creationId xmlns:a16="http://schemas.microsoft.com/office/drawing/2014/main" id="{49E2475C-1FFD-4049-90ED-04EEE3B17119}"/>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578;p56">
                  <a:extLst>
                    <a:ext uri="{FF2B5EF4-FFF2-40B4-BE49-F238E27FC236}">
                      <a16:creationId xmlns:a16="http://schemas.microsoft.com/office/drawing/2014/main" id="{7B282628-5E8A-4C11-BB3C-D47127B63A85}"/>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579;p56">
                  <a:extLst>
                    <a:ext uri="{FF2B5EF4-FFF2-40B4-BE49-F238E27FC236}">
                      <a16:creationId xmlns:a16="http://schemas.microsoft.com/office/drawing/2014/main" id="{9A1D8C21-FDBE-4159-B312-8A740C316985}"/>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580;p56">
                  <a:extLst>
                    <a:ext uri="{FF2B5EF4-FFF2-40B4-BE49-F238E27FC236}">
                      <a16:creationId xmlns:a16="http://schemas.microsoft.com/office/drawing/2014/main" id="{DF4A6461-80BA-406C-B6BE-3C311FA69934}"/>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581;p56">
                  <a:extLst>
                    <a:ext uri="{FF2B5EF4-FFF2-40B4-BE49-F238E27FC236}">
                      <a16:creationId xmlns:a16="http://schemas.microsoft.com/office/drawing/2014/main" id="{7F841DC4-9EAA-4CDE-854C-523009C5E404}"/>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582;p56">
                  <a:extLst>
                    <a:ext uri="{FF2B5EF4-FFF2-40B4-BE49-F238E27FC236}">
                      <a16:creationId xmlns:a16="http://schemas.microsoft.com/office/drawing/2014/main" id="{D3BA24A9-B76D-44C4-AF46-3276C1A9FEFC}"/>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583;p56">
                  <a:extLst>
                    <a:ext uri="{FF2B5EF4-FFF2-40B4-BE49-F238E27FC236}">
                      <a16:creationId xmlns:a16="http://schemas.microsoft.com/office/drawing/2014/main" id="{5631948E-4EBF-421C-AB41-516FEB546551}"/>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584;p56">
                  <a:extLst>
                    <a:ext uri="{FF2B5EF4-FFF2-40B4-BE49-F238E27FC236}">
                      <a16:creationId xmlns:a16="http://schemas.microsoft.com/office/drawing/2014/main" id="{715E84A1-183D-44A4-8B96-DD0611381859}"/>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585;p56">
                  <a:extLst>
                    <a:ext uri="{FF2B5EF4-FFF2-40B4-BE49-F238E27FC236}">
                      <a16:creationId xmlns:a16="http://schemas.microsoft.com/office/drawing/2014/main" id="{A3FA0CAD-8BC8-4361-A681-BC07A723F566}"/>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586;p56">
                  <a:extLst>
                    <a:ext uri="{FF2B5EF4-FFF2-40B4-BE49-F238E27FC236}">
                      <a16:creationId xmlns:a16="http://schemas.microsoft.com/office/drawing/2014/main" id="{CDDC9D2D-7AC8-492C-9BA3-3D0AD4F335B0}"/>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Group 6">
              <a:extLst>
                <a:ext uri="{FF2B5EF4-FFF2-40B4-BE49-F238E27FC236}">
                  <a16:creationId xmlns:a16="http://schemas.microsoft.com/office/drawing/2014/main" id="{4E37CC7A-D855-4122-926A-AAADC9ED220A}"/>
                </a:ext>
              </a:extLst>
            </p:cNvPr>
            <p:cNvGrpSpPr/>
            <p:nvPr/>
          </p:nvGrpSpPr>
          <p:grpSpPr>
            <a:xfrm>
              <a:off x="499568" y="1635232"/>
              <a:ext cx="24703134" cy="1069319"/>
              <a:chOff x="-12566980" y="2396925"/>
              <a:chExt cx="24703134" cy="1069319"/>
            </a:xfrm>
          </p:grpSpPr>
          <p:grpSp>
            <p:nvGrpSpPr>
              <p:cNvPr id="209" name="Group 208">
                <a:extLst>
                  <a:ext uri="{FF2B5EF4-FFF2-40B4-BE49-F238E27FC236}">
                    <a16:creationId xmlns:a16="http://schemas.microsoft.com/office/drawing/2014/main" id="{A9DDE451-DC72-4B28-988A-E762E3E8D201}"/>
                  </a:ext>
                </a:extLst>
              </p:cNvPr>
              <p:cNvGrpSpPr/>
              <p:nvPr/>
            </p:nvGrpSpPr>
            <p:grpSpPr>
              <a:xfrm>
                <a:off x="-2597166" y="2410876"/>
                <a:ext cx="4790750" cy="1027670"/>
                <a:chOff x="2516739" y="2435013"/>
                <a:chExt cx="4790750" cy="1027670"/>
              </a:xfrm>
            </p:grpSpPr>
            <p:grpSp>
              <p:nvGrpSpPr>
                <p:cNvPr id="210" name="Google Shape;2448;p56">
                  <a:extLst>
                    <a:ext uri="{FF2B5EF4-FFF2-40B4-BE49-F238E27FC236}">
                      <a16:creationId xmlns:a16="http://schemas.microsoft.com/office/drawing/2014/main" id="{507AC89A-4704-4393-AB93-AF8BA62AA540}"/>
                    </a:ext>
                  </a:extLst>
                </p:cNvPr>
                <p:cNvGrpSpPr/>
                <p:nvPr/>
              </p:nvGrpSpPr>
              <p:grpSpPr>
                <a:xfrm>
                  <a:off x="5884940" y="2543733"/>
                  <a:ext cx="610132" cy="865112"/>
                  <a:chOff x="4020725" y="3031375"/>
                  <a:chExt cx="521525" cy="739475"/>
                </a:xfrm>
              </p:grpSpPr>
              <p:sp>
                <p:nvSpPr>
                  <p:cNvPr id="320" name="Google Shape;2449;p56">
                    <a:extLst>
                      <a:ext uri="{FF2B5EF4-FFF2-40B4-BE49-F238E27FC236}">
                        <a16:creationId xmlns:a16="http://schemas.microsoft.com/office/drawing/2014/main" id="{E016B5B3-2032-422C-87F0-FBE05D012726}"/>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450;p56">
                    <a:extLst>
                      <a:ext uri="{FF2B5EF4-FFF2-40B4-BE49-F238E27FC236}">
                        <a16:creationId xmlns:a16="http://schemas.microsoft.com/office/drawing/2014/main" id="{1ACF26C5-D5C5-4292-9033-EC45316A062B}"/>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451;p56">
                    <a:extLst>
                      <a:ext uri="{FF2B5EF4-FFF2-40B4-BE49-F238E27FC236}">
                        <a16:creationId xmlns:a16="http://schemas.microsoft.com/office/drawing/2014/main" id="{1DAC7287-7E3C-4FDA-959D-E8C9C441670C}"/>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452;p56">
                    <a:extLst>
                      <a:ext uri="{FF2B5EF4-FFF2-40B4-BE49-F238E27FC236}">
                        <a16:creationId xmlns:a16="http://schemas.microsoft.com/office/drawing/2014/main" id="{E86905ED-4917-4D45-9380-11E99E3CF7E1}"/>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453;p56">
                    <a:extLst>
                      <a:ext uri="{FF2B5EF4-FFF2-40B4-BE49-F238E27FC236}">
                        <a16:creationId xmlns:a16="http://schemas.microsoft.com/office/drawing/2014/main" id="{8449B829-9D1B-44F0-879B-FCCCD3EE93C6}"/>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454;p56">
                    <a:extLst>
                      <a:ext uri="{FF2B5EF4-FFF2-40B4-BE49-F238E27FC236}">
                        <a16:creationId xmlns:a16="http://schemas.microsoft.com/office/drawing/2014/main" id="{CC8B11C0-F068-4001-9782-9EEB51B4445B}"/>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455;p56">
                    <a:extLst>
                      <a:ext uri="{FF2B5EF4-FFF2-40B4-BE49-F238E27FC236}">
                        <a16:creationId xmlns:a16="http://schemas.microsoft.com/office/drawing/2014/main" id="{07353158-40D7-4CC2-97A9-DED06C036D59}"/>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456;p56">
                    <a:extLst>
                      <a:ext uri="{FF2B5EF4-FFF2-40B4-BE49-F238E27FC236}">
                        <a16:creationId xmlns:a16="http://schemas.microsoft.com/office/drawing/2014/main" id="{A80D5F21-AF3E-4866-867B-262ADC81DB5B}"/>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457;p56">
                    <a:extLst>
                      <a:ext uri="{FF2B5EF4-FFF2-40B4-BE49-F238E27FC236}">
                        <a16:creationId xmlns:a16="http://schemas.microsoft.com/office/drawing/2014/main" id="{F1F7E4B0-ED1E-45EF-94D6-BBCBFE20074D}"/>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458;p56">
                    <a:extLst>
                      <a:ext uri="{FF2B5EF4-FFF2-40B4-BE49-F238E27FC236}">
                        <a16:creationId xmlns:a16="http://schemas.microsoft.com/office/drawing/2014/main" id="{7B9D788A-56E4-4E14-8B8D-6EBFF7D412BF}"/>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459;p56">
                    <a:extLst>
                      <a:ext uri="{FF2B5EF4-FFF2-40B4-BE49-F238E27FC236}">
                        <a16:creationId xmlns:a16="http://schemas.microsoft.com/office/drawing/2014/main" id="{E544E8F4-957A-4E04-B626-6C72AB5284FF}"/>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460;p56">
                    <a:extLst>
                      <a:ext uri="{FF2B5EF4-FFF2-40B4-BE49-F238E27FC236}">
                        <a16:creationId xmlns:a16="http://schemas.microsoft.com/office/drawing/2014/main" id="{9D30E853-6308-4C3E-8178-077DE41013AC}"/>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461;p56">
                    <a:extLst>
                      <a:ext uri="{FF2B5EF4-FFF2-40B4-BE49-F238E27FC236}">
                        <a16:creationId xmlns:a16="http://schemas.microsoft.com/office/drawing/2014/main" id="{6A10F854-8AF0-4088-83CB-498006F2C450}"/>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462;p56">
                    <a:extLst>
                      <a:ext uri="{FF2B5EF4-FFF2-40B4-BE49-F238E27FC236}">
                        <a16:creationId xmlns:a16="http://schemas.microsoft.com/office/drawing/2014/main" id="{6EE49323-E60E-4E71-96E8-7D11E253376A}"/>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463;p56">
                    <a:extLst>
                      <a:ext uri="{FF2B5EF4-FFF2-40B4-BE49-F238E27FC236}">
                        <a16:creationId xmlns:a16="http://schemas.microsoft.com/office/drawing/2014/main" id="{405196E3-DC87-4AFA-94F5-EEA384A7D028}"/>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464;p56">
                    <a:extLst>
                      <a:ext uri="{FF2B5EF4-FFF2-40B4-BE49-F238E27FC236}">
                        <a16:creationId xmlns:a16="http://schemas.microsoft.com/office/drawing/2014/main" id="{A976E344-3948-4E3A-B54F-BA3DAE96B1D6}"/>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465;p56">
                    <a:extLst>
                      <a:ext uri="{FF2B5EF4-FFF2-40B4-BE49-F238E27FC236}">
                        <a16:creationId xmlns:a16="http://schemas.microsoft.com/office/drawing/2014/main" id="{80E85DD9-2E86-4AFF-9821-FFC97593F635}"/>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466;p56">
                    <a:extLst>
                      <a:ext uri="{FF2B5EF4-FFF2-40B4-BE49-F238E27FC236}">
                        <a16:creationId xmlns:a16="http://schemas.microsoft.com/office/drawing/2014/main" id="{6F61E6AC-9F3D-4D8C-ABEE-100E56554723}"/>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467;p56">
                    <a:extLst>
                      <a:ext uri="{FF2B5EF4-FFF2-40B4-BE49-F238E27FC236}">
                        <a16:creationId xmlns:a16="http://schemas.microsoft.com/office/drawing/2014/main" id="{78270058-2CE6-491D-AF2D-17FE6FE69BCA}"/>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468;p56">
                    <a:extLst>
                      <a:ext uri="{FF2B5EF4-FFF2-40B4-BE49-F238E27FC236}">
                        <a16:creationId xmlns:a16="http://schemas.microsoft.com/office/drawing/2014/main" id="{FD2C89BC-CD3F-426A-95C8-0A4F9A6DB1B4}"/>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469;p56">
                    <a:extLst>
                      <a:ext uri="{FF2B5EF4-FFF2-40B4-BE49-F238E27FC236}">
                        <a16:creationId xmlns:a16="http://schemas.microsoft.com/office/drawing/2014/main" id="{2F718334-5974-4733-B3D8-945A7180C916}"/>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470;p56">
                    <a:extLst>
                      <a:ext uri="{FF2B5EF4-FFF2-40B4-BE49-F238E27FC236}">
                        <a16:creationId xmlns:a16="http://schemas.microsoft.com/office/drawing/2014/main" id="{737E3924-A5B3-4C27-A9E0-AE06F08438E0}"/>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471;p56">
                    <a:extLst>
                      <a:ext uri="{FF2B5EF4-FFF2-40B4-BE49-F238E27FC236}">
                        <a16:creationId xmlns:a16="http://schemas.microsoft.com/office/drawing/2014/main" id="{E1DC18B2-7722-4ECA-823F-4BE0970EB88A}"/>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472;p56">
                    <a:extLst>
                      <a:ext uri="{FF2B5EF4-FFF2-40B4-BE49-F238E27FC236}">
                        <a16:creationId xmlns:a16="http://schemas.microsoft.com/office/drawing/2014/main" id="{FD454F2B-75AA-490A-8A1F-60252A939759}"/>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473;p56">
                    <a:extLst>
                      <a:ext uri="{FF2B5EF4-FFF2-40B4-BE49-F238E27FC236}">
                        <a16:creationId xmlns:a16="http://schemas.microsoft.com/office/drawing/2014/main" id="{BD342687-18FC-4CE1-9560-5495BA327B77}"/>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474;p56">
                    <a:extLst>
                      <a:ext uri="{FF2B5EF4-FFF2-40B4-BE49-F238E27FC236}">
                        <a16:creationId xmlns:a16="http://schemas.microsoft.com/office/drawing/2014/main" id="{FEF3831E-3AB7-46D9-9625-1F4EE03E3720}"/>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475;p56">
                    <a:extLst>
                      <a:ext uri="{FF2B5EF4-FFF2-40B4-BE49-F238E27FC236}">
                        <a16:creationId xmlns:a16="http://schemas.microsoft.com/office/drawing/2014/main" id="{E4CDD0BA-3BC3-462C-BA8C-4EFDA8451A43}"/>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476;p56">
                    <a:extLst>
                      <a:ext uri="{FF2B5EF4-FFF2-40B4-BE49-F238E27FC236}">
                        <a16:creationId xmlns:a16="http://schemas.microsoft.com/office/drawing/2014/main" id="{1E233ED1-7159-4C0E-AB6B-AD2965E1FB2A}"/>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477;p56">
                    <a:extLst>
                      <a:ext uri="{FF2B5EF4-FFF2-40B4-BE49-F238E27FC236}">
                        <a16:creationId xmlns:a16="http://schemas.microsoft.com/office/drawing/2014/main" id="{8F62C5EF-9056-47B2-A48A-A8A3ABC747AC}"/>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478;p56">
                  <a:extLst>
                    <a:ext uri="{FF2B5EF4-FFF2-40B4-BE49-F238E27FC236}">
                      <a16:creationId xmlns:a16="http://schemas.microsoft.com/office/drawing/2014/main" id="{B90A493D-D9BC-4AF5-84A7-99D3D7D141BA}"/>
                    </a:ext>
                  </a:extLst>
                </p:cNvPr>
                <p:cNvGrpSpPr/>
                <p:nvPr/>
              </p:nvGrpSpPr>
              <p:grpSpPr>
                <a:xfrm>
                  <a:off x="4302408" y="2553963"/>
                  <a:ext cx="610132" cy="907316"/>
                  <a:chOff x="4020725" y="3932025"/>
                  <a:chExt cx="521525" cy="775550"/>
                </a:xfrm>
              </p:grpSpPr>
              <p:sp>
                <p:nvSpPr>
                  <p:cNvPr id="302" name="Google Shape;2479;p56">
                    <a:extLst>
                      <a:ext uri="{FF2B5EF4-FFF2-40B4-BE49-F238E27FC236}">
                        <a16:creationId xmlns:a16="http://schemas.microsoft.com/office/drawing/2014/main" id="{35E114D5-5D48-4588-8761-38D320CF52F2}"/>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480;p56">
                    <a:extLst>
                      <a:ext uri="{FF2B5EF4-FFF2-40B4-BE49-F238E27FC236}">
                        <a16:creationId xmlns:a16="http://schemas.microsoft.com/office/drawing/2014/main" id="{D62FEF55-5419-40BA-A780-F496862C74DA}"/>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481;p56">
                    <a:extLst>
                      <a:ext uri="{FF2B5EF4-FFF2-40B4-BE49-F238E27FC236}">
                        <a16:creationId xmlns:a16="http://schemas.microsoft.com/office/drawing/2014/main" id="{1E03DF95-5C8B-4365-B7F1-DC1C2A634B9F}"/>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482;p56">
                    <a:extLst>
                      <a:ext uri="{FF2B5EF4-FFF2-40B4-BE49-F238E27FC236}">
                        <a16:creationId xmlns:a16="http://schemas.microsoft.com/office/drawing/2014/main" id="{3E3D2CE6-45E3-4BB9-8869-EF1B8A16C88C}"/>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483;p56">
                    <a:extLst>
                      <a:ext uri="{FF2B5EF4-FFF2-40B4-BE49-F238E27FC236}">
                        <a16:creationId xmlns:a16="http://schemas.microsoft.com/office/drawing/2014/main" id="{0E0EB85A-BEA7-489C-BD8F-3ABA35A89D51}"/>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484;p56">
                    <a:extLst>
                      <a:ext uri="{FF2B5EF4-FFF2-40B4-BE49-F238E27FC236}">
                        <a16:creationId xmlns:a16="http://schemas.microsoft.com/office/drawing/2014/main" id="{FB796826-4460-4275-8ABB-5FE9D046E78A}"/>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485;p56">
                    <a:extLst>
                      <a:ext uri="{FF2B5EF4-FFF2-40B4-BE49-F238E27FC236}">
                        <a16:creationId xmlns:a16="http://schemas.microsoft.com/office/drawing/2014/main" id="{2793B18C-7C4E-489C-85BF-3404BA1919C1}"/>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486;p56">
                    <a:extLst>
                      <a:ext uri="{FF2B5EF4-FFF2-40B4-BE49-F238E27FC236}">
                        <a16:creationId xmlns:a16="http://schemas.microsoft.com/office/drawing/2014/main" id="{9A63C6CF-E1DB-417C-9CE6-34CD51BEDDA9}"/>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487;p56">
                    <a:extLst>
                      <a:ext uri="{FF2B5EF4-FFF2-40B4-BE49-F238E27FC236}">
                        <a16:creationId xmlns:a16="http://schemas.microsoft.com/office/drawing/2014/main" id="{686E7925-7DCA-434D-B331-A901B08A7375}"/>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488;p56">
                    <a:extLst>
                      <a:ext uri="{FF2B5EF4-FFF2-40B4-BE49-F238E27FC236}">
                        <a16:creationId xmlns:a16="http://schemas.microsoft.com/office/drawing/2014/main" id="{16F93F62-B024-47A1-8783-42E080AF5B98}"/>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489;p56">
                    <a:extLst>
                      <a:ext uri="{FF2B5EF4-FFF2-40B4-BE49-F238E27FC236}">
                        <a16:creationId xmlns:a16="http://schemas.microsoft.com/office/drawing/2014/main" id="{DCC46B2A-DF96-4460-B243-E6F101537381}"/>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490;p56">
                    <a:extLst>
                      <a:ext uri="{FF2B5EF4-FFF2-40B4-BE49-F238E27FC236}">
                        <a16:creationId xmlns:a16="http://schemas.microsoft.com/office/drawing/2014/main" id="{36142866-1A3B-4254-B42D-FE9B0E8D64F0}"/>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491;p56">
                    <a:extLst>
                      <a:ext uri="{FF2B5EF4-FFF2-40B4-BE49-F238E27FC236}">
                        <a16:creationId xmlns:a16="http://schemas.microsoft.com/office/drawing/2014/main" id="{CE361420-332B-431B-8586-324BAE770C8A}"/>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492;p56">
                    <a:extLst>
                      <a:ext uri="{FF2B5EF4-FFF2-40B4-BE49-F238E27FC236}">
                        <a16:creationId xmlns:a16="http://schemas.microsoft.com/office/drawing/2014/main" id="{B47B2F41-466E-49B2-84D2-26B77E2EBF2F}"/>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493;p56">
                    <a:extLst>
                      <a:ext uri="{FF2B5EF4-FFF2-40B4-BE49-F238E27FC236}">
                        <a16:creationId xmlns:a16="http://schemas.microsoft.com/office/drawing/2014/main" id="{D563003E-86F7-42DC-869B-0872F4DE3458}"/>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494;p56">
                    <a:extLst>
                      <a:ext uri="{FF2B5EF4-FFF2-40B4-BE49-F238E27FC236}">
                        <a16:creationId xmlns:a16="http://schemas.microsoft.com/office/drawing/2014/main" id="{C1103A70-C8D4-4D2C-A3CD-1D93D518697C}"/>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495;p56">
                    <a:extLst>
                      <a:ext uri="{FF2B5EF4-FFF2-40B4-BE49-F238E27FC236}">
                        <a16:creationId xmlns:a16="http://schemas.microsoft.com/office/drawing/2014/main" id="{8DFEBED8-9F0C-49EF-BC8E-DF69160FDA45}"/>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496;p56">
                    <a:extLst>
                      <a:ext uri="{FF2B5EF4-FFF2-40B4-BE49-F238E27FC236}">
                        <a16:creationId xmlns:a16="http://schemas.microsoft.com/office/drawing/2014/main" id="{F4E5819D-E074-4B37-B321-CAB8D1971D5C}"/>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497;p56">
                  <a:extLst>
                    <a:ext uri="{FF2B5EF4-FFF2-40B4-BE49-F238E27FC236}">
                      <a16:creationId xmlns:a16="http://schemas.microsoft.com/office/drawing/2014/main" id="{052C7455-D93A-4F23-9392-7F8F18C49C4A}"/>
                    </a:ext>
                  </a:extLst>
                </p:cNvPr>
                <p:cNvGrpSpPr/>
                <p:nvPr/>
              </p:nvGrpSpPr>
              <p:grpSpPr>
                <a:xfrm>
                  <a:off x="5103783" y="2551682"/>
                  <a:ext cx="610132" cy="911001"/>
                  <a:chOff x="4703850" y="3930075"/>
                  <a:chExt cx="521525" cy="778700"/>
                </a:xfrm>
              </p:grpSpPr>
              <p:sp>
                <p:nvSpPr>
                  <p:cNvPr id="274" name="Google Shape;2498;p56">
                    <a:extLst>
                      <a:ext uri="{FF2B5EF4-FFF2-40B4-BE49-F238E27FC236}">
                        <a16:creationId xmlns:a16="http://schemas.microsoft.com/office/drawing/2014/main" id="{EF7767CB-484B-4E6E-AE8D-652EF67770E5}"/>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499;p56">
                    <a:extLst>
                      <a:ext uri="{FF2B5EF4-FFF2-40B4-BE49-F238E27FC236}">
                        <a16:creationId xmlns:a16="http://schemas.microsoft.com/office/drawing/2014/main" id="{01CAB3E5-BAAA-428C-B7C2-68CC81886FF5}"/>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500;p56">
                    <a:extLst>
                      <a:ext uri="{FF2B5EF4-FFF2-40B4-BE49-F238E27FC236}">
                        <a16:creationId xmlns:a16="http://schemas.microsoft.com/office/drawing/2014/main" id="{E381D8E0-ABF6-41D7-AB1F-92199E4697F8}"/>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501;p56">
                    <a:extLst>
                      <a:ext uri="{FF2B5EF4-FFF2-40B4-BE49-F238E27FC236}">
                        <a16:creationId xmlns:a16="http://schemas.microsoft.com/office/drawing/2014/main" id="{B9A5C490-511F-4B1D-9B86-6C9DE710F0D6}"/>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502;p56">
                    <a:extLst>
                      <a:ext uri="{FF2B5EF4-FFF2-40B4-BE49-F238E27FC236}">
                        <a16:creationId xmlns:a16="http://schemas.microsoft.com/office/drawing/2014/main" id="{7ED6CD59-823C-402B-952B-298C3F6167EB}"/>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503;p56">
                    <a:extLst>
                      <a:ext uri="{FF2B5EF4-FFF2-40B4-BE49-F238E27FC236}">
                        <a16:creationId xmlns:a16="http://schemas.microsoft.com/office/drawing/2014/main" id="{A60CB6A4-9F6E-4604-B12F-EE8C3F4C5A0D}"/>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504;p56">
                    <a:extLst>
                      <a:ext uri="{FF2B5EF4-FFF2-40B4-BE49-F238E27FC236}">
                        <a16:creationId xmlns:a16="http://schemas.microsoft.com/office/drawing/2014/main" id="{94DD0119-9535-427C-A24E-6107D88A4522}"/>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505;p56">
                    <a:extLst>
                      <a:ext uri="{FF2B5EF4-FFF2-40B4-BE49-F238E27FC236}">
                        <a16:creationId xmlns:a16="http://schemas.microsoft.com/office/drawing/2014/main" id="{F7C54818-17E5-414A-8A9F-5B9F9ED5369B}"/>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506;p56">
                    <a:extLst>
                      <a:ext uri="{FF2B5EF4-FFF2-40B4-BE49-F238E27FC236}">
                        <a16:creationId xmlns:a16="http://schemas.microsoft.com/office/drawing/2014/main" id="{7A1236AB-A5EF-450C-AC6D-BC231E1EBA5B}"/>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507;p56">
                    <a:extLst>
                      <a:ext uri="{FF2B5EF4-FFF2-40B4-BE49-F238E27FC236}">
                        <a16:creationId xmlns:a16="http://schemas.microsoft.com/office/drawing/2014/main" id="{7CC236DA-9B5B-4F2E-B16D-FC638D2785C1}"/>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508;p56">
                    <a:extLst>
                      <a:ext uri="{FF2B5EF4-FFF2-40B4-BE49-F238E27FC236}">
                        <a16:creationId xmlns:a16="http://schemas.microsoft.com/office/drawing/2014/main" id="{7C8E6CC6-4DBF-4614-869E-54E841FF78EA}"/>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509;p56">
                    <a:extLst>
                      <a:ext uri="{FF2B5EF4-FFF2-40B4-BE49-F238E27FC236}">
                        <a16:creationId xmlns:a16="http://schemas.microsoft.com/office/drawing/2014/main" id="{7E2E9ECB-963A-4A55-80E2-894738BE9068}"/>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510;p56">
                    <a:extLst>
                      <a:ext uri="{FF2B5EF4-FFF2-40B4-BE49-F238E27FC236}">
                        <a16:creationId xmlns:a16="http://schemas.microsoft.com/office/drawing/2014/main" id="{B2CBCF53-915D-4E5E-8FE8-A5BD67E4EAD3}"/>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511;p56">
                    <a:extLst>
                      <a:ext uri="{FF2B5EF4-FFF2-40B4-BE49-F238E27FC236}">
                        <a16:creationId xmlns:a16="http://schemas.microsoft.com/office/drawing/2014/main" id="{F470546F-41A2-42FF-A615-8F77C5D7F634}"/>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512;p56">
                    <a:extLst>
                      <a:ext uri="{FF2B5EF4-FFF2-40B4-BE49-F238E27FC236}">
                        <a16:creationId xmlns:a16="http://schemas.microsoft.com/office/drawing/2014/main" id="{1EC34EE7-ACEC-4449-93F1-3E3BC30449C6}"/>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513;p56">
                    <a:extLst>
                      <a:ext uri="{FF2B5EF4-FFF2-40B4-BE49-F238E27FC236}">
                        <a16:creationId xmlns:a16="http://schemas.microsoft.com/office/drawing/2014/main" id="{F67A829F-8D72-4DEF-817D-14846C1E6C95}"/>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514;p56">
                    <a:extLst>
                      <a:ext uri="{FF2B5EF4-FFF2-40B4-BE49-F238E27FC236}">
                        <a16:creationId xmlns:a16="http://schemas.microsoft.com/office/drawing/2014/main" id="{DB6E2AE7-FCF6-412E-962C-3B1EECB9C102}"/>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515;p56">
                    <a:extLst>
                      <a:ext uri="{FF2B5EF4-FFF2-40B4-BE49-F238E27FC236}">
                        <a16:creationId xmlns:a16="http://schemas.microsoft.com/office/drawing/2014/main" id="{5A2931BD-15EF-45C7-83EB-51D3045048E1}"/>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516;p56">
                    <a:extLst>
                      <a:ext uri="{FF2B5EF4-FFF2-40B4-BE49-F238E27FC236}">
                        <a16:creationId xmlns:a16="http://schemas.microsoft.com/office/drawing/2014/main" id="{2A1AEA3C-9B93-4D59-B312-BED299F304AE}"/>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517;p56">
                    <a:extLst>
                      <a:ext uri="{FF2B5EF4-FFF2-40B4-BE49-F238E27FC236}">
                        <a16:creationId xmlns:a16="http://schemas.microsoft.com/office/drawing/2014/main" id="{E748C299-F03B-41C8-8BC4-F53208294C30}"/>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518;p56">
                    <a:extLst>
                      <a:ext uri="{FF2B5EF4-FFF2-40B4-BE49-F238E27FC236}">
                        <a16:creationId xmlns:a16="http://schemas.microsoft.com/office/drawing/2014/main" id="{17ED29CF-72DE-423C-AC2D-1841B1AD68EE}"/>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519;p56">
                    <a:extLst>
                      <a:ext uri="{FF2B5EF4-FFF2-40B4-BE49-F238E27FC236}">
                        <a16:creationId xmlns:a16="http://schemas.microsoft.com/office/drawing/2014/main" id="{2AFE2E98-4B50-44DE-9B2F-D32F003C48C4}"/>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520;p56">
                    <a:extLst>
                      <a:ext uri="{FF2B5EF4-FFF2-40B4-BE49-F238E27FC236}">
                        <a16:creationId xmlns:a16="http://schemas.microsoft.com/office/drawing/2014/main" id="{3BAD12AD-8302-46AD-A148-C6251AF3489F}"/>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521;p56">
                    <a:extLst>
                      <a:ext uri="{FF2B5EF4-FFF2-40B4-BE49-F238E27FC236}">
                        <a16:creationId xmlns:a16="http://schemas.microsoft.com/office/drawing/2014/main" id="{059A1915-61F9-4E5A-8410-340C40B24E12}"/>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522;p56">
                    <a:extLst>
                      <a:ext uri="{FF2B5EF4-FFF2-40B4-BE49-F238E27FC236}">
                        <a16:creationId xmlns:a16="http://schemas.microsoft.com/office/drawing/2014/main" id="{72169ECC-0C33-466D-9A3E-79E376F9B58C}"/>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523;p56">
                    <a:extLst>
                      <a:ext uri="{FF2B5EF4-FFF2-40B4-BE49-F238E27FC236}">
                        <a16:creationId xmlns:a16="http://schemas.microsoft.com/office/drawing/2014/main" id="{A1441D70-D7C7-4B8E-BAA1-98CD67BAF00A}"/>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524;p56">
                    <a:extLst>
                      <a:ext uri="{FF2B5EF4-FFF2-40B4-BE49-F238E27FC236}">
                        <a16:creationId xmlns:a16="http://schemas.microsoft.com/office/drawing/2014/main" id="{79F24047-C57F-4C53-8C08-4D6D4BCF491D}"/>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525;p56">
                    <a:extLst>
                      <a:ext uri="{FF2B5EF4-FFF2-40B4-BE49-F238E27FC236}">
                        <a16:creationId xmlns:a16="http://schemas.microsoft.com/office/drawing/2014/main" id="{64963CE8-B23E-4949-BC39-55B93C0FF4FC}"/>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526;p56">
                  <a:extLst>
                    <a:ext uri="{FF2B5EF4-FFF2-40B4-BE49-F238E27FC236}">
                      <a16:creationId xmlns:a16="http://schemas.microsoft.com/office/drawing/2014/main" id="{283122A8-4105-4291-AE71-664DE579241E}"/>
                    </a:ext>
                  </a:extLst>
                </p:cNvPr>
                <p:cNvGrpSpPr/>
                <p:nvPr/>
              </p:nvGrpSpPr>
              <p:grpSpPr>
                <a:xfrm>
                  <a:off x="2516739" y="2435013"/>
                  <a:ext cx="754995" cy="1026266"/>
                  <a:chOff x="3275100" y="2893625"/>
                  <a:chExt cx="645350" cy="877225"/>
                </a:xfrm>
              </p:grpSpPr>
              <p:sp>
                <p:nvSpPr>
                  <p:cNvPr id="255" name="Google Shape;2527;p56">
                    <a:extLst>
                      <a:ext uri="{FF2B5EF4-FFF2-40B4-BE49-F238E27FC236}">
                        <a16:creationId xmlns:a16="http://schemas.microsoft.com/office/drawing/2014/main" id="{6D898C84-B436-46E9-81D0-B17AB39CAF57}"/>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28;p56">
                    <a:extLst>
                      <a:ext uri="{FF2B5EF4-FFF2-40B4-BE49-F238E27FC236}">
                        <a16:creationId xmlns:a16="http://schemas.microsoft.com/office/drawing/2014/main" id="{09D8EAD1-B645-4D37-8406-91A2467385CE}"/>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29;p56">
                    <a:extLst>
                      <a:ext uri="{FF2B5EF4-FFF2-40B4-BE49-F238E27FC236}">
                        <a16:creationId xmlns:a16="http://schemas.microsoft.com/office/drawing/2014/main" id="{13CC7BEE-26C7-4AB5-AD12-67AF5440AE06}"/>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30;p56">
                    <a:extLst>
                      <a:ext uri="{FF2B5EF4-FFF2-40B4-BE49-F238E27FC236}">
                        <a16:creationId xmlns:a16="http://schemas.microsoft.com/office/drawing/2014/main" id="{1447B7DC-E3D0-437D-BA10-A6AB95A40548}"/>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31;p56">
                    <a:extLst>
                      <a:ext uri="{FF2B5EF4-FFF2-40B4-BE49-F238E27FC236}">
                        <a16:creationId xmlns:a16="http://schemas.microsoft.com/office/drawing/2014/main" id="{7CF70D71-D1E4-41B9-AF18-E0AD7FCCF816}"/>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532;p56">
                    <a:extLst>
                      <a:ext uri="{FF2B5EF4-FFF2-40B4-BE49-F238E27FC236}">
                        <a16:creationId xmlns:a16="http://schemas.microsoft.com/office/drawing/2014/main" id="{6734EA70-4F72-4637-9A90-CAF18C3FBBDE}"/>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533;p56">
                    <a:extLst>
                      <a:ext uri="{FF2B5EF4-FFF2-40B4-BE49-F238E27FC236}">
                        <a16:creationId xmlns:a16="http://schemas.microsoft.com/office/drawing/2014/main" id="{B73E6863-116D-44BF-845E-719A0217B1BA}"/>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534;p56">
                    <a:extLst>
                      <a:ext uri="{FF2B5EF4-FFF2-40B4-BE49-F238E27FC236}">
                        <a16:creationId xmlns:a16="http://schemas.microsoft.com/office/drawing/2014/main" id="{B6E0E047-2486-4F54-967F-6CBA670CBD6D}"/>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535;p56">
                    <a:extLst>
                      <a:ext uri="{FF2B5EF4-FFF2-40B4-BE49-F238E27FC236}">
                        <a16:creationId xmlns:a16="http://schemas.microsoft.com/office/drawing/2014/main" id="{5568B2CC-2260-49EE-8869-E2050CEA5DE2}"/>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536;p56">
                    <a:extLst>
                      <a:ext uri="{FF2B5EF4-FFF2-40B4-BE49-F238E27FC236}">
                        <a16:creationId xmlns:a16="http://schemas.microsoft.com/office/drawing/2014/main" id="{2B6C2D4F-DACB-42C3-96A0-5557E8A160CD}"/>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537;p56">
                    <a:extLst>
                      <a:ext uri="{FF2B5EF4-FFF2-40B4-BE49-F238E27FC236}">
                        <a16:creationId xmlns:a16="http://schemas.microsoft.com/office/drawing/2014/main" id="{F2575269-D731-459F-88FC-60115D87F3D6}"/>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538;p56">
                    <a:extLst>
                      <a:ext uri="{FF2B5EF4-FFF2-40B4-BE49-F238E27FC236}">
                        <a16:creationId xmlns:a16="http://schemas.microsoft.com/office/drawing/2014/main" id="{9BD56972-8FDA-4C94-8DBE-F5C50C0DB150}"/>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539;p56">
                    <a:extLst>
                      <a:ext uri="{FF2B5EF4-FFF2-40B4-BE49-F238E27FC236}">
                        <a16:creationId xmlns:a16="http://schemas.microsoft.com/office/drawing/2014/main" id="{4E0CFAB4-FBC9-4440-86A7-C3AE3A85C763}"/>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540;p56">
                    <a:extLst>
                      <a:ext uri="{FF2B5EF4-FFF2-40B4-BE49-F238E27FC236}">
                        <a16:creationId xmlns:a16="http://schemas.microsoft.com/office/drawing/2014/main" id="{E0010DFF-6FF4-4A70-9574-E9E3888859EC}"/>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541;p56">
                    <a:extLst>
                      <a:ext uri="{FF2B5EF4-FFF2-40B4-BE49-F238E27FC236}">
                        <a16:creationId xmlns:a16="http://schemas.microsoft.com/office/drawing/2014/main" id="{76B822EF-6DB1-46C5-974D-104B1D729F14}"/>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542;p56">
                    <a:extLst>
                      <a:ext uri="{FF2B5EF4-FFF2-40B4-BE49-F238E27FC236}">
                        <a16:creationId xmlns:a16="http://schemas.microsoft.com/office/drawing/2014/main" id="{06918996-CE5A-4AA3-9650-3DD8E491007A}"/>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543;p56">
                    <a:extLst>
                      <a:ext uri="{FF2B5EF4-FFF2-40B4-BE49-F238E27FC236}">
                        <a16:creationId xmlns:a16="http://schemas.microsoft.com/office/drawing/2014/main" id="{4C7437A3-269A-415C-A14A-98BB319EC303}"/>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544;p56">
                    <a:extLst>
                      <a:ext uri="{FF2B5EF4-FFF2-40B4-BE49-F238E27FC236}">
                        <a16:creationId xmlns:a16="http://schemas.microsoft.com/office/drawing/2014/main" id="{BA50C4C8-0BFF-4DCF-97F8-699171C2C7DF}"/>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545;p56">
                    <a:extLst>
                      <a:ext uri="{FF2B5EF4-FFF2-40B4-BE49-F238E27FC236}">
                        <a16:creationId xmlns:a16="http://schemas.microsoft.com/office/drawing/2014/main" id="{3B5466AB-05F5-481C-87F0-F59153CD54E0}"/>
                      </a:ext>
                    </a:extLst>
                  </p:cNvPr>
                  <p:cNvSpPr/>
                  <p:nvPr/>
                </p:nvSpPr>
                <p:spPr>
                  <a:xfrm>
                    <a:off x="3748650" y="3679800"/>
                    <a:ext cx="19100" cy="90450"/>
                  </a:xfrm>
                  <a:custGeom>
                    <a:avLst/>
                    <a:gdLst/>
                    <a:ahLst/>
                    <a:cxnLst/>
                    <a:rect l="l" t="t" r="r" b="b"/>
                    <a:pathLst>
                      <a:path w="764" h="3618" extrusionOk="0">
                        <a:moveTo>
                          <a:pt x="184" y="0"/>
                        </a:moveTo>
                        <a:cubicBezTo>
                          <a:pt x="91" y="0"/>
                          <a:pt x="0" y="67"/>
                          <a:pt x="13" y="189"/>
                        </a:cubicBezTo>
                        <a:lnTo>
                          <a:pt x="406" y="3463"/>
                        </a:lnTo>
                        <a:cubicBezTo>
                          <a:pt x="418" y="3547"/>
                          <a:pt x="489" y="3618"/>
                          <a:pt x="585" y="3618"/>
                        </a:cubicBezTo>
                        <a:lnTo>
                          <a:pt x="597" y="3618"/>
                        </a:lnTo>
                        <a:cubicBezTo>
                          <a:pt x="692" y="3606"/>
                          <a:pt x="763" y="3511"/>
                          <a:pt x="751" y="3427"/>
                        </a:cubicBezTo>
                        <a:lnTo>
                          <a:pt x="359" y="153"/>
                        </a:lnTo>
                        <a:cubicBezTo>
                          <a:pt x="342" y="49"/>
                          <a:pt x="262"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546;p56">
                  <a:extLst>
                    <a:ext uri="{FF2B5EF4-FFF2-40B4-BE49-F238E27FC236}">
                      <a16:creationId xmlns:a16="http://schemas.microsoft.com/office/drawing/2014/main" id="{80BF146C-89B4-495E-A865-8D5C524B6394}"/>
                    </a:ext>
                  </a:extLst>
                </p:cNvPr>
                <p:cNvGrpSpPr/>
                <p:nvPr/>
              </p:nvGrpSpPr>
              <p:grpSpPr>
                <a:xfrm>
                  <a:off x="3501020" y="2579379"/>
                  <a:ext cx="612092" cy="881549"/>
                  <a:chOff x="3333850" y="3953750"/>
                  <a:chExt cx="523200" cy="753525"/>
                </a:xfrm>
              </p:grpSpPr>
              <p:sp>
                <p:nvSpPr>
                  <p:cNvPr id="236" name="Google Shape;2547;p56">
                    <a:extLst>
                      <a:ext uri="{FF2B5EF4-FFF2-40B4-BE49-F238E27FC236}">
                        <a16:creationId xmlns:a16="http://schemas.microsoft.com/office/drawing/2014/main" id="{6DB093D2-1F29-497C-A689-E6ACD1C852B2}"/>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548;p56">
                    <a:extLst>
                      <a:ext uri="{FF2B5EF4-FFF2-40B4-BE49-F238E27FC236}">
                        <a16:creationId xmlns:a16="http://schemas.microsoft.com/office/drawing/2014/main" id="{BD3C6269-40A5-41D1-B658-6A21212B8384}"/>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549;p56">
                    <a:extLst>
                      <a:ext uri="{FF2B5EF4-FFF2-40B4-BE49-F238E27FC236}">
                        <a16:creationId xmlns:a16="http://schemas.microsoft.com/office/drawing/2014/main" id="{6C4D4484-00C7-4A5B-AEB3-FEE9903830C8}"/>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550;p56">
                    <a:extLst>
                      <a:ext uri="{FF2B5EF4-FFF2-40B4-BE49-F238E27FC236}">
                        <a16:creationId xmlns:a16="http://schemas.microsoft.com/office/drawing/2014/main" id="{4E99D977-8905-499A-B4E4-A6A71A96CD55}"/>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551;p56">
                    <a:extLst>
                      <a:ext uri="{FF2B5EF4-FFF2-40B4-BE49-F238E27FC236}">
                        <a16:creationId xmlns:a16="http://schemas.microsoft.com/office/drawing/2014/main" id="{472C8393-1357-49E3-BCAD-8B1A719FFF18}"/>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552;p56">
                    <a:extLst>
                      <a:ext uri="{FF2B5EF4-FFF2-40B4-BE49-F238E27FC236}">
                        <a16:creationId xmlns:a16="http://schemas.microsoft.com/office/drawing/2014/main" id="{4162223C-DEF0-4C81-BB72-0654CA030267}"/>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553;p56">
                    <a:extLst>
                      <a:ext uri="{FF2B5EF4-FFF2-40B4-BE49-F238E27FC236}">
                        <a16:creationId xmlns:a16="http://schemas.microsoft.com/office/drawing/2014/main" id="{29273ED2-BFDC-473B-942D-69C56BC74D99}"/>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554;p56">
                    <a:extLst>
                      <a:ext uri="{FF2B5EF4-FFF2-40B4-BE49-F238E27FC236}">
                        <a16:creationId xmlns:a16="http://schemas.microsoft.com/office/drawing/2014/main" id="{61FF7B32-A2C0-49C3-9F1D-DD67A6EA5B05}"/>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555;p56">
                    <a:extLst>
                      <a:ext uri="{FF2B5EF4-FFF2-40B4-BE49-F238E27FC236}">
                        <a16:creationId xmlns:a16="http://schemas.microsoft.com/office/drawing/2014/main" id="{D3C1A1F7-5D15-4849-829E-ABADA83535DE}"/>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556;p56">
                    <a:extLst>
                      <a:ext uri="{FF2B5EF4-FFF2-40B4-BE49-F238E27FC236}">
                        <a16:creationId xmlns:a16="http://schemas.microsoft.com/office/drawing/2014/main" id="{60F5B362-5629-4A0C-96FD-DED808030740}"/>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557;p56">
                    <a:extLst>
                      <a:ext uri="{FF2B5EF4-FFF2-40B4-BE49-F238E27FC236}">
                        <a16:creationId xmlns:a16="http://schemas.microsoft.com/office/drawing/2014/main" id="{3EC1E937-0199-4B16-AC9B-7810EAAB8B3E}"/>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558;p56">
                    <a:extLst>
                      <a:ext uri="{FF2B5EF4-FFF2-40B4-BE49-F238E27FC236}">
                        <a16:creationId xmlns:a16="http://schemas.microsoft.com/office/drawing/2014/main" id="{57D1D49D-B7F8-4AB5-9F3D-D1DCA7DCF826}"/>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559;p56">
                    <a:extLst>
                      <a:ext uri="{FF2B5EF4-FFF2-40B4-BE49-F238E27FC236}">
                        <a16:creationId xmlns:a16="http://schemas.microsoft.com/office/drawing/2014/main" id="{8534ADE8-171B-4513-B263-72BAFEA6374D}"/>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560;p56">
                    <a:extLst>
                      <a:ext uri="{FF2B5EF4-FFF2-40B4-BE49-F238E27FC236}">
                        <a16:creationId xmlns:a16="http://schemas.microsoft.com/office/drawing/2014/main" id="{7BB5358E-08E0-4E01-B3B3-4F6873C45C9D}"/>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61;p56">
                    <a:extLst>
                      <a:ext uri="{FF2B5EF4-FFF2-40B4-BE49-F238E27FC236}">
                        <a16:creationId xmlns:a16="http://schemas.microsoft.com/office/drawing/2014/main" id="{C6E17A81-4F78-4598-807B-5FD50B7BABA4}"/>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62;p56">
                    <a:extLst>
                      <a:ext uri="{FF2B5EF4-FFF2-40B4-BE49-F238E27FC236}">
                        <a16:creationId xmlns:a16="http://schemas.microsoft.com/office/drawing/2014/main" id="{9B2640D5-846F-4960-9EE8-505EFB22EF51}"/>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63;p56">
                    <a:extLst>
                      <a:ext uri="{FF2B5EF4-FFF2-40B4-BE49-F238E27FC236}">
                        <a16:creationId xmlns:a16="http://schemas.microsoft.com/office/drawing/2014/main" id="{3C240501-3E31-44F9-845A-C7AD1D76FCD7}"/>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64;p56">
                    <a:extLst>
                      <a:ext uri="{FF2B5EF4-FFF2-40B4-BE49-F238E27FC236}">
                        <a16:creationId xmlns:a16="http://schemas.microsoft.com/office/drawing/2014/main" id="{325C7B8A-199E-4990-9670-281ECD275792}"/>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65;p56">
                    <a:extLst>
                      <a:ext uri="{FF2B5EF4-FFF2-40B4-BE49-F238E27FC236}">
                        <a16:creationId xmlns:a16="http://schemas.microsoft.com/office/drawing/2014/main" id="{168C1203-5F30-4A1E-9D08-26CBDE580575}"/>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566;p56">
                  <a:extLst>
                    <a:ext uri="{FF2B5EF4-FFF2-40B4-BE49-F238E27FC236}">
                      <a16:creationId xmlns:a16="http://schemas.microsoft.com/office/drawing/2014/main" id="{F3847DEC-5EC5-4C7A-9AEE-50162EE5ACA3}"/>
                    </a:ext>
                  </a:extLst>
                </p:cNvPr>
                <p:cNvGrpSpPr/>
                <p:nvPr/>
              </p:nvGrpSpPr>
              <p:grpSpPr>
                <a:xfrm>
                  <a:off x="6695404" y="2478361"/>
                  <a:ext cx="612085" cy="959177"/>
                  <a:chOff x="4717250" y="1038825"/>
                  <a:chExt cx="521500" cy="817225"/>
                </a:xfrm>
              </p:grpSpPr>
              <p:sp>
                <p:nvSpPr>
                  <p:cNvPr id="216" name="Google Shape;2567;p56">
                    <a:extLst>
                      <a:ext uri="{FF2B5EF4-FFF2-40B4-BE49-F238E27FC236}">
                        <a16:creationId xmlns:a16="http://schemas.microsoft.com/office/drawing/2014/main" id="{B0B93A26-75BC-405F-A82D-DDBC79B91F95}"/>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568;p56">
                    <a:extLst>
                      <a:ext uri="{FF2B5EF4-FFF2-40B4-BE49-F238E27FC236}">
                        <a16:creationId xmlns:a16="http://schemas.microsoft.com/office/drawing/2014/main" id="{F94BAF7A-7500-4272-A00E-1986EA228D04}"/>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569;p56">
                    <a:extLst>
                      <a:ext uri="{FF2B5EF4-FFF2-40B4-BE49-F238E27FC236}">
                        <a16:creationId xmlns:a16="http://schemas.microsoft.com/office/drawing/2014/main" id="{78D2EBED-1A45-49D3-BD2C-16E64BC9B6E4}"/>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570;p56">
                    <a:extLst>
                      <a:ext uri="{FF2B5EF4-FFF2-40B4-BE49-F238E27FC236}">
                        <a16:creationId xmlns:a16="http://schemas.microsoft.com/office/drawing/2014/main" id="{BD574EFC-2A1E-4E1C-A2B7-8BFA1634184B}"/>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571;p56">
                    <a:extLst>
                      <a:ext uri="{FF2B5EF4-FFF2-40B4-BE49-F238E27FC236}">
                        <a16:creationId xmlns:a16="http://schemas.microsoft.com/office/drawing/2014/main" id="{40346E72-2393-40AD-BA58-0549F7ECB4AB}"/>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572;p56">
                    <a:extLst>
                      <a:ext uri="{FF2B5EF4-FFF2-40B4-BE49-F238E27FC236}">
                        <a16:creationId xmlns:a16="http://schemas.microsoft.com/office/drawing/2014/main" id="{096521E9-DAE2-42E5-B687-7613564387CF}"/>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573;p56">
                    <a:extLst>
                      <a:ext uri="{FF2B5EF4-FFF2-40B4-BE49-F238E27FC236}">
                        <a16:creationId xmlns:a16="http://schemas.microsoft.com/office/drawing/2014/main" id="{625B9336-BA9E-4DC2-98EF-CB05F94B13CF}"/>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574;p56">
                    <a:extLst>
                      <a:ext uri="{FF2B5EF4-FFF2-40B4-BE49-F238E27FC236}">
                        <a16:creationId xmlns:a16="http://schemas.microsoft.com/office/drawing/2014/main" id="{366E9B59-0556-4A0E-923D-59C9F1303F84}"/>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575;p56">
                    <a:extLst>
                      <a:ext uri="{FF2B5EF4-FFF2-40B4-BE49-F238E27FC236}">
                        <a16:creationId xmlns:a16="http://schemas.microsoft.com/office/drawing/2014/main" id="{E706C2ED-E7D3-4D36-A6CB-5CDC2A473224}"/>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576;p56">
                    <a:extLst>
                      <a:ext uri="{FF2B5EF4-FFF2-40B4-BE49-F238E27FC236}">
                        <a16:creationId xmlns:a16="http://schemas.microsoft.com/office/drawing/2014/main" id="{2815003E-1808-4B3D-B863-F745748E21CB}"/>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577;p56">
                    <a:extLst>
                      <a:ext uri="{FF2B5EF4-FFF2-40B4-BE49-F238E27FC236}">
                        <a16:creationId xmlns:a16="http://schemas.microsoft.com/office/drawing/2014/main" id="{107DF8F5-F36D-498C-860A-0815A82E3145}"/>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578;p56">
                    <a:extLst>
                      <a:ext uri="{FF2B5EF4-FFF2-40B4-BE49-F238E27FC236}">
                        <a16:creationId xmlns:a16="http://schemas.microsoft.com/office/drawing/2014/main" id="{7E792CFB-F911-4953-8401-6B233A919530}"/>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579;p56">
                    <a:extLst>
                      <a:ext uri="{FF2B5EF4-FFF2-40B4-BE49-F238E27FC236}">
                        <a16:creationId xmlns:a16="http://schemas.microsoft.com/office/drawing/2014/main" id="{7E9FD772-0F75-413E-88B6-E25275D38E37}"/>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580;p56">
                    <a:extLst>
                      <a:ext uri="{FF2B5EF4-FFF2-40B4-BE49-F238E27FC236}">
                        <a16:creationId xmlns:a16="http://schemas.microsoft.com/office/drawing/2014/main" id="{1F7630BA-DF38-46EB-B216-3A504BD41D25}"/>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581;p56">
                    <a:extLst>
                      <a:ext uri="{FF2B5EF4-FFF2-40B4-BE49-F238E27FC236}">
                        <a16:creationId xmlns:a16="http://schemas.microsoft.com/office/drawing/2014/main" id="{7D7A7B40-2848-4C72-ACD5-4476807DB048}"/>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582;p56">
                    <a:extLst>
                      <a:ext uri="{FF2B5EF4-FFF2-40B4-BE49-F238E27FC236}">
                        <a16:creationId xmlns:a16="http://schemas.microsoft.com/office/drawing/2014/main" id="{73560184-5A2B-420B-BB17-1197493E49AE}"/>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583;p56">
                    <a:extLst>
                      <a:ext uri="{FF2B5EF4-FFF2-40B4-BE49-F238E27FC236}">
                        <a16:creationId xmlns:a16="http://schemas.microsoft.com/office/drawing/2014/main" id="{2B7AE0DD-B4AD-41F4-A333-C6C466EC2E49}"/>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584;p56">
                    <a:extLst>
                      <a:ext uri="{FF2B5EF4-FFF2-40B4-BE49-F238E27FC236}">
                        <a16:creationId xmlns:a16="http://schemas.microsoft.com/office/drawing/2014/main" id="{9CA2D3FC-EE69-4875-B5F3-75192CA0D894}"/>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585;p56">
                    <a:extLst>
                      <a:ext uri="{FF2B5EF4-FFF2-40B4-BE49-F238E27FC236}">
                        <a16:creationId xmlns:a16="http://schemas.microsoft.com/office/drawing/2014/main" id="{38D656D1-02EE-49D2-B52E-2419F323C73B}"/>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586;p56">
                    <a:extLst>
                      <a:ext uri="{FF2B5EF4-FFF2-40B4-BE49-F238E27FC236}">
                        <a16:creationId xmlns:a16="http://schemas.microsoft.com/office/drawing/2014/main" id="{1438A49C-3C77-4E8A-A0A6-D66D60D00AC7}"/>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9" name="Group 348">
                <a:extLst>
                  <a:ext uri="{FF2B5EF4-FFF2-40B4-BE49-F238E27FC236}">
                    <a16:creationId xmlns:a16="http://schemas.microsoft.com/office/drawing/2014/main" id="{3522D09C-7777-4F0A-83C3-05F4C15B9F4C}"/>
                  </a:ext>
                </a:extLst>
              </p:cNvPr>
              <p:cNvGrpSpPr/>
              <p:nvPr/>
            </p:nvGrpSpPr>
            <p:grpSpPr>
              <a:xfrm>
                <a:off x="-7582073" y="2424725"/>
                <a:ext cx="4790750" cy="1027670"/>
                <a:chOff x="2516739" y="2435013"/>
                <a:chExt cx="4790750" cy="1027670"/>
              </a:xfrm>
            </p:grpSpPr>
            <p:grpSp>
              <p:nvGrpSpPr>
                <p:cNvPr id="350" name="Google Shape;2448;p56">
                  <a:extLst>
                    <a:ext uri="{FF2B5EF4-FFF2-40B4-BE49-F238E27FC236}">
                      <a16:creationId xmlns:a16="http://schemas.microsoft.com/office/drawing/2014/main" id="{3C4D45A7-3C29-4F36-A4E4-6483D8AFACD8}"/>
                    </a:ext>
                  </a:extLst>
                </p:cNvPr>
                <p:cNvGrpSpPr/>
                <p:nvPr/>
              </p:nvGrpSpPr>
              <p:grpSpPr>
                <a:xfrm>
                  <a:off x="5884940" y="2543733"/>
                  <a:ext cx="610132" cy="865112"/>
                  <a:chOff x="4020725" y="3031375"/>
                  <a:chExt cx="521525" cy="739475"/>
                </a:xfrm>
              </p:grpSpPr>
              <p:sp>
                <p:nvSpPr>
                  <p:cNvPr id="460" name="Google Shape;2449;p56">
                    <a:extLst>
                      <a:ext uri="{FF2B5EF4-FFF2-40B4-BE49-F238E27FC236}">
                        <a16:creationId xmlns:a16="http://schemas.microsoft.com/office/drawing/2014/main" id="{4D07CFF3-2281-47A8-B71D-67A8F982B616}"/>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2450;p56">
                    <a:extLst>
                      <a:ext uri="{FF2B5EF4-FFF2-40B4-BE49-F238E27FC236}">
                        <a16:creationId xmlns:a16="http://schemas.microsoft.com/office/drawing/2014/main" id="{A2531940-41E1-43B3-A132-6247033166F0}"/>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451;p56">
                    <a:extLst>
                      <a:ext uri="{FF2B5EF4-FFF2-40B4-BE49-F238E27FC236}">
                        <a16:creationId xmlns:a16="http://schemas.microsoft.com/office/drawing/2014/main" id="{7453EDAC-5A58-4F28-8B55-742725781664}"/>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2452;p56">
                    <a:extLst>
                      <a:ext uri="{FF2B5EF4-FFF2-40B4-BE49-F238E27FC236}">
                        <a16:creationId xmlns:a16="http://schemas.microsoft.com/office/drawing/2014/main" id="{52C8039C-7639-45C7-8E3A-40FCC450C2B9}"/>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2453;p56">
                    <a:extLst>
                      <a:ext uri="{FF2B5EF4-FFF2-40B4-BE49-F238E27FC236}">
                        <a16:creationId xmlns:a16="http://schemas.microsoft.com/office/drawing/2014/main" id="{30ADFB68-8ECF-4C3A-BFB6-DFE884C7F75E}"/>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2454;p56">
                    <a:extLst>
                      <a:ext uri="{FF2B5EF4-FFF2-40B4-BE49-F238E27FC236}">
                        <a16:creationId xmlns:a16="http://schemas.microsoft.com/office/drawing/2014/main" id="{495F1D2A-A491-4C23-B98D-BD4EEDEA1C5A}"/>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2455;p56">
                    <a:extLst>
                      <a:ext uri="{FF2B5EF4-FFF2-40B4-BE49-F238E27FC236}">
                        <a16:creationId xmlns:a16="http://schemas.microsoft.com/office/drawing/2014/main" id="{57D86F0B-0F7C-4FBF-83C0-C43670680F01}"/>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2456;p56">
                    <a:extLst>
                      <a:ext uri="{FF2B5EF4-FFF2-40B4-BE49-F238E27FC236}">
                        <a16:creationId xmlns:a16="http://schemas.microsoft.com/office/drawing/2014/main" id="{A59C85C4-C4BF-4FE0-827A-F8791A2F2C45}"/>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2457;p56">
                    <a:extLst>
                      <a:ext uri="{FF2B5EF4-FFF2-40B4-BE49-F238E27FC236}">
                        <a16:creationId xmlns:a16="http://schemas.microsoft.com/office/drawing/2014/main" id="{3599CC57-7A42-4269-8AA8-04B6D6FCC566}"/>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2458;p56">
                    <a:extLst>
                      <a:ext uri="{FF2B5EF4-FFF2-40B4-BE49-F238E27FC236}">
                        <a16:creationId xmlns:a16="http://schemas.microsoft.com/office/drawing/2014/main" id="{7D635C5E-9964-46D1-B866-8DFBB53EDDEB}"/>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2459;p56">
                    <a:extLst>
                      <a:ext uri="{FF2B5EF4-FFF2-40B4-BE49-F238E27FC236}">
                        <a16:creationId xmlns:a16="http://schemas.microsoft.com/office/drawing/2014/main" id="{DFFA2883-7068-4F75-A3D1-C62FCAB10170}"/>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2460;p56">
                    <a:extLst>
                      <a:ext uri="{FF2B5EF4-FFF2-40B4-BE49-F238E27FC236}">
                        <a16:creationId xmlns:a16="http://schemas.microsoft.com/office/drawing/2014/main" id="{80F216E7-513E-4026-B852-9A666A81F765}"/>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2461;p56">
                    <a:extLst>
                      <a:ext uri="{FF2B5EF4-FFF2-40B4-BE49-F238E27FC236}">
                        <a16:creationId xmlns:a16="http://schemas.microsoft.com/office/drawing/2014/main" id="{1BEFD76F-3EC5-40A9-83EE-A8C608D1776E}"/>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2462;p56">
                    <a:extLst>
                      <a:ext uri="{FF2B5EF4-FFF2-40B4-BE49-F238E27FC236}">
                        <a16:creationId xmlns:a16="http://schemas.microsoft.com/office/drawing/2014/main" id="{FABCB0C9-2D2F-4412-9616-98D297881964}"/>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2463;p56">
                    <a:extLst>
                      <a:ext uri="{FF2B5EF4-FFF2-40B4-BE49-F238E27FC236}">
                        <a16:creationId xmlns:a16="http://schemas.microsoft.com/office/drawing/2014/main" id="{ABDA62C0-578B-4294-94A6-D91C29C8281E}"/>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2464;p56">
                    <a:extLst>
                      <a:ext uri="{FF2B5EF4-FFF2-40B4-BE49-F238E27FC236}">
                        <a16:creationId xmlns:a16="http://schemas.microsoft.com/office/drawing/2014/main" id="{93B23E03-9C3B-4EDD-85F5-7B43E5509512}"/>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2465;p56">
                    <a:extLst>
                      <a:ext uri="{FF2B5EF4-FFF2-40B4-BE49-F238E27FC236}">
                        <a16:creationId xmlns:a16="http://schemas.microsoft.com/office/drawing/2014/main" id="{D00BB4C8-3D87-495E-B5D6-6ED6C28EB9AB}"/>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2466;p56">
                    <a:extLst>
                      <a:ext uri="{FF2B5EF4-FFF2-40B4-BE49-F238E27FC236}">
                        <a16:creationId xmlns:a16="http://schemas.microsoft.com/office/drawing/2014/main" id="{3C64A03F-45EC-454B-A9AF-37DA1C4CDCA5}"/>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2467;p56">
                    <a:extLst>
                      <a:ext uri="{FF2B5EF4-FFF2-40B4-BE49-F238E27FC236}">
                        <a16:creationId xmlns:a16="http://schemas.microsoft.com/office/drawing/2014/main" id="{DEA61808-39E5-4751-A0B7-34C571260FFC}"/>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2468;p56">
                    <a:extLst>
                      <a:ext uri="{FF2B5EF4-FFF2-40B4-BE49-F238E27FC236}">
                        <a16:creationId xmlns:a16="http://schemas.microsoft.com/office/drawing/2014/main" id="{32B8B083-94B3-4EFF-8BDE-D0E7409F7854}"/>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2469;p56">
                    <a:extLst>
                      <a:ext uri="{FF2B5EF4-FFF2-40B4-BE49-F238E27FC236}">
                        <a16:creationId xmlns:a16="http://schemas.microsoft.com/office/drawing/2014/main" id="{B208ED39-16CE-47B6-A8F6-FC597C691EB4}"/>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2470;p56">
                    <a:extLst>
                      <a:ext uri="{FF2B5EF4-FFF2-40B4-BE49-F238E27FC236}">
                        <a16:creationId xmlns:a16="http://schemas.microsoft.com/office/drawing/2014/main" id="{2A595E7A-A194-4746-A2B8-26388A613233}"/>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2471;p56">
                    <a:extLst>
                      <a:ext uri="{FF2B5EF4-FFF2-40B4-BE49-F238E27FC236}">
                        <a16:creationId xmlns:a16="http://schemas.microsoft.com/office/drawing/2014/main" id="{4A084EAC-31B5-4AC4-B204-6C6AC03CF516}"/>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2472;p56">
                    <a:extLst>
                      <a:ext uri="{FF2B5EF4-FFF2-40B4-BE49-F238E27FC236}">
                        <a16:creationId xmlns:a16="http://schemas.microsoft.com/office/drawing/2014/main" id="{7353467D-414B-4E59-98AF-1EA8D9366F29}"/>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2473;p56">
                    <a:extLst>
                      <a:ext uri="{FF2B5EF4-FFF2-40B4-BE49-F238E27FC236}">
                        <a16:creationId xmlns:a16="http://schemas.microsoft.com/office/drawing/2014/main" id="{D02557DB-4947-4D4B-AD30-BC1974A8E2C9}"/>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2474;p56">
                    <a:extLst>
                      <a:ext uri="{FF2B5EF4-FFF2-40B4-BE49-F238E27FC236}">
                        <a16:creationId xmlns:a16="http://schemas.microsoft.com/office/drawing/2014/main" id="{CBD4AA94-6235-48DE-9369-3343C6FCC044}"/>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475;p56">
                    <a:extLst>
                      <a:ext uri="{FF2B5EF4-FFF2-40B4-BE49-F238E27FC236}">
                        <a16:creationId xmlns:a16="http://schemas.microsoft.com/office/drawing/2014/main" id="{809B87FF-B5DB-4EA8-B8ED-A0ECEA2E3152}"/>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476;p56">
                    <a:extLst>
                      <a:ext uri="{FF2B5EF4-FFF2-40B4-BE49-F238E27FC236}">
                        <a16:creationId xmlns:a16="http://schemas.microsoft.com/office/drawing/2014/main" id="{06D4CBE8-FD9D-4B61-8A95-C286D96A29F1}"/>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2477;p56">
                    <a:extLst>
                      <a:ext uri="{FF2B5EF4-FFF2-40B4-BE49-F238E27FC236}">
                        <a16:creationId xmlns:a16="http://schemas.microsoft.com/office/drawing/2014/main" id="{05F27709-C6CE-4A00-B622-60CD8ACEBD0A}"/>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2478;p56">
                  <a:extLst>
                    <a:ext uri="{FF2B5EF4-FFF2-40B4-BE49-F238E27FC236}">
                      <a16:creationId xmlns:a16="http://schemas.microsoft.com/office/drawing/2014/main" id="{D51441D8-96C2-4DC7-A304-65440D1E0497}"/>
                    </a:ext>
                  </a:extLst>
                </p:cNvPr>
                <p:cNvGrpSpPr/>
                <p:nvPr/>
              </p:nvGrpSpPr>
              <p:grpSpPr>
                <a:xfrm>
                  <a:off x="4302408" y="2553963"/>
                  <a:ext cx="610132" cy="907316"/>
                  <a:chOff x="4020725" y="3932025"/>
                  <a:chExt cx="521525" cy="775550"/>
                </a:xfrm>
              </p:grpSpPr>
              <p:sp>
                <p:nvSpPr>
                  <p:cNvPr id="442" name="Google Shape;2479;p56">
                    <a:extLst>
                      <a:ext uri="{FF2B5EF4-FFF2-40B4-BE49-F238E27FC236}">
                        <a16:creationId xmlns:a16="http://schemas.microsoft.com/office/drawing/2014/main" id="{9265E3B7-624F-4CC3-B134-08D7126D3197}"/>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480;p56">
                    <a:extLst>
                      <a:ext uri="{FF2B5EF4-FFF2-40B4-BE49-F238E27FC236}">
                        <a16:creationId xmlns:a16="http://schemas.microsoft.com/office/drawing/2014/main" id="{1EBC395C-12F4-4E6B-973B-42F69FC1194A}"/>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481;p56">
                    <a:extLst>
                      <a:ext uri="{FF2B5EF4-FFF2-40B4-BE49-F238E27FC236}">
                        <a16:creationId xmlns:a16="http://schemas.microsoft.com/office/drawing/2014/main" id="{B2630A1E-011C-4F50-AB11-BE71371D6818}"/>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482;p56">
                    <a:extLst>
                      <a:ext uri="{FF2B5EF4-FFF2-40B4-BE49-F238E27FC236}">
                        <a16:creationId xmlns:a16="http://schemas.microsoft.com/office/drawing/2014/main" id="{1F94E674-0656-4EE7-A8A8-80E0D28B0FFE}"/>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483;p56">
                    <a:extLst>
                      <a:ext uri="{FF2B5EF4-FFF2-40B4-BE49-F238E27FC236}">
                        <a16:creationId xmlns:a16="http://schemas.microsoft.com/office/drawing/2014/main" id="{D5A4982B-6259-4122-9AA5-4D25FED7FC6D}"/>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484;p56">
                    <a:extLst>
                      <a:ext uri="{FF2B5EF4-FFF2-40B4-BE49-F238E27FC236}">
                        <a16:creationId xmlns:a16="http://schemas.microsoft.com/office/drawing/2014/main" id="{0ED595D8-F3A6-4369-980B-8170DF428D0F}"/>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485;p56">
                    <a:extLst>
                      <a:ext uri="{FF2B5EF4-FFF2-40B4-BE49-F238E27FC236}">
                        <a16:creationId xmlns:a16="http://schemas.microsoft.com/office/drawing/2014/main" id="{965F310A-F18B-472E-A283-40F97CD3ABE7}"/>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486;p56">
                    <a:extLst>
                      <a:ext uri="{FF2B5EF4-FFF2-40B4-BE49-F238E27FC236}">
                        <a16:creationId xmlns:a16="http://schemas.microsoft.com/office/drawing/2014/main" id="{48CF14AD-1E3B-406B-A617-81EACF2382B0}"/>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487;p56">
                    <a:extLst>
                      <a:ext uri="{FF2B5EF4-FFF2-40B4-BE49-F238E27FC236}">
                        <a16:creationId xmlns:a16="http://schemas.microsoft.com/office/drawing/2014/main" id="{A50F2771-738D-475E-B2F6-5523762A5480}"/>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488;p56">
                    <a:extLst>
                      <a:ext uri="{FF2B5EF4-FFF2-40B4-BE49-F238E27FC236}">
                        <a16:creationId xmlns:a16="http://schemas.microsoft.com/office/drawing/2014/main" id="{0434F73A-B61F-444B-A748-C49D6A8AE100}"/>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489;p56">
                    <a:extLst>
                      <a:ext uri="{FF2B5EF4-FFF2-40B4-BE49-F238E27FC236}">
                        <a16:creationId xmlns:a16="http://schemas.microsoft.com/office/drawing/2014/main" id="{8F7A0BD4-0BAF-4E93-BCF4-590039D14541}"/>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490;p56">
                    <a:extLst>
                      <a:ext uri="{FF2B5EF4-FFF2-40B4-BE49-F238E27FC236}">
                        <a16:creationId xmlns:a16="http://schemas.microsoft.com/office/drawing/2014/main" id="{59BDBFCD-3B04-40B7-A9CB-18F61511ED65}"/>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491;p56">
                    <a:extLst>
                      <a:ext uri="{FF2B5EF4-FFF2-40B4-BE49-F238E27FC236}">
                        <a16:creationId xmlns:a16="http://schemas.microsoft.com/office/drawing/2014/main" id="{78F25DC4-C777-45FC-99C2-282B75FF3588}"/>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492;p56">
                    <a:extLst>
                      <a:ext uri="{FF2B5EF4-FFF2-40B4-BE49-F238E27FC236}">
                        <a16:creationId xmlns:a16="http://schemas.microsoft.com/office/drawing/2014/main" id="{B28A19F5-CF2E-4866-BF2F-30EC02BCC8D6}"/>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2493;p56">
                    <a:extLst>
                      <a:ext uri="{FF2B5EF4-FFF2-40B4-BE49-F238E27FC236}">
                        <a16:creationId xmlns:a16="http://schemas.microsoft.com/office/drawing/2014/main" id="{DF55DF22-3E7A-452D-AD56-8DF37200C6D8}"/>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2494;p56">
                    <a:extLst>
                      <a:ext uri="{FF2B5EF4-FFF2-40B4-BE49-F238E27FC236}">
                        <a16:creationId xmlns:a16="http://schemas.microsoft.com/office/drawing/2014/main" id="{7DC30399-F5C0-4FCA-AEC9-3AEDAA3DF894}"/>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2495;p56">
                    <a:extLst>
                      <a:ext uri="{FF2B5EF4-FFF2-40B4-BE49-F238E27FC236}">
                        <a16:creationId xmlns:a16="http://schemas.microsoft.com/office/drawing/2014/main" id="{3482C64D-6A77-4F68-A19D-B87BCE8E089E}"/>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2496;p56">
                    <a:extLst>
                      <a:ext uri="{FF2B5EF4-FFF2-40B4-BE49-F238E27FC236}">
                        <a16:creationId xmlns:a16="http://schemas.microsoft.com/office/drawing/2014/main" id="{BD98D1AD-8210-4F87-A4C0-6FC35639261E}"/>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 name="Google Shape;2497;p56">
                  <a:extLst>
                    <a:ext uri="{FF2B5EF4-FFF2-40B4-BE49-F238E27FC236}">
                      <a16:creationId xmlns:a16="http://schemas.microsoft.com/office/drawing/2014/main" id="{7EB52EF4-A66A-4BC9-9738-F22217D0F84C}"/>
                    </a:ext>
                  </a:extLst>
                </p:cNvPr>
                <p:cNvGrpSpPr/>
                <p:nvPr/>
              </p:nvGrpSpPr>
              <p:grpSpPr>
                <a:xfrm>
                  <a:off x="5103783" y="2551682"/>
                  <a:ext cx="610132" cy="911001"/>
                  <a:chOff x="4703850" y="3930075"/>
                  <a:chExt cx="521525" cy="778700"/>
                </a:xfrm>
              </p:grpSpPr>
              <p:sp>
                <p:nvSpPr>
                  <p:cNvPr id="414" name="Google Shape;2498;p56">
                    <a:extLst>
                      <a:ext uri="{FF2B5EF4-FFF2-40B4-BE49-F238E27FC236}">
                        <a16:creationId xmlns:a16="http://schemas.microsoft.com/office/drawing/2014/main" id="{4F4D44E4-D21A-497F-9BD4-CBC0C1CB86CC}"/>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499;p56">
                    <a:extLst>
                      <a:ext uri="{FF2B5EF4-FFF2-40B4-BE49-F238E27FC236}">
                        <a16:creationId xmlns:a16="http://schemas.microsoft.com/office/drawing/2014/main" id="{E0992B0E-2CD8-473D-BCD5-B613FFB1D275}"/>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500;p56">
                    <a:extLst>
                      <a:ext uri="{FF2B5EF4-FFF2-40B4-BE49-F238E27FC236}">
                        <a16:creationId xmlns:a16="http://schemas.microsoft.com/office/drawing/2014/main" id="{4D53D010-E43C-4EA5-AB0F-E14492B965F3}"/>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501;p56">
                    <a:extLst>
                      <a:ext uri="{FF2B5EF4-FFF2-40B4-BE49-F238E27FC236}">
                        <a16:creationId xmlns:a16="http://schemas.microsoft.com/office/drawing/2014/main" id="{7A41A3FD-E457-429F-951C-FD786C119ADE}"/>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502;p56">
                    <a:extLst>
                      <a:ext uri="{FF2B5EF4-FFF2-40B4-BE49-F238E27FC236}">
                        <a16:creationId xmlns:a16="http://schemas.microsoft.com/office/drawing/2014/main" id="{96A673A7-B404-40F4-91A9-3115AB0EDF19}"/>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503;p56">
                    <a:extLst>
                      <a:ext uri="{FF2B5EF4-FFF2-40B4-BE49-F238E27FC236}">
                        <a16:creationId xmlns:a16="http://schemas.microsoft.com/office/drawing/2014/main" id="{F86BF121-92D2-4BA2-9326-BD2EA665ACAB}"/>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504;p56">
                    <a:extLst>
                      <a:ext uri="{FF2B5EF4-FFF2-40B4-BE49-F238E27FC236}">
                        <a16:creationId xmlns:a16="http://schemas.microsoft.com/office/drawing/2014/main" id="{5EAD6220-3602-47EC-9A6F-4E033F43B6D1}"/>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505;p56">
                    <a:extLst>
                      <a:ext uri="{FF2B5EF4-FFF2-40B4-BE49-F238E27FC236}">
                        <a16:creationId xmlns:a16="http://schemas.microsoft.com/office/drawing/2014/main" id="{6E828966-619B-484F-8ED8-2437565FD1A1}"/>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506;p56">
                    <a:extLst>
                      <a:ext uri="{FF2B5EF4-FFF2-40B4-BE49-F238E27FC236}">
                        <a16:creationId xmlns:a16="http://schemas.microsoft.com/office/drawing/2014/main" id="{3E8CEC59-C5FE-439A-BAF9-F67DF38029CC}"/>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507;p56">
                    <a:extLst>
                      <a:ext uri="{FF2B5EF4-FFF2-40B4-BE49-F238E27FC236}">
                        <a16:creationId xmlns:a16="http://schemas.microsoft.com/office/drawing/2014/main" id="{5470AC73-90E7-4DEB-8D0A-4527FDA33348}"/>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508;p56">
                    <a:extLst>
                      <a:ext uri="{FF2B5EF4-FFF2-40B4-BE49-F238E27FC236}">
                        <a16:creationId xmlns:a16="http://schemas.microsoft.com/office/drawing/2014/main" id="{FC40BE00-5DE5-4C23-AFBD-72A35BB00065}"/>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509;p56">
                    <a:extLst>
                      <a:ext uri="{FF2B5EF4-FFF2-40B4-BE49-F238E27FC236}">
                        <a16:creationId xmlns:a16="http://schemas.microsoft.com/office/drawing/2014/main" id="{4462C5B2-232C-45A4-AB6E-E424ECCF1AB3}"/>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510;p56">
                    <a:extLst>
                      <a:ext uri="{FF2B5EF4-FFF2-40B4-BE49-F238E27FC236}">
                        <a16:creationId xmlns:a16="http://schemas.microsoft.com/office/drawing/2014/main" id="{0F9D188A-BC28-4971-B2D4-8C70543D71DE}"/>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511;p56">
                    <a:extLst>
                      <a:ext uri="{FF2B5EF4-FFF2-40B4-BE49-F238E27FC236}">
                        <a16:creationId xmlns:a16="http://schemas.microsoft.com/office/drawing/2014/main" id="{D9C81B02-CD43-4632-920C-985A1A9A22B3}"/>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512;p56">
                    <a:extLst>
                      <a:ext uri="{FF2B5EF4-FFF2-40B4-BE49-F238E27FC236}">
                        <a16:creationId xmlns:a16="http://schemas.microsoft.com/office/drawing/2014/main" id="{852CEE2A-A258-4441-BA4A-CD0662B902CE}"/>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513;p56">
                    <a:extLst>
                      <a:ext uri="{FF2B5EF4-FFF2-40B4-BE49-F238E27FC236}">
                        <a16:creationId xmlns:a16="http://schemas.microsoft.com/office/drawing/2014/main" id="{4D631240-84B2-4671-BFC8-6DD8871BCFC4}"/>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514;p56">
                    <a:extLst>
                      <a:ext uri="{FF2B5EF4-FFF2-40B4-BE49-F238E27FC236}">
                        <a16:creationId xmlns:a16="http://schemas.microsoft.com/office/drawing/2014/main" id="{B594384D-A28D-4B3F-A2DB-4D4D58B30848}"/>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515;p56">
                    <a:extLst>
                      <a:ext uri="{FF2B5EF4-FFF2-40B4-BE49-F238E27FC236}">
                        <a16:creationId xmlns:a16="http://schemas.microsoft.com/office/drawing/2014/main" id="{975223DA-10DF-4EC5-8A31-7D07865EF53C}"/>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516;p56">
                    <a:extLst>
                      <a:ext uri="{FF2B5EF4-FFF2-40B4-BE49-F238E27FC236}">
                        <a16:creationId xmlns:a16="http://schemas.microsoft.com/office/drawing/2014/main" id="{B1657B52-B105-4AE2-8171-57027579CC19}"/>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517;p56">
                    <a:extLst>
                      <a:ext uri="{FF2B5EF4-FFF2-40B4-BE49-F238E27FC236}">
                        <a16:creationId xmlns:a16="http://schemas.microsoft.com/office/drawing/2014/main" id="{FA30968F-B3BB-4DEB-9A65-ADC1A19251C2}"/>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518;p56">
                    <a:extLst>
                      <a:ext uri="{FF2B5EF4-FFF2-40B4-BE49-F238E27FC236}">
                        <a16:creationId xmlns:a16="http://schemas.microsoft.com/office/drawing/2014/main" id="{725807D3-8F62-40E0-8EA8-F768E532BF77}"/>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519;p56">
                    <a:extLst>
                      <a:ext uri="{FF2B5EF4-FFF2-40B4-BE49-F238E27FC236}">
                        <a16:creationId xmlns:a16="http://schemas.microsoft.com/office/drawing/2014/main" id="{9C35D42E-A513-4BC0-A2D6-A61E9E295DCE}"/>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520;p56">
                    <a:extLst>
                      <a:ext uri="{FF2B5EF4-FFF2-40B4-BE49-F238E27FC236}">
                        <a16:creationId xmlns:a16="http://schemas.microsoft.com/office/drawing/2014/main" id="{FC1719DA-0F2F-4DD3-9583-C169BB9FA1A1}"/>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521;p56">
                    <a:extLst>
                      <a:ext uri="{FF2B5EF4-FFF2-40B4-BE49-F238E27FC236}">
                        <a16:creationId xmlns:a16="http://schemas.microsoft.com/office/drawing/2014/main" id="{ECA471E0-940F-4DD7-B551-6B7EBDC66776}"/>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522;p56">
                    <a:extLst>
                      <a:ext uri="{FF2B5EF4-FFF2-40B4-BE49-F238E27FC236}">
                        <a16:creationId xmlns:a16="http://schemas.microsoft.com/office/drawing/2014/main" id="{AA57B480-E68B-458E-9A09-DAA64943FB1E}"/>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523;p56">
                    <a:extLst>
                      <a:ext uri="{FF2B5EF4-FFF2-40B4-BE49-F238E27FC236}">
                        <a16:creationId xmlns:a16="http://schemas.microsoft.com/office/drawing/2014/main" id="{31E35474-3D27-4865-831D-90B936FA3CA1}"/>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524;p56">
                    <a:extLst>
                      <a:ext uri="{FF2B5EF4-FFF2-40B4-BE49-F238E27FC236}">
                        <a16:creationId xmlns:a16="http://schemas.microsoft.com/office/drawing/2014/main" id="{779530B0-20ED-4785-8F2F-3547730B2B10}"/>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525;p56">
                    <a:extLst>
                      <a:ext uri="{FF2B5EF4-FFF2-40B4-BE49-F238E27FC236}">
                        <a16:creationId xmlns:a16="http://schemas.microsoft.com/office/drawing/2014/main" id="{D8107CC4-1ABC-41B9-B2DF-D30AE382D0D3}"/>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2526;p56">
                  <a:extLst>
                    <a:ext uri="{FF2B5EF4-FFF2-40B4-BE49-F238E27FC236}">
                      <a16:creationId xmlns:a16="http://schemas.microsoft.com/office/drawing/2014/main" id="{949EECA9-EAC8-403C-928F-6100473D02EA}"/>
                    </a:ext>
                  </a:extLst>
                </p:cNvPr>
                <p:cNvGrpSpPr/>
                <p:nvPr/>
              </p:nvGrpSpPr>
              <p:grpSpPr>
                <a:xfrm>
                  <a:off x="2516739" y="2435013"/>
                  <a:ext cx="754995" cy="1026266"/>
                  <a:chOff x="3275100" y="2893625"/>
                  <a:chExt cx="645350" cy="877225"/>
                </a:xfrm>
              </p:grpSpPr>
              <p:sp>
                <p:nvSpPr>
                  <p:cNvPr id="395" name="Google Shape;2527;p56">
                    <a:extLst>
                      <a:ext uri="{FF2B5EF4-FFF2-40B4-BE49-F238E27FC236}">
                        <a16:creationId xmlns:a16="http://schemas.microsoft.com/office/drawing/2014/main" id="{CA032F95-FC6C-42A3-B81C-6A981D9E1AA4}"/>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2528;p56">
                    <a:extLst>
                      <a:ext uri="{FF2B5EF4-FFF2-40B4-BE49-F238E27FC236}">
                        <a16:creationId xmlns:a16="http://schemas.microsoft.com/office/drawing/2014/main" id="{DC5E18AB-9932-4057-87DF-E7595C077D8D}"/>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529;p56">
                    <a:extLst>
                      <a:ext uri="{FF2B5EF4-FFF2-40B4-BE49-F238E27FC236}">
                        <a16:creationId xmlns:a16="http://schemas.microsoft.com/office/drawing/2014/main" id="{456F09AD-D92A-43F8-9FE7-0777E362795B}"/>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2530;p56">
                    <a:extLst>
                      <a:ext uri="{FF2B5EF4-FFF2-40B4-BE49-F238E27FC236}">
                        <a16:creationId xmlns:a16="http://schemas.microsoft.com/office/drawing/2014/main" id="{D5DA5B1D-B517-4B9C-9A16-50FDBB02A140}"/>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2531;p56">
                    <a:extLst>
                      <a:ext uri="{FF2B5EF4-FFF2-40B4-BE49-F238E27FC236}">
                        <a16:creationId xmlns:a16="http://schemas.microsoft.com/office/drawing/2014/main" id="{F646901C-7BCF-4B25-8F8C-EA637BBB1A84}"/>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532;p56">
                    <a:extLst>
                      <a:ext uri="{FF2B5EF4-FFF2-40B4-BE49-F238E27FC236}">
                        <a16:creationId xmlns:a16="http://schemas.microsoft.com/office/drawing/2014/main" id="{BED2FF66-A34C-4ECE-B267-42330CF6C666}"/>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533;p56">
                    <a:extLst>
                      <a:ext uri="{FF2B5EF4-FFF2-40B4-BE49-F238E27FC236}">
                        <a16:creationId xmlns:a16="http://schemas.microsoft.com/office/drawing/2014/main" id="{1F8B1240-7B3B-4E96-8E80-BC77829527E0}"/>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534;p56">
                    <a:extLst>
                      <a:ext uri="{FF2B5EF4-FFF2-40B4-BE49-F238E27FC236}">
                        <a16:creationId xmlns:a16="http://schemas.microsoft.com/office/drawing/2014/main" id="{BC2DD0CA-F584-40F1-B794-D87394A1AF10}"/>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535;p56">
                    <a:extLst>
                      <a:ext uri="{FF2B5EF4-FFF2-40B4-BE49-F238E27FC236}">
                        <a16:creationId xmlns:a16="http://schemas.microsoft.com/office/drawing/2014/main" id="{E51CF853-F2B5-4211-8D74-AB0DECEA2F36}"/>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536;p56">
                    <a:extLst>
                      <a:ext uri="{FF2B5EF4-FFF2-40B4-BE49-F238E27FC236}">
                        <a16:creationId xmlns:a16="http://schemas.microsoft.com/office/drawing/2014/main" id="{CED33F3D-D6DB-40D9-970A-698C56CB8405}"/>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537;p56">
                    <a:extLst>
                      <a:ext uri="{FF2B5EF4-FFF2-40B4-BE49-F238E27FC236}">
                        <a16:creationId xmlns:a16="http://schemas.microsoft.com/office/drawing/2014/main" id="{B130B0AD-4105-49E0-8F91-CE4085A08354}"/>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538;p56">
                    <a:extLst>
                      <a:ext uri="{FF2B5EF4-FFF2-40B4-BE49-F238E27FC236}">
                        <a16:creationId xmlns:a16="http://schemas.microsoft.com/office/drawing/2014/main" id="{D541AA5C-C9E6-4C00-B283-9E93E038FBB6}"/>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539;p56">
                    <a:extLst>
                      <a:ext uri="{FF2B5EF4-FFF2-40B4-BE49-F238E27FC236}">
                        <a16:creationId xmlns:a16="http://schemas.microsoft.com/office/drawing/2014/main" id="{753358C8-3193-4638-BDE7-13229E016D99}"/>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540;p56">
                    <a:extLst>
                      <a:ext uri="{FF2B5EF4-FFF2-40B4-BE49-F238E27FC236}">
                        <a16:creationId xmlns:a16="http://schemas.microsoft.com/office/drawing/2014/main" id="{26926DEB-47CC-47FA-BF29-92E32CB8F8F3}"/>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541;p56">
                    <a:extLst>
                      <a:ext uri="{FF2B5EF4-FFF2-40B4-BE49-F238E27FC236}">
                        <a16:creationId xmlns:a16="http://schemas.microsoft.com/office/drawing/2014/main" id="{8A7BD67C-BD2C-44F9-A440-BD14050677CF}"/>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542;p56">
                    <a:extLst>
                      <a:ext uri="{FF2B5EF4-FFF2-40B4-BE49-F238E27FC236}">
                        <a16:creationId xmlns:a16="http://schemas.microsoft.com/office/drawing/2014/main" id="{68B9E9C9-B3C1-40B1-99E9-2840977DCEE8}"/>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543;p56">
                    <a:extLst>
                      <a:ext uri="{FF2B5EF4-FFF2-40B4-BE49-F238E27FC236}">
                        <a16:creationId xmlns:a16="http://schemas.microsoft.com/office/drawing/2014/main" id="{8B7663EC-6371-484F-A8CB-82C1B72E14E7}"/>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2544;p56">
                    <a:extLst>
                      <a:ext uri="{FF2B5EF4-FFF2-40B4-BE49-F238E27FC236}">
                        <a16:creationId xmlns:a16="http://schemas.microsoft.com/office/drawing/2014/main" id="{EEF92875-0FD1-48CC-A65B-BBF56A3185F5}"/>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545;p56">
                    <a:extLst>
                      <a:ext uri="{FF2B5EF4-FFF2-40B4-BE49-F238E27FC236}">
                        <a16:creationId xmlns:a16="http://schemas.microsoft.com/office/drawing/2014/main" id="{FB7844A1-FA72-48EC-B0EC-9938D0AF5F63}"/>
                      </a:ext>
                    </a:extLst>
                  </p:cNvPr>
                  <p:cNvSpPr/>
                  <p:nvPr/>
                </p:nvSpPr>
                <p:spPr>
                  <a:xfrm>
                    <a:off x="3748650" y="3679800"/>
                    <a:ext cx="19100" cy="90450"/>
                  </a:xfrm>
                  <a:custGeom>
                    <a:avLst/>
                    <a:gdLst/>
                    <a:ahLst/>
                    <a:cxnLst/>
                    <a:rect l="l" t="t" r="r" b="b"/>
                    <a:pathLst>
                      <a:path w="764" h="3618" extrusionOk="0">
                        <a:moveTo>
                          <a:pt x="184" y="0"/>
                        </a:moveTo>
                        <a:cubicBezTo>
                          <a:pt x="91" y="0"/>
                          <a:pt x="0" y="67"/>
                          <a:pt x="13" y="189"/>
                        </a:cubicBezTo>
                        <a:lnTo>
                          <a:pt x="406" y="3463"/>
                        </a:lnTo>
                        <a:cubicBezTo>
                          <a:pt x="418" y="3547"/>
                          <a:pt x="489" y="3618"/>
                          <a:pt x="585" y="3618"/>
                        </a:cubicBezTo>
                        <a:lnTo>
                          <a:pt x="597" y="3618"/>
                        </a:lnTo>
                        <a:cubicBezTo>
                          <a:pt x="692" y="3606"/>
                          <a:pt x="763" y="3511"/>
                          <a:pt x="751" y="3427"/>
                        </a:cubicBezTo>
                        <a:lnTo>
                          <a:pt x="359" y="153"/>
                        </a:lnTo>
                        <a:cubicBezTo>
                          <a:pt x="342" y="49"/>
                          <a:pt x="262"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2546;p56">
                  <a:extLst>
                    <a:ext uri="{FF2B5EF4-FFF2-40B4-BE49-F238E27FC236}">
                      <a16:creationId xmlns:a16="http://schemas.microsoft.com/office/drawing/2014/main" id="{F032E8F6-1C15-46BF-9069-95D136158027}"/>
                    </a:ext>
                  </a:extLst>
                </p:cNvPr>
                <p:cNvGrpSpPr/>
                <p:nvPr/>
              </p:nvGrpSpPr>
              <p:grpSpPr>
                <a:xfrm>
                  <a:off x="3501020" y="2579379"/>
                  <a:ext cx="612092" cy="881549"/>
                  <a:chOff x="3333850" y="3953750"/>
                  <a:chExt cx="523200" cy="753525"/>
                </a:xfrm>
              </p:grpSpPr>
              <p:sp>
                <p:nvSpPr>
                  <p:cNvPr id="376" name="Google Shape;2547;p56">
                    <a:extLst>
                      <a:ext uri="{FF2B5EF4-FFF2-40B4-BE49-F238E27FC236}">
                        <a16:creationId xmlns:a16="http://schemas.microsoft.com/office/drawing/2014/main" id="{FCD4D418-D4F4-4532-9AE0-D4A3DE87B1E2}"/>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548;p56">
                    <a:extLst>
                      <a:ext uri="{FF2B5EF4-FFF2-40B4-BE49-F238E27FC236}">
                        <a16:creationId xmlns:a16="http://schemas.microsoft.com/office/drawing/2014/main" id="{025B77F3-D1F2-4517-9446-A3B822B03868}"/>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2549;p56">
                    <a:extLst>
                      <a:ext uri="{FF2B5EF4-FFF2-40B4-BE49-F238E27FC236}">
                        <a16:creationId xmlns:a16="http://schemas.microsoft.com/office/drawing/2014/main" id="{B1F3C484-3338-49FB-956D-BA2247BB1224}"/>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550;p56">
                    <a:extLst>
                      <a:ext uri="{FF2B5EF4-FFF2-40B4-BE49-F238E27FC236}">
                        <a16:creationId xmlns:a16="http://schemas.microsoft.com/office/drawing/2014/main" id="{65DBF814-D31E-421D-BAF1-A1641364F84D}"/>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551;p56">
                    <a:extLst>
                      <a:ext uri="{FF2B5EF4-FFF2-40B4-BE49-F238E27FC236}">
                        <a16:creationId xmlns:a16="http://schemas.microsoft.com/office/drawing/2014/main" id="{82A1A8F4-20C2-4033-BE83-C47FC6A3F7F8}"/>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552;p56">
                    <a:extLst>
                      <a:ext uri="{FF2B5EF4-FFF2-40B4-BE49-F238E27FC236}">
                        <a16:creationId xmlns:a16="http://schemas.microsoft.com/office/drawing/2014/main" id="{7FAF4B5C-D3C6-4671-8CEE-E532FD0E2E5F}"/>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553;p56">
                    <a:extLst>
                      <a:ext uri="{FF2B5EF4-FFF2-40B4-BE49-F238E27FC236}">
                        <a16:creationId xmlns:a16="http://schemas.microsoft.com/office/drawing/2014/main" id="{AFD3EB37-C353-4043-BA51-5A37D28B4481}"/>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554;p56">
                    <a:extLst>
                      <a:ext uri="{FF2B5EF4-FFF2-40B4-BE49-F238E27FC236}">
                        <a16:creationId xmlns:a16="http://schemas.microsoft.com/office/drawing/2014/main" id="{86E56D42-855D-4E96-A7FC-CF1B3FA64666}"/>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555;p56">
                    <a:extLst>
                      <a:ext uri="{FF2B5EF4-FFF2-40B4-BE49-F238E27FC236}">
                        <a16:creationId xmlns:a16="http://schemas.microsoft.com/office/drawing/2014/main" id="{07998974-76D8-46FC-AD2C-8A96ED2676ED}"/>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556;p56">
                    <a:extLst>
                      <a:ext uri="{FF2B5EF4-FFF2-40B4-BE49-F238E27FC236}">
                        <a16:creationId xmlns:a16="http://schemas.microsoft.com/office/drawing/2014/main" id="{2C699EAB-3627-43F9-88F3-E72A8C2F8993}"/>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557;p56">
                    <a:extLst>
                      <a:ext uri="{FF2B5EF4-FFF2-40B4-BE49-F238E27FC236}">
                        <a16:creationId xmlns:a16="http://schemas.microsoft.com/office/drawing/2014/main" id="{CC1425C3-30CC-44A8-9B58-56BDB502E596}"/>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558;p56">
                    <a:extLst>
                      <a:ext uri="{FF2B5EF4-FFF2-40B4-BE49-F238E27FC236}">
                        <a16:creationId xmlns:a16="http://schemas.microsoft.com/office/drawing/2014/main" id="{7570CBD9-CBF5-4FD2-AD2F-4764A2D96BC4}"/>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559;p56">
                    <a:extLst>
                      <a:ext uri="{FF2B5EF4-FFF2-40B4-BE49-F238E27FC236}">
                        <a16:creationId xmlns:a16="http://schemas.microsoft.com/office/drawing/2014/main" id="{33D8A125-130E-43C9-8A09-41D7401E930A}"/>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560;p56">
                    <a:extLst>
                      <a:ext uri="{FF2B5EF4-FFF2-40B4-BE49-F238E27FC236}">
                        <a16:creationId xmlns:a16="http://schemas.microsoft.com/office/drawing/2014/main" id="{72B932DF-C2BC-47A2-AE71-00E1EE977C7F}"/>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561;p56">
                    <a:extLst>
                      <a:ext uri="{FF2B5EF4-FFF2-40B4-BE49-F238E27FC236}">
                        <a16:creationId xmlns:a16="http://schemas.microsoft.com/office/drawing/2014/main" id="{AC30F0FB-B25E-4606-9867-51AAC2F1C158}"/>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562;p56">
                    <a:extLst>
                      <a:ext uri="{FF2B5EF4-FFF2-40B4-BE49-F238E27FC236}">
                        <a16:creationId xmlns:a16="http://schemas.microsoft.com/office/drawing/2014/main" id="{6D7FA67C-D8A2-46CC-9214-3EC0D27EC99F}"/>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2563;p56">
                    <a:extLst>
                      <a:ext uri="{FF2B5EF4-FFF2-40B4-BE49-F238E27FC236}">
                        <a16:creationId xmlns:a16="http://schemas.microsoft.com/office/drawing/2014/main" id="{A4BA3692-60CA-4197-A056-5CA2E1ED4768}"/>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2564;p56">
                    <a:extLst>
                      <a:ext uri="{FF2B5EF4-FFF2-40B4-BE49-F238E27FC236}">
                        <a16:creationId xmlns:a16="http://schemas.microsoft.com/office/drawing/2014/main" id="{9A4EBD19-B46A-425C-B357-8691944392AB}"/>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565;p56">
                    <a:extLst>
                      <a:ext uri="{FF2B5EF4-FFF2-40B4-BE49-F238E27FC236}">
                        <a16:creationId xmlns:a16="http://schemas.microsoft.com/office/drawing/2014/main" id="{306BD39B-CF7A-4E53-9786-CFCEF8AE9682}"/>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2566;p56">
                  <a:extLst>
                    <a:ext uri="{FF2B5EF4-FFF2-40B4-BE49-F238E27FC236}">
                      <a16:creationId xmlns:a16="http://schemas.microsoft.com/office/drawing/2014/main" id="{3A385B6B-6A55-4774-B3CC-03FAB5FCC5BA}"/>
                    </a:ext>
                  </a:extLst>
                </p:cNvPr>
                <p:cNvGrpSpPr/>
                <p:nvPr/>
              </p:nvGrpSpPr>
              <p:grpSpPr>
                <a:xfrm>
                  <a:off x="6695404" y="2478361"/>
                  <a:ext cx="612085" cy="959177"/>
                  <a:chOff x="4717250" y="1038825"/>
                  <a:chExt cx="521500" cy="817225"/>
                </a:xfrm>
              </p:grpSpPr>
              <p:sp>
                <p:nvSpPr>
                  <p:cNvPr id="356" name="Google Shape;2567;p56">
                    <a:extLst>
                      <a:ext uri="{FF2B5EF4-FFF2-40B4-BE49-F238E27FC236}">
                        <a16:creationId xmlns:a16="http://schemas.microsoft.com/office/drawing/2014/main" id="{0B523A62-E4D6-40AC-9E3C-A97027C06373}"/>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568;p56">
                    <a:extLst>
                      <a:ext uri="{FF2B5EF4-FFF2-40B4-BE49-F238E27FC236}">
                        <a16:creationId xmlns:a16="http://schemas.microsoft.com/office/drawing/2014/main" id="{58220F37-4BB1-4614-AFBF-D824D7A97C43}"/>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569;p56">
                    <a:extLst>
                      <a:ext uri="{FF2B5EF4-FFF2-40B4-BE49-F238E27FC236}">
                        <a16:creationId xmlns:a16="http://schemas.microsoft.com/office/drawing/2014/main" id="{8C0DEEAD-2963-4749-AD17-9A4CA06DB380}"/>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570;p56">
                    <a:extLst>
                      <a:ext uri="{FF2B5EF4-FFF2-40B4-BE49-F238E27FC236}">
                        <a16:creationId xmlns:a16="http://schemas.microsoft.com/office/drawing/2014/main" id="{B47F13CC-BC01-4206-9D7C-70AA25F22A40}"/>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571;p56">
                    <a:extLst>
                      <a:ext uri="{FF2B5EF4-FFF2-40B4-BE49-F238E27FC236}">
                        <a16:creationId xmlns:a16="http://schemas.microsoft.com/office/drawing/2014/main" id="{53022F8B-C4CA-485E-A8D5-70212974982F}"/>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572;p56">
                    <a:extLst>
                      <a:ext uri="{FF2B5EF4-FFF2-40B4-BE49-F238E27FC236}">
                        <a16:creationId xmlns:a16="http://schemas.microsoft.com/office/drawing/2014/main" id="{71CA379A-F84C-43C7-BBD9-CFE92F333815}"/>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573;p56">
                    <a:extLst>
                      <a:ext uri="{FF2B5EF4-FFF2-40B4-BE49-F238E27FC236}">
                        <a16:creationId xmlns:a16="http://schemas.microsoft.com/office/drawing/2014/main" id="{314E4AAA-297C-4651-83C1-09F90122EFB0}"/>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574;p56">
                    <a:extLst>
                      <a:ext uri="{FF2B5EF4-FFF2-40B4-BE49-F238E27FC236}">
                        <a16:creationId xmlns:a16="http://schemas.microsoft.com/office/drawing/2014/main" id="{7021E020-87C7-4FCB-8A22-BF649762893D}"/>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575;p56">
                    <a:extLst>
                      <a:ext uri="{FF2B5EF4-FFF2-40B4-BE49-F238E27FC236}">
                        <a16:creationId xmlns:a16="http://schemas.microsoft.com/office/drawing/2014/main" id="{EDA098F4-A257-47CC-80C8-C88A42747D60}"/>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576;p56">
                    <a:extLst>
                      <a:ext uri="{FF2B5EF4-FFF2-40B4-BE49-F238E27FC236}">
                        <a16:creationId xmlns:a16="http://schemas.microsoft.com/office/drawing/2014/main" id="{E4C1556D-5FF7-4B35-B8A5-F0CCD68701C7}"/>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577;p56">
                    <a:extLst>
                      <a:ext uri="{FF2B5EF4-FFF2-40B4-BE49-F238E27FC236}">
                        <a16:creationId xmlns:a16="http://schemas.microsoft.com/office/drawing/2014/main" id="{54632691-B097-45DF-9714-71FE08CD3F51}"/>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578;p56">
                    <a:extLst>
                      <a:ext uri="{FF2B5EF4-FFF2-40B4-BE49-F238E27FC236}">
                        <a16:creationId xmlns:a16="http://schemas.microsoft.com/office/drawing/2014/main" id="{4EC85F99-A55E-4660-9F15-CC23233E10DD}"/>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579;p56">
                    <a:extLst>
                      <a:ext uri="{FF2B5EF4-FFF2-40B4-BE49-F238E27FC236}">
                        <a16:creationId xmlns:a16="http://schemas.microsoft.com/office/drawing/2014/main" id="{21A16FC9-4346-44BC-A661-097513D3D179}"/>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580;p56">
                    <a:extLst>
                      <a:ext uri="{FF2B5EF4-FFF2-40B4-BE49-F238E27FC236}">
                        <a16:creationId xmlns:a16="http://schemas.microsoft.com/office/drawing/2014/main" id="{1AF86AAF-AFCE-43C2-B281-C5438E0CF304}"/>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581;p56">
                    <a:extLst>
                      <a:ext uri="{FF2B5EF4-FFF2-40B4-BE49-F238E27FC236}">
                        <a16:creationId xmlns:a16="http://schemas.microsoft.com/office/drawing/2014/main" id="{FEC323A6-6394-4546-9D7A-DCCDAC013740}"/>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582;p56">
                    <a:extLst>
                      <a:ext uri="{FF2B5EF4-FFF2-40B4-BE49-F238E27FC236}">
                        <a16:creationId xmlns:a16="http://schemas.microsoft.com/office/drawing/2014/main" id="{2AA423D5-720D-4B7E-A3D6-CCDCD80DF278}"/>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2583;p56">
                    <a:extLst>
                      <a:ext uri="{FF2B5EF4-FFF2-40B4-BE49-F238E27FC236}">
                        <a16:creationId xmlns:a16="http://schemas.microsoft.com/office/drawing/2014/main" id="{DCA586E0-76D6-4063-888C-995AB357D5F2}"/>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584;p56">
                    <a:extLst>
                      <a:ext uri="{FF2B5EF4-FFF2-40B4-BE49-F238E27FC236}">
                        <a16:creationId xmlns:a16="http://schemas.microsoft.com/office/drawing/2014/main" id="{2A8C12EB-318C-4588-95C0-1E206CE19B5C}"/>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585;p56">
                    <a:extLst>
                      <a:ext uri="{FF2B5EF4-FFF2-40B4-BE49-F238E27FC236}">
                        <a16:creationId xmlns:a16="http://schemas.microsoft.com/office/drawing/2014/main" id="{19E3A9AB-CCA7-4D6E-99D4-1339B85D8A0B}"/>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586;p56">
                    <a:extLst>
                      <a:ext uri="{FF2B5EF4-FFF2-40B4-BE49-F238E27FC236}">
                        <a16:creationId xmlns:a16="http://schemas.microsoft.com/office/drawing/2014/main" id="{3625E107-6E02-4632-ACCB-2A30B340E109}"/>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roup 488">
                <a:extLst>
                  <a:ext uri="{FF2B5EF4-FFF2-40B4-BE49-F238E27FC236}">
                    <a16:creationId xmlns:a16="http://schemas.microsoft.com/office/drawing/2014/main" id="{81C7FFB0-5E26-42B2-8B82-8BD1C1CF86AB}"/>
                  </a:ext>
                </a:extLst>
              </p:cNvPr>
              <p:cNvGrpSpPr/>
              <p:nvPr/>
            </p:nvGrpSpPr>
            <p:grpSpPr>
              <a:xfrm>
                <a:off x="-12566980" y="2438574"/>
                <a:ext cx="4790750" cy="1027670"/>
                <a:chOff x="2516739" y="2435013"/>
                <a:chExt cx="4790750" cy="1027670"/>
              </a:xfrm>
            </p:grpSpPr>
            <p:grpSp>
              <p:nvGrpSpPr>
                <p:cNvPr id="490" name="Google Shape;2448;p56">
                  <a:extLst>
                    <a:ext uri="{FF2B5EF4-FFF2-40B4-BE49-F238E27FC236}">
                      <a16:creationId xmlns:a16="http://schemas.microsoft.com/office/drawing/2014/main" id="{9DB7C314-803D-4A92-9363-3E296DAB3643}"/>
                    </a:ext>
                  </a:extLst>
                </p:cNvPr>
                <p:cNvGrpSpPr/>
                <p:nvPr/>
              </p:nvGrpSpPr>
              <p:grpSpPr>
                <a:xfrm>
                  <a:off x="5884940" y="2543733"/>
                  <a:ext cx="610132" cy="865112"/>
                  <a:chOff x="4020725" y="3031375"/>
                  <a:chExt cx="521525" cy="739475"/>
                </a:xfrm>
              </p:grpSpPr>
              <p:sp>
                <p:nvSpPr>
                  <p:cNvPr id="602" name="Google Shape;2449;p56">
                    <a:extLst>
                      <a:ext uri="{FF2B5EF4-FFF2-40B4-BE49-F238E27FC236}">
                        <a16:creationId xmlns:a16="http://schemas.microsoft.com/office/drawing/2014/main" id="{431A0283-079F-45E5-A5EB-57773C6FFB98}"/>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2450;p56">
                    <a:extLst>
                      <a:ext uri="{FF2B5EF4-FFF2-40B4-BE49-F238E27FC236}">
                        <a16:creationId xmlns:a16="http://schemas.microsoft.com/office/drawing/2014/main" id="{40508D4A-7B27-4038-BEB7-15B6A50D3563}"/>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2451;p56">
                    <a:extLst>
                      <a:ext uri="{FF2B5EF4-FFF2-40B4-BE49-F238E27FC236}">
                        <a16:creationId xmlns:a16="http://schemas.microsoft.com/office/drawing/2014/main" id="{2E40AF5D-106E-49CC-A558-3C7C98F56749}"/>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2452;p56">
                    <a:extLst>
                      <a:ext uri="{FF2B5EF4-FFF2-40B4-BE49-F238E27FC236}">
                        <a16:creationId xmlns:a16="http://schemas.microsoft.com/office/drawing/2014/main" id="{7167F160-F361-4B1D-B176-2848A15A1923}"/>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2453;p56">
                    <a:extLst>
                      <a:ext uri="{FF2B5EF4-FFF2-40B4-BE49-F238E27FC236}">
                        <a16:creationId xmlns:a16="http://schemas.microsoft.com/office/drawing/2014/main" id="{F53097DE-73D2-4430-B38E-9B801E683C94}"/>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2454;p56">
                    <a:extLst>
                      <a:ext uri="{FF2B5EF4-FFF2-40B4-BE49-F238E27FC236}">
                        <a16:creationId xmlns:a16="http://schemas.microsoft.com/office/drawing/2014/main" id="{2E1D457E-35A7-45C9-8C88-372872C8819B}"/>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2455;p56">
                    <a:extLst>
                      <a:ext uri="{FF2B5EF4-FFF2-40B4-BE49-F238E27FC236}">
                        <a16:creationId xmlns:a16="http://schemas.microsoft.com/office/drawing/2014/main" id="{A1555EA4-08DA-414F-80DF-EC9F52EAB5BF}"/>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2456;p56">
                    <a:extLst>
                      <a:ext uri="{FF2B5EF4-FFF2-40B4-BE49-F238E27FC236}">
                        <a16:creationId xmlns:a16="http://schemas.microsoft.com/office/drawing/2014/main" id="{4EA99A4A-6294-4F35-BF56-26EC42DDF47E}"/>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2457;p56">
                    <a:extLst>
                      <a:ext uri="{FF2B5EF4-FFF2-40B4-BE49-F238E27FC236}">
                        <a16:creationId xmlns:a16="http://schemas.microsoft.com/office/drawing/2014/main" id="{6DC776A9-C7F5-4D1F-B082-DE01D647EE4E}"/>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2458;p56">
                    <a:extLst>
                      <a:ext uri="{FF2B5EF4-FFF2-40B4-BE49-F238E27FC236}">
                        <a16:creationId xmlns:a16="http://schemas.microsoft.com/office/drawing/2014/main" id="{3F1763FC-FF90-400F-AEE4-680BB17FACA6}"/>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2459;p56">
                    <a:extLst>
                      <a:ext uri="{FF2B5EF4-FFF2-40B4-BE49-F238E27FC236}">
                        <a16:creationId xmlns:a16="http://schemas.microsoft.com/office/drawing/2014/main" id="{2DAF899C-CE96-45E4-8BE1-AC06E36FF5EC}"/>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2460;p56">
                    <a:extLst>
                      <a:ext uri="{FF2B5EF4-FFF2-40B4-BE49-F238E27FC236}">
                        <a16:creationId xmlns:a16="http://schemas.microsoft.com/office/drawing/2014/main" id="{983B9912-85A3-466E-A410-45D91FC72BA0}"/>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2461;p56">
                    <a:extLst>
                      <a:ext uri="{FF2B5EF4-FFF2-40B4-BE49-F238E27FC236}">
                        <a16:creationId xmlns:a16="http://schemas.microsoft.com/office/drawing/2014/main" id="{7FC1E669-69CD-4756-9B51-98BED839F261}"/>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2462;p56">
                    <a:extLst>
                      <a:ext uri="{FF2B5EF4-FFF2-40B4-BE49-F238E27FC236}">
                        <a16:creationId xmlns:a16="http://schemas.microsoft.com/office/drawing/2014/main" id="{F92F1D32-5D4C-426A-AEE5-1E058D26188F}"/>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2463;p56">
                    <a:extLst>
                      <a:ext uri="{FF2B5EF4-FFF2-40B4-BE49-F238E27FC236}">
                        <a16:creationId xmlns:a16="http://schemas.microsoft.com/office/drawing/2014/main" id="{E39FB35E-F4D2-429E-8B5F-E46238C52F8A}"/>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2464;p56">
                    <a:extLst>
                      <a:ext uri="{FF2B5EF4-FFF2-40B4-BE49-F238E27FC236}">
                        <a16:creationId xmlns:a16="http://schemas.microsoft.com/office/drawing/2014/main" id="{D8CCCA61-C0D2-497B-B2B2-216D2765A631}"/>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2465;p56">
                    <a:extLst>
                      <a:ext uri="{FF2B5EF4-FFF2-40B4-BE49-F238E27FC236}">
                        <a16:creationId xmlns:a16="http://schemas.microsoft.com/office/drawing/2014/main" id="{C287406B-BA46-45A7-B2AA-47FFC6799D7F}"/>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2466;p56">
                    <a:extLst>
                      <a:ext uri="{FF2B5EF4-FFF2-40B4-BE49-F238E27FC236}">
                        <a16:creationId xmlns:a16="http://schemas.microsoft.com/office/drawing/2014/main" id="{2D155778-C423-4D03-8F97-235284D9D762}"/>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2467;p56">
                    <a:extLst>
                      <a:ext uri="{FF2B5EF4-FFF2-40B4-BE49-F238E27FC236}">
                        <a16:creationId xmlns:a16="http://schemas.microsoft.com/office/drawing/2014/main" id="{12606E7F-87A9-426F-9C38-DB5FD834D4D4}"/>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2468;p56">
                    <a:extLst>
                      <a:ext uri="{FF2B5EF4-FFF2-40B4-BE49-F238E27FC236}">
                        <a16:creationId xmlns:a16="http://schemas.microsoft.com/office/drawing/2014/main" id="{323AE8AC-BB2D-4B53-AB11-3ADE37EE416C}"/>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2469;p56">
                    <a:extLst>
                      <a:ext uri="{FF2B5EF4-FFF2-40B4-BE49-F238E27FC236}">
                        <a16:creationId xmlns:a16="http://schemas.microsoft.com/office/drawing/2014/main" id="{1E0210D2-210E-4EE2-9745-67F5E56FBFD2}"/>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2470;p56">
                    <a:extLst>
                      <a:ext uri="{FF2B5EF4-FFF2-40B4-BE49-F238E27FC236}">
                        <a16:creationId xmlns:a16="http://schemas.microsoft.com/office/drawing/2014/main" id="{3B7E63AA-FF35-46E3-A243-EACA1FB26322}"/>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2471;p56">
                    <a:extLst>
                      <a:ext uri="{FF2B5EF4-FFF2-40B4-BE49-F238E27FC236}">
                        <a16:creationId xmlns:a16="http://schemas.microsoft.com/office/drawing/2014/main" id="{2659F079-E139-439A-AD10-6D58A2D87B37}"/>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2472;p56">
                    <a:extLst>
                      <a:ext uri="{FF2B5EF4-FFF2-40B4-BE49-F238E27FC236}">
                        <a16:creationId xmlns:a16="http://schemas.microsoft.com/office/drawing/2014/main" id="{0A2709D7-26CF-4440-8099-466BBC2B8EA8}"/>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2473;p56">
                    <a:extLst>
                      <a:ext uri="{FF2B5EF4-FFF2-40B4-BE49-F238E27FC236}">
                        <a16:creationId xmlns:a16="http://schemas.microsoft.com/office/drawing/2014/main" id="{DDC6D877-2BB2-4A5C-8BF3-E48F73506D01}"/>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2474;p56">
                    <a:extLst>
                      <a:ext uri="{FF2B5EF4-FFF2-40B4-BE49-F238E27FC236}">
                        <a16:creationId xmlns:a16="http://schemas.microsoft.com/office/drawing/2014/main" id="{72D0172A-DE24-4B1B-BEDC-892DB82C2B55}"/>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2475;p56">
                    <a:extLst>
                      <a:ext uri="{FF2B5EF4-FFF2-40B4-BE49-F238E27FC236}">
                        <a16:creationId xmlns:a16="http://schemas.microsoft.com/office/drawing/2014/main" id="{31A62C71-628F-43F6-8359-22A161A659D7}"/>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2476;p56">
                    <a:extLst>
                      <a:ext uri="{FF2B5EF4-FFF2-40B4-BE49-F238E27FC236}">
                        <a16:creationId xmlns:a16="http://schemas.microsoft.com/office/drawing/2014/main" id="{2ECCA379-F937-4967-A5CD-217B7F303966}"/>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2477;p56">
                    <a:extLst>
                      <a:ext uri="{FF2B5EF4-FFF2-40B4-BE49-F238E27FC236}">
                        <a16:creationId xmlns:a16="http://schemas.microsoft.com/office/drawing/2014/main" id="{5F6DB569-E49B-4598-BC38-F54B9A66A017}"/>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2478;p56">
                  <a:extLst>
                    <a:ext uri="{FF2B5EF4-FFF2-40B4-BE49-F238E27FC236}">
                      <a16:creationId xmlns:a16="http://schemas.microsoft.com/office/drawing/2014/main" id="{F2BDE2C3-4311-4ADB-800D-CCBCA1976EC6}"/>
                    </a:ext>
                  </a:extLst>
                </p:cNvPr>
                <p:cNvGrpSpPr/>
                <p:nvPr/>
              </p:nvGrpSpPr>
              <p:grpSpPr>
                <a:xfrm>
                  <a:off x="4302408" y="2553963"/>
                  <a:ext cx="610132" cy="907316"/>
                  <a:chOff x="4020725" y="3932025"/>
                  <a:chExt cx="521525" cy="775550"/>
                </a:xfrm>
              </p:grpSpPr>
              <p:sp>
                <p:nvSpPr>
                  <p:cNvPr id="584" name="Google Shape;2479;p56">
                    <a:extLst>
                      <a:ext uri="{FF2B5EF4-FFF2-40B4-BE49-F238E27FC236}">
                        <a16:creationId xmlns:a16="http://schemas.microsoft.com/office/drawing/2014/main" id="{A3DCBFAB-7D35-4761-BC8C-CFA23F1FA384}"/>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2480;p56">
                    <a:extLst>
                      <a:ext uri="{FF2B5EF4-FFF2-40B4-BE49-F238E27FC236}">
                        <a16:creationId xmlns:a16="http://schemas.microsoft.com/office/drawing/2014/main" id="{5D995CAB-17DE-4542-BBCA-3B14475410FD}"/>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2481;p56">
                    <a:extLst>
                      <a:ext uri="{FF2B5EF4-FFF2-40B4-BE49-F238E27FC236}">
                        <a16:creationId xmlns:a16="http://schemas.microsoft.com/office/drawing/2014/main" id="{33E75486-C3AA-4CE8-AD92-48BF9A6B3088}"/>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2482;p56">
                    <a:extLst>
                      <a:ext uri="{FF2B5EF4-FFF2-40B4-BE49-F238E27FC236}">
                        <a16:creationId xmlns:a16="http://schemas.microsoft.com/office/drawing/2014/main" id="{0DE495F5-7CB9-4809-80CA-973B3C00C8E9}"/>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2483;p56">
                    <a:extLst>
                      <a:ext uri="{FF2B5EF4-FFF2-40B4-BE49-F238E27FC236}">
                        <a16:creationId xmlns:a16="http://schemas.microsoft.com/office/drawing/2014/main" id="{600C6FAE-99E7-4756-9EBA-B9DC2ED3671F}"/>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2484;p56">
                    <a:extLst>
                      <a:ext uri="{FF2B5EF4-FFF2-40B4-BE49-F238E27FC236}">
                        <a16:creationId xmlns:a16="http://schemas.microsoft.com/office/drawing/2014/main" id="{74097A9F-A2B2-471D-B03E-AE66C0C73E97}"/>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2485;p56">
                    <a:extLst>
                      <a:ext uri="{FF2B5EF4-FFF2-40B4-BE49-F238E27FC236}">
                        <a16:creationId xmlns:a16="http://schemas.microsoft.com/office/drawing/2014/main" id="{A45E1DF5-6CDF-4D93-84EE-D1DE146196E0}"/>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2486;p56">
                    <a:extLst>
                      <a:ext uri="{FF2B5EF4-FFF2-40B4-BE49-F238E27FC236}">
                        <a16:creationId xmlns:a16="http://schemas.microsoft.com/office/drawing/2014/main" id="{6CA13094-6697-4775-9FF9-4CE3B0E5FD3A}"/>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2487;p56">
                    <a:extLst>
                      <a:ext uri="{FF2B5EF4-FFF2-40B4-BE49-F238E27FC236}">
                        <a16:creationId xmlns:a16="http://schemas.microsoft.com/office/drawing/2014/main" id="{52BAAF61-9FB7-4EEE-8DE1-7537A6479A7C}"/>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2488;p56">
                    <a:extLst>
                      <a:ext uri="{FF2B5EF4-FFF2-40B4-BE49-F238E27FC236}">
                        <a16:creationId xmlns:a16="http://schemas.microsoft.com/office/drawing/2014/main" id="{D2D8D4A4-BCD2-4F95-9882-BCF4B8B83305}"/>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2489;p56">
                    <a:extLst>
                      <a:ext uri="{FF2B5EF4-FFF2-40B4-BE49-F238E27FC236}">
                        <a16:creationId xmlns:a16="http://schemas.microsoft.com/office/drawing/2014/main" id="{3BD86126-179D-465F-A8E2-5DBF2D325047}"/>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2490;p56">
                    <a:extLst>
                      <a:ext uri="{FF2B5EF4-FFF2-40B4-BE49-F238E27FC236}">
                        <a16:creationId xmlns:a16="http://schemas.microsoft.com/office/drawing/2014/main" id="{EA43DEC5-FB8C-41F8-B6BA-3783E147D9DF}"/>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2491;p56">
                    <a:extLst>
                      <a:ext uri="{FF2B5EF4-FFF2-40B4-BE49-F238E27FC236}">
                        <a16:creationId xmlns:a16="http://schemas.microsoft.com/office/drawing/2014/main" id="{01E9896B-B50A-42D7-8BB1-3755E141E2D6}"/>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2492;p56">
                    <a:extLst>
                      <a:ext uri="{FF2B5EF4-FFF2-40B4-BE49-F238E27FC236}">
                        <a16:creationId xmlns:a16="http://schemas.microsoft.com/office/drawing/2014/main" id="{A1497602-60A6-4C51-83D1-40BF64FFE5BC}"/>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2493;p56">
                    <a:extLst>
                      <a:ext uri="{FF2B5EF4-FFF2-40B4-BE49-F238E27FC236}">
                        <a16:creationId xmlns:a16="http://schemas.microsoft.com/office/drawing/2014/main" id="{28A0BBFC-103E-4F90-BA14-6A87F5D81286}"/>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2494;p56">
                    <a:extLst>
                      <a:ext uri="{FF2B5EF4-FFF2-40B4-BE49-F238E27FC236}">
                        <a16:creationId xmlns:a16="http://schemas.microsoft.com/office/drawing/2014/main" id="{0E4911D4-CD7B-4E06-AB46-C271D0B31AE1}"/>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2495;p56">
                    <a:extLst>
                      <a:ext uri="{FF2B5EF4-FFF2-40B4-BE49-F238E27FC236}">
                        <a16:creationId xmlns:a16="http://schemas.microsoft.com/office/drawing/2014/main" id="{0CB1C9EA-4198-4774-B83D-CCB861634F7D}"/>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2496;p56">
                    <a:extLst>
                      <a:ext uri="{FF2B5EF4-FFF2-40B4-BE49-F238E27FC236}">
                        <a16:creationId xmlns:a16="http://schemas.microsoft.com/office/drawing/2014/main" id="{54464F9F-D4FB-4030-BEA8-1650A3B85B6F}"/>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2497;p56">
                  <a:extLst>
                    <a:ext uri="{FF2B5EF4-FFF2-40B4-BE49-F238E27FC236}">
                      <a16:creationId xmlns:a16="http://schemas.microsoft.com/office/drawing/2014/main" id="{1AFBD63A-EA2F-4B4B-A558-D57E1960D0F2}"/>
                    </a:ext>
                  </a:extLst>
                </p:cNvPr>
                <p:cNvGrpSpPr/>
                <p:nvPr/>
              </p:nvGrpSpPr>
              <p:grpSpPr>
                <a:xfrm>
                  <a:off x="5103783" y="2551682"/>
                  <a:ext cx="610132" cy="911001"/>
                  <a:chOff x="4703850" y="3930075"/>
                  <a:chExt cx="521525" cy="778700"/>
                </a:xfrm>
              </p:grpSpPr>
              <p:sp>
                <p:nvSpPr>
                  <p:cNvPr id="554" name="Google Shape;2498;p56">
                    <a:extLst>
                      <a:ext uri="{FF2B5EF4-FFF2-40B4-BE49-F238E27FC236}">
                        <a16:creationId xmlns:a16="http://schemas.microsoft.com/office/drawing/2014/main" id="{4E67EA3F-59B8-46E6-A97A-BC7B05384F67}"/>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2499;p56">
                    <a:extLst>
                      <a:ext uri="{FF2B5EF4-FFF2-40B4-BE49-F238E27FC236}">
                        <a16:creationId xmlns:a16="http://schemas.microsoft.com/office/drawing/2014/main" id="{28AEF4FC-DA93-47F8-BCA9-C85AC6C1BC8A}"/>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2500;p56">
                    <a:extLst>
                      <a:ext uri="{FF2B5EF4-FFF2-40B4-BE49-F238E27FC236}">
                        <a16:creationId xmlns:a16="http://schemas.microsoft.com/office/drawing/2014/main" id="{35DD9C4A-D9E6-493A-84A3-9355354C541D}"/>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2501;p56">
                    <a:extLst>
                      <a:ext uri="{FF2B5EF4-FFF2-40B4-BE49-F238E27FC236}">
                        <a16:creationId xmlns:a16="http://schemas.microsoft.com/office/drawing/2014/main" id="{25887458-CB69-4524-BCDD-855D92E11DC3}"/>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2502;p56">
                    <a:extLst>
                      <a:ext uri="{FF2B5EF4-FFF2-40B4-BE49-F238E27FC236}">
                        <a16:creationId xmlns:a16="http://schemas.microsoft.com/office/drawing/2014/main" id="{A017D157-ACE2-49F0-9727-F2C50CB1F1A4}"/>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2503;p56">
                    <a:extLst>
                      <a:ext uri="{FF2B5EF4-FFF2-40B4-BE49-F238E27FC236}">
                        <a16:creationId xmlns:a16="http://schemas.microsoft.com/office/drawing/2014/main" id="{7A86E28A-8886-43B2-B56F-9909ACE06F6C}"/>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2504;p56">
                    <a:extLst>
                      <a:ext uri="{FF2B5EF4-FFF2-40B4-BE49-F238E27FC236}">
                        <a16:creationId xmlns:a16="http://schemas.microsoft.com/office/drawing/2014/main" id="{98D8E839-FC9D-4A0C-B4DC-F59CF6B24D7A}"/>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2505;p56">
                    <a:extLst>
                      <a:ext uri="{FF2B5EF4-FFF2-40B4-BE49-F238E27FC236}">
                        <a16:creationId xmlns:a16="http://schemas.microsoft.com/office/drawing/2014/main" id="{9BB13146-13DB-4789-90B0-E0DA31F78926}"/>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2506;p56">
                    <a:extLst>
                      <a:ext uri="{FF2B5EF4-FFF2-40B4-BE49-F238E27FC236}">
                        <a16:creationId xmlns:a16="http://schemas.microsoft.com/office/drawing/2014/main" id="{861DADFB-1012-4F93-8F6F-A930F6B3EB1D}"/>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2507;p56">
                    <a:extLst>
                      <a:ext uri="{FF2B5EF4-FFF2-40B4-BE49-F238E27FC236}">
                        <a16:creationId xmlns:a16="http://schemas.microsoft.com/office/drawing/2014/main" id="{0B8320A1-5FB1-4039-961E-08C568B87A53}"/>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2508;p56">
                    <a:extLst>
                      <a:ext uri="{FF2B5EF4-FFF2-40B4-BE49-F238E27FC236}">
                        <a16:creationId xmlns:a16="http://schemas.microsoft.com/office/drawing/2014/main" id="{50BA5545-6E23-4796-BAF5-7114FC0CC59B}"/>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2509;p56">
                    <a:extLst>
                      <a:ext uri="{FF2B5EF4-FFF2-40B4-BE49-F238E27FC236}">
                        <a16:creationId xmlns:a16="http://schemas.microsoft.com/office/drawing/2014/main" id="{202FFF9E-59CB-49BE-B8EE-3E1E7C7A4575}"/>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2510;p56">
                    <a:extLst>
                      <a:ext uri="{FF2B5EF4-FFF2-40B4-BE49-F238E27FC236}">
                        <a16:creationId xmlns:a16="http://schemas.microsoft.com/office/drawing/2014/main" id="{51361436-67CF-4B82-9320-4EA2FE8D1E63}"/>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2511;p56">
                    <a:extLst>
                      <a:ext uri="{FF2B5EF4-FFF2-40B4-BE49-F238E27FC236}">
                        <a16:creationId xmlns:a16="http://schemas.microsoft.com/office/drawing/2014/main" id="{27227434-3E2F-40B1-867C-FF22D689EC68}"/>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2512;p56">
                    <a:extLst>
                      <a:ext uri="{FF2B5EF4-FFF2-40B4-BE49-F238E27FC236}">
                        <a16:creationId xmlns:a16="http://schemas.microsoft.com/office/drawing/2014/main" id="{5ADA25FE-3A28-42C4-A4F0-B52360B2EAF8}"/>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2513;p56">
                    <a:extLst>
                      <a:ext uri="{FF2B5EF4-FFF2-40B4-BE49-F238E27FC236}">
                        <a16:creationId xmlns:a16="http://schemas.microsoft.com/office/drawing/2014/main" id="{AB8B00BD-E713-4722-BD6F-79A89E05A06F}"/>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2514;p56">
                    <a:extLst>
                      <a:ext uri="{FF2B5EF4-FFF2-40B4-BE49-F238E27FC236}">
                        <a16:creationId xmlns:a16="http://schemas.microsoft.com/office/drawing/2014/main" id="{9C960EFE-8A0F-483E-9C06-A1F124E123B7}"/>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2515;p56">
                    <a:extLst>
                      <a:ext uri="{FF2B5EF4-FFF2-40B4-BE49-F238E27FC236}">
                        <a16:creationId xmlns:a16="http://schemas.microsoft.com/office/drawing/2014/main" id="{333EC648-0A98-42EA-A877-193165C928D7}"/>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2516;p56">
                    <a:extLst>
                      <a:ext uri="{FF2B5EF4-FFF2-40B4-BE49-F238E27FC236}">
                        <a16:creationId xmlns:a16="http://schemas.microsoft.com/office/drawing/2014/main" id="{6C7985E6-6741-4FA5-BE87-DEFAD312C247}"/>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2517;p56">
                    <a:extLst>
                      <a:ext uri="{FF2B5EF4-FFF2-40B4-BE49-F238E27FC236}">
                        <a16:creationId xmlns:a16="http://schemas.microsoft.com/office/drawing/2014/main" id="{E136D8DB-2628-409C-8E36-582B7CC998D8}"/>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2518;p56">
                    <a:extLst>
                      <a:ext uri="{FF2B5EF4-FFF2-40B4-BE49-F238E27FC236}">
                        <a16:creationId xmlns:a16="http://schemas.microsoft.com/office/drawing/2014/main" id="{C8DE6950-178B-4B5B-BD03-C908F4A18B0B}"/>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2519;p56">
                    <a:extLst>
                      <a:ext uri="{FF2B5EF4-FFF2-40B4-BE49-F238E27FC236}">
                        <a16:creationId xmlns:a16="http://schemas.microsoft.com/office/drawing/2014/main" id="{4D76DEC5-DF03-4EC6-9C15-DA78C80C8D02}"/>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2520;p56">
                    <a:extLst>
                      <a:ext uri="{FF2B5EF4-FFF2-40B4-BE49-F238E27FC236}">
                        <a16:creationId xmlns:a16="http://schemas.microsoft.com/office/drawing/2014/main" id="{4AE586A3-DB0B-44CC-B81D-6AE018318CCC}"/>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2521;p56">
                    <a:extLst>
                      <a:ext uri="{FF2B5EF4-FFF2-40B4-BE49-F238E27FC236}">
                        <a16:creationId xmlns:a16="http://schemas.microsoft.com/office/drawing/2014/main" id="{A4331EBF-CDA4-41E9-B17D-CF69907372C0}"/>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2522;p56">
                    <a:extLst>
                      <a:ext uri="{FF2B5EF4-FFF2-40B4-BE49-F238E27FC236}">
                        <a16:creationId xmlns:a16="http://schemas.microsoft.com/office/drawing/2014/main" id="{A8DD3C7E-9D74-46F0-AD27-03C7687EB487}"/>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2523;p56">
                    <a:extLst>
                      <a:ext uri="{FF2B5EF4-FFF2-40B4-BE49-F238E27FC236}">
                        <a16:creationId xmlns:a16="http://schemas.microsoft.com/office/drawing/2014/main" id="{AC790FD7-42E7-4D67-8DAB-233FBFAD6B3D}"/>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2524;p56">
                    <a:extLst>
                      <a:ext uri="{FF2B5EF4-FFF2-40B4-BE49-F238E27FC236}">
                        <a16:creationId xmlns:a16="http://schemas.microsoft.com/office/drawing/2014/main" id="{076F1F13-C917-42EA-A021-F19C3FAB5B11}"/>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2525;p56">
                    <a:extLst>
                      <a:ext uri="{FF2B5EF4-FFF2-40B4-BE49-F238E27FC236}">
                        <a16:creationId xmlns:a16="http://schemas.microsoft.com/office/drawing/2014/main" id="{C80D08A6-5635-46D1-A282-B9D28490A661}"/>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2526;p56">
                  <a:extLst>
                    <a:ext uri="{FF2B5EF4-FFF2-40B4-BE49-F238E27FC236}">
                      <a16:creationId xmlns:a16="http://schemas.microsoft.com/office/drawing/2014/main" id="{4413D224-8E85-4C6E-BAD3-CA762E317B6B}"/>
                    </a:ext>
                  </a:extLst>
                </p:cNvPr>
                <p:cNvGrpSpPr/>
                <p:nvPr/>
              </p:nvGrpSpPr>
              <p:grpSpPr>
                <a:xfrm>
                  <a:off x="2516739" y="2435013"/>
                  <a:ext cx="754995" cy="1026266"/>
                  <a:chOff x="3275100" y="2893625"/>
                  <a:chExt cx="645350" cy="877225"/>
                </a:xfrm>
              </p:grpSpPr>
              <p:sp>
                <p:nvSpPr>
                  <p:cNvPr id="535" name="Google Shape;2527;p56">
                    <a:extLst>
                      <a:ext uri="{FF2B5EF4-FFF2-40B4-BE49-F238E27FC236}">
                        <a16:creationId xmlns:a16="http://schemas.microsoft.com/office/drawing/2014/main" id="{FBC5EE45-40C1-4F52-A5DF-0DE30807D58A}"/>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2528;p56">
                    <a:extLst>
                      <a:ext uri="{FF2B5EF4-FFF2-40B4-BE49-F238E27FC236}">
                        <a16:creationId xmlns:a16="http://schemas.microsoft.com/office/drawing/2014/main" id="{CA46B05C-8B2B-4474-B990-B92993DFD6D6}"/>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2529;p56">
                    <a:extLst>
                      <a:ext uri="{FF2B5EF4-FFF2-40B4-BE49-F238E27FC236}">
                        <a16:creationId xmlns:a16="http://schemas.microsoft.com/office/drawing/2014/main" id="{CBFB40DF-6961-4998-BBCC-906A9A7C9BC9}"/>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2530;p56">
                    <a:extLst>
                      <a:ext uri="{FF2B5EF4-FFF2-40B4-BE49-F238E27FC236}">
                        <a16:creationId xmlns:a16="http://schemas.microsoft.com/office/drawing/2014/main" id="{B7635930-55BC-4CDE-866C-0E37AE17F8FE}"/>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2531;p56">
                    <a:extLst>
                      <a:ext uri="{FF2B5EF4-FFF2-40B4-BE49-F238E27FC236}">
                        <a16:creationId xmlns:a16="http://schemas.microsoft.com/office/drawing/2014/main" id="{58DFAB08-582A-4BAC-BFE3-0B1F59C7F220}"/>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2532;p56">
                    <a:extLst>
                      <a:ext uri="{FF2B5EF4-FFF2-40B4-BE49-F238E27FC236}">
                        <a16:creationId xmlns:a16="http://schemas.microsoft.com/office/drawing/2014/main" id="{4FC66297-75CB-466E-BF33-845C013E5546}"/>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2533;p56">
                    <a:extLst>
                      <a:ext uri="{FF2B5EF4-FFF2-40B4-BE49-F238E27FC236}">
                        <a16:creationId xmlns:a16="http://schemas.microsoft.com/office/drawing/2014/main" id="{AA70F17A-6C8F-47C7-B108-B2BA4B03C41D}"/>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2534;p56">
                    <a:extLst>
                      <a:ext uri="{FF2B5EF4-FFF2-40B4-BE49-F238E27FC236}">
                        <a16:creationId xmlns:a16="http://schemas.microsoft.com/office/drawing/2014/main" id="{9D006DFB-1603-497D-BB18-45ECE4FD5CA0}"/>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2535;p56">
                    <a:extLst>
                      <a:ext uri="{FF2B5EF4-FFF2-40B4-BE49-F238E27FC236}">
                        <a16:creationId xmlns:a16="http://schemas.microsoft.com/office/drawing/2014/main" id="{902117A2-CE48-4014-8804-489D76536D2B}"/>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2536;p56">
                    <a:extLst>
                      <a:ext uri="{FF2B5EF4-FFF2-40B4-BE49-F238E27FC236}">
                        <a16:creationId xmlns:a16="http://schemas.microsoft.com/office/drawing/2014/main" id="{3ECEC554-9B75-430B-B04B-F7B60E311E19}"/>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2537;p56">
                    <a:extLst>
                      <a:ext uri="{FF2B5EF4-FFF2-40B4-BE49-F238E27FC236}">
                        <a16:creationId xmlns:a16="http://schemas.microsoft.com/office/drawing/2014/main" id="{51FFCA6D-1993-42FF-8CE4-BE1CC4BF980F}"/>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2538;p56">
                    <a:extLst>
                      <a:ext uri="{FF2B5EF4-FFF2-40B4-BE49-F238E27FC236}">
                        <a16:creationId xmlns:a16="http://schemas.microsoft.com/office/drawing/2014/main" id="{F10AC20E-EB19-4BC3-A58F-334BD7149E3A}"/>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2539;p56">
                    <a:extLst>
                      <a:ext uri="{FF2B5EF4-FFF2-40B4-BE49-F238E27FC236}">
                        <a16:creationId xmlns:a16="http://schemas.microsoft.com/office/drawing/2014/main" id="{44F18DEE-142A-4D5B-AEDF-BCC01A3BB717}"/>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2540;p56">
                    <a:extLst>
                      <a:ext uri="{FF2B5EF4-FFF2-40B4-BE49-F238E27FC236}">
                        <a16:creationId xmlns:a16="http://schemas.microsoft.com/office/drawing/2014/main" id="{0C5522F9-CA27-44E6-BA1D-8365FA52270A}"/>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2541;p56">
                    <a:extLst>
                      <a:ext uri="{FF2B5EF4-FFF2-40B4-BE49-F238E27FC236}">
                        <a16:creationId xmlns:a16="http://schemas.microsoft.com/office/drawing/2014/main" id="{9767E711-9750-4038-BED5-224A64E38BEC}"/>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2542;p56">
                    <a:extLst>
                      <a:ext uri="{FF2B5EF4-FFF2-40B4-BE49-F238E27FC236}">
                        <a16:creationId xmlns:a16="http://schemas.microsoft.com/office/drawing/2014/main" id="{DC0577CC-816D-485C-B14E-0005ACAF1BED}"/>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2543;p56">
                    <a:extLst>
                      <a:ext uri="{FF2B5EF4-FFF2-40B4-BE49-F238E27FC236}">
                        <a16:creationId xmlns:a16="http://schemas.microsoft.com/office/drawing/2014/main" id="{CE3978F7-1FBF-49E4-905C-BEA680E56279}"/>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2544;p56">
                    <a:extLst>
                      <a:ext uri="{FF2B5EF4-FFF2-40B4-BE49-F238E27FC236}">
                        <a16:creationId xmlns:a16="http://schemas.microsoft.com/office/drawing/2014/main" id="{0C7ADF10-042C-49CE-B7AE-79BE8B89F985}"/>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2545;p56">
                    <a:extLst>
                      <a:ext uri="{FF2B5EF4-FFF2-40B4-BE49-F238E27FC236}">
                        <a16:creationId xmlns:a16="http://schemas.microsoft.com/office/drawing/2014/main" id="{403ECFF3-C63A-4F79-BFF8-67D36A96FA0F}"/>
                      </a:ext>
                    </a:extLst>
                  </p:cNvPr>
                  <p:cNvSpPr/>
                  <p:nvPr/>
                </p:nvSpPr>
                <p:spPr>
                  <a:xfrm>
                    <a:off x="3748650" y="3679800"/>
                    <a:ext cx="19100" cy="90450"/>
                  </a:xfrm>
                  <a:custGeom>
                    <a:avLst/>
                    <a:gdLst/>
                    <a:ahLst/>
                    <a:cxnLst/>
                    <a:rect l="l" t="t" r="r" b="b"/>
                    <a:pathLst>
                      <a:path w="764" h="3618" extrusionOk="0">
                        <a:moveTo>
                          <a:pt x="184" y="0"/>
                        </a:moveTo>
                        <a:cubicBezTo>
                          <a:pt x="91" y="0"/>
                          <a:pt x="0" y="67"/>
                          <a:pt x="13" y="189"/>
                        </a:cubicBezTo>
                        <a:lnTo>
                          <a:pt x="406" y="3463"/>
                        </a:lnTo>
                        <a:cubicBezTo>
                          <a:pt x="418" y="3547"/>
                          <a:pt x="489" y="3618"/>
                          <a:pt x="585" y="3618"/>
                        </a:cubicBezTo>
                        <a:lnTo>
                          <a:pt x="597" y="3618"/>
                        </a:lnTo>
                        <a:cubicBezTo>
                          <a:pt x="692" y="3606"/>
                          <a:pt x="763" y="3511"/>
                          <a:pt x="751" y="3427"/>
                        </a:cubicBezTo>
                        <a:lnTo>
                          <a:pt x="359" y="153"/>
                        </a:lnTo>
                        <a:cubicBezTo>
                          <a:pt x="342" y="49"/>
                          <a:pt x="262"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2546;p56">
                  <a:extLst>
                    <a:ext uri="{FF2B5EF4-FFF2-40B4-BE49-F238E27FC236}">
                      <a16:creationId xmlns:a16="http://schemas.microsoft.com/office/drawing/2014/main" id="{B99C3254-B821-4876-AC55-907C421AE0E5}"/>
                    </a:ext>
                  </a:extLst>
                </p:cNvPr>
                <p:cNvGrpSpPr/>
                <p:nvPr/>
              </p:nvGrpSpPr>
              <p:grpSpPr>
                <a:xfrm>
                  <a:off x="3501020" y="2579379"/>
                  <a:ext cx="612092" cy="881549"/>
                  <a:chOff x="3333850" y="3953750"/>
                  <a:chExt cx="523200" cy="753525"/>
                </a:xfrm>
              </p:grpSpPr>
              <p:sp>
                <p:nvSpPr>
                  <p:cNvPr id="516" name="Google Shape;2547;p56">
                    <a:extLst>
                      <a:ext uri="{FF2B5EF4-FFF2-40B4-BE49-F238E27FC236}">
                        <a16:creationId xmlns:a16="http://schemas.microsoft.com/office/drawing/2014/main" id="{AA27ABA4-FF12-434B-96E4-8814721EA4FB}"/>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2548;p56">
                    <a:extLst>
                      <a:ext uri="{FF2B5EF4-FFF2-40B4-BE49-F238E27FC236}">
                        <a16:creationId xmlns:a16="http://schemas.microsoft.com/office/drawing/2014/main" id="{A79218E0-7C74-4F34-B2BC-8A27C5EBCD2C}"/>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2549;p56">
                    <a:extLst>
                      <a:ext uri="{FF2B5EF4-FFF2-40B4-BE49-F238E27FC236}">
                        <a16:creationId xmlns:a16="http://schemas.microsoft.com/office/drawing/2014/main" id="{B33212EE-6A71-4809-926D-7CF4534B60D7}"/>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2550;p56">
                    <a:extLst>
                      <a:ext uri="{FF2B5EF4-FFF2-40B4-BE49-F238E27FC236}">
                        <a16:creationId xmlns:a16="http://schemas.microsoft.com/office/drawing/2014/main" id="{056A2964-A2D9-479B-B0BB-CD5770362EF2}"/>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2551;p56">
                    <a:extLst>
                      <a:ext uri="{FF2B5EF4-FFF2-40B4-BE49-F238E27FC236}">
                        <a16:creationId xmlns:a16="http://schemas.microsoft.com/office/drawing/2014/main" id="{70048E34-3AAD-4BCB-876E-384EFA36DD0F}"/>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2552;p56">
                    <a:extLst>
                      <a:ext uri="{FF2B5EF4-FFF2-40B4-BE49-F238E27FC236}">
                        <a16:creationId xmlns:a16="http://schemas.microsoft.com/office/drawing/2014/main" id="{D632994E-7255-4D8C-82C4-3C7A8871FAD0}"/>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2553;p56">
                    <a:extLst>
                      <a:ext uri="{FF2B5EF4-FFF2-40B4-BE49-F238E27FC236}">
                        <a16:creationId xmlns:a16="http://schemas.microsoft.com/office/drawing/2014/main" id="{F696E4E7-4B15-4B54-A5DA-288627D3AEAE}"/>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2554;p56">
                    <a:extLst>
                      <a:ext uri="{FF2B5EF4-FFF2-40B4-BE49-F238E27FC236}">
                        <a16:creationId xmlns:a16="http://schemas.microsoft.com/office/drawing/2014/main" id="{1F0572BA-8FE2-4759-9DC1-9942C94E0CC9}"/>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2555;p56">
                    <a:extLst>
                      <a:ext uri="{FF2B5EF4-FFF2-40B4-BE49-F238E27FC236}">
                        <a16:creationId xmlns:a16="http://schemas.microsoft.com/office/drawing/2014/main" id="{350D89B8-3C40-4AE0-86CE-D8B6A30C7CE1}"/>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2556;p56">
                    <a:extLst>
                      <a:ext uri="{FF2B5EF4-FFF2-40B4-BE49-F238E27FC236}">
                        <a16:creationId xmlns:a16="http://schemas.microsoft.com/office/drawing/2014/main" id="{2F682879-6911-4467-A684-EDD156DCEB1E}"/>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2557;p56">
                    <a:extLst>
                      <a:ext uri="{FF2B5EF4-FFF2-40B4-BE49-F238E27FC236}">
                        <a16:creationId xmlns:a16="http://schemas.microsoft.com/office/drawing/2014/main" id="{E0066EA6-DDDF-42C9-B40B-EEE2978F4B48}"/>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2558;p56">
                    <a:extLst>
                      <a:ext uri="{FF2B5EF4-FFF2-40B4-BE49-F238E27FC236}">
                        <a16:creationId xmlns:a16="http://schemas.microsoft.com/office/drawing/2014/main" id="{1FC62AAA-5C3F-4E0C-8E4A-A5F3B4C53356}"/>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2559;p56">
                    <a:extLst>
                      <a:ext uri="{FF2B5EF4-FFF2-40B4-BE49-F238E27FC236}">
                        <a16:creationId xmlns:a16="http://schemas.microsoft.com/office/drawing/2014/main" id="{A0E6AFF2-1170-420C-94E0-5E57351C8B98}"/>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2560;p56">
                    <a:extLst>
                      <a:ext uri="{FF2B5EF4-FFF2-40B4-BE49-F238E27FC236}">
                        <a16:creationId xmlns:a16="http://schemas.microsoft.com/office/drawing/2014/main" id="{5B1145F5-C27F-44F3-82EA-0A70936F60F7}"/>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2561;p56">
                    <a:extLst>
                      <a:ext uri="{FF2B5EF4-FFF2-40B4-BE49-F238E27FC236}">
                        <a16:creationId xmlns:a16="http://schemas.microsoft.com/office/drawing/2014/main" id="{EF4A722A-407B-48BB-8DB9-DBD9F0163270}"/>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2562;p56">
                    <a:extLst>
                      <a:ext uri="{FF2B5EF4-FFF2-40B4-BE49-F238E27FC236}">
                        <a16:creationId xmlns:a16="http://schemas.microsoft.com/office/drawing/2014/main" id="{11ACCCC6-8DAE-43B1-A4B4-893CAF15310D}"/>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2563;p56">
                    <a:extLst>
                      <a:ext uri="{FF2B5EF4-FFF2-40B4-BE49-F238E27FC236}">
                        <a16:creationId xmlns:a16="http://schemas.microsoft.com/office/drawing/2014/main" id="{0D3CC5D1-C9A9-4BAE-866B-AEBE30FDC8E4}"/>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2564;p56">
                    <a:extLst>
                      <a:ext uri="{FF2B5EF4-FFF2-40B4-BE49-F238E27FC236}">
                        <a16:creationId xmlns:a16="http://schemas.microsoft.com/office/drawing/2014/main" id="{1A9ACE14-6101-4AC2-8985-367541FB5D33}"/>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2565;p56">
                    <a:extLst>
                      <a:ext uri="{FF2B5EF4-FFF2-40B4-BE49-F238E27FC236}">
                        <a16:creationId xmlns:a16="http://schemas.microsoft.com/office/drawing/2014/main" id="{350F2665-CA9B-4C6A-B7D8-0ECC318B8859}"/>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2566;p56">
                  <a:extLst>
                    <a:ext uri="{FF2B5EF4-FFF2-40B4-BE49-F238E27FC236}">
                      <a16:creationId xmlns:a16="http://schemas.microsoft.com/office/drawing/2014/main" id="{F507999C-DFF9-4213-B749-1116057DEF33}"/>
                    </a:ext>
                  </a:extLst>
                </p:cNvPr>
                <p:cNvGrpSpPr/>
                <p:nvPr/>
              </p:nvGrpSpPr>
              <p:grpSpPr>
                <a:xfrm>
                  <a:off x="6695404" y="2478361"/>
                  <a:ext cx="612085" cy="959177"/>
                  <a:chOff x="4717250" y="1038825"/>
                  <a:chExt cx="521500" cy="817225"/>
                </a:xfrm>
              </p:grpSpPr>
              <p:sp>
                <p:nvSpPr>
                  <p:cNvPr id="496" name="Google Shape;2567;p56">
                    <a:extLst>
                      <a:ext uri="{FF2B5EF4-FFF2-40B4-BE49-F238E27FC236}">
                        <a16:creationId xmlns:a16="http://schemas.microsoft.com/office/drawing/2014/main" id="{A8B4857C-1B9B-4A86-A585-4A587DD0EA7D}"/>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2568;p56">
                    <a:extLst>
                      <a:ext uri="{FF2B5EF4-FFF2-40B4-BE49-F238E27FC236}">
                        <a16:creationId xmlns:a16="http://schemas.microsoft.com/office/drawing/2014/main" id="{268FD154-04EE-420D-86A3-4696E87A8219}"/>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2569;p56">
                    <a:extLst>
                      <a:ext uri="{FF2B5EF4-FFF2-40B4-BE49-F238E27FC236}">
                        <a16:creationId xmlns:a16="http://schemas.microsoft.com/office/drawing/2014/main" id="{CB6E368D-9F79-419A-AA21-C40830BD38D3}"/>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2570;p56">
                    <a:extLst>
                      <a:ext uri="{FF2B5EF4-FFF2-40B4-BE49-F238E27FC236}">
                        <a16:creationId xmlns:a16="http://schemas.microsoft.com/office/drawing/2014/main" id="{88B20A5C-1C0E-4594-821E-42F0454F3F1C}"/>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2571;p56">
                    <a:extLst>
                      <a:ext uri="{FF2B5EF4-FFF2-40B4-BE49-F238E27FC236}">
                        <a16:creationId xmlns:a16="http://schemas.microsoft.com/office/drawing/2014/main" id="{8D4C37B4-1486-4D21-A518-B4F8B627581A}"/>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2572;p56">
                    <a:extLst>
                      <a:ext uri="{FF2B5EF4-FFF2-40B4-BE49-F238E27FC236}">
                        <a16:creationId xmlns:a16="http://schemas.microsoft.com/office/drawing/2014/main" id="{FBFEF7FA-7FEF-4328-9368-B1DC25BA92B4}"/>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2573;p56">
                    <a:extLst>
                      <a:ext uri="{FF2B5EF4-FFF2-40B4-BE49-F238E27FC236}">
                        <a16:creationId xmlns:a16="http://schemas.microsoft.com/office/drawing/2014/main" id="{07A1D84C-8768-4B90-8236-8DE91FFECA6A}"/>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2574;p56">
                    <a:extLst>
                      <a:ext uri="{FF2B5EF4-FFF2-40B4-BE49-F238E27FC236}">
                        <a16:creationId xmlns:a16="http://schemas.microsoft.com/office/drawing/2014/main" id="{30F10571-FDE7-4A0C-8500-403F370CB443}"/>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2575;p56">
                    <a:extLst>
                      <a:ext uri="{FF2B5EF4-FFF2-40B4-BE49-F238E27FC236}">
                        <a16:creationId xmlns:a16="http://schemas.microsoft.com/office/drawing/2014/main" id="{E9F938E6-3937-48AB-8189-A4FE565925A9}"/>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2576;p56">
                    <a:extLst>
                      <a:ext uri="{FF2B5EF4-FFF2-40B4-BE49-F238E27FC236}">
                        <a16:creationId xmlns:a16="http://schemas.microsoft.com/office/drawing/2014/main" id="{901D6759-BB93-4DF8-9664-E20FB7E92765}"/>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2577;p56">
                    <a:extLst>
                      <a:ext uri="{FF2B5EF4-FFF2-40B4-BE49-F238E27FC236}">
                        <a16:creationId xmlns:a16="http://schemas.microsoft.com/office/drawing/2014/main" id="{64928FFF-683A-49EA-944E-C60A46B17BE1}"/>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2578;p56">
                    <a:extLst>
                      <a:ext uri="{FF2B5EF4-FFF2-40B4-BE49-F238E27FC236}">
                        <a16:creationId xmlns:a16="http://schemas.microsoft.com/office/drawing/2014/main" id="{1E441BFD-1470-41FD-92B4-FE8405DE2077}"/>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2579;p56">
                    <a:extLst>
                      <a:ext uri="{FF2B5EF4-FFF2-40B4-BE49-F238E27FC236}">
                        <a16:creationId xmlns:a16="http://schemas.microsoft.com/office/drawing/2014/main" id="{8218DF84-8895-4535-8DF7-FBD19EB139AC}"/>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2580;p56">
                    <a:extLst>
                      <a:ext uri="{FF2B5EF4-FFF2-40B4-BE49-F238E27FC236}">
                        <a16:creationId xmlns:a16="http://schemas.microsoft.com/office/drawing/2014/main" id="{8F418313-0967-4BAE-BEF1-9A1AE33AB511}"/>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2581;p56">
                    <a:extLst>
                      <a:ext uri="{FF2B5EF4-FFF2-40B4-BE49-F238E27FC236}">
                        <a16:creationId xmlns:a16="http://schemas.microsoft.com/office/drawing/2014/main" id="{E363A6C4-B8CA-4BA9-9D0F-2667DBE3E883}"/>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2582;p56">
                    <a:extLst>
                      <a:ext uri="{FF2B5EF4-FFF2-40B4-BE49-F238E27FC236}">
                        <a16:creationId xmlns:a16="http://schemas.microsoft.com/office/drawing/2014/main" id="{DDDF085C-68A6-4329-BCF2-CB332AAD8F40}"/>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2583;p56">
                    <a:extLst>
                      <a:ext uri="{FF2B5EF4-FFF2-40B4-BE49-F238E27FC236}">
                        <a16:creationId xmlns:a16="http://schemas.microsoft.com/office/drawing/2014/main" id="{62B7AF02-D4C5-403B-867D-707C1195E9C1}"/>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2584;p56">
                    <a:extLst>
                      <a:ext uri="{FF2B5EF4-FFF2-40B4-BE49-F238E27FC236}">
                        <a16:creationId xmlns:a16="http://schemas.microsoft.com/office/drawing/2014/main" id="{C3B666AF-0072-42C9-8D3A-3CC9A213335D}"/>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2585;p56">
                    <a:extLst>
                      <a:ext uri="{FF2B5EF4-FFF2-40B4-BE49-F238E27FC236}">
                        <a16:creationId xmlns:a16="http://schemas.microsoft.com/office/drawing/2014/main" id="{588AAD58-F6D6-4771-9821-538D92DB415D}"/>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2586;p56">
                    <a:extLst>
                      <a:ext uri="{FF2B5EF4-FFF2-40B4-BE49-F238E27FC236}">
                        <a16:creationId xmlns:a16="http://schemas.microsoft.com/office/drawing/2014/main" id="{0BD33C37-F48C-4914-90ED-7F65E3481226}"/>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1" name="Group 630">
                <a:extLst>
                  <a:ext uri="{FF2B5EF4-FFF2-40B4-BE49-F238E27FC236}">
                    <a16:creationId xmlns:a16="http://schemas.microsoft.com/office/drawing/2014/main" id="{FD5FEDC1-6923-4D83-8EDD-F93F50DA9957}"/>
                  </a:ext>
                </a:extLst>
              </p:cNvPr>
              <p:cNvGrpSpPr/>
              <p:nvPr/>
            </p:nvGrpSpPr>
            <p:grpSpPr>
              <a:xfrm>
                <a:off x="7345404" y="2396925"/>
                <a:ext cx="4790750" cy="1027670"/>
                <a:chOff x="2516739" y="2435013"/>
                <a:chExt cx="4790750" cy="1027670"/>
              </a:xfrm>
            </p:grpSpPr>
            <p:grpSp>
              <p:nvGrpSpPr>
                <p:cNvPr id="632" name="Google Shape;2448;p56">
                  <a:extLst>
                    <a:ext uri="{FF2B5EF4-FFF2-40B4-BE49-F238E27FC236}">
                      <a16:creationId xmlns:a16="http://schemas.microsoft.com/office/drawing/2014/main" id="{71CA0442-18B9-4C7C-AE87-35B33CA7F889}"/>
                    </a:ext>
                  </a:extLst>
                </p:cNvPr>
                <p:cNvGrpSpPr/>
                <p:nvPr/>
              </p:nvGrpSpPr>
              <p:grpSpPr>
                <a:xfrm>
                  <a:off x="5884940" y="2543733"/>
                  <a:ext cx="610132" cy="865112"/>
                  <a:chOff x="4020725" y="3031375"/>
                  <a:chExt cx="521525" cy="739475"/>
                </a:xfrm>
              </p:grpSpPr>
              <p:sp>
                <p:nvSpPr>
                  <p:cNvPr id="742" name="Google Shape;2449;p56">
                    <a:extLst>
                      <a:ext uri="{FF2B5EF4-FFF2-40B4-BE49-F238E27FC236}">
                        <a16:creationId xmlns:a16="http://schemas.microsoft.com/office/drawing/2014/main" id="{25E02FB0-5BA1-457C-B9F8-49F4FCD55B4C}"/>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2450;p56">
                    <a:extLst>
                      <a:ext uri="{FF2B5EF4-FFF2-40B4-BE49-F238E27FC236}">
                        <a16:creationId xmlns:a16="http://schemas.microsoft.com/office/drawing/2014/main" id="{E84E5114-A50C-4F3D-BA3B-A00FDC784180}"/>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2451;p56">
                    <a:extLst>
                      <a:ext uri="{FF2B5EF4-FFF2-40B4-BE49-F238E27FC236}">
                        <a16:creationId xmlns:a16="http://schemas.microsoft.com/office/drawing/2014/main" id="{067DE831-BBB0-4EC9-A75F-F73B11030755}"/>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2452;p56">
                    <a:extLst>
                      <a:ext uri="{FF2B5EF4-FFF2-40B4-BE49-F238E27FC236}">
                        <a16:creationId xmlns:a16="http://schemas.microsoft.com/office/drawing/2014/main" id="{71C42EE6-B4C5-4015-9A91-736AEFA66651}"/>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2453;p56">
                    <a:extLst>
                      <a:ext uri="{FF2B5EF4-FFF2-40B4-BE49-F238E27FC236}">
                        <a16:creationId xmlns:a16="http://schemas.microsoft.com/office/drawing/2014/main" id="{BCF74006-A849-4C5B-8446-98D03723F453}"/>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2454;p56">
                    <a:extLst>
                      <a:ext uri="{FF2B5EF4-FFF2-40B4-BE49-F238E27FC236}">
                        <a16:creationId xmlns:a16="http://schemas.microsoft.com/office/drawing/2014/main" id="{AEA7EA40-3972-40FB-846F-5EC994B5A2F1}"/>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2455;p56">
                    <a:extLst>
                      <a:ext uri="{FF2B5EF4-FFF2-40B4-BE49-F238E27FC236}">
                        <a16:creationId xmlns:a16="http://schemas.microsoft.com/office/drawing/2014/main" id="{487B85D6-D739-4C51-9D0B-5575D304E02A}"/>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2456;p56">
                    <a:extLst>
                      <a:ext uri="{FF2B5EF4-FFF2-40B4-BE49-F238E27FC236}">
                        <a16:creationId xmlns:a16="http://schemas.microsoft.com/office/drawing/2014/main" id="{A76878EE-00F9-4056-9110-3B65E98F85ED}"/>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2457;p56">
                    <a:extLst>
                      <a:ext uri="{FF2B5EF4-FFF2-40B4-BE49-F238E27FC236}">
                        <a16:creationId xmlns:a16="http://schemas.microsoft.com/office/drawing/2014/main" id="{EAFE381B-09BC-4D3D-AE36-BED59B8A8553}"/>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2458;p56">
                    <a:extLst>
                      <a:ext uri="{FF2B5EF4-FFF2-40B4-BE49-F238E27FC236}">
                        <a16:creationId xmlns:a16="http://schemas.microsoft.com/office/drawing/2014/main" id="{36E7FEA6-0097-43C9-BE38-A90E8CCEE869}"/>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2459;p56">
                    <a:extLst>
                      <a:ext uri="{FF2B5EF4-FFF2-40B4-BE49-F238E27FC236}">
                        <a16:creationId xmlns:a16="http://schemas.microsoft.com/office/drawing/2014/main" id="{61FD2A6E-B214-487D-AF56-218D14052DC1}"/>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2460;p56">
                    <a:extLst>
                      <a:ext uri="{FF2B5EF4-FFF2-40B4-BE49-F238E27FC236}">
                        <a16:creationId xmlns:a16="http://schemas.microsoft.com/office/drawing/2014/main" id="{0109FA17-AE7E-410E-8DAF-071E4D60EE32}"/>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2461;p56">
                    <a:extLst>
                      <a:ext uri="{FF2B5EF4-FFF2-40B4-BE49-F238E27FC236}">
                        <a16:creationId xmlns:a16="http://schemas.microsoft.com/office/drawing/2014/main" id="{11FB5ED4-291D-4023-A3B9-CB2C062E6D5F}"/>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2462;p56">
                    <a:extLst>
                      <a:ext uri="{FF2B5EF4-FFF2-40B4-BE49-F238E27FC236}">
                        <a16:creationId xmlns:a16="http://schemas.microsoft.com/office/drawing/2014/main" id="{3F66292C-65BE-4812-AFE1-3564B5795EFE}"/>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2463;p56">
                    <a:extLst>
                      <a:ext uri="{FF2B5EF4-FFF2-40B4-BE49-F238E27FC236}">
                        <a16:creationId xmlns:a16="http://schemas.microsoft.com/office/drawing/2014/main" id="{7A329442-57D7-4FDC-8B19-D45C18B1A672}"/>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2464;p56">
                    <a:extLst>
                      <a:ext uri="{FF2B5EF4-FFF2-40B4-BE49-F238E27FC236}">
                        <a16:creationId xmlns:a16="http://schemas.microsoft.com/office/drawing/2014/main" id="{8FCC24D5-8EA0-4F79-A52A-613C02EEA335}"/>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2465;p56">
                    <a:extLst>
                      <a:ext uri="{FF2B5EF4-FFF2-40B4-BE49-F238E27FC236}">
                        <a16:creationId xmlns:a16="http://schemas.microsoft.com/office/drawing/2014/main" id="{AC6F5FC5-78E2-4312-A09A-93F93E23E22B}"/>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2466;p56">
                    <a:extLst>
                      <a:ext uri="{FF2B5EF4-FFF2-40B4-BE49-F238E27FC236}">
                        <a16:creationId xmlns:a16="http://schemas.microsoft.com/office/drawing/2014/main" id="{89CA56C7-020C-4C6E-BDCE-DA4FE3B4D866}"/>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2467;p56">
                    <a:extLst>
                      <a:ext uri="{FF2B5EF4-FFF2-40B4-BE49-F238E27FC236}">
                        <a16:creationId xmlns:a16="http://schemas.microsoft.com/office/drawing/2014/main" id="{D9C708C3-3B6D-48FB-B9E0-8DC9842E4126}"/>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2468;p56">
                    <a:extLst>
                      <a:ext uri="{FF2B5EF4-FFF2-40B4-BE49-F238E27FC236}">
                        <a16:creationId xmlns:a16="http://schemas.microsoft.com/office/drawing/2014/main" id="{D2B199CE-A01C-4837-8307-71BD6EAB39DA}"/>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2469;p56">
                    <a:extLst>
                      <a:ext uri="{FF2B5EF4-FFF2-40B4-BE49-F238E27FC236}">
                        <a16:creationId xmlns:a16="http://schemas.microsoft.com/office/drawing/2014/main" id="{D3370437-1C50-4879-8E47-25C0735E1ECA}"/>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2470;p56">
                    <a:extLst>
                      <a:ext uri="{FF2B5EF4-FFF2-40B4-BE49-F238E27FC236}">
                        <a16:creationId xmlns:a16="http://schemas.microsoft.com/office/drawing/2014/main" id="{2CE3D30E-E533-4A51-A2B9-A943EB1444D4}"/>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2471;p56">
                    <a:extLst>
                      <a:ext uri="{FF2B5EF4-FFF2-40B4-BE49-F238E27FC236}">
                        <a16:creationId xmlns:a16="http://schemas.microsoft.com/office/drawing/2014/main" id="{B4F9A2CB-B7F8-4911-AA8A-D348FECF7855}"/>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2472;p56">
                    <a:extLst>
                      <a:ext uri="{FF2B5EF4-FFF2-40B4-BE49-F238E27FC236}">
                        <a16:creationId xmlns:a16="http://schemas.microsoft.com/office/drawing/2014/main" id="{4DE32C5F-856C-4A80-9EA6-31B5C952A385}"/>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2473;p56">
                    <a:extLst>
                      <a:ext uri="{FF2B5EF4-FFF2-40B4-BE49-F238E27FC236}">
                        <a16:creationId xmlns:a16="http://schemas.microsoft.com/office/drawing/2014/main" id="{8BEDA941-AC32-4D7C-9C60-63952B45FD91}"/>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2474;p56">
                    <a:extLst>
                      <a:ext uri="{FF2B5EF4-FFF2-40B4-BE49-F238E27FC236}">
                        <a16:creationId xmlns:a16="http://schemas.microsoft.com/office/drawing/2014/main" id="{474992B4-844E-49D8-93F9-D0E13F3FCD48}"/>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2475;p56">
                    <a:extLst>
                      <a:ext uri="{FF2B5EF4-FFF2-40B4-BE49-F238E27FC236}">
                        <a16:creationId xmlns:a16="http://schemas.microsoft.com/office/drawing/2014/main" id="{D65D6EF8-EEC4-42AA-9B73-83B7F3D957EC}"/>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2476;p56">
                    <a:extLst>
                      <a:ext uri="{FF2B5EF4-FFF2-40B4-BE49-F238E27FC236}">
                        <a16:creationId xmlns:a16="http://schemas.microsoft.com/office/drawing/2014/main" id="{7C10485D-48F4-4B2F-8AA0-451FC7234BFB}"/>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2477;p56">
                    <a:extLst>
                      <a:ext uri="{FF2B5EF4-FFF2-40B4-BE49-F238E27FC236}">
                        <a16:creationId xmlns:a16="http://schemas.microsoft.com/office/drawing/2014/main" id="{BE2647A8-5836-4442-B9AB-14340A8723B7}"/>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2478;p56">
                  <a:extLst>
                    <a:ext uri="{FF2B5EF4-FFF2-40B4-BE49-F238E27FC236}">
                      <a16:creationId xmlns:a16="http://schemas.microsoft.com/office/drawing/2014/main" id="{AEB6AA1A-5697-4FCB-BC5E-7E95744CB390}"/>
                    </a:ext>
                  </a:extLst>
                </p:cNvPr>
                <p:cNvGrpSpPr/>
                <p:nvPr/>
              </p:nvGrpSpPr>
              <p:grpSpPr>
                <a:xfrm>
                  <a:off x="4302408" y="2553963"/>
                  <a:ext cx="610132" cy="907316"/>
                  <a:chOff x="4020725" y="3932025"/>
                  <a:chExt cx="521525" cy="775550"/>
                </a:xfrm>
              </p:grpSpPr>
              <p:sp>
                <p:nvSpPr>
                  <p:cNvPr id="724" name="Google Shape;2479;p56">
                    <a:extLst>
                      <a:ext uri="{FF2B5EF4-FFF2-40B4-BE49-F238E27FC236}">
                        <a16:creationId xmlns:a16="http://schemas.microsoft.com/office/drawing/2014/main" id="{5D0C6D3A-0E71-400C-A3C5-04B5DEAD7259}"/>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2480;p56">
                    <a:extLst>
                      <a:ext uri="{FF2B5EF4-FFF2-40B4-BE49-F238E27FC236}">
                        <a16:creationId xmlns:a16="http://schemas.microsoft.com/office/drawing/2014/main" id="{087D955D-D1C7-4C2E-BEEE-19AFF3DB2054}"/>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2481;p56">
                    <a:extLst>
                      <a:ext uri="{FF2B5EF4-FFF2-40B4-BE49-F238E27FC236}">
                        <a16:creationId xmlns:a16="http://schemas.microsoft.com/office/drawing/2014/main" id="{4FCE9856-2F25-464F-8474-05DB2CB6FF65}"/>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2482;p56">
                    <a:extLst>
                      <a:ext uri="{FF2B5EF4-FFF2-40B4-BE49-F238E27FC236}">
                        <a16:creationId xmlns:a16="http://schemas.microsoft.com/office/drawing/2014/main" id="{7765F9ED-2A6A-48C5-B926-1D49A3B35C18}"/>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2483;p56">
                    <a:extLst>
                      <a:ext uri="{FF2B5EF4-FFF2-40B4-BE49-F238E27FC236}">
                        <a16:creationId xmlns:a16="http://schemas.microsoft.com/office/drawing/2014/main" id="{1CD3E5AE-F2B0-4A12-8D71-DDFF6B8E8B7F}"/>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2484;p56">
                    <a:extLst>
                      <a:ext uri="{FF2B5EF4-FFF2-40B4-BE49-F238E27FC236}">
                        <a16:creationId xmlns:a16="http://schemas.microsoft.com/office/drawing/2014/main" id="{964FC7A4-3C0D-4FD8-ADC5-3B9A7DF94AFF}"/>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2485;p56">
                    <a:extLst>
                      <a:ext uri="{FF2B5EF4-FFF2-40B4-BE49-F238E27FC236}">
                        <a16:creationId xmlns:a16="http://schemas.microsoft.com/office/drawing/2014/main" id="{4A2E375C-CC62-4E79-B267-1E349F40E695}"/>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2486;p56">
                    <a:extLst>
                      <a:ext uri="{FF2B5EF4-FFF2-40B4-BE49-F238E27FC236}">
                        <a16:creationId xmlns:a16="http://schemas.microsoft.com/office/drawing/2014/main" id="{1600BA00-D61B-43F0-91A1-06DECF819214}"/>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2487;p56">
                    <a:extLst>
                      <a:ext uri="{FF2B5EF4-FFF2-40B4-BE49-F238E27FC236}">
                        <a16:creationId xmlns:a16="http://schemas.microsoft.com/office/drawing/2014/main" id="{E074CE21-EF12-43F2-BAE2-F65AFC8E3921}"/>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2488;p56">
                    <a:extLst>
                      <a:ext uri="{FF2B5EF4-FFF2-40B4-BE49-F238E27FC236}">
                        <a16:creationId xmlns:a16="http://schemas.microsoft.com/office/drawing/2014/main" id="{1FDBF7FF-139A-4848-A4B3-7FD92F10FA89}"/>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2489;p56">
                    <a:extLst>
                      <a:ext uri="{FF2B5EF4-FFF2-40B4-BE49-F238E27FC236}">
                        <a16:creationId xmlns:a16="http://schemas.microsoft.com/office/drawing/2014/main" id="{C80CA386-DD2E-4B18-9F5E-721C5A20B2A2}"/>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2490;p56">
                    <a:extLst>
                      <a:ext uri="{FF2B5EF4-FFF2-40B4-BE49-F238E27FC236}">
                        <a16:creationId xmlns:a16="http://schemas.microsoft.com/office/drawing/2014/main" id="{D51F954B-7F42-4EF4-841F-6DFEFA661601}"/>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2491;p56">
                    <a:extLst>
                      <a:ext uri="{FF2B5EF4-FFF2-40B4-BE49-F238E27FC236}">
                        <a16:creationId xmlns:a16="http://schemas.microsoft.com/office/drawing/2014/main" id="{6E6AF407-8FC8-49E5-8B58-43A546E15E49}"/>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2492;p56">
                    <a:extLst>
                      <a:ext uri="{FF2B5EF4-FFF2-40B4-BE49-F238E27FC236}">
                        <a16:creationId xmlns:a16="http://schemas.microsoft.com/office/drawing/2014/main" id="{BB4DE6EE-B54D-4E6C-B212-0F8CABF54F8F}"/>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2493;p56">
                    <a:extLst>
                      <a:ext uri="{FF2B5EF4-FFF2-40B4-BE49-F238E27FC236}">
                        <a16:creationId xmlns:a16="http://schemas.microsoft.com/office/drawing/2014/main" id="{FBA9DD20-FB2D-47ED-B55D-F8F8533ED139}"/>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2494;p56">
                    <a:extLst>
                      <a:ext uri="{FF2B5EF4-FFF2-40B4-BE49-F238E27FC236}">
                        <a16:creationId xmlns:a16="http://schemas.microsoft.com/office/drawing/2014/main" id="{4E74F2EC-78F7-4EF3-830C-9567D7757D1D}"/>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2495;p56">
                    <a:extLst>
                      <a:ext uri="{FF2B5EF4-FFF2-40B4-BE49-F238E27FC236}">
                        <a16:creationId xmlns:a16="http://schemas.microsoft.com/office/drawing/2014/main" id="{F93A6049-2581-41CE-915F-F1F96A3A0DD1}"/>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2496;p56">
                    <a:extLst>
                      <a:ext uri="{FF2B5EF4-FFF2-40B4-BE49-F238E27FC236}">
                        <a16:creationId xmlns:a16="http://schemas.microsoft.com/office/drawing/2014/main" id="{9FB904B4-0908-491C-A4D1-8945CCDA9196}"/>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2497;p56">
                  <a:extLst>
                    <a:ext uri="{FF2B5EF4-FFF2-40B4-BE49-F238E27FC236}">
                      <a16:creationId xmlns:a16="http://schemas.microsoft.com/office/drawing/2014/main" id="{14A3CB1E-1307-4FEC-99F0-7316358D6915}"/>
                    </a:ext>
                  </a:extLst>
                </p:cNvPr>
                <p:cNvGrpSpPr/>
                <p:nvPr/>
              </p:nvGrpSpPr>
              <p:grpSpPr>
                <a:xfrm>
                  <a:off x="5103783" y="2551682"/>
                  <a:ext cx="610132" cy="911001"/>
                  <a:chOff x="4703850" y="3930075"/>
                  <a:chExt cx="521525" cy="778700"/>
                </a:xfrm>
              </p:grpSpPr>
              <p:sp>
                <p:nvSpPr>
                  <p:cNvPr id="696" name="Google Shape;2498;p56">
                    <a:extLst>
                      <a:ext uri="{FF2B5EF4-FFF2-40B4-BE49-F238E27FC236}">
                        <a16:creationId xmlns:a16="http://schemas.microsoft.com/office/drawing/2014/main" id="{2FC1A377-A707-490F-B917-C87534729675}"/>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2499;p56">
                    <a:extLst>
                      <a:ext uri="{FF2B5EF4-FFF2-40B4-BE49-F238E27FC236}">
                        <a16:creationId xmlns:a16="http://schemas.microsoft.com/office/drawing/2014/main" id="{835EEBCA-7C57-4CFC-A034-9B5CA7FF949A}"/>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2500;p56">
                    <a:extLst>
                      <a:ext uri="{FF2B5EF4-FFF2-40B4-BE49-F238E27FC236}">
                        <a16:creationId xmlns:a16="http://schemas.microsoft.com/office/drawing/2014/main" id="{D4FEA8FA-0D77-4384-8C86-7AFEC8C3F601}"/>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2501;p56">
                    <a:extLst>
                      <a:ext uri="{FF2B5EF4-FFF2-40B4-BE49-F238E27FC236}">
                        <a16:creationId xmlns:a16="http://schemas.microsoft.com/office/drawing/2014/main" id="{E9BEB9CA-42F9-47CC-9A0D-CF93F537D7B2}"/>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2502;p56">
                    <a:extLst>
                      <a:ext uri="{FF2B5EF4-FFF2-40B4-BE49-F238E27FC236}">
                        <a16:creationId xmlns:a16="http://schemas.microsoft.com/office/drawing/2014/main" id="{0A145CC3-40F7-4A63-B6F9-16966F2CE0D8}"/>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2503;p56">
                    <a:extLst>
                      <a:ext uri="{FF2B5EF4-FFF2-40B4-BE49-F238E27FC236}">
                        <a16:creationId xmlns:a16="http://schemas.microsoft.com/office/drawing/2014/main" id="{D33FECC2-2989-4172-A3B7-3CE3B75CEFD3}"/>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2504;p56">
                    <a:extLst>
                      <a:ext uri="{FF2B5EF4-FFF2-40B4-BE49-F238E27FC236}">
                        <a16:creationId xmlns:a16="http://schemas.microsoft.com/office/drawing/2014/main" id="{9B43834F-7B01-42ED-A58D-BAEB1E153742}"/>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2505;p56">
                    <a:extLst>
                      <a:ext uri="{FF2B5EF4-FFF2-40B4-BE49-F238E27FC236}">
                        <a16:creationId xmlns:a16="http://schemas.microsoft.com/office/drawing/2014/main" id="{6355C0D3-AFB7-411E-89B7-62EF52E4D19C}"/>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2506;p56">
                    <a:extLst>
                      <a:ext uri="{FF2B5EF4-FFF2-40B4-BE49-F238E27FC236}">
                        <a16:creationId xmlns:a16="http://schemas.microsoft.com/office/drawing/2014/main" id="{D4E274D8-2A41-462F-AC03-E15004659323}"/>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2507;p56">
                    <a:extLst>
                      <a:ext uri="{FF2B5EF4-FFF2-40B4-BE49-F238E27FC236}">
                        <a16:creationId xmlns:a16="http://schemas.microsoft.com/office/drawing/2014/main" id="{F94D20A3-CB6F-4395-84EE-8FE9D3616251}"/>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2508;p56">
                    <a:extLst>
                      <a:ext uri="{FF2B5EF4-FFF2-40B4-BE49-F238E27FC236}">
                        <a16:creationId xmlns:a16="http://schemas.microsoft.com/office/drawing/2014/main" id="{69B6B7B9-A565-4BB1-9A6C-BD5087FE0CBA}"/>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2509;p56">
                    <a:extLst>
                      <a:ext uri="{FF2B5EF4-FFF2-40B4-BE49-F238E27FC236}">
                        <a16:creationId xmlns:a16="http://schemas.microsoft.com/office/drawing/2014/main" id="{3EA36C50-43AD-4A44-9719-771A76FC87F1}"/>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2510;p56">
                    <a:extLst>
                      <a:ext uri="{FF2B5EF4-FFF2-40B4-BE49-F238E27FC236}">
                        <a16:creationId xmlns:a16="http://schemas.microsoft.com/office/drawing/2014/main" id="{D6E05697-4D6C-43BF-83D4-1A2474CB006F}"/>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2511;p56">
                    <a:extLst>
                      <a:ext uri="{FF2B5EF4-FFF2-40B4-BE49-F238E27FC236}">
                        <a16:creationId xmlns:a16="http://schemas.microsoft.com/office/drawing/2014/main" id="{5AF85FB3-2876-45E0-B8FF-093D211738F8}"/>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2512;p56">
                    <a:extLst>
                      <a:ext uri="{FF2B5EF4-FFF2-40B4-BE49-F238E27FC236}">
                        <a16:creationId xmlns:a16="http://schemas.microsoft.com/office/drawing/2014/main" id="{5C098A0D-1CC9-44AA-BFE4-0C2050AD8F7F}"/>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2513;p56">
                    <a:extLst>
                      <a:ext uri="{FF2B5EF4-FFF2-40B4-BE49-F238E27FC236}">
                        <a16:creationId xmlns:a16="http://schemas.microsoft.com/office/drawing/2014/main" id="{C0BA694C-19E8-4573-B542-D6A292A7D696}"/>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2514;p56">
                    <a:extLst>
                      <a:ext uri="{FF2B5EF4-FFF2-40B4-BE49-F238E27FC236}">
                        <a16:creationId xmlns:a16="http://schemas.microsoft.com/office/drawing/2014/main" id="{17A60147-9541-4AAF-885F-CBDA34965723}"/>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2515;p56">
                    <a:extLst>
                      <a:ext uri="{FF2B5EF4-FFF2-40B4-BE49-F238E27FC236}">
                        <a16:creationId xmlns:a16="http://schemas.microsoft.com/office/drawing/2014/main" id="{B332077F-A882-4C76-9A7E-6165EC9FF06D}"/>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2516;p56">
                    <a:extLst>
                      <a:ext uri="{FF2B5EF4-FFF2-40B4-BE49-F238E27FC236}">
                        <a16:creationId xmlns:a16="http://schemas.microsoft.com/office/drawing/2014/main" id="{424A3C18-2126-4072-B0D1-D68AAEE145F4}"/>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2517;p56">
                    <a:extLst>
                      <a:ext uri="{FF2B5EF4-FFF2-40B4-BE49-F238E27FC236}">
                        <a16:creationId xmlns:a16="http://schemas.microsoft.com/office/drawing/2014/main" id="{410A6FFD-3565-44DF-98C2-E0A018184ADB}"/>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2518;p56">
                    <a:extLst>
                      <a:ext uri="{FF2B5EF4-FFF2-40B4-BE49-F238E27FC236}">
                        <a16:creationId xmlns:a16="http://schemas.microsoft.com/office/drawing/2014/main" id="{530F902A-2AF4-4AAF-AAEF-EFCBB300BAF6}"/>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2519;p56">
                    <a:extLst>
                      <a:ext uri="{FF2B5EF4-FFF2-40B4-BE49-F238E27FC236}">
                        <a16:creationId xmlns:a16="http://schemas.microsoft.com/office/drawing/2014/main" id="{E0A015EE-308B-4DA2-9195-D1CB55BFC817}"/>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2520;p56">
                    <a:extLst>
                      <a:ext uri="{FF2B5EF4-FFF2-40B4-BE49-F238E27FC236}">
                        <a16:creationId xmlns:a16="http://schemas.microsoft.com/office/drawing/2014/main" id="{FC596003-14C4-4F5C-941B-B772108588C0}"/>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2521;p56">
                    <a:extLst>
                      <a:ext uri="{FF2B5EF4-FFF2-40B4-BE49-F238E27FC236}">
                        <a16:creationId xmlns:a16="http://schemas.microsoft.com/office/drawing/2014/main" id="{4F3FA455-5A2F-4B0C-B58A-9C68754A1138}"/>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2522;p56">
                    <a:extLst>
                      <a:ext uri="{FF2B5EF4-FFF2-40B4-BE49-F238E27FC236}">
                        <a16:creationId xmlns:a16="http://schemas.microsoft.com/office/drawing/2014/main" id="{6ADAF808-0C8E-4CC1-BAA5-F7EE251D3726}"/>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2523;p56">
                    <a:extLst>
                      <a:ext uri="{FF2B5EF4-FFF2-40B4-BE49-F238E27FC236}">
                        <a16:creationId xmlns:a16="http://schemas.microsoft.com/office/drawing/2014/main" id="{4EB2A5F9-E001-453F-B9AD-AC925D57D4B3}"/>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2524;p56">
                    <a:extLst>
                      <a:ext uri="{FF2B5EF4-FFF2-40B4-BE49-F238E27FC236}">
                        <a16:creationId xmlns:a16="http://schemas.microsoft.com/office/drawing/2014/main" id="{696F0C74-2669-4143-A1C3-A0CFA95C9E05}"/>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2525;p56">
                    <a:extLst>
                      <a:ext uri="{FF2B5EF4-FFF2-40B4-BE49-F238E27FC236}">
                        <a16:creationId xmlns:a16="http://schemas.microsoft.com/office/drawing/2014/main" id="{96F72B2B-EA5F-4C7C-8B50-056AA2BD1FB4}"/>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2526;p56">
                  <a:extLst>
                    <a:ext uri="{FF2B5EF4-FFF2-40B4-BE49-F238E27FC236}">
                      <a16:creationId xmlns:a16="http://schemas.microsoft.com/office/drawing/2014/main" id="{FE74E9AA-2016-4A59-81F1-330A644DB3C7}"/>
                    </a:ext>
                  </a:extLst>
                </p:cNvPr>
                <p:cNvGrpSpPr/>
                <p:nvPr/>
              </p:nvGrpSpPr>
              <p:grpSpPr>
                <a:xfrm>
                  <a:off x="2516739" y="2435013"/>
                  <a:ext cx="754995" cy="1026266"/>
                  <a:chOff x="3275100" y="2893625"/>
                  <a:chExt cx="645350" cy="877225"/>
                </a:xfrm>
              </p:grpSpPr>
              <p:sp>
                <p:nvSpPr>
                  <p:cNvPr id="677" name="Google Shape;2527;p56">
                    <a:extLst>
                      <a:ext uri="{FF2B5EF4-FFF2-40B4-BE49-F238E27FC236}">
                        <a16:creationId xmlns:a16="http://schemas.microsoft.com/office/drawing/2014/main" id="{B43ECA56-CAE4-4D21-B535-208684DE567D}"/>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2528;p56">
                    <a:extLst>
                      <a:ext uri="{FF2B5EF4-FFF2-40B4-BE49-F238E27FC236}">
                        <a16:creationId xmlns:a16="http://schemas.microsoft.com/office/drawing/2014/main" id="{2689E220-037D-4380-9B53-06D82C0F05E8}"/>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2529;p56">
                    <a:extLst>
                      <a:ext uri="{FF2B5EF4-FFF2-40B4-BE49-F238E27FC236}">
                        <a16:creationId xmlns:a16="http://schemas.microsoft.com/office/drawing/2014/main" id="{A6FD86ED-32D7-4994-A9BF-5244A0A85B07}"/>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2530;p56">
                    <a:extLst>
                      <a:ext uri="{FF2B5EF4-FFF2-40B4-BE49-F238E27FC236}">
                        <a16:creationId xmlns:a16="http://schemas.microsoft.com/office/drawing/2014/main" id="{89033840-9F92-4C87-B04C-30A1F582CA00}"/>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2531;p56">
                    <a:extLst>
                      <a:ext uri="{FF2B5EF4-FFF2-40B4-BE49-F238E27FC236}">
                        <a16:creationId xmlns:a16="http://schemas.microsoft.com/office/drawing/2014/main" id="{E2CB7C67-D349-4FA0-8C79-E87E8B07BA65}"/>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2532;p56">
                    <a:extLst>
                      <a:ext uri="{FF2B5EF4-FFF2-40B4-BE49-F238E27FC236}">
                        <a16:creationId xmlns:a16="http://schemas.microsoft.com/office/drawing/2014/main" id="{FD97256F-C470-41BC-BFEA-AF6437867290}"/>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2533;p56">
                    <a:extLst>
                      <a:ext uri="{FF2B5EF4-FFF2-40B4-BE49-F238E27FC236}">
                        <a16:creationId xmlns:a16="http://schemas.microsoft.com/office/drawing/2014/main" id="{D682A102-5F54-49A4-882D-3C0F84978190}"/>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2534;p56">
                    <a:extLst>
                      <a:ext uri="{FF2B5EF4-FFF2-40B4-BE49-F238E27FC236}">
                        <a16:creationId xmlns:a16="http://schemas.microsoft.com/office/drawing/2014/main" id="{AC79DFAF-4445-487A-83C2-8EAB4E34B36E}"/>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2535;p56">
                    <a:extLst>
                      <a:ext uri="{FF2B5EF4-FFF2-40B4-BE49-F238E27FC236}">
                        <a16:creationId xmlns:a16="http://schemas.microsoft.com/office/drawing/2014/main" id="{7D6214C9-379E-4F41-8D5E-7CFCE08CB98A}"/>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2536;p56">
                    <a:extLst>
                      <a:ext uri="{FF2B5EF4-FFF2-40B4-BE49-F238E27FC236}">
                        <a16:creationId xmlns:a16="http://schemas.microsoft.com/office/drawing/2014/main" id="{A5872810-401C-488D-BAEB-05646AFFA3B5}"/>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2537;p56">
                    <a:extLst>
                      <a:ext uri="{FF2B5EF4-FFF2-40B4-BE49-F238E27FC236}">
                        <a16:creationId xmlns:a16="http://schemas.microsoft.com/office/drawing/2014/main" id="{310E965F-5A0D-4E14-B51E-4D17B5DFFDC6}"/>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2538;p56">
                    <a:extLst>
                      <a:ext uri="{FF2B5EF4-FFF2-40B4-BE49-F238E27FC236}">
                        <a16:creationId xmlns:a16="http://schemas.microsoft.com/office/drawing/2014/main" id="{3C962926-A482-40C9-9169-6EDA0EB73CC0}"/>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2539;p56">
                    <a:extLst>
                      <a:ext uri="{FF2B5EF4-FFF2-40B4-BE49-F238E27FC236}">
                        <a16:creationId xmlns:a16="http://schemas.microsoft.com/office/drawing/2014/main" id="{E1111638-A0EA-49F9-A469-9428B768D78A}"/>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2540;p56">
                    <a:extLst>
                      <a:ext uri="{FF2B5EF4-FFF2-40B4-BE49-F238E27FC236}">
                        <a16:creationId xmlns:a16="http://schemas.microsoft.com/office/drawing/2014/main" id="{D5EBF7B9-D540-46BD-947A-E949825496EA}"/>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2541;p56">
                    <a:extLst>
                      <a:ext uri="{FF2B5EF4-FFF2-40B4-BE49-F238E27FC236}">
                        <a16:creationId xmlns:a16="http://schemas.microsoft.com/office/drawing/2014/main" id="{DF4E6416-FE33-44A0-AC15-ECCE776F3E58}"/>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2542;p56">
                    <a:extLst>
                      <a:ext uri="{FF2B5EF4-FFF2-40B4-BE49-F238E27FC236}">
                        <a16:creationId xmlns:a16="http://schemas.microsoft.com/office/drawing/2014/main" id="{E3AA358B-A1A4-4612-981B-F2BAE85719EE}"/>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2543;p56">
                    <a:extLst>
                      <a:ext uri="{FF2B5EF4-FFF2-40B4-BE49-F238E27FC236}">
                        <a16:creationId xmlns:a16="http://schemas.microsoft.com/office/drawing/2014/main" id="{AADE38EA-1D89-454B-A6D7-3903FD85CE29}"/>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2544;p56">
                    <a:extLst>
                      <a:ext uri="{FF2B5EF4-FFF2-40B4-BE49-F238E27FC236}">
                        <a16:creationId xmlns:a16="http://schemas.microsoft.com/office/drawing/2014/main" id="{61E6F86D-E619-4318-88D3-E9C679A226F8}"/>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2545;p56">
                    <a:extLst>
                      <a:ext uri="{FF2B5EF4-FFF2-40B4-BE49-F238E27FC236}">
                        <a16:creationId xmlns:a16="http://schemas.microsoft.com/office/drawing/2014/main" id="{4C91FA14-EF1D-4C65-A2FD-193B6A03FC01}"/>
                      </a:ext>
                    </a:extLst>
                  </p:cNvPr>
                  <p:cNvSpPr/>
                  <p:nvPr/>
                </p:nvSpPr>
                <p:spPr>
                  <a:xfrm>
                    <a:off x="3748650" y="3679800"/>
                    <a:ext cx="19100" cy="90450"/>
                  </a:xfrm>
                  <a:custGeom>
                    <a:avLst/>
                    <a:gdLst/>
                    <a:ahLst/>
                    <a:cxnLst/>
                    <a:rect l="l" t="t" r="r" b="b"/>
                    <a:pathLst>
                      <a:path w="764" h="3618" extrusionOk="0">
                        <a:moveTo>
                          <a:pt x="184" y="0"/>
                        </a:moveTo>
                        <a:cubicBezTo>
                          <a:pt x="91" y="0"/>
                          <a:pt x="0" y="67"/>
                          <a:pt x="13" y="189"/>
                        </a:cubicBezTo>
                        <a:lnTo>
                          <a:pt x="406" y="3463"/>
                        </a:lnTo>
                        <a:cubicBezTo>
                          <a:pt x="418" y="3547"/>
                          <a:pt x="489" y="3618"/>
                          <a:pt x="585" y="3618"/>
                        </a:cubicBezTo>
                        <a:lnTo>
                          <a:pt x="597" y="3618"/>
                        </a:lnTo>
                        <a:cubicBezTo>
                          <a:pt x="692" y="3606"/>
                          <a:pt x="763" y="3511"/>
                          <a:pt x="751" y="3427"/>
                        </a:cubicBezTo>
                        <a:lnTo>
                          <a:pt x="359" y="153"/>
                        </a:lnTo>
                        <a:cubicBezTo>
                          <a:pt x="342" y="49"/>
                          <a:pt x="262"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2546;p56">
                  <a:extLst>
                    <a:ext uri="{FF2B5EF4-FFF2-40B4-BE49-F238E27FC236}">
                      <a16:creationId xmlns:a16="http://schemas.microsoft.com/office/drawing/2014/main" id="{455A8173-2F50-4162-A97A-E3A4633A5C61}"/>
                    </a:ext>
                  </a:extLst>
                </p:cNvPr>
                <p:cNvGrpSpPr/>
                <p:nvPr/>
              </p:nvGrpSpPr>
              <p:grpSpPr>
                <a:xfrm>
                  <a:off x="3501020" y="2579379"/>
                  <a:ext cx="612092" cy="881549"/>
                  <a:chOff x="3333850" y="3953750"/>
                  <a:chExt cx="523200" cy="753525"/>
                </a:xfrm>
              </p:grpSpPr>
              <p:sp>
                <p:nvSpPr>
                  <p:cNvPr id="658" name="Google Shape;2547;p56">
                    <a:extLst>
                      <a:ext uri="{FF2B5EF4-FFF2-40B4-BE49-F238E27FC236}">
                        <a16:creationId xmlns:a16="http://schemas.microsoft.com/office/drawing/2014/main" id="{1F377A62-CE96-4746-8FA3-CE9B188A64C7}"/>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2548;p56">
                    <a:extLst>
                      <a:ext uri="{FF2B5EF4-FFF2-40B4-BE49-F238E27FC236}">
                        <a16:creationId xmlns:a16="http://schemas.microsoft.com/office/drawing/2014/main" id="{143089D9-7084-4029-BC6A-7F2B0C4CB716}"/>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2549;p56">
                    <a:extLst>
                      <a:ext uri="{FF2B5EF4-FFF2-40B4-BE49-F238E27FC236}">
                        <a16:creationId xmlns:a16="http://schemas.microsoft.com/office/drawing/2014/main" id="{9A0E4B66-12ED-43DD-9A13-D90AF9DD2996}"/>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2550;p56">
                    <a:extLst>
                      <a:ext uri="{FF2B5EF4-FFF2-40B4-BE49-F238E27FC236}">
                        <a16:creationId xmlns:a16="http://schemas.microsoft.com/office/drawing/2014/main" id="{402ADEB5-5BB0-415B-9AE5-66CC394A26A3}"/>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2551;p56">
                    <a:extLst>
                      <a:ext uri="{FF2B5EF4-FFF2-40B4-BE49-F238E27FC236}">
                        <a16:creationId xmlns:a16="http://schemas.microsoft.com/office/drawing/2014/main" id="{30880455-45F9-4319-B73F-D07B6C9D88E7}"/>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2552;p56">
                    <a:extLst>
                      <a:ext uri="{FF2B5EF4-FFF2-40B4-BE49-F238E27FC236}">
                        <a16:creationId xmlns:a16="http://schemas.microsoft.com/office/drawing/2014/main" id="{309D8D66-A4D9-48D6-8189-E481A1D0D476}"/>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2553;p56">
                    <a:extLst>
                      <a:ext uri="{FF2B5EF4-FFF2-40B4-BE49-F238E27FC236}">
                        <a16:creationId xmlns:a16="http://schemas.microsoft.com/office/drawing/2014/main" id="{9C0DFF56-F038-4C0B-84F7-D35B992F8F29}"/>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2554;p56">
                    <a:extLst>
                      <a:ext uri="{FF2B5EF4-FFF2-40B4-BE49-F238E27FC236}">
                        <a16:creationId xmlns:a16="http://schemas.microsoft.com/office/drawing/2014/main" id="{0525AD9B-CDF3-4641-826D-98C31AA8E956}"/>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2555;p56">
                    <a:extLst>
                      <a:ext uri="{FF2B5EF4-FFF2-40B4-BE49-F238E27FC236}">
                        <a16:creationId xmlns:a16="http://schemas.microsoft.com/office/drawing/2014/main" id="{1C0F926C-7B52-44F1-A94B-6502814CD6A3}"/>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2556;p56">
                    <a:extLst>
                      <a:ext uri="{FF2B5EF4-FFF2-40B4-BE49-F238E27FC236}">
                        <a16:creationId xmlns:a16="http://schemas.microsoft.com/office/drawing/2014/main" id="{EB109B4C-EB9A-4F4B-9B3F-CE273B8A70F7}"/>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2557;p56">
                    <a:extLst>
                      <a:ext uri="{FF2B5EF4-FFF2-40B4-BE49-F238E27FC236}">
                        <a16:creationId xmlns:a16="http://schemas.microsoft.com/office/drawing/2014/main" id="{9E5ECE71-27FC-453F-83F1-5954D14A138B}"/>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2558;p56">
                    <a:extLst>
                      <a:ext uri="{FF2B5EF4-FFF2-40B4-BE49-F238E27FC236}">
                        <a16:creationId xmlns:a16="http://schemas.microsoft.com/office/drawing/2014/main" id="{E72C8753-87D2-4675-91DC-705EE0DE5F04}"/>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2559;p56">
                    <a:extLst>
                      <a:ext uri="{FF2B5EF4-FFF2-40B4-BE49-F238E27FC236}">
                        <a16:creationId xmlns:a16="http://schemas.microsoft.com/office/drawing/2014/main" id="{9E8B9D9E-6E67-4BAF-B322-EFA66A1510C1}"/>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2560;p56">
                    <a:extLst>
                      <a:ext uri="{FF2B5EF4-FFF2-40B4-BE49-F238E27FC236}">
                        <a16:creationId xmlns:a16="http://schemas.microsoft.com/office/drawing/2014/main" id="{085840C1-FF70-4191-BDD0-E014B2D5CCDB}"/>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2561;p56">
                    <a:extLst>
                      <a:ext uri="{FF2B5EF4-FFF2-40B4-BE49-F238E27FC236}">
                        <a16:creationId xmlns:a16="http://schemas.microsoft.com/office/drawing/2014/main" id="{B38770F9-4752-4581-A9F5-C3AD19538644}"/>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2562;p56">
                    <a:extLst>
                      <a:ext uri="{FF2B5EF4-FFF2-40B4-BE49-F238E27FC236}">
                        <a16:creationId xmlns:a16="http://schemas.microsoft.com/office/drawing/2014/main" id="{1185EE6C-1F98-43BF-B390-631EFD6D30BF}"/>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2563;p56">
                    <a:extLst>
                      <a:ext uri="{FF2B5EF4-FFF2-40B4-BE49-F238E27FC236}">
                        <a16:creationId xmlns:a16="http://schemas.microsoft.com/office/drawing/2014/main" id="{BE826AA4-9F58-41A3-9957-4B4122A9CC59}"/>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2564;p56">
                    <a:extLst>
                      <a:ext uri="{FF2B5EF4-FFF2-40B4-BE49-F238E27FC236}">
                        <a16:creationId xmlns:a16="http://schemas.microsoft.com/office/drawing/2014/main" id="{48C8E028-84D1-4FB3-B0FB-CB4FAE6F437B}"/>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2565;p56">
                    <a:extLst>
                      <a:ext uri="{FF2B5EF4-FFF2-40B4-BE49-F238E27FC236}">
                        <a16:creationId xmlns:a16="http://schemas.microsoft.com/office/drawing/2014/main" id="{0AC6CE30-4582-41DF-9FDE-BE567E15629D}"/>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2566;p56">
                  <a:extLst>
                    <a:ext uri="{FF2B5EF4-FFF2-40B4-BE49-F238E27FC236}">
                      <a16:creationId xmlns:a16="http://schemas.microsoft.com/office/drawing/2014/main" id="{3DF150B2-521C-4268-A685-49D5BEFD94A4}"/>
                    </a:ext>
                  </a:extLst>
                </p:cNvPr>
                <p:cNvGrpSpPr/>
                <p:nvPr/>
              </p:nvGrpSpPr>
              <p:grpSpPr>
                <a:xfrm>
                  <a:off x="6695404" y="2478361"/>
                  <a:ext cx="612085" cy="959177"/>
                  <a:chOff x="4717250" y="1038825"/>
                  <a:chExt cx="521500" cy="817225"/>
                </a:xfrm>
              </p:grpSpPr>
              <p:sp>
                <p:nvSpPr>
                  <p:cNvPr id="638" name="Google Shape;2567;p56">
                    <a:extLst>
                      <a:ext uri="{FF2B5EF4-FFF2-40B4-BE49-F238E27FC236}">
                        <a16:creationId xmlns:a16="http://schemas.microsoft.com/office/drawing/2014/main" id="{AA22C1A3-32C3-490B-952A-95ED6FE83167}"/>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2568;p56">
                    <a:extLst>
                      <a:ext uri="{FF2B5EF4-FFF2-40B4-BE49-F238E27FC236}">
                        <a16:creationId xmlns:a16="http://schemas.microsoft.com/office/drawing/2014/main" id="{BC58B8B9-5D39-418C-8892-5B37E646FA55}"/>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2569;p56">
                    <a:extLst>
                      <a:ext uri="{FF2B5EF4-FFF2-40B4-BE49-F238E27FC236}">
                        <a16:creationId xmlns:a16="http://schemas.microsoft.com/office/drawing/2014/main" id="{4A2E4D2A-B018-4DD9-A8E5-E158E004D3A9}"/>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2570;p56">
                    <a:extLst>
                      <a:ext uri="{FF2B5EF4-FFF2-40B4-BE49-F238E27FC236}">
                        <a16:creationId xmlns:a16="http://schemas.microsoft.com/office/drawing/2014/main" id="{5F1F6179-9701-403D-91A9-969BAEA2BF98}"/>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2571;p56">
                    <a:extLst>
                      <a:ext uri="{FF2B5EF4-FFF2-40B4-BE49-F238E27FC236}">
                        <a16:creationId xmlns:a16="http://schemas.microsoft.com/office/drawing/2014/main" id="{9988EADC-0E97-4794-B550-D57256AF853C}"/>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2572;p56">
                    <a:extLst>
                      <a:ext uri="{FF2B5EF4-FFF2-40B4-BE49-F238E27FC236}">
                        <a16:creationId xmlns:a16="http://schemas.microsoft.com/office/drawing/2014/main" id="{2103DB79-1FCE-4693-B033-4D5AFA92C233}"/>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2573;p56">
                    <a:extLst>
                      <a:ext uri="{FF2B5EF4-FFF2-40B4-BE49-F238E27FC236}">
                        <a16:creationId xmlns:a16="http://schemas.microsoft.com/office/drawing/2014/main" id="{BC8108EE-4556-430D-BF1B-7FF5F6C79CBA}"/>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2574;p56">
                    <a:extLst>
                      <a:ext uri="{FF2B5EF4-FFF2-40B4-BE49-F238E27FC236}">
                        <a16:creationId xmlns:a16="http://schemas.microsoft.com/office/drawing/2014/main" id="{3E419292-6593-4A80-AF44-B7F3D4826AC5}"/>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2575;p56">
                    <a:extLst>
                      <a:ext uri="{FF2B5EF4-FFF2-40B4-BE49-F238E27FC236}">
                        <a16:creationId xmlns:a16="http://schemas.microsoft.com/office/drawing/2014/main" id="{755E3308-856A-4325-A560-812BC68DEDA3}"/>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2576;p56">
                    <a:extLst>
                      <a:ext uri="{FF2B5EF4-FFF2-40B4-BE49-F238E27FC236}">
                        <a16:creationId xmlns:a16="http://schemas.microsoft.com/office/drawing/2014/main" id="{D18DF5F3-B799-4FF5-B2E6-35DE6983F81B}"/>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2577;p56">
                    <a:extLst>
                      <a:ext uri="{FF2B5EF4-FFF2-40B4-BE49-F238E27FC236}">
                        <a16:creationId xmlns:a16="http://schemas.microsoft.com/office/drawing/2014/main" id="{B3C7EE3F-A6D8-4B74-95DA-B53669381502}"/>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2578;p56">
                    <a:extLst>
                      <a:ext uri="{FF2B5EF4-FFF2-40B4-BE49-F238E27FC236}">
                        <a16:creationId xmlns:a16="http://schemas.microsoft.com/office/drawing/2014/main" id="{8071FD4F-CA61-4FEC-B192-C045D57CD334}"/>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2579;p56">
                    <a:extLst>
                      <a:ext uri="{FF2B5EF4-FFF2-40B4-BE49-F238E27FC236}">
                        <a16:creationId xmlns:a16="http://schemas.microsoft.com/office/drawing/2014/main" id="{5D06921D-30F0-40C0-8DEC-BFA1597654E0}"/>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2580;p56">
                    <a:extLst>
                      <a:ext uri="{FF2B5EF4-FFF2-40B4-BE49-F238E27FC236}">
                        <a16:creationId xmlns:a16="http://schemas.microsoft.com/office/drawing/2014/main" id="{55644C29-2CD5-4132-AD1B-47C57894D24C}"/>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2581;p56">
                    <a:extLst>
                      <a:ext uri="{FF2B5EF4-FFF2-40B4-BE49-F238E27FC236}">
                        <a16:creationId xmlns:a16="http://schemas.microsoft.com/office/drawing/2014/main" id="{B9701325-130D-4827-AFB1-6192C721C1D6}"/>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2582;p56">
                    <a:extLst>
                      <a:ext uri="{FF2B5EF4-FFF2-40B4-BE49-F238E27FC236}">
                        <a16:creationId xmlns:a16="http://schemas.microsoft.com/office/drawing/2014/main" id="{D60845C2-3FE2-447C-BD6B-C48518368957}"/>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2583;p56">
                    <a:extLst>
                      <a:ext uri="{FF2B5EF4-FFF2-40B4-BE49-F238E27FC236}">
                        <a16:creationId xmlns:a16="http://schemas.microsoft.com/office/drawing/2014/main" id="{9141C398-1A08-436F-B1D4-3C7E1EF8269B}"/>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2584;p56">
                    <a:extLst>
                      <a:ext uri="{FF2B5EF4-FFF2-40B4-BE49-F238E27FC236}">
                        <a16:creationId xmlns:a16="http://schemas.microsoft.com/office/drawing/2014/main" id="{733B3189-65B3-435E-8FFE-FEF9BECBE7C4}"/>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2585;p56">
                    <a:extLst>
                      <a:ext uri="{FF2B5EF4-FFF2-40B4-BE49-F238E27FC236}">
                        <a16:creationId xmlns:a16="http://schemas.microsoft.com/office/drawing/2014/main" id="{947DA81F-5CC4-4343-8B50-A1D7015DD773}"/>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2586;p56">
                    <a:extLst>
                      <a:ext uri="{FF2B5EF4-FFF2-40B4-BE49-F238E27FC236}">
                        <a16:creationId xmlns:a16="http://schemas.microsoft.com/office/drawing/2014/main" id="{0A128DC5-FE66-4D45-81A4-541C6731BC9F}"/>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1" name="Group 770">
                <a:extLst>
                  <a:ext uri="{FF2B5EF4-FFF2-40B4-BE49-F238E27FC236}">
                    <a16:creationId xmlns:a16="http://schemas.microsoft.com/office/drawing/2014/main" id="{3AFC34BD-C3CF-426B-A716-0FB63E3C2A13}"/>
                  </a:ext>
                </a:extLst>
              </p:cNvPr>
              <p:cNvGrpSpPr/>
              <p:nvPr/>
            </p:nvGrpSpPr>
            <p:grpSpPr>
              <a:xfrm>
                <a:off x="2478206" y="2396925"/>
                <a:ext cx="4790750" cy="1027670"/>
                <a:chOff x="2516739" y="2435013"/>
                <a:chExt cx="4790750" cy="1027670"/>
              </a:xfrm>
            </p:grpSpPr>
            <p:grpSp>
              <p:nvGrpSpPr>
                <p:cNvPr id="772" name="Google Shape;2448;p56">
                  <a:extLst>
                    <a:ext uri="{FF2B5EF4-FFF2-40B4-BE49-F238E27FC236}">
                      <a16:creationId xmlns:a16="http://schemas.microsoft.com/office/drawing/2014/main" id="{44884C51-9D2F-4D08-9C0A-2CC16AE350C8}"/>
                    </a:ext>
                  </a:extLst>
                </p:cNvPr>
                <p:cNvGrpSpPr/>
                <p:nvPr/>
              </p:nvGrpSpPr>
              <p:grpSpPr>
                <a:xfrm>
                  <a:off x="5884940" y="2543733"/>
                  <a:ext cx="610132" cy="865112"/>
                  <a:chOff x="4020725" y="3031375"/>
                  <a:chExt cx="521525" cy="739475"/>
                </a:xfrm>
              </p:grpSpPr>
              <p:sp>
                <p:nvSpPr>
                  <p:cNvPr id="882" name="Google Shape;2449;p56">
                    <a:extLst>
                      <a:ext uri="{FF2B5EF4-FFF2-40B4-BE49-F238E27FC236}">
                        <a16:creationId xmlns:a16="http://schemas.microsoft.com/office/drawing/2014/main" id="{EE50CDC4-1662-4BAE-84ED-C75553FD8C67}"/>
                      </a:ext>
                    </a:extLst>
                  </p:cNvPr>
                  <p:cNvSpPr/>
                  <p:nvPr/>
                </p:nvSpPr>
                <p:spPr>
                  <a:xfrm>
                    <a:off x="4043350" y="3031375"/>
                    <a:ext cx="480150" cy="499025"/>
                  </a:xfrm>
                  <a:custGeom>
                    <a:avLst/>
                    <a:gdLst/>
                    <a:ahLst/>
                    <a:cxnLst/>
                    <a:rect l="l" t="t" r="r" b="b"/>
                    <a:pathLst>
                      <a:path w="19206" h="19961" extrusionOk="0">
                        <a:moveTo>
                          <a:pt x="9385" y="1"/>
                        </a:moveTo>
                        <a:cubicBezTo>
                          <a:pt x="9180" y="1"/>
                          <a:pt x="8973" y="6"/>
                          <a:pt x="8764" y="16"/>
                        </a:cubicBezTo>
                        <a:cubicBezTo>
                          <a:pt x="3465" y="266"/>
                          <a:pt x="858" y="3004"/>
                          <a:pt x="262" y="7207"/>
                        </a:cubicBezTo>
                        <a:cubicBezTo>
                          <a:pt x="1" y="8993"/>
                          <a:pt x="179" y="18970"/>
                          <a:pt x="179" y="18970"/>
                        </a:cubicBezTo>
                        <a:cubicBezTo>
                          <a:pt x="114" y="19659"/>
                          <a:pt x="3448" y="19960"/>
                          <a:pt x="7322" y="19960"/>
                        </a:cubicBezTo>
                        <a:cubicBezTo>
                          <a:pt x="12694" y="19960"/>
                          <a:pt x="19104" y="19380"/>
                          <a:pt x="18931" y="18446"/>
                        </a:cubicBezTo>
                        <a:cubicBezTo>
                          <a:pt x="18931" y="18446"/>
                          <a:pt x="19205" y="8707"/>
                          <a:pt x="18800" y="6850"/>
                        </a:cubicBezTo>
                        <a:cubicBezTo>
                          <a:pt x="17943" y="2882"/>
                          <a:pt x="14361"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2450;p56">
                    <a:extLst>
                      <a:ext uri="{FF2B5EF4-FFF2-40B4-BE49-F238E27FC236}">
                        <a16:creationId xmlns:a16="http://schemas.microsoft.com/office/drawing/2014/main" id="{F7CF1A94-8AF4-483C-928E-800F0EA8A63E}"/>
                      </a:ext>
                    </a:extLst>
                  </p:cNvPr>
                  <p:cNvSpPr/>
                  <p:nvPr/>
                </p:nvSpPr>
                <p:spPr>
                  <a:xfrm>
                    <a:off x="4080550" y="3498425"/>
                    <a:ext cx="435800" cy="272425"/>
                  </a:xfrm>
                  <a:custGeom>
                    <a:avLst/>
                    <a:gdLst/>
                    <a:ahLst/>
                    <a:cxnLst/>
                    <a:rect l="l" t="t" r="r" b="b"/>
                    <a:pathLst>
                      <a:path w="17432" h="10897" extrusionOk="0">
                        <a:moveTo>
                          <a:pt x="8891" y="1"/>
                        </a:moveTo>
                        <a:cubicBezTo>
                          <a:pt x="8801" y="1"/>
                          <a:pt x="8711" y="1"/>
                          <a:pt x="8621" y="3"/>
                        </a:cubicBezTo>
                        <a:cubicBezTo>
                          <a:pt x="6644" y="14"/>
                          <a:pt x="4894" y="169"/>
                          <a:pt x="3620" y="907"/>
                        </a:cubicBezTo>
                        <a:cubicBezTo>
                          <a:pt x="632" y="2646"/>
                          <a:pt x="1" y="10897"/>
                          <a:pt x="1" y="10897"/>
                        </a:cubicBezTo>
                        <a:lnTo>
                          <a:pt x="17432" y="10849"/>
                        </a:lnTo>
                        <a:cubicBezTo>
                          <a:pt x="17432" y="10849"/>
                          <a:pt x="16289" y="2110"/>
                          <a:pt x="13538" y="729"/>
                        </a:cubicBezTo>
                        <a:cubicBezTo>
                          <a:pt x="12549" y="240"/>
                          <a:pt x="10779" y="1"/>
                          <a:pt x="8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2451;p56">
                    <a:extLst>
                      <a:ext uri="{FF2B5EF4-FFF2-40B4-BE49-F238E27FC236}">
                        <a16:creationId xmlns:a16="http://schemas.microsoft.com/office/drawing/2014/main" id="{2CAE6A55-4F95-479F-BA30-76E321F746D4}"/>
                      </a:ext>
                    </a:extLst>
                  </p:cNvPr>
                  <p:cNvSpPr/>
                  <p:nvPr/>
                </p:nvSpPr>
                <p:spPr>
                  <a:xfrm>
                    <a:off x="4063900" y="3100125"/>
                    <a:ext cx="418225" cy="383650"/>
                  </a:xfrm>
                  <a:custGeom>
                    <a:avLst/>
                    <a:gdLst/>
                    <a:ahLst/>
                    <a:cxnLst/>
                    <a:rect l="l" t="t" r="r" b="b"/>
                    <a:pathLst>
                      <a:path w="16729" h="15346" extrusionOk="0">
                        <a:moveTo>
                          <a:pt x="12617" y="0"/>
                        </a:moveTo>
                        <a:cubicBezTo>
                          <a:pt x="12563" y="0"/>
                          <a:pt x="12509" y="2"/>
                          <a:pt x="12454" y="4"/>
                        </a:cubicBezTo>
                        <a:lnTo>
                          <a:pt x="4417" y="397"/>
                        </a:lnTo>
                        <a:cubicBezTo>
                          <a:pt x="2584" y="480"/>
                          <a:pt x="1119" y="1945"/>
                          <a:pt x="1024" y="3778"/>
                        </a:cubicBezTo>
                        <a:lnTo>
                          <a:pt x="1024" y="3921"/>
                        </a:lnTo>
                        <a:cubicBezTo>
                          <a:pt x="1012" y="3993"/>
                          <a:pt x="1012" y="4076"/>
                          <a:pt x="1000" y="4147"/>
                        </a:cubicBezTo>
                        <a:cubicBezTo>
                          <a:pt x="871" y="5275"/>
                          <a:pt x="0" y="15345"/>
                          <a:pt x="9232" y="15345"/>
                        </a:cubicBezTo>
                        <a:cubicBezTo>
                          <a:pt x="9359" y="15345"/>
                          <a:pt x="9489" y="15343"/>
                          <a:pt x="9620" y="15339"/>
                        </a:cubicBezTo>
                        <a:cubicBezTo>
                          <a:pt x="16633" y="15125"/>
                          <a:pt x="16728" y="7600"/>
                          <a:pt x="16169" y="3112"/>
                        </a:cubicBezTo>
                        <a:cubicBezTo>
                          <a:pt x="15938" y="1320"/>
                          <a:pt x="14406" y="0"/>
                          <a:pt x="1261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2452;p56">
                    <a:extLst>
                      <a:ext uri="{FF2B5EF4-FFF2-40B4-BE49-F238E27FC236}">
                        <a16:creationId xmlns:a16="http://schemas.microsoft.com/office/drawing/2014/main" id="{64C77194-E012-4C97-9315-7FE67FA9C7AF}"/>
                      </a:ext>
                    </a:extLst>
                  </p:cNvPr>
                  <p:cNvSpPr/>
                  <p:nvPr/>
                </p:nvSpPr>
                <p:spPr>
                  <a:xfrm>
                    <a:off x="4309550" y="3270975"/>
                    <a:ext cx="39525" cy="33200"/>
                  </a:xfrm>
                  <a:custGeom>
                    <a:avLst/>
                    <a:gdLst/>
                    <a:ahLst/>
                    <a:cxnLst/>
                    <a:rect l="l" t="t" r="r" b="b"/>
                    <a:pathLst>
                      <a:path w="1581" h="1328" extrusionOk="0">
                        <a:moveTo>
                          <a:pt x="876" y="1"/>
                        </a:moveTo>
                        <a:cubicBezTo>
                          <a:pt x="325" y="1"/>
                          <a:pt x="1" y="642"/>
                          <a:pt x="366" y="1076"/>
                        </a:cubicBezTo>
                        <a:cubicBezTo>
                          <a:pt x="503" y="1249"/>
                          <a:pt x="692" y="1328"/>
                          <a:pt x="878" y="1328"/>
                        </a:cubicBezTo>
                        <a:cubicBezTo>
                          <a:pt x="1191" y="1328"/>
                          <a:pt x="1495" y="1104"/>
                          <a:pt x="1533" y="730"/>
                        </a:cubicBezTo>
                        <a:cubicBezTo>
                          <a:pt x="1580" y="373"/>
                          <a:pt x="1318" y="40"/>
                          <a:pt x="949" y="4"/>
                        </a:cubicBezTo>
                        <a:cubicBezTo>
                          <a:pt x="925"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2453;p56">
                    <a:extLst>
                      <a:ext uri="{FF2B5EF4-FFF2-40B4-BE49-F238E27FC236}">
                        <a16:creationId xmlns:a16="http://schemas.microsoft.com/office/drawing/2014/main" id="{79DA9B61-077D-4BFC-8926-5E31F17D9234}"/>
                      </a:ext>
                    </a:extLst>
                  </p:cNvPr>
                  <p:cNvSpPr/>
                  <p:nvPr/>
                </p:nvSpPr>
                <p:spPr>
                  <a:xfrm>
                    <a:off x="4228800" y="3273750"/>
                    <a:ext cx="33350" cy="33050"/>
                  </a:xfrm>
                  <a:custGeom>
                    <a:avLst/>
                    <a:gdLst/>
                    <a:ahLst/>
                    <a:cxnLst/>
                    <a:rect l="l" t="t" r="r" b="b"/>
                    <a:pathLst>
                      <a:path w="1334" h="1322" extrusionOk="0">
                        <a:moveTo>
                          <a:pt x="667" y="0"/>
                        </a:moveTo>
                        <a:cubicBezTo>
                          <a:pt x="298" y="0"/>
                          <a:pt x="0" y="298"/>
                          <a:pt x="0" y="667"/>
                        </a:cubicBezTo>
                        <a:cubicBezTo>
                          <a:pt x="0" y="1024"/>
                          <a:pt x="298" y="1322"/>
                          <a:pt x="667" y="1322"/>
                        </a:cubicBezTo>
                        <a:cubicBezTo>
                          <a:pt x="1036" y="1322"/>
                          <a:pt x="1334" y="1024"/>
                          <a:pt x="1334" y="667"/>
                        </a:cubicBezTo>
                        <a:cubicBezTo>
                          <a:pt x="1334" y="298"/>
                          <a:pt x="1036" y="0"/>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2454;p56">
                    <a:extLst>
                      <a:ext uri="{FF2B5EF4-FFF2-40B4-BE49-F238E27FC236}">
                        <a16:creationId xmlns:a16="http://schemas.microsoft.com/office/drawing/2014/main" id="{AFAFF7B8-2BC7-461A-9F1B-E1EAE629A4E8}"/>
                      </a:ext>
                    </a:extLst>
                  </p:cNvPr>
                  <p:cNvSpPr/>
                  <p:nvPr/>
                </p:nvSpPr>
                <p:spPr>
                  <a:xfrm>
                    <a:off x="4259225" y="3345100"/>
                    <a:ext cx="60300" cy="15900"/>
                  </a:xfrm>
                  <a:custGeom>
                    <a:avLst/>
                    <a:gdLst/>
                    <a:ahLst/>
                    <a:cxnLst/>
                    <a:rect l="l" t="t" r="r" b="b"/>
                    <a:pathLst>
                      <a:path w="2412" h="636" extrusionOk="0">
                        <a:moveTo>
                          <a:pt x="2191" y="1"/>
                        </a:moveTo>
                        <a:cubicBezTo>
                          <a:pt x="2164" y="1"/>
                          <a:pt x="2134" y="9"/>
                          <a:pt x="2105" y="28"/>
                        </a:cubicBezTo>
                        <a:cubicBezTo>
                          <a:pt x="1807" y="233"/>
                          <a:pt x="1460" y="339"/>
                          <a:pt x="1111" y="339"/>
                        </a:cubicBezTo>
                        <a:cubicBezTo>
                          <a:pt x="833" y="339"/>
                          <a:pt x="554" y="272"/>
                          <a:pt x="295" y="135"/>
                        </a:cubicBezTo>
                        <a:cubicBezTo>
                          <a:pt x="270" y="121"/>
                          <a:pt x="246" y="114"/>
                          <a:pt x="222" y="114"/>
                        </a:cubicBezTo>
                        <a:cubicBezTo>
                          <a:pt x="90" y="114"/>
                          <a:pt x="0" y="316"/>
                          <a:pt x="152" y="397"/>
                        </a:cubicBezTo>
                        <a:cubicBezTo>
                          <a:pt x="420" y="553"/>
                          <a:pt x="730" y="636"/>
                          <a:pt x="1042" y="636"/>
                        </a:cubicBezTo>
                        <a:cubicBezTo>
                          <a:pt x="1063" y="636"/>
                          <a:pt x="1084" y="636"/>
                          <a:pt x="1105" y="635"/>
                        </a:cubicBezTo>
                        <a:lnTo>
                          <a:pt x="1283" y="635"/>
                        </a:lnTo>
                        <a:cubicBezTo>
                          <a:pt x="1641" y="611"/>
                          <a:pt x="1986" y="480"/>
                          <a:pt x="2284" y="278"/>
                        </a:cubicBezTo>
                        <a:cubicBezTo>
                          <a:pt x="2411" y="180"/>
                          <a:pt x="2320" y="1"/>
                          <a:pt x="2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2455;p56">
                    <a:extLst>
                      <a:ext uri="{FF2B5EF4-FFF2-40B4-BE49-F238E27FC236}">
                        <a16:creationId xmlns:a16="http://schemas.microsoft.com/office/drawing/2014/main" id="{3CF6EF5C-55F6-4239-8F03-AB4359C5C956}"/>
                      </a:ext>
                    </a:extLst>
                  </p:cNvPr>
                  <p:cNvSpPr/>
                  <p:nvPr/>
                </p:nvSpPr>
                <p:spPr>
                  <a:xfrm>
                    <a:off x="4447875" y="3271900"/>
                    <a:ext cx="94375" cy="77475"/>
                  </a:xfrm>
                  <a:custGeom>
                    <a:avLst/>
                    <a:gdLst/>
                    <a:ahLst/>
                    <a:cxnLst/>
                    <a:rect l="l" t="t" r="r" b="b"/>
                    <a:pathLst>
                      <a:path w="3775" h="3099" extrusionOk="0">
                        <a:moveTo>
                          <a:pt x="2083" y="1"/>
                        </a:moveTo>
                        <a:cubicBezTo>
                          <a:pt x="1541" y="1"/>
                          <a:pt x="960" y="118"/>
                          <a:pt x="560" y="205"/>
                        </a:cubicBezTo>
                        <a:lnTo>
                          <a:pt x="0" y="3099"/>
                        </a:lnTo>
                        <a:cubicBezTo>
                          <a:pt x="488" y="3039"/>
                          <a:pt x="2084" y="2956"/>
                          <a:pt x="3048" y="2229"/>
                        </a:cubicBezTo>
                        <a:cubicBezTo>
                          <a:pt x="3632" y="1789"/>
                          <a:pt x="3774" y="932"/>
                          <a:pt x="3298" y="396"/>
                        </a:cubicBezTo>
                        <a:cubicBezTo>
                          <a:pt x="3032" y="96"/>
                          <a:pt x="2574" y="1"/>
                          <a:pt x="208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2456;p56">
                    <a:extLst>
                      <a:ext uri="{FF2B5EF4-FFF2-40B4-BE49-F238E27FC236}">
                        <a16:creationId xmlns:a16="http://schemas.microsoft.com/office/drawing/2014/main" id="{AFA2299A-8751-4133-80D0-DA717157A571}"/>
                      </a:ext>
                    </a:extLst>
                  </p:cNvPr>
                  <p:cNvSpPr/>
                  <p:nvPr/>
                </p:nvSpPr>
                <p:spPr>
                  <a:xfrm>
                    <a:off x="4484100" y="3288425"/>
                    <a:ext cx="37300" cy="13025"/>
                  </a:xfrm>
                  <a:custGeom>
                    <a:avLst/>
                    <a:gdLst/>
                    <a:ahLst/>
                    <a:cxnLst/>
                    <a:rect l="l" t="t" r="r" b="b"/>
                    <a:pathLst>
                      <a:path w="1492" h="521" extrusionOk="0">
                        <a:moveTo>
                          <a:pt x="543" y="1"/>
                        </a:moveTo>
                        <a:cubicBezTo>
                          <a:pt x="419" y="1"/>
                          <a:pt x="293" y="15"/>
                          <a:pt x="170" y="44"/>
                        </a:cubicBezTo>
                        <a:cubicBezTo>
                          <a:pt x="1" y="108"/>
                          <a:pt x="58" y="342"/>
                          <a:pt x="207" y="342"/>
                        </a:cubicBezTo>
                        <a:cubicBezTo>
                          <a:pt x="225" y="342"/>
                          <a:pt x="245" y="338"/>
                          <a:pt x="266" y="330"/>
                        </a:cubicBezTo>
                        <a:cubicBezTo>
                          <a:pt x="354" y="310"/>
                          <a:pt x="444" y="301"/>
                          <a:pt x="533" y="301"/>
                        </a:cubicBezTo>
                        <a:cubicBezTo>
                          <a:pt x="768" y="301"/>
                          <a:pt x="999" y="368"/>
                          <a:pt x="1206" y="497"/>
                        </a:cubicBezTo>
                        <a:cubicBezTo>
                          <a:pt x="1230" y="509"/>
                          <a:pt x="1254" y="521"/>
                          <a:pt x="1278" y="521"/>
                        </a:cubicBezTo>
                        <a:cubicBezTo>
                          <a:pt x="1432" y="521"/>
                          <a:pt x="1492" y="306"/>
                          <a:pt x="1349" y="235"/>
                        </a:cubicBezTo>
                        <a:cubicBezTo>
                          <a:pt x="1109" y="77"/>
                          <a:pt x="828"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2457;p56">
                    <a:extLst>
                      <a:ext uri="{FF2B5EF4-FFF2-40B4-BE49-F238E27FC236}">
                        <a16:creationId xmlns:a16="http://schemas.microsoft.com/office/drawing/2014/main" id="{974B7AFD-6844-463E-A6ED-54AD7FFF41FC}"/>
                      </a:ext>
                    </a:extLst>
                  </p:cNvPr>
                  <p:cNvSpPr/>
                  <p:nvPr/>
                </p:nvSpPr>
                <p:spPr>
                  <a:xfrm>
                    <a:off x="4489525" y="3293125"/>
                    <a:ext cx="21300" cy="24400"/>
                  </a:xfrm>
                  <a:custGeom>
                    <a:avLst/>
                    <a:gdLst/>
                    <a:ahLst/>
                    <a:cxnLst/>
                    <a:rect l="l" t="t" r="r" b="b"/>
                    <a:pathLst>
                      <a:path w="852" h="976" extrusionOk="0">
                        <a:moveTo>
                          <a:pt x="652" y="1"/>
                        </a:moveTo>
                        <a:cubicBezTo>
                          <a:pt x="604" y="1"/>
                          <a:pt x="556" y="25"/>
                          <a:pt x="525" y="83"/>
                        </a:cubicBezTo>
                        <a:cubicBezTo>
                          <a:pt x="406" y="309"/>
                          <a:pt x="251" y="523"/>
                          <a:pt x="84" y="726"/>
                        </a:cubicBezTo>
                        <a:cubicBezTo>
                          <a:pt x="1" y="821"/>
                          <a:pt x="72" y="976"/>
                          <a:pt x="203" y="976"/>
                        </a:cubicBezTo>
                        <a:cubicBezTo>
                          <a:pt x="239" y="976"/>
                          <a:pt x="287" y="964"/>
                          <a:pt x="311" y="928"/>
                        </a:cubicBezTo>
                        <a:cubicBezTo>
                          <a:pt x="489" y="714"/>
                          <a:pt x="656" y="476"/>
                          <a:pt x="787" y="225"/>
                        </a:cubicBezTo>
                        <a:cubicBezTo>
                          <a:pt x="851" y="105"/>
                          <a:pt x="75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2458;p56">
                    <a:extLst>
                      <a:ext uri="{FF2B5EF4-FFF2-40B4-BE49-F238E27FC236}">
                        <a16:creationId xmlns:a16="http://schemas.microsoft.com/office/drawing/2014/main" id="{4F215D0F-FF33-429B-B2AC-7769BB318F5B}"/>
                      </a:ext>
                    </a:extLst>
                  </p:cNvPr>
                  <p:cNvSpPr/>
                  <p:nvPr/>
                </p:nvSpPr>
                <p:spPr>
                  <a:xfrm>
                    <a:off x="4020725" y="3278325"/>
                    <a:ext cx="95575" cy="75825"/>
                  </a:xfrm>
                  <a:custGeom>
                    <a:avLst/>
                    <a:gdLst/>
                    <a:ahLst/>
                    <a:cxnLst/>
                    <a:rect l="l" t="t" r="r" b="b"/>
                    <a:pathLst>
                      <a:path w="3823" h="3033" extrusionOk="0">
                        <a:moveTo>
                          <a:pt x="1767" y="0"/>
                        </a:moveTo>
                        <a:cubicBezTo>
                          <a:pt x="1235" y="0"/>
                          <a:pt x="727" y="102"/>
                          <a:pt x="453" y="436"/>
                        </a:cubicBezTo>
                        <a:cubicBezTo>
                          <a:pt x="1" y="984"/>
                          <a:pt x="155" y="1830"/>
                          <a:pt x="763" y="2258"/>
                        </a:cubicBezTo>
                        <a:cubicBezTo>
                          <a:pt x="1739" y="2961"/>
                          <a:pt x="3346" y="2996"/>
                          <a:pt x="3823" y="3032"/>
                        </a:cubicBezTo>
                        <a:lnTo>
                          <a:pt x="3180" y="163"/>
                        </a:lnTo>
                        <a:cubicBezTo>
                          <a:pt x="2807" y="93"/>
                          <a:pt x="2276" y="0"/>
                          <a:pt x="1767"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2459;p56">
                    <a:extLst>
                      <a:ext uri="{FF2B5EF4-FFF2-40B4-BE49-F238E27FC236}">
                        <a16:creationId xmlns:a16="http://schemas.microsoft.com/office/drawing/2014/main" id="{ECD77415-C735-42FC-987D-FB4D57CD3B95}"/>
                      </a:ext>
                    </a:extLst>
                  </p:cNvPr>
                  <p:cNvSpPr/>
                  <p:nvPr/>
                </p:nvSpPr>
                <p:spPr>
                  <a:xfrm>
                    <a:off x="4041575" y="3294800"/>
                    <a:ext cx="37075" cy="13500"/>
                  </a:xfrm>
                  <a:custGeom>
                    <a:avLst/>
                    <a:gdLst/>
                    <a:ahLst/>
                    <a:cxnLst/>
                    <a:rect l="l" t="t" r="r" b="b"/>
                    <a:pathLst>
                      <a:path w="1483" h="540" extrusionOk="0">
                        <a:moveTo>
                          <a:pt x="977" y="1"/>
                        </a:moveTo>
                        <a:cubicBezTo>
                          <a:pt x="678" y="1"/>
                          <a:pt x="383" y="92"/>
                          <a:pt x="131" y="266"/>
                        </a:cubicBezTo>
                        <a:cubicBezTo>
                          <a:pt x="0" y="337"/>
                          <a:pt x="60" y="539"/>
                          <a:pt x="214" y="539"/>
                        </a:cubicBezTo>
                        <a:cubicBezTo>
                          <a:pt x="238" y="539"/>
                          <a:pt x="262" y="528"/>
                          <a:pt x="286" y="516"/>
                        </a:cubicBezTo>
                        <a:cubicBezTo>
                          <a:pt x="492" y="372"/>
                          <a:pt x="739" y="303"/>
                          <a:pt x="985" y="303"/>
                        </a:cubicBezTo>
                        <a:cubicBezTo>
                          <a:pt x="1066" y="303"/>
                          <a:pt x="1147" y="310"/>
                          <a:pt x="1226" y="325"/>
                        </a:cubicBezTo>
                        <a:cubicBezTo>
                          <a:pt x="1244" y="331"/>
                          <a:pt x="1261" y="333"/>
                          <a:pt x="1277" y="333"/>
                        </a:cubicBezTo>
                        <a:cubicBezTo>
                          <a:pt x="1430" y="333"/>
                          <a:pt x="1482" y="93"/>
                          <a:pt x="1310" y="39"/>
                        </a:cubicBezTo>
                        <a:cubicBezTo>
                          <a:pt x="1200" y="14"/>
                          <a:pt x="1088"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2460;p56">
                    <a:extLst>
                      <a:ext uri="{FF2B5EF4-FFF2-40B4-BE49-F238E27FC236}">
                        <a16:creationId xmlns:a16="http://schemas.microsoft.com/office/drawing/2014/main" id="{A8CFF13B-B7E1-46D4-8E5B-CDA573AB4B3B}"/>
                      </a:ext>
                    </a:extLst>
                  </p:cNvPr>
                  <p:cNvSpPr/>
                  <p:nvPr/>
                </p:nvSpPr>
                <p:spPr>
                  <a:xfrm>
                    <a:off x="4052125" y="3299875"/>
                    <a:ext cx="21600" cy="23900"/>
                  </a:xfrm>
                  <a:custGeom>
                    <a:avLst/>
                    <a:gdLst/>
                    <a:ahLst/>
                    <a:cxnLst/>
                    <a:rect l="l" t="t" r="r" b="b"/>
                    <a:pathLst>
                      <a:path w="864" h="956" extrusionOk="0">
                        <a:moveTo>
                          <a:pt x="201" y="1"/>
                        </a:moveTo>
                        <a:cubicBezTo>
                          <a:pt x="98" y="1"/>
                          <a:pt x="1" y="107"/>
                          <a:pt x="66" y="229"/>
                        </a:cubicBezTo>
                        <a:cubicBezTo>
                          <a:pt x="209" y="479"/>
                          <a:pt x="364" y="706"/>
                          <a:pt x="566" y="920"/>
                        </a:cubicBezTo>
                        <a:cubicBezTo>
                          <a:pt x="590" y="944"/>
                          <a:pt x="626" y="956"/>
                          <a:pt x="673" y="956"/>
                        </a:cubicBezTo>
                        <a:cubicBezTo>
                          <a:pt x="804" y="956"/>
                          <a:pt x="864" y="801"/>
                          <a:pt x="781" y="706"/>
                        </a:cubicBezTo>
                        <a:cubicBezTo>
                          <a:pt x="602" y="515"/>
                          <a:pt x="447" y="301"/>
                          <a:pt x="328" y="75"/>
                        </a:cubicBezTo>
                        <a:cubicBezTo>
                          <a:pt x="295" y="22"/>
                          <a:pt x="247"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2461;p56">
                    <a:extLst>
                      <a:ext uri="{FF2B5EF4-FFF2-40B4-BE49-F238E27FC236}">
                        <a16:creationId xmlns:a16="http://schemas.microsoft.com/office/drawing/2014/main" id="{B1421489-5FCE-4A15-A5F3-33BCBCFF1C36}"/>
                      </a:ext>
                    </a:extLst>
                  </p:cNvPr>
                  <p:cNvSpPr/>
                  <p:nvPr/>
                </p:nvSpPr>
                <p:spPr>
                  <a:xfrm>
                    <a:off x="4065075" y="3031725"/>
                    <a:ext cx="439075" cy="205300"/>
                  </a:xfrm>
                  <a:custGeom>
                    <a:avLst/>
                    <a:gdLst/>
                    <a:ahLst/>
                    <a:cxnLst/>
                    <a:rect l="l" t="t" r="r" b="b"/>
                    <a:pathLst>
                      <a:path w="17563" h="8212" extrusionOk="0">
                        <a:moveTo>
                          <a:pt x="8648" y="1"/>
                        </a:moveTo>
                        <a:cubicBezTo>
                          <a:pt x="8473" y="1"/>
                          <a:pt x="8297" y="5"/>
                          <a:pt x="8121" y="14"/>
                        </a:cubicBezTo>
                        <a:cubicBezTo>
                          <a:pt x="3739" y="216"/>
                          <a:pt x="810" y="3073"/>
                          <a:pt x="48" y="7645"/>
                        </a:cubicBezTo>
                        <a:cubicBezTo>
                          <a:pt x="1" y="7848"/>
                          <a:pt x="132" y="8038"/>
                          <a:pt x="322" y="8086"/>
                        </a:cubicBezTo>
                        <a:cubicBezTo>
                          <a:pt x="717" y="8165"/>
                          <a:pt x="1128" y="8211"/>
                          <a:pt x="2712" y="8211"/>
                        </a:cubicBezTo>
                        <a:cubicBezTo>
                          <a:pt x="3041" y="8211"/>
                          <a:pt x="3419" y="8209"/>
                          <a:pt x="3858" y="8205"/>
                        </a:cubicBezTo>
                        <a:lnTo>
                          <a:pt x="4680" y="5943"/>
                        </a:lnTo>
                        <a:lnTo>
                          <a:pt x="5704" y="8169"/>
                        </a:lnTo>
                        <a:cubicBezTo>
                          <a:pt x="6561" y="8145"/>
                          <a:pt x="7514" y="8110"/>
                          <a:pt x="8597" y="8062"/>
                        </a:cubicBezTo>
                        <a:cubicBezTo>
                          <a:pt x="13562" y="7824"/>
                          <a:pt x="16443" y="7300"/>
                          <a:pt x="17312" y="7122"/>
                        </a:cubicBezTo>
                        <a:cubicBezTo>
                          <a:pt x="17467" y="7086"/>
                          <a:pt x="17562" y="6919"/>
                          <a:pt x="17515" y="6764"/>
                        </a:cubicBezTo>
                        <a:cubicBezTo>
                          <a:pt x="16372" y="2445"/>
                          <a:pt x="12816" y="1"/>
                          <a:pt x="8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2462;p56">
                    <a:extLst>
                      <a:ext uri="{FF2B5EF4-FFF2-40B4-BE49-F238E27FC236}">
                        <a16:creationId xmlns:a16="http://schemas.microsoft.com/office/drawing/2014/main" id="{B1EA5A3E-2016-4B49-855F-E20BE67585B6}"/>
                      </a:ext>
                    </a:extLst>
                  </p:cNvPr>
                  <p:cNvSpPr/>
                  <p:nvPr/>
                </p:nvSpPr>
                <p:spPr>
                  <a:xfrm>
                    <a:off x="4234750" y="3452350"/>
                    <a:ext cx="120875" cy="71750"/>
                  </a:xfrm>
                  <a:custGeom>
                    <a:avLst/>
                    <a:gdLst/>
                    <a:ahLst/>
                    <a:cxnLst/>
                    <a:rect l="l" t="t" r="r" b="b"/>
                    <a:pathLst>
                      <a:path w="4835" h="2870" extrusionOk="0">
                        <a:moveTo>
                          <a:pt x="4513" y="0"/>
                        </a:moveTo>
                        <a:lnTo>
                          <a:pt x="191" y="274"/>
                        </a:lnTo>
                        <a:lnTo>
                          <a:pt x="0" y="2869"/>
                        </a:lnTo>
                        <a:lnTo>
                          <a:pt x="4834" y="2798"/>
                        </a:lnTo>
                        <a:lnTo>
                          <a:pt x="4513"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2463;p56">
                    <a:extLst>
                      <a:ext uri="{FF2B5EF4-FFF2-40B4-BE49-F238E27FC236}">
                        <a16:creationId xmlns:a16="http://schemas.microsoft.com/office/drawing/2014/main" id="{DF04F5A5-C2E8-472E-AC6D-13F232A817C3}"/>
                      </a:ext>
                    </a:extLst>
                  </p:cNvPr>
                  <p:cNvSpPr/>
                  <p:nvPr/>
                </p:nvSpPr>
                <p:spPr>
                  <a:xfrm>
                    <a:off x="4314825" y="3236975"/>
                    <a:ext cx="44950" cy="19725"/>
                  </a:xfrm>
                  <a:custGeom>
                    <a:avLst/>
                    <a:gdLst/>
                    <a:ahLst/>
                    <a:cxnLst/>
                    <a:rect l="l" t="t" r="r" b="b"/>
                    <a:pathLst>
                      <a:path w="1798" h="789" extrusionOk="0">
                        <a:moveTo>
                          <a:pt x="634" y="1"/>
                        </a:moveTo>
                        <a:cubicBezTo>
                          <a:pt x="427" y="1"/>
                          <a:pt x="208" y="28"/>
                          <a:pt x="83" y="162"/>
                        </a:cubicBezTo>
                        <a:cubicBezTo>
                          <a:pt x="36" y="209"/>
                          <a:pt x="0" y="281"/>
                          <a:pt x="0" y="352"/>
                        </a:cubicBezTo>
                        <a:cubicBezTo>
                          <a:pt x="0" y="447"/>
                          <a:pt x="48" y="662"/>
                          <a:pt x="167" y="721"/>
                        </a:cubicBezTo>
                        <a:cubicBezTo>
                          <a:pt x="214" y="745"/>
                          <a:pt x="262" y="745"/>
                          <a:pt x="310" y="757"/>
                        </a:cubicBezTo>
                        <a:cubicBezTo>
                          <a:pt x="524" y="769"/>
                          <a:pt x="726" y="781"/>
                          <a:pt x="929" y="781"/>
                        </a:cubicBezTo>
                        <a:cubicBezTo>
                          <a:pt x="993" y="786"/>
                          <a:pt x="1057" y="789"/>
                          <a:pt x="1120" y="789"/>
                        </a:cubicBezTo>
                        <a:cubicBezTo>
                          <a:pt x="1210" y="789"/>
                          <a:pt x="1297" y="783"/>
                          <a:pt x="1381" y="769"/>
                        </a:cubicBezTo>
                        <a:cubicBezTo>
                          <a:pt x="1548" y="757"/>
                          <a:pt x="1691" y="650"/>
                          <a:pt x="1762" y="507"/>
                        </a:cubicBezTo>
                        <a:cubicBezTo>
                          <a:pt x="1798" y="400"/>
                          <a:pt x="1762" y="269"/>
                          <a:pt x="1679" y="197"/>
                        </a:cubicBezTo>
                        <a:cubicBezTo>
                          <a:pt x="1488" y="43"/>
                          <a:pt x="1072" y="31"/>
                          <a:pt x="833" y="7"/>
                        </a:cubicBezTo>
                        <a:cubicBezTo>
                          <a:pt x="771" y="4"/>
                          <a:pt x="703" y="1"/>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2464;p56">
                    <a:extLst>
                      <a:ext uri="{FF2B5EF4-FFF2-40B4-BE49-F238E27FC236}">
                        <a16:creationId xmlns:a16="http://schemas.microsoft.com/office/drawing/2014/main" id="{2F14E3DF-5E24-4BD2-B0C3-25FF116556E3}"/>
                      </a:ext>
                    </a:extLst>
                  </p:cNvPr>
                  <p:cNvSpPr/>
                  <p:nvPr/>
                </p:nvSpPr>
                <p:spPr>
                  <a:xfrm>
                    <a:off x="4214200" y="3239075"/>
                    <a:ext cx="45275" cy="19925"/>
                  </a:xfrm>
                  <a:custGeom>
                    <a:avLst/>
                    <a:gdLst/>
                    <a:ahLst/>
                    <a:cxnLst/>
                    <a:rect l="l" t="t" r="r" b="b"/>
                    <a:pathLst>
                      <a:path w="1811" h="797" extrusionOk="0">
                        <a:moveTo>
                          <a:pt x="1166" y="0"/>
                        </a:moveTo>
                        <a:cubicBezTo>
                          <a:pt x="1096" y="0"/>
                          <a:pt x="1028" y="3"/>
                          <a:pt x="965" y="6"/>
                        </a:cubicBezTo>
                        <a:cubicBezTo>
                          <a:pt x="739" y="30"/>
                          <a:pt x="310" y="42"/>
                          <a:pt x="132" y="197"/>
                        </a:cubicBezTo>
                        <a:cubicBezTo>
                          <a:pt x="36" y="268"/>
                          <a:pt x="1" y="399"/>
                          <a:pt x="36" y="506"/>
                        </a:cubicBezTo>
                        <a:cubicBezTo>
                          <a:pt x="120" y="661"/>
                          <a:pt x="263" y="756"/>
                          <a:pt x="417" y="768"/>
                        </a:cubicBezTo>
                        <a:cubicBezTo>
                          <a:pt x="531" y="786"/>
                          <a:pt x="644" y="797"/>
                          <a:pt x="753" y="797"/>
                        </a:cubicBezTo>
                        <a:cubicBezTo>
                          <a:pt x="792" y="797"/>
                          <a:pt x="832" y="795"/>
                          <a:pt x="870" y="792"/>
                        </a:cubicBezTo>
                        <a:cubicBezTo>
                          <a:pt x="1084" y="780"/>
                          <a:pt x="1287" y="768"/>
                          <a:pt x="1489" y="756"/>
                        </a:cubicBezTo>
                        <a:cubicBezTo>
                          <a:pt x="1537" y="756"/>
                          <a:pt x="1596" y="744"/>
                          <a:pt x="1644" y="721"/>
                        </a:cubicBezTo>
                        <a:cubicBezTo>
                          <a:pt x="1763" y="673"/>
                          <a:pt x="1810" y="447"/>
                          <a:pt x="1799" y="352"/>
                        </a:cubicBezTo>
                        <a:cubicBezTo>
                          <a:pt x="1799" y="280"/>
                          <a:pt x="1775" y="221"/>
                          <a:pt x="1727" y="161"/>
                        </a:cubicBezTo>
                        <a:cubicBezTo>
                          <a:pt x="1602" y="27"/>
                          <a:pt x="1377"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2465;p56">
                    <a:extLst>
                      <a:ext uri="{FF2B5EF4-FFF2-40B4-BE49-F238E27FC236}">
                        <a16:creationId xmlns:a16="http://schemas.microsoft.com/office/drawing/2014/main" id="{258EA638-9316-4686-BD3F-82F312624CC6}"/>
                      </a:ext>
                    </a:extLst>
                  </p:cNvPr>
                  <p:cNvSpPr/>
                  <p:nvPr/>
                </p:nvSpPr>
                <p:spPr>
                  <a:xfrm>
                    <a:off x="4224925" y="3515975"/>
                    <a:ext cx="141725" cy="16775"/>
                  </a:xfrm>
                  <a:custGeom>
                    <a:avLst/>
                    <a:gdLst/>
                    <a:ahLst/>
                    <a:cxnLst/>
                    <a:rect l="l" t="t" r="r" b="b"/>
                    <a:pathLst>
                      <a:path w="5669" h="671" extrusionOk="0">
                        <a:moveTo>
                          <a:pt x="242" y="1"/>
                        </a:moveTo>
                        <a:cubicBezTo>
                          <a:pt x="81" y="1"/>
                          <a:pt x="0" y="252"/>
                          <a:pt x="179" y="336"/>
                        </a:cubicBezTo>
                        <a:cubicBezTo>
                          <a:pt x="215" y="348"/>
                          <a:pt x="953" y="670"/>
                          <a:pt x="2894" y="670"/>
                        </a:cubicBezTo>
                        <a:lnTo>
                          <a:pt x="2929" y="670"/>
                        </a:lnTo>
                        <a:cubicBezTo>
                          <a:pt x="2983" y="671"/>
                          <a:pt x="3036" y="671"/>
                          <a:pt x="3090" y="671"/>
                        </a:cubicBezTo>
                        <a:cubicBezTo>
                          <a:pt x="3892" y="671"/>
                          <a:pt x="4683" y="587"/>
                          <a:pt x="5453" y="420"/>
                        </a:cubicBezTo>
                        <a:cubicBezTo>
                          <a:pt x="5668" y="375"/>
                          <a:pt x="5615" y="72"/>
                          <a:pt x="5425" y="72"/>
                        </a:cubicBezTo>
                        <a:cubicBezTo>
                          <a:pt x="5415" y="72"/>
                          <a:pt x="5405" y="73"/>
                          <a:pt x="5394" y="74"/>
                        </a:cubicBezTo>
                        <a:cubicBezTo>
                          <a:pt x="4624" y="242"/>
                          <a:pt x="3833" y="326"/>
                          <a:pt x="3050" y="326"/>
                        </a:cubicBezTo>
                        <a:cubicBezTo>
                          <a:pt x="2998" y="326"/>
                          <a:pt x="2946" y="325"/>
                          <a:pt x="2894" y="324"/>
                        </a:cubicBezTo>
                        <a:cubicBezTo>
                          <a:pt x="1048" y="324"/>
                          <a:pt x="322" y="27"/>
                          <a:pt x="310" y="15"/>
                        </a:cubicBezTo>
                        <a:cubicBezTo>
                          <a:pt x="286" y="5"/>
                          <a:pt x="264"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2466;p56">
                    <a:extLst>
                      <a:ext uri="{FF2B5EF4-FFF2-40B4-BE49-F238E27FC236}">
                        <a16:creationId xmlns:a16="http://schemas.microsoft.com/office/drawing/2014/main" id="{BF5DA188-FFAC-4BB4-AA6E-A5DBE750B3E9}"/>
                      </a:ext>
                    </a:extLst>
                  </p:cNvPr>
                  <p:cNvSpPr/>
                  <p:nvPr/>
                </p:nvSpPr>
                <p:spPr>
                  <a:xfrm>
                    <a:off x="4138300" y="3679800"/>
                    <a:ext cx="19100" cy="90450"/>
                  </a:xfrm>
                  <a:custGeom>
                    <a:avLst/>
                    <a:gdLst/>
                    <a:ahLst/>
                    <a:cxnLst/>
                    <a:rect l="l" t="t" r="r" b="b"/>
                    <a:pathLst>
                      <a:path w="764" h="3618" extrusionOk="0">
                        <a:moveTo>
                          <a:pt x="582" y="0"/>
                        </a:moveTo>
                        <a:cubicBezTo>
                          <a:pt x="505" y="0"/>
                          <a:pt x="428" y="49"/>
                          <a:pt x="417" y="153"/>
                        </a:cubicBezTo>
                        <a:lnTo>
                          <a:pt x="13" y="3427"/>
                        </a:lnTo>
                        <a:cubicBezTo>
                          <a:pt x="1" y="3511"/>
                          <a:pt x="72" y="3606"/>
                          <a:pt x="167" y="3618"/>
                        </a:cubicBezTo>
                        <a:lnTo>
                          <a:pt x="191" y="3618"/>
                        </a:lnTo>
                        <a:cubicBezTo>
                          <a:pt x="274" y="3618"/>
                          <a:pt x="346" y="3547"/>
                          <a:pt x="358" y="3463"/>
                        </a:cubicBezTo>
                        <a:lnTo>
                          <a:pt x="751" y="189"/>
                        </a:lnTo>
                        <a:cubicBezTo>
                          <a:pt x="764" y="67"/>
                          <a:pt x="673"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467;p56">
                    <a:extLst>
                      <a:ext uri="{FF2B5EF4-FFF2-40B4-BE49-F238E27FC236}">
                        <a16:creationId xmlns:a16="http://schemas.microsoft.com/office/drawing/2014/main" id="{9308D8DC-0F1D-4E9D-BF8F-8183944D4B32}"/>
                      </a:ext>
                    </a:extLst>
                  </p:cNvPr>
                  <p:cNvSpPr/>
                  <p:nvPr/>
                </p:nvSpPr>
                <p:spPr>
                  <a:xfrm>
                    <a:off x="4438900" y="3679800"/>
                    <a:ext cx="19100" cy="90450"/>
                  </a:xfrm>
                  <a:custGeom>
                    <a:avLst/>
                    <a:gdLst/>
                    <a:ahLst/>
                    <a:cxnLst/>
                    <a:rect l="l" t="t" r="r" b="b"/>
                    <a:pathLst>
                      <a:path w="764" h="3618" extrusionOk="0">
                        <a:moveTo>
                          <a:pt x="184" y="0"/>
                        </a:moveTo>
                        <a:cubicBezTo>
                          <a:pt x="92" y="0"/>
                          <a:pt x="1" y="67"/>
                          <a:pt x="14" y="189"/>
                        </a:cubicBezTo>
                        <a:lnTo>
                          <a:pt x="407" y="3463"/>
                        </a:lnTo>
                        <a:cubicBezTo>
                          <a:pt x="419" y="3547"/>
                          <a:pt x="490" y="3618"/>
                          <a:pt x="585" y="3618"/>
                        </a:cubicBezTo>
                        <a:lnTo>
                          <a:pt x="597" y="3618"/>
                        </a:lnTo>
                        <a:cubicBezTo>
                          <a:pt x="692" y="3606"/>
                          <a:pt x="764" y="3511"/>
                          <a:pt x="752" y="3427"/>
                        </a:cubicBezTo>
                        <a:lnTo>
                          <a:pt x="359" y="153"/>
                        </a:lnTo>
                        <a:cubicBezTo>
                          <a:pt x="343"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468;p56">
                    <a:extLst>
                      <a:ext uri="{FF2B5EF4-FFF2-40B4-BE49-F238E27FC236}">
                        <a16:creationId xmlns:a16="http://schemas.microsoft.com/office/drawing/2014/main" id="{32E52260-37E2-4C33-B15D-A7214483C0D7}"/>
                      </a:ext>
                    </a:extLst>
                  </p:cNvPr>
                  <p:cNvSpPr/>
                  <p:nvPr/>
                </p:nvSpPr>
                <p:spPr>
                  <a:xfrm>
                    <a:off x="42288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43" y="179"/>
                          <a:pt x="179" y="144"/>
                          <a:pt x="179" y="96"/>
                        </a:cubicBezTo>
                        <a:cubicBezTo>
                          <a:pt x="179" y="36"/>
                          <a:pt x="143"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469;p56">
                    <a:extLst>
                      <a:ext uri="{FF2B5EF4-FFF2-40B4-BE49-F238E27FC236}">
                        <a16:creationId xmlns:a16="http://schemas.microsoft.com/office/drawing/2014/main" id="{DE745FB6-ED3B-4C4C-A0EC-68ED53B16307}"/>
                      </a:ext>
                    </a:extLst>
                  </p:cNvPr>
                  <p:cNvSpPr/>
                  <p:nvPr/>
                </p:nvSpPr>
                <p:spPr>
                  <a:xfrm>
                    <a:off x="4250775" y="3325550"/>
                    <a:ext cx="4825" cy="3575"/>
                  </a:xfrm>
                  <a:custGeom>
                    <a:avLst/>
                    <a:gdLst/>
                    <a:ahLst/>
                    <a:cxnLst/>
                    <a:rect l="l" t="t" r="r" b="b"/>
                    <a:pathLst>
                      <a:path w="193" h="143" extrusionOk="0">
                        <a:moveTo>
                          <a:pt x="109" y="0"/>
                        </a:moveTo>
                        <a:cubicBezTo>
                          <a:pt x="1" y="9"/>
                          <a:pt x="106" y="142"/>
                          <a:pt x="162" y="142"/>
                        </a:cubicBezTo>
                        <a:cubicBezTo>
                          <a:pt x="180" y="142"/>
                          <a:pt x="193" y="129"/>
                          <a:pt x="193" y="95"/>
                        </a:cubicBezTo>
                        <a:cubicBezTo>
                          <a:pt x="193" y="48"/>
                          <a:pt x="157" y="0"/>
                          <a:pt x="109"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470;p56">
                    <a:extLst>
                      <a:ext uri="{FF2B5EF4-FFF2-40B4-BE49-F238E27FC236}">
                        <a16:creationId xmlns:a16="http://schemas.microsoft.com/office/drawing/2014/main" id="{4CE67887-B9F8-4B23-B3B4-E432541DB689}"/>
                      </a:ext>
                    </a:extLst>
                  </p:cNvPr>
                  <p:cNvSpPr/>
                  <p:nvPr/>
                </p:nvSpPr>
                <p:spPr>
                  <a:xfrm>
                    <a:off x="4248700" y="3343100"/>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6"/>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471;p56">
                    <a:extLst>
                      <a:ext uri="{FF2B5EF4-FFF2-40B4-BE49-F238E27FC236}">
                        <a16:creationId xmlns:a16="http://schemas.microsoft.com/office/drawing/2014/main" id="{83ADA42C-59E7-441C-AA21-9F4C97F549CD}"/>
                      </a:ext>
                    </a:extLst>
                  </p:cNvPr>
                  <p:cNvSpPr/>
                  <p:nvPr/>
                </p:nvSpPr>
                <p:spPr>
                  <a:xfrm>
                    <a:off x="4236125" y="3332675"/>
                    <a:ext cx="4900" cy="3300"/>
                  </a:xfrm>
                  <a:custGeom>
                    <a:avLst/>
                    <a:gdLst/>
                    <a:ahLst/>
                    <a:cxnLst/>
                    <a:rect l="l" t="t" r="r" b="b"/>
                    <a:pathLst>
                      <a:path w="196" h="132" extrusionOk="0">
                        <a:moveTo>
                          <a:pt x="100" y="1"/>
                        </a:moveTo>
                        <a:cubicBezTo>
                          <a:pt x="0" y="1"/>
                          <a:pt x="107" y="131"/>
                          <a:pt x="164" y="131"/>
                        </a:cubicBezTo>
                        <a:cubicBezTo>
                          <a:pt x="182" y="131"/>
                          <a:pt x="195" y="118"/>
                          <a:pt x="195" y="84"/>
                        </a:cubicBezTo>
                        <a:cubicBezTo>
                          <a:pt x="195" y="37"/>
                          <a:pt x="160" y="1"/>
                          <a:pt x="10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472;p56">
                    <a:extLst>
                      <a:ext uri="{FF2B5EF4-FFF2-40B4-BE49-F238E27FC236}">
                        <a16:creationId xmlns:a16="http://schemas.microsoft.com/office/drawing/2014/main" id="{491D8683-4CD2-466E-B383-98E5AFE86B7F}"/>
                      </a:ext>
                    </a:extLst>
                  </p:cNvPr>
                  <p:cNvSpPr/>
                  <p:nvPr/>
                </p:nvSpPr>
                <p:spPr>
                  <a:xfrm>
                    <a:off x="4227300" y="3342800"/>
                    <a:ext cx="4500" cy="4500"/>
                  </a:xfrm>
                  <a:custGeom>
                    <a:avLst/>
                    <a:gdLst/>
                    <a:ahLst/>
                    <a:cxnLst/>
                    <a:rect l="l" t="t" r="r" b="b"/>
                    <a:pathLst>
                      <a:path w="180" h="180" extrusionOk="0">
                        <a:moveTo>
                          <a:pt x="84" y="1"/>
                        </a:moveTo>
                        <a:cubicBezTo>
                          <a:pt x="36" y="1"/>
                          <a:pt x="1" y="36"/>
                          <a:pt x="1" y="84"/>
                        </a:cubicBezTo>
                        <a:cubicBezTo>
                          <a:pt x="1" y="132"/>
                          <a:pt x="36" y="179"/>
                          <a:pt x="84" y="179"/>
                        </a:cubicBezTo>
                        <a:cubicBezTo>
                          <a:pt x="132" y="179"/>
                          <a:pt x="179" y="132"/>
                          <a:pt x="179" y="84"/>
                        </a:cubicBezTo>
                        <a:cubicBezTo>
                          <a:pt x="179" y="36"/>
                          <a:pt x="132" y="1"/>
                          <a:pt x="84"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473;p56">
                    <a:extLst>
                      <a:ext uri="{FF2B5EF4-FFF2-40B4-BE49-F238E27FC236}">
                        <a16:creationId xmlns:a16="http://schemas.microsoft.com/office/drawing/2014/main" id="{38E85248-5409-4CCA-A278-D46947E1BED7}"/>
                      </a:ext>
                    </a:extLst>
                  </p:cNvPr>
                  <p:cNvSpPr/>
                  <p:nvPr/>
                </p:nvSpPr>
                <p:spPr>
                  <a:xfrm>
                    <a:off x="4330300" y="3320175"/>
                    <a:ext cx="4475" cy="4500"/>
                  </a:xfrm>
                  <a:custGeom>
                    <a:avLst/>
                    <a:gdLst/>
                    <a:ahLst/>
                    <a:cxnLst/>
                    <a:rect l="l" t="t" r="r" b="b"/>
                    <a:pathLst>
                      <a:path w="179" h="180" extrusionOk="0">
                        <a:moveTo>
                          <a:pt x="83" y="1"/>
                        </a:moveTo>
                        <a:cubicBezTo>
                          <a:pt x="36" y="1"/>
                          <a:pt x="0" y="36"/>
                          <a:pt x="0" y="96"/>
                        </a:cubicBezTo>
                        <a:cubicBezTo>
                          <a:pt x="0" y="144"/>
                          <a:pt x="36" y="179"/>
                          <a:pt x="83" y="179"/>
                        </a:cubicBezTo>
                        <a:cubicBezTo>
                          <a:pt x="131" y="179"/>
                          <a:pt x="179" y="144"/>
                          <a:pt x="179" y="96"/>
                        </a:cubicBezTo>
                        <a:cubicBezTo>
                          <a:pt x="179" y="36"/>
                          <a:pt x="131" y="1"/>
                          <a:pt x="83"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474;p56">
                    <a:extLst>
                      <a:ext uri="{FF2B5EF4-FFF2-40B4-BE49-F238E27FC236}">
                        <a16:creationId xmlns:a16="http://schemas.microsoft.com/office/drawing/2014/main" id="{9F708A07-4088-42E6-AD07-7167990C88AF}"/>
                      </a:ext>
                    </a:extLst>
                  </p:cNvPr>
                  <p:cNvSpPr/>
                  <p:nvPr/>
                </p:nvSpPr>
                <p:spPr>
                  <a:xfrm>
                    <a:off x="4352250" y="3325550"/>
                    <a:ext cx="4850" cy="3525"/>
                  </a:xfrm>
                  <a:custGeom>
                    <a:avLst/>
                    <a:gdLst/>
                    <a:ahLst/>
                    <a:cxnLst/>
                    <a:rect l="l" t="t" r="r" b="b"/>
                    <a:pathLst>
                      <a:path w="194" h="141" extrusionOk="0">
                        <a:moveTo>
                          <a:pt x="110" y="0"/>
                        </a:moveTo>
                        <a:cubicBezTo>
                          <a:pt x="0" y="0"/>
                          <a:pt x="109" y="141"/>
                          <a:pt x="165" y="141"/>
                        </a:cubicBezTo>
                        <a:cubicBezTo>
                          <a:pt x="182" y="141"/>
                          <a:pt x="194" y="128"/>
                          <a:pt x="194" y="95"/>
                        </a:cubicBezTo>
                        <a:cubicBezTo>
                          <a:pt x="194" y="48"/>
                          <a:pt x="158" y="0"/>
                          <a:pt x="11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475;p56">
                    <a:extLst>
                      <a:ext uri="{FF2B5EF4-FFF2-40B4-BE49-F238E27FC236}">
                        <a16:creationId xmlns:a16="http://schemas.microsoft.com/office/drawing/2014/main" id="{55BBC1D6-A2C8-44C4-AAE5-DE2920763FF2}"/>
                      </a:ext>
                    </a:extLst>
                  </p:cNvPr>
                  <p:cNvSpPr/>
                  <p:nvPr/>
                </p:nvSpPr>
                <p:spPr>
                  <a:xfrm>
                    <a:off x="4350525" y="3343100"/>
                    <a:ext cx="4500" cy="4500"/>
                  </a:xfrm>
                  <a:custGeom>
                    <a:avLst/>
                    <a:gdLst/>
                    <a:ahLst/>
                    <a:cxnLst/>
                    <a:rect l="l" t="t" r="r" b="b"/>
                    <a:pathLst>
                      <a:path w="180" h="180" extrusionOk="0">
                        <a:moveTo>
                          <a:pt x="96" y="1"/>
                        </a:moveTo>
                        <a:cubicBezTo>
                          <a:pt x="48" y="1"/>
                          <a:pt x="1" y="36"/>
                          <a:pt x="1" y="84"/>
                        </a:cubicBezTo>
                        <a:cubicBezTo>
                          <a:pt x="1" y="131"/>
                          <a:pt x="48" y="179"/>
                          <a:pt x="96" y="179"/>
                        </a:cubicBezTo>
                        <a:cubicBezTo>
                          <a:pt x="144" y="179"/>
                          <a:pt x="179" y="131"/>
                          <a:pt x="179" y="84"/>
                        </a:cubicBezTo>
                        <a:cubicBezTo>
                          <a:pt x="179"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476;p56">
                    <a:extLst>
                      <a:ext uri="{FF2B5EF4-FFF2-40B4-BE49-F238E27FC236}">
                        <a16:creationId xmlns:a16="http://schemas.microsoft.com/office/drawing/2014/main" id="{4744DC6E-85E4-41DA-B29A-5F7CAF80B1C4}"/>
                      </a:ext>
                    </a:extLst>
                  </p:cNvPr>
                  <p:cNvSpPr/>
                  <p:nvPr/>
                </p:nvSpPr>
                <p:spPr>
                  <a:xfrm>
                    <a:off x="4337400" y="3332675"/>
                    <a:ext cx="5125" cy="3300"/>
                  </a:xfrm>
                  <a:custGeom>
                    <a:avLst/>
                    <a:gdLst/>
                    <a:ahLst/>
                    <a:cxnLst/>
                    <a:rect l="l" t="t" r="r" b="b"/>
                    <a:pathLst>
                      <a:path w="205" h="132" extrusionOk="0">
                        <a:moveTo>
                          <a:pt x="109" y="1"/>
                        </a:moveTo>
                        <a:cubicBezTo>
                          <a:pt x="0" y="1"/>
                          <a:pt x="112" y="131"/>
                          <a:pt x="172" y="131"/>
                        </a:cubicBezTo>
                        <a:cubicBezTo>
                          <a:pt x="191" y="131"/>
                          <a:pt x="204" y="118"/>
                          <a:pt x="204" y="84"/>
                        </a:cubicBezTo>
                        <a:cubicBezTo>
                          <a:pt x="204" y="37"/>
                          <a:pt x="157" y="1"/>
                          <a:pt x="109"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2477;p56">
                    <a:extLst>
                      <a:ext uri="{FF2B5EF4-FFF2-40B4-BE49-F238E27FC236}">
                        <a16:creationId xmlns:a16="http://schemas.microsoft.com/office/drawing/2014/main" id="{BBC8D319-1251-47B2-9511-6A2A606215D4}"/>
                      </a:ext>
                    </a:extLst>
                  </p:cNvPr>
                  <p:cNvSpPr/>
                  <p:nvPr/>
                </p:nvSpPr>
                <p:spPr>
                  <a:xfrm>
                    <a:off x="4328500" y="3342800"/>
                    <a:ext cx="4800" cy="4500"/>
                  </a:xfrm>
                  <a:custGeom>
                    <a:avLst/>
                    <a:gdLst/>
                    <a:ahLst/>
                    <a:cxnLst/>
                    <a:rect l="l" t="t" r="r" b="b"/>
                    <a:pathLst>
                      <a:path w="192" h="180" extrusionOk="0">
                        <a:moveTo>
                          <a:pt x="96" y="1"/>
                        </a:moveTo>
                        <a:cubicBezTo>
                          <a:pt x="48" y="1"/>
                          <a:pt x="1" y="36"/>
                          <a:pt x="1" y="84"/>
                        </a:cubicBezTo>
                        <a:cubicBezTo>
                          <a:pt x="1" y="132"/>
                          <a:pt x="48" y="179"/>
                          <a:pt x="96" y="179"/>
                        </a:cubicBezTo>
                        <a:cubicBezTo>
                          <a:pt x="144" y="179"/>
                          <a:pt x="191" y="132"/>
                          <a:pt x="191" y="84"/>
                        </a:cubicBezTo>
                        <a:cubicBezTo>
                          <a:pt x="191" y="36"/>
                          <a:pt x="144"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2478;p56">
                  <a:extLst>
                    <a:ext uri="{FF2B5EF4-FFF2-40B4-BE49-F238E27FC236}">
                      <a16:creationId xmlns:a16="http://schemas.microsoft.com/office/drawing/2014/main" id="{0D9A664D-993F-4500-A6C8-4FAB2E520ACE}"/>
                    </a:ext>
                  </a:extLst>
                </p:cNvPr>
                <p:cNvGrpSpPr/>
                <p:nvPr/>
              </p:nvGrpSpPr>
              <p:grpSpPr>
                <a:xfrm>
                  <a:off x="4302408" y="2553963"/>
                  <a:ext cx="610132" cy="907316"/>
                  <a:chOff x="4020725" y="3932025"/>
                  <a:chExt cx="521525" cy="775550"/>
                </a:xfrm>
              </p:grpSpPr>
              <p:sp>
                <p:nvSpPr>
                  <p:cNvPr id="864" name="Google Shape;2479;p56">
                    <a:extLst>
                      <a:ext uri="{FF2B5EF4-FFF2-40B4-BE49-F238E27FC236}">
                        <a16:creationId xmlns:a16="http://schemas.microsoft.com/office/drawing/2014/main" id="{44A481DC-8234-4DB3-A27E-C283A0610BF4}"/>
                      </a:ext>
                    </a:extLst>
                  </p:cNvPr>
                  <p:cNvSpPr/>
                  <p:nvPr/>
                </p:nvSpPr>
                <p:spPr>
                  <a:xfrm>
                    <a:off x="4050500" y="4403925"/>
                    <a:ext cx="485200" cy="303650"/>
                  </a:xfrm>
                  <a:custGeom>
                    <a:avLst/>
                    <a:gdLst/>
                    <a:ahLst/>
                    <a:cxnLst/>
                    <a:rect l="l" t="t" r="r" b="b"/>
                    <a:pathLst>
                      <a:path w="19408" h="12146" extrusionOk="0">
                        <a:moveTo>
                          <a:pt x="9741" y="1"/>
                        </a:moveTo>
                        <a:cubicBezTo>
                          <a:pt x="9693" y="1"/>
                          <a:pt x="9645" y="1"/>
                          <a:pt x="9597" y="1"/>
                        </a:cubicBezTo>
                        <a:cubicBezTo>
                          <a:pt x="7406" y="25"/>
                          <a:pt x="5441" y="204"/>
                          <a:pt x="4036" y="1013"/>
                        </a:cubicBezTo>
                        <a:cubicBezTo>
                          <a:pt x="703" y="2954"/>
                          <a:pt x="0" y="12146"/>
                          <a:pt x="0" y="12146"/>
                        </a:cubicBezTo>
                        <a:lnTo>
                          <a:pt x="19407" y="12074"/>
                        </a:lnTo>
                        <a:cubicBezTo>
                          <a:pt x="19407" y="12074"/>
                          <a:pt x="18133" y="2347"/>
                          <a:pt x="15074" y="823"/>
                        </a:cubicBezTo>
                        <a:cubicBezTo>
                          <a:pt x="13944" y="264"/>
                          <a:pt x="11902" y="1"/>
                          <a:pt x="97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2480;p56">
                    <a:extLst>
                      <a:ext uri="{FF2B5EF4-FFF2-40B4-BE49-F238E27FC236}">
                        <a16:creationId xmlns:a16="http://schemas.microsoft.com/office/drawing/2014/main" id="{6DCF0591-D82B-492A-BA40-01B9F0E69EA2}"/>
                      </a:ext>
                    </a:extLst>
                  </p:cNvPr>
                  <p:cNvSpPr/>
                  <p:nvPr/>
                </p:nvSpPr>
                <p:spPr>
                  <a:xfrm>
                    <a:off x="4133250" y="4615750"/>
                    <a:ext cx="18800" cy="90350"/>
                  </a:xfrm>
                  <a:custGeom>
                    <a:avLst/>
                    <a:gdLst/>
                    <a:ahLst/>
                    <a:cxnLst/>
                    <a:rect l="l" t="t" r="r" b="b"/>
                    <a:pathLst>
                      <a:path w="752" h="3614" extrusionOk="0">
                        <a:moveTo>
                          <a:pt x="563" y="1"/>
                        </a:moveTo>
                        <a:cubicBezTo>
                          <a:pt x="488" y="1"/>
                          <a:pt x="416" y="47"/>
                          <a:pt x="405" y="148"/>
                        </a:cubicBezTo>
                        <a:lnTo>
                          <a:pt x="12" y="3423"/>
                        </a:lnTo>
                        <a:cubicBezTo>
                          <a:pt x="0" y="3518"/>
                          <a:pt x="60" y="3601"/>
                          <a:pt x="155" y="3613"/>
                        </a:cubicBezTo>
                        <a:lnTo>
                          <a:pt x="179" y="3613"/>
                        </a:lnTo>
                        <a:cubicBezTo>
                          <a:pt x="262" y="3613"/>
                          <a:pt x="334" y="3554"/>
                          <a:pt x="345" y="3470"/>
                        </a:cubicBezTo>
                        <a:lnTo>
                          <a:pt x="738" y="196"/>
                        </a:lnTo>
                        <a:cubicBezTo>
                          <a:pt x="752" y="71"/>
                          <a:pt x="656"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2481;p56">
                    <a:extLst>
                      <a:ext uri="{FF2B5EF4-FFF2-40B4-BE49-F238E27FC236}">
                        <a16:creationId xmlns:a16="http://schemas.microsoft.com/office/drawing/2014/main" id="{B6C576EA-6214-497C-A104-2A5C76E373C7}"/>
                      </a:ext>
                    </a:extLst>
                  </p:cNvPr>
                  <p:cNvSpPr/>
                  <p:nvPr/>
                </p:nvSpPr>
                <p:spPr>
                  <a:xfrm>
                    <a:off x="4433550" y="4615750"/>
                    <a:ext cx="19100" cy="90350"/>
                  </a:xfrm>
                  <a:custGeom>
                    <a:avLst/>
                    <a:gdLst/>
                    <a:ahLst/>
                    <a:cxnLst/>
                    <a:rect l="l" t="t" r="r" b="b"/>
                    <a:pathLst>
                      <a:path w="764" h="3614" extrusionOk="0">
                        <a:moveTo>
                          <a:pt x="190" y="1"/>
                        </a:moveTo>
                        <a:cubicBezTo>
                          <a:pt x="96" y="1"/>
                          <a:pt x="0" y="71"/>
                          <a:pt x="14" y="196"/>
                        </a:cubicBezTo>
                        <a:lnTo>
                          <a:pt x="406" y="3470"/>
                        </a:lnTo>
                        <a:cubicBezTo>
                          <a:pt x="418" y="3554"/>
                          <a:pt x="490" y="3613"/>
                          <a:pt x="585" y="3613"/>
                        </a:cubicBezTo>
                        <a:lnTo>
                          <a:pt x="609" y="3613"/>
                        </a:lnTo>
                        <a:cubicBezTo>
                          <a:pt x="692" y="3601"/>
                          <a:pt x="764" y="3518"/>
                          <a:pt x="752" y="3423"/>
                        </a:cubicBezTo>
                        <a:lnTo>
                          <a:pt x="359" y="148"/>
                        </a:lnTo>
                        <a:cubicBezTo>
                          <a:pt x="343" y="47"/>
                          <a:pt x="267"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2482;p56">
                    <a:extLst>
                      <a:ext uri="{FF2B5EF4-FFF2-40B4-BE49-F238E27FC236}">
                        <a16:creationId xmlns:a16="http://schemas.microsoft.com/office/drawing/2014/main" id="{33DD2EB2-1069-4E1B-88CE-B7DDAA744A5A}"/>
                      </a:ext>
                    </a:extLst>
                  </p:cNvPr>
                  <p:cNvSpPr/>
                  <p:nvPr/>
                </p:nvSpPr>
                <p:spPr>
                  <a:xfrm>
                    <a:off x="4061675" y="4002050"/>
                    <a:ext cx="420750" cy="382625"/>
                  </a:xfrm>
                  <a:custGeom>
                    <a:avLst/>
                    <a:gdLst/>
                    <a:ahLst/>
                    <a:cxnLst/>
                    <a:rect l="l" t="t" r="r" b="b"/>
                    <a:pathLst>
                      <a:path w="16830" h="15305" extrusionOk="0">
                        <a:moveTo>
                          <a:pt x="12765" y="0"/>
                        </a:moveTo>
                        <a:cubicBezTo>
                          <a:pt x="12719" y="0"/>
                          <a:pt x="12673" y="1"/>
                          <a:pt x="12626" y="3"/>
                        </a:cubicBezTo>
                        <a:lnTo>
                          <a:pt x="4590" y="312"/>
                        </a:lnTo>
                        <a:cubicBezTo>
                          <a:pt x="2756" y="384"/>
                          <a:pt x="1280" y="1836"/>
                          <a:pt x="1161" y="3658"/>
                        </a:cubicBezTo>
                        <a:lnTo>
                          <a:pt x="1149" y="3801"/>
                        </a:lnTo>
                        <a:cubicBezTo>
                          <a:pt x="1149" y="3884"/>
                          <a:pt x="1137" y="3956"/>
                          <a:pt x="1137" y="4027"/>
                        </a:cubicBezTo>
                        <a:cubicBezTo>
                          <a:pt x="995" y="5172"/>
                          <a:pt x="0" y="15305"/>
                          <a:pt x="9376" y="15305"/>
                        </a:cubicBezTo>
                        <a:cubicBezTo>
                          <a:pt x="9462" y="15305"/>
                          <a:pt x="9550" y="15304"/>
                          <a:pt x="9638" y="15302"/>
                        </a:cubicBezTo>
                        <a:cubicBezTo>
                          <a:pt x="16651" y="15171"/>
                          <a:pt x="16829" y="7635"/>
                          <a:pt x="16305" y="3158"/>
                        </a:cubicBezTo>
                        <a:cubicBezTo>
                          <a:pt x="16096" y="1347"/>
                          <a:pt x="14563" y="0"/>
                          <a:pt x="1276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2483;p56">
                    <a:extLst>
                      <a:ext uri="{FF2B5EF4-FFF2-40B4-BE49-F238E27FC236}">
                        <a16:creationId xmlns:a16="http://schemas.microsoft.com/office/drawing/2014/main" id="{4350AD68-CD7D-44E1-ABFF-B3047B18A8E9}"/>
                      </a:ext>
                    </a:extLst>
                  </p:cNvPr>
                  <p:cNvSpPr/>
                  <p:nvPr/>
                </p:nvSpPr>
                <p:spPr>
                  <a:xfrm>
                    <a:off x="4309825" y="4172275"/>
                    <a:ext cx="39550" cy="33300"/>
                  </a:xfrm>
                  <a:custGeom>
                    <a:avLst/>
                    <a:gdLst/>
                    <a:ahLst/>
                    <a:cxnLst/>
                    <a:rect l="l" t="t" r="r" b="b"/>
                    <a:pathLst>
                      <a:path w="1582" h="1332" extrusionOk="0">
                        <a:moveTo>
                          <a:pt x="879" y="1"/>
                        </a:moveTo>
                        <a:cubicBezTo>
                          <a:pt x="336" y="1"/>
                          <a:pt x="1" y="642"/>
                          <a:pt x="355" y="1076"/>
                        </a:cubicBezTo>
                        <a:cubicBezTo>
                          <a:pt x="494" y="1251"/>
                          <a:pt x="686" y="1331"/>
                          <a:pt x="875" y="1331"/>
                        </a:cubicBezTo>
                        <a:cubicBezTo>
                          <a:pt x="1186" y="1331"/>
                          <a:pt x="1489" y="1113"/>
                          <a:pt x="1534" y="742"/>
                        </a:cubicBezTo>
                        <a:cubicBezTo>
                          <a:pt x="1581" y="385"/>
                          <a:pt x="1319" y="52"/>
                          <a:pt x="950" y="4"/>
                        </a:cubicBezTo>
                        <a:cubicBezTo>
                          <a:pt x="926" y="2"/>
                          <a:pt x="902" y="1"/>
                          <a:pt x="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2484;p56">
                    <a:extLst>
                      <a:ext uri="{FF2B5EF4-FFF2-40B4-BE49-F238E27FC236}">
                        <a16:creationId xmlns:a16="http://schemas.microsoft.com/office/drawing/2014/main" id="{73CCF4AC-C413-4729-8780-E1150FA87C7C}"/>
                      </a:ext>
                    </a:extLst>
                  </p:cNvPr>
                  <p:cNvSpPr/>
                  <p:nvPr/>
                </p:nvSpPr>
                <p:spPr>
                  <a:xfrm>
                    <a:off x="4227300" y="4174325"/>
                    <a:ext cx="39450" cy="33100"/>
                  </a:xfrm>
                  <a:custGeom>
                    <a:avLst/>
                    <a:gdLst/>
                    <a:ahLst/>
                    <a:cxnLst/>
                    <a:rect l="l" t="t" r="r" b="b"/>
                    <a:pathLst>
                      <a:path w="1578" h="1324" extrusionOk="0">
                        <a:moveTo>
                          <a:pt x="735" y="0"/>
                        </a:moveTo>
                        <a:cubicBezTo>
                          <a:pt x="449" y="0"/>
                          <a:pt x="166" y="179"/>
                          <a:pt x="84" y="506"/>
                        </a:cubicBezTo>
                        <a:cubicBezTo>
                          <a:pt x="1" y="863"/>
                          <a:pt x="227" y="1220"/>
                          <a:pt x="584" y="1303"/>
                        </a:cubicBezTo>
                        <a:cubicBezTo>
                          <a:pt x="640" y="1317"/>
                          <a:pt x="695" y="1324"/>
                          <a:pt x="748" y="1324"/>
                        </a:cubicBezTo>
                        <a:cubicBezTo>
                          <a:pt x="1237" y="1324"/>
                          <a:pt x="1578"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2485;p56">
                    <a:extLst>
                      <a:ext uri="{FF2B5EF4-FFF2-40B4-BE49-F238E27FC236}">
                        <a16:creationId xmlns:a16="http://schemas.microsoft.com/office/drawing/2014/main" id="{55B56421-98D7-415D-A501-07FE773B1817}"/>
                      </a:ext>
                    </a:extLst>
                  </p:cNvPr>
                  <p:cNvSpPr/>
                  <p:nvPr/>
                </p:nvSpPr>
                <p:spPr>
                  <a:xfrm>
                    <a:off x="4257875" y="4245800"/>
                    <a:ext cx="62050" cy="16775"/>
                  </a:xfrm>
                  <a:custGeom>
                    <a:avLst/>
                    <a:gdLst/>
                    <a:ahLst/>
                    <a:cxnLst/>
                    <a:rect l="l" t="t" r="r" b="b"/>
                    <a:pathLst>
                      <a:path w="2482" h="671" extrusionOk="0">
                        <a:moveTo>
                          <a:pt x="2242" y="1"/>
                        </a:moveTo>
                        <a:cubicBezTo>
                          <a:pt x="2208" y="1"/>
                          <a:pt x="2172" y="12"/>
                          <a:pt x="2135" y="40"/>
                        </a:cubicBezTo>
                        <a:cubicBezTo>
                          <a:pt x="1843" y="234"/>
                          <a:pt x="1506" y="334"/>
                          <a:pt x="1166" y="334"/>
                        </a:cubicBezTo>
                        <a:cubicBezTo>
                          <a:pt x="883" y="334"/>
                          <a:pt x="598" y="264"/>
                          <a:pt x="337" y="123"/>
                        </a:cubicBezTo>
                        <a:cubicBezTo>
                          <a:pt x="307" y="104"/>
                          <a:pt x="276" y="96"/>
                          <a:pt x="247" y="96"/>
                        </a:cubicBezTo>
                        <a:cubicBezTo>
                          <a:pt x="99" y="96"/>
                          <a:pt x="1" y="321"/>
                          <a:pt x="171" y="421"/>
                        </a:cubicBezTo>
                        <a:cubicBezTo>
                          <a:pt x="468" y="587"/>
                          <a:pt x="814" y="671"/>
                          <a:pt x="1159" y="671"/>
                        </a:cubicBezTo>
                        <a:lnTo>
                          <a:pt x="1314" y="671"/>
                        </a:lnTo>
                        <a:cubicBezTo>
                          <a:pt x="1683" y="647"/>
                          <a:pt x="2028" y="528"/>
                          <a:pt x="2338"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2486;p56">
                    <a:extLst>
                      <a:ext uri="{FF2B5EF4-FFF2-40B4-BE49-F238E27FC236}">
                        <a16:creationId xmlns:a16="http://schemas.microsoft.com/office/drawing/2014/main" id="{01509FC4-92BA-4817-B03E-D4A44F1D9C36}"/>
                      </a:ext>
                    </a:extLst>
                  </p:cNvPr>
                  <p:cNvSpPr/>
                  <p:nvPr/>
                </p:nvSpPr>
                <p:spPr>
                  <a:xfrm>
                    <a:off x="4447575" y="4174900"/>
                    <a:ext cx="94675" cy="76975"/>
                  </a:xfrm>
                  <a:custGeom>
                    <a:avLst/>
                    <a:gdLst/>
                    <a:ahLst/>
                    <a:cxnLst/>
                    <a:rect l="l" t="t" r="r" b="b"/>
                    <a:pathLst>
                      <a:path w="3787" h="3079" extrusionOk="0">
                        <a:moveTo>
                          <a:pt x="2078" y="0"/>
                        </a:moveTo>
                        <a:cubicBezTo>
                          <a:pt x="1544" y="0"/>
                          <a:pt x="976" y="111"/>
                          <a:pt x="584" y="197"/>
                        </a:cubicBezTo>
                        <a:lnTo>
                          <a:pt x="0" y="3078"/>
                        </a:lnTo>
                        <a:cubicBezTo>
                          <a:pt x="476" y="3031"/>
                          <a:pt x="2084" y="2959"/>
                          <a:pt x="3048" y="2245"/>
                        </a:cubicBezTo>
                        <a:cubicBezTo>
                          <a:pt x="3644" y="1804"/>
                          <a:pt x="3786" y="959"/>
                          <a:pt x="3322" y="411"/>
                        </a:cubicBezTo>
                        <a:cubicBezTo>
                          <a:pt x="3056" y="99"/>
                          <a:pt x="2582" y="0"/>
                          <a:pt x="2078"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2487;p56">
                    <a:extLst>
                      <a:ext uri="{FF2B5EF4-FFF2-40B4-BE49-F238E27FC236}">
                        <a16:creationId xmlns:a16="http://schemas.microsoft.com/office/drawing/2014/main" id="{73F39AC9-69B8-42CD-B35B-CC5960559D0C}"/>
                      </a:ext>
                    </a:extLst>
                  </p:cNvPr>
                  <p:cNvSpPr/>
                  <p:nvPr/>
                </p:nvSpPr>
                <p:spPr>
                  <a:xfrm>
                    <a:off x="4483225" y="4190975"/>
                    <a:ext cx="38775" cy="14150"/>
                  </a:xfrm>
                  <a:custGeom>
                    <a:avLst/>
                    <a:gdLst/>
                    <a:ahLst/>
                    <a:cxnLst/>
                    <a:rect l="l" t="t" r="r" b="b"/>
                    <a:pathLst>
                      <a:path w="1551" h="566" extrusionOk="0">
                        <a:moveTo>
                          <a:pt x="562" y="1"/>
                        </a:moveTo>
                        <a:cubicBezTo>
                          <a:pt x="442" y="1"/>
                          <a:pt x="322" y="15"/>
                          <a:pt x="205" y="42"/>
                        </a:cubicBezTo>
                        <a:cubicBezTo>
                          <a:pt x="1" y="107"/>
                          <a:pt x="69" y="385"/>
                          <a:pt x="242" y="385"/>
                        </a:cubicBezTo>
                        <a:cubicBezTo>
                          <a:pt x="261" y="385"/>
                          <a:pt x="280" y="382"/>
                          <a:pt x="301" y="375"/>
                        </a:cubicBezTo>
                        <a:cubicBezTo>
                          <a:pt x="389" y="356"/>
                          <a:pt x="479" y="346"/>
                          <a:pt x="568" y="346"/>
                        </a:cubicBezTo>
                        <a:cubicBezTo>
                          <a:pt x="802" y="346"/>
                          <a:pt x="1031" y="413"/>
                          <a:pt x="1229" y="542"/>
                        </a:cubicBezTo>
                        <a:cubicBezTo>
                          <a:pt x="1253" y="554"/>
                          <a:pt x="1289" y="566"/>
                          <a:pt x="1313" y="566"/>
                        </a:cubicBezTo>
                        <a:cubicBezTo>
                          <a:pt x="1491" y="566"/>
                          <a:pt x="1551" y="340"/>
                          <a:pt x="1408" y="244"/>
                        </a:cubicBezTo>
                        <a:cubicBezTo>
                          <a:pt x="1154" y="84"/>
                          <a:pt x="858"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2488;p56">
                    <a:extLst>
                      <a:ext uri="{FF2B5EF4-FFF2-40B4-BE49-F238E27FC236}">
                        <a16:creationId xmlns:a16="http://schemas.microsoft.com/office/drawing/2014/main" id="{41A77C6F-47F4-4FB5-9CEF-1326AE2EE156}"/>
                      </a:ext>
                    </a:extLst>
                  </p:cNvPr>
                  <p:cNvSpPr/>
                  <p:nvPr/>
                </p:nvSpPr>
                <p:spPr>
                  <a:xfrm>
                    <a:off x="4488650" y="4195750"/>
                    <a:ext cx="22900" cy="25450"/>
                  </a:xfrm>
                  <a:custGeom>
                    <a:avLst/>
                    <a:gdLst/>
                    <a:ahLst/>
                    <a:cxnLst/>
                    <a:rect l="l" t="t" r="r" b="b"/>
                    <a:pathLst>
                      <a:path w="916" h="1018" extrusionOk="0">
                        <a:moveTo>
                          <a:pt x="681" y="0"/>
                        </a:moveTo>
                        <a:cubicBezTo>
                          <a:pt x="627" y="0"/>
                          <a:pt x="573" y="26"/>
                          <a:pt x="536" y="89"/>
                        </a:cubicBezTo>
                        <a:cubicBezTo>
                          <a:pt x="417" y="315"/>
                          <a:pt x="274" y="530"/>
                          <a:pt x="107" y="732"/>
                        </a:cubicBezTo>
                        <a:cubicBezTo>
                          <a:pt x="0" y="839"/>
                          <a:pt x="84" y="1018"/>
                          <a:pt x="226" y="1018"/>
                        </a:cubicBezTo>
                        <a:cubicBezTo>
                          <a:pt x="274" y="1018"/>
                          <a:pt x="322" y="994"/>
                          <a:pt x="357" y="970"/>
                        </a:cubicBezTo>
                        <a:cubicBezTo>
                          <a:pt x="548" y="744"/>
                          <a:pt x="703" y="518"/>
                          <a:pt x="834" y="268"/>
                        </a:cubicBezTo>
                        <a:cubicBezTo>
                          <a:pt x="916" y="128"/>
                          <a:pt x="800" y="0"/>
                          <a:pt x="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2489;p56">
                    <a:extLst>
                      <a:ext uri="{FF2B5EF4-FFF2-40B4-BE49-F238E27FC236}">
                        <a16:creationId xmlns:a16="http://schemas.microsoft.com/office/drawing/2014/main" id="{B6D5CBA5-5CE5-42CC-B9FD-8233390C1A92}"/>
                      </a:ext>
                    </a:extLst>
                  </p:cNvPr>
                  <p:cNvSpPr/>
                  <p:nvPr/>
                </p:nvSpPr>
                <p:spPr>
                  <a:xfrm>
                    <a:off x="4020725" y="4177050"/>
                    <a:ext cx="95275" cy="76600"/>
                  </a:xfrm>
                  <a:custGeom>
                    <a:avLst/>
                    <a:gdLst/>
                    <a:ahLst/>
                    <a:cxnLst/>
                    <a:rect l="l" t="t" r="r" b="b"/>
                    <a:pathLst>
                      <a:path w="3811" h="3064" extrusionOk="0">
                        <a:moveTo>
                          <a:pt x="1743" y="1"/>
                        </a:moveTo>
                        <a:cubicBezTo>
                          <a:pt x="1224" y="1"/>
                          <a:pt x="733" y="99"/>
                          <a:pt x="465" y="420"/>
                        </a:cubicBezTo>
                        <a:cubicBezTo>
                          <a:pt x="1" y="968"/>
                          <a:pt x="155" y="1814"/>
                          <a:pt x="751" y="2254"/>
                        </a:cubicBezTo>
                        <a:cubicBezTo>
                          <a:pt x="1715" y="2956"/>
                          <a:pt x="3322" y="3016"/>
                          <a:pt x="3811" y="3064"/>
                        </a:cubicBezTo>
                        <a:lnTo>
                          <a:pt x="3192" y="170"/>
                        </a:lnTo>
                        <a:cubicBezTo>
                          <a:pt x="2811" y="99"/>
                          <a:pt x="2263" y="1"/>
                          <a:pt x="1743"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2490;p56">
                    <a:extLst>
                      <a:ext uri="{FF2B5EF4-FFF2-40B4-BE49-F238E27FC236}">
                        <a16:creationId xmlns:a16="http://schemas.microsoft.com/office/drawing/2014/main" id="{D2734E15-5A8D-43A2-9A7F-49D88A4DF04F}"/>
                      </a:ext>
                    </a:extLst>
                  </p:cNvPr>
                  <p:cNvSpPr/>
                  <p:nvPr/>
                </p:nvSpPr>
                <p:spPr>
                  <a:xfrm>
                    <a:off x="4040975" y="4193075"/>
                    <a:ext cx="38475" cy="14450"/>
                  </a:xfrm>
                  <a:custGeom>
                    <a:avLst/>
                    <a:gdLst/>
                    <a:ahLst/>
                    <a:cxnLst/>
                    <a:rect l="l" t="t" r="r" b="b"/>
                    <a:pathLst>
                      <a:path w="1539" h="578" extrusionOk="0">
                        <a:moveTo>
                          <a:pt x="988"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9" y="363"/>
                        </a:cubicBezTo>
                        <a:cubicBezTo>
                          <a:pt x="1261" y="370"/>
                          <a:pt x="1282" y="373"/>
                          <a:pt x="1302" y="373"/>
                        </a:cubicBezTo>
                        <a:cubicBezTo>
                          <a:pt x="1481" y="373"/>
                          <a:pt x="1539" y="106"/>
                          <a:pt x="1346" y="41"/>
                        </a:cubicBezTo>
                        <a:cubicBezTo>
                          <a:pt x="1227" y="14"/>
                          <a:pt x="1107" y="1"/>
                          <a:pt x="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2491;p56">
                    <a:extLst>
                      <a:ext uri="{FF2B5EF4-FFF2-40B4-BE49-F238E27FC236}">
                        <a16:creationId xmlns:a16="http://schemas.microsoft.com/office/drawing/2014/main" id="{883C1E54-0461-4896-9CB7-B0074FF7E5DD}"/>
                      </a:ext>
                    </a:extLst>
                  </p:cNvPr>
                  <p:cNvSpPr/>
                  <p:nvPr/>
                </p:nvSpPr>
                <p:spPr>
                  <a:xfrm>
                    <a:off x="4051350" y="4198050"/>
                    <a:ext cx="22975" cy="25250"/>
                  </a:xfrm>
                  <a:custGeom>
                    <a:avLst/>
                    <a:gdLst/>
                    <a:ahLst/>
                    <a:cxnLst/>
                    <a:rect l="l" t="t" r="r" b="b"/>
                    <a:pathLst>
                      <a:path w="919" h="1010" extrusionOk="0">
                        <a:moveTo>
                          <a:pt x="229" y="1"/>
                        </a:moveTo>
                        <a:cubicBezTo>
                          <a:pt x="115" y="1"/>
                          <a:pt x="1" y="122"/>
                          <a:pt x="73" y="259"/>
                        </a:cubicBezTo>
                        <a:cubicBezTo>
                          <a:pt x="216" y="509"/>
                          <a:pt x="383" y="747"/>
                          <a:pt x="573" y="950"/>
                        </a:cubicBezTo>
                        <a:cubicBezTo>
                          <a:pt x="597" y="985"/>
                          <a:pt x="645" y="1009"/>
                          <a:pt x="693" y="1009"/>
                        </a:cubicBezTo>
                        <a:cubicBezTo>
                          <a:pt x="847" y="1009"/>
                          <a:pt x="919" y="819"/>
                          <a:pt x="812" y="712"/>
                        </a:cubicBezTo>
                        <a:cubicBezTo>
                          <a:pt x="645" y="521"/>
                          <a:pt x="502" y="307"/>
                          <a:pt x="371" y="92"/>
                        </a:cubicBezTo>
                        <a:cubicBezTo>
                          <a:pt x="337" y="28"/>
                          <a:pt x="28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2492;p56">
                    <a:extLst>
                      <a:ext uri="{FF2B5EF4-FFF2-40B4-BE49-F238E27FC236}">
                        <a16:creationId xmlns:a16="http://schemas.microsoft.com/office/drawing/2014/main" id="{3EBAF6FA-10B8-4555-85FC-80F03199E7FE}"/>
                      </a:ext>
                    </a:extLst>
                  </p:cNvPr>
                  <p:cNvSpPr/>
                  <p:nvPr/>
                </p:nvSpPr>
                <p:spPr>
                  <a:xfrm>
                    <a:off x="4232350"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2493;p56">
                    <a:extLst>
                      <a:ext uri="{FF2B5EF4-FFF2-40B4-BE49-F238E27FC236}">
                        <a16:creationId xmlns:a16="http://schemas.microsoft.com/office/drawing/2014/main" id="{A7C2868E-4700-48BE-A4E6-641C151233AD}"/>
                      </a:ext>
                    </a:extLst>
                  </p:cNvPr>
                  <p:cNvSpPr/>
                  <p:nvPr/>
                </p:nvSpPr>
                <p:spPr>
                  <a:xfrm>
                    <a:off x="4314225" y="4133400"/>
                    <a:ext cx="49425" cy="21600"/>
                  </a:xfrm>
                  <a:custGeom>
                    <a:avLst/>
                    <a:gdLst/>
                    <a:ahLst/>
                    <a:cxnLst/>
                    <a:rect l="l" t="t" r="r" b="b"/>
                    <a:pathLst>
                      <a:path w="1977" h="864" extrusionOk="0">
                        <a:moveTo>
                          <a:pt x="688" y="1"/>
                        </a:moveTo>
                        <a:cubicBezTo>
                          <a:pt x="463" y="1"/>
                          <a:pt x="224" y="37"/>
                          <a:pt x="84" y="178"/>
                        </a:cubicBezTo>
                        <a:cubicBezTo>
                          <a:pt x="36" y="238"/>
                          <a:pt x="0" y="309"/>
                          <a:pt x="0" y="381"/>
                        </a:cubicBezTo>
                        <a:cubicBezTo>
                          <a:pt x="0" y="488"/>
                          <a:pt x="48" y="726"/>
                          <a:pt x="179" y="785"/>
                        </a:cubicBezTo>
                        <a:cubicBezTo>
                          <a:pt x="238" y="809"/>
                          <a:pt x="286" y="821"/>
                          <a:pt x="345" y="821"/>
                        </a:cubicBezTo>
                        <a:cubicBezTo>
                          <a:pt x="572" y="845"/>
                          <a:pt x="798" y="845"/>
                          <a:pt x="1024" y="857"/>
                        </a:cubicBezTo>
                        <a:cubicBezTo>
                          <a:pt x="1085" y="861"/>
                          <a:pt x="1146" y="864"/>
                          <a:pt x="1207" y="864"/>
                        </a:cubicBezTo>
                        <a:cubicBezTo>
                          <a:pt x="1313" y="864"/>
                          <a:pt x="1419" y="856"/>
                          <a:pt x="1524" y="833"/>
                        </a:cubicBezTo>
                        <a:cubicBezTo>
                          <a:pt x="1703" y="821"/>
                          <a:pt x="1858" y="714"/>
                          <a:pt x="1941" y="547"/>
                        </a:cubicBezTo>
                        <a:cubicBezTo>
                          <a:pt x="1977"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2494;p56">
                    <a:extLst>
                      <a:ext uri="{FF2B5EF4-FFF2-40B4-BE49-F238E27FC236}">
                        <a16:creationId xmlns:a16="http://schemas.microsoft.com/office/drawing/2014/main" id="{F558C9A5-C514-4788-908F-C70B768CE674}"/>
                      </a:ext>
                    </a:extLst>
                  </p:cNvPr>
                  <p:cNvSpPr/>
                  <p:nvPr/>
                </p:nvSpPr>
                <p:spPr>
                  <a:xfrm>
                    <a:off x="4213025" y="4135200"/>
                    <a:ext cx="49425" cy="21825"/>
                  </a:xfrm>
                  <a:custGeom>
                    <a:avLst/>
                    <a:gdLst/>
                    <a:ahLst/>
                    <a:cxnLst/>
                    <a:rect l="l" t="t" r="r" b="b"/>
                    <a:pathLst>
                      <a:path w="1977" h="873" extrusionOk="0">
                        <a:moveTo>
                          <a:pt x="1289" y="0"/>
                        </a:moveTo>
                        <a:cubicBezTo>
                          <a:pt x="1209" y="0"/>
                          <a:pt x="1131" y="5"/>
                          <a:pt x="1060" y="11"/>
                        </a:cubicBezTo>
                        <a:cubicBezTo>
                          <a:pt x="798" y="35"/>
                          <a:pt x="333" y="47"/>
                          <a:pt x="143" y="213"/>
                        </a:cubicBezTo>
                        <a:cubicBezTo>
                          <a:pt x="36" y="297"/>
                          <a:pt x="0" y="440"/>
                          <a:pt x="36" y="559"/>
                        </a:cubicBezTo>
                        <a:cubicBezTo>
                          <a:pt x="119" y="725"/>
                          <a:pt x="286" y="832"/>
                          <a:pt x="464" y="844"/>
                        </a:cubicBezTo>
                        <a:cubicBezTo>
                          <a:pt x="578" y="862"/>
                          <a:pt x="697" y="873"/>
                          <a:pt x="819" y="873"/>
                        </a:cubicBezTo>
                        <a:cubicBezTo>
                          <a:pt x="863" y="873"/>
                          <a:pt x="908" y="871"/>
                          <a:pt x="953" y="868"/>
                        </a:cubicBezTo>
                        <a:cubicBezTo>
                          <a:pt x="1179" y="856"/>
                          <a:pt x="1405" y="844"/>
                          <a:pt x="1631" y="821"/>
                        </a:cubicBezTo>
                        <a:cubicBezTo>
                          <a:pt x="1691" y="821"/>
                          <a:pt x="1750" y="809"/>
                          <a:pt x="1798" y="785"/>
                        </a:cubicBezTo>
                        <a:cubicBezTo>
                          <a:pt x="1929" y="725"/>
                          <a:pt x="1977" y="487"/>
                          <a:pt x="1977" y="380"/>
                        </a:cubicBezTo>
                        <a:cubicBezTo>
                          <a:pt x="1965" y="309"/>
                          <a:pt x="1941" y="225"/>
                          <a:pt x="1881" y="178"/>
                        </a:cubicBezTo>
                        <a:cubicBezTo>
                          <a:pt x="1749" y="37"/>
                          <a:pt x="1513" y="0"/>
                          <a:pt x="1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2495;p56">
                    <a:extLst>
                      <a:ext uri="{FF2B5EF4-FFF2-40B4-BE49-F238E27FC236}">
                        <a16:creationId xmlns:a16="http://schemas.microsoft.com/office/drawing/2014/main" id="{B04624CC-9FD7-48C8-AD2B-B438A00086A8}"/>
                      </a:ext>
                    </a:extLst>
                  </p:cNvPr>
                  <p:cNvSpPr/>
                  <p:nvPr/>
                </p:nvSpPr>
                <p:spPr>
                  <a:xfrm>
                    <a:off x="4082650" y="3932025"/>
                    <a:ext cx="417625" cy="268950"/>
                  </a:xfrm>
                  <a:custGeom>
                    <a:avLst/>
                    <a:gdLst/>
                    <a:ahLst/>
                    <a:cxnLst/>
                    <a:rect l="l" t="t" r="r" b="b"/>
                    <a:pathLst>
                      <a:path w="16705" h="10758" extrusionOk="0">
                        <a:moveTo>
                          <a:pt x="14238" y="1"/>
                        </a:moveTo>
                        <a:cubicBezTo>
                          <a:pt x="14159" y="1"/>
                          <a:pt x="14080" y="3"/>
                          <a:pt x="14002" y="6"/>
                        </a:cubicBezTo>
                        <a:cubicBezTo>
                          <a:pt x="11287" y="101"/>
                          <a:pt x="8787" y="1411"/>
                          <a:pt x="6406" y="2685"/>
                        </a:cubicBezTo>
                        <a:cubicBezTo>
                          <a:pt x="6144" y="2173"/>
                          <a:pt x="5858" y="1637"/>
                          <a:pt x="5334" y="1387"/>
                        </a:cubicBezTo>
                        <a:cubicBezTo>
                          <a:pt x="5148" y="1301"/>
                          <a:pt x="4954" y="1263"/>
                          <a:pt x="4758" y="1263"/>
                        </a:cubicBezTo>
                        <a:cubicBezTo>
                          <a:pt x="4139" y="1263"/>
                          <a:pt x="3498" y="1638"/>
                          <a:pt x="3001" y="2054"/>
                        </a:cubicBezTo>
                        <a:cubicBezTo>
                          <a:pt x="1512" y="3304"/>
                          <a:pt x="0" y="4911"/>
                          <a:pt x="0" y="6745"/>
                        </a:cubicBezTo>
                        <a:cubicBezTo>
                          <a:pt x="0" y="6757"/>
                          <a:pt x="12" y="6757"/>
                          <a:pt x="12" y="6769"/>
                        </a:cubicBezTo>
                        <a:cubicBezTo>
                          <a:pt x="0" y="6804"/>
                          <a:pt x="0" y="6828"/>
                          <a:pt x="0" y="6864"/>
                        </a:cubicBezTo>
                        <a:lnTo>
                          <a:pt x="226" y="9900"/>
                        </a:lnTo>
                        <a:lnTo>
                          <a:pt x="1167" y="10757"/>
                        </a:lnTo>
                        <a:lnTo>
                          <a:pt x="1274" y="7424"/>
                        </a:lnTo>
                        <a:cubicBezTo>
                          <a:pt x="2024" y="7340"/>
                          <a:pt x="2965" y="7043"/>
                          <a:pt x="3620" y="6888"/>
                        </a:cubicBezTo>
                        <a:cubicBezTo>
                          <a:pt x="5140" y="6543"/>
                          <a:pt x="6690" y="6373"/>
                          <a:pt x="8247" y="6373"/>
                        </a:cubicBezTo>
                        <a:cubicBezTo>
                          <a:pt x="8677" y="6373"/>
                          <a:pt x="9107" y="6386"/>
                          <a:pt x="9537" y="6411"/>
                        </a:cubicBezTo>
                        <a:cubicBezTo>
                          <a:pt x="10539" y="6469"/>
                          <a:pt x="11558" y="6601"/>
                          <a:pt x="12560" y="6601"/>
                        </a:cubicBezTo>
                        <a:cubicBezTo>
                          <a:pt x="13214" y="6601"/>
                          <a:pt x="13860" y="6545"/>
                          <a:pt x="14490" y="6376"/>
                        </a:cubicBezTo>
                        <a:lnTo>
                          <a:pt x="14966" y="10579"/>
                        </a:lnTo>
                        <a:lnTo>
                          <a:pt x="15669" y="9745"/>
                        </a:lnTo>
                        <a:lnTo>
                          <a:pt x="15728" y="5733"/>
                        </a:lnTo>
                        <a:cubicBezTo>
                          <a:pt x="15907" y="5542"/>
                          <a:pt x="16050" y="5304"/>
                          <a:pt x="16157" y="5054"/>
                        </a:cubicBezTo>
                        <a:cubicBezTo>
                          <a:pt x="16609" y="3995"/>
                          <a:pt x="16705" y="2804"/>
                          <a:pt x="16419" y="1685"/>
                        </a:cubicBezTo>
                        <a:cubicBezTo>
                          <a:pt x="16288" y="1185"/>
                          <a:pt x="16062" y="685"/>
                          <a:pt x="15645" y="375"/>
                        </a:cubicBezTo>
                        <a:cubicBezTo>
                          <a:pt x="15244" y="77"/>
                          <a:pt x="14737" y="1"/>
                          <a:pt x="14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2496;p56">
                    <a:extLst>
                      <a:ext uri="{FF2B5EF4-FFF2-40B4-BE49-F238E27FC236}">
                        <a16:creationId xmlns:a16="http://schemas.microsoft.com/office/drawing/2014/main" id="{6031E8CD-9B14-428E-B136-68B9BCB2FACB}"/>
                      </a:ext>
                    </a:extLst>
                  </p:cNvPr>
                  <p:cNvSpPr/>
                  <p:nvPr/>
                </p:nvSpPr>
                <p:spPr>
                  <a:xfrm>
                    <a:off x="4221075" y="4421750"/>
                    <a:ext cx="141900" cy="16475"/>
                  </a:xfrm>
                  <a:custGeom>
                    <a:avLst/>
                    <a:gdLst/>
                    <a:ahLst/>
                    <a:cxnLst/>
                    <a:rect l="l" t="t" r="r" b="b"/>
                    <a:pathLst>
                      <a:path w="5676" h="659" extrusionOk="0">
                        <a:moveTo>
                          <a:pt x="240" y="0"/>
                        </a:moveTo>
                        <a:cubicBezTo>
                          <a:pt x="80" y="0"/>
                          <a:pt x="0" y="240"/>
                          <a:pt x="178" y="324"/>
                        </a:cubicBezTo>
                        <a:cubicBezTo>
                          <a:pt x="202" y="336"/>
                          <a:pt x="952" y="658"/>
                          <a:pt x="2893" y="658"/>
                        </a:cubicBezTo>
                        <a:lnTo>
                          <a:pt x="2928" y="658"/>
                        </a:lnTo>
                        <a:cubicBezTo>
                          <a:pt x="2982" y="658"/>
                          <a:pt x="3036" y="659"/>
                          <a:pt x="3089" y="659"/>
                        </a:cubicBezTo>
                        <a:cubicBezTo>
                          <a:pt x="3891" y="659"/>
                          <a:pt x="4682" y="575"/>
                          <a:pt x="5453" y="407"/>
                        </a:cubicBezTo>
                        <a:cubicBezTo>
                          <a:pt x="5675" y="374"/>
                          <a:pt x="5627" y="70"/>
                          <a:pt x="5435" y="70"/>
                        </a:cubicBezTo>
                        <a:cubicBezTo>
                          <a:pt x="5422" y="70"/>
                          <a:pt x="5408" y="71"/>
                          <a:pt x="5393" y="74"/>
                        </a:cubicBezTo>
                        <a:cubicBezTo>
                          <a:pt x="4663" y="233"/>
                          <a:pt x="3915" y="316"/>
                          <a:pt x="3173" y="316"/>
                        </a:cubicBezTo>
                        <a:cubicBezTo>
                          <a:pt x="3079" y="316"/>
                          <a:pt x="2986" y="315"/>
                          <a:pt x="2893" y="312"/>
                        </a:cubicBezTo>
                        <a:cubicBezTo>
                          <a:pt x="1047" y="312"/>
                          <a:pt x="321" y="15"/>
                          <a:pt x="309" y="15"/>
                        </a:cubicBezTo>
                        <a:cubicBezTo>
                          <a:pt x="285" y="5"/>
                          <a:pt x="26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2497;p56">
                  <a:extLst>
                    <a:ext uri="{FF2B5EF4-FFF2-40B4-BE49-F238E27FC236}">
                      <a16:creationId xmlns:a16="http://schemas.microsoft.com/office/drawing/2014/main" id="{BC3A7654-E3EA-4A43-A903-583E43DBCE80}"/>
                    </a:ext>
                  </a:extLst>
                </p:cNvPr>
                <p:cNvGrpSpPr/>
                <p:nvPr/>
              </p:nvGrpSpPr>
              <p:grpSpPr>
                <a:xfrm>
                  <a:off x="5103783" y="2551682"/>
                  <a:ext cx="610132" cy="911001"/>
                  <a:chOff x="4703850" y="3930075"/>
                  <a:chExt cx="521525" cy="778700"/>
                </a:xfrm>
              </p:grpSpPr>
              <p:sp>
                <p:nvSpPr>
                  <p:cNvPr id="836" name="Google Shape;2498;p56">
                    <a:extLst>
                      <a:ext uri="{FF2B5EF4-FFF2-40B4-BE49-F238E27FC236}">
                        <a16:creationId xmlns:a16="http://schemas.microsoft.com/office/drawing/2014/main" id="{FC5879CB-09C3-4D92-939E-CF9799F6BED6}"/>
                      </a:ext>
                    </a:extLst>
                  </p:cNvPr>
                  <p:cNvSpPr/>
                  <p:nvPr/>
                </p:nvSpPr>
                <p:spPr>
                  <a:xfrm>
                    <a:off x="4732725" y="4403925"/>
                    <a:ext cx="485200" cy="303650"/>
                  </a:xfrm>
                  <a:custGeom>
                    <a:avLst/>
                    <a:gdLst/>
                    <a:ahLst/>
                    <a:cxnLst/>
                    <a:rect l="l" t="t" r="r" b="b"/>
                    <a:pathLst>
                      <a:path w="19408" h="12146" extrusionOk="0">
                        <a:moveTo>
                          <a:pt x="9741" y="1"/>
                        </a:moveTo>
                        <a:cubicBezTo>
                          <a:pt x="9693" y="1"/>
                          <a:pt x="9645" y="1"/>
                          <a:pt x="9597" y="1"/>
                        </a:cubicBezTo>
                        <a:cubicBezTo>
                          <a:pt x="7406" y="25"/>
                          <a:pt x="5442" y="204"/>
                          <a:pt x="4025" y="1013"/>
                        </a:cubicBezTo>
                        <a:cubicBezTo>
                          <a:pt x="703" y="2954"/>
                          <a:pt x="0" y="12146"/>
                          <a:pt x="0" y="12146"/>
                        </a:cubicBezTo>
                        <a:lnTo>
                          <a:pt x="19408" y="12074"/>
                        </a:lnTo>
                        <a:cubicBezTo>
                          <a:pt x="19408" y="12074"/>
                          <a:pt x="18134" y="2347"/>
                          <a:pt x="15062" y="823"/>
                        </a:cubicBezTo>
                        <a:cubicBezTo>
                          <a:pt x="13944" y="264"/>
                          <a:pt x="11902" y="1"/>
                          <a:pt x="9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2499;p56">
                    <a:extLst>
                      <a:ext uri="{FF2B5EF4-FFF2-40B4-BE49-F238E27FC236}">
                        <a16:creationId xmlns:a16="http://schemas.microsoft.com/office/drawing/2014/main" id="{1F5C4B8C-F194-4D2D-9222-2F787EF9633E}"/>
                      </a:ext>
                    </a:extLst>
                  </p:cNvPr>
                  <p:cNvSpPr/>
                  <p:nvPr/>
                </p:nvSpPr>
                <p:spPr>
                  <a:xfrm>
                    <a:off x="4815475" y="4618300"/>
                    <a:ext cx="18950" cy="90475"/>
                  </a:xfrm>
                  <a:custGeom>
                    <a:avLst/>
                    <a:gdLst/>
                    <a:ahLst/>
                    <a:cxnLst/>
                    <a:rect l="l" t="t" r="r" b="b"/>
                    <a:pathLst>
                      <a:path w="758" h="3619" extrusionOk="0">
                        <a:moveTo>
                          <a:pt x="574" y="1"/>
                        </a:moveTo>
                        <a:cubicBezTo>
                          <a:pt x="495" y="1"/>
                          <a:pt x="416" y="49"/>
                          <a:pt x="405" y="154"/>
                        </a:cubicBezTo>
                        <a:lnTo>
                          <a:pt x="12" y="3428"/>
                        </a:lnTo>
                        <a:cubicBezTo>
                          <a:pt x="0" y="3523"/>
                          <a:pt x="60" y="3606"/>
                          <a:pt x="155" y="3618"/>
                        </a:cubicBezTo>
                        <a:lnTo>
                          <a:pt x="179" y="3618"/>
                        </a:lnTo>
                        <a:cubicBezTo>
                          <a:pt x="262" y="3618"/>
                          <a:pt x="334" y="3559"/>
                          <a:pt x="346" y="3463"/>
                        </a:cubicBezTo>
                        <a:lnTo>
                          <a:pt x="739" y="189"/>
                        </a:lnTo>
                        <a:cubicBezTo>
                          <a:pt x="758" y="67"/>
                          <a:pt x="666"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2500;p56">
                    <a:extLst>
                      <a:ext uri="{FF2B5EF4-FFF2-40B4-BE49-F238E27FC236}">
                        <a16:creationId xmlns:a16="http://schemas.microsoft.com/office/drawing/2014/main" id="{5C450470-DDF5-4557-85DD-42ABEC9D55E1}"/>
                      </a:ext>
                    </a:extLst>
                  </p:cNvPr>
                  <p:cNvSpPr/>
                  <p:nvPr/>
                </p:nvSpPr>
                <p:spPr>
                  <a:xfrm>
                    <a:off x="5115775" y="4618400"/>
                    <a:ext cx="19100" cy="90375"/>
                  </a:xfrm>
                  <a:custGeom>
                    <a:avLst/>
                    <a:gdLst/>
                    <a:ahLst/>
                    <a:cxnLst/>
                    <a:rect l="l" t="t" r="r" b="b"/>
                    <a:pathLst>
                      <a:path w="764" h="3615" extrusionOk="0">
                        <a:moveTo>
                          <a:pt x="188" y="1"/>
                        </a:moveTo>
                        <a:cubicBezTo>
                          <a:pt x="94" y="1"/>
                          <a:pt x="1" y="68"/>
                          <a:pt x="14" y="185"/>
                        </a:cubicBezTo>
                        <a:lnTo>
                          <a:pt x="407" y="3459"/>
                        </a:lnTo>
                        <a:cubicBezTo>
                          <a:pt x="418" y="3555"/>
                          <a:pt x="490" y="3614"/>
                          <a:pt x="585" y="3614"/>
                        </a:cubicBezTo>
                        <a:lnTo>
                          <a:pt x="609" y="3614"/>
                        </a:lnTo>
                        <a:cubicBezTo>
                          <a:pt x="692" y="3602"/>
                          <a:pt x="764" y="3519"/>
                          <a:pt x="752" y="3424"/>
                        </a:cubicBezTo>
                        <a:lnTo>
                          <a:pt x="359" y="150"/>
                        </a:lnTo>
                        <a:cubicBezTo>
                          <a:pt x="343" y="47"/>
                          <a:pt x="265"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2501;p56">
                    <a:extLst>
                      <a:ext uri="{FF2B5EF4-FFF2-40B4-BE49-F238E27FC236}">
                        <a16:creationId xmlns:a16="http://schemas.microsoft.com/office/drawing/2014/main" id="{C68F6887-0642-482B-9AF8-A27198D9AA87}"/>
                      </a:ext>
                    </a:extLst>
                  </p:cNvPr>
                  <p:cNvSpPr/>
                  <p:nvPr/>
                </p:nvSpPr>
                <p:spPr>
                  <a:xfrm>
                    <a:off x="4744800" y="4002050"/>
                    <a:ext cx="420750" cy="382625"/>
                  </a:xfrm>
                  <a:custGeom>
                    <a:avLst/>
                    <a:gdLst/>
                    <a:ahLst/>
                    <a:cxnLst/>
                    <a:rect l="l" t="t" r="r" b="b"/>
                    <a:pathLst>
                      <a:path w="16830" h="15305" extrusionOk="0">
                        <a:moveTo>
                          <a:pt x="12765" y="0"/>
                        </a:moveTo>
                        <a:cubicBezTo>
                          <a:pt x="12719" y="0"/>
                          <a:pt x="12673" y="1"/>
                          <a:pt x="12626" y="3"/>
                        </a:cubicBezTo>
                        <a:lnTo>
                          <a:pt x="4589" y="312"/>
                        </a:lnTo>
                        <a:cubicBezTo>
                          <a:pt x="2756" y="384"/>
                          <a:pt x="1280" y="1836"/>
                          <a:pt x="1160" y="3658"/>
                        </a:cubicBezTo>
                        <a:lnTo>
                          <a:pt x="1149" y="3801"/>
                        </a:lnTo>
                        <a:cubicBezTo>
                          <a:pt x="1149" y="3884"/>
                          <a:pt x="1137" y="3956"/>
                          <a:pt x="1137" y="4027"/>
                        </a:cubicBezTo>
                        <a:cubicBezTo>
                          <a:pt x="995" y="5172"/>
                          <a:pt x="0" y="15305"/>
                          <a:pt x="9375" y="15305"/>
                        </a:cubicBezTo>
                        <a:cubicBezTo>
                          <a:pt x="9462" y="15305"/>
                          <a:pt x="9549" y="15304"/>
                          <a:pt x="9638" y="15302"/>
                        </a:cubicBezTo>
                        <a:cubicBezTo>
                          <a:pt x="16650" y="15171"/>
                          <a:pt x="16829" y="7635"/>
                          <a:pt x="16305" y="3158"/>
                        </a:cubicBezTo>
                        <a:cubicBezTo>
                          <a:pt x="16096" y="1347"/>
                          <a:pt x="14563" y="0"/>
                          <a:pt x="12765"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2502;p56">
                    <a:extLst>
                      <a:ext uri="{FF2B5EF4-FFF2-40B4-BE49-F238E27FC236}">
                        <a16:creationId xmlns:a16="http://schemas.microsoft.com/office/drawing/2014/main" id="{26B0C54D-BB93-4D01-97C3-29479F4F9A69}"/>
                      </a:ext>
                    </a:extLst>
                  </p:cNvPr>
                  <p:cNvSpPr/>
                  <p:nvPr/>
                </p:nvSpPr>
                <p:spPr>
                  <a:xfrm>
                    <a:off x="4992975" y="4172275"/>
                    <a:ext cx="39500" cy="33300"/>
                  </a:xfrm>
                  <a:custGeom>
                    <a:avLst/>
                    <a:gdLst/>
                    <a:ahLst/>
                    <a:cxnLst/>
                    <a:rect l="l" t="t" r="r" b="b"/>
                    <a:pathLst>
                      <a:path w="1580" h="1332" extrusionOk="0">
                        <a:moveTo>
                          <a:pt x="876" y="1"/>
                        </a:moveTo>
                        <a:cubicBezTo>
                          <a:pt x="335" y="1"/>
                          <a:pt x="0" y="631"/>
                          <a:pt x="354" y="1076"/>
                        </a:cubicBezTo>
                        <a:cubicBezTo>
                          <a:pt x="493" y="1251"/>
                          <a:pt x="685" y="1331"/>
                          <a:pt x="874" y="1331"/>
                        </a:cubicBezTo>
                        <a:cubicBezTo>
                          <a:pt x="1185" y="1331"/>
                          <a:pt x="1488" y="1113"/>
                          <a:pt x="1532" y="742"/>
                        </a:cubicBezTo>
                        <a:cubicBezTo>
                          <a:pt x="1580" y="385"/>
                          <a:pt x="1318" y="52"/>
                          <a:pt x="949" y="4"/>
                        </a:cubicBezTo>
                        <a:cubicBezTo>
                          <a:pt x="924" y="2"/>
                          <a:pt x="900"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2503;p56">
                    <a:extLst>
                      <a:ext uri="{FF2B5EF4-FFF2-40B4-BE49-F238E27FC236}">
                        <a16:creationId xmlns:a16="http://schemas.microsoft.com/office/drawing/2014/main" id="{46E759E7-3D14-4AA7-8C26-C233DF7CB7D2}"/>
                      </a:ext>
                    </a:extLst>
                  </p:cNvPr>
                  <p:cNvSpPr/>
                  <p:nvPr/>
                </p:nvSpPr>
                <p:spPr>
                  <a:xfrm>
                    <a:off x="4910425" y="4174325"/>
                    <a:ext cx="39450" cy="33100"/>
                  </a:xfrm>
                  <a:custGeom>
                    <a:avLst/>
                    <a:gdLst/>
                    <a:ahLst/>
                    <a:cxnLst/>
                    <a:rect l="l" t="t" r="r" b="b"/>
                    <a:pathLst>
                      <a:path w="1578" h="1324" extrusionOk="0">
                        <a:moveTo>
                          <a:pt x="735" y="0"/>
                        </a:moveTo>
                        <a:cubicBezTo>
                          <a:pt x="449" y="0"/>
                          <a:pt x="165" y="179"/>
                          <a:pt x="84" y="506"/>
                        </a:cubicBezTo>
                        <a:cubicBezTo>
                          <a:pt x="0" y="863"/>
                          <a:pt x="227" y="1220"/>
                          <a:pt x="584" y="1303"/>
                        </a:cubicBezTo>
                        <a:cubicBezTo>
                          <a:pt x="640" y="1317"/>
                          <a:pt x="695" y="1324"/>
                          <a:pt x="748" y="1324"/>
                        </a:cubicBezTo>
                        <a:cubicBezTo>
                          <a:pt x="1237" y="1324"/>
                          <a:pt x="1577" y="766"/>
                          <a:pt x="1298" y="315"/>
                        </a:cubicBezTo>
                        <a:cubicBezTo>
                          <a:pt x="1166" y="101"/>
                          <a:pt x="950"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2504;p56">
                    <a:extLst>
                      <a:ext uri="{FF2B5EF4-FFF2-40B4-BE49-F238E27FC236}">
                        <a16:creationId xmlns:a16="http://schemas.microsoft.com/office/drawing/2014/main" id="{3D33FD00-C93D-48E2-9238-712687380A6D}"/>
                      </a:ext>
                    </a:extLst>
                  </p:cNvPr>
                  <p:cNvSpPr/>
                  <p:nvPr/>
                </p:nvSpPr>
                <p:spPr>
                  <a:xfrm>
                    <a:off x="4941000" y="4245800"/>
                    <a:ext cx="62050" cy="16775"/>
                  </a:xfrm>
                  <a:custGeom>
                    <a:avLst/>
                    <a:gdLst/>
                    <a:ahLst/>
                    <a:cxnLst/>
                    <a:rect l="l" t="t" r="r" b="b"/>
                    <a:pathLst>
                      <a:path w="2482" h="671" extrusionOk="0">
                        <a:moveTo>
                          <a:pt x="2242" y="1"/>
                        </a:moveTo>
                        <a:cubicBezTo>
                          <a:pt x="2208" y="1"/>
                          <a:pt x="2171" y="12"/>
                          <a:pt x="2135" y="40"/>
                        </a:cubicBezTo>
                        <a:cubicBezTo>
                          <a:pt x="1843" y="234"/>
                          <a:pt x="1506" y="334"/>
                          <a:pt x="1168" y="334"/>
                        </a:cubicBezTo>
                        <a:cubicBezTo>
                          <a:pt x="886" y="334"/>
                          <a:pt x="604" y="264"/>
                          <a:pt x="349" y="123"/>
                        </a:cubicBezTo>
                        <a:cubicBezTo>
                          <a:pt x="316" y="104"/>
                          <a:pt x="284" y="96"/>
                          <a:pt x="254" y="96"/>
                        </a:cubicBezTo>
                        <a:cubicBezTo>
                          <a:pt x="99" y="96"/>
                          <a:pt x="1" y="321"/>
                          <a:pt x="170" y="421"/>
                        </a:cubicBezTo>
                        <a:cubicBezTo>
                          <a:pt x="468" y="587"/>
                          <a:pt x="813" y="671"/>
                          <a:pt x="1159" y="671"/>
                        </a:cubicBezTo>
                        <a:lnTo>
                          <a:pt x="1313" y="671"/>
                        </a:lnTo>
                        <a:cubicBezTo>
                          <a:pt x="1683" y="647"/>
                          <a:pt x="2028" y="528"/>
                          <a:pt x="2337" y="314"/>
                        </a:cubicBezTo>
                        <a:cubicBezTo>
                          <a:pt x="2482" y="208"/>
                          <a:pt x="2385" y="1"/>
                          <a:pt x="2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2505;p56">
                    <a:extLst>
                      <a:ext uri="{FF2B5EF4-FFF2-40B4-BE49-F238E27FC236}">
                        <a16:creationId xmlns:a16="http://schemas.microsoft.com/office/drawing/2014/main" id="{046E3732-0020-401C-A019-B835E7469C02}"/>
                      </a:ext>
                    </a:extLst>
                  </p:cNvPr>
                  <p:cNvSpPr/>
                  <p:nvPr/>
                </p:nvSpPr>
                <p:spPr>
                  <a:xfrm>
                    <a:off x="5130700" y="4174900"/>
                    <a:ext cx="94675" cy="76975"/>
                  </a:xfrm>
                  <a:custGeom>
                    <a:avLst/>
                    <a:gdLst/>
                    <a:ahLst/>
                    <a:cxnLst/>
                    <a:rect l="l" t="t" r="r" b="b"/>
                    <a:pathLst>
                      <a:path w="3787" h="3079" extrusionOk="0">
                        <a:moveTo>
                          <a:pt x="2078" y="0"/>
                        </a:moveTo>
                        <a:cubicBezTo>
                          <a:pt x="1544" y="0"/>
                          <a:pt x="975" y="111"/>
                          <a:pt x="583" y="197"/>
                        </a:cubicBezTo>
                        <a:lnTo>
                          <a:pt x="0" y="3078"/>
                        </a:lnTo>
                        <a:cubicBezTo>
                          <a:pt x="476" y="3031"/>
                          <a:pt x="2084" y="2959"/>
                          <a:pt x="3048" y="2245"/>
                        </a:cubicBezTo>
                        <a:cubicBezTo>
                          <a:pt x="3643" y="1804"/>
                          <a:pt x="3786" y="959"/>
                          <a:pt x="3322" y="411"/>
                        </a:cubicBezTo>
                        <a:cubicBezTo>
                          <a:pt x="3056" y="99"/>
                          <a:pt x="2582" y="0"/>
                          <a:pt x="2078" y="0"/>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2506;p56">
                    <a:extLst>
                      <a:ext uri="{FF2B5EF4-FFF2-40B4-BE49-F238E27FC236}">
                        <a16:creationId xmlns:a16="http://schemas.microsoft.com/office/drawing/2014/main" id="{45C0BB25-E84B-42B2-AC97-80B32906E5E7}"/>
                      </a:ext>
                    </a:extLst>
                  </p:cNvPr>
                  <p:cNvSpPr/>
                  <p:nvPr/>
                </p:nvSpPr>
                <p:spPr>
                  <a:xfrm>
                    <a:off x="5166350" y="4190975"/>
                    <a:ext cx="38775" cy="14150"/>
                  </a:xfrm>
                  <a:custGeom>
                    <a:avLst/>
                    <a:gdLst/>
                    <a:ahLst/>
                    <a:cxnLst/>
                    <a:rect l="l" t="t" r="r" b="b"/>
                    <a:pathLst>
                      <a:path w="1551" h="566" extrusionOk="0">
                        <a:moveTo>
                          <a:pt x="562" y="1"/>
                        </a:moveTo>
                        <a:cubicBezTo>
                          <a:pt x="442" y="1"/>
                          <a:pt x="322" y="15"/>
                          <a:pt x="205" y="42"/>
                        </a:cubicBezTo>
                        <a:cubicBezTo>
                          <a:pt x="1" y="107"/>
                          <a:pt x="69" y="385"/>
                          <a:pt x="251" y="385"/>
                        </a:cubicBezTo>
                        <a:cubicBezTo>
                          <a:pt x="270" y="385"/>
                          <a:pt x="291" y="382"/>
                          <a:pt x="312" y="375"/>
                        </a:cubicBezTo>
                        <a:cubicBezTo>
                          <a:pt x="398" y="356"/>
                          <a:pt x="485" y="346"/>
                          <a:pt x="573" y="346"/>
                        </a:cubicBezTo>
                        <a:cubicBezTo>
                          <a:pt x="802" y="346"/>
                          <a:pt x="1031" y="413"/>
                          <a:pt x="1229" y="542"/>
                        </a:cubicBezTo>
                        <a:cubicBezTo>
                          <a:pt x="1253" y="554"/>
                          <a:pt x="1289" y="566"/>
                          <a:pt x="1312" y="566"/>
                        </a:cubicBezTo>
                        <a:cubicBezTo>
                          <a:pt x="1491" y="566"/>
                          <a:pt x="1551" y="340"/>
                          <a:pt x="1408" y="244"/>
                        </a:cubicBezTo>
                        <a:cubicBezTo>
                          <a:pt x="1154" y="84"/>
                          <a:pt x="857"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2507;p56">
                    <a:extLst>
                      <a:ext uri="{FF2B5EF4-FFF2-40B4-BE49-F238E27FC236}">
                        <a16:creationId xmlns:a16="http://schemas.microsoft.com/office/drawing/2014/main" id="{30D69694-8FFC-4866-8314-1975531D3B71}"/>
                      </a:ext>
                    </a:extLst>
                  </p:cNvPr>
                  <p:cNvSpPr/>
                  <p:nvPr/>
                </p:nvSpPr>
                <p:spPr>
                  <a:xfrm>
                    <a:off x="5171775" y="4195750"/>
                    <a:ext cx="23200" cy="25450"/>
                  </a:xfrm>
                  <a:custGeom>
                    <a:avLst/>
                    <a:gdLst/>
                    <a:ahLst/>
                    <a:cxnLst/>
                    <a:rect l="l" t="t" r="r" b="b"/>
                    <a:pathLst>
                      <a:path w="928" h="1018" extrusionOk="0">
                        <a:moveTo>
                          <a:pt x="684" y="0"/>
                        </a:moveTo>
                        <a:cubicBezTo>
                          <a:pt x="628" y="0"/>
                          <a:pt x="573" y="26"/>
                          <a:pt x="536" y="89"/>
                        </a:cubicBezTo>
                        <a:cubicBezTo>
                          <a:pt x="417" y="315"/>
                          <a:pt x="274" y="530"/>
                          <a:pt x="107" y="732"/>
                        </a:cubicBezTo>
                        <a:cubicBezTo>
                          <a:pt x="0" y="839"/>
                          <a:pt x="83" y="1018"/>
                          <a:pt x="226" y="1018"/>
                        </a:cubicBezTo>
                        <a:cubicBezTo>
                          <a:pt x="274" y="1018"/>
                          <a:pt x="322" y="994"/>
                          <a:pt x="357" y="970"/>
                        </a:cubicBezTo>
                        <a:cubicBezTo>
                          <a:pt x="548" y="744"/>
                          <a:pt x="703" y="518"/>
                          <a:pt x="845" y="268"/>
                        </a:cubicBezTo>
                        <a:cubicBezTo>
                          <a:pt x="927" y="128"/>
                          <a:pt x="806"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2508;p56">
                    <a:extLst>
                      <a:ext uri="{FF2B5EF4-FFF2-40B4-BE49-F238E27FC236}">
                        <a16:creationId xmlns:a16="http://schemas.microsoft.com/office/drawing/2014/main" id="{47E90A27-33F4-4E03-89F3-8397BD6542CA}"/>
                      </a:ext>
                    </a:extLst>
                  </p:cNvPr>
                  <p:cNvSpPr/>
                  <p:nvPr/>
                </p:nvSpPr>
                <p:spPr>
                  <a:xfrm>
                    <a:off x="4703850" y="4177050"/>
                    <a:ext cx="95275" cy="76600"/>
                  </a:xfrm>
                  <a:custGeom>
                    <a:avLst/>
                    <a:gdLst/>
                    <a:ahLst/>
                    <a:cxnLst/>
                    <a:rect l="l" t="t" r="r" b="b"/>
                    <a:pathLst>
                      <a:path w="3811" h="3064" extrusionOk="0">
                        <a:moveTo>
                          <a:pt x="1743" y="1"/>
                        </a:moveTo>
                        <a:cubicBezTo>
                          <a:pt x="1224" y="1"/>
                          <a:pt x="733" y="99"/>
                          <a:pt x="465" y="420"/>
                        </a:cubicBezTo>
                        <a:cubicBezTo>
                          <a:pt x="0" y="968"/>
                          <a:pt x="155" y="1814"/>
                          <a:pt x="751" y="2254"/>
                        </a:cubicBezTo>
                        <a:cubicBezTo>
                          <a:pt x="1727" y="2956"/>
                          <a:pt x="3322" y="3016"/>
                          <a:pt x="3810" y="3064"/>
                        </a:cubicBezTo>
                        <a:lnTo>
                          <a:pt x="3191" y="170"/>
                        </a:lnTo>
                        <a:cubicBezTo>
                          <a:pt x="2810" y="99"/>
                          <a:pt x="2263" y="1"/>
                          <a:pt x="1743" y="1"/>
                        </a:cubicBez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2509;p56">
                    <a:extLst>
                      <a:ext uri="{FF2B5EF4-FFF2-40B4-BE49-F238E27FC236}">
                        <a16:creationId xmlns:a16="http://schemas.microsoft.com/office/drawing/2014/main" id="{FD0FADAC-EDE6-4BF8-BC0D-A67F7B409957}"/>
                      </a:ext>
                    </a:extLst>
                  </p:cNvPr>
                  <p:cNvSpPr/>
                  <p:nvPr/>
                </p:nvSpPr>
                <p:spPr>
                  <a:xfrm>
                    <a:off x="4724100" y="4193075"/>
                    <a:ext cx="38475" cy="14450"/>
                  </a:xfrm>
                  <a:custGeom>
                    <a:avLst/>
                    <a:gdLst/>
                    <a:ahLst/>
                    <a:cxnLst/>
                    <a:rect l="l" t="t" r="r" b="b"/>
                    <a:pathLst>
                      <a:path w="1539" h="578" extrusionOk="0">
                        <a:moveTo>
                          <a:pt x="987" y="1"/>
                        </a:moveTo>
                        <a:cubicBezTo>
                          <a:pt x="690" y="1"/>
                          <a:pt x="398" y="86"/>
                          <a:pt x="143" y="256"/>
                        </a:cubicBezTo>
                        <a:cubicBezTo>
                          <a:pt x="0" y="339"/>
                          <a:pt x="60" y="577"/>
                          <a:pt x="238" y="577"/>
                        </a:cubicBezTo>
                        <a:cubicBezTo>
                          <a:pt x="262" y="577"/>
                          <a:pt x="298" y="565"/>
                          <a:pt x="322" y="553"/>
                        </a:cubicBezTo>
                        <a:cubicBezTo>
                          <a:pt x="528" y="410"/>
                          <a:pt x="768" y="341"/>
                          <a:pt x="1006" y="341"/>
                        </a:cubicBezTo>
                        <a:cubicBezTo>
                          <a:pt x="1084" y="341"/>
                          <a:pt x="1162" y="348"/>
                          <a:pt x="1238" y="363"/>
                        </a:cubicBezTo>
                        <a:cubicBezTo>
                          <a:pt x="1261" y="370"/>
                          <a:pt x="1282" y="373"/>
                          <a:pt x="1301" y="373"/>
                        </a:cubicBezTo>
                        <a:cubicBezTo>
                          <a:pt x="1480" y="373"/>
                          <a:pt x="1539" y="106"/>
                          <a:pt x="1346" y="41"/>
                        </a:cubicBezTo>
                        <a:cubicBezTo>
                          <a:pt x="1226" y="14"/>
                          <a:pt x="1106" y="1"/>
                          <a:pt x="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2510;p56">
                    <a:extLst>
                      <a:ext uri="{FF2B5EF4-FFF2-40B4-BE49-F238E27FC236}">
                        <a16:creationId xmlns:a16="http://schemas.microsoft.com/office/drawing/2014/main" id="{23F0098F-46C1-4206-B10D-B9A29B8FA183}"/>
                      </a:ext>
                    </a:extLst>
                  </p:cNvPr>
                  <p:cNvSpPr/>
                  <p:nvPr/>
                </p:nvSpPr>
                <p:spPr>
                  <a:xfrm>
                    <a:off x="4734775" y="4198050"/>
                    <a:ext cx="22675" cy="25250"/>
                  </a:xfrm>
                  <a:custGeom>
                    <a:avLst/>
                    <a:gdLst/>
                    <a:ahLst/>
                    <a:cxnLst/>
                    <a:rect l="l" t="t" r="r" b="b"/>
                    <a:pathLst>
                      <a:path w="907" h="1010" extrusionOk="0">
                        <a:moveTo>
                          <a:pt x="223" y="1"/>
                        </a:moveTo>
                        <a:cubicBezTo>
                          <a:pt x="109" y="1"/>
                          <a:pt x="0" y="122"/>
                          <a:pt x="73" y="259"/>
                        </a:cubicBezTo>
                        <a:cubicBezTo>
                          <a:pt x="204" y="509"/>
                          <a:pt x="371" y="747"/>
                          <a:pt x="561" y="950"/>
                        </a:cubicBezTo>
                        <a:cubicBezTo>
                          <a:pt x="585" y="985"/>
                          <a:pt x="633" y="1009"/>
                          <a:pt x="680" y="1009"/>
                        </a:cubicBezTo>
                        <a:cubicBezTo>
                          <a:pt x="835" y="1009"/>
                          <a:pt x="907" y="819"/>
                          <a:pt x="799" y="712"/>
                        </a:cubicBezTo>
                        <a:cubicBezTo>
                          <a:pt x="633" y="521"/>
                          <a:pt x="490" y="307"/>
                          <a:pt x="371" y="92"/>
                        </a:cubicBezTo>
                        <a:cubicBezTo>
                          <a:pt x="333" y="28"/>
                          <a:pt x="277"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2511;p56">
                    <a:extLst>
                      <a:ext uri="{FF2B5EF4-FFF2-40B4-BE49-F238E27FC236}">
                        <a16:creationId xmlns:a16="http://schemas.microsoft.com/office/drawing/2014/main" id="{ACA1094D-764C-403F-9548-1347598F36E5}"/>
                      </a:ext>
                    </a:extLst>
                  </p:cNvPr>
                  <p:cNvSpPr/>
                  <p:nvPr/>
                </p:nvSpPr>
                <p:spPr>
                  <a:xfrm>
                    <a:off x="4915475" y="4353950"/>
                    <a:ext cx="121175" cy="81275"/>
                  </a:xfrm>
                  <a:custGeom>
                    <a:avLst/>
                    <a:gdLst/>
                    <a:ahLst/>
                    <a:cxnLst/>
                    <a:rect l="l" t="t" r="r" b="b"/>
                    <a:pathLst>
                      <a:path w="4847" h="3251" extrusionOk="0">
                        <a:moveTo>
                          <a:pt x="4680" y="0"/>
                        </a:moveTo>
                        <a:lnTo>
                          <a:pt x="37" y="226"/>
                        </a:lnTo>
                        <a:lnTo>
                          <a:pt x="1" y="2822"/>
                        </a:lnTo>
                        <a:lnTo>
                          <a:pt x="2644" y="3250"/>
                        </a:lnTo>
                        <a:lnTo>
                          <a:pt x="4847" y="2798"/>
                        </a:lnTo>
                        <a:lnTo>
                          <a:pt x="4680" y="0"/>
                        </a:lnTo>
                        <a:close/>
                      </a:path>
                    </a:pathLst>
                  </a:custGeom>
                  <a:solidFill>
                    <a:srgbClr val="FFD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2512;p56">
                    <a:extLst>
                      <a:ext uri="{FF2B5EF4-FFF2-40B4-BE49-F238E27FC236}">
                        <a16:creationId xmlns:a16="http://schemas.microsoft.com/office/drawing/2014/main" id="{B88D0147-452C-4467-8D84-8B9232D4CBC8}"/>
                      </a:ext>
                    </a:extLst>
                  </p:cNvPr>
                  <p:cNvSpPr/>
                  <p:nvPr/>
                </p:nvSpPr>
                <p:spPr>
                  <a:xfrm>
                    <a:off x="4997350" y="4133400"/>
                    <a:ext cx="49425" cy="21600"/>
                  </a:xfrm>
                  <a:custGeom>
                    <a:avLst/>
                    <a:gdLst/>
                    <a:ahLst/>
                    <a:cxnLst/>
                    <a:rect l="l" t="t" r="r" b="b"/>
                    <a:pathLst>
                      <a:path w="1977" h="864" extrusionOk="0">
                        <a:moveTo>
                          <a:pt x="688" y="1"/>
                        </a:moveTo>
                        <a:cubicBezTo>
                          <a:pt x="462" y="1"/>
                          <a:pt x="224" y="37"/>
                          <a:pt x="83" y="178"/>
                        </a:cubicBezTo>
                        <a:cubicBezTo>
                          <a:pt x="36" y="238"/>
                          <a:pt x="12" y="309"/>
                          <a:pt x="0" y="381"/>
                        </a:cubicBezTo>
                        <a:cubicBezTo>
                          <a:pt x="0" y="488"/>
                          <a:pt x="48" y="726"/>
                          <a:pt x="179" y="785"/>
                        </a:cubicBezTo>
                        <a:cubicBezTo>
                          <a:pt x="238" y="809"/>
                          <a:pt x="298" y="821"/>
                          <a:pt x="345" y="821"/>
                        </a:cubicBezTo>
                        <a:cubicBezTo>
                          <a:pt x="572" y="845"/>
                          <a:pt x="798" y="845"/>
                          <a:pt x="1024" y="857"/>
                        </a:cubicBezTo>
                        <a:cubicBezTo>
                          <a:pt x="1085" y="861"/>
                          <a:pt x="1146" y="864"/>
                          <a:pt x="1207" y="864"/>
                        </a:cubicBezTo>
                        <a:cubicBezTo>
                          <a:pt x="1313" y="864"/>
                          <a:pt x="1418" y="856"/>
                          <a:pt x="1524" y="833"/>
                        </a:cubicBezTo>
                        <a:cubicBezTo>
                          <a:pt x="1703" y="821"/>
                          <a:pt x="1857" y="714"/>
                          <a:pt x="1941" y="547"/>
                        </a:cubicBezTo>
                        <a:cubicBezTo>
                          <a:pt x="1976" y="428"/>
                          <a:pt x="1941" y="285"/>
                          <a:pt x="1834" y="202"/>
                        </a:cubicBezTo>
                        <a:cubicBezTo>
                          <a:pt x="1631" y="35"/>
                          <a:pt x="1167" y="23"/>
                          <a:pt x="917" y="11"/>
                        </a:cubicBezTo>
                        <a:cubicBezTo>
                          <a:pt x="845" y="5"/>
                          <a:pt x="767"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2513;p56">
                    <a:extLst>
                      <a:ext uri="{FF2B5EF4-FFF2-40B4-BE49-F238E27FC236}">
                        <a16:creationId xmlns:a16="http://schemas.microsoft.com/office/drawing/2014/main" id="{2FD6DE82-60FB-4549-A7FF-D1DAD5084661}"/>
                      </a:ext>
                    </a:extLst>
                  </p:cNvPr>
                  <p:cNvSpPr/>
                  <p:nvPr/>
                </p:nvSpPr>
                <p:spPr>
                  <a:xfrm>
                    <a:off x="4896125" y="4135200"/>
                    <a:ext cx="49450" cy="21825"/>
                  </a:xfrm>
                  <a:custGeom>
                    <a:avLst/>
                    <a:gdLst/>
                    <a:ahLst/>
                    <a:cxnLst/>
                    <a:rect l="l" t="t" r="r" b="b"/>
                    <a:pathLst>
                      <a:path w="1978" h="873" extrusionOk="0">
                        <a:moveTo>
                          <a:pt x="1290" y="0"/>
                        </a:moveTo>
                        <a:cubicBezTo>
                          <a:pt x="1210" y="0"/>
                          <a:pt x="1132" y="5"/>
                          <a:pt x="1061" y="11"/>
                        </a:cubicBezTo>
                        <a:cubicBezTo>
                          <a:pt x="799" y="35"/>
                          <a:pt x="334" y="47"/>
                          <a:pt x="144" y="213"/>
                        </a:cubicBezTo>
                        <a:cubicBezTo>
                          <a:pt x="37" y="297"/>
                          <a:pt x="1" y="440"/>
                          <a:pt x="49" y="559"/>
                        </a:cubicBezTo>
                        <a:cubicBezTo>
                          <a:pt x="120" y="725"/>
                          <a:pt x="287" y="832"/>
                          <a:pt x="465" y="844"/>
                        </a:cubicBezTo>
                        <a:cubicBezTo>
                          <a:pt x="587" y="862"/>
                          <a:pt x="709" y="873"/>
                          <a:pt x="827" y="873"/>
                        </a:cubicBezTo>
                        <a:cubicBezTo>
                          <a:pt x="870" y="873"/>
                          <a:pt x="912" y="871"/>
                          <a:pt x="953" y="868"/>
                        </a:cubicBezTo>
                        <a:cubicBezTo>
                          <a:pt x="1180" y="856"/>
                          <a:pt x="1406" y="844"/>
                          <a:pt x="1632" y="821"/>
                        </a:cubicBezTo>
                        <a:cubicBezTo>
                          <a:pt x="1692" y="821"/>
                          <a:pt x="1751" y="809"/>
                          <a:pt x="1799" y="785"/>
                        </a:cubicBezTo>
                        <a:cubicBezTo>
                          <a:pt x="1930" y="725"/>
                          <a:pt x="1977" y="487"/>
                          <a:pt x="1977" y="380"/>
                        </a:cubicBezTo>
                        <a:cubicBezTo>
                          <a:pt x="1965" y="309"/>
                          <a:pt x="1942" y="225"/>
                          <a:pt x="1882" y="178"/>
                        </a:cubicBezTo>
                        <a:cubicBezTo>
                          <a:pt x="1750" y="37"/>
                          <a:pt x="1514"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2514;p56">
                    <a:extLst>
                      <a:ext uri="{FF2B5EF4-FFF2-40B4-BE49-F238E27FC236}">
                        <a16:creationId xmlns:a16="http://schemas.microsoft.com/office/drawing/2014/main" id="{728ED7FF-7EDE-479B-B91E-C4E36783D2F5}"/>
                      </a:ext>
                    </a:extLst>
                  </p:cNvPr>
                  <p:cNvSpPr/>
                  <p:nvPr/>
                </p:nvSpPr>
                <p:spPr>
                  <a:xfrm>
                    <a:off x="4742250" y="3930075"/>
                    <a:ext cx="466450" cy="266725"/>
                  </a:xfrm>
                  <a:custGeom>
                    <a:avLst/>
                    <a:gdLst/>
                    <a:ahLst/>
                    <a:cxnLst/>
                    <a:rect l="l" t="t" r="r" b="b"/>
                    <a:pathLst>
                      <a:path w="18658" h="10669" extrusionOk="0">
                        <a:moveTo>
                          <a:pt x="8761" y="1"/>
                        </a:moveTo>
                        <a:cubicBezTo>
                          <a:pt x="5077" y="1"/>
                          <a:pt x="2149" y="1757"/>
                          <a:pt x="1251" y="3156"/>
                        </a:cubicBezTo>
                        <a:cubicBezTo>
                          <a:pt x="369" y="4537"/>
                          <a:pt x="0" y="6180"/>
                          <a:pt x="203" y="7811"/>
                        </a:cubicBezTo>
                        <a:cubicBezTo>
                          <a:pt x="203" y="7811"/>
                          <a:pt x="643" y="7752"/>
                          <a:pt x="1001" y="7680"/>
                        </a:cubicBezTo>
                        <a:lnTo>
                          <a:pt x="1167" y="9990"/>
                        </a:lnTo>
                        <a:lnTo>
                          <a:pt x="1941" y="10669"/>
                        </a:lnTo>
                        <a:lnTo>
                          <a:pt x="2274" y="7204"/>
                        </a:lnTo>
                        <a:cubicBezTo>
                          <a:pt x="3548" y="6513"/>
                          <a:pt x="4572" y="5323"/>
                          <a:pt x="5299" y="4061"/>
                        </a:cubicBezTo>
                        <a:cubicBezTo>
                          <a:pt x="7148" y="5650"/>
                          <a:pt x="9787" y="6342"/>
                          <a:pt x="10508" y="6342"/>
                        </a:cubicBezTo>
                        <a:cubicBezTo>
                          <a:pt x="10613" y="6342"/>
                          <a:pt x="10677" y="6328"/>
                          <a:pt x="10692" y="6299"/>
                        </a:cubicBezTo>
                        <a:cubicBezTo>
                          <a:pt x="10835" y="6049"/>
                          <a:pt x="10728" y="5406"/>
                          <a:pt x="10442" y="4954"/>
                        </a:cubicBezTo>
                        <a:lnTo>
                          <a:pt x="10442" y="4954"/>
                        </a:lnTo>
                        <a:cubicBezTo>
                          <a:pt x="11633" y="5799"/>
                          <a:pt x="13704" y="6597"/>
                          <a:pt x="15407" y="7156"/>
                        </a:cubicBezTo>
                        <a:lnTo>
                          <a:pt x="15943" y="10466"/>
                        </a:lnTo>
                        <a:lnTo>
                          <a:pt x="16645" y="9918"/>
                        </a:lnTo>
                        <a:lnTo>
                          <a:pt x="16800" y="7573"/>
                        </a:lnTo>
                        <a:cubicBezTo>
                          <a:pt x="17536" y="7783"/>
                          <a:pt x="18058" y="7901"/>
                          <a:pt x="18179" y="7901"/>
                        </a:cubicBezTo>
                        <a:cubicBezTo>
                          <a:pt x="18195" y="7901"/>
                          <a:pt x="18204" y="7899"/>
                          <a:pt x="18205" y="7894"/>
                        </a:cubicBezTo>
                        <a:cubicBezTo>
                          <a:pt x="18657" y="6954"/>
                          <a:pt x="17431" y="382"/>
                          <a:pt x="9287" y="12"/>
                        </a:cubicBezTo>
                        <a:cubicBezTo>
                          <a:pt x="9110" y="4"/>
                          <a:pt x="8935" y="1"/>
                          <a:pt x="8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2515;p56">
                    <a:extLst>
                      <a:ext uri="{FF2B5EF4-FFF2-40B4-BE49-F238E27FC236}">
                        <a16:creationId xmlns:a16="http://schemas.microsoft.com/office/drawing/2014/main" id="{2C6162E8-AAF7-4CC5-AA06-60AA1044CC49}"/>
                      </a:ext>
                    </a:extLst>
                  </p:cNvPr>
                  <p:cNvSpPr/>
                  <p:nvPr/>
                </p:nvSpPr>
                <p:spPr>
                  <a:xfrm>
                    <a:off x="4904225" y="4421675"/>
                    <a:ext cx="141875" cy="16550"/>
                  </a:xfrm>
                  <a:custGeom>
                    <a:avLst/>
                    <a:gdLst/>
                    <a:ahLst/>
                    <a:cxnLst/>
                    <a:rect l="l" t="t" r="r" b="b"/>
                    <a:pathLst>
                      <a:path w="5675" h="662" extrusionOk="0">
                        <a:moveTo>
                          <a:pt x="235" y="0"/>
                        </a:moveTo>
                        <a:cubicBezTo>
                          <a:pt x="78" y="0"/>
                          <a:pt x="0" y="254"/>
                          <a:pt x="177" y="327"/>
                        </a:cubicBezTo>
                        <a:cubicBezTo>
                          <a:pt x="213" y="339"/>
                          <a:pt x="951" y="661"/>
                          <a:pt x="2892" y="661"/>
                        </a:cubicBezTo>
                        <a:lnTo>
                          <a:pt x="2939" y="661"/>
                        </a:lnTo>
                        <a:cubicBezTo>
                          <a:pt x="2992" y="661"/>
                          <a:pt x="3045" y="662"/>
                          <a:pt x="3098" y="662"/>
                        </a:cubicBezTo>
                        <a:cubicBezTo>
                          <a:pt x="3890" y="662"/>
                          <a:pt x="4681" y="578"/>
                          <a:pt x="5451" y="410"/>
                        </a:cubicBezTo>
                        <a:cubicBezTo>
                          <a:pt x="5674" y="377"/>
                          <a:pt x="5626" y="73"/>
                          <a:pt x="5434" y="73"/>
                        </a:cubicBezTo>
                        <a:cubicBezTo>
                          <a:pt x="5420" y="73"/>
                          <a:pt x="5406" y="74"/>
                          <a:pt x="5392" y="77"/>
                        </a:cubicBezTo>
                        <a:cubicBezTo>
                          <a:pt x="4662" y="236"/>
                          <a:pt x="3914" y="319"/>
                          <a:pt x="3172" y="319"/>
                        </a:cubicBezTo>
                        <a:cubicBezTo>
                          <a:pt x="3078" y="319"/>
                          <a:pt x="2985" y="318"/>
                          <a:pt x="2892" y="315"/>
                        </a:cubicBezTo>
                        <a:cubicBezTo>
                          <a:pt x="1046" y="315"/>
                          <a:pt x="320" y="18"/>
                          <a:pt x="308" y="18"/>
                        </a:cubicBezTo>
                        <a:cubicBezTo>
                          <a:pt x="282" y="5"/>
                          <a:pt x="25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2516;p56">
                    <a:extLst>
                      <a:ext uri="{FF2B5EF4-FFF2-40B4-BE49-F238E27FC236}">
                        <a16:creationId xmlns:a16="http://schemas.microsoft.com/office/drawing/2014/main" id="{900C2C25-FD1C-4CA6-B07E-990AA712FA6A}"/>
                      </a:ext>
                    </a:extLst>
                  </p:cNvPr>
                  <p:cNvSpPr/>
                  <p:nvPr/>
                </p:nvSpPr>
                <p:spPr>
                  <a:xfrm>
                    <a:off x="4909825" y="4216125"/>
                    <a:ext cx="4500" cy="4775"/>
                  </a:xfrm>
                  <a:custGeom>
                    <a:avLst/>
                    <a:gdLst/>
                    <a:ahLst/>
                    <a:cxnLst/>
                    <a:rect l="l" t="t" r="r" b="b"/>
                    <a:pathLst>
                      <a:path w="180" h="191" extrusionOk="0">
                        <a:moveTo>
                          <a:pt x="96" y="0"/>
                        </a:moveTo>
                        <a:cubicBezTo>
                          <a:pt x="36" y="0"/>
                          <a:pt x="1" y="48"/>
                          <a:pt x="1" y="96"/>
                        </a:cubicBezTo>
                        <a:cubicBezTo>
                          <a:pt x="1" y="143"/>
                          <a:pt x="36" y="191"/>
                          <a:pt x="96" y="191"/>
                        </a:cubicBezTo>
                        <a:cubicBezTo>
                          <a:pt x="143" y="191"/>
                          <a:pt x="179" y="143"/>
                          <a:pt x="179" y="96"/>
                        </a:cubicBezTo>
                        <a:cubicBezTo>
                          <a:pt x="179" y="48"/>
                          <a:pt x="143" y="0"/>
                          <a:pt x="96"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2517;p56">
                    <a:extLst>
                      <a:ext uri="{FF2B5EF4-FFF2-40B4-BE49-F238E27FC236}">
                        <a16:creationId xmlns:a16="http://schemas.microsoft.com/office/drawing/2014/main" id="{842D176F-B718-43EF-BBA1-35E7F66B5276}"/>
                      </a:ext>
                    </a:extLst>
                  </p:cNvPr>
                  <p:cNvSpPr/>
                  <p:nvPr/>
                </p:nvSpPr>
                <p:spPr>
                  <a:xfrm>
                    <a:off x="4932150" y="4221775"/>
                    <a:ext cx="4800" cy="4500"/>
                  </a:xfrm>
                  <a:custGeom>
                    <a:avLst/>
                    <a:gdLst/>
                    <a:ahLst/>
                    <a:cxnLst/>
                    <a:rect l="l" t="t" r="r" b="b"/>
                    <a:pathLst>
                      <a:path w="192" h="180" extrusionOk="0">
                        <a:moveTo>
                          <a:pt x="96" y="1"/>
                        </a:moveTo>
                        <a:cubicBezTo>
                          <a:pt x="48" y="1"/>
                          <a:pt x="1" y="36"/>
                          <a:pt x="1" y="84"/>
                        </a:cubicBezTo>
                        <a:cubicBezTo>
                          <a:pt x="1" y="144"/>
                          <a:pt x="48" y="179"/>
                          <a:pt x="96" y="179"/>
                        </a:cubicBezTo>
                        <a:cubicBezTo>
                          <a:pt x="143" y="179"/>
                          <a:pt x="191" y="144"/>
                          <a:pt x="191" y="84"/>
                        </a:cubicBezTo>
                        <a:cubicBezTo>
                          <a:pt x="191"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2518;p56">
                    <a:extLst>
                      <a:ext uri="{FF2B5EF4-FFF2-40B4-BE49-F238E27FC236}">
                        <a16:creationId xmlns:a16="http://schemas.microsoft.com/office/drawing/2014/main" id="{2234A518-446C-4767-BBEB-3217A22EE3EE}"/>
                      </a:ext>
                    </a:extLst>
                  </p:cNvPr>
                  <p:cNvSpPr/>
                  <p:nvPr/>
                </p:nvSpPr>
                <p:spPr>
                  <a:xfrm>
                    <a:off x="4930375" y="4239050"/>
                    <a:ext cx="4475" cy="4475"/>
                  </a:xfrm>
                  <a:custGeom>
                    <a:avLst/>
                    <a:gdLst/>
                    <a:ahLst/>
                    <a:cxnLst/>
                    <a:rect l="l" t="t" r="r" b="b"/>
                    <a:pathLst>
                      <a:path w="179" h="179" extrusionOk="0">
                        <a:moveTo>
                          <a:pt x="83" y="0"/>
                        </a:moveTo>
                        <a:cubicBezTo>
                          <a:pt x="36" y="0"/>
                          <a:pt x="0" y="48"/>
                          <a:pt x="0" y="95"/>
                        </a:cubicBezTo>
                        <a:cubicBezTo>
                          <a:pt x="0" y="143"/>
                          <a:pt x="36" y="179"/>
                          <a:pt x="83" y="179"/>
                        </a:cubicBezTo>
                        <a:cubicBezTo>
                          <a:pt x="131" y="179"/>
                          <a:pt x="179" y="143"/>
                          <a:pt x="179" y="95"/>
                        </a:cubicBezTo>
                        <a:cubicBezTo>
                          <a:pt x="179" y="48"/>
                          <a:pt x="131" y="0"/>
                          <a:pt x="83"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2519;p56">
                    <a:extLst>
                      <a:ext uri="{FF2B5EF4-FFF2-40B4-BE49-F238E27FC236}">
                        <a16:creationId xmlns:a16="http://schemas.microsoft.com/office/drawing/2014/main" id="{14892BA8-1AC1-4A82-9837-C97C06B07449}"/>
                      </a:ext>
                    </a:extLst>
                  </p:cNvPr>
                  <p:cNvSpPr/>
                  <p:nvPr/>
                </p:nvSpPr>
                <p:spPr>
                  <a:xfrm>
                    <a:off x="4917200" y="4228625"/>
                    <a:ext cx="4850" cy="3550"/>
                  </a:xfrm>
                  <a:custGeom>
                    <a:avLst/>
                    <a:gdLst/>
                    <a:ahLst/>
                    <a:cxnLst/>
                    <a:rect l="l" t="t" r="r" b="b"/>
                    <a:pathLst>
                      <a:path w="194" h="142" extrusionOk="0">
                        <a:moveTo>
                          <a:pt x="110" y="1"/>
                        </a:moveTo>
                        <a:cubicBezTo>
                          <a:pt x="1" y="1"/>
                          <a:pt x="109" y="141"/>
                          <a:pt x="165" y="141"/>
                        </a:cubicBezTo>
                        <a:cubicBezTo>
                          <a:pt x="182" y="141"/>
                          <a:pt x="194" y="129"/>
                          <a:pt x="194" y="96"/>
                        </a:cubicBezTo>
                        <a:cubicBezTo>
                          <a:pt x="194" y="48"/>
                          <a:pt x="158" y="1"/>
                          <a:pt x="110"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2520;p56">
                    <a:extLst>
                      <a:ext uri="{FF2B5EF4-FFF2-40B4-BE49-F238E27FC236}">
                        <a16:creationId xmlns:a16="http://schemas.microsoft.com/office/drawing/2014/main" id="{4D2F0104-782A-4681-A9A4-834494987597}"/>
                      </a:ext>
                    </a:extLst>
                  </p:cNvPr>
                  <p:cNvSpPr/>
                  <p:nvPr/>
                </p:nvSpPr>
                <p:spPr>
                  <a:xfrm>
                    <a:off x="4907950" y="4238750"/>
                    <a:ext cx="4875" cy="3425"/>
                  </a:xfrm>
                  <a:custGeom>
                    <a:avLst/>
                    <a:gdLst/>
                    <a:ahLst/>
                    <a:cxnLst/>
                    <a:rect l="l" t="t" r="r" b="b"/>
                    <a:pathLst>
                      <a:path w="195" h="137" extrusionOk="0">
                        <a:moveTo>
                          <a:pt x="111" y="0"/>
                        </a:moveTo>
                        <a:cubicBezTo>
                          <a:pt x="1" y="0"/>
                          <a:pt x="112" y="136"/>
                          <a:pt x="167" y="136"/>
                        </a:cubicBezTo>
                        <a:cubicBezTo>
                          <a:pt x="183" y="136"/>
                          <a:pt x="195" y="125"/>
                          <a:pt x="195" y="96"/>
                        </a:cubicBezTo>
                        <a:cubicBezTo>
                          <a:pt x="195" y="36"/>
                          <a:pt x="159" y="0"/>
                          <a:pt x="111"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2521;p56">
                    <a:extLst>
                      <a:ext uri="{FF2B5EF4-FFF2-40B4-BE49-F238E27FC236}">
                        <a16:creationId xmlns:a16="http://schemas.microsoft.com/office/drawing/2014/main" id="{FBB4F05B-10F3-453F-87B4-DE0DF729B94E}"/>
                      </a:ext>
                    </a:extLst>
                  </p:cNvPr>
                  <p:cNvSpPr/>
                  <p:nvPr/>
                </p:nvSpPr>
                <p:spPr>
                  <a:xfrm>
                    <a:off x="5010925" y="4216425"/>
                    <a:ext cx="4900" cy="3300"/>
                  </a:xfrm>
                  <a:custGeom>
                    <a:avLst/>
                    <a:gdLst/>
                    <a:ahLst/>
                    <a:cxnLst/>
                    <a:rect l="l" t="t" r="r" b="b"/>
                    <a:pathLst>
                      <a:path w="196" h="132" extrusionOk="0">
                        <a:moveTo>
                          <a:pt x="100" y="0"/>
                        </a:moveTo>
                        <a:cubicBezTo>
                          <a:pt x="0" y="0"/>
                          <a:pt x="107" y="131"/>
                          <a:pt x="164" y="131"/>
                        </a:cubicBezTo>
                        <a:cubicBezTo>
                          <a:pt x="182" y="131"/>
                          <a:pt x="195" y="118"/>
                          <a:pt x="195" y="84"/>
                        </a:cubicBezTo>
                        <a:cubicBezTo>
                          <a:pt x="195" y="36"/>
                          <a:pt x="160" y="0"/>
                          <a:pt x="100"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2522;p56">
                    <a:extLst>
                      <a:ext uri="{FF2B5EF4-FFF2-40B4-BE49-F238E27FC236}">
                        <a16:creationId xmlns:a16="http://schemas.microsoft.com/office/drawing/2014/main" id="{BA786A2D-DAA6-49A0-B830-E863CEF85B09}"/>
                      </a:ext>
                    </a:extLst>
                  </p:cNvPr>
                  <p:cNvSpPr/>
                  <p:nvPr/>
                </p:nvSpPr>
                <p:spPr>
                  <a:xfrm>
                    <a:off x="5033650" y="4221775"/>
                    <a:ext cx="4500" cy="4500"/>
                  </a:xfrm>
                  <a:custGeom>
                    <a:avLst/>
                    <a:gdLst/>
                    <a:ahLst/>
                    <a:cxnLst/>
                    <a:rect l="l" t="t" r="r" b="b"/>
                    <a:pathLst>
                      <a:path w="180" h="180" extrusionOk="0">
                        <a:moveTo>
                          <a:pt x="96" y="1"/>
                        </a:moveTo>
                        <a:cubicBezTo>
                          <a:pt x="48" y="1"/>
                          <a:pt x="1" y="36"/>
                          <a:pt x="1" y="84"/>
                        </a:cubicBezTo>
                        <a:cubicBezTo>
                          <a:pt x="1" y="144"/>
                          <a:pt x="48" y="179"/>
                          <a:pt x="96" y="179"/>
                        </a:cubicBezTo>
                        <a:cubicBezTo>
                          <a:pt x="143" y="179"/>
                          <a:pt x="179" y="144"/>
                          <a:pt x="179" y="84"/>
                        </a:cubicBezTo>
                        <a:cubicBezTo>
                          <a:pt x="179" y="36"/>
                          <a:pt x="143" y="1"/>
                          <a:pt x="96"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2523;p56">
                    <a:extLst>
                      <a:ext uri="{FF2B5EF4-FFF2-40B4-BE49-F238E27FC236}">
                        <a16:creationId xmlns:a16="http://schemas.microsoft.com/office/drawing/2014/main" id="{9EA3559E-570D-48A8-B02A-4310D7D19BF0}"/>
                      </a:ext>
                    </a:extLst>
                  </p:cNvPr>
                  <p:cNvSpPr/>
                  <p:nvPr/>
                </p:nvSpPr>
                <p:spPr>
                  <a:xfrm>
                    <a:off x="5031875" y="4239050"/>
                    <a:ext cx="4475" cy="4475"/>
                  </a:xfrm>
                  <a:custGeom>
                    <a:avLst/>
                    <a:gdLst/>
                    <a:ahLst/>
                    <a:cxnLst/>
                    <a:rect l="l" t="t" r="r" b="b"/>
                    <a:pathLst>
                      <a:path w="179" h="179" extrusionOk="0">
                        <a:moveTo>
                          <a:pt x="84" y="0"/>
                        </a:moveTo>
                        <a:cubicBezTo>
                          <a:pt x="36" y="0"/>
                          <a:pt x="0" y="48"/>
                          <a:pt x="0" y="95"/>
                        </a:cubicBezTo>
                        <a:cubicBezTo>
                          <a:pt x="0" y="143"/>
                          <a:pt x="36" y="179"/>
                          <a:pt x="84" y="179"/>
                        </a:cubicBezTo>
                        <a:cubicBezTo>
                          <a:pt x="131" y="179"/>
                          <a:pt x="179" y="143"/>
                          <a:pt x="179" y="95"/>
                        </a:cubicBezTo>
                        <a:cubicBezTo>
                          <a:pt x="179" y="48"/>
                          <a:pt x="131" y="0"/>
                          <a:pt x="84"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2524;p56">
                    <a:extLst>
                      <a:ext uri="{FF2B5EF4-FFF2-40B4-BE49-F238E27FC236}">
                        <a16:creationId xmlns:a16="http://schemas.microsoft.com/office/drawing/2014/main" id="{15F11385-32D7-449F-A776-F69DBFAE0568}"/>
                      </a:ext>
                    </a:extLst>
                  </p:cNvPr>
                  <p:cNvSpPr/>
                  <p:nvPr/>
                </p:nvSpPr>
                <p:spPr>
                  <a:xfrm>
                    <a:off x="5018625" y="4228625"/>
                    <a:ext cx="4925" cy="3550"/>
                  </a:xfrm>
                  <a:custGeom>
                    <a:avLst/>
                    <a:gdLst/>
                    <a:ahLst/>
                    <a:cxnLst/>
                    <a:rect l="l" t="t" r="r" b="b"/>
                    <a:pathLst>
                      <a:path w="197" h="142" extrusionOk="0">
                        <a:moveTo>
                          <a:pt x="102" y="1"/>
                        </a:moveTo>
                        <a:cubicBezTo>
                          <a:pt x="1" y="1"/>
                          <a:pt x="111" y="141"/>
                          <a:pt x="168" y="141"/>
                        </a:cubicBezTo>
                        <a:cubicBezTo>
                          <a:pt x="185" y="141"/>
                          <a:pt x="197" y="129"/>
                          <a:pt x="197" y="96"/>
                        </a:cubicBezTo>
                        <a:cubicBezTo>
                          <a:pt x="197" y="48"/>
                          <a:pt x="161" y="1"/>
                          <a:pt x="102" y="1"/>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2525;p56">
                    <a:extLst>
                      <a:ext uri="{FF2B5EF4-FFF2-40B4-BE49-F238E27FC236}">
                        <a16:creationId xmlns:a16="http://schemas.microsoft.com/office/drawing/2014/main" id="{1D64BB0F-B3B2-4255-9C60-9E146DC9858A}"/>
                      </a:ext>
                    </a:extLst>
                  </p:cNvPr>
                  <p:cNvSpPr/>
                  <p:nvPr/>
                </p:nvSpPr>
                <p:spPr>
                  <a:xfrm>
                    <a:off x="5009375" y="4238750"/>
                    <a:ext cx="4950" cy="3425"/>
                  </a:xfrm>
                  <a:custGeom>
                    <a:avLst/>
                    <a:gdLst/>
                    <a:ahLst/>
                    <a:cxnLst/>
                    <a:rect l="l" t="t" r="r" b="b"/>
                    <a:pathLst>
                      <a:path w="198" h="137" extrusionOk="0">
                        <a:moveTo>
                          <a:pt x="102" y="0"/>
                        </a:moveTo>
                        <a:cubicBezTo>
                          <a:pt x="1" y="0"/>
                          <a:pt x="114" y="136"/>
                          <a:pt x="170" y="136"/>
                        </a:cubicBezTo>
                        <a:cubicBezTo>
                          <a:pt x="186" y="136"/>
                          <a:pt x="198" y="125"/>
                          <a:pt x="198" y="96"/>
                        </a:cubicBezTo>
                        <a:cubicBezTo>
                          <a:pt x="198" y="36"/>
                          <a:pt x="150" y="0"/>
                          <a:pt x="102" y="0"/>
                        </a:cubicBezTo>
                        <a:close/>
                      </a:path>
                    </a:pathLst>
                  </a:custGeom>
                  <a:solidFill>
                    <a:srgbClr val="EBB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2526;p56">
                  <a:extLst>
                    <a:ext uri="{FF2B5EF4-FFF2-40B4-BE49-F238E27FC236}">
                      <a16:creationId xmlns:a16="http://schemas.microsoft.com/office/drawing/2014/main" id="{E7AF52B5-B37D-455F-88E6-AEB3EB1CEE39}"/>
                    </a:ext>
                  </a:extLst>
                </p:cNvPr>
                <p:cNvGrpSpPr/>
                <p:nvPr/>
              </p:nvGrpSpPr>
              <p:grpSpPr>
                <a:xfrm>
                  <a:off x="2516739" y="2435013"/>
                  <a:ext cx="754995" cy="1026266"/>
                  <a:chOff x="3275100" y="2893625"/>
                  <a:chExt cx="645350" cy="877225"/>
                </a:xfrm>
              </p:grpSpPr>
              <p:sp>
                <p:nvSpPr>
                  <p:cNvPr id="817" name="Google Shape;2527;p56">
                    <a:extLst>
                      <a:ext uri="{FF2B5EF4-FFF2-40B4-BE49-F238E27FC236}">
                        <a16:creationId xmlns:a16="http://schemas.microsoft.com/office/drawing/2014/main" id="{B5067A17-380D-4809-8134-827C08777FDC}"/>
                      </a:ext>
                    </a:extLst>
                  </p:cNvPr>
                  <p:cNvSpPr/>
                  <p:nvPr/>
                </p:nvSpPr>
                <p:spPr>
                  <a:xfrm>
                    <a:off x="3390300" y="3498425"/>
                    <a:ext cx="435775" cy="272425"/>
                  </a:xfrm>
                  <a:custGeom>
                    <a:avLst/>
                    <a:gdLst/>
                    <a:ahLst/>
                    <a:cxnLst/>
                    <a:rect l="l" t="t" r="r" b="b"/>
                    <a:pathLst>
                      <a:path w="17431" h="10897" extrusionOk="0">
                        <a:moveTo>
                          <a:pt x="8891" y="1"/>
                        </a:moveTo>
                        <a:cubicBezTo>
                          <a:pt x="8801" y="1"/>
                          <a:pt x="8711" y="1"/>
                          <a:pt x="8620" y="3"/>
                        </a:cubicBezTo>
                        <a:cubicBezTo>
                          <a:pt x="6644" y="14"/>
                          <a:pt x="4894" y="169"/>
                          <a:pt x="3620" y="907"/>
                        </a:cubicBezTo>
                        <a:cubicBezTo>
                          <a:pt x="631" y="2646"/>
                          <a:pt x="0" y="10897"/>
                          <a:pt x="0" y="10897"/>
                        </a:cubicBezTo>
                        <a:lnTo>
                          <a:pt x="17431" y="10849"/>
                        </a:lnTo>
                        <a:cubicBezTo>
                          <a:pt x="17431" y="10849"/>
                          <a:pt x="16288" y="2110"/>
                          <a:pt x="13538" y="729"/>
                        </a:cubicBezTo>
                        <a:cubicBezTo>
                          <a:pt x="12549" y="240"/>
                          <a:pt x="10779" y="1"/>
                          <a:pt x="8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2528;p56">
                    <a:extLst>
                      <a:ext uri="{FF2B5EF4-FFF2-40B4-BE49-F238E27FC236}">
                        <a16:creationId xmlns:a16="http://schemas.microsoft.com/office/drawing/2014/main" id="{887A346C-FE7E-4634-875D-2B200E20A89A}"/>
                      </a:ext>
                    </a:extLst>
                  </p:cNvPr>
                  <p:cNvSpPr/>
                  <p:nvPr/>
                </p:nvSpPr>
                <p:spPr>
                  <a:xfrm>
                    <a:off x="3275100" y="2893625"/>
                    <a:ext cx="645350" cy="507550"/>
                  </a:xfrm>
                  <a:custGeom>
                    <a:avLst/>
                    <a:gdLst/>
                    <a:ahLst/>
                    <a:cxnLst/>
                    <a:rect l="l" t="t" r="r" b="b"/>
                    <a:pathLst>
                      <a:path w="25814" h="20302" extrusionOk="0">
                        <a:moveTo>
                          <a:pt x="13994" y="1"/>
                        </a:moveTo>
                        <a:cubicBezTo>
                          <a:pt x="13052" y="1"/>
                          <a:pt x="12292" y="273"/>
                          <a:pt x="11323" y="942"/>
                        </a:cubicBezTo>
                        <a:cubicBezTo>
                          <a:pt x="11323" y="942"/>
                          <a:pt x="10657" y="455"/>
                          <a:pt x="9480" y="455"/>
                        </a:cubicBezTo>
                        <a:cubicBezTo>
                          <a:pt x="9172" y="455"/>
                          <a:pt x="8829" y="489"/>
                          <a:pt x="8454" y="573"/>
                        </a:cubicBezTo>
                        <a:cubicBezTo>
                          <a:pt x="6823" y="942"/>
                          <a:pt x="6573" y="2156"/>
                          <a:pt x="6573" y="2156"/>
                        </a:cubicBezTo>
                        <a:cubicBezTo>
                          <a:pt x="6487" y="2149"/>
                          <a:pt x="6401" y="2146"/>
                          <a:pt x="6315" y="2146"/>
                        </a:cubicBezTo>
                        <a:cubicBezTo>
                          <a:pt x="5197" y="2146"/>
                          <a:pt x="4158" y="2719"/>
                          <a:pt x="3560" y="3692"/>
                        </a:cubicBezTo>
                        <a:cubicBezTo>
                          <a:pt x="3156" y="4335"/>
                          <a:pt x="2858" y="5228"/>
                          <a:pt x="2965" y="6514"/>
                        </a:cubicBezTo>
                        <a:cubicBezTo>
                          <a:pt x="2965" y="6514"/>
                          <a:pt x="0" y="9467"/>
                          <a:pt x="2667" y="12348"/>
                        </a:cubicBezTo>
                        <a:cubicBezTo>
                          <a:pt x="2667" y="12348"/>
                          <a:pt x="1727" y="12669"/>
                          <a:pt x="2239" y="14336"/>
                        </a:cubicBezTo>
                        <a:cubicBezTo>
                          <a:pt x="2763" y="16003"/>
                          <a:pt x="6608" y="19825"/>
                          <a:pt x="6608" y="19825"/>
                        </a:cubicBezTo>
                        <a:lnTo>
                          <a:pt x="19443" y="20301"/>
                        </a:lnTo>
                        <a:cubicBezTo>
                          <a:pt x="19443" y="20301"/>
                          <a:pt x="25813" y="13908"/>
                          <a:pt x="23980" y="10526"/>
                        </a:cubicBezTo>
                        <a:cubicBezTo>
                          <a:pt x="23980" y="10526"/>
                          <a:pt x="25206" y="7073"/>
                          <a:pt x="22337" y="6014"/>
                        </a:cubicBezTo>
                        <a:cubicBezTo>
                          <a:pt x="22337" y="6014"/>
                          <a:pt x="22871" y="1489"/>
                          <a:pt x="17559" y="1489"/>
                        </a:cubicBezTo>
                        <a:cubicBezTo>
                          <a:pt x="17552" y="1489"/>
                          <a:pt x="17545" y="1489"/>
                          <a:pt x="17538" y="1489"/>
                        </a:cubicBezTo>
                        <a:cubicBezTo>
                          <a:pt x="17538" y="1489"/>
                          <a:pt x="16538" y="334"/>
                          <a:pt x="15074" y="96"/>
                        </a:cubicBezTo>
                        <a:cubicBezTo>
                          <a:pt x="14680" y="34"/>
                          <a:pt x="14326" y="1"/>
                          <a:pt x="13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2529;p56">
                    <a:extLst>
                      <a:ext uri="{FF2B5EF4-FFF2-40B4-BE49-F238E27FC236}">
                        <a16:creationId xmlns:a16="http://schemas.microsoft.com/office/drawing/2014/main" id="{FA04B704-6D1F-4DC2-AB30-7F405DB7DE24}"/>
                      </a:ext>
                    </a:extLst>
                  </p:cNvPr>
                  <p:cNvSpPr/>
                  <p:nvPr/>
                </p:nvSpPr>
                <p:spPr>
                  <a:xfrm>
                    <a:off x="3371550" y="3102900"/>
                    <a:ext cx="451075" cy="380425"/>
                  </a:xfrm>
                  <a:custGeom>
                    <a:avLst/>
                    <a:gdLst/>
                    <a:ahLst/>
                    <a:cxnLst/>
                    <a:rect l="l" t="t" r="r" b="b"/>
                    <a:pathLst>
                      <a:path w="18043" h="15217" extrusionOk="0">
                        <a:moveTo>
                          <a:pt x="15145" y="0"/>
                        </a:moveTo>
                        <a:lnTo>
                          <a:pt x="3429" y="84"/>
                        </a:lnTo>
                        <a:cubicBezTo>
                          <a:pt x="2643" y="84"/>
                          <a:pt x="1988" y="679"/>
                          <a:pt x="1917" y="1465"/>
                        </a:cubicBezTo>
                        <a:lnTo>
                          <a:pt x="1727" y="3513"/>
                        </a:lnTo>
                        <a:cubicBezTo>
                          <a:pt x="1727" y="3548"/>
                          <a:pt x="1715" y="3584"/>
                          <a:pt x="1715" y="3620"/>
                        </a:cubicBezTo>
                        <a:cubicBezTo>
                          <a:pt x="1584" y="4394"/>
                          <a:pt x="0" y="15097"/>
                          <a:pt x="9847" y="15216"/>
                        </a:cubicBezTo>
                        <a:cubicBezTo>
                          <a:pt x="9884" y="15217"/>
                          <a:pt x="9922" y="15217"/>
                          <a:pt x="9959" y="15217"/>
                        </a:cubicBezTo>
                        <a:cubicBezTo>
                          <a:pt x="18042" y="15217"/>
                          <a:pt x="17226" y="4984"/>
                          <a:pt x="16669" y="1298"/>
                        </a:cubicBezTo>
                        <a:cubicBezTo>
                          <a:pt x="16550" y="548"/>
                          <a:pt x="15907" y="0"/>
                          <a:pt x="15145"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2530;p56">
                    <a:extLst>
                      <a:ext uri="{FF2B5EF4-FFF2-40B4-BE49-F238E27FC236}">
                        <a16:creationId xmlns:a16="http://schemas.microsoft.com/office/drawing/2014/main" id="{E33DAB70-7D88-417E-B6DD-3BAB8B2ECE83}"/>
                      </a:ext>
                    </a:extLst>
                  </p:cNvPr>
                  <p:cNvSpPr/>
                  <p:nvPr/>
                </p:nvSpPr>
                <p:spPr>
                  <a:xfrm>
                    <a:off x="3631375" y="3272025"/>
                    <a:ext cx="39325" cy="33175"/>
                  </a:xfrm>
                  <a:custGeom>
                    <a:avLst/>
                    <a:gdLst/>
                    <a:ahLst/>
                    <a:cxnLst/>
                    <a:rect l="l" t="t" r="r" b="b"/>
                    <a:pathLst>
                      <a:path w="1573" h="1327" extrusionOk="0">
                        <a:moveTo>
                          <a:pt x="852" y="1"/>
                        </a:moveTo>
                        <a:cubicBezTo>
                          <a:pt x="322" y="1"/>
                          <a:pt x="1" y="612"/>
                          <a:pt x="335" y="1058"/>
                        </a:cubicBezTo>
                        <a:cubicBezTo>
                          <a:pt x="469" y="1242"/>
                          <a:pt x="664" y="1327"/>
                          <a:pt x="858" y="1327"/>
                        </a:cubicBezTo>
                        <a:cubicBezTo>
                          <a:pt x="1163" y="1327"/>
                          <a:pt x="1467" y="1117"/>
                          <a:pt x="1525" y="760"/>
                        </a:cubicBezTo>
                        <a:cubicBezTo>
                          <a:pt x="1573" y="391"/>
                          <a:pt x="1323" y="57"/>
                          <a:pt x="966" y="10"/>
                        </a:cubicBezTo>
                        <a:cubicBezTo>
                          <a:pt x="927" y="4"/>
                          <a:pt x="889" y="1"/>
                          <a:pt x="8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2531;p56">
                    <a:extLst>
                      <a:ext uri="{FF2B5EF4-FFF2-40B4-BE49-F238E27FC236}">
                        <a16:creationId xmlns:a16="http://schemas.microsoft.com/office/drawing/2014/main" id="{327F028C-425F-49C1-AAFB-50C81EEE5CAF}"/>
                      </a:ext>
                    </a:extLst>
                  </p:cNvPr>
                  <p:cNvSpPr/>
                  <p:nvPr/>
                </p:nvSpPr>
                <p:spPr>
                  <a:xfrm>
                    <a:off x="3548350" y="3271050"/>
                    <a:ext cx="39450" cy="33400"/>
                  </a:xfrm>
                  <a:custGeom>
                    <a:avLst/>
                    <a:gdLst/>
                    <a:ahLst/>
                    <a:cxnLst/>
                    <a:rect l="l" t="t" r="r" b="b"/>
                    <a:pathLst>
                      <a:path w="1578" h="1336" extrusionOk="0">
                        <a:moveTo>
                          <a:pt x="742" y="0"/>
                        </a:moveTo>
                        <a:cubicBezTo>
                          <a:pt x="460" y="0"/>
                          <a:pt x="182" y="171"/>
                          <a:pt x="96" y="489"/>
                        </a:cubicBezTo>
                        <a:cubicBezTo>
                          <a:pt x="0" y="847"/>
                          <a:pt x="215" y="1216"/>
                          <a:pt x="572" y="1311"/>
                        </a:cubicBezTo>
                        <a:cubicBezTo>
                          <a:pt x="633" y="1327"/>
                          <a:pt x="692" y="1335"/>
                          <a:pt x="750" y="1335"/>
                        </a:cubicBezTo>
                        <a:cubicBezTo>
                          <a:pt x="1234" y="1335"/>
                          <a:pt x="1577" y="792"/>
                          <a:pt x="1322" y="335"/>
                        </a:cubicBezTo>
                        <a:cubicBezTo>
                          <a:pt x="1190" y="108"/>
                          <a:pt x="965"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2532;p56">
                    <a:extLst>
                      <a:ext uri="{FF2B5EF4-FFF2-40B4-BE49-F238E27FC236}">
                        <a16:creationId xmlns:a16="http://schemas.microsoft.com/office/drawing/2014/main" id="{BC93726F-EBF2-4022-A5D1-D3D8924AF13E}"/>
                      </a:ext>
                    </a:extLst>
                  </p:cNvPr>
                  <p:cNvSpPr/>
                  <p:nvPr/>
                </p:nvSpPr>
                <p:spPr>
                  <a:xfrm>
                    <a:off x="3577425" y="3344675"/>
                    <a:ext cx="62350" cy="16025"/>
                  </a:xfrm>
                  <a:custGeom>
                    <a:avLst/>
                    <a:gdLst/>
                    <a:ahLst/>
                    <a:cxnLst/>
                    <a:rect l="l" t="t" r="r" b="b"/>
                    <a:pathLst>
                      <a:path w="2494" h="641" extrusionOk="0">
                        <a:moveTo>
                          <a:pt x="2234" y="0"/>
                        </a:moveTo>
                        <a:cubicBezTo>
                          <a:pt x="2202" y="0"/>
                          <a:pt x="2169" y="10"/>
                          <a:pt x="2135" y="33"/>
                        </a:cubicBezTo>
                        <a:cubicBezTo>
                          <a:pt x="1874" y="199"/>
                          <a:pt x="1588" y="295"/>
                          <a:pt x="1278" y="295"/>
                        </a:cubicBezTo>
                        <a:cubicBezTo>
                          <a:pt x="1241" y="297"/>
                          <a:pt x="1203" y="299"/>
                          <a:pt x="1166" y="299"/>
                        </a:cubicBezTo>
                        <a:cubicBezTo>
                          <a:pt x="873" y="299"/>
                          <a:pt x="591" y="216"/>
                          <a:pt x="338" y="68"/>
                        </a:cubicBezTo>
                        <a:cubicBezTo>
                          <a:pt x="306" y="49"/>
                          <a:pt x="274" y="40"/>
                          <a:pt x="245" y="40"/>
                        </a:cubicBezTo>
                        <a:cubicBezTo>
                          <a:pt x="98" y="40"/>
                          <a:pt x="0" y="255"/>
                          <a:pt x="159" y="354"/>
                        </a:cubicBezTo>
                        <a:cubicBezTo>
                          <a:pt x="453" y="535"/>
                          <a:pt x="801" y="641"/>
                          <a:pt x="1151" y="641"/>
                        </a:cubicBezTo>
                        <a:cubicBezTo>
                          <a:pt x="1170" y="641"/>
                          <a:pt x="1188" y="641"/>
                          <a:pt x="1207" y="640"/>
                        </a:cubicBezTo>
                        <a:lnTo>
                          <a:pt x="1290" y="640"/>
                        </a:lnTo>
                        <a:cubicBezTo>
                          <a:pt x="1659" y="628"/>
                          <a:pt x="2016" y="521"/>
                          <a:pt x="2326" y="319"/>
                        </a:cubicBezTo>
                        <a:cubicBezTo>
                          <a:pt x="2493" y="220"/>
                          <a:pt x="2384" y="0"/>
                          <a:pt x="2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2533;p56">
                    <a:extLst>
                      <a:ext uri="{FF2B5EF4-FFF2-40B4-BE49-F238E27FC236}">
                        <a16:creationId xmlns:a16="http://schemas.microsoft.com/office/drawing/2014/main" id="{48C44CE6-3140-498F-B522-BE309F750BB4}"/>
                      </a:ext>
                    </a:extLst>
                  </p:cNvPr>
                  <p:cNvSpPr/>
                  <p:nvPr/>
                </p:nvSpPr>
                <p:spPr>
                  <a:xfrm>
                    <a:off x="3766825" y="3279750"/>
                    <a:ext cx="96475" cy="75275"/>
                  </a:xfrm>
                  <a:custGeom>
                    <a:avLst/>
                    <a:gdLst/>
                    <a:ahLst/>
                    <a:cxnLst/>
                    <a:rect l="l" t="t" r="r" b="b"/>
                    <a:pathLst>
                      <a:path w="3859" h="3011" extrusionOk="0">
                        <a:moveTo>
                          <a:pt x="2029" y="0"/>
                        </a:moveTo>
                        <a:cubicBezTo>
                          <a:pt x="1540" y="0"/>
                          <a:pt x="1036" y="80"/>
                          <a:pt x="679" y="141"/>
                        </a:cubicBezTo>
                        <a:lnTo>
                          <a:pt x="1" y="3011"/>
                        </a:lnTo>
                        <a:cubicBezTo>
                          <a:pt x="477" y="2975"/>
                          <a:pt x="2084" y="2963"/>
                          <a:pt x="3072" y="2273"/>
                        </a:cubicBezTo>
                        <a:cubicBezTo>
                          <a:pt x="3680" y="1856"/>
                          <a:pt x="3858" y="1011"/>
                          <a:pt x="3406" y="451"/>
                        </a:cubicBezTo>
                        <a:cubicBezTo>
                          <a:pt x="3121" y="103"/>
                          <a:pt x="2584" y="0"/>
                          <a:pt x="2029"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2534;p56">
                    <a:extLst>
                      <a:ext uri="{FF2B5EF4-FFF2-40B4-BE49-F238E27FC236}">
                        <a16:creationId xmlns:a16="http://schemas.microsoft.com/office/drawing/2014/main" id="{A959408B-19EE-4368-8D3F-2B37D0C11E3C}"/>
                      </a:ext>
                    </a:extLst>
                  </p:cNvPr>
                  <p:cNvSpPr/>
                  <p:nvPr/>
                </p:nvSpPr>
                <p:spPr>
                  <a:xfrm>
                    <a:off x="3804275" y="3295875"/>
                    <a:ext cx="38775" cy="14800"/>
                  </a:xfrm>
                  <a:custGeom>
                    <a:avLst/>
                    <a:gdLst/>
                    <a:ahLst/>
                    <a:cxnLst/>
                    <a:rect l="l" t="t" r="r" b="b"/>
                    <a:pathLst>
                      <a:path w="1551" h="592" extrusionOk="0">
                        <a:moveTo>
                          <a:pt x="521" y="1"/>
                        </a:moveTo>
                        <a:cubicBezTo>
                          <a:pt x="416" y="1"/>
                          <a:pt x="310" y="11"/>
                          <a:pt x="205" y="32"/>
                        </a:cubicBezTo>
                        <a:cubicBezTo>
                          <a:pt x="0" y="86"/>
                          <a:pt x="59" y="375"/>
                          <a:pt x="241" y="375"/>
                        </a:cubicBezTo>
                        <a:cubicBezTo>
                          <a:pt x="259" y="375"/>
                          <a:pt x="279" y="372"/>
                          <a:pt x="300" y="366"/>
                        </a:cubicBezTo>
                        <a:cubicBezTo>
                          <a:pt x="375" y="352"/>
                          <a:pt x="450" y="345"/>
                          <a:pt x="525" y="345"/>
                        </a:cubicBezTo>
                        <a:cubicBezTo>
                          <a:pt x="773" y="345"/>
                          <a:pt x="1016" y="419"/>
                          <a:pt x="1217" y="556"/>
                        </a:cubicBezTo>
                        <a:cubicBezTo>
                          <a:pt x="1241" y="580"/>
                          <a:pt x="1277" y="592"/>
                          <a:pt x="1312" y="592"/>
                        </a:cubicBezTo>
                        <a:cubicBezTo>
                          <a:pt x="1479" y="592"/>
                          <a:pt x="1551" y="366"/>
                          <a:pt x="1396" y="270"/>
                        </a:cubicBezTo>
                        <a:cubicBezTo>
                          <a:pt x="1138" y="92"/>
                          <a:pt x="833"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2535;p56">
                    <a:extLst>
                      <a:ext uri="{FF2B5EF4-FFF2-40B4-BE49-F238E27FC236}">
                        <a16:creationId xmlns:a16="http://schemas.microsoft.com/office/drawing/2014/main" id="{1B3AB03D-30CE-4B1A-BD4B-D5986D7246DC}"/>
                      </a:ext>
                    </a:extLst>
                  </p:cNvPr>
                  <p:cNvSpPr/>
                  <p:nvPr/>
                </p:nvSpPr>
                <p:spPr>
                  <a:xfrm>
                    <a:off x="3809100" y="3300975"/>
                    <a:ext cx="23500" cy="24875"/>
                  </a:xfrm>
                  <a:custGeom>
                    <a:avLst/>
                    <a:gdLst/>
                    <a:ahLst/>
                    <a:cxnLst/>
                    <a:rect l="l" t="t" r="r" b="b"/>
                    <a:pathLst>
                      <a:path w="940" h="995" extrusionOk="0">
                        <a:moveTo>
                          <a:pt x="706" y="1"/>
                        </a:moveTo>
                        <a:cubicBezTo>
                          <a:pt x="652" y="1"/>
                          <a:pt x="597" y="27"/>
                          <a:pt x="560" y="90"/>
                        </a:cubicBezTo>
                        <a:cubicBezTo>
                          <a:pt x="429" y="304"/>
                          <a:pt x="286" y="519"/>
                          <a:pt x="107" y="709"/>
                        </a:cubicBezTo>
                        <a:cubicBezTo>
                          <a:pt x="0" y="816"/>
                          <a:pt x="72" y="995"/>
                          <a:pt x="227" y="995"/>
                        </a:cubicBezTo>
                        <a:cubicBezTo>
                          <a:pt x="274" y="995"/>
                          <a:pt x="310" y="983"/>
                          <a:pt x="346" y="947"/>
                        </a:cubicBezTo>
                        <a:cubicBezTo>
                          <a:pt x="536" y="733"/>
                          <a:pt x="715" y="507"/>
                          <a:pt x="858" y="257"/>
                        </a:cubicBezTo>
                        <a:cubicBezTo>
                          <a:pt x="939" y="126"/>
                          <a:pt x="824"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2536;p56">
                    <a:extLst>
                      <a:ext uri="{FF2B5EF4-FFF2-40B4-BE49-F238E27FC236}">
                        <a16:creationId xmlns:a16="http://schemas.microsoft.com/office/drawing/2014/main" id="{78A9AED6-8270-46B3-BC25-4CFB35FB8625}"/>
                      </a:ext>
                    </a:extLst>
                  </p:cNvPr>
                  <p:cNvSpPr/>
                  <p:nvPr/>
                </p:nvSpPr>
                <p:spPr>
                  <a:xfrm>
                    <a:off x="3341775" y="3268025"/>
                    <a:ext cx="93500" cy="78075"/>
                  </a:xfrm>
                  <a:custGeom>
                    <a:avLst/>
                    <a:gdLst/>
                    <a:ahLst/>
                    <a:cxnLst/>
                    <a:rect l="l" t="t" r="r" b="b"/>
                    <a:pathLst>
                      <a:path w="3740" h="3123" extrusionOk="0">
                        <a:moveTo>
                          <a:pt x="1649" y="1"/>
                        </a:moveTo>
                        <a:cubicBezTo>
                          <a:pt x="1178" y="1"/>
                          <a:pt x="739" y="95"/>
                          <a:pt x="477" y="384"/>
                        </a:cubicBezTo>
                        <a:cubicBezTo>
                          <a:pt x="0" y="920"/>
                          <a:pt x="131" y="1765"/>
                          <a:pt x="715" y="2218"/>
                        </a:cubicBezTo>
                        <a:cubicBezTo>
                          <a:pt x="1655" y="2956"/>
                          <a:pt x="3263" y="3063"/>
                          <a:pt x="3739" y="3123"/>
                        </a:cubicBezTo>
                        <a:lnTo>
                          <a:pt x="3215" y="229"/>
                        </a:lnTo>
                        <a:cubicBezTo>
                          <a:pt x="2809" y="133"/>
                          <a:pt x="2207" y="1"/>
                          <a:pt x="1649"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2537;p56">
                    <a:extLst>
                      <a:ext uri="{FF2B5EF4-FFF2-40B4-BE49-F238E27FC236}">
                        <a16:creationId xmlns:a16="http://schemas.microsoft.com/office/drawing/2014/main" id="{122E01BD-0E21-4D96-8812-7FF16A418FC3}"/>
                      </a:ext>
                    </a:extLst>
                  </p:cNvPr>
                  <p:cNvSpPr/>
                  <p:nvPr/>
                </p:nvSpPr>
                <p:spPr>
                  <a:xfrm>
                    <a:off x="3362025" y="3284075"/>
                    <a:ext cx="38700" cy="13800"/>
                  </a:xfrm>
                  <a:custGeom>
                    <a:avLst/>
                    <a:gdLst/>
                    <a:ahLst/>
                    <a:cxnLst/>
                    <a:rect l="l" t="t" r="r" b="b"/>
                    <a:pathLst>
                      <a:path w="1548" h="552" extrusionOk="0">
                        <a:moveTo>
                          <a:pt x="954" y="0"/>
                        </a:moveTo>
                        <a:cubicBezTo>
                          <a:pt x="671" y="0"/>
                          <a:pt x="393" y="77"/>
                          <a:pt x="143" y="230"/>
                        </a:cubicBezTo>
                        <a:cubicBezTo>
                          <a:pt x="0" y="314"/>
                          <a:pt x="60" y="552"/>
                          <a:pt x="238" y="552"/>
                        </a:cubicBezTo>
                        <a:cubicBezTo>
                          <a:pt x="262" y="552"/>
                          <a:pt x="286" y="540"/>
                          <a:pt x="322" y="528"/>
                        </a:cubicBezTo>
                        <a:cubicBezTo>
                          <a:pt x="519" y="408"/>
                          <a:pt x="747" y="343"/>
                          <a:pt x="975" y="343"/>
                        </a:cubicBezTo>
                        <a:cubicBezTo>
                          <a:pt x="1063" y="343"/>
                          <a:pt x="1152" y="353"/>
                          <a:pt x="1238" y="373"/>
                        </a:cubicBezTo>
                        <a:cubicBezTo>
                          <a:pt x="1263" y="383"/>
                          <a:pt x="1286" y="387"/>
                          <a:pt x="1307" y="387"/>
                        </a:cubicBezTo>
                        <a:cubicBezTo>
                          <a:pt x="1475" y="387"/>
                          <a:pt x="1547" y="126"/>
                          <a:pt x="1357" y="52"/>
                        </a:cubicBezTo>
                        <a:cubicBezTo>
                          <a:pt x="1223" y="17"/>
                          <a:pt x="1088"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2538;p56">
                    <a:extLst>
                      <a:ext uri="{FF2B5EF4-FFF2-40B4-BE49-F238E27FC236}">
                        <a16:creationId xmlns:a16="http://schemas.microsoft.com/office/drawing/2014/main" id="{22070E34-0C99-47EA-B5B5-E2F71153A822}"/>
                      </a:ext>
                    </a:extLst>
                  </p:cNvPr>
                  <p:cNvSpPr/>
                  <p:nvPr/>
                </p:nvSpPr>
                <p:spPr>
                  <a:xfrm>
                    <a:off x="3372400" y="3288725"/>
                    <a:ext cx="22375" cy="25525"/>
                  </a:xfrm>
                  <a:custGeom>
                    <a:avLst/>
                    <a:gdLst/>
                    <a:ahLst/>
                    <a:cxnLst/>
                    <a:rect l="l" t="t" r="r" b="b"/>
                    <a:pathLst>
                      <a:path w="895" h="1021" extrusionOk="0">
                        <a:moveTo>
                          <a:pt x="238" y="0"/>
                        </a:moveTo>
                        <a:cubicBezTo>
                          <a:pt x="120" y="0"/>
                          <a:pt x="0" y="121"/>
                          <a:pt x="73" y="259"/>
                        </a:cubicBezTo>
                        <a:cubicBezTo>
                          <a:pt x="204" y="509"/>
                          <a:pt x="359" y="747"/>
                          <a:pt x="550" y="973"/>
                        </a:cubicBezTo>
                        <a:cubicBezTo>
                          <a:pt x="573" y="1009"/>
                          <a:pt x="621" y="1021"/>
                          <a:pt x="669" y="1021"/>
                        </a:cubicBezTo>
                        <a:cubicBezTo>
                          <a:pt x="823" y="1021"/>
                          <a:pt x="895" y="854"/>
                          <a:pt x="800" y="735"/>
                        </a:cubicBezTo>
                        <a:cubicBezTo>
                          <a:pt x="633" y="544"/>
                          <a:pt x="490" y="330"/>
                          <a:pt x="383" y="92"/>
                        </a:cubicBezTo>
                        <a:cubicBezTo>
                          <a:pt x="348" y="27"/>
                          <a:pt x="293"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2539;p56">
                    <a:extLst>
                      <a:ext uri="{FF2B5EF4-FFF2-40B4-BE49-F238E27FC236}">
                        <a16:creationId xmlns:a16="http://schemas.microsoft.com/office/drawing/2014/main" id="{45E36F6B-68C1-46DB-BB8B-56567797C77C}"/>
                      </a:ext>
                    </a:extLst>
                  </p:cNvPr>
                  <p:cNvSpPr/>
                  <p:nvPr/>
                </p:nvSpPr>
                <p:spPr>
                  <a:xfrm>
                    <a:off x="3547750" y="3453825"/>
                    <a:ext cx="119675" cy="70275"/>
                  </a:xfrm>
                  <a:custGeom>
                    <a:avLst/>
                    <a:gdLst/>
                    <a:ahLst/>
                    <a:cxnLst/>
                    <a:rect l="l" t="t" r="r" b="b"/>
                    <a:pathLst>
                      <a:path w="4787" h="2811" extrusionOk="0">
                        <a:moveTo>
                          <a:pt x="4704" y="1"/>
                        </a:moveTo>
                        <a:lnTo>
                          <a:pt x="60" y="84"/>
                        </a:lnTo>
                        <a:lnTo>
                          <a:pt x="1" y="2799"/>
                        </a:lnTo>
                        <a:lnTo>
                          <a:pt x="4787" y="2810"/>
                        </a:lnTo>
                        <a:lnTo>
                          <a:pt x="4704" y="1"/>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2540;p56">
                    <a:extLst>
                      <a:ext uri="{FF2B5EF4-FFF2-40B4-BE49-F238E27FC236}">
                        <a16:creationId xmlns:a16="http://schemas.microsoft.com/office/drawing/2014/main" id="{C7704437-594C-470A-AB72-F82BE30EDBFB}"/>
                      </a:ext>
                    </a:extLst>
                  </p:cNvPr>
                  <p:cNvSpPr/>
                  <p:nvPr/>
                </p:nvSpPr>
                <p:spPr>
                  <a:xfrm>
                    <a:off x="3386425" y="3060025"/>
                    <a:ext cx="428950" cy="193250"/>
                  </a:xfrm>
                  <a:custGeom>
                    <a:avLst/>
                    <a:gdLst/>
                    <a:ahLst/>
                    <a:cxnLst/>
                    <a:rect l="l" t="t" r="r" b="b"/>
                    <a:pathLst>
                      <a:path w="17158" h="7730" extrusionOk="0">
                        <a:moveTo>
                          <a:pt x="16336" y="1"/>
                        </a:moveTo>
                        <a:lnTo>
                          <a:pt x="0" y="1703"/>
                        </a:lnTo>
                        <a:lnTo>
                          <a:pt x="489" y="5728"/>
                        </a:lnTo>
                        <a:cubicBezTo>
                          <a:pt x="489" y="5728"/>
                          <a:pt x="995" y="7420"/>
                          <a:pt x="3208" y="7420"/>
                        </a:cubicBezTo>
                        <a:cubicBezTo>
                          <a:pt x="3246" y="7420"/>
                          <a:pt x="3284" y="7419"/>
                          <a:pt x="3322" y="7418"/>
                        </a:cubicBezTo>
                        <a:cubicBezTo>
                          <a:pt x="4168" y="7383"/>
                          <a:pt x="4953" y="6930"/>
                          <a:pt x="5418" y="6216"/>
                        </a:cubicBezTo>
                        <a:cubicBezTo>
                          <a:pt x="5418" y="6216"/>
                          <a:pt x="6252" y="7494"/>
                          <a:pt x="8779" y="7494"/>
                        </a:cubicBezTo>
                        <a:cubicBezTo>
                          <a:pt x="8867" y="7494"/>
                          <a:pt x="8957" y="7493"/>
                          <a:pt x="9049" y="7490"/>
                        </a:cubicBezTo>
                        <a:cubicBezTo>
                          <a:pt x="11371" y="7394"/>
                          <a:pt x="11871" y="6299"/>
                          <a:pt x="11871" y="6299"/>
                        </a:cubicBezTo>
                        <a:cubicBezTo>
                          <a:pt x="11871" y="6299"/>
                          <a:pt x="12990" y="7680"/>
                          <a:pt x="14800" y="7728"/>
                        </a:cubicBezTo>
                        <a:cubicBezTo>
                          <a:pt x="14839" y="7729"/>
                          <a:pt x="14878" y="7729"/>
                          <a:pt x="14917" y="7729"/>
                        </a:cubicBezTo>
                        <a:cubicBezTo>
                          <a:pt x="16622" y="7729"/>
                          <a:pt x="17157" y="6716"/>
                          <a:pt x="17157" y="6716"/>
                        </a:cubicBezTo>
                        <a:lnTo>
                          <a:pt x="16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2541;p56">
                    <a:extLst>
                      <a:ext uri="{FF2B5EF4-FFF2-40B4-BE49-F238E27FC236}">
                        <a16:creationId xmlns:a16="http://schemas.microsoft.com/office/drawing/2014/main" id="{ADF3531D-9629-45FC-A06F-429BA58FFDF2}"/>
                      </a:ext>
                    </a:extLst>
                  </p:cNvPr>
                  <p:cNvSpPr/>
                  <p:nvPr/>
                </p:nvSpPr>
                <p:spPr>
                  <a:xfrm>
                    <a:off x="3636750" y="3232925"/>
                    <a:ext cx="49725" cy="22025"/>
                  </a:xfrm>
                  <a:custGeom>
                    <a:avLst/>
                    <a:gdLst/>
                    <a:ahLst/>
                    <a:cxnLst/>
                    <a:rect l="l" t="t" r="r" b="b"/>
                    <a:pathLst>
                      <a:path w="1989" h="881" extrusionOk="0">
                        <a:moveTo>
                          <a:pt x="672" y="1"/>
                        </a:moveTo>
                        <a:cubicBezTo>
                          <a:pt x="459" y="1"/>
                          <a:pt x="240" y="33"/>
                          <a:pt x="108" y="157"/>
                        </a:cubicBezTo>
                        <a:cubicBezTo>
                          <a:pt x="48" y="217"/>
                          <a:pt x="24" y="288"/>
                          <a:pt x="12" y="359"/>
                        </a:cubicBezTo>
                        <a:cubicBezTo>
                          <a:pt x="1" y="478"/>
                          <a:pt x="48" y="717"/>
                          <a:pt x="179" y="776"/>
                        </a:cubicBezTo>
                        <a:cubicBezTo>
                          <a:pt x="239" y="800"/>
                          <a:pt x="286" y="812"/>
                          <a:pt x="346" y="812"/>
                        </a:cubicBezTo>
                        <a:cubicBezTo>
                          <a:pt x="572" y="836"/>
                          <a:pt x="798" y="859"/>
                          <a:pt x="1025" y="871"/>
                        </a:cubicBezTo>
                        <a:cubicBezTo>
                          <a:pt x="1102" y="877"/>
                          <a:pt x="1182" y="880"/>
                          <a:pt x="1264" y="880"/>
                        </a:cubicBezTo>
                        <a:cubicBezTo>
                          <a:pt x="1346" y="880"/>
                          <a:pt x="1429" y="877"/>
                          <a:pt x="1513" y="871"/>
                        </a:cubicBezTo>
                        <a:cubicBezTo>
                          <a:pt x="1691" y="848"/>
                          <a:pt x="1858" y="752"/>
                          <a:pt x="1941" y="586"/>
                        </a:cubicBezTo>
                        <a:cubicBezTo>
                          <a:pt x="1989" y="467"/>
                          <a:pt x="1953" y="324"/>
                          <a:pt x="1846" y="240"/>
                        </a:cubicBezTo>
                        <a:cubicBezTo>
                          <a:pt x="1656" y="62"/>
                          <a:pt x="1191" y="38"/>
                          <a:pt x="941" y="14"/>
                        </a:cubicBezTo>
                        <a:cubicBezTo>
                          <a:pt x="858" y="7"/>
                          <a:pt x="766"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2542;p56">
                    <a:extLst>
                      <a:ext uri="{FF2B5EF4-FFF2-40B4-BE49-F238E27FC236}">
                        <a16:creationId xmlns:a16="http://schemas.microsoft.com/office/drawing/2014/main" id="{99D833F5-0848-4E32-A388-1D3F14F41809}"/>
                      </a:ext>
                    </a:extLst>
                  </p:cNvPr>
                  <p:cNvSpPr/>
                  <p:nvPr/>
                </p:nvSpPr>
                <p:spPr>
                  <a:xfrm>
                    <a:off x="3535850" y="3231975"/>
                    <a:ext cx="49425" cy="21375"/>
                  </a:xfrm>
                  <a:custGeom>
                    <a:avLst/>
                    <a:gdLst/>
                    <a:ahLst/>
                    <a:cxnLst/>
                    <a:rect l="l" t="t" r="r" b="b"/>
                    <a:pathLst>
                      <a:path w="1977" h="855" extrusionOk="0">
                        <a:moveTo>
                          <a:pt x="1241" y="0"/>
                        </a:moveTo>
                        <a:cubicBezTo>
                          <a:pt x="1182" y="0"/>
                          <a:pt x="1125" y="2"/>
                          <a:pt x="1072" y="4"/>
                        </a:cubicBezTo>
                        <a:cubicBezTo>
                          <a:pt x="810" y="16"/>
                          <a:pt x="346" y="16"/>
                          <a:pt x="143" y="183"/>
                        </a:cubicBezTo>
                        <a:cubicBezTo>
                          <a:pt x="36" y="266"/>
                          <a:pt x="0" y="397"/>
                          <a:pt x="36" y="528"/>
                        </a:cubicBezTo>
                        <a:cubicBezTo>
                          <a:pt x="108" y="683"/>
                          <a:pt x="262" y="802"/>
                          <a:pt x="441" y="826"/>
                        </a:cubicBezTo>
                        <a:cubicBezTo>
                          <a:pt x="563" y="843"/>
                          <a:pt x="685" y="855"/>
                          <a:pt x="807" y="855"/>
                        </a:cubicBezTo>
                        <a:cubicBezTo>
                          <a:pt x="852" y="855"/>
                          <a:pt x="896" y="853"/>
                          <a:pt x="941" y="850"/>
                        </a:cubicBezTo>
                        <a:cubicBezTo>
                          <a:pt x="1167" y="850"/>
                          <a:pt x="1393" y="850"/>
                          <a:pt x="1620" y="838"/>
                        </a:cubicBezTo>
                        <a:cubicBezTo>
                          <a:pt x="1679" y="838"/>
                          <a:pt x="1727" y="826"/>
                          <a:pt x="1786" y="802"/>
                        </a:cubicBezTo>
                        <a:cubicBezTo>
                          <a:pt x="1917" y="755"/>
                          <a:pt x="1977" y="516"/>
                          <a:pt x="1977" y="409"/>
                        </a:cubicBezTo>
                        <a:cubicBezTo>
                          <a:pt x="1965" y="326"/>
                          <a:pt x="1941" y="255"/>
                          <a:pt x="1893" y="195"/>
                        </a:cubicBezTo>
                        <a:cubicBezTo>
                          <a:pt x="1750" y="32"/>
                          <a:pt x="1483" y="0"/>
                          <a:pt x="1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2543;p56">
                    <a:extLst>
                      <a:ext uri="{FF2B5EF4-FFF2-40B4-BE49-F238E27FC236}">
                        <a16:creationId xmlns:a16="http://schemas.microsoft.com/office/drawing/2014/main" id="{6F9938DE-AE58-4200-962B-ECFEF231CC73}"/>
                      </a:ext>
                    </a:extLst>
                  </p:cNvPr>
                  <p:cNvSpPr/>
                  <p:nvPr/>
                </p:nvSpPr>
                <p:spPr>
                  <a:xfrm>
                    <a:off x="3535875" y="3515975"/>
                    <a:ext cx="141900" cy="16775"/>
                  </a:xfrm>
                  <a:custGeom>
                    <a:avLst/>
                    <a:gdLst/>
                    <a:ahLst/>
                    <a:cxnLst/>
                    <a:rect l="l" t="t" r="r" b="b"/>
                    <a:pathLst>
                      <a:path w="5676" h="671" extrusionOk="0">
                        <a:moveTo>
                          <a:pt x="253" y="1"/>
                        </a:moveTo>
                        <a:cubicBezTo>
                          <a:pt x="90" y="1"/>
                          <a:pt x="1" y="252"/>
                          <a:pt x="190" y="336"/>
                        </a:cubicBezTo>
                        <a:cubicBezTo>
                          <a:pt x="214" y="348"/>
                          <a:pt x="964" y="670"/>
                          <a:pt x="2904" y="670"/>
                        </a:cubicBezTo>
                        <a:lnTo>
                          <a:pt x="2940" y="670"/>
                        </a:lnTo>
                        <a:cubicBezTo>
                          <a:pt x="2993" y="671"/>
                          <a:pt x="3046" y="671"/>
                          <a:pt x="3099" y="671"/>
                        </a:cubicBezTo>
                        <a:cubicBezTo>
                          <a:pt x="3891" y="671"/>
                          <a:pt x="4683" y="587"/>
                          <a:pt x="5464" y="420"/>
                        </a:cubicBezTo>
                        <a:cubicBezTo>
                          <a:pt x="5676" y="375"/>
                          <a:pt x="5637" y="70"/>
                          <a:pt x="5446" y="70"/>
                        </a:cubicBezTo>
                        <a:cubicBezTo>
                          <a:pt x="5433" y="70"/>
                          <a:pt x="5419" y="71"/>
                          <a:pt x="5405" y="74"/>
                        </a:cubicBezTo>
                        <a:cubicBezTo>
                          <a:pt x="4635" y="242"/>
                          <a:pt x="3843" y="326"/>
                          <a:pt x="3051" y="326"/>
                        </a:cubicBezTo>
                        <a:cubicBezTo>
                          <a:pt x="2998" y="326"/>
                          <a:pt x="2945" y="325"/>
                          <a:pt x="2893" y="324"/>
                        </a:cubicBezTo>
                        <a:cubicBezTo>
                          <a:pt x="1059" y="324"/>
                          <a:pt x="333" y="27"/>
                          <a:pt x="321" y="15"/>
                        </a:cubicBezTo>
                        <a:cubicBezTo>
                          <a:pt x="297" y="5"/>
                          <a:pt x="274"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2544;p56">
                    <a:extLst>
                      <a:ext uri="{FF2B5EF4-FFF2-40B4-BE49-F238E27FC236}">
                        <a16:creationId xmlns:a16="http://schemas.microsoft.com/office/drawing/2014/main" id="{A186A412-5A36-4D9E-A3BF-36A50370B42E}"/>
                      </a:ext>
                    </a:extLst>
                  </p:cNvPr>
                  <p:cNvSpPr/>
                  <p:nvPr/>
                </p:nvSpPr>
                <p:spPr>
                  <a:xfrm>
                    <a:off x="3448050" y="3679800"/>
                    <a:ext cx="19075" cy="90450"/>
                  </a:xfrm>
                  <a:custGeom>
                    <a:avLst/>
                    <a:gdLst/>
                    <a:ahLst/>
                    <a:cxnLst/>
                    <a:rect l="l" t="t" r="r" b="b"/>
                    <a:pathLst>
                      <a:path w="763" h="3618" extrusionOk="0">
                        <a:moveTo>
                          <a:pt x="582" y="0"/>
                        </a:moveTo>
                        <a:cubicBezTo>
                          <a:pt x="504" y="0"/>
                          <a:pt x="428" y="49"/>
                          <a:pt x="417" y="153"/>
                        </a:cubicBezTo>
                        <a:lnTo>
                          <a:pt x="12" y="3427"/>
                        </a:lnTo>
                        <a:cubicBezTo>
                          <a:pt x="0" y="3511"/>
                          <a:pt x="71" y="3606"/>
                          <a:pt x="167" y="3618"/>
                        </a:cubicBezTo>
                        <a:lnTo>
                          <a:pt x="191" y="3618"/>
                        </a:lnTo>
                        <a:cubicBezTo>
                          <a:pt x="274" y="3618"/>
                          <a:pt x="345" y="3547"/>
                          <a:pt x="357" y="3463"/>
                        </a:cubicBezTo>
                        <a:lnTo>
                          <a:pt x="750" y="189"/>
                        </a:lnTo>
                        <a:cubicBezTo>
                          <a:pt x="763" y="67"/>
                          <a:pt x="672"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2545;p56">
                    <a:extLst>
                      <a:ext uri="{FF2B5EF4-FFF2-40B4-BE49-F238E27FC236}">
                        <a16:creationId xmlns:a16="http://schemas.microsoft.com/office/drawing/2014/main" id="{D79DA15A-84FB-4343-AC8A-F2C0BCDDA180}"/>
                      </a:ext>
                    </a:extLst>
                  </p:cNvPr>
                  <p:cNvSpPr/>
                  <p:nvPr/>
                </p:nvSpPr>
                <p:spPr>
                  <a:xfrm>
                    <a:off x="3748650" y="3679800"/>
                    <a:ext cx="19100" cy="90450"/>
                  </a:xfrm>
                  <a:custGeom>
                    <a:avLst/>
                    <a:gdLst/>
                    <a:ahLst/>
                    <a:cxnLst/>
                    <a:rect l="l" t="t" r="r" b="b"/>
                    <a:pathLst>
                      <a:path w="764" h="3618" extrusionOk="0">
                        <a:moveTo>
                          <a:pt x="184" y="0"/>
                        </a:moveTo>
                        <a:cubicBezTo>
                          <a:pt x="91" y="0"/>
                          <a:pt x="0" y="67"/>
                          <a:pt x="13" y="189"/>
                        </a:cubicBezTo>
                        <a:lnTo>
                          <a:pt x="406" y="3463"/>
                        </a:lnTo>
                        <a:cubicBezTo>
                          <a:pt x="418" y="3547"/>
                          <a:pt x="489" y="3618"/>
                          <a:pt x="585" y="3618"/>
                        </a:cubicBezTo>
                        <a:lnTo>
                          <a:pt x="597" y="3618"/>
                        </a:lnTo>
                        <a:cubicBezTo>
                          <a:pt x="692" y="3606"/>
                          <a:pt x="763" y="3511"/>
                          <a:pt x="751" y="3427"/>
                        </a:cubicBezTo>
                        <a:lnTo>
                          <a:pt x="359" y="153"/>
                        </a:lnTo>
                        <a:cubicBezTo>
                          <a:pt x="342" y="49"/>
                          <a:pt x="262"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2546;p56">
                  <a:extLst>
                    <a:ext uri="{FF2B5EF4-FFF2-40B4-BE49-F238E27FC236}">
                      <a16:creationId xmlns:a16="http://schemas.microsoft.com/office/drawing/2014/main" id="{2AAFF411-1E9E-4EEF-A761-1264B5537BF9}"/>
                    </a:ext>
                  </a:extLst>
                </p:cNvPr>
                <p:cNvGrpSpPr/>
                <p:nvPr/>
              </p:nvGrpSpPr>
              <p:grpSpPr>
                <a:xfrm>
                  <a:off x="3501020" y="2579379"/>
                  <a:ext cx="612092" cy="881549"/>
                  <a:chOff x="3333850" y="3953750"/>
                  <a:chExt cx="523200" cy="753525"/>
                </a:xfrm>
              </p:grpSpPr>
              <p:sp>
                <p:nvSpPr>
                  <p:cNvPr id="798" name="Google Shape;2547;p56">
                    <a:extLst>
                      <a:ext uri="{FF2B5EF4-FFF2-40B4-BE49-F238E27FC236}">
                        <a16:creationId xmlns:a16="http://schemas.microsoft.com/office/drawing/2014/main" id="{6979F0E6-AC88-4BB6-ACFD-7B79B5294C7C}"/>
                      </a:ext>
                    </a:extLst>
                  </p:cNvPr>
                  <p:cNvSpPr/>
                  <p:nvPr/>
                </p:nvSpPr>
                <p:spPr>
                  <a:xfrm>
                    <a:off x="3370950" y="4403925"/>
                    <a:ext cx="485200" cy="303350"/>
                  </a:xfrm>
                  <a:custGeom>
                    <a:avLst/>
                    <a:gdLst/>
                    <a:ahLst/>
                    <a:cxnLst/>
                    <a:rect l="l" t="t" r="r" b="b"/>
                    <a:pathLst>
                      <a:path w="19408" h="12134" extrusionOk="0">
                        <a:moveTo>
                          <a:pt x="9752" y="1"/>
                        </a:moveTo>
                        <a:cubicBezTo>
                          <a:pt x="9704" y="1"/>
                          <a:pt x="9656" y="1"/>
                          <a:pt x="9609" y="1"/>
                        </a:cubicBezTo>
                        <a:cubicBezTo>
                          <a:pt x="7406" y="25"/>
                          <a:pt x="5441" y="192"/>
                          <a:pt x="4037" y="1013"/>
                        </a:cubicBezTo>
                        <a:cubicBezTo>
                          <a:pt x="703" y="2942"/>
                          <a:pt x="0" y="12134"/>
                          <a:pt x="0" y="12134"/>
                        </a:cubicBezTo>
                        <a:lnTo>
                          <a:pt x="19407" y="12086"/>
                        </a:lnTo>
                        <a:cubicBezTo>
                          <a:pt x="19407" y="12086"/>
                          <a:pt x="18145" y="2359"/>
                          <a:pt x="15074" y="823"/>
                        </a:cubicBezTo>
                        <a:cubicBezTo>
                          <a:pt x="13944" y="264"/>
                          <a:pt x="11902" y="1"/>
                          <a:pt x="9752"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2548;p56">
                    <a:extLst>
                      <a:ext uri="{FF2B5EF4-FFF2-40B4-BE49-F238E27FC236}">
                        <a16:creationId xmlns:a16="http://schemas.microsoft.com/office/drawing/2014/main" id="{B56CA5A3-E5A4-4C6F-AACD-BC0B1DD35238}"/>
                      </a:ext>
                    </a:extLst>
                  </p:cNvPr>
                  <p:cNvSpPr/>
                  <p:nvPr/>
                </p:nvSpPr>
                <p:spPr>
                  <a:xfrm>
                    <a:off x="3453400" y="4615500"/>
                    <a:ext cx="19250" cy="90600"/>
                  </a:xfrm>
                  <a:custGeom>
                    <a:avLst/>
                    <a:gdLst/>
                    <a:ahLst/>
                    <a:cxnLst/>
                    <a:rect l="l" t="t" r="r" b="b"/>
                    <a:pathLst>
                      <a:path w="770" h="3624" extrusionOk="0">
                        <a:moveTo>
                          <a:pt x="577" y="1"/>
                        </a:moveTo>
                        <a:cubicBezTo>
                          <a:pt x="496" y="1"/>
                          <a:pt x="416" y="50"/>
                          <a:pt x="405" y="158"/>
                        </a:cubicBezTo>
                        <a:lnTo>
                          <a:pt x="12" y="3433"/>
                        </a:lnTo>
                        <a:cubicBezTo>
                          <a:pt x="0" y="3528"/>
                          <a:pt x="72" y="3611"/>
                          <a:pt x="167" y="3623"/>
                        </a:cubicBezTo>
                        <a:lnTo>
                          <a:pt x="179" y="3623"/>
                        </a:lnTo>
                        <a:cubicBezTo>
                          <a:pt x="274" y="3623"/>
                          <a:pt x="346" y="3552"/>
                          <a:pt x="358" y="3468"/>
                        </a:cubicBezTo>
                        <a:lnTo>
                          <a:pt x="750" y="194"/>
                        </a:lnTo>
                        <a:cubicBezTo>
                          <a:pt x="770" y="71"/>
                          <a:pt x="673"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2549;p56">
                    <a:extLst>
                      <a:ext uri="{FF2B5EF4-FFF2-40B4-BE49-F238E27FC236}">
                        <a16:creationId xmlns:a16="http://schemas.microsoft.com/office/drawing/2014/main" id="{6C3E77C6-8A02-4B11-B3BE-58A671386992}"/>
                      </a:ext>
                    </a:extLst>
                  </p:cNvPr>
                  <p:cNvSpPr/>
                  <p:nvPr/>
                </p:nvSpPr>
                <p:spPr>
                  <a:xfrm>
                    <a:off x="3754000" y="4615925"/>
                    <a:ext cx="18800" cy="90475"/>
                  </a:xfrm>
                  <a:custGeom>
                    <a:avLst/>
                    <a:gdLst/>
                    <a:ahLst/>
                    <a:cxnLst/>
                    <a:rect l="l" t="t" r="r" b="b"/>
                    <a:pathLst>
                      <a:path w="752" h="3619" extrusionOk="0">
                        <a:moveTo>
                          <a:pt x="184" y="0"/>
                        </a:moveTo>
                        <a:cubicBezTo>
                          <a:pt x="92" y="0"/>
                          <a:pt x="1" y="67"/>
                          <a:pt x="14" y="189"/>
                        </a:cubicBezTo>
                        <a:lnTo>
                          <a:pt x="406" y="3463"/>
                        </a:lnTo>
                        <a:cubicBezTo>
                          <a:pt x="418" y="3547"/>
                          <a:pt x="490" y="3618"/>
                          <a:pt x="573" y="3618"/>
                        </a:cubicBezTo>
                        <a:lnTo>
                          <a:pt x="597" y="3618"/>
                        </a:lnTo>
                        <a:cubicBezTo>
                          <a:pt x="692" y="3606"/>
                          <a:pt x="752" y="3523"/>
                          <a:pt x="740" y="3428"/>
                        </a:cubicBezTo>
                        <a:lnTo>
                          <a:pt x="359" y="153"/>
                        </a:lnTo>
                        <a:cubicBezTo>
                          <a:pt x="342" y="49"/>
                          <a:pt x="263"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2550;p56">
                    <a:extLst>
                      <a:ext uri="{FF2B5EF4-FFF2-40B4-BE49-F238E27FC236}">
                        <a16:creationId xmlns:a16="http://schemas.microsoft.com/office/drawing/2014/main" id="{07533B64-854E-421A-B146-60E61EE573BC}"/>
                      </a:ext>
                    </a:extLst>
                  </p:cNvPr>
                  <p:cNvSpPr/>
                  <p:nvPr/>
                </p:nvSpPr>
                <p:spPr>
                  <a:xfrm>
                    <a:off x="3381825" y="4002475"/>
                    <a:ext cx="415675" cy="384575"/>
                  </a:xfrm>
                  <a:custGeom>
                    <a:avLst/>
                    <a:gdLst/>
                    <a:ahLst/>
                    <a:cxnLst/>
                    <a:rect l="l" t="t" r="r" b="b"/>
                    <a:pathLst>
                      <a:path w="16627" h="15383" extrusionOk="0">
                        <a:moveTo>
                          <a:pt x="12461" y="1"/>
                        </a:moveTo>
                        <a:cubicBezTo>
                          <a:pt x="12378" y="1"/>
                          <a:pt x="12294" y="4"/>
                          <a:pt x="12210" y="10"/>
                        </a:cubicBezTo>
                        <a:lnTo>
                          <a:pt x="4185" y="522"/>
                        </a:lnTo>
                        <a:cubicBezTo>
                          <a:pt x="2351" y="641"/>
                          <a:pt x="911" y="2117"/>
                          <a:pt x="839" y="3951"/>
                        </a:cubicBezTo>
                        <a:lnTo>
                          <a:pt x="839" y="4094"/>
                        </a:lnTo>
                        <a:cubicBezTo>
                          <a:pt x="839" y="4165"/>
                          <a:pt x="827" y="4248"/>
                          <a:pt x="827" y="4320"/>
                        </a:cubicBezTo>
                        <a:cubicBezTo>
                          <a:pt x="711" y="5451"/>
                          <a:pt x="1" y="15382"/>
                          <a:pt x="9025" y="15382"/>
                        </a:cubicBezTo>
                        <a:cubicBezTo>
                          <a:pt x="9217" y="15382"/>
                          <a:pt x="9413" y="15378"/>
                          <a:pt x="9614" y="15369"/>
                        </a:cubicBezTo>
                        <a:cubicBezTo>
                          <a:pt x="16627" y="15059"/>
                          <a:pt x="16603" y="7523"/>
                          <a:pt x="15972" y="3058"/>
                        </a:cubicBezTo>
                        <a:cubicBezTo>
                          <a:pt x="15711" y="1296"/>
                          <a:pt x="14212" y="1"/>
                          <a:pt x="12461"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2551;p56">
                    <a:extLst>
                      <a:ext uri="{FF2B5EF4-FFF2-40B4-BE49-F238E27FC236}">
                        <a16:creationId xmlns:a16="http://schemas.microsoft.com/office/drawing/2014/main" id="{AEA8BC5E-99E3-46D6-80BE-16C5844CD4B9}"/>
                      </a:ext>
                    </a:extLst>
                  </p:cNvPr>
                  <p:cNvSpPr/>
                  <p:nvPr/>
                </p:nvSpPr>
                <p:spPr>
                  <a:xfrm>
                    <a:off x="3630500" y="4173825"/>
                    <a:ext cx="36625" cy="33225"/>
                  </a:xfrm>
                  <a:custGeom>
                    <a:avLst/>
                    <a:gdLst/>
                    <a:ahLst/>
                    <a:cxnLst/>
                    <a:rect l="l" t="t" r="r" b="b"/>
                    <a:pathLst>
                      <a:path w="1465" h="1329" extrusionOk="0">
                        <a:moveTo>
                          <a:pt x="725" y="0"/>
                        </a:moveTo>
                        <a:cubicBezTo>
                          <a:pt x="679" y="0"/>
                          <a:pt x="631" y="4"/>
                          <a:pt x="584" y="14"/>
                        </a:cubicBezTo>
                        <a:cubicBezTo>
                          <a:pt x="227" y="97"/>
                          <a:pt x="1" y="454"/>
                          <a:pt x="84" y="811"/>
                        </a:cubicBezTo>
                        <a:cubicBezTo>
                          <a:pt x="156" y="1118"/>
                          <a:pt x="430" y="1329"/>
                          <a:pt x="732" y="1329"/>
                        </a:cubicBezTo>
                        <a:cubicBezTo>
                          <a:pt x="781" y="1329"/>
                          <a:pt x="831" y="1323"/>
                          <a:pt x="882" y="1311"/>
                        </a:cubicBezTo>
                        <a:cubicBezTo>
                          <a:pt x="1239" y="1240"/>
                          <a:pt x="1465" y="883"/>
                          <a:pt x="1382" y="526"/>
                        </a:cubicBezTo>
                        <a:cubicBezTo>
                          <a:pt x="1309" y="204"/>
                          <a:pt x="1038"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2552;p56">
                    <a:extLst>
                      <a:ext uri="{FF2B5EF4-FFF2-40B4-BE49-F238E27FC236}">
                        <a16:creationId xmlns:a16="http://schemas.microsoft.com/office/drawing/2014/main" id="{8995F435-26C9-4464-A145-2E5CCA657864}"/>
                      </a:ext>
                    </a:extLst>
                  </p:cNvPr>
                  <p:cNvSpPr/>
                  <p:nvPr/>
                </p:nvSpPr>
                <p:spPr>
                  <a:xfrm>
                    <a:off x="3538225" y="4173675"/>
                    <a:ext cx="39550" cy="33325"/>
                  </a:xfrm>
                  <a:custGeom>
                    <a:avLst/>
                    <a:gdLst/>
                    <a:ahLst/>
                    <a:cxnLst/>
                    <a:rect l="l" t="t" r="r" b="b"/>
                    <a:pathLst>
                      <a:path w="1582" h="1333" extrusionOk="0">
                        <a:moveTo>
                          <a:pt x="728" y="1"/>
                        </a:moveTo>
                        <a:cubicBezTo>
                          <a:pt x="436" y="1"/>
                          <a:pt x="149" y="191"/>
                          <a:pt x="72" y="532"/>
                        </a:cubicBezTo>
                        <a:cubicBezTo>
                          <a:pt x="1" y="889"/>
                          <a:pt x="227" y="1246"/>
                          <a:pt x="596" y="1317"/>
                        </a:cubicBezTo>
                        <a:cubicBezTo>
                          <a:pt x="644" y="1327"/>
                          <a:pt x="690" y="1332"/>
                          <a:pt x="736" y="1332"/>
                        </a:cubicBezTo>
                        <a:cubicBezTo>
                          <a:pt x="1236" y="1332"/>
                          <a:pt x="1581" y="764"/>
                          <a:pt x="1286" y="305"/>
                        </a:cubicBezTo>
                        <a:cubicBezTo>
                          <a:pt x="1148" y="97"/>
                          <a:pt x="937" y="1"/>
                          <a:pt x="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2553;p56">
                    <a:extLst>
                      <a:ext uri="{FF2B5EF4-FFF2-40B4-BE49-F238E27FC236}">
                        <a16:creationId xmlns:a16="http://schemas.microsoft.com/office/drawing/2014/main" id="{76991C6E-71B5-48B1-A84A-364728FCA64D}"/>
                      </a:ext>
                    </a:extLst>
                  </p:cNvPr>
                  <p:cNvSpPr/>
                  <p:nvPr/>
                </p:nvSpPr>
                <p:spPr>
                  <a:xfrm>
                    <a:off x="3574625" y="4247700"/>
                    <a:ext cx="61625" cy="17550"/>
                  </a:xfrm>
                  <a:custGeom>
                    <a:avLst/>
                    <a:gdLst/>
                    <a:ahLst/>
                    <a:cxnLst/>
                    <a:rect l="l" t="t" r="r" b="b"/>
                    <a:pathLst>
                      <a:path w="2465" h="702" extrusionOk="0">
                        <a:moveTo>
                          <a:pt x="2215" y="1"/>
                        </a:moveTo>
                        <a:cubicBezTo>
                          <a:pt x="2183" y="1"/>
                          <a:pt x="2149" y="11"/>
                          <a:pt x="2116" y="35"/>
                        </a:cubicBezTo>
                        <a:cubicBezTo>
                          <a:pt x="1807" y="248"/>
                          <a:pt x="1447" y="358"/>
                          <a:pt x="1087" y="358"/>
                        </a:cubicBezTo>
                        <a:cubicBezTo>
                          <a:pt x="823" y="358"/>
                          <a:pt x="560" y="299"/>
                          <a:pt x="319" y="178"/>
                        </a:cubicBezTo>
                        <a:cubicBezTo>
                          <a:pt x="289" y="162"/>
                          <a:pt x="261" y="155"/>
                          <a:pt x="235" y="155"/>
                        </a:cubicBezTo>
                        <a:cubicBezTo>
                          <a:pt x="89" y="155"/>
                          <a:pt x="1" y="375"/>
                          <a:pt x="152" y="476"/>
                        </a:cubicBezTo>
                        <a:cubicBezTo>
                          <a:pt x="450" y="631"/>
                          <a:pt x="771" y="702"/>
                          <a:pt x="1093" y="702"/>
                        </a:cubicBezTo>
                        <a:cubicBezTo>
                          <a:pt x="1164" y="702"/>
                          <a:pt x="1235" y="702"/>
                          <a:pt x="1307" y="690"/>
                        </a:cubicBezTo>
                        <a:cubicBezTo>
                          <a:pt x="1664" y="654"/>
                          <a:pt x="2021" y="523"/>
                          <a:pt x="2319" y="309"/>
                        </a:cubicBezTo>
                        <a:cubicBezTo>
                          <a:pt x="2464" y="202"/>
                          <a:pt x="2357"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2554;p56">
                    <a:extLst>
                      <a:ext uri="{FF2B5EF4-FFF2-40B4-BE49-F238E27FC236}">
                        <a16:creationId xmlns:a16="http://schemas.microsoft.com/office/drawing/2014/main" id="{474DBF31-13BD-4C27-9990-870C6AF36AE4}"/>
                      </a:ext>
                    </a:extLst>
                  </p:cNvPr>
                  <p:cNvSpPr/>
                  <p:nvPr/>
                </p:nvSpPr>
                <p:spPr>
                  <a:xfrm>
                    <a:off x="3763850" y="4172025"/>
                    <a:ext cx="93200" cy="78350"/>
                  </a:xfrm>
                  <a:custGeom>
                    <a:avLst/>
                    <a:gdLst/>
                    <a:ahLst/>
                    <a:cxnLst/>
                    <a:rect l="l" t="t" r="r" b="b"/>
                    <a:pathLst>
                      <a:path w="3728" h="3134" extrusionOk="0">
                        <a:moveTo>
                          <a:pt x="2079" y="0"/>
                        </a:moveTo>
                        <a:cubicBezTo>
                          <a:pt x="1521" y="0"/>
                          <a:pt x="919" y="132"/>
                          <a:pt x="513" y="229"/>
                        </a:cubicBezTo>
                        <a:lnTo>
                          <a:pt x="1" y="3134"/>
                        </a:lnTo>
                        <a:cubicBezTo>
                          <a:pt x="477" y="3074"/>
                          <a:pt x="2072" y="2955"/>
                          <a:pt x="3025" y="2217"/>
                        </a:cubicBezTo>
                        <a:cubicBezTo>
                          <a:pt x="3608" y="1764"/>
                          <a:pt x="3727" y="919"/>
                          <a:pt x="3251" y="383"/>
                        </a:cubicBezTo>
                        <a:cubicBezTo>
                          <a:pt x="2989" y="94"/>
                          <a:pt x="2550" y="0"/>
                          <a:pt x="207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2555;p56">
                    <a:extLst>
                      <a:ext uri="{FF2B5EF4-FFF2-40B4-BE49-F238E27FC236}">
                        <a16:creationId xmlns:a16="http://schemas.microsoft.com/office/drawing/2014/main" id="{B64BE33F-3B4B-46CB-A264-233638CA72EF}"/>
                      </a:ext>
                    </a:extLst>
                  </p:cNvPr>
                  <p:cNvSpPr/>
                  <p:nvPr/>
                </p:nvSpPr>
                <p:spPr>
                  <a:xfrm>
                    <a:off x="3798275" y="4188200"/>
                    <a:ext cx="38825" cy="13650"/>
                  </a:xfrm>
                  <a:custGeom>
                    <a:avLst/>
                    <a:gdLst/>
                    <a:ahLst/>
                    <a:cxnLst/>
                    <a:rect l="l" t="t" r="r" b="b"/>
                    <a:pathLst>
                      <a:path w="1553" h="546" extrusionOk="0">
                        <a:moveTo>
                          <a:pt x="587" y="0"/>
                        </a:moveTo>
                        <a:cubicBezTo>
                          <a:pt x="451" y="0"/>
                          <a:pt x="315" y="19"/>
                          <a:pt x="183" y="58"/>
                        </a:cubicBezTo>
                        <a:cubicBezTo>
                          <a:pt x="1" y="122"/>
                          <a:pt x="70" y="390"/>
                          <a:pt x="242" y="390"/>
                        </a:cubicBezTo>
                        <a:cubicBezTo>
                          <a:pt x="261" y="390"/>
                          <a:pt x="281" y="386"/>
                          <a:pt x="302" y="379"/>
                        </a:cubicBezTo>
                        <a:cubicBezTo>
                          <a:pt x="396" y="354"/>
                          <a:pt x="492" y="342"/>
                          <a:pt x="588" y="342"/>
                        </a:cubicBezTo>
                        <a:cubicBezTo>
                          <a:pt x="810" y="342"/>
                          <a:pt x="1032" y="406"/>
                          <a:pt x="1231" y="522"/>
                        </a:cubicBezTo>
                        <a:cubicBezTo>
                          <a:pt x="1255" y="534"/>
                          <a:pt x="1279" y="546"/>
                          <a:pt x="1314" y="546"/>
                        </a:cubicBezTo>
                        <a:cubicBezTo>
                          <a:pt x="1481" y="546"/>
                          <a:pt x="1552" y="308"/>
                          <a:pt x="1398" y="225"/>
                        </a:cubicBezTo>
                        <a:cubicBezTo>
                          <a:pt x="1149" y="80"/>
                          <a:pt x="86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2556;p56">
                    <a:extLst>
                      <a:ext uri="{FF2B5EF4-FFF2-40B4-BE49-F238E27FC236}">
                        <a16:creationId xmlns:a16="http://schemas.microsoft.com/office/drawing/2014/main" id="{F8484A64-CA9F-4DB2-9270-9ABA6E06F68D}"/>
                      </a:ext>
                    </a:extLst>
                  </p:cNvPr>
                  <p:cNvSpPr/>
                  <p:nvPr/>
                </p:nvSpPr>
                <p:spPr>
                  <a:xfrm>
                    <a:off x="3804025" y="4192925"/>
                    <a:ext cx="22175" cy="25600"/>
                  </a:xfrm>
                  <a:custGeom>
                    <a:avLst/>
                    <a:gdLst/>
                    <a:ahLst/>
                    <a:cxnLst/>
                    <a:rect l="l" t="t" r="r" b="b"/>
                    <a:pathLst>
                      <a:path w="887" h="1024" extrusionOk="0">
                        <a:moveTo>
                          <a:pt x="661" y="0"/>
                        </a:moveTo>
                        <a:cubicBezTo>
                          <a:pt x="605" y="0"/>
                          <a:pt x="548" y="28"/>
                          <a:pt x="513" y="95"/>
                        </a:cubicBezTo>
                        <a:cubicBezTo>
                          <a:pt x="406" y="321"/>
                          <a:pt x="263" y="536"/>
                          <a:pt x="96" y="738"/>
                        </a:cubicBezTo>
                        <a:cubicBezTo>
                          <a:pt x="1" y="845"/>
                          <a:pt x="84" y="1024"/>
                          <a:pt x="227" y="1024"/>
                        </a:cubicBezTo>
                        <a:cubicBezTo>
                          <a:pt x="275" y="1024"/>
                          <a:pt x="322" y="1000"/>
                          <a:pt x="358" y="964"/>
                        </a:cubicBezTo>
                        <a:cubicBezTo>
                          <a:pt x="537" y="750"/>
                          <a:pt x="691" y="500"/>
                          <a:pt x="822" y="250"/>
                        </a:cubicBezTo>
                        <a:cubicBezTo>
                          <a:pt x="886" y="114"/>
                          <a:pt x="774"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2557;p56">
                    <a:extLst>
                      <a:ext uri="{FF2B5EF4-FFF2-40B4-BE49-F238E27FC236}">
                        <a16:creationId xmlns:a16="http://schemas.microsoft.com/office/drawing/2014/main" id="{383C8798-88F3-472F-8778-AD5F930E71C8}"/>
                      </a:ext>
                    </a:extLst>
                  </p:cNvPr>
                  <p:cNvSpPr/>
                  <p:nvPr/>
                </p:nvSpPr>
                <p:spPr>
                  <a:xfrm>
                    <a:off x="3335825" y="4185250"/>
                    <a:ext cx="96450" cy="75250"/>
                  </a:xfrm>
                  <a:custGeom>
                    <a:avLst/>
                    <a:gdLst/>
                    <a:ahLst/>
                    <a:cxnLst/>
                    <a:rect l="l" t="t" r="r" b="b"/>
                    <a:pathLst>
                      <a:path w="3858" h="3010" extrusionOk="0">
                        <a:moveTo>
                          <a:pt x="1829" y="0"/>
                        </a:moveTo>
                        <a:cubicBezTo>
                          <a:pt x="1270" y="0"/>
                          <a:pt x="728" y="105"/>
                          <a:pt x="441" y="462"/>
                        </a:cubicBezTo>
                        <a:cubicBezTo>
                          <a:pt x="0" y="1021"/>
                          <a:pt x="167" y="1866"/>
                          <a:pt x="774" y="2283"/>
                        </a:cubicBezTo>
                        <a:cubicBezTo>
                          <a:pt x="1774" y="2962"/>
                          <a:pt x="3370" y="2974"/>
                          <a:pt x="3858" y="3009"/>
                        </a:cubicBezTo>
                        <a:lnTo>
                          <a:pt x="3167" y="140"/>
                        </a:lnTo>
                        <a:cubicBezTo>
                          <a:pt x="2813" y="79"/>
                          <a:pt x="2315" y="0"/>
                          <a:pt x="182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2558;p56">
                    <a:extLst>
                      <a:ext uri="{FF2B5EF4-FFF2-40B4-BE49-F238E27FC236}">
                        <a16:creationId xmlns:a16="http://schemas.microsoft.com/office/drawing/2014/main" id="{F584B670-50AE-47CA-A9CA-9A78A45EC716}"/>
                      </a:ext>
                    </a:extLst>
                  </p:cNvPr>
                  <p:cNvSpPr/>
                  <p:nvPr/>
                </p:nvSpPr>
                <p:spPr>
                  <a:xfrm>
                    <a:off x="3356050" y="4201350"/>
                    <a:ext cx="38350" cy="14800"/>
                  </a:xfrm>
                  <a:custGeom>
                    <a:avLst/>
                    <a:gdLst/>
                    <a:ahLst/>
                    <a:cxnLst/>
                    <a:rect l="l" t="t" r="r" b="b"/>
                    <a:pathLst>
                      <a:path w="1534" h="592" extrusionOk="0">
                        <a:moveTo>
                          <a:pt x="1021" y="1"/>
                        </a:moveTo>
                        <a:cubicBezTo>
                          <a:pt x="709" y="1"/>
                          <a:pt x="403" y="94"/>
                          <a:pt x="144" y="282"/>
                        </a:cubicBezTo>
                        <a:cubicBezTo>
                          <a:pt x="1" y="365"/>
                          <a:pt x="61" y="591"/>
                          <a:pt x="239" y="591"/>
                        </a:cubicBezTo>
                        <a:cubicBezTo>
                          <a:pt x="263" y="591"/>
                          <a:pt x="299" y="580"/>
                          <a:pt x="322" y="568"/>
                        </a:cubicBezTo>
                        <a:cubicBezTo>
                          <a:pt x="533" y="421"/>
                          <a:pt x="773" y="345"/>
                          <a:pt x="1018" y="345"/>
                        </a:cubicBezTo>
                        <a:cubicBezTo>
                          <a:pt x="1092" y="345"/>
                          <a:pt x="1165" y="352"/>
                          <a:pt x="1239" y="365"/>
                        </a:cubicBezTo>
                        <a:cubicBezTo>
                          <a:pt x="1254" y="369"/>
                          <a:pt x="1269" y="370"/>
                          <a:pt x="1283" y="370"/>
                        </a:cubicBezTo>
                        <a:cubicBezTo>
                          <a:pt x="1465" y="370"/>
                          <a:pt x="1534" y="98"/>
                          <a:pt x="1334" y="32"/>
                        </a:cubicBezTo>
                        <a:cubicBezTo>
                          <a:pt x="1230" y="11"/>
                          <a:pt x="1125"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2559;p56">
                    <a:extLst>
                      <a:ext uri="{FF2B5EF4-FFF2-40B4-BE49-F238E27FC236}">
                        <a16:creationId xmlns:a16="http://schemas.microsoft.com/office/drawing/2014/main" id="{C930882F-9D2D-4B90-B52D-07A5157B5076}"/>
                      </a:ext>
                    </a:extLst>
                  </p:cNvPr>
                  <p:cNvSpPr/>
                  <p:nvPr/>
                </p:nvSpPr>
                <p:spPr>
                  <a:xfrm>
                    <a:off x="3366500" y="4206450"/>
                    <a:ext cx="23525" cy="24875"/>
                  </a:xfrm>
                  <a:custGeom>
                    <a:avLst/>
                    <a:gdLst/>
                    <a:ahLst/>
                    <a:cxnLst/>
                    <a:rect l="l" t="t" r="r" b="b"/>
                    <a:pathLst>
                      <a:path w="941" h="995" extrusionOk="0">
                        <a:moveTo>
                          <a:pt x="227" y="1"/>
                        </a:moveTo>
                        <a:cubicBezTo>
                          <a:pt x="111" y="1"/>
                          <a:pt x="1" y="129"/>
                          <a:pt x="83" y="268"/>
                        </a:cubicBezTo>
                        <a:cubicBezTo>
                          <a:pt x="226" y="507"/>
                          <a:pt x="393" y="745"/>
                          <a:pt x="583" y="947"/>
                        </a:cubicBezTo>
                        <a:cubicBezTo>
                          <a:pt x="619" y="983"/>
                          <a:pt x="666" y="995"/>
                          <a:pt x="702" y="995"/>
                        </a:cubicBezTo>
                        <a:cubicBezTo>
                          <a:pt x="857" y="995"/>
                          <a:pt x="940" y="816"/>
                          <a:pt x="821" y="709"/>
                        </a:cubicBezTo>
                        <a:cubicBezTo>
                          <a:pt x="655" y="518"/>
                          <a:pt x="500" y="304"/>
                          <a:pt x="369" y="90"/>
                        </a:cubicBezTo>
                        <a:cubicBezTo>
                          <a:pt x="332"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2560;p56">
                    <a:extLst>
                      <a:ext uri="{FF2B5EF4-FFF2-40B4-BE49-F238E27FC236}">
                        <a16:creationId xmlns:a16="http://schemas.microsoft.com/office/drawing/2014/main" id="{B61775A1-BF00-42F5-AA11-09429C7EF6DB}"/>
                      </a:ext>
                    </a:extLst>
                  </p:cNvPr>
                  <p:cNvSpPr/>
                  <p:nvPr/>
                </p:nvSpPr>
                <p:spPr>
                  <a:xfrm>
                    <a:off x="3552225" y="4354825"/>
                    <a:ext cx="121750" cy="78900"/>
                  </a:xfrm>
                  <a:custGeom>
                    <a:avLst/>
                    <a:gdLst/>
                    <a:ahLst/>
                    <a:cxnLst/>
                    <a:rect l="l" t="t" r="r" b="b"/>
                    <a:pathLst>
                      <a:path w="4870" h="3156" extrusionOk="0">
                        <a:moveTo>
                          <a:pt x="4632" y="1"/>
                        </a:moveTo>
                        <a:lnTo>
                          <a:pt x="0" y="346"/>
                        </a:lnTo>
                        <a:lnTo>
                          <a:pt x="36" y="2942"/>
                        </a:lnTo>
                        <a:lnTo>
                          <a:pt x="2751" y="3156"/>
                        </a:lnTo>
                        <a:lnTo>
                          <a:pt x="4870" y="2799"/>
                        </a:lnTo>
                        <a:lnTo>
                          <a:pt x="4632" y="1"/>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2561;p56">
                    <a:extLst>
                      <a:ext uri="{FF2B5EF4-FFF2-40B4-BE49-F238E27FC236}">
                        <a16:creationId xmlns:a16="http://schemas.microsoft.com/office/drawing/2014/main" id="{27A0A9FA-B4F2-4FBF-AFDE-9DAC2A20E948}"/>
                      </a:ext>
                    </a:extLst>
                  </p:cNvPr>
                  <p:cNvSpPr/>
                  <p:nvPr/>
                </p:nvSpPr>
                <p:spPr>
                  <a:xfrm>
                    <a:off x="3627525" y="4127025"/>
                    <a:ext cx="49725" cy="21375"/>
                  </a:xfrm>
                  <a:custGeom>
                    <a:avLst/>
                    <a:gdLst/>
                    <a:ahLst/>
                    <a:cxnLst/>
                    <a:rect l="l" t="t" r="r" b="b"/>
                    <a:pathLst>
                      <a:path w="1989" h="855" extrusionOk="0">
                        <a:moveTo>
                          <a:pt x="736" y="0"/>
                        </a:moveTo>
                        <a:cubicBezTo>
                          <a:pt x="495" y="0"/>
                          <a:pt x="228" y="32"/>
                          <a:pt x="84" y="195"/>
                        </a:cubicBezTo>
                        <a:cubicBezTo>
                          <a:pt x="36" y="255"/>
                          <a:pt x="12" y="326"/>
                          <a:pt x="12" y="397"/>
                        </a:cubicBezTo>
                        <a:cubicBezTo>
                          <a:pt x="0" y="516"/>
                          <a:pt x="60" y="743"/>
                          <a:pt x="203" y="802"/>
                        </a:cubicBezTo>
                        <a:cubicBezTo>
                          <a:pt x="251" y="826"/>
                          <a:pt x="310" y="838"/>
                          <a:pt x="370" y="838"/>
                        </a:cubicBezTo>
                        <a:cubicBezTo>
                          <a:pt x="596" y="838"/>
                          <a:pt x="810" y="850"/>
                          <a:pt x="1036" y="850"/>
                        </a:cubicBezTo>
                        <a:cubicBezTo>
                          <a:pt x="1078" y="853"/>
                          <a:pt x="1120" y="854"/>
                          <a:pt x="1161" y="854"/>
                        </a:cubicBezTo>
                        <a:cubicBezTo>
                          <a:pt x="1286" y="854"/>
                          <a:pt x="1411" y="841"/>
                          <a:pt x="1536" y="814"/>
                        </a:cubicBezTo>
                        <a:cubicBezTo>
                          <a:pt x="1715" y="790"/>
                          <a:pt x="1870" y="683"/>
                          <a:pt x="1941" y="516"/>
                        </a:cubicBezTo>
                        <a:cubicBezTo>
                          <a:pt x="1989" y="386"/>
                          <a:pt x="1941" y="255"/>
                          <a:pt x="1834" y="171"/>
                        </a:cubicBezTo>
                        <a:cubicBezTo>
                          <a:pt x="1632" y="16"/>
                          <a:pt x="1167" y="16"/>
                          <a:pt x="905" y="5"/>
                        </a:cubicBezTo>
                        <a:cubicBezTo>
                          <a:pt x="852" y="2"/>
                          <a:pt x="795" y="0"/>
                          <a:pt x="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2562;p56">
                    <a:extLst>
                      <a:ext uri="{FF2B5EF4-FFF2-40B4-BE49-F238E27FC236}">
                        <a16:creationId xmlns:a16="http://schemas.microsoft.com/office/drawing/2014/main" id="{DEC6B7EB-89A2-4693-A26A-AA5D51251EC7}"/>
                      </a:ext>
                    </a:extLst>
                  </p:cNvPr>
                  <p:cNvSpPr/>
                  <p:nvPr/>
                </p:nvSpPr>
                <p:spPr>
                  <a:xfrm>
                    <a:off x="3526625" y="4131200"/>
                    <a:ext cx="49425" cy="22000"/>
                  </a:xfrm>
                  <a:custGeom>
                    <a:avLst/>
                    <a:gdLst/>
                    <a:ahLst/>
                    <a:cxnLst/>
                    <a:rect l="l" t="t" r="r" b="b"/>
                    <a:pathLst>
                      <a:path w="1977" h="880" extrusionOk="0">
                        <a:moveTo>
                          <a:pt x="1343" y="0"/>
                        </a:moveTo>
                        <a:cubicBezTo>
                          <a:pt x="1241" y="0"/>
                          <a:pt x="1139" y="8"/>
                          <a:pt x="1048" y="16"/>
                        </a:cubicBezTo>
                        <a:cubicBezTo>
                          <a:pt x="786" y="40"/>
                          <a:pt x="322" y="64"/>
                          <a:pt x="131" y="242"/>
                        </a:cubicBezTo>
                        <a:cubicBezTo>
                          <a:pt x="36" y="326"/>
                          <a:pt x="0" y="469"/>
                          <a:pt x="48" y="588"/>
                        </a:cubicBezTo>
                        <a:cubicBezTo>
                          <a:pt x="131" y="742"/>
                          <a:pt x="286" y="850"/>
                          <a:pt x="465" y="861"/>
                        </a:cubicBezTo>
                        <a:cubicBezTo>
                          <a:pt x="548" y="873"/>
                          <a:pt x="631" y="879"/>
                          <a:pt x="715" y="879"/>
                        </a:cubicBezTo>
                        <a:cubicBezTo>
                          <a:pt x="798" y="879"/>
                          <a:pt x="881" y="873"/>
                          <a:pt x="965" y="861"/>
                        </a:cubicBezTo>
                        <a:cubicBezTo>
                          <a:pt x="1191" y="850"/>
                          <a:pt x="1417" y="838"/>
                          <a:pt x="1643" y="814"/>
                        </a:cubicBezTo>
                        <a:cubicBezTo>
                          <a:pt x="1703" y="802"/>
                          <a:pt x="1750" y="790"/>
                          <a:pt x="1798" y="766"/>
                        </a:cubicBezTo>
                        <a:cubicBezTo>
                          <a:pt x="1941" y="707"/>
                          <a:pt x="1977" y="469"/>
                          <a:pt x="1965" y="361"/>
                        </a:cubicBezTo>
                        <a:cubicBezTo>
                          <a:pt x="1965" y="278"/>
                          <a:pt x="1929" y="207"/>
                          <a:pt x="1881" y="159"/>
                        </a:cubicBezTo>
                        <a:cubicBezTo>
                          <a:pt x="1754" y="32"/>
                          <a:pt x="1548"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2563;p56">
                    <a:extLst>
                      <a:ext uri="{FF2B5EF4-FFF2-40B4-BE49-F238E27FC236}">
                        <a16:creationId xmlns:a16="http://schemas.microsoft.com/office/drawing/2014/main" id="{8B747269-A10F-410C-B10D-B1ADBCB4190E}"/>
                      </a:ext>
                    </a:extLst>
                  </p:cNvPr>
                  <p:cNvSpPr/>
                  <p:nvPr/>
                </p:nvSpPr>
                <p:spPr>
                  <a:xfrm>
                    <a:off x="3333850" y="3953750"/>
                    <a:ext cx="502950" cy="260025"/>
                  </a:xfrm>
                  <a:custGeom>
                    <a:avLst/>
                    <a:gdLst/>
                    <a:ahLst/>
                    <a:cxnLst/>
                    <a:rect l="l" t="t" r="r" b="b"/>
                    <a:pathLst>
                      <a:path w="20118" h="10401" extrusionOk="0">
                        <a:moveTo>
                          <a:pt x="10455" y="1"/>
                        </a:moveTo>
                        <a:cubicBezTo>
                          <a:pt x="0" y="1"/>
                          <a:pt x="2758" y="9341"/>
                          <a:pt x="2758" y="9341"/>
                        </a:cubicBezTo>
                        <a:lnTo>
                          <a:pt x="3949" y="10400"/>
                        </a:lnTo>
                        <a:cubicBezTo>
                          <a:pt x="3949" y="10400"/>
                          <a:pt x="3842" y="5114"/>
                          <a:pt x="5366" y="3471"/>
                        </a:cubicBezTo>
                        <a:lnTo>
                          <a:pt x="12379" y="5840"/>
                        </a:lnTo>
                        <a:lnTo>
                          <a:pt x="11521" y="4519"/>
                        </a:lnTo>
                        <a:lnTo>
                          <a:pt x="11521" y="4519"/>
                        </a:lnTo>
                        <a:cubicBezTo>
                          <a:pt x="11521" y="4519"/>
                          <a:pt x="12176" y="4661"/>
                          <a:pt x="12509" y="4733"/>
                        </a:cubicBezTo>
                        <a:cubicBezTo>
                          <a:pt x="12819" y="4792"/>
                          <a:pt x="13129" y="4864"/>
                          <a:pt x="13438" y="4923"/>
                        </a:cubicBezTo>
                        <a:cubicBezTo>
                          <a:pt x="14641" y="5173"/>
                          <a:pt x="15819" y="5400"/>
                          <a:pt x="16843" y="5554"/>
                        </a:cubicBezTo>
                        <a:lnTo>
                          <a:pt x="17153" y="9638"/>
                        </a:lnTo>
                        <a:lnTo>
                          <a:pt x="18201" y="8852"/>
                        </a:lnTo>
                        <a:cubicBezTo>
                          <a:pt x="18201" y="8852"/>
                          <a:pt x="20118" y="232"/>
                          <a:pt x="10890" y="6"/>
                        </a:cubicBezTo>
                        <a:cubicBezTo>
                          <a:pt x="10743" y="3"/>
                          <a:pt x="10597" y="1"/>
                          <a:pt x="10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2564;p56">
                    <a:extLst>
                      <a:ext uri="{FF2B5EF4-FFF2-40B4-BE49-F238E27FC236}">
                        <a16:creationId xmlns:a16="http://schemas.microsoft.com/office/drawing/2014/main" id="{B1F4626C-734D-4E5E-A1D4-D4F940CA0A67}"/>
                      </a:ext>
                    </a:extLst>
                  </p:cNvPr>
                  <p:cNvSpPr/>
                  <p:nvPr/>
                </p:nvSpPr>
                <p:spPr>
                  <a:xfrm>
                    <a:off x="3541575" y="4421650"/>
                    <a:ext cx="141850" cy="16575"/>
                  </a:xfrm>
                  <a:custGeom>
                    <a:avLst/>
                    <a:gdLst/>
                    <a:ahLst/>
                    <a:cxnLst/>
                    <a:rect l="l" t="t" r="r" b="b"/>
                    <a:pathLst>
                      <a:path w="5674" h="663" extrusionOk="0">
                        <a:moveTo>
                          <a:pt x="240" y="1"/>
                        </a:moveTo>
                        <a:cubicBezTo>
                          <a:pt x="76" y="1"/>
                          <a:pt x="0" y="245"/>
                          <a:pt x="176" y="328"/>
                        </a:cubicBezTo>
                        <a:cubicBezTo>
                          <a:pt x="212" y="340"/>
                          <a:pt x="962" y="662"/>
                          <a:pt x="2891" y="662"/>
                        </a:cubicBezTo>
                        <a:lnTo>
                          <a:pt x="2950" y="662"/>
                        </a:lnTo>
                        <a:cubicBezTo>
                          <a:pt x="3003" y="662"/>
                          <a:pt x="3056" y="663"/>
                          <a:pt x="3109" y="663"/>
                        </a:cubicBezTo>
                        <a:cubicBezTo>
                          <a:pt x="3900" y="663"/>
                          <a:pt x="4680" y="579"/>
                          <a:pt x="5451" y="411"/>
                        </a:cubicBezTo>
                        <a:cubicBezTo>
                          <a:pt x="5673" y="378"/>
                          <a:pt x="5625" y="74"/>
                          <a:pt x="5433" y="74"/>
                        </a:cubicBezTo>
                        <a:cubicBezTo>
                          <a:pt x="5420" y="74"/>
                          <a:pt x="5406" y="75"/>
                          <a:pt x="5391" y="78"/>
                        </a:cubicBezTo>
                        <a:cubicBezTo>
                          <a:pt x="4621" y="246"/>
                          <a:pt x="3830" y="329"/>
                          <a:pt x="3047" y="329"/>
                        </a:cubicBezTo>
                        <a:cubicBezTo>
                          <a:pt x="2995" y="329"/>
                          <a:pt x="2943" y="329"/>
                          <a:pt x="2891" y="328"/>
                        </a:cubicBezTo>
                        <a:cubicBezTo>
                          <a:pt x="1045" y="316"/>
                          <a:pt x="319" y="19"/>
                          <a:pt x="319" y="19"/>
                        </a:cubicBezTo>
                        <a:cubicBezTo>
                          <a:pt x="291" y="6"/>
                          <a:pt x="264"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2565;p56">
                    <a:extLst>
                      <a:ext uri="{FF2B5EF4-FFF2-40B4-BE49-F238E27FC236}">
                        <a16:creationId xmlns:a16="http://schemas.microsoft.com/office/drawing/2014/main" id="{96238153-7512-4158-9A24-2093EE2EB26A}"/>
                      </a:ext>
                    </a:extLst>
                  </p:cNvPr>
                  <p:cNvSpPr/>
                  <p:nvPr/>
                </p:nvSpPr>
                <p:spPr>
                  <a:xfrm>
                    <a:off x="3498650" y="4145550"/>
                    <a:ext cx="211350" cy="90175"/>
                  </a:xfrm>
                  <a:custGeom>
                    <a:avLst/>
                    <a:gdLst/>
                    <a:ahLst/>
                    <a:cxnLst/>
                    <a:rect l="l" t="t" r="r" b="b"/>
                    <a:pathLst>
                      <a:path w="8454" h="3607" extrusionOk="0">
                        <a:moveTo>
                          <a:pt x="2137" y="206"/>
                        </a:moveTo>
                        <a:cubicBezTo>
                          <a:pt x="2961" y="206"/>
                          <a:pt x="3751" y="845"/>
                          <a:pt x="3751" y="1811"/>
                        </a:cubicBezTo>
                        <a:cubicBezTo>
                          <a:pt x="3751" y="2704"/>
                          <a:pt x="3036" y="3419"/>
                          <a:pt x="2155" y="3419"/>
                        </a:cubicBezTo>
                        <a:cubicBezTo>
                          <a:pt x="714" y="3419"/>
                          <a:pt x="0" y="1692"/>
                          <a:pt x="1012" y="680"/>
                        </a:cubicBezTo>
                        <a:cubicBezTo>
                          <a:pt x="1340" y="353"/>
                          <a:pt x="1742" y="206"/>
                          <a:pt x="2137" y="206"/>
                        </a:cubicBezTo>
                        <a:close/>
                        <a:moveTo>
                          <a:pt x="6078" y="206"/>
                        </a:moveTo>
                        <a:cubicBezTo>
                          <a:pt x="6902" y="206"/>
                          <a:pt x="7692" y="845"/>
                          <a:pt x="7692" y="1811"/>
                        </a:cubicBezTo>
                        <a:cubicBezTo>
                          <a:pt x="7692" y="2704"/>
                          <a:pt x="6977" y="3419"/>
                          <a:pt x="6084" y="3419"/>
                        </a:cubicBezTo>
                        <a:cubicBezTo>
                          <a:pt x="4655" y="3419"/>
                          <a:pt x="3941" y="1692"/>
                          <a:pt x="4953" y="680"/>
                        </a:cubicBezTo>
                        <a:cubicBezTo>
                          <a:pt x="5281" y="353"/>
                          <a:pt x="5683" y="206"/>
                          <a:pt x="6078" y="206"/>
                        </a:cubicBezTo>
                        <a:close/>
                        <a:moveTo>
                          <a:pt x="2136" y="0"/>
                        </a:moveTo>
                        <a:cubicBezTo>
                          <a:pt x="1200" y="0"/>
                          <a:pt x="403" y="727"/>
                          <a:pt x="345" y="1680"/>
                        </a:cubicBezTo>
                        <a:cubicBezTo>
                          <a:pt x="274" y="2645"/>
                          <a:pt x="988" y="3502"/>
                          <a:pt x="1953" y="3597"/>
                        </a:cubicBezTo>
                        <a:cubicBezTo>
                          <a:pt x="2012" y="3603"/>
                          <a:pt x="2072" y="3606"/>
                          <a:pt x="2131" y="3606"/>
                        </a:cubicBezTo>
                        <a:cubicBezTo>
                          <a:pt x="3023" y="3606"/>
                          <a:pt x="3806" y="2942"/>
                          <a:pt x="3929" y="2038"/>
                        </a:cubicBezTo>
                        <a:cubicBezTo>
                          <a:pt x="3998" y="2017"/>
                          <a:pt x="4072" y="2004"/>
                          <a:pt x="4146" y="2004"/>
                        </a:cubicBezTo>
                        <a:cubicBezTo>
                          <a:pt x="4200" y="2004"/>
                          <a:pt x="4255" y="2011"/>
                          <a:pt x="4310" y="2026"/>
                        </a:cubicBezTo>
                        <a:cubicBezTo>
                          <a:pt x="4425" y="3003"/>
                          <a:pt x="5250" y="3604"/>
                          <a:pt x="6100" y="3604"/>
                        </a:cubicBezTo>
                        <a:cubicBezTo>
                          <a:pt x="6575" y="3604"/>
                          <a:pt x="7058" y="3416"/>
                          <a:pt x="7430" y="3002"/>
                        </a:cubicBezTo>
                        <a:cubicBezTo>
                          <a:pt x="8454" y="1847"/>
                          <a:pt x="7632" y="26"/>
                          <a:pt x="6084" y="26"/>
                        </a:cubicBezTo>
                        <a:cubicBezTo>
                          <a:pt x="5096" y="26"/>
                          <a:pt x="4298" y="823"/>
                          <a:pt x="4298" y="1811"/>
                        </a:cubicBezTo>
                        <a:lnTo>
                          <a:pt x="4298" y="1823"/>
                        </a:lnTo>
                        <a:cubicBezTo>
                          <a:pt x="4255" y="1819"/>
                          <a:pt x="4211" y="1816"/>
                          <a:pt x="4167" y="1816"/>
                        </a:cubicBezTo>
                        <a:cubicBezTo>
                          <a:pt x="4092" y="1816"/>
                          <a:pt x="4017" y="1825"/>
                          <a:pt x="3941" y="1847"/>
                        </a:cubicBezTo>
                        <a:cubicBezTo>
                          <a:pt x="3941" y="1835"/>
                          <a:pt x="3941" y="1823"/>
                          <a:pt x="3941" y="1811"/>
                        </a:cubicBezTo>
                        <a:cubicBezTo>
                          <a:pt x="3941" y="835"/>
                          <a:pt x="3179" y="37"/>
                          <a:pt x="2203" y="2"/>
                        </a:cubicBezTo>
                        <a:cubicBezTo>
                          <a:pt x="2180" y="1"/>
                          <a:pt x="2158"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2566;p56">
                  <a:extLst>
                    <a:ext uri="{FF2B5EF4-FFF2-40B4-BE49-F238E27FC236}">
                      <a16:creationId xmlns:a16="http://schemas.microsoft.com/office/drawing/2014/main" id="{D1B60921-38AA-4F4F-BC32-2CDC702677F5}"/>
                    </a:ext>
                  </a:extLst>
                </p:cNvPr>
                <p:cNvGrpSpPr/>
                <p:nvPr/>
              </p:nvGrpSpPr>
              <p:grpSpPr>
                <a:xfrm>
                  <a:off x="6695404" y="2478361"/>
                  <a:ext cx="612085" cy="959177"/>
                  <a:chOff x="4717250" y="1038825"/>
                  <a:chExt cx="521500" cy="817225"/>
                </a:xfrm>
              </p:grpSpPr>
              <p:sp>
                <p:nvSpPr>
                  <p:cNvPr id="778" name="Google Shape;2567;p56">
                    <a:extLst>
                      <a:ext uri="{FF2B5EF4-FFF2-40B4-BE49-F238E27FC236}">
                        <a16:creationId xmlns:a16="http://schemas.microsoft.com/office/drawing/2014/main" id="{0D8AE726-1F6C-44FB-B87F-8B841BE03661}"/>
                      </a:ext>
                    </a:extLst>
                  </p:cNvPr>
                  <p:cNvSpPr/>
                  <p:nvPr/>
                </p:nvSpPr>
                <p:spPr>
                  <a:xfrm>
                    <a:off x="4775875" y="1583350"/>
                    <a:ext cx="435800" cy="272700"/>
                  </a:xfrm>
                  <a:custGeom>
                    <a:avLst/>
                    <a:gdLst/>
                    <a:ahLst/>
                    <a:cxnLst/>
                    <a:rect l="l" t="t" r="r" b="b"/>
                    <a:pathLst>
                      <a:path w="17432" h="10908" extrusionOk="0">
                        <a:moveTo>
                          <a:pt x="8769" y="0"/>
                        </a:moveTo>
                        <a:cubicBezTo>
                          <a:pt x="8719" y="0"/>
                          <a:pt x="8670" y="1"/>
                          <a:pt x="8621" y="1"/>
                        </a:cubicBezTo>
                        <a:cubicBezTo>
                          <a:pt x="6644" y="13"/>
                          <a:pt x="4882" y="180"/>
                          <a:pt x="3608" y="906"/>
                        </a:cubicBezTo>
                        <a:cubicBezTo>
                          <a:pt x="620" y="2644"/>
                          <a:pt x="1" y="10907"/>
                          <a:pt x="1" y="10907"/>
                        </a:cubicBezTo>
                        <a:lnTo>
                          <a:pt x="17432" y="10847"/>
                        </a:lnTo>
                        <a:cubicBezTo>
                          <a:pt x="17432" y="10847"/>
                          <a:pt x="16289" y="2108"/>
                          <a:pt x="13526" y="739"/>
                        </a:cubicBezTo>
                        <a:cubicBezTo>
                          <a:pt x="12516" y="228"/>
                          <a:pt x="10691" y="0"/>
                          <a:pt x="87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2568;p56">
                    <a:extLst>
                      <a:ext uri="{FF2B5EF4-FFF2-40B4-BE49-F238E27FC236}">
                        <a16:creationId xmlns:a16="http://schemas.microsoft.com/office/drawing/2014/main" id="{5C3367DE-C26B-4EDA-8BE9-04FEB97FD19F}"/>
                      </a:ext>
                    </a:extLst>
                  </p:cNvPr>
                  <p:cNvSpPr/>
                  <p:nvPr/>
                </p:nvSpPr>
                <p:spPr>
                  <a:xfrm>
                    <a:off x="4833625" y="1764775"/>
                    <a:ext cx="19100" cy="90375"/>
                  </a:xfrm>
                  <a:custGeom>
                    <a:avLst/>
                    <a:gdLst/>
                    <a:ahLst/>
                    <a:cxnLst/>
                    <a:rect l="l" t="t" r="r" b="b"/>
                    <a:pathLst>
                      <a:path w="764" h="3615" extrusionOk="0">
                        <a:moveTo>
                          <a:pt x="576" y="1"/>
                        </a:moveTo>
                        <a:cubicBezTo>
                          <a:pt x="499" y="1"/>
                          <a:pt x="422" y="47"/>
                          <a:pt x="405" y="150"/>
                        </a:cubicBezTo>
                        <a:lnTo>
                          <a:pt x="13" y="3424"/>
                        </a:lnTo>
                        <a:cubicBezTo>
                          <a:pt x="1" y="3519"/>
                          <a:pt x="72" y="3602"/>
                          <a:pt x="155" y="3614"/>
                        </a:cubicBezTo>
                        <a:lnTo>
                          <a:pt x="179" y="3614"/>
                        </a:lnTo>
                        <a:cubicBezTo>
                          <a:pt x="263" y="3614"/>
                          <a:pt x="346" y="3543"/>
                          <a:pt x="358" y="3460"/>
                        </a:cubicBezTo>
                        <a:lnTo>
                          <a:pt x="751" y="185"/>
                        </a:lnTo>
                        <a:cubicBezTo>
                          <a:pt x="764" y="68"/>
                          <a:pt x="670"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2569;p56">
                    <a:extLst>
                      <a:ext uri="{FF2B5EF4-FFF2-40B4-BE49-F238E27FC236}">
                        <a16:creationId xmlns:a16="http://schemas.microsoft.com/office/drawing/2014/main" id="{7C5F9F96-87CB-4451-81A5-770376B38603}"/>
                      </a:ext>
                    </a:extLst>
                  </p:cNvPr>
                  <p:cNvSpPr/>
                  <p:nvPr/>
                </p:nvSpPr>
                <p:spPr>
                  <a:xfrm>
                    <a:off x="5134225" y="1764775"/>
                    <a:ext cx="18800" cy="90375"/>
                  </a:xfrm>
                  <a:custGeom>
                    <a:avLst/>
                    <a:gdLst/>
                    <a:ahLst/>
                    <a:cxnLst/>
                    <a:rect l="l" t="t" r="r" b="b"/>
                    <a:pathLst>
                      <a:path w="752" h="3615" extrusionOk="0">
                        <a:moveTo>
                          <a:pt x="186" y="1"/>
                        </a:moveTo>
                        <a:cubicBezTo>
                          <a:pt x="95" y="1"/>
                          <a:pt x="1" y="68"/>
                          <a:pt x="14" y="185"/>
                        </a:cubicBezTo>
                        <a:lnTo>
                          <a:pt x="407" y="3460"/>
                        </a:lnTo>
                        <a:cubicBezTo>
                          <a:pt x="419" y="3543"/>
                          <a:pt x="490" y="3614"/>
                          <a:pt x="573" y="3614"/>
                        </a:cubicBezTo>
                        <a:lnTo>
                          <a:pt x="597" y="3614"/>
                        </a:lnTo>
                        <a:cubicBezTo>
                          <a:pt x="692" y="3602"/>
                          <a:pt x="752" y="3519"/>
                          <a:pt x="740" y="3424"/>
                        </a:cubicBezTo>
                        <a:lnTo>
                          <a:pt x="347" y="150"/>
                        </a:lnTo>
                        <a:cubicBezTo>
                          <a:pt x="336" y="47"/>
                          <a:pt x="262"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2570;p56">
                    <a:extLst>
                      <a:ext uri="{FF2B5EF4-FFF2-40B4-BE49-F238E27FC236}">
                        <a16:creationId xmlns:a16="http://schemas.microsoft.com/office/drawing/2014/main" id="{9E7C574D-B3C5-4D0A-A382-20740BEDD88C}"/>
                      </a:ext>
                    </a:extLst>
                  </p:cNvPr>
                  <p:cNvSpPr/>
                  <p:nvPr/>
                </p:nvSpPr>
                <p:spPr>
                  <a:xfrm>
                    <a:off x="4761375" y="1181700"/>
                    <a:ext cx="417550" cy="383725"/>
                  </a:xfrm>
                  <a:custGeom>
                    <a:avLst/>
                    <a:gdLst/>
                    <a:ahLst/>
                    <a:cxnLst/>
                    <a:rect l="l" t="t" r="r" b="b"/>
                    <a:pathLst>
                      <a:path w="16702" h="15349" extrusionOk="0">
                        <a:moveTo>
                          <a:pt x="12565" y="1"/>
                        </a:moveTo>
                        <a:cubicBezTo>
                          <a:pt x="12504" y="1"/>
                          <a:pt x="12442" y="2"/>
                          <a:pt x="12380" y="5"/>
                        </a:cubicBezTo>
                        <a:lnTo>
                          <a:pt x="4355" y="422"/>
                        </a:lnTo>
                        <a:cubicBezTo>
                          <a:pt x="2522" y="517"/>
                          <a:pt x="1069" y="1994"/>
                          <a:pt x="974" y="3815"/>
                        </a:cubicBezTo>
                        <a:lnTo>
                          <a:pt x="974" y="3958"/>
                        </a:lnTo>
                        <a:cubicBezTo>
                          <a:pt x="962" y="4042"/>
                          <a:pt x="962" y="4113"/>
                          <a:pt x="950" y="4184"/>
                        </a:cubicBezTo>
                        <a:cubicBezTo>
                          <a:pt x="833" y="5321"/>
                          <a:pt x="1" y="15349"/>
                          <a:pt x="9167" y="15349"/>
                        </a:cubicBezTo>
                        <a:cubicBezTo>
                          <a:pt x="9314" y="15349"/>
                          <a:pt x="9465" y="15346"/>
                          <a:pt x="9618" y="15341"/>
                        </a:cubicBezTo>
                        <a:cubicBezTo>
                          <a:pt x="16619" y="15103"/>
                          <a:pt x="16702" y="7602"/>
                          <a:pt x="16118" y="3125"/>
                        </a:cubicBezTo>
                        <a:cubicBezTo>
                          <a:pt x="15888" y="1329"/>
                          <a:pt x="14356" y="1"/>
                          <a:pt x="12565"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2571;p56">
                    <a:extLst>
                      <a:ext uri="{FF2B5EF4-FFF2-40B4-BE49-F238E27FC236}">
                        <a16:creationId xmlns:a16="http://schemas.microsoft.com/office/drawing/2014/main" id="{6900381F-E44C-4334-816F-64E1B2E2BEF4}"/>
                      </a:ext>
                    </a:extLst>
                  </p:cNvPr>
                  <p:cNvSpPr/>
                  <p:nvPr/>
                </p:nvSpPr>
                <p:spPr>
                  <a:xfrm>
                    <a:off x="5010425" y="1352525"/>
                    <a:ext cx="35450" cy="33350"/>
                  </a:xfrm>
                  <a:custGeom>
                    <a:avLst/>
                    <a:gdLst/>
                    <a:ahLst/>
                    <a:cxnLst/>
                    <a:rect l="l" t="t" r="r" b="b"/>
                    <a:pathLst>
                      <a:path w="1418" h="1334" extrusionOk="0">
                        <a:moveTo>
                          <a:pt x="704" y="1"/>
                        </a:moveTo>
                        <a:cubicBezTo>
                          <a:pt x="676" y="1"/>
                          <a:pt x="648" y="3"/>
                          <a:pt x="620" y="7"/>
                        </a:cubicBezTo>
                        <a:cubicBezTo>
                          <a:pt x="251" y="54"/>
                          <a:pt x="1" y="388"/>
                          <a:pt x="49" y="757"/>
                        </a:cubicBezTo>
                        <a:cubicBezTo>
                          <a:pt x="92" y="1095"/>
                          <a:pt x="377" y="1334"/>
                          <a:pt x="709" y="1334"/>
                        </a:cubicBezTo>
                        <a:cubicBezTo>
                          <a:pt x="738" y="1334"/>
                          <a:pt x="768" y="1332"/>
                          <a:pt x="799" y="1328"/>
                        </a:cubicBezTo>
                        <a:cubicBezTo>
                          <a:pt x="1156" y="1281"/>
                          <a:pt x="1418" y="947"/>
                          <a:pt x="1370" y="578"/>
                        </a:cubicBezTo>
                        <a:cubicBezTo>
                          <a:pt x="1326" y="249"/>
                          <a:pt x="1030"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2572;p56">
                    <a:extLst>
                      <a:ext uri="{FF2B5EF4-FFF2-40B4-BE49-F238E27FC236}">
                        <a16:creationId xmlns:a16="http://schemas.microsoft.com/office/drawing/2014/main" id="{28E374E4-6513-486B-A946-EF843568C86A}"/>
                      </a:ext>
                    </a:extLst>
                  </p:cNvPr>
                  <p:cNvSpPr/>
                  <p:nvPr/>
                </p:nvSpPr>
                <p:spPr>
                  <a:xfrm>
                    <a:off x="4923825" y="1355650"/>
                    <a:ext cx="39475" cy="33200"/>
                  </a:xfrm>
                  <a:custGeom>
                    <a:avLst/>
                    <a:gdLst/>
                    <a:ahLst/>
                    <a:cxnLst/>
                    <a:rect l="l" t="t" r="r" b="b"/>
                    <a:pathLst>
                      <a:path w="1579" h="1328" extrusionOk="0">
                        <a:moveTo>
                          <a:pt x="735" y="1"/>
                        </a:moveTo>
                        <a:cubicBezTo>
                          <a:pt x="446" y="1"/>
                          <a:pt x="159" y="187"/>
                          <a:pt x="84" y="525"/>
                        </a:cubicBezTo>
                        <a:cubicBezTo>
                          <a:pt x="0" y="882"/>
                          <a:pt x="226" y="1239"/>
                          <a:pt x="584" y="1310"/>
                        </a:cubicBezTo>
                        <a:cubicBezTo>
                          <a:pt x="637" y="1322"/>
                          <a:pt x="688" y="1328"/>
                          <a:pt x="738" y="1328"/>
                        </a:cubicBezTo>
                        <a:cubicBezTo>
                          <a:pt x="1241" y="1328"/>
                          <a:pt x="1578" y="765"/>
                          <a:pt x="1286" y="310"/>
                        </a:cubicBezTo>
                        <a:cubicBezTo>
                          <a:pt x="1156" y="100"/>
                          <a:pt x="945"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2573;p56">
                    <a:extLst>
                      <a:ext uri="{FF2B5EF4-FFF2-40B4-BE49-F238E27FC236}">
                        <a16:creationId xmlns:a16="http://schemas.microsoft.com/office/drawing/2014/main" id="{2625EEA1-8361-4D54-B160-28CEB63EC1C5}"/>
                      </a:ext>
                    </a:extLst>
                  </p:cNvPr>
                  <p:cNvSpPr/>
                  <p:nvPr/>
                </p:nvSpPr>
                <p:spPr>
                  <a:xfrm>
                    <a:off x="4956050" y="1426875"/>
                    <a:ext cx="60525" cy="16050"/>
                  </a:xfrm>
                  <a:custGeom>
                    <a:avLst/>
                    <a:gdLst/>
                    <a:ahLst/>
                    <a:cxnLst/>
                    <a:rect l="l" t="t" r="r" b="b"/>
                    <a:pathLst>
                      <a:path w="2421" h="642" extrusionOk="0">
                        <a:moveTo>
                          <a:pt x="2205" y="1"/>
                        </a:moveTo>
                        <a:cubicBezTo>
                          <a:pt x="2176" y="1"/>
                          <a:pt x="2146" y="10"/>
                          <a:pt x="2116" y="33"/>
                        </a:cubicBezTo>
                        <a:cubicBezTo>
                          <a:pt x="1820" y="237"/>
                          <a:pt x="1472" y="339"/>
                          <a:pt x="1122" y="339"/>
                        </a:cubicBezTo>
                        <a:cubicBezTo>
                          <a:pt x="839" y="339"/>
                          <a:pt x="555" y="273"/>
                          <a:pt x="295" y="140"/>
                        </a:cubicBezTo>
                        <a:cubicBezTo>
                          <a:pt x="268" y="126"/>
                          <a:pt x="242" y="120"/>
                          <a:pt x="218" y="120"/>
                        </a:cubicBezTo>
                        <a:cubicBezTo>
                          <a:pt x="81" y="120"/>
                          <a:pt x="0" y="321"/>
                          <a:pt x="152" y="402"/>
                        </a:cubicBezTo>
                        <a:cubicBezTo>
                          <a:pt x="420" y="558"/>
                          <a:pt x="729" y="641"/>
                          <a:pt x="1042" y="641"/>
                        </a:cubicBezTo>
                        <a:cubicBezTo>
                          <a:pt x="1063" y="641"/>
                          <a:pt x="1083" y="641"/>
                          <a:pt x="1104" y="640"/>
                        </a:cubicBezTo>
                        <a:lnTo>
                          <a:pt x="1283" y="640"/>
                        </a:lnTo>
                        <a:cubicBezTo>
                          <a:pt x="1640" y="604"/>
                          <a:pt x="1997" y="485"/>
                          <a:pt x="2295" y="271"/>
                        </a:cubicBezTo>
                        <a:cubicBezTo>
                          <a:pt x="2420" y="175"/>
                          <a:pt x="2327" y="1"/>
                          <a:pt x="2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2574;p56">
                    <a:extLst>
                      <a:ext uri="{FF2B5EF4-FFF2-40B4-BE49-F238E27FC236}">
                        <a16:creationId xmlns:a16="http://schemas.microsoft.com/office/drawing/2014/main" id="{3FA01550-CDD7-4058-AC1F-1A2596FD82FA}"/>
                      </a:ext>
                    </a:extLst>
                  </p:cNvPr>
                  <p:cNvSpPr/>
                  <p:nvPr/>
                </p:nvSpPr>
                <p:spPr>
                  <a:xfrm>
                    <a:off x="5144675" y="1352800"/>
                    <a:ext cx="94075" cy="77900"/>
                  </a:xfrm>
                  <a:custGeom>
                    <a:avLst/>
                    <a:gdLst/>
                    <a:ahLst/>
                    <a:cxnLst/>
                    <a:rect l="l" t="t" r="r" b="b"/>
                    <a:pathLst>
                      <a:path w="3763" h="3116" extrusionOk="0">
                        <a:moveTo>
                          <a:pt x="2083" y="1"/>
                        </a:moveTo>
                        <a:cubicBezTo>
                          <a:pt x="1539" y="1"/>
                          <a:pt x="957" y="122"/>
                          <a:pt x="560" y="210"/>
                        </a:cubicBezTo>
                        <a:lnTo>
                          <a:pt x="1" y="3115"/>
                        </a:lnTo>
                        <a:cubicBezTo>
                          <a:pt x="489" y="3055"/>
                          <a:pt x="2084" y="2960"/>
                          <a:pt x="3049" y="2234"/>
                        </a:cubicBezTo>
                        <a:cubicBezTo>
                          <a:pt x="3632" y="1782"/>
                          <a:pt x="3763" y="936"/>
                          <a:pt x="3287" y="400"/>
                        </a:cubicBezTo>
                        <a:cubicBezTo>
                          <a:pt x="3023" y="97"/>
                          <a:pt x="2568" y="1"/>
                          <a:pt x="2083"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2575;p56">
                    <a:extLst>
                      <a:ext uri="{FF2B5EF4-FFF2-40B4-BE49-F238E27FC236}">
                        <a16:creationId xmlns:a16="http://schemas.microsoft.com/office/drawing/2014/main" id="{993341D4-3B73-430A-8BE6-C129724C21AF}"/>
                      </a:ext>
                    </a:extLst>
                  </p:cNvPr>
                  <p:cNvSpPr/>
                  <p:nvPr/>
                </p:nvSpPr>
                <p:spPr>
                  <a:xfrm>
                    <a:off x="5180625" y="1369450"/>
                    <a:ext cx="37300" cy="13025"/>
                  </a:xfrm>
                  <a:custGeom>
                    <a:avLst/>
                    <a:gdLst/>
                    <a:ahLst/>
                    <a:cxnLst/>
                    <a:rect l="l" t="t" r="r" b="b"/>
                    <a:pathLst>
                      <a:path w="1492" h="521" extrusionOk="0">
                        <a:moveTo>
                          <a:pt x="543" y="0"/>
                        </a:moveTo>
                        <a:cubicBezTo>
                          <a:pt x="418" y="0"/>
                          <a:pt x="293" y="15"/>
                          <a:pt x="170" y="44"/>
                        </a:cubicBezTo>
                        <a:cubicBezTo>
                          <a:pt x="0" y="108"/>
                          <a:pt x="57" y="341"/>
                          <a:pt x="206" y="341"/>
                        </a:cubicBezTo>
                        <a:cubicBezTo>
                          <a:pt x="225" y="341"/>
                          <a:pt x="244" y="338"/>
                          <a:pt x="265" y="330"/>
                        </a:cubicBezTo>
                        <a:cubicBezTo>
                          <a:pt x="354" y="310"/>
                          <a:pt x="445" y="300"/>
                          <a:pt x="535" y="300"/>
                        </a:cubicBezTo>
                        <a:cubicBezTo>
                          <a:pt x="772" y="300"/>
                          <a:pt x="1008" y="367"/>
                          <a:pt x="1206" y="496"/>
                        </a:cubicBezTo>
                        <a:cubicBezTo>
                          <a:pt x="1230" y="508"/>
                          <a:pt x="1253" y="508"/>
                          <a:pt x="1289" y="508"/>
                        </a:cubicBezTo>
                        <a:lnTo>
                          <a:pt x="1289" y="520"/>
                        </a:lnTo>
                        <a:cubicBezTo>
                          <a:pt x="1444" y="520"/>
                          <a:pt x="1492" y="306"/>
                          <a:pt x="1361" y="234"/>
                        </a:cubicBezTo>
                        <a:cubicBezTo>
                          <a:pt x="1112" y="77"/>
                          <a:pt x="829"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2576;p56">
                    <a:extLst>
                      <a:ext uri="{FF2B5EF4-FFF2-40B4-BE49-F238E27FC236}">
                        <a16:creationId xmlns:a16="http://schemas.microsoft.com/office/drawing/2014/main" id="{A34575D1-2E9F-4A45-9960-EAB5F125CF98}"/>
                      </a:ext>
                    </a:extLst>
                  </p:cNvPr>
                  <p:cNvSpPr/>
                  <p:nvPr/>
                </p:nvSpPr>
                <p:spPr>
                  <a:xfrm>
                    <a:off x="5186350" y="1374150"/>
                    <a:ext cx="21175" cy="24400"/>
                  </a:xfrm>
                  <a:custGeom>
                    <a:avLst/>
                    <a:gdLst/>
                    <a:ahLst/>
                    <a:cxnLst/>
                    <a:rect l="l" t="t" r="r" b="b"/>
                    <a:pathLst>
                      <a:path w="847" h="976" extrusionOk="0">
                        <a:moveTo>
                          <a:pt x="643" y="0"/>
                        </a:moveTo>
                        <a:cubicBezTo>
                          <a:pt x="593" y="0"/>
                          <a:pt x="543" y="24"/>
                          <a:pt x="512" y="82"/>
                        </a:cubicBezTo>
                        <a:cubicBezTo>
                          <a:pt x="393" y="308"/>
                          <a:pt x="251" y="523"/>
                          <a:pt x="84" y="725"/>
                        </a:cubicBezTo>
                        <a:cubicBezTo>
                          <a:pt x="1" y="820"/>
                          <a:pt x="60" y="975"/>
                          <a:pt x="191" y="975"/>
                        </a:cubicBezTo>
                        <a:cubicBezTo>
                          <a:pt x="239" y="975"/>
                          <a:pt x="274" y="963"/>
                          <a:pt x="310" y="928"/>
                        </a:cubicBezTo>
                        <a:cubicBezTo>
                          <a:pt x="489" y="713"/>
                          <a:pt x="643" y="475"/>
                          <a:pt x="774" y="225"/>
                        </a:cubicBezTo>
                        <a:cubicBezTo>
                          <a:pt x="847" y="104"/>
                          <a:pt x="745" y="0"/>
                          <a:pt x="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2577;p56">
                    <a:extLst>
                      <a:ext uri="{FF2B5EF4-FFF2-40B4-BE49-F238E27FC236}">
                        <a16:creationId xmlns:a16="http://schemas.microsoft.com/office/drawing/2014/main" id="{A76D22B8-4FED-4D5A-A309-8F5464C78318}"/>
                      </a:ext>
                    </a:extLst>
                  </p:cNvPr>
                  <p:cNvSpPr/>
                  <p:nvPr/>
                </p:nvSpPr>
                <p:spPr>
                  <a:xfrm>
                    <a:off x="4717250" y="1360975"/>
                    <a:ext cx="96150" cy="75675"/>
                  </a:xfrm>
                  <a:custGeom>
                    <a:avLst/>
                    <a:gdLst/>
                    <a:ahLst/>
                    <a:cxnLst/>
                    <a:rect l="l" t="t" r="r" b="b"/>
                    <a:pathLst>
                      <a:path w="3846" h="3027" extrusionOk="0">
                        <a:moveTo>
                          <a:pt x="1795" y="0"/>
                        </a:moveTo>
                        <a:cubicBezTo>
                          <a:pt x="1253" y="0"/>
                          <a:pt x="731" y="103"/>
                          <a:pt x="453" y="442"/>
                        </a:cubicBezTo>
                        <a:cubicBezTo>
                          <a:pt x="0" y="1002"/>
                          <a:pt x="167" y="1847"/>
                          <a:pt x="774" y="2264"/>
                        </a:cubicBezTo>
                        <a:cubicBezTo>
                          <a:pt x="1750" y="2955"/>
                          <a:pt x="3358" y="2990"/>
                          <a:pt x="3846" y="3026"/>
                        </a:cubicBezTo>
                        <a:lnTo>
                          <a:pt x="3179" y="157"/>
                        </a:lnTo>
                        <a:cubicBezTo>
                          <a:pt x="2819" y="88"/>
                          <a:pt x="2298" y="0"/>
                          <a:pt x="1795"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2578;p56">
                    <a:extLst>
                      <a:ext uri="{FF2B5EF4-FFF2-40B4-BE49-F238E27FC236}">
                        <a16:creationId xmlns:a16="http://schemas.microsoft.com/office/drawing/2014/main" id="{8C24106C-500A-43F3-9701-9B53149A4E5C}"/>
                      </a:ext>
                    </a:extLst>
                  </p:cNvPr>
                  <p:cNvSpPr/>
                  <p:nvPr/>
                </p:nvSpPr>
                <p:spPr>
                  <a:xfrm>
                    <a:off x="4738375" y="1377500"/>
                    <a:ext cx="37100" cy="13600"/>
                  </a:xfrm>
                  <a:custGeom>
                    <a:avLst/>
                    <a:gdLst/>
                    <a:ahLst/>
                    <a:cxnLst/>
                    <a:rect l="l" t="t" r="r" b="b"/>
                    <a:pathLst>
                      <a:path w="1484" h="544" extrusionOk="0">
                        <a:moveTo>
                          <a:pt x="994" y="0"/>
                        </a:moveTo>
                        <a:cubicBezTo>
                          <a:pt x="683" y="0"/>
                          <a:pt x="378" y="92"/>
                          <a:pt x="120" y="270"/>
                        </a:cubicBezTo>
                        <a:cubicBezTo>
                          <a:pt x="1" y="341"/>
                          <a:pt x="48" y="543"/>
                          <a:pt x="203" y="543"/>
                        </a:cubicBezTo>
                        <a:cubicBezTo>
                          <a:pt x="227" y="543"/>
                          <a:pt x="263" y="532"/>
                          <a:pt x="286" y="520"/>
                        </a:cubicBezTo>
                        <a:cubicBezTo>
                          <a:pt x="490" y="378"/>
                          <a:pt x="727" y="302"/>
                          <a:pt x="968" y="302"/>
                        </a:cubicBezTo>
                        <a:cubicBezTo>
                          <a:pt x="1050" y="302"/>
                          <a:pt x="1133" y="311"/>
                          <a:pt x="1215" y="329"/>
                        </a:cubicBezTo>
                        <a:cubicBezTo>
                          <a:pt x="1233" y="335"/>
                          <a:pt x="1251" y="337"/>
                          <a:pt x="1267" y="337"/>
                        </a:cubicBezTo>
                        <a:cubicBezTo>
                          <a:pt x="1430" y="337"/>
                          <a:pt x="1484" y="86"/>
                          <a:pt x="1310" y="32"/>
                        </a:cubicBezTo>
                        <a:cubicBezTo>
                          <a:pt x="1205" y="10"/>
                          <a:pt x="1099" y="0"/>
                          <a:pt x="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2579;p56">
                    <a:extLst>
                      <a:ext uri="{FF2B5EF4-FFF2-40B4-BE49-F238E27FC236}">
                        <a16:creationId xmlns:a16="http://schemas.microsoft.com/office/drawing/2014/main" id="{92D68B81-B129-44BB-9139-CF14AB42C48D}"/>
                      </a:ext>
                    </a:extLst>
                  </p:cNvPr>
                  <p:cNvSpPr/>
                  <p:nvPr/>
                </p:nvSpPr>
                <p:spPr>
                  <a:xfrm>
                    <a:off x="4748650" y="1382550"/>
                    <a:ext cx="21900" cy="24025"/>
                  </a:xfrm>
                  <a:custGeom>
                    <a:avLst/>
                    <a:gdLst/>
                    <a:ahLst/>
                    <a:cxnLst/>
                    <a:rect l="l" t="t" r="r" b="b"/>
                    <a:pathLst>
                      <a:path w="876" h="961" extrusionOk="0">
                        <a:moveTo>
                          <a:pt x="205" y="0"/>
                        </a:moveTo>
                        <a:cubicBezTo>
                          <a:pt x="103" y="0"/>
                          <a:pt x="0" y="112"/>
                          <a:pt x="66" y="234"/>
                        </a:cubicBezTo>
                        <a:cubicBezTo>
                          <a:pt x="209" y="472"/>
                          <a:pt x="375" y="711"/>
                          <a:pt x="566" y="913"/>
                        </a:cubicBezTo>
                        <a:cubicBezTo>
                          <a:pt x="602" y="949"/>
                          <a:pt x="637" y="961"/>
                          <a:pt x="673" y="961"/>
                        </a:cubicBezTo>
                        <a:cubicBezTo>
                          <a:pt x="816" y="961"/>
                          <a:pt x="875" y="794"/>
                          <a:pt x="780" y="699"/>
                        </a:cubicBezTo>
                        <a:cubicBezTo>
                          <a:pt x="614" y="508"/>
                          <a:pt x="459" y="306"/>
                          <a:pt x="328" y="80"/>
                        </a:cubicBezTo>
                        <a:cubicBezTo>
                          <a:pt x="298" y="24"/>
                          <a:pt x="252"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2580;p56">
                    <a:extLst>
                      <a:ext uri="{FF2B5EF4-FFF2-40B4-BE49-F238E27FC236}">
                        <a16:creationId xmlns:a16="http://schemas.microsoft.com/office/drawing/2014/main" id="{C17B4F6F-6F8D-49B9-83BD-3B420029C85B}"/>
                      </a:ext>
                    </a:extLst>
                  </p:cNvPr>
                  <p:cNvSpPr/>
                  <p:nvPr/>
                </p:nvSpPr>
                <p:spPr>
                  <a:xfrm>
                    <a:off x="4932150" y="1533950"/>
                    <a:ext cx="121175" cy="72050"/>
                  </a:xfrm>
                  <a:custGeom>
                    <a:avLst/>
                    <a:gdLst/>
                    <a:ahLst/>
                    <a:cxnLst/>
                    <a:rect l="l" t="t" r="r" b="b"/>
                    <a:pathLst>
                      <a:path w="4847" h="2882" extrusionOk="0">
                        <a:moveTo>
                          <a:pt x="4513" y="0"/>
                        </a:moveTo>
                        <a:lnTo>
                          <a:pt x="179" y="286"/>
                        </a:lnTo>
                        <a:lnTo>
                          <a:pt x="1" y="2882"/>
                        </a:lnTo>
                        <a:lnTo>
                          <a:pt x="4846" y="2798"/>
                        </a:lnTo>
                        <a:lnTo>
                          <a:pt x="4513" y="0"/>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2581;p56">
                    <a:extLst>
                      <a:ext uri="{FF2B5EF4-FFF2-40B4-BE49-F238E27FC236}">
                        <a16:creationId xmlns:a16="http://schemas.microsoft.com/office/drawing/2014/main" id="{ED3598DC-901F-4FA7-8B76-AC8963348FE6}"/>
                      </a:ext>
                    </a:extLst>
                  </p:cNvPr>
                  <p:cNvSpPr/>
                  <p:nvPr/>
                </p:nvSpPr>
                <p:spPr>
                  <a:xfrm>
                    <a:off x="5011025" y="1318625"/>
                    <a:ext cx="45275" cy="19825"/>
                  </a:xfrm>
                  <a:custGeom>
                    <a:avLst/>
                    <a:gdLst/>
                    <a:ahLst/>
                    <a:cxnLst/>
                    <a:rect l="l" t="t" r="r" b="b"/>
                    <a:pathLst>
                      <a:path w="1811" h="793" extrusionOk="0">
                        <a:moveTo>
                          <a:pt x="683" y="1"/>
                        </a:moveTo>
                        <a:cubicBezTo>
                          <a:pt x="462" y="1"/>
                          <a:pt x="219" y="30"/>
                          <a:pt x="96" y="172"/>
                        </a:cubicBezTo>
                        <a:cubicBezTo>
                          <a:pt x="48" y="220"/>
                          <a:pt x="13" y="279"/>
                          <a:pt x="13" y="351"/>
                        </a:cubicBezTo>
                        <a:cubicBezTo>
                          <a:pt x="1" y="458"/>
                          <a:pt x="48" y="672"/>
                          <a:pt x="179" y="720"/>
                        </a:cubicBezTo>
                        <a:cubicBezTo>
                          <a:pt x="215" y="743"/>
                          <a:pt x="263" y="755"/>
                          <a:pt x="310" y="755"/>
                        </a:cubicBezTo>
                        <a:cubicBezTo>
                          <a:pt x="477" y="767"/>
                          <a:pt x="656" y="779"/>
                          <a:pt x="834" y="779"/>
                        </a:cubicBezTo>
                        <a:cubicBezTo>
                          <a:pt x="902" y="788"/>
                          <a:pt x="972" y="792"/>
                          <a:pt x="1043" y="792"/>
                        </a:cubicBezTo>
                        <a:cubicBezTo>
                          <a:pt x="1158" y="792"/>
                          <a:pt x="1276" y="782"/>
                          <a:pt x="1394" y="767"/>
                        </a:cubicBezTo>
                        <a:cubicBezTo>
                          <a:pt x="1560" y="755"/>
                          <a:pt x="1703" y="648"/>
                          <a:pt x="1775" y="505"/>
                        </a:cubicBezTo>
                        <a:cubicBezTo>
                          <a:pt x="1810" y="386"/>
                          <a:pt x="1775" y="267"/>
                          <a:pt x="1680" y="184"/>
                        </a:cubicBezTo>
                        <a:cubicBezTo>
                          <a:pt x="1501" y="41"/>
                          <a:pt x="1072" y="29"/>
                          <a:pt x="846" y="5"/>
                        </a:cubicBezTo>
                        <a:cubicBezTo>
                          <a:pt x="795" y="3"/>
                          <a:pt x="739"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2582;p56">
                    <a:extLst>
                      <a:ext uri="{FF2B5EF4-FFF2-40B4-BE49-F238E27FC236}">
                        <a16:creationId xmlns:a16="http://schemas.microsoft.com/office/drawing/2014/main" id="{2991697B-BA8F-4549-8A11-2234EB8C30FF}"/>
                      </a:ext>
                    </a:extLst>
                  </p:cNvPr>
                  <p:cNvSpPr/>
                  <p:nvPr/>
                </p:nvSpPr>
                <p:spPr>
                  <a:xfrm>
                    <a:off x="4910725" y="1321150"/>
                    <a:ext cx="45275" cy="19850"/>
                  </a:xfrm>
                  <a:custGeom>
                    <a:avLst/>
                    <a:gdLst/>
                    <a:ahLst/>
                    <a:cxnLst/>
                    <a:rect l="l" t="t" r="r" b="b"/>
                    <a:pathLst>
                      <a:path w="1811" h="794" extrusionOk="0">
                        <a:moveTo>
                          <a:pt x="1178" y="0"/>
                        </a:moveTo>
                        <a:cubicBezTo>
                          <a:pt x="1104" y="0"/>
                          <a:pt x="1032" y="5"/>
                          <a:pt x="965" y="11"/>
                        </a:cubicBezTo>
                        <a:cubicBezTo>
                          <a:pt x="739" y="23"/>
                          <a:pt x="310" y="47"/>
                          <a:pt x="131" y="202"/>
                        </a:cubicBezTo>
                        <a:cubicBezTo>
                          <a:pt x="36" y="273"/>
                          <a:pt x="0" y="404"/>
                          <a:pt x="36" y="511"/>
                        </a:cubicBezTo>
                        <a:cubicBezTo>
                          <a:pt x="107" y="654"/>
                          <a:pt x="262" y="762"/>
                          <a:pt x="417" y="773"/>
                        </a:cubicBezTo>
                        <a:cubicBezTo>
                          <a:pt x="529" y="787"/>
                          <a:pt x="640" y="793"/>
                          <a:pt x="752" y="793"/>
                        </a:cubicBezTo>
                        <a:cubicBezTo>
                          <a:pt x="831" y="793"/>
                          <a:pt x="910" y="790"/>
                          <a:pt x="989" y="785"/>
                        </a:cubicBezTo>
                        <a:cubicBezTo>
                          <a:pt x="1155" y="773"/>
                          <a:pt x="1334" y="762"/>
                          <a:pt x="1512" y="750"/>
                        </a:cubicBezTo>
                        <a:cubicBezTo>
                          <a:pt x="1548" y="750"/>
                          <a:pt x="1596" y="738"/>
                          <a:pt x="1643" y="726"/>
                        </a:cubicBezTo>
                        <a:cubicBezTo>
                          <a:pt x="1762" y="666"/>
                          <a:pt x="1810" y="452"/>
                          <a:pt x="1798" y="345"/>
                        </a:cubicBezTo>
                        <a:cubicBezTo>
                          <a:pt x="1798" y="273"/>
                          <a:pt x="1762" y="214"/>
                          <a:pt x="1715" y="166"/>
                        </a:cubicBezTo>
                        <a:cubicBezTo>
                          <a:pt x="1593" y="35"/>
                          <a:pt x="1381"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2583;p56">
                    <a:extLst>
                      <a:ext uri="{FF2B5EF4-FFF2-40B4-BE49-F238E27FC236}">
                        <a16:creationId xmlns:a16="http://schemas.microsoft.com/office/drawing/2014/main" id="{1B449046-A148-4B9A-B5AE-EC12882A11CC}"/>
                      </a:ext>
                    </a:extLst>
                  </p:cNvPr>
                  <p:cNvSpPr/>
                  <p:nvPr/>
                </p:nvSpPr>
                <p:spPr>
                  <a:xfrm>
                    <a:off x="4776475" y="1128100"/>
                    <a:ext cx="402150" cy="236200"/>
                  </a:xfrm>
                  <a:custGeom>
                    <a:avLst/>
                    <a:gdLst/>
                    <a:ahLst/>
                    <a:cxnLst/>
                    <a:rect l="l" t="t" r="r" b="b"/>
                    <a:pathLst>
                      <a:path w="16086" h="9448" extrusionOk="0">
                        <a:moveTo>
                          <a:pt x="8332" y="0"/>
                        </a:moveTo>
                        <a:cubicBezTo>
                          <a:pt x="7606" y="0"/>
                          <a:pt x="6879" y="93"/>
                          <a:pt x="6168" y="280"/>
                        </a:cubicBezTo>
                        <a:cubicBezTo>
                          <a:pt x="4144" y="804"/>
                          <a:pt x="2299" y="1840"/>
                          <a:pt x="1179" y="3435"/>
                        </a:cubicBezTo>
                        <a:cubicBezTo>
                          <a:pt x="548" y="4316"/>
                          <a:pt x="179" y="5340"/>
                          <a:pt x="72" y="6412"/>
                        </a:cubicBezTo>
                        <a:cubicBezTo>
                          <a:pt x="36" y="6733"/>
                          <a:pt x="1" y="9448"/>
                          <a:pt x="251" y="9448"/>
                        </a:cubicBezTo>
                        <a:cubicBezTo>
                          <a:pt x="667" y="9448"/>
                          <a:pt x="3322" y="8305"/>
                          <a:pt x="5156" y="6364"/>
                        </a:cubicBezTo>
                        <a:cubicBezTo>
                          <a:pt x="6204" y="5257"/>
                          <a:pt x="6811" y="4483"/>
                          <a:pt x="7478" y="3042"/>
                        </a:cubicBezTo>
                        <a:cubicBezTo>
                          <a:pt x="7478" y="3042"/>
                          <a:pt x="11966" y="7591"/>
                          <a:pt x="14860" y="8769"/>
                        </a:cubicBezTo>
                        <a:cubicBezTo>
                          <a:pt x="15193" y="8912"/>
                          <a:pt x="16026" y="9138"/>
                          <a:pt x="16026" y="9138"/>
                        </a:cubicBezTo>
                        <a:cubicBezTo>
                          <a:pt x="16026" y="9138"/>
                          <a:pt x="16086" y="6543"/>
                          <a:pt x="15407" y="4685"/>
                        </a:cubicBezTo>
                        <a:cubicBezTo>
                          <a:pt x="14788" y="2971"/>
                          <a:pt x="13895" y="1816"/>
                          <a:pt x="12252" y="959"/>
                        </a:cubicBezTo>
                        <a:cubicBezTo>
                          <a:pt x="11035" y="323"/>
                          <a:pt x="9687" y="0"/>
                          <a:pt x="8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2584;p56">
                    <a:extLst>
                      <a:ext uri="{FF2B5EF4-FFF2-40B4-BE49-F238E27FC236}">
                        <a16:creationId xmlns:a16="http://schemas.microsoft.com/office/drawing/2014/main" id="{F364A0C5-0F93-43C5-A757-B0325DEA6D33}"/>
                      </a:ext>
                    </a:extLst>
                  </p:cNvPr>
                  <p:cNvSpPr/>
                  <p:nvPr/>
                </p:nvSpPr>
                <p:spPr>
                  <a:xfrm>
                    <a:off x="4881850" y="1038825"/>
                    <a:ext cx="176825" cy="130650"/>
                  </a:xfrm>
                  <a:custGeom>
                    <a:avLst/>
                    <a:gdLst/>
                    <a:ahLst/>
                    <a:cxnLst/>
                    <a:rect l="l" t="t" r="r" b="b"/>
                    <a:pathLst>
                      <a:path w="7073" h="5226" extrusionOk="0">
                        <a:moveTo>
                          <a:pt x="3735" y="0"/>
                        </a:moveTo>
                        <a:cubicBezTo>
                          <a:pt x="2362" y="0"/>
                          <a:pt x="983" y="620"/>
                          <a:pt x="536" y="1934"/>
                        </a:cubicBezTo>
                        <a:cubicBezTo>
                          <a:pt x="0" y="3506"/>
                          <a:pt x="1072" y="4935"/>
                          <a:pt x="2525" y="5197"/>
                        </a:cubicBezTo>
                        <a:cubicBezTo>
                          <a:pt x="2525" y="5197"/>
                          <a:pt x="3106" y="5225"/>
                          <a:pt x="3787" y="5225"/>
                        </a:cubicBezTo>
                        <a:cubicBezTo>
                          <a:pt x="4561" y="5225"/>
                          <a:pt x="5464" y="5188"/>
                          <a:pt x="5787" y="5030"/>
                        </a:cubicBezTo>
                        <a:cubicBezTo>
                          <a:pt x="6585" y="4625"/>
                          <a:pt x="7073" y="3375"/>
                          <a:pt x="7037" y="2482"/>
                        </a:cubicBezTo>
                        <a:cubicBezTo>
                          <a:pt x="6979" y="869"/>
                          <a:pt x="5361" y="0"/>
                          <a:pt x="3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2585;p56">
                    <a:extLst>
                      <a:ext uri="{FF2B5EF4-FFF2-40B4-BE49-F238E27FC236}">
                        <a16:creationId xmlns:a16="http://schemas.microsoft.com/office/drawing/2014/main" id="{1E20A726-D0CB-4169-BFAB-8A56A409FA92}"/>
                      </a:ext>
                    </a:extLst>
                  </p:cNvPr>
                  <p:cNvSpPr/>
                  <p:nvPr/>
                </p:nvSpPr>
                <p:spPr>
                  <a:xfrm>
                    <a:off x="4877075" y="1097800"/>
                    <a:ext cx="190225" cy="65150"/>
                  </a:xfrm>
                  <a:custGeom>
                    <a:avLst/>
                    <a:gdLst/>
                    <a:ahLst/>
                    <a:cxnLst/>
                    <a:rect l="l" t="t" r="r" b="b"/>
                    <a:pathLst>
                      <a:path w="7609" h="2606" extrusionOk="0">
                        <a:moveTo>
                          <a:pt x="5252" y="0"/>
                        </a:moveTo>
                        <a:cubicBezTo>
                          <a:pt x="5016" y="0"/>
                          <a:pt x="4772" y="77"/>
                          <a:pt x="4561" y="182"/>
                        </a:cubicBezTo>
                        <a:cubicBezTo>
                          <a:pt x="4178" y="365"/>
                          <a:pt x="3633" y="723"/>
                          <a:pt x="3149" y="723"/>
                        </a:cubicBezTo>
                        <a:cubicBezTo>
                          <a:pt x="2939" y="723"/>
                          <a:pt x="2741" y="656"/>
                          <a:pt x="2573" y="480"/>
                        </a:cubicBezTo>
                        <a:cubicBezTo>
                          <a:pt x="2454" y="349"/>
                          <a:pt x="2382" y="182"/>
                          <a:pt x="2227" y="99"/>
                        </a:cubicBezTo>
                        <a:cubicBezTo>
                          <a:pt x="2133" y="52"/>
                          <a:pt x="2047" y="32"/>
                          <a:pt x="1967" y="32"/>
                        </a:cubicBezTo>
                        <a:cubicBezTo>
                          <a:pt x="1584" y="32"/>
                          <a:pt x="1349" y="503"/>
                          <a:pt x="1072" y="730"/>
                        </a:cubicBezTo>
                        <a:cubicBezTo>
                          <a:pt x="1037" y="754"/>
                          <a:pt x="1013" y="790"/>
                          <a:pt x="977" y="802"/>
                        </a:cubicBezTo>
                        <a:cubicBezTo>
                          <a:pt x="680" y="1004"/>
                          <a:pt x="299" y="1075"/>
                          <a:pt x="108" y="1409"/>
                        </a:cubicBezTo>
                        <a:cubicBezTo>
                          <a:pt x="1" y="1587"/>
                          <a:pt x="1" y="1814"/>
                          <a:pt x="108" y="2004"/>
                        </a:cubicBezTo>
                        <a:cubicBezTo>
                          <a:pt x="277" y="2300"/>
                          <a:pt x="534" y="2333"/>
                          <a:pt x="807" y="2333"/>
                        </a:cubicBezTo>
                        <a:cubicBezTo>
                          <a:pt x="886" y="2333"/>
                          <a:pt x="966" y="2331"/>
                          <a:pt x="1045" y="2331"/>
                        </a:cubicBezTo>
                        <a:cubicBezTo>
                          <a:pt x="1156" y="2331"/>
                          <a:pt x="1266" y="2336"/>
                          <a:pt x="1370" y="2361"/>
                        </a:cubicBezTo>
                        <a:cubicBezTo>
                          <a:pt x="1826" y="2458"/>
                          <a:pt x="2127" y="2606"/>
                          <a:pt x="2520" y="2606"/>
                        </a:cubicBezTo>
                        <a:cubicBezTo>
                          <a:pt x="2661" y="2606"/>
                          <a:pt x="2814" y="2587"/>
                          <a:pt x="2989" y="2540"/>
                        </a:cubicBezTo>
                        <a:cubicBezTo>
                          <a:pt x="3547" y="2403"/>
                          <a:pt x="4082" y="2169"/>
                          <a:pt x="4648" y="2169"/>
                        </a:cubicBezTo>
                        <a:cubicBezTo>
                          <a:pt x="4674" y="2169"/>
                          <a:pt x="4701" y="2170"/>
                          <a:pt x="4728" y="2171"/>
                        </a:cubicBezTo>
                        <a:cubicBezTo>
                          <a:pt x="5311" y="2195"/>
                          <a:pt x="5847" y="2492"/>
                          <a:pt x="6430" y="2528"/>
                        </a:cubicBezTo>
                        <a:cubicBezTo>
                          <a:pt x="6465" y="2531"/>
                          <a:pt x="6500" y="2533"/>
                          <a:pt x="6534" y="2533"/>
                        </a:cubicBezTo>
                        <a:cubicBezTo>
                          <a:pt x="6737" y="2533"/>
                          <a:pt x="6938" y="2475"/>
                          <a:pt x="7121" y="2373"/>
                        </a:cubicBezTo>
                        <a:cubicBezTo>
                          <a:pt x="7597" y="2087"/>
                          <a:pt x="7609" y="1290"/>
                          <a:pt x="7157" y="968"/>
                        </a:cubicBezTo>
                        <a:cubicBezTo>
                          <a:pt x="6883" y="790"/>
                          <a:pt x="6537" y="766"/>
                          <a:pt x="6264" y="599"/>
                        </a:cubicBezTo>
                        <a:cubicBezTo>
                          <a:pt x="6037" y="456"/>
                          <a:pt x="5883" y="218"/>
                          <a:pt x="5644" y="87"/>
                        </a:cubicBezTo>
                        <a:cubicBezTo>
                          <a:pt x="5522" y="26"/>
                          <a:pt x="5388" y="0"/>
                          <a:pt x="5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2586;p56">
                    <a:extLst>
                      <a:ext uri="{FF2B5EF4-FFF2-40B4-BE49-F238E27FC236}">
                        <a16:creationId xmlns:a16="http://schemas.microsoft.com/office/drawing/2014/main" id="{DE079875-AAF4-44E8-BE6D-3AB0F1099ED3}"/>
                      </a:ext>
                    </a:extLst>
                  </p:cNvPr>
                  <p:cNvSpPr/>
                  <p:nvPr/>
                </p:nvSpPr>
                <p:spPr>
                  <a:xfrm>
                    <a:off x="4922950" y="1595200"/>
                    <a:ext cx="141700" cy="16500"/>
                  </a:xfrm>
                  <a:custGeom>
                    <a:avLst/>
                    <a:gdLst/>
                    <a:ahLst/>
                    <a:cxnLst/>
                    <a:rect l="l" t="t" r="r" b="b"/>
                    <a:pathLst>
                      <a:path w="5668" h="660" extrusionOk="0">
                        <a:moveTo>
                          <a:pt x="248" y="1"/>
                        </a:moveTo>
                        <a:cubicBezTo>
                          <a:pt x="80" y="1"/>
                          <a:pt x="0" y="241"/>
                          <a:pt x="178" y="325"/>
                        </a:cubicBezTo>
                        <a:cubicBezTo>
                          <a:pt x="214" y="337"/>
                          <a:pt x="964" y="658"/>
                          <a:pt x="2893" y="658"/>
                        </a:cubicBezTo>
                        <a:lnTo>
                          <a:pt x="2940" y="658"/>
                        </a:lnTo>
                        <a:cubicBezTo>
                          <a:pt x="2993" y="659"/>
                          <a:pt x="3046" y="659"/>
                          <a:pt x="3099" y="659"/>
                        </a:cubicBezTo>
                        <a:cubicBezTo>
                          <a:pt x="3891" y="659"/>
                          <a:pt x="4683" y="575"/>
                          <a:pt x="5464" y="408"/>
                        </a:cubicBezTo>
                        <a:cubicBezTo>
                          <a:pt x="5668" y="363"/>
                          <a:pt x="5625" y="72"/>
                          <a:pt x="5427" y="72"/>
                        </a:cubicBezTo>
                        <a:cubicBezTo>
                          <a:pt x="5416" y="72"/>
                          <a:pt x="5405" y="73"/>
                          <a:pt x="5393" y="75"/>
                        </a:cubicBezTo>
                        <a:cubicBezTo>
                          <a:pt x="4663" y="233"/>
                          <a:pt x="3924" y="317"/>
                          <a:pt x="3176" y="317"/>
                        </a:cubicBezTo>
                        <a:cubicBezTo>
                          <a:pt x="3082" y="317"/>
                          <a:pt x="2987" y="315"/>
                          <a:pt x="2893" y="313"/>
                        </a:cubicBezTo>
                        <a:cubicBezTo>
                          <a:pt x="1047" y="313"/>
                          <a:pt x="321" y="15"/>
                          <a:pt x="321" y="15"/>
                        </a:cubicBezTo>
                        <a:cubicBezTo>
                          <a:pt x="295" y="5"/>
                          <a:pt x="271"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pic>
        <p:nvPicPr>
          <p:cNvPr id="10" name="Cool intro no text">
            <a:hlinkClick r:id="" action="ppaction://media"/>
            <a:extLst>
              <a:ext uri="{FF2B5EF4-FFF2-40B4-BE49-F238E27FC236}">
                <a16:creationId xmlns:a16="http://schemas.microsoft.com/office/drawing/2014/main" id="{B68B71D6-7C79-45C3-AD82-7FD1EF977311}"/>
              </a:ext>
            </a:extLst>
          </p:cNvPr>
          <p:cNvPicPr>
            <a:picLocks noChangeAspect="1"/>
          </p:cNvPicPr>
          <p:nvPr>
            <a:audioFile r:link="rId1"/>
            <p:extLst>
              <p:ext uri="{DAA4B4D4-6D71-4841-9C94-3DE7FCFB9230}">
                <p14:media xmlns:p14="http://schemas.microsoft.com/office/powerpoint/2010/main" r:embed="rId2">
                  <p14:trim st="781" end="126.375"/>
                </p14:media>
              </p:ext>
            </p:extLst>
          </p:nvPr>
        </p:nvPicPr>
        <p:blipFill>
          <a:blip r:embed="rId5"/>
          <a:stretch>
            <a:fillRect/>
          </a:stretch>
        </p:blipFill>
        <p:spPr>
          <a:xfrm>
            <a:off x="10261600" y="1566132"/>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16667E-6 2.34568E-6 L -2.25052 2.34568E-6 " pathEditMode="relative" rAng="0" ptsTypes="AA">
                                      <p:cBhvr>
                                        <p:cTn id="6" dur="16700" fill="hold"/>
                                        <p:tgtEl>
                                          <p:spTgt spid="9"/>
                                        </p:tgtEl>
                                        <p:attrNameLst>
                                          <p:attrName>ppt_x</p:attrName>
                                          <p:attrName>ppt_y</p:attrName>
                                        </p:attrNameLst>
                                      </p:cBhvr>
                                      <p:rCtr x="-112535" y="0"/>
                                    </p:animMotion>
                                  </p:childTnLst>
                                </p:cTn>
                              </p:par>
                              <p:par>
                                <p:cTn id="7" presetID="1" presetClass="mediacall" presetSubtype="0" fill="hold" nodeType="withEffect">
                                  <p:stCondLst>
                                    <p:cond delay="0"/>
                                  </p:stCondLst>
                                  <p:childTnLst>
                                    <p:cmd type="call" cmd="playFrom(0.0)">
                                      <p:cBhvr>
                                        <p:cTn id="8" dur="8157" fill="hold"/>
                                        <p:tgtEl>
                                          <p:spTgt spid="10"/>
                                        </p:tgtEl>
                                      </p:cBhvr>
                                    </p:cmd>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50" fill="hold"/>
                                        <p:tgtEl>
                                          <p:spTgt spid="2"/>
                                        </p:tgtEl>
                                        <p:attrNameLst>
                                          <p:attrName>ppt_x</p:attrName>
                                        </p:attrNameLst>
                                      </p:cBhvr>
                                      <p:tavLst>
                                        <p:tav tm="0">
                                          <p:val>
                                            <p:strVal val="#ppt_x"/>
                                          </p:val>
                                        </p:tav>
                                        <p:tav tm="100000">
                                          <p:val>
                                            <p:strVal val="#ppt_x"/>
                                          </p:val>
                                        </p:tav>
                                      </p:tavLst>
                                    </p:anim>
                                    <p:anim calcmode="lin" valueType="num">
                                      <p:cBhvr additive="base">
                                        <p:cTn id="14" dur="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51515">
                <p:cTn id="15"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514;p46">
            <a:extLst>
              <a:ext uri="{FF2B5EF4-FFF2-40B4-BE49-F238E27FC236}">
                <a16:creationId xmlns:a16="http://schemas.microsoft.com/office/drawing/2014/main" id="{4CB4C6C6-E271-4C9E-8C3C-71597DD3CBD6}"/>
              </a:ext>
            </a:extLst>
          </p:cNvPr>
          <p:cNvGrpSpPr/>
          <p:nvPr/>
        </p:nvGrpSpPr>
        <p:grpSpPr>
          <a:xfrm rot="281873">
            <a:off x="2693136" y="3386070"/>
            <a:ext cx="870142" cy="803252"/>
            <a:chOff x="1687400" y="2453546"/>
            <a:chExt cx="595372" cy="549604"/>
          </a:xfrm>
          <a:solidFill>
            <a:schemeClr val="bg2"/>
          </a:solidFill>
        </p:grpSpPr>
        <p:sp>
          <p:nvSpPr>
            <p:cNvPr id="6" name="Google Shape;1515;p46">
              <a:extLst>
                <a:ext uri="{FF2B5EF4-FFF2-40B4-BE49-F238E27FC236}">
                  <a16:creationId xmlns:a16="http://schemas.microsoft.com/office/drawing/2014/main" id="{101090AF-EC2A-43E5-8989-8787E66C191C}"/>
                </a:ext>
              </a:extLst>
            </p:cNvPr>
            <p:cNvSpPr/>
            <p:nvPr/>
          </p:nvSpPr>
          <p:spPr>
            <a:xfrm>
              <a:off x="1687400" y="2467714"/>
              <a:ext cx="558900" cy="5250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516;p46">
              <a:extLst>
                <a:ext uri="{FF2B5EF4-FFF2-40B4-BE49-F238E27FC236}">
                  <a16:creationId xmlns:a16="http://schemas.microsoft.com/office/drawing/2014/main" id="{CDDEF483-0C4A-4B76-A514-2DC11A485611}"/>
                </a:ext>
              </a:extLst>
            </p:cNvPr>
            <p:cNvGrpSpPr/>
            <p:nvPr/>
          </p:nvGrpSpPr>
          <p:grpSpPr>
            <a:xfrm rot="10800000" flipH="1">
              <a:off x="1742750" y="2453546"/>
              <a:ext cx="540022" cy="549604"/>
              <a:chOff x="1742750" y="2453546"/>
              <a:chExt cx="540022" cy="549604"/>
            </a:xfrm>
            <a:grpFill/>
          </p:grpSpPr>
          <p:cxnSp>
            <p:nvCxnSpPr>
              <p:cNvPr id="8" name="Google Shape;1517;p46">
                <a:extLst>
                  <a:ext uri="{FF2B5EF4-FFF2-40B4-BE49-F238E27FC236}">
                    <a16:creationId xmlns:a16="http://schemas.microsoft.com/office/drawing/2014/main" id="{25659647-3D2F-4CCC-807D-F73C5258608D}"/>
                  </a:ext>
                </a:extLst>
              </p:cNvPr>
              <p:cNvCxnSpPr/>
              <p:nvPr/>
            </p:nvCxnSpPr>
            <p:spPr>
              <a:xfrm>
                <a:off x="1742750" y="2453550"/>
                <a:ext cx="0" cy="549600"/>
              </a:xfrm>
              <a:prstGeom prst="straightConnector1">
                <a:avLst/>
              </a:prstGeom>
              <a:grpFill/>
              <a:ln w="28575" cap="flat" cmpd="sng">
                <a:solidFill>
                  <a:schemeClr val="dk1"/>
                </a:solidFill>
                <a:prstDash val="solid"/>
                <a:round/>
                <a:headEnd type="none" w="med" len="med"/>
                <a:tailEnd type="none" w="med" len="med"/>
              </a:ln>
            </p:spPr>
          </p:cxnSp>
          <p:sp>
            <p:nvSpPr>
              <p:cNvPr id="9" name="Google Shape;1518;p46">
                <a:extLst>
                  <a:ext uri="{FF2B5EF4-FFF2-40B4-BE49-F238E27FC236}">
                    <a16:creationId xmlns:a16="http://schemas.microsoft.com/office/drawing/2014/main" id="{1115CC4B-B30D-4C06-BD9C-E71D9981CF25}"/>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grpFill/>
              <a:ln w="28575" cap="flat" cmpd="sng">
                <a:solidFill>
                  <a:schemeClr val="dk1"/>
                </a:solidFill>
                <a:prstDash val="solid"/>
                <a:round/>
                <a:headEnd type="none" w="med" len="med"/>
                <a:tailEnd type="none" w="med" len="med"/>
              </a:ln>
            </p:spPr>
            <p:txBody>
              <a:bodyPr/>
              <a:lstStyle/>
              <a:p>
                <a:endParaRPr lang="en-US"/>
              </a:p>
            </p:txBody>
          </p:sp>
        </p:grpSp>
      </p:grpSp>
      <p:grpSp>
        <p:nvGrpSpPr>
          <p:cNvPr id="10" name="Google Shape;1519;p46">
            <a:extLst>
              <a:ext uri="{FF2B5EF4-FFF2-40B4-BE49-F238E27FC236}">
                <a16:creationId xmlns:a16="http://schemas.microsoft.com/office/drawing/2014/main" id="{EA61C811-E864-43CD-9594-E202BCF75F8D}"/>
              </a:ext>
            </a:extLst>
          </p:cNvPr>
          <p:cNvGrpSpPr/>
          <p:nvPr/>
        </p:nvGrpSpPr>
        <p:grpSpPr>
          <a:xfrm>
            <a:off x="3748845" y="3336475"/>
            <a:ext cx="870136" cy="803246"/>
            <a:chOff x="1687400" y="2453546"/>
            <a:chExt cx="595372" cy="549604"/>
          </a:xfrm>
        </p:grpSpPr>
        <p:sp>
          <p:nvSpPr>
            <p:cNvPr id="11" name="Google Shape;1520;p46">
              <a:extLst>
                <a:ext uri="{FF2B5EF4-FFF2-40B4-BE49-F238E27FC236}">
                  <a16:creationId xmlns:a16="http://schemas.microsoft.com/office/drawing/2014/main" id="{BCC2B100-30DB-4777-81BA-7FF8AA0BC63E}"/>
                </a:ext>
              </a:extLst>
            </p:cNvPr>
            <p:cNvSpPr/>
            <p:nvPr/>
          </p:nvSpPr>
          <p:spPr>
            <a:xfrm>
              <a:off x="1687400" y="2467714"/>
              <a:ext cx="558900" cy="525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521;p46">
              <a:extLst>
                <a:ext uri="{FF2B5EF4-FFF2-40B4-BE49-F238E27FC236}">
                  <a16:creationId xmlns:a16="http://schemas.microsoft.com/office/drawing/2014/main" id="{9D59CBC6-DC5C-4047-B83E-B115527FDD6A}"/>
                </a:ext>
              </a:extLst>
            </p:cNvPr>
            <p:cNvGrpSpPr/>
            <p:nvPr/>
          </p:nvGrpSpPr>
          <p:grpSpPr>
            <a:xfrm rot="10800000" flipH="1">
              <a:off x="1742750" y="2453546"/>
              <a:ext cx="540022" cy="549604"/>
              <a:chOff x="1742750" y="2453546"/>
              <a:chExt cx="540022" cy="549604"/>
            </a:xfrm>
          </p:grpSpPr>
          <p:cxnSp>
            <p:nvCxnSpPr>
              <p:cNvPr id="13" name="Google Shape;1522;p46">
                <a:extLst>
                  <a:ext uri="{FF2B5EF4-FFF2-40B4-BE49-F238E27FC236}">
                    <a16:creationId xmlns:a16="http://schemas.microsoft.com/office/drawing/2014/main" id="{456DDE48-0680-40F8-AF92-4C30168F740F}"/>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4" name="Google Shape;1523;p46">
                <a:extLst>
                  <a:ext uri="{FF2B5EF4-FFF2-40B4-BE49-F238E27FC236}">
                    <a16:creationId xmlns:a16="http://schemas.microsoft.com/office/drawing/2014/main" id="{0BB9E2A2-4C6B-48FC-A11A-A0E8FD213FCD}"/>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grpSp>
      </p:grpSp>
      <p:grpSp>
        <p:nvGrpSpPr>
          <p:cNvPr id="15" name="Google Shape;1524;p46">
            <a:extLst>
              <a:ext uri="{FF2B5EF4-FFF2-40B4-BE49-F238E27FC236}">
                <a16:creationId xmlns:a16="http://schemas.microsoft.com/office/drawing/2014/main" id="{8D4E0D44-C69C-4DC0-B495-D2BCC4C7313E}"/>
              </a:ext>
            </a:extLst>
          </p:cNvPr>
          <p:cNvGrpSpPr/>
          <p:nvPr/>
        </p:nvGrpSpPr>
        <p:grpSpPr>
          <a:xfrm rot="-426363">
            <a:off x="4732290" y="3435355"/>
            <a:ext cx="870151" cy="803261"/>
            <a:chOff x="1687400" y="2453546"/>
            <a:chExt cx="595372" cy="549604"/>
          </a:xfrm>
        </p:grpSpPr>
        <p:sp>
          <p:nvSpPr>
            <p:cNvPr id="16" name="Google Shape;1525;p46">
              <a:extLst>
                <a:ext uri="{FF2B5EF4-FFF2-40B4-BE49-F238E27FC236}">
                  <a16:creationId xmlns:a16="http://schemas.microsoft.com/office/drawing/2014/main" id="{C9B05C24-561C-43EB-B7DF-139F311DE09A}"/>
                </a:ext>
              </a:extLst>
            </p:cNvPr>
            <p:cNvSpPr/>
            <p:nvPr/>
          </p:nvSpPr>
          <p:spPr>
            <a:xfrm>
              <a:off x="1687400" y="2467714"/>
              <a:ext cx="558900" cy="5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526;p46">
              <a:extLst>
                <a:ext uri="{FF2B5EF4-FFF2-40B4-BE49-F238E27FC236}">
                  <a16:creationId xmlns:a16="http://schemas.microsoft.com/office/drawing/2014/main" id="{327DB843-1F86-4760-BDAC-F55814B1FD19}"/>
                </a:ext>
              </a:extLst>
            </p:cNvPr>
            <p:cNvGrpSpPr/>
            <p:nvPr/>
          </p:nvGrpSpPr>
          <p:grpSpPr>
            <a:xfrm rot="10800000" flipH="1">
              <a:off x="1742750" y="2453546"/>
              <a:ext cx="540022" cy="549604"/>
              <a:chOff x="1742750" y="2453546"/>
              <a:chExt cx="540022" cy="549604"/>
            </a:xfrm>
          </p:grpSpPr>
          <p:cxnSp>
            <p:nvCxnSpPr>
              <p:cNvPr id="18" name="Google Shape;1527;p46">
                <a:extLst>
                  <a:ext uri="{FF2B5EF4-FFF2-40B4-BE49-F238E27FC236}">
                    <a16:creationId xmlns:a16="http://schemas.microsoft.com/office/drawing/2014/main" id="{C1C842D4-9422-43ED-82A8-5F5257D59EAF}"/>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19" name="Google Shape;1528;p46">
                <a:extLst>
                  <a:ext uri="{FF2B5EF4-FFF2-40B4-BE49-F238E27FC236}">
                    <a16:creationId xmlns:a16="http://schemas.microsoft.com/office/drawing/2014/main" id="{8EE16EA0-D7F9-407A-ADA5-6D0E98754AE6}"/>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grpSp>
      </p:grpSp>
      <p:grpSp>
        <p:nvGrpSpPr>
          <p:cNvPr id="20" name="Google Shape;1529;p46">
            <a:extLst>
              <a:ext uri="{FF2B5EF4-FFF2-40B4-BE49-F238E27FC236}">
                <a16:creationId xmlns:a16="http://schemas.microsoft.com/office/drawing/2014/main" id="{0AFAC5A3-ABB2-4C15-8461-0385095ED496}"/>
              </a:ext>
            </a:extLst>
          </p:cNvPr>
          <p:cNvGrpSpPr/>
          <p:nvPr/>
        </p:nvGrpSpPr>
        <p:grpSpPr>
          <a:xfrm rot="326977">
            <a:off x="5762112" y="3385972"/>
            <a:ext cx="870139" cy="803250"/>
            <a:chOff x="1687400" y="2453546"/>
            <a:chExt cx="595372" cy="549604"/>
          </a:xfrm>
          <a:solidFill>
            <a:schemeClr val="accent4"/>
          </a:solidFill>
        </p:grpSpPr>
        <p:sp>
          <p:nvSpPr>
            <p:cNvPr id="21" name="Google Shape;1530;p46">
              <a:extLst>
                <a:ext uri="{FF2B5EF4-FFF2-40B4-BE49-F238E27FC236}">
                  <a16:creationId xmlns:a16="http://schemas.microsoft.com/office/drawing/2014/main" id="{780B1C3F-7356-4785-A740-157465FF46CD}"/>
                </a:ext>
              </a:extLst>
            </p:cNvPr>
            <p:cNvSpPr/>
            <p:nvPr/>
          </p:nvSpPr>
          <p:spPr>
            <a:xfrm>
              <a:off x="1687400" y="2467714"/>
              <a:ext cx="558900" cy="5250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531;p46">
              <a:extLst>
                <a:ext uri="{FF2B5EF4-FFF2-40B4-BE49-F238E27FC236}">
                  <a16:creationId xmlns:a16="http://schemas.microsoft.com/office/drawing/2014/main" id="{BFF773CC-AE5A-41D3-B681-C31498A915F0}"/>
                </a:ext>
              </a:extLst>
            </p:cNvPr>
            <p:cNvGrpSpPr/>
            <p:nvPr/>
          </p:nvGrpSpPr>
          <p:grpSpPr>
            <a:xfrm rot="10800000" flipH="1">
              <a:off x="1742750" y="2453546"/>
              <a:ext cx="540022" cy="549604"/>
              <a:chOff x="1742750" y="2453546"/>
              <a:chExt cx="540022" cy="549604"/>
            </a:xfrm>
            <a:grpFill/>
          </p:grpSpPr>
          <p:cxnSp>
            <p:nvCxnSpPr>
              <p:cNvPr id="23" name="Google Shape;1532;p46">
                <a:extLst>
                  <a:ext uri="{FF2B5EF4-FFF2-40B4-BE49-F238E27FC236}">
                    <a16:creationId xmlns:a16="http://schemas.microsoft.com/office/drawing/2014/main" id="{4FA2AC15-F2ED-43D4-85C7-71DEF191009E}"/>
                  </a:ext>
                </a:extLst>
              </p:cNvPr>
              <p:cNvCxnSpPr/>
              <p:nvPr/>
            </p:nvCxnSpPr>
            <p:spPr>
              <a:xfrm>
                <a:off x="1742750" y="2453550"/>
                <a:ext cx="0" cy="549600"/>
              </a:xfrm>
              <a:prstGeom prst="straightConnector1">
                <a:avLst/>
              </a:prstGeom>
              <a:grpFill/>
              <a:ln w="28575" cap="flat" cmpd="sng">
                <a:solidFill>
                  <a:schemeClr val="dk1"/>
                </a:solidFill>
                <a:prstDash val="solid"/>
                <a:round/>
                <a:headEnd type="none" w="med" len="med"/>
                <a:tailEnd type="none" w="med" len="med"/>
              </a:ln>
            </p:spPr>
          </p:cxnSp>
          <p:sp>
            <p:nvSpPr>
              <p:cNvPr id="24" name="Google Shape;1533;p46">
                <a:extLst>
                  <a:ext uri="{FF2B5EF4-FFF2-40B4-BE49-F238E27FC236}">
                    <a16:creationId xmlns:a16="http://schemas.microsoft.com/office/drawing/2014/main" id="{69738216-CE9B-4DCB-BA8F-1D42BFD92871}"/>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grpFill/>
              <a:ln w="28575" cap="flat" cmpd="sng">
                <a:solidFill>
                  <a:schemeClr val="dk1"/>
                </a:solidFill>
                <a:prstDash val="solid"/>
                <a:round/>
                <a:headEnd type="none" w="med" len="med"/>
                <a:tailEnd type="none" w="med" len="med"/>
              </a:ln>
            </p:spPr>
            <p:txBody>
              <a:bodyPr/>
              <a:lstStyle/>
              <a:p>
                <a:endParaRPr lang="en-US"/>
              </a:p>
            </p:txBody>
          </p:sp>
        </p:grpSp>
      </p:grpSp>
      <p:grpSp>
        <p:nvGrpSpPr>
          <p:cNvPr id="25" name="Google Shape;1534;p46">
            <a:extLst>
              <a:ext uri="{FF2B5EF4-FFF2-40B4-BE49-F238E27FC236}">
                <a16:creationId xmlns:a16="http://schemas.microsoft.com/office/drawing/2014/main" id="{B1887069-B60C-4F12-B0DF-FAFB2A4CA475}"/>
              </a:ext>
            </a:extLst>
          </p:cNvPr>
          <p:cNvGrpSpPr/>
          <p:nvPr/>
        </p:nvGrpSpPr>
        <p:grpSpPr>
          <a:xfrm>
            <a:off x="6781752" y="3428158"/>
            <a:ext cx="870136" cy="803246"/>
            <a:chOff x="1687400" y="2453546"/>
            <a:chExt cx="595372" cy="549604"/>
          </a:xfrm>
        </p:grpSpPr>
        <p:sp>
          <p:nvSpPr>
            <p:cNvPr id="26" name="Google Shape;1535;p46">
              <a:extLst>
                <a:ext uri="{FF2B5EF4-FFF2-40B4-BE49-F238E27FC236}">
                  <a16:creationId xmlns:a16="http://schemas.microsoft.com/office/drawing/2014/main" id="{801ED494-DD26-4EEC-ADD8-EEE8BFAE5FE4}"/>
                </a:ext>
              </a:extLst>
            </p:cNvPr>
            <p:cNvSpPr/>
            <p:nvPr/>
          </p:nvSpPr>
          <p:spPr>
            <a:xfrm>
              <a:off x="1687400" y="2467714"/>
              <a:ext cx="5589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536;p46">
              <a:extLst>
                <a:ext uri="{FF2B5EF4-FFF2-40B4-BE49-F238E27FC236}">
                  <a16:creationId xmlns:a16="http://schemas.microsoft.com/office/drawing/2014/main" id="{8E7A3816-905A-4CA8-88A1-690C3B22AC4D}"/>
                </a:ext>
              </a:extLst>
            </p:cNvPr>
            <p:cNvGrpSpPr/>
            <p:nvPr/>
          </p:nvGrpSpPr>
          <p:grpSpPr>
            <a:xfrm rot="10800000" flipH="1">
              <a:off x="1742750" y="2453546"/>
              <a:ext cx="540022" cy="549604"/>
              <a:chOff x="1742750" y="2453546"/>
              <a:chExt cx="540022" cy="549604"/>
            </a:xfrm>
          </p:grpSpPr>
          <p:cxnSp>
            <p:nvCxnSpPr>
              <p:cNvPr id="28" name="Google Shape;1537;p46">
                <a:extLst>
                  <a:ext uri="{FF2B5EF4-FFF2-40B4-BE49-F238E27FC236}">
                    <a16:creationId xmlns:a16="http://schemas.microsoft.com/office/drawing/2014/main" id="{1FD58BD9-2315-4915-8631-2422CE02E43C}"/>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29" name="Google Shape;1538;p46">
                <a:extLst>
                  <a:ext uri="{FF2B5EF4-FFF2-40B4-BE49-F238E27FC236}">
                    <a16:creationId xmlns:a16="http://schemas.microsoft.com/office/drawing/2014/main" id="{C03D6097-9C2A-439C-8F4A-A2EC99079F0C}"/>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grpSp>
      </p:grpSp>
      <p:grpSp>
        <p:nvGrpSpPr>
          <p:cNvPr id="30" name="Group 29">
            <a:extLst>
              <a:ext uri="{FF2B5EF4-FFF2-40B4-BE49-F238E27FC236}">
                <a16:creationId xmlns:a16="http://schemas.microsoft.com/office/drawing/2014/main" id="{FBBED5D5-DABD-40A9-82CD-3A5E91CC70FD}"/>
              </a:ext>
            </a:extLst>
          </p:cNvPr>
          <p:cNvGrpSpPr/>
          <p:nvPr/>
        </p:nvGrpSpPr>
        <p:grpSpPr>
          <a:xfrm>
            <a:off x="1602026" y="3438960"/>
            <a:ext cx="870141" cy="803251"/>
            <a:chOff x="1644676" y="3435363"/>
            <a:chExt cx="870141" cy="803251"/>
          </a:xfrm>
          <a:solidFill>
            <a:schemeClr val="tx1">
              <a:lumMod val="60000"/>
              <a:lumOff val="40000"/>
            </a:schemeClr>
          </a:solidFill>
        </p:grpSpPr>
        <p:grpSp>
          <p:nvGrpSpPr>
            <p:cNvPr id="31" name="Google Shape;1509;p46">
              <a:extLst>
                <a:ext uri="{FF2B5EF4-FFF2-40B4-BE49-F238E27FC236}">
                  <a16:creationId xmlns:a16="http://schemas.microsoft.com/office/drawing/2014/main" id="{01C5CC93-6D70-4433-8842-B9FADB73B1DB}"/>
                </a:ext>
              </a:extLst>
            </p:cNvPr>
            <p:cNvGrpSpPr/>
            <p:nvPr/>
          </p:nvGrpSpPr>
          <p:grpSpPr>
            <a:xfrm rot="-900082">
              <a:off x="1644676" y="3435363"/>
              <a:ext cx="870141" cy="803251"/>
              <a:chOff x="1687400" y="2453546"/>
              <a:chExt cx="595372" cy="549604"/>
            </a:xfrm>
            <a:grpFill/>
          </p:grpSpPr>
          <p:sp>
            <p:nvSpPr>
              <p:cNvPr id="33" name="Google Shape;1510;p46">
                <a:extLst>
                  <a:ext uri="{FF2B5EF4-FFF2-40B4-BE49-F238E27FC236}">
                    <a16:creationId xmlns:a16="http://schemas.microsoft.com/office/drawing/2014/main" id="{8BF5D227-9509-48EB-9DF0-D581501E5475}"/>
                  </a:ext>
                </a:extLst>
              </p:cNvPr>
              <p:cNvSpPr/>
              <p:nvPr/>
            </p:nvSpPr>
            <p:spPr>
              <a:xfrm>
                <a:off x="1687400" y="2467714"/>
                <a:ext cx="558900" cy="5250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Soft Bold" panose="02000000000000000000" pitchFamily="2" charset="0"/>
                </a:endParaRPr>
              </a:p>
            </p:txBody>
          </p:sp>
          <p:grpSp>
            <p:nvGrpSpPr>
              <p:cNvPr id="34" name="Google Shape;1511;p46">
                <a:extLst>
                  <a:ext uri="{FF2B5EF4-FFF2-40B4-BE49-F238E27FC236}">
                    <a16:creationId xmlns:a16="http://schemas.microsoft.com/office/drawing/2014/main" id="{D96C9440-043E-4675-8351-6999D862145E}"/>
                  </a:ext>
                </a:extLst>
              </p:cNvPr>
              <p:cNvGrpSpPr/>
              <p:nvPr/>
            </p:nvGrpSpPr>
            <p:grpSpPr>
              <a:xfrm rot="10800000" flipH="1">
                <a:off x="1742750" y="2453546"/>
                <a:ext cx="540022" cy="549604"/>
                <a:chOff x="1742750" y="2453546"/>
                <a:chExt cx="540022" cy="549604"/>
              </a:xfrm>
              <a:grpFill/>
            </p:grpSpPr>
            <p:cxnSp>
              <p:nvCxnSpPr>
                <p:cNvPr id="35" name="Google Shape;1512;p46">
                  <a:extLst>
                    <a:ext uri="{FF2B5EF4-FFF2-40B4-BE49-F238E27FC236}">
                      <a16:creationId xmlns:a16="http://schemas.microsoft.com/office/drawing/2014/main" id="{C089AEA4-D353-4199-834F-59E9A4A1D2AD}"/>
                    </a:ext>
                  </a:extLst>
                </p:cNvPr>
                <p:cNvCxnSpPr/>
                <p:nvPr/>
              </p:nvCxnSpPr>
              <p:spPr>
                <a:xfrm>
                  <a:off x="1742750" y="2453550"/>
                  <a:ext cx="0" cy="549600"/>
                </a:xfrm>
                <a:prstGeom prst="straightConnector1">
                  <a:avLst/>
                </a:prstGeom>
                <a:grpFill/>
                <a:ln w="28575" cap="flat" cmpd="sng">
                  <a:solidFill>
                    <a:schemeClr val="dk1"/>
                  </a:solidFill>
                  <a:prstDash val="solid"/>
                  <a:round/>
                  <a:headEnd type="none" w="med" len="med"/>
                  <a:tailEnd type="none" w="med" len="med"/>
                </a:ln>
              </p:spPr>
            </p:cxnSp>
            <p:sp>
              <p:nvSpPr>
                <p:cNvPr id="36" name="Google Shape;1513;p46">
                  <a:extLst>
                    <a:ext uri="{FF2B5EF4-FFF2-40B4-BE49-F238E27FC236}">
                      <a16:creationId xmlns:a16="http://schemas.microsoft.com/office/drawing/2014/main" id="{380E3196-D437-4AB6-974E-EB2CBBC658BC}"/>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grpFill/>
                <a:ln w="28575" cap="flat" cmpd="sng">
                  <a:solidFill>
                    <a:schemeClr val="dk1"/>
                  </a:solidFill>
                  <a:prstDash val="solid"/>
                  <a:round/>
                  <a:headEnd type="none" w="med" len="med"/>
                  <a:tailEnd type="none" w="med" len="med"/>
                </a:ln>
              </p:spPr>
              <p:txBody>
                <a:bodyPr/>
                <a:lstStyle/>
                <a:p>
                  <a:endParaRPr lang="en-US"/>
                </a:p>
              </p:txBody>
            </p:sp>
          </p:grpSp>
        </p:grpSp>
        <p:sp>
          <p:nvSpPr>
            <p:cNvPr id="32" name="Google Shape;1539;p46">
              <a:extLst>
                <a:ext uri="{FF2B5EF4-FFF2-40B4-BE49-F238E27FC236}">
                  <a16:creationId xmlns:a16="http://schemas.microsoft.com/office/drawing/2014/main" id="{12F5ACF8-77B0-48FE-89B6-D88BFC6DF4B1}"/>
                </a:ext>
              </a:extLst>
            </p:cNvPr>
            <p:cNvSpPr txBox="1"/>
            <p:nvPr/>
          </p:nvSpPr>
          <p:spPr>
            <a:xfrm rot="-1092301">
              <a:off x="1778987" y="3597729"/>
              <a:ext cx="496450" cy="478519"/>
            </a:xfrm>
            <a:prstGeom prst="rect">
              <a:avLst/>
            </a:prstGeom>
            <a:grp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a:solidFill>
                    <a:schemeClr val="lt1"/>
                  </a:solidFill>
                  <a:latin typeface="#9Slide03 AmpleSoft Bold" panose="02000000000000000000" pitchFamily="2" charset="0"/>
                  <a:ea typeface="Fredoka One"/>
                  <a:cs typeface="Fredoka One"/>
                  <a:sym typeface="Fredoka One"/>
                </a:rPr>
                <a:t>T</a:t>
              </a:r>
              <a:endParaRPr sz="3600">
                <a:solidFill>
                  <a:schemeClr val="lt1"/>
                </a:solidFill>
                <a:latin typeface="#9Slide03 AmpleSoft Bold" panose="02000000000000000000" pitchFamily="2" charset="0"/>
                <a:ea typeface="Fredoka One"/>
                <a:cs typeface="Fredoka One"/>
                <a:sym typeface="Fredoka One"/>
              </a:endParaRPr>
            </a:p>
          </p:txBody>
        </p:sp>
      </p:grpSp>
      <p:sp>
        <p:nvSpPr>
          <p:cNvPr id="37" name="Google Shape;1540;p46">
            <a:extLst>
              <a:ext uri="{FF2B5EF4-FFF2-40B4-BE49-F238E27FC236}">
                <a16:creationId xmlns:a16="http://schemas.microsoft.com/office/drawing/2014/main" id="{614A7605-E1FD-425C-BC95-8F687945F089}"/>
              </a:ext>
            </a:extLst>
          </p:cNvPr>
          <p:cNvSpPr txBox="1"/>
          <p:nvPr/>
        </p:nvSpPr>
        <p:spPr>
          <a:xfrm>
            <a:off x="4887818" y="3554975"/>
            <a:ext cx="481800" cy="549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a:solidFill>
                  <a:schemeClr val="lt1"/>
                </a:solidFill>
                <a:latin typeface="#9Slide03 AmpleSoft Bold" panose="02000000000000000000" pitchFamily="2" charset="0"/>
                <a:ea typeface="Fredoka One"/>
                <a:cs typeface="Fredoka One"/>
                <a:sym typeface="Fredoka One"/>
              </a:rPr>
              <a:t>H</a:t>
            </a:r>
            <a:endParaRPr sz="3600">
              <a:solidFill>
                <a:schemeClr val="lt1"/>
              </a:solidFill>
              <a:latin typeface="#9Slide03 AmpleSoft Bold" panose="02000000000000000000" pitchFamily="2" charset="0"/>
              <a:ea typeface="Fredoka One"/>
              <a:cs typeface="Fredoka One"/>
              <a:sym typeface="Fredoka One"/>
            </a:endParaRPr>
          </a:p>
        </p:txBody>
      </p:sp>
      <p:sp>
        <p:nvSpPr>
          <p:cNvPr id="38" name="Google Shape;1542;p46">
            <a:extLst>
              <a:ext uri="{FF2B5EF4-FFF2-40B4-BE49-F238E27FC236}">
                <a16:creationId xmlns:a16="http://schemas.microsoft.com/office/drawing/2014/main" id="{8439E156-174D-41B3-9AB1-39CB8986269B}"/>
              </a:ext>
            </a:extLst>
          </p:cNvPr>
          <p:cNvSpPr txBox="1"/>
          <p:nvPr/>
        </p:nvSpPr>
        <p:spPr>
          <a:xfrm rot="424846">
            <a:off x="2887285" y="3512805"/>
            <a:ext cx="481875" cy="549598"/>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4000" b="1">
                <a:solidFill>
                  <a:schemeClr val="lt1"/>
                </a:solidFill>
                <a:latin typeface="#9Slide03 AmpleSoft Bold" panose="02000000000000000000" pitchFamily="2" charset="0"/>
                <a:ea typeface="Fredoka One"/>
                <a:cs typeface="Fredoka One"/>
                <a:sym typeface="Fredoka One"/>
              </a:rPr>
              <a:t>Ừ</a:t>
            </a:r>
            <a:endParaRPr sz="4000" b="1">
              <a:solidFill>
                <a:schemeClr val="lt1"/>
              </a:solidFill>
              <a:latin typeface="#9Slide03 AmpleSoft Bold" panose="02000000000000000000" pitchFamily="2" charset="0"/>
              <a:ea typeface="Fredoka One"/>
              <a:cs typeface="Fredoka One"/>
              <a:sym typeface="Fredoka One"/>
            </a:endParaRPr>
          </a:p>
        </p:txBody>
      </p:sp>
      <p:sp>
        <p:nvSpPr>
          <p:cNvPr id="39" name="Google Shape;1543;p46">
            <a:extLst>
              <a:ext uri="{FF2B5EF4-FFF2-40B4-BE49-F238E27FC236}">
                <a16:creationId xmlns:a16="http://schemas.microsoft.com/office/drawing/2014/main" id="{EEBECCBA-669A-42AC-B278-C8D502CFE860}"/>
              </a:ext>
            </a:extLst>
          </p:cNvPr>
          <p:cNvSpPr txBox="1"/>
          <p:nvPr/>
        </p:nvSpPr>
        <p:spPr>
          <a:xfrm rot="-319418">
            <a:off x="3943024" y="3463313"/>
            <a:ext cx="481778" cy="5495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a:solidFill>
                  <a:schemeClr val="lt1"/>
                </a:solidFill>
                <a:latin typeface="#9Slide03 AmpleSoft Bold" panose="02000000000000000000" pitchFamily="2" charset="0"/>
                <a:ea typeface="Fredoka One"/>
                <a:cs typeface="Fredoka One"/>
                <a:sym typeface="Fredoka One"/>
              </a:rPr>
              <a:t>K</a:t>
            </a:r>
            <a:endParaRPr sz="3600">
              <a:solidFill>
                <a:schemeClr val="lt1"/>
              </a:solidFill>
              <a:latin typeface="#9Slide03 AmpleSoft Bold" panose="02000000000000000000" pitchFamily="2" charset="0"/>
              <a:ea typeface="Fredoka One"/>
              <a:cs typeface="Fredoka One"/>
              <a:sym typeface="Fredoka One"/>
            </a:endParaRPr>
          </a:p>
        </p:txBody>
      </p:sp>
      <p:sp>
        <p:nvSpPr>
          <p:cNvPr id="40" name="Google Shape;1544;p46">
            <a:extLst>
              <a:ext uri="{FF2B5EF4-FFF2-40B4-BE49-F238E27FC236}">
                <a16:creationId xmlns:a16="http://schemas.microsoft.com/office/drawing/2014/main" id="{0CBF47E6-B0F6-49E9-977B-5781F7BDA6FA}"/>
              </a:ext>
            </a:extLst>
          </p:cNvPr>
          <p:cNvSpPr txBox="1"/>
          <p:nvPr/>
        </p:nvSpPr>
        <p:spPr>
          <a:xfrm rot="632840">
            <a:off x="5931848" y="3512796"/>
            <a:ext cx="481841" cy="54962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a:solidFill>
                  <a:schemeClr val="lt1"/>
                </a:solidFill>
                <a:latin typeface="#9Slide03 AmpleSoft Bold" panose="02000000000000000000" pitchFamily="2" charset="0"/>
                <a:ea typeface="Fredoka One"/>
                <a:cs typeface="Fredoka One"/>
                <a:sym typeface="Fredoka One"/>
              </a:rPr>
              <a:t>O</a:t>
            </a:r>
            <a:endParaRPr sz="3600">
              <a:solidFill>
                <a:schemeClr val="lt1"/>
              </a:solidFill>
              <a:latin typeface="#9Slide03 AmpleSoft Bold" panose="02000000000000000000" pitchFamily="2" charset="0"/>
              <a:ea typeface="Fredoka One"/>
              <a:cs typeface="Fredoka One"/>
              <a:sym typeface="Fredoka One"/>
            </a:endParaRPr>
          </a:p>
        </p:txBody>
      </p:sp>
      <p:sp>
        <p:nvSpPr>
          <p:cNvPr id="41" name="Google Shape;1545;p46">
            <a:extLst>
              <a:ext uri="{FF2B5EF4-FFF2-40B4-BE49-F238E27FC236}">
                <a16:creationId xmlns:a16="http://schemas.microsoft.com/office/drawing/2014/main" id="{DF450E23-8EB4-440F-9840-ED722B19D362}"/>
              </a:ext>
            </a:extLst>
          </p:cNvPr>
          <p:cNvSpPr txBox="1"/>
          <p:nvPr/>
        </p:nvSpPr>
        <p:spPr>
          <a:xfrm>
            <a:off x="6975931" y="3554975"/>
            <a:ext cx="481800" cy="549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600">
                <a:solidFill>
                  <a:schemeClr val="lt1"/>
                </a:solidFill>
                <a:latin typeface="#9Slide03 AmpleSoft Bold" panose="02000000000000000000" pitchFamily="2" charset="0"/>
                <a:ea typeface="Fredoka One"/>
                <a:cs typeface="Fredoka One"/>
                <a:sym typeface="Fredoka One"/>
              </a:rPr>
              <a:t>Á</a:t>
            </a:r>
            <a:endParaRPr sz="3600">
              <a:solidFill>
                <a:schemeClr val="lt1"/>
              </a:solidFill>
              <a:latin typeface="#9Slide03 AmpleSoft Bold" panose="02000000000000000000" pitchFamily="2" charset="0"/>
              <a:ea typeface="Fredoka One"/>
              <a:cs typeface="Fredoka One"/>
              <a:sym typeface="Fredoka One"/>
            </a:endParaRPr>
          </a:p>
        </p:txBody>
      </p:sp>
      <p:grpSp>
        <p:nvGrpSpPr>
          <p:cNvPr id="42" name="Google Shape;1546;p46">
            <a:extLst>
              <a:ext uri="{FF2B5EF4-FFF2-40B4-BE49-F238E27FC236}">
                <a16:creationId xmlns:a16="http://schemas.microsoft.com/office/drawing/2014/main" id="{0D0F904F-08B6-402E-A231-BC8DFBE72314}"/>
              </a:ext>
            </a:extLst>
          </p:cNvPr>
          <p:cNvGrpSpPr/>
          <p:nvPr/>
        </p:nvGrpSpPr>
        <p:grpSpPr>
          <a:xfrm>
            <a:off x="1669538" y="1453083"/>
            <a:ext cx="835624" cy="1092567"/>
            <a:chOff x="3316475" y="1127575"/>
            <a:chExt cx="626875" cy="728475"/>
          </a:xfrm>
        </p:grpSpPr>
        <p:sp>
          <p:nvSpPr>
            <p:cNvPr id="43" name="Google Shape;1547;p46">
              <a:extLst>
                <a:ext uri="{FF2B5EF4-FFF2-40B4-BE49-F238E27FC236}">
                  <a16:creationId xmlns:a16="http://schemas.microsoft.com/office/drawing/2014/main" id="{77DC5D1D-FF84-4985-AC7E-5B88CED41375}"/>
                </a:ext>
              </a:extLst>
            </p:cNvPr>
            <p:cNvSpPr/>
            <p:nvPr/>
          </p:nvSpPr>
          <p:spPr>
            <a:xfrm>
              <a:off x="3316475" y="1127575"/>
              <a:ext cx="626875" cy="571900"/>
            </a:xfrm>
            <a:custGeom>
              <a:avLst/>
              <a:gdLst/>
              <a:ahLst/>
              <a:cxnLst/>
              <a:rect l="l" t="t" r="r" b="b"/>
              <a:pathLst>
                <a:path w="25075" h="22876" extrusionOk="0">
                  <a:moveTo>
                    <a:pt x="12236" y="0"/>
                  </a:moveTo>
                  <a:cubicBezTo>
                    <a:pt x="12122" y="0"/>
                    <a:pt x="12008" y="1"/>
                    <a:pt x="11895" y="3"/>
                  </a:cubicBezTo>
                  <a:cubicBezTo>
                    <a:pt x="10264" y="27"/>
                    <a:pt x="8644" y="361"/>
                    <a:pt x="7132" y="992"/>
                  </a:cubicBezTo>
                  <a:cubicBezTo>
                    <a:pt x="5537" y="1658"/>
                    <a:pt x="4489" y="2706"/>
                    <a:pt x="3763" y="4266"/>
                  </a:cubicBezTo>
                  <a:cubicBezTo>
                    <a:pt x="3060" y="5766"/>
                    <a:pt x="2739" y="7409"/>
                    <a:pt x="2048" y="8909"/>
                  </a:cubicBezTo>
                  <a:cubicBezTo>
                    <a:pt x="1596" y="9874"/>
                    <a:pt x="941" y="10814"/>
                    <a:pt x="905" y="11862"/>
                  </a:cubicBezTo>
                  <a:cubicBezTo>
                    <a:pt x="846" y="13434"/>
                    <a:pt x="1655" y="13993"/>
                    <a:pt x="1477" y="15553"/>
                  </a:cubicBezTo>
                  <a:cubicBezTo>
                    <a:pt x="1393" y="16303"/>
                    <a:pt x="0" y="19482"/>
                    <a:pt x="1822" y="20780"/>
                  </a:cubicBezTo>
                  <a:cubicBezTo>
                    <a:pt x="4052" y="22365"/>
                    <a:pt x="8259" y="22875"/>
                    <a:pt x="12263" y="22875"/>
                  </a:cubicBezTo>
                  <a:cubicBezTo>
                    <a:pt x="16769" y="22875"/>
                    <a:pt x="21019" y="22230"/>
                    <a:pt x="21908" y="21744"/>
                  </a:cubicBezTo>
                  <a:cubicBezTo>
                    <a:pt x="25075" y="19994"/>
                    <a:pt x="23456" y="16410"/>
                    <a:pt x="23265" y="15839"/>
                  </a:cubicBezTo>
                  <a:cubicBezTo>
                    <a:pt x="22622" y="13922"/>
                    <a:pt x="23682" y="11826"/>
                    <a:pt x="22837" y="9909"/>
                  </a:cubicBezTo>
                  <a:cubicBezTo>
                    <a:pt x="22265" y="8635"/>
                    <a:pt x="21563" y="7516"/>
                    <a:pt x="21146" y="6159"/>
                  </a:cubicBezTo>
                  <a:cubicBezTo>
                    <a:pt x="20586" y="4325"/>
                    <a:pt x="19812" y="2278"/>
                    <a:pt x="17991" y="1254"/>
                  </a:cubicBezTo>
                  <a:cubicBezTo>
                    <a:pt x="16315" y="298"/>
                    <a:pt x="14183" y="0"/>
                    <a:pt x="12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48;p46">
              <a:extLst>
                <a:ext uri="{FF2B5EF4-FFF2-40B4-BE49-F238E27FC236}">
                  <a16:creationId xmlns:a16="http://schemas.microsoft.com/office/drawing/2014/main" id="{9E3A2587-7CA1-4E0C-99C3-784599FB8B5C}"/>
                </a:ext>
              </a:extLst>
            </p:cNvPr>
            <p:cNvSpPr/>
            <p:nvPr/>
          </p:nvSpPr>
          <p:spPr>
            <a:xfrm>
              <a:off x="3403975" y="1583350"/>
              <a:ext cx="435800" cy="272700"/>
            </a:xfrm>
            <a:custGeom>
              <a:avLst/>
              <a:gdLst/>
              <a:ahLst/>
              <a:cxnLst/>
              <a:rect l="l" t="t" r="r" b="b"/>
              <a:pathLst>
                <a:path w="17432" h="10908" extrusionOk="0">
                  <a:moveTo>
                    <a:pt x="8769" y="0"/>
                  </a:moveTo>
                  <a:cubicBezTo>
                    <a:pt x="8720" y="0"/>
                    <a:pt x="8671" y="1"/>
                    <a:pt x="8621" y="1"/>
                  </a:cubicBezTo>
                  <a:cubicBezTo>
                    <a:pt x="6645" y="13"/>
                    <a:pt x="4882" y="180"/>
                    <a:pt x="3608" y="906"/>
                  </a:cubicBezTo>
                  <a:cubicBezTo>
                    <a:pt x="620" y="2644"/>
                    <a:pt x="1" y="10907"/>
                    <a:pt x="1" y="10907"/>
                  </a:cubicBezTo>
                  <a:lnTo>
                    <a:pt x="17432" y="10847"/>
                  </a:lnTo>
                  <a:cubicBezTo>
                    <a:pt x="17432" y="10847"/>
                    <a:pt x="16289" y="2108"/>
                    <a:pt x="13526" y="739"/>
                  </a:cubicBezTo>
                  <a:cubicBezTo>
                    <a:pt x="12516" y="228"/>
                    <a:pt x="10703" y="0"/>
                    <a:pt x="8769" y="0"/>
                  </a:cubicBezTo>
                  <a:close/>
                </a:path>
              </a:pathLst>
            </a:cu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49;p46">
              <a:extLst>
                <a:ext uri="{FF2B5EF4-FFF2-40B4-BE49-F238E27FC236}">
                  <a16:creationId xmlns:a16="http://schemas.microsoft.com/office/drawing/2014/main" id="{F81774AD-B182-433C-B685-C9E7BCCA991D}"/>
                </a:ext>
              </a:extLst>
            </p:cNvPr>
            <p:cNvSpPr/>
            <p:nvPr/>
          </p:nvSpPr>
          <p:spPr>
            <a:xfrm>
              <a:off x="3461725" y="1764775"/>
              <a:ext cx="19100" cy="90375"/>
            </a:xfrm>
            <a:custGeom>
              <a:avLst/>
              <a:gdLst/>
              <a:ahLst/>
              <a:cxnLst/>
              <a:rect l="l" t="t" r="r" b="b"/>
              <a:pathLst>
                <a:path w="764" h="3615" extrusionOk="0">
                  <a:moveTo>
                    <a:pt x="577" y="1"/>
                  </a:moveTo>
                  <a:cubicBezTo>
                    <a:pt x="499" y="1"/>
                    <a:pt x="422" y="47"/>
                    <a:pt x="406" y="150"/>
                  </a:cubicBezTo>
                  <a:lnTo>
                    <a:pt x="13" y="3424"/>
                  </a:lnTo>
                  <a:cubicBezTo>
                    <a:pt x="1" y="3519"/>
                    <a:pt x="72" y="3602"/>
                    <a:pt x="155" y="3614"/>
                  </a:cubicBezTo>
                  <a:lnTo>
                    <a:pt x="179" y="3614"/>
                  </a:lnTo>
                  <a:cubicBezTo>
                    <a:pt x="263" y="3614"/>
                    <a:pt x="346" y="3543"/>
                    <a:pt x="358" y="3460"/>
                  </a:cubicBezTo>
                  <a:lnTo>
                    <a:pt x="751" y="185"/>
                  </a:lnTo>
                  <a:cubicBezTo>
                    <a:pt x="764" y="68"/>
                    <a:pt x="670"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50;p46">
              <a:extLst>
                <a:ext uri="{FF2B5EF4-FFF2-40B4-BE49-F238E27FC236}">
                  <a16:creationId xmlns:a16="http://schemas.microsoft.com/office/drawing/2014/main" id="{246CC4BC-E890-4E85-B09F-9CCECDEBA05C}"/>
                </a:ext>
              </a:extLst>
            </p:cNvPr>
            <p:cNvSpPr/>
            <p:nvPr/>
          </p:nvSpPr>
          <p:spPr>
            <a:xfrm>
              <a:off x="3762325" y="1764775"/>
              <a:ext cx="18825" cy="90375"/>
            </a:xfrm>
            <a:custGeom>
              <a:avLst/>
              <a:gdLst/>
              <a:ahLst/>
              <a:cxnLst/>
              <a:rect l="l" t="t" r="r" b="b"/>
              <a:pathLst>
                <a:path w="753" h="3615" extrusionOk="0">
                  <a:moveTo>
                    <a:pt x="186" y="1"/>
                  </a:moveTo>
                  <a:cubicBezTo>
                    <a:pt x="95" y="1"/>
                    <a:pt x="1" y="68"/>
                    <a:pt x="14" y="185"/>
                  </a:cubicBezTo>
                  <a:lnTo>
                    <a:pt x="407" y="3460"/>
                  </a:lnTo>
                  <a:cubicBezTo>
                    <a:pt x="419" y="3543"/>
                    <a:pt x="490" y="3614"/>
                    <a:pt x="574" y="3614"/>
                  </a:cubicBezTo>
                  <a:lnTo>
                    <a:pt x="597" y="3614"/>
                  </a:lnTo>
                  <a:cubicBezTo>
                    <a:pt x="693" y="3602"/>
                    <a:pt x="752" y="3519"/>
                    <a:pt x="740" y="3424"/>
                  </a:cubicBezTo>
                  <a:lnTo>
                    <a:pt x="347" y="150"/>
                  </a:lnTo>
                  <a:cubicBezTo>
                    <a:pt x="336" y="47"/>
                    <a:pt x="262"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51;p46">
              <a:extLst>
                <a:ext uri="{FF2B5EF4-FFF2-40B4-BE49-F238E27FC236}">
                  <a16:creationId xmlns:a16="http://schemas.microsoft.com/office/drawing/2014/main" id="{E300FA62-1601-4DC6-857F-561381E5AE99}"/>
                </a:ext>
              </a:extLst>
            </p:cNvPr>
            <p:cNvSpPr/>
            <p:nvPr/>
          </p:nvSpPr>
          <p:spPr>
            <a:xfrm>
              <a:off x="3390000" y="1188375"/>
              <a:ext cx="427100" cy="379850"/>
            </a:xfrm>
            <a:custGeom>
              <a:avLst/>
              <a:gdLst/>
              <a:ahLst/>
              <a:cxnLst/>
              <a:rect l="l" t="t" r="r" b="b"/>
              <a:pathLst>
                <a:path w="17084" h="15194" extrusionOk="0">
                  <a:moveTo>
                    <a:pt x="13262" y="0"/>
                  </a:moveTo>
                  <a:cubicBezTo>
                    <a:pt x="13247" y="0"/>
                    <a:pt x="13232" y="0"/>
                    <a:pt x="13216" y="0"/>
                  </a:cubicBezTo>
                  <a:lnTo>
                    <a:pt x="4989" y="48"/>
                  </a:lnTo>
                  <a:cubicBezTo>
                    <a:pt x="3203" y="60"/>
                    <a:pt x="1727" y="1417"/>
                    <a:pt x="1560" y="3191"/>
                  </a:cubicBezTo>
                  <a:lnTo>
                    <a:pt x="1536" y="3429"/>
                  </a:lnTo>
                  <a:cubicBezTo>
                    <a:pt x="1524" y="3501"/>
                    <a:pt x="1524" y="3572"/>
                    <a:pt x="1512" y="3656"/>
                  </a:cubicBezTo>
                  <a:cubicBezTo>
                    <a:pt x="1334" y="4787"/>
                    <a:pt x="0" y="15074"/>
                    <a:pt x="9644" y="15193"/>
                  </a:cubicBezTo>
                  <a:cubicBezTo>
                    <a:pt x="9683" y="15193"/>
                    <a:pt x="9721" y="15193"/>
                    <a:pt x="9759" y="15193"/>
                  </a:cubicBezTo>
                  <a:cubicBezTo>
                    <a:pt x="16721" y="15193"/>
                    <a:pt x="17084" y="7620"/>
                    <a:pt x="16693" y="3155"/>
                  </a:cubicBezTo>
                  <a:cubicBezTo>
                    <a:pt x="16528" y="1373"/>
                    <a:pt x="15040" y="0"/>
                    <a:pt x="13262"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52;p46">
              <a:extLst>
                <a:ext uri="{FF2B5EF4-FFF2-40B4-BE49-F238E27FC236}">
                  <a16:creationId xmlns:a16="http://schemas.microsoft.com/office/drawing/2014/main" id="{92F25720-F489-47A8-824B-024442F21D5F}"/>
                </a:ext>
              </a:extLst>
            </p:cNvPr>
            <p:cNvSpPr/>
            <p:nvPr/>
          </p:nvSpPr>
          <p:spPr>
            <a:xfrm>
              <a:off x="3645050" y="1356925"/>
              <a:ext cx="39350" cy="33175"/>
            </a:xfrm>
            <a:custGeom>
              <a:avLst/>
              <a:gdLst/>
              <a:ahLst/>
              <a:cxnLst/>
              <a:rect l="l" t="t" r="r" b="b"/>
              <a:pathLst>
                <a:path w="1574" h="1327" extrusionOk="0">
                  <a:moveTo>
                    <a:pt x="843" y="0"/>
                  </a:moveTo>
                  <a:cubicBezTo>
                    <a:pt x="323" y="0"/>
                    <a:pt x="1" y="612"/>
                    <a:pt x="323" y="1057"/>
                  </a:cubicBezTo>
                  <a:cubicBezTo>
                    <a:pt x="462" y="1242"/>
                    <a:pt x="660" y="1326"/>
                    <a:pt x="855" y="1326"/>
                  </a:cubicBezTo>
                  <a:cubicBezTo>
                    <a:pt x="1162" y="1326"/>
                    <a:pt x="1463" y="1116"/>
                    <a:pt x="1514" y="759"/>
                  </a:cubicBezTo>
                  <a:cubicBezTo>
                    <a:pt x="1574" y="402"/>
                    <a:pt x="1324" y="57"/>
                    <a:pt x="954" y="9"/>
                  </a:cubicBezTo>
                  <a:cubicBezTo>
                    <a:pt x="916" y="3"/>
                    <a:pt x="879" y="0"/>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53;p46">
              <a:extLst>
                <a:ext uri="{FF2B5EF4-FFF2-40B4-BE49-F238E27FC236}">
                  <a16:creationId xmlns:a16="http://schemas.microsoft.com/office/drawing/2014/main" id="{CFB9DB40-2EA5-484B-9FB2-99F5BC5CB888}"/>
                </a:ext>
              </a:extLst>
            </p:cNvPr>
            <p:cNvSpPr/>
            <p:nvPr/>
          </p:nvSpPr>
          <p:spPr>
            <a:xfrm>
              <a:off x="3562050" y="1355925"/>
              <a:ext cx="39400" cy="33400"/>
            </a:xfrm>
            <a:custGeom>
              <a:avLst/>
              <a:gdLst/>
              <a:ahLst/>
              <a:cxnLst/>
              <a:rect l="l" t="t" r="r" b="b"/>
              <a:pathLst>
                <a:path w="1576" h="1336" extrusionOk="0">
                  <a:moveTo>
                    <a:pt x="734" y="1"/>
                  </a:moveTo>
                  <a:cubicBezTo>
                    <a:pt x="456" y="1"/>
                    <a:pt x="182" y="171"/>
                    <a:pt x="95" y="490"/>
                  </a:cubicBezTo>
                  <a:cubicBezTo>
                    <a:pt x="0" y="847"/>
                    <a:pt x="203" y="1216"/>
                    <a:pt x="560" y="1311"/>
                  </a:cubicBezTo>
                  <a:cubicBezTo>
                    <a:pt x="621" y="1328"/>
                    <a:pt x="680" y="1335"/>
                    <a:pt x="738" y="1335"/>
                  </a:cubicBezTo>
                  <a:cubicBezTo>
                    <a:pt x="1224" y="1335"/>
                    <a:pt x="1576" y="792"/>
                    <a:pt x="1310" y="335"/>
                  </a:cubicBezTo>
                  <a:cubicBezTo>
                    <a:pt x="1178" y="108"/>
                    <a:pt x="955" y="1"/>
                    <a:pt x="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54;p46">
              <a:extLst>
                <a:ext uri="{FF2B5EF4-FFF2-40B4-BE49-F238E27FC236}">
                  <a16:creationId xmlns:a16="http://schemas.microsoft.com/office/drawing/2014/main" id="{CF541C0B-094A-42FD-B3B1-98D0227FDCF0}"/>
                </a:ext>
              </a:extLst>
            </p:cNvPr>
            <p:cNvSpPr/>
            <p:nvPr/>
          </p:nvSpPr>
          <p:spPr>
            <a:xfrm>
              <a:off x="3590825" y="1429650"/>
              <a:ext cx="62125" cy="15950"/>
            </a:xfrm>
            <a:custGeom>
              <a:avLst/>
              <a:gdLst/>
              <a:ahLst/>
              <a:cxnLst/>
              <a:rect l="l" t="t" r="r" b="b"/>
              <a:pathLst>
                <a:path w="2485" h="638" extrusionOk="0">
                  <a:moveTo>
                    <a:pt x="2229" y="1"/>
                  </a:moveTo>
                  <a:cubicBezTo>
                    <a:pt x="2199" y="1"/>
                    <a:pt x="2167" y="9"/>
                    <a:pt x="2135" y="29"/>
                  </a:cubicBezTo>
                  <a:cubicBezTo>
                    <a:pt x="1885" y="196"/>
                    <a:pt x="1588" y="291"/>
                    <a:pt x="1278" y="303"/>
                  </a:cubicBezTo>
                  <a:cubicBezTo>
                    <a:pt x="1258" y="304"/>
                    <a:pt x="1238" y="304"/>
                    <a:pt x="1217" y="304"/>
                  </a:cubicBezTo>
                  <a:cubicBezTo>
                    <a:pt x="915" y="304"/>
                    <a:pt x="606" y="221"/>
                    <a:pt x="349" y="65"/>
                  </a:cubicBezTo>
                  <a:cubicBezTo>
                    <a:pt x="316" y="45"/>
                    <a:pt x="282" y="36"/>
                    <a:pt x="252" y="36"/>
                  </a:cubicBezTo>
                  <a:cubicBezTo>
                    <a:pt x="98" y="36"/>
                    <a:pt x="0" y="251"/>
                    <a:pt x="159" y="351"/>
                  </a:cubicBezTo>
                  <a:cubicBezTo>
                    <a:pt x="464" y="531"/>
                    <a:pt x="802" y="637"/>
                    <a:pt x="1151" y="637"/>
                  </a:cubicBezTo>
                  <a:cubicBezTo>
                    <a:pt x="1169" y="637"/>
                    <a:pt x="1188" y="637"/>
                    <a:pt x="1207" y="636"/>
                  </a:cubicBezTo>
                  <a:lnTo>
                    <a:pt x="1302" y="636"/>
                  </a:lnTo>
                  <a:cubicBezTo>
                    <a:pt x="1659" y="624"/>
                    <a:pt x="2016" y="517"/>
                    <a:pt x="2326" y="315"/>
                  </a:cubicBezTo>
                  <a:cubicBezTo>
                    <a:pt x="2484" y="216"/>
                    <a:pt x="2379"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55;p46">
              <a:extLst>
                <a:ext uri="{FF2B5EF4-FFF2-40B4-BE49-F238E27FC236}">
                  <a16:creationId xmlns:a16="http://schemas.microsoft.com/office/drawing/2014/main" id="{9B7B59B2-ADB3-480C-945E-E9B521076EF8}"/>
                </a:ext>
              </a:extLst>
            </p:cNvPr>
            <p:cNvSpPr/>
            <p:nvPr/>
          </p:nvSpPr>
          <p:spPr>
            <a:xfrm>
              <a:off x="3780225" y="1364700"/>
              <a:ext cx="96450" cy="75525"/>
            </a:xfrm>
            <a:custGeom>
              <a:avLst/>
              <a:gdLst/>
              <a:ahLst/>
              <a:cxnLst/>
              <a:rect l="l" t="t" r="r" b="b"/>
              <a:pathLst>
                <a:path w="3858" h="3021" extrusionOk="0">
                  <a:moveTo>
                    <a:pt x="2038" y="1"/>
                  </a:moveTo>
                  <a:cubicBezTo>
                    <a:pt x="1547" y="1"/>
                    <a:pt x="1043" y="84"/>
                    <a:pt x="691" y="151"/>
                  </a:cubicBezTo>
                  <a:lnTo>
                    <a:pt x="0" y="3020"/>
                  </a:lnTo>
                  <a:cubicBezTo>
                    <a:pt x="489" y="2984"/>
                    <a:pt x="2096" y="2960"/>
                    <a:pt x="3084" y="2270"/>
                  </a:cubicBezTo>
                  <a:cubicBezTo>
                    <a:pt x="3679" y="1853"/>
                    <a:pt x="3858" y="1020"/>
                    <a:pt x="3406" y="460"/>
                  </a:cubicBezTo>
                  <a:cubicBezTo>
                    <a:pt x="3128" y="106"/>
                    <a:pt x="2592" y="1"/>
                    <a:pt x="2038" y="1"/>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56;p46">
              <a:extLst>
                <a:ext uri="{FF2B5EF4-FFF2-40B4-BE49-F238E27FC236}">
                  <a16:creationId xmlns:a16="http://schemas.microsoft.com/office/drawing/2014/main" id="{4C59006F-564A-48D2-9590-21FF5629283A}"/>
                </a:ext>
              </a:extLst>
            </p:cNvPr>
            <p:cNvSpPr/>
            <p:nvPr/>
          </p:nvSpPr>
          <p:spPr>
            <a:xfrm>
              <a:off x="3817875" y="1380775"/>
              <a:ext cx="38575" cy="14800"/>
            </a:xfrm>
            <a:custGeom>
              <a:avLst/>
              <a:gdLst/>
              <a:ahLst/>
              <a:cxnLst/>
              <a:rect l="l" t="t" r="r" b="b"/>
              <a:pathLst>
                <a:path w="1543" h="592" extrusionOk="0">
                  <a:moveTo>
                    <a:pt x="515" y="0"/>
                  </a:moveTo>
                  <a:cubicBezTo>
                    <a:pt x="409" y="0"/>
                    <a:pt x="302" y="10"/>
                    <a:pt x="197" y="31"/>
                  </a:cubicBezTo>
                  <a:cubicBezTo>
                    <a:pt x="1" y="97"/>
                    <a:pt x="64" y="372"/>
                    <a:pt x="241" y="372"/>
                  </a:cubicBezTo>
                  <a:cubicBezTo>
                    <a:pt x="257" y="372"/>
                    <a:pt x="274" y="370"/>
                    <a:pt x="292" y="365"/>
                  </a:cubicBezTo>
                  <a:cubicBezTo>
                    <a:pt x="366" y="351"/>
                    <a:pt x="441" y="344"/>
                    <a:pt x="515" y="344"/>
                  </a:cubicBezTo>
                  <a:cubicBezTo>
                    <a:pt x="763" y="344"/>
                    <a:pt x="1007" y="421"/>
                    <a:pt x="1209" y="567"/>
                  </a:cubicBezTo>
                  <a:cubicBezTo>
                    <a:pt x="1245" y="579"/>
                    <a:pt x="1269" y="591"/>
                    <a:pt x="1304" y="591"/>
                  </a:cubicBezTo>
                  <a:cubicBezTo>
                    <a:pt x="1483" y="591"/>
                    <a:pt x="1542" y="365"/>
                    <a:pt x="1400" y="270"/>
                  </a:cubicBezTo>
                  <a:cubicBezTo>
                    <a:pt x="1141" y="92"/>
                    <a:pt x="830"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57;p46">
              <a:extLst>
                <a:ext uri="{FF2B5EF4-FFF2-40B4-BE49-F238E27FC236}">
                  <a16:creationId xmlns:a16="http://schemas.microsoft.com/office/drawing/2014/main" id="{8256CDA6-64B8-4FE4-A3A6-131CF6B67597}"/>
                </a:ext>
              </a:extLst>
            </p:cNvPr>
            <p:cNvSpPr/>
            <p:nvPr/>
          </p:nvSpPr>
          <p:spPr>
            <a:xfrm>
              <a:off x="3822500" y="1385875"/>
              <a:ext cx="23500" cy="24875"/>
            </a:xfrm>
            <a:custGeom>
              <a:avLst/>
              <a:gdLst/>
              <a:ahLst/>
              <a:cxnLst/>
              <a:rect l="l" t="t" r="r" b="b"/>
              <a:pathLst>
                <a:path w="940" h="995" extrusionOk="0">
                  <a:moveTo>
                    <a:pt x="709" y="0"/>
                  </a:moveTo>
                  <a:cubicBezTo>
                    <a:pt x="657" y="0"/>
                    <a:pt x="605" y="26"/>
                    <a:pt x="572" y="89"/>
                  </a:cubicBezTo>
                  <a:cubicBezTo>
                    <a:pt x="441" y="304"/>
                    <a:pt x="286" y="518"/>
                    <a:pt x="107" y="709"/>
                  </a:cubicBezTo>
                  <a:cubicBezTo>
                    <a:pt x="0" y="816"/>
                    <a:pt x="83" y="994"/>
                    <a:pt x="238" y="994"/>
                  </a:cubicBezTo>
                  <a:cubicBezTo>
                    <a:pt x="274" y="994"/>
                    <a:pt x="322" y="982"/>
                    <a:pt x="357" y="947"/>
                  </a:cubicBezTo>
                  <a:cubicBezTo>
                    <a:pt x="548" y="744"/>
                    <a:pt x="714" y="506"/>
                    <a:pt x="857" y="268"/>
                  </a:cubicBezTo>
                  <a:cubicBezTo>
                    <a:pt x="939" y="129"/>
                    <a:pt x="824" y="0"/>
                    <a:pt x="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58;p46">
              <a:extLst>
                <a:ext uri="{FF2B5EF4-FFF2-40B4-BE49-F238E27FC236}">
                  <a16:creationId xmlns:a16="http://schemas.microsoft.com/office/drawing/2014/main" id="{FB368B73-CF4D-4046-A10C-33F79EEB8162}"/>
                </a:ext>
              </a:extLst>
            </p:cNvPr>
            <p:cNvSpPr/>
            <p:nvPr/>
          </p:nvSpPr>
          <p:spPr>
            <a:xfrm>
              <a:off x="3355475" y="1352925"/>
              <a:ext cx="93475" cy="78350"/>
            </a:xfrm>
            <a:custGeom>
              <a:avLst/>
              <a:gdLst/>
              <a:ahLst/>
              <a:cxnLst/>
              <a:rect l="l" t="t" r="r" b="b"/>
              <a:pathLst>
                <a:path w="3739" h="3134" extrusionOk="0">
                  <a:moveTo>
                    <a:pt x="1640" y="0"/>
                  </a:moveTo>
                  <a:cubicBezTo>
                    <a:pt x="1169" y="0"/>
                    <a:pt x="733" y="94"/>
                    <a:pt x="476" y="383"/>
                  </a:cubicBezTo>
                  <a:cubicBezTo>
                    <a:pt x="0" y="919"/>
                    <a:pt x="119" y="1777"/>
                    <a:pt x="703" y="2217"/>
                  </a:cubicBezTo>
                  <a:cubicBezTo>
                    <a:pt x="1655" y="2955"/>
                    <a:pt x="3251" y="3062"/>
                    <a:pt x="3739" y="3134"/>
                  </a:cubicBezTo>
                  <a:lnTo>
                    <a:pt x="3215" y="229"/>
                  </a:lnTo>
                  <a:cubicBezTo>
                    <a:pt x="2802" y="132"/>
                    <a:pt x="2197" y="0"/>
                    <a:pt x="1640" y="0"/>
                  </a:cubicBez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59;p46">
              <a:extLst>
                <a:ext uri="{FF2B5EF4-FFF2-40B4-BE49-F238E27FC236}">
                  <a16:creationId xmlns:a16="http://schemas.microsoft.com/office/drawing/2014/main" id="{17D84BDA-B0B4-4D7B-8937-CE8F90D0F4E9}"/>
                </a:ext>
              </a:extLst>
            </p:cNvPr>
            <p:cNvSpPr/>
            <p:nvPr/>
          </p:nvSpPr>
          <p:spPr>
            <a:xfrm>
              <a:off x="3375400" y="1369100"/>
              <a:ext cx="38850" cy="13675"/>
            </a:xfrm>
            <a:custGeom>
              <a:avLst/>
              <a:gdLst/>
              <a:ahLst/>
              <a:cxnLst/>
              <a:rect l="l" t="t" r="r" b="b"/>
              <a:pathLst>
                <a:path w="1554" h="547" extrusionOk="0">
                  <a:moveTo>
                    <a:pt x="955" y="1"/>
                  </a:moveTo>
                  <a:cubicBezTo>
                    <a:pt x="675" y="1"/>
                    <a:pt x="396" y="80"/>
                    <a:pt x="156" y="225"/>
                  </a:cubicBezTo>
                  <a:cubicBezTo>
                    <a:pt x="1" y="320"/>
                    <a:pt x="60" y="546"/>
                    <a:pt x="239" y="546"/>
                  </a:cubicBezTo>
                  <a:cubicBezTo>
                    <a:pt x="263" y="546"/>
                    <a:pt x="299" y="546"/>
                    <a:pt x="322" y="522"/>
                  </a:cubicBezTo>
                  <a:cubicBezTo>
                    <a:pt x="513" y="406"/>
                    <a:pt x="733" y="342"/>
                    <a:pt x="957" y="342"/>
                  </a:cubicBezTo>
                  <a:cubicBezTo>
                    <a:pt x="1055" y="342"/>
                    <a:pt x="1154" y="354"/>
                    <a:pt x="1251" y="379"/>
                  </a:cubicBezTo>
                  <a:cubicBezTo>
                    <a:pt x="1270" y="385"/>
                    <a:pt x="1287" y="387"/>
                    <a:pt x="1304" y="387"/>
                  </a:cubicBezTo>
                  <a:cubicBezTo>
                    <a:pt x="1482" y="387"/>
                    <a:pt x="1554" y="123"/>
                    <a:pt x="1358" y="58"/>
                  </a:cubicBezTo>
                  <a:cubicBezTo>
                    <a:pt x="1226" y="19"/>
                    <a:pt x="1091" y="1"/>
                    <a:pt x="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0;p46">
              <a:extLst>
                <a:ext uri="{FF2B5EF4-FFF2-40B4-BE49-F238E27FC236}">
                  <a16:creationId xmlns:a16="http://schemas.microsoft.com/office/drawing/2014/main" id="{9346456D-4BA1-42A6-BE7A-D4F729DD7F82}"/>
                </a:ext>
              </a:extLst>
            </p:cNvPr>
            <p:cNvSpPr/>
            <p:nvPr/>
          </p:nvSpPr>
          <p:spPr>
            <a:xfrm>
              <a:off x="3385925" y="1373700"/>
              <a:ext cx="22550" cy="25725"/>
            </a:xfrm>
            <a:custGeom>
              <a:avLst/>
              <a:gdLst/>
              <a:ahLst/>
              <a:cxnLst/>
              <a:rect l="l" t="t" r="r" b="b"/>
              <a:pathLst>
                <a:path w="902" h="1029" extrusionOk="0">
                  <a:moveTo>
                    <a:pt x="228" y="0"/>
                  </a:moveTo>
                  <a:cubicBezTo>
                    <a:pt x="113" y="0"/>
                    <a:pt x="0" y="120"/>
                    <a:pt x="80" y="255"/>
                  </a:cubicBezTo>
                  <a:cubicBezTo>
                    <a:pt x="199" y="517"/>
                    <a:pt x="366" y="755"/>
                    <a:pt x="544" y="969"/>
                  </a:cubicBezTo>
                  <a:cubicBezTo>
                    <a:pt x="580" y="1005"/>
                    <a:pt x="628" y="1029"/>
                    <a:pt x="675" y="1029"/>
                  </a:cubicBezTo>
                  <a:cubicBezTo>
                    <a:pt x="818" y="1029"/>
                    <a:pt x="901" y="850"/>
                    <a:pt x="794" y="743"/>
                  </a:cubicBezTo>
                  <a:cubicBezTo>
                    <a:pt x="640" y="541"/>
                    <a:pt x="497" y="326"/>
                    <a:pt x="378" y="100"/>
                  </a:cubicBezTo>
                  <a:cubicBezTo>
                    <a:pt x="342" y="29"/>
                    <a:pt x="285"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61;p46">
              <a:extLst>
                <a:ext uri="{FF2B5EF4-FFF2-40B4-BE49-F238E27FC236}">
                  <a16:creationId xmlns:a16="http://schemas.microsoft.com/office/drawing/2014/main" id="{A83FEE63-B0B5-410B-B35E-F410C7710512}"/>
                </a:ext>
              </a:extLst>
            </p:cNvPr>
            <p:cNvSpPr/>
            <p:nvPr/>
          </p:nvSpPr>
          <p:spPr>
            <a:xfrm>
              <a:off x="3561450" y="1538700"/>
              <a:ext cx="119375" cy="70275"/>
            </a:xfrm>
            <a:custGeom>
              <a:avLst/>
              <a:gdLst/>
              <a:ahLst/>
              <a:cxnLst/>
              <a:rect l="l" t="t" r="r" b="b"/>
              <a:pathLst>
                <a:path w="4775" h="2811" extrusionOk="0">
                  <a:moveTo>
                    <a:pt x="4691" y="1"/>
                  </a:moveTo>
                  <a:lnTo>
                    <a:pt x="48" y="84"/>
                  </a:lnTo>
                  <a:lnTo>
                    <a:pt x="0" y="2799"/>
                  </a:lnTo>
                  <a:lnTo>
                    <a:pt x="4775" y="2811"/>
                  </a:lnTo>
                  <a:lnTo>
                    <a:pt x="4775" y="2811"/>
                  </a:lnTo>
                  <a:lnTo>
                    <a:pt x="4691" y="1"/>
                  </a:lnTo>
                  <a:close/>
                </a:path>
              </a:pathLst>
            </a:custGeom>
            <a:solidFill>
              <a:srgbClr val="BF8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62;p46">
              <a:extLst>
                <a:ext uri="{FF2B5EF4-FFF2-40B4-BE49-F238E27FC236}">
                  <a16:creationId xmlns:a16="http://schemas.microsoft.com/office/drawing/2014/main" id="{EBE3F1FD-2E5B-4EFC-9F58-AAC80EB0F68C}"/>
                </a:ext>
              </a:extLst>
            </p:cNvPr>
            <p:cNvSpPr/>
            <p:nvPr/>
          </p:nvSpPr>
          <p:spPr>
            <a:xfrm>
              <a:off x="3650450" y="1317825"/>
              <a:ext cx="49425" cy="22125"/>
            </a:xfrm>
            <a:custGeom>
              <a:avLst/>
              <a:gdLst/>
              <a:ahLst/>
              <a:cxnLst/>
              <a:rect l="l" t="t" r="r" b="b"/>
              <a:pathLst>
                <a:path w="1977" h="885" extrusionOk="0">
                  <a:moveTo>
                    <a:pt x="667" y="0"/>
                  </a:moveTo>
                  <a:cubicBezTo>
                    <a:pt x="452" y="0"/>
                    <a:pt x="230" y="34"/>
                    <a:pt x="96" y="168"/>
                  </a:cubicBezTo>
                  <a:cubicBezTo>
                    <a:pt x="48" y="216"/>
                    <a:pt x="12" y="287"/>
                    <a:pt x="12" y="371"/>
                  </a:cubicBezTo>
                  <a:cubicBezTo>
                    <a:pt x="0" y="478"/>
                    <a:pt x="48" y="716"/>
                    <a:pt x="179" y="775"/>
                  </a:cubicBezTo>
                  <a:cubicBezTo>
                    <a:pt x="226" y="799"/>
                    <a:pt x="286" y="811"/>
                    <a:pt x="334" y="811"/>
                  </a:cubicBezTo>
                  <a:cubicBezTo>
                    <a:pt x="560" y="835"/>
                    <a:pt x="786" y="859"/>
                    <a:pt x="1012" y="871"/>
                  </a:cubicBezTo>
                  <a:cubicBezTo>
                    <a:pt x="1083" y="881"/>
                    <a:pt x="1153" y="884"/>
                    <a:pt x="1224" y="884"/>
                  </a:cubicBezTo>
                  <a:cubicBezTo>
                    <a:pt x="1320" y="884"/>
                    <a:pt x="1416" y="878"/>
                    <a:pt x="1512" y="871"/>
                  </a:cubicBezTo>
                  <a:cubicBezTo>
                    <a:pt x="1691" y="859"/>
                    <a:pt x="1846" y="752"/>
                    <a:pt x="1929" y="597"/>
                  </a:cubicBezTo>
                  <a:cubicBezTo>
                    <a:pt x="1977" y="466"/>
                    <a:pt x="1941" y="323"/>
                    <a:pt x="1846" y="240"/>
                  </a:cubicBezTo>
                  <a:cubicBezTo>
                    <a:pt x="1643" y="73"/>
                    <a:pt x="1179" y="37"/>
                    <a:pt x="929" y="13"/>
                  </a:cubicBezTo>
                  <a:cubicBezTo>
                    <a:pt x="848" y="6"/>
                    <a:pt x="758" y="0"/>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63;p46">
              <a:extLst>
                <a:ext uri="{FF2B5EF4-FFF2-40B4-BE49-F238E27FC236}">
                  <a16:creationId xmlns:a16="http://schemas.microsoft.com/office/drawing/2014/main" id="{FFF0B842-84E3-47FF-B302-52FD75F4A893}"/>
                </a:ext>
              </a:extLst>
            </p:cNvPr>
            <p:cNvSpPr/>
            <p:nvPr/>
          </p:nvSpPr>
          <p:spPr>
            <a:xfrm>
              <a:off x="3549250" y="1316950"/>
              <a:ext cx="49425" cy="21475"/>
            </a:xfrm>
            <a:custGeom>
              <a:avLst/>
              <a:gdLst/>
              <a:ahLst/>
              <a:cxnLst/>
              <a:rect l="l" t="t" r="r" b="b"/>
              <a:pathLst>
                <a:path w="1977" h="859" extrusionOk="0">
                  <a:moveTo>
                    <a:pt x="1072" y="1"/>
                  </a:moveTo>
                  <a:cubicBezTo>
                    <a:pt x="822" y="13"/>
                    <a:pt x="357" y="13"/>
                    <a:pt x="143" y="179"/>
                  </a:cubicBezTo>
                  <a:cubicBezTo>
                    <a:pt x="48" y="263"/>
                    <a:pt x="0" y="394"/>
                    <a:pt x="36" y="525"/>
                  </a:cubicBezTo>
                  <a:cubicBezTo>
                    <a:pt x="119" y="691"/>
                    <a:pt x="274" y="799"/>
                    <a:pt x="453" y="822"/>
                  </a:cubicBezTo>
                  <a:cubicBezTo>
                    <a:pt x="607" y="846"/>
                    <a:pt x="774" y="858"/>
                    <a:pt x="941" y="858"/>
                  </a:cubicBezTo>
                  <a:cubicBezTo>
                    <a:pt x="1167" y="846"/>
                    <a:pt x="1393" y="846"/>
                    <a:pt x="1619" y="834"/>
                  </a:cubicBezTo>
                  <a:cubicBezTo>
                    <a:pt x="1679" y="834"/>
                    <a:pt x="1738" y="822"/>
                    <a:pt x="1786" y="810"/>
                  </a:cubicBezTo>
                  <a:cubicBezTo>
                    <a:pt x="1917" y="751"/>
                    <a:pt x="1977" y="513"/>
                    <a:pt x="1977" y="406"/>
                  </a:cubicBezTo>
                  <a:cubicBezTo>
                    <a:pt x="1977" y="322"/>
                    <a:pt x="1941" y="251"/>
                    <a:pt x="1893" y="191"/>
                  </a:cubicBezTo>
                  <a:cubicBezTo>
                    <a:pt x="1715" y="1"/>
                    <a:pt x="1346" y="1"/>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64;p46">
              <a:extLst>
                <a:ext uri="{FF2B5EF4-FFF2-40B4-BE49-F238E27FC236}">
                  <a16:creationId xmlns:a16="http://schemas.microsoft.com/office/drawing/2014/main" id="{717D94E3-7DCB-4573-8E85-A6F066934DF9}"/>
                </a:ext>
              </a:extLst>
            </p:cNvPr>
            <p:cNvSpPr/>
            <p:nvPr/>
          </p:nvSpPr>
          <p:spPr>
            <a:xfrm>
              <a:off x="3412025" y="1127600"/>
              <a:ext cx="408800" cy="169125"/>
            </a:xfrm>
            <a:custGeom>
              <a:avLst/>
              <a:gdLst/>
              <a:ahLst/>
              <a:cxnLst/>
              <a:rect l="l" t="t" r="r" b="b"/>
              <a:pathLst>
                <a:path w="16352" h="6765" extrusionOk="0">
                  <a:moveTo>
                    <a:pt x="8315" y="1"/>
                  </a:moveTo>
                  <a:cubicBezTo>
                    <a:pt x="8235" y="1"/>
                    <a:pt x="8154" y="1"/>
                    <a:pt x="8073" y="2"/>
                  </a:cubicBezTo>
                  <a:cubicBezTo>
                    <a:pt x="0" y="122"/>
                    <a:pt x="96" y="6003"/>
                    <a:pt x="96" y="6003"/>
                  </a:cubicBezTo>
                  <a:cubicBezTo>
                    <a:pt x="96" y="6003"/>
                    <a:pt x="3475" y="6596"/>
                    <a:pt x="6152" y="6596"/>
                  </a:cubicBezTo>
                  <a:cubicBezTo>
                    <a:pt x="6605" y="6596"/>
                    <a:pt x="7037" y="6579"/>
                    <a:pt x="7430" y="6539"/>
                  </a:cubicBezTo>
                  <a:lnTo>
                    <a:pt x="8239" y="4551"/>
                  </a:lnTo>
                  <a:lnTo>
                    <a:pt x="9335" y="6729"/>
                  </a:lnTo>
                  <a:cubicBezTo>
                    <a:pt x="9335" y="6729"/>
                    <a:pt x="10306" y="6764"/>
                    <a:pt x="11530" y="6764"/>
                  </a:cubicBezTo>
                  <a:cubicBezTo>
                    <a:pt x="13081" y="6764"/>
                    <a:pt x="15038" y="6708"/>
                    <a:pt x="15943" y="6456"/>
                  </a:cubicBezTo>
                  <a:cubicBezTo>
                    <a:pt x="15943" y="6456"/>
                    <a:pt x="16351" y="1"/>
                    <a:pt x="8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65;p46">
              <a:extLst>
                <a:ext uri="{FF2B5EF4-FFF2-40B4-BE49-F238E27FC236}">
                  <a16:creationId xmlns:a16="http://schemas.microsoft.com/office/drawing/2014/main" id="{E090F55F-E764-4F26-A395-44A46714C621}"/>
                </a:ext>
              </a:extLst>
            </p:cNvPr>
            <p:cNvSpPr/>
            <p:nvPr/>
          </p:nvSpPr>
          <p:spPr>
            <a:xfrm>
              <a:off x="3549600" y="1601075"/>
              <a:ext cx="141850" cy="16575"/>
            </a:xfrm>
            <a:custGeom>
              <a:avLst/>
              <a:gdLst/>
              <a:ahLst/>
              <a:cxnLst/>
              <a:rect l="l" t="t" r="r" b="b"/>
              <a:pathLst>
                <a:path w="5674" h="663" extrusionOk="0">
                  <a:moveTo>
                    <a:pt x="240" y="0"/>
                  </a:moveTo>
                  <a:cubicBezTo>
                    <a:pt x="77" y="0"/>
                    <a:pt x="1" y="245"/>
                    <a:pt x="177" y="328"/>
                  </a:cubicBezTo>
                  <a:cubicBezTo>
                    <a:pt x="212" y="340"/>
                    <a:pt x="962" y="661"/>
                    <a:pt x="2891" y="661"/>
                  </a:cubicBezTo>
                  <a:lnTo>
                    <a:pt x="2939" y="661"/>
                  </a:lnTo>
                  <a:cubicBezTo>
                    <a:pt x="2992" y="662"/>
                    <a:pt x="3045" y="662"/>
                    <a:pt x="3097" y="662"/>
                  </a:cubicBezTo>
                  <a:cubicBezTo>
                    <a:pt x="3890" y="662"/>
                    <a:pt x="4681" y="579"/>
                    <a:pt x="5451" y="411"/>
                  </a:cubicBezTo>
                  <a:cubicBezTo>
                    <a:pt x="5674" y="378"/>
                    <a:pt x="5626" y="73"/>
                    <a:pt x="5433" y="73"/>
                  </a:cubicBezTo>
                  <a:cubicBezTo>
                    <a:pt x="5420" y="73"/>
                    <a:pt x="5406" y="75"/>
                    <a:pt x="5392" y="78"/>
                  </a:cubicBezTo>
                  <a:cubicBezTo>
                    <a:pt x="4662" y="236"/>
                    <a:pt x="3923" y="320"/>
                    <a:pt x="3174" y="320"/>
                  </a:cubicBezTo>
                  <a:cubicBezTo>
                    <a:pt x="3080" y="320"/>
                    <a:pt x="2986" y="319"/>
                    <a:pt x="2891" y="316"/>
                  </a:cubicBezTo>
                  <a:cubicBezTo>
                    <a:pt x="1058" y="316"/>
                    <a:pt x="331" y="18"/>
                    <a:pt x="320" y="18"/>
                  </a:cubicBezTo>
                  <a:cubicBezTo>
                    <a:pt x="291" y="6"/>
                    <a:pt x="265"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1566;p46">
            <a:extLst>
              <a:ext uri="{FF2B5EF4-FFF2-40B4-BE49-F238E27FC236}">
                <a16:creationId xmlns:a16="http://schemas.microsoft.com/office/drawing/2014/main" id="{5E1AA14C-197A-4D0D-8FB3-111F87369235}"/>
              </a:ext>
            </a:extLst>
          </p:cNvPr>
          <p:cNvGrpSpPr/>
          <p:nvPr/>
        </p:nvGrpSpPr>
        <p:grpSpPr>
          <a:xfrm>
            <a:off x="5040082" y="1404475"/>
            <a:ext cx="694760" cy="1162870"/>
            <a:chOff x="3349225" y="2016825"/>
            <a:chExt cx="521200" cy="775350"/>
          </a:xfrm>
        </p:grpSpPr>
        <p:sp>
          <p:nvSpPr>
            <p:cNvPr id="63" name="Google Shape;1567;p46">
              <a:extLst>
                <a:ext uri="{FF2B5EF4-FFF2-40B4-BE49-F238E27FC236}">
                  <a16:creationId xmlns:a16="http://schemas.microsoft.com/office/drawing/2014/main" id="{997D7CF1-273E-4B7A-8F05-6A7EF64D0A71}"/>
                </a:ext>
              </a:extLst>
            </p:cNvPr>
            <p:cNvSpPr/>
            <p:nvPr/>
          </p:nvSpPr>
          <p:spPr>
            <a:xfrm>
              <a:off x="3384350" y="2489100"/>
              <a:ext cx="485200" cy="303075"/>
            </a:xfrm>
            <a:custGeom>
              <a:avLst/>
              <a:gdLst/>
              <a:ahLst/>
              <a:cxnLst/>
              <a:rect l="l" t="t" r="r" b="b"/>
              <a:pathLst>
                <a:path w="19408" h="12123" extrusionOk="0">
                  <a:moveTo>
                    <a:pt x="9884" y="0"/>
                  </a:moveTo>
                  <a:cubicBezTo>
                    <a:pt x="9792" y="0"/>
                    <a:pt x="9700" y="1"/>
                    <a:pt x="9608" y="2"/>
                  </a:cubicBezTo>
                  <a:cubicBezTo>
                    <a:pt x="7418" y="13"/>
                    <a:pt x="5453" y="180"/>
                    <a:pt x="4036" y="1002"/>
                  </a:cubicBezTo>
                  <a:cubicBezTo>
                    <a:pt x="703" y="2930"/>
                    <a:pt x="0" y="12122"/>
                    <a:pt x="0" y="12122"/>
                  </a:cubicBezTo>
                  <a:lnTo>
                    <a:pt x="19407" y="12074"/>
                  </a:lnTo>
                  <a:cubicBezTo>
                    <a:pt x="19407" y="12074"/>
                    <a:pt x="18145" y="2347"/>
                    <a:pt x="15073" y="823"/>
                  </a:cubicBezTo>
                  <a:cubicBezTo>
                    <a:pt x="13966" y="264"/>
                    <a:pt x="11996" y="0"/>
                    <a:pt x="9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68;p46">
              <a:extLst>
                <a:ext uri="{FF2B5EF4-FFF2-40B4-BE49-F238E27FC236}">
                  <a16:creationId xmlns:a16="http://schemas.microsoft.com/office/drawing/2014/main" id="{C9B6736B-398E-4DD7-8C4B-3EEF5CEC439A}"/>
                </a:ext>
              </a:extLst>
            </p:cNvPr>
            <p:cNvSpPr/>
            <p:nvPr/>
          </p:nvSpPr>
          <p:spPr>
            <a:xfrm>
              <a:off x="3467100" y="2700600"/>
              <a:ext cx="18800" cy="90375"/>
            </a:xfrm>
            <a:custGeom>
              <a:avLst/>
              <a:gdLst/>
              <a:ahLst/>
              <a:cxnLst/>
              <a:rect l="l" t="t" r="r" b="b"/>
              <a:pathLst>
                <a:path w="752" h="3615" extrusionOk="0">
                  <a:moveTo>
                    <a:pt x="566" y="1"/>
                  </a:moveTo>
                  <a:cubicBezTo>
                    <a:pt x="490" y="1"/>
                    <a:pt x="416" y="47"/>
                    <a:pt x="405" y="150"/>
                  </a:cubicBezTo>
                  <a:lnTo>
                    <a:pt x="0" y="3424"/>
                  </a:lnTo>
                  <a:cubicBezTo>
                    <a:pt x="0" y="3519"/>
                    <a:pt x="60" y="3603"/>
                    <a:pt x="155" y="3614"/>
                  </a:cubicBezTo>
                  <a:lnTo>
                    <a:pt x="179" y="3614"/>
                  </a:lnTo>
                  <a:cubicBezTo>
                    <a:pt x="262" y="3614"/>
                    <a:pt x="333" y="3555"/>
                    <a:pt x="345" y="3460"/>
                  </a:cubicBezTo>
                  <a:lnTo>
                    <a:pt x="738" y="185"/>
                  </a:lnTo>
                  <a:cubicBezTo>
                    <a:pt x="751" y="68"/>
                    <a:pt x="657" y="1"/>
                    <a:pt x="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69;p46">
              <a:extLst>
                <a:ext uri="{FF2B5EF4-FFF2-40B4-BE49-F238E27FC236}">
                  <a16:creationId xmlns:a16="http://schemas.microsoft.com/office/drawing/2014/main" id="{A66ADE29-847C-438A-AB85-BB2651B246D1}"/>
                </a:ext>
              </a:extLst>
            </p:cNvPr>
            <p:cNvSpPr/>
            <p:nvPr/>
          </p:nvSpPr>
          <p:spPr>
            <a:xfrm>
              <a:off x="3767400" y="2700675"/>
              <a:ext cx="19100" cy="90600"/>
            </a:xfrm>
            <a:custGeom>
              <a:avLst/>
              <a:gdLst/>
              <a:ahLst/>
              <a:cxnLst/>
              <a:rect l="l" t="t" r="r" b="b"/>
              <a:pathLst>
                <a:path w="764" h="3624" extrusionOk="0">
                  <a:moveTo>
                    <a:pt x="191" y="1"/>
                  </a:moveTo>
                  <a:cubicBezTo>
                    <a:pt x="97" y="1"/>
                    <a:pt x="0" y="71"/>
                    <a:pt x="13" y="194"/>
                  </a:cubicBezTo>
                  <a:lnTo>
                    <a:pt x="406" y="3469"/>
                  </a:lnTo>
                  <a:cubicBezTo>
                    <a:pt x="418" y="3564"/>
                    <a:pt x="490" y="3623"/>
                    <a:pt x="585" y="3623"/>
                  </a:cubicBezTo>
                  <a:lnTo>
                    <a:pt x="597" y="3623"/>
                  </a:lnTo>
                  <a:cubicBezTo>
                    <a:pt x="692" y="3611"/>
                    <a:pt x="763" y="3528"/>
                    <a:pt x="752" y="3433"/>
                  </a:cubicBezTo>
                  <a:lnTo>
                    <a:pt x="359" y="159"/>
                  </a:lnTo>
                  <a:cubicBezTo>
                    <a:pt x="348" y="50"/>
                    <a:pt x="270"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70;p46">
              <a:extLst>
                <a:ext uri="{FF2B5EF4-FFF2-40B4-BE49-F238E27FC236}">
                  <a16:creationId xmlns:a16="http://schemas.microsoft.com/office/drawing/2014/main" id="{EF8C73A2-6B1E-49A1-A2F8-E4721043C01E}"/>
                </a:ext>
              </a:extLst>
            </p:cNvPr>
            <p:cNvSpPr/>
            <p:nvPr/>
          </p:nvSpPr>
          <p:spPr>
            <a:xfrm>
              <a:off x="3350700" y="2016825"/>
              <a:ext cx="516175" cy="417675"/>
            </a:xfrm>
            <a:custGeom>
              <a:avLst/>
              <a:gdLst/>
              <a:ahLst/>
              <a:cxnLst/>
              <a:rect l="l" t="t" r="r" b="b"/>
              <a:pathLst>
                <a:path w="20647" h="16707" extrusionOk="0">
                  <a:moveTo>
                    <a:pt x="10839" y="1"/>
                  </a:moveTo>
                  <a:cubicBezTo>
                    <a:pt x="10720" y="1"/>
                    <a:pt x="10595" y="7"/>
                    <a:pt x="10466" y="21"/>
                  </a:cubicBezTo>
                  <a:cubicBezTo>
                    <a:pt x="9197" y="166"/>
                    <a:pt x="8969" y="696"/>
                    <a:pt x="8244" y="696"/>
                  </a:cubicBezTo>
                  <a:cubicBezTo>
                    <a:pt x="8193" y="696"/>
                    <a:pt x="8141" y="693"/>
                    <a:pt x="8085" y="688"/>
                  </a:cubicBezTo>
                  <a:cubicBezTo>
                    <a:pt x="8033" y="683"/>
                    <a:pt x="7984" y="681"/>
                    <a:pt x="7937" y="681"/>
                  </a:cubicBezTo>
                  <a:cubicBezTo>
                    <a:pt x="7250" y="681"/>
                    <a:pt x="7045" y="1141"/>
                    <a:pt x="6287" y="1152"/>
                  </a:cubicBezTo>
                  <a:cubicBezTo>
                    <a:pt x="4823" y="1164"/>
                    <a:pt x="2989" y="1509"/>
                    <a:pt x="2072" y="2676"/>
                  </a:cubicBezTo>
                  <a:cubicBezTo>
                    <a:pt x="1537" y="3379"/>
                    <a:pt x="1239" y="4236"/>
                    <a:pt x="1215" y="5117"/>
                  </a:cubicBezTo>
                  <a:cubicBezTo>
                    <a:pt x="1191" y="5962"/>
                    <a:pt x="1406" y="6867"/>
                    <a:pt x="977" y="7665"/>
                  </a:cubicBezTo>
                  <a:cubicBezTo>
                    <a:pt x="679" y="8236"/>
                    <a:pt x="60" y="8701"/>
                    <a:pt x="24" y="9344"/>
                  </a:cubicBezTo>
                  <a:cubicBezTo>
                    <a:pt x="1" y="10130"/>
                    <a:pt x="822" y="10642"/>
                    <a:pt x="1251" y="11249"/>
                  </a:cubicBezTo>
                  <a:cubicBezTo>
                    <a:pt x="1929" y="12213"/>
                    <a:pt x="1870" y="13428"/>
                    <a:pt x="2346" y="14463"/>
                  </a:cubicBezTo>
                  <a:cubicBezTo>
                    <a:pt x="2799" y="15452"/>
                    <a:pt x="3823" y="15904"/>
                    <a:pt x="4906" y="16154"/>
                  </a:cubicBezTo>
                  <a:cubicBezTo>
                    <a:pt x="6296" y="16473"/>
                    <a:pt x="8693" y="16706"/>
                    <a:pt x="11002" y="16706"/>
                  </a:cubicBezTo>
                  <a:cubicBezTo>
                    <a:pt x="13005" y="16706"/>
                    <a:pt x="14942" y="16531"/>
                    <a:pt x="16098" y="16083"/>
                  </a:cubicBezTo>
                  <a:cubicBezTo>
                    <a:pt x="17134" y="15678"/>
                    <a:pt x="18205" y="15380"/>
                    <a:pt x="18658" y="14392"/>
                  </a:cubicBezTo>
                  <a:cubicBezTo>
                    <a:pt x="19134" y="13356"/>
                    <a:pt x="18717" y="12142"/>
                    <a:pt x="19396" y="11177"/>
                  </a:cubicBezTo>
                  <a:cubicBezTo>
                    <a:pt x="19825" y="10570"/>
                    <a:pt x="20646" y="10046"/>
                    <a:pt x="20610" y="9260"/>
                  </a:cubicBezTo>
                  <a:cubicBezTo>
                    <a:pt x="20587" y="8629"/>
                    <a:pt x="19967" y="8165"/>
                    <a:pt x="19670" y="7594"/>
                  </a:cubicBezTo>
                  <a:cubicBezTo>
                    <a:pt x="19241" y="6796"/>
                    <a:pt x="19444" y="5891"/>
                    <a:pt x="19432" y="5046"/>
                  </a:cubicBezTo>
                  <a:cubicBezTo>
                    <a:pt x="19408" y="4224"/>
                    <a:pt x="19122" y="3426"/>
                    <a:pt x="18598" y="2795"/>
                  </a:cubicBezTo>
                  <a:cubicBezTo>
                    <a:pt x="17695" y="1656"/>
                    <a:pt x="16482" y="968"/>
                    <a:pt x="15027" y="968"/>
                  </a:cubicBezTo>
                  <a:cubicBezTo>
                    <a:pt x="14795" y="968"/>
                    <a:pt x="14556" y="985"/>
                    <a:pt x="14312" y="1021"/>
                  </a:cubicBezTo>
                  <a:cubicBezTo>
                    <a:pt x="14245" y="1031"/>
                    <a:pt x="14180" y="1035"/>
                    <a:pt x="14115" y="1035"/>
                  </a:cubicBezTo>
                  <a:cubicBezTo>
                    <a:pt x="13136" y="1035"/>
                    <a:pt x="12351" y="1"/>
                    <a:pt x="108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71;p46">
              <a:extLst>
                <a:ext uri="{FF2B5EF4-FFF2-40B4-BE49-F238E27FC236}">
                  <a16:creationId xmlns:a16="http://schemas.microsoft.com/office/drawing/2014/main" id="{7F50F22A-9339-4A32-8988-5FBEF6B04ECC}"/>
                </a:ext>
              </a:extLst>
            </p:cNvPr>
            <p:cNvSpPr/>
            <p:nvPr/>
          </p:nvSpPr>
          <p:spPr>
            <a:xfrm>
              <a:off x="3395500" y="2087400"/>
              <a:ext cx="415100" cy="384800"/>
            </a:xfrm>
            <a:custGeom>
              <a:avLst/>
              <a:gdLst/>
              <a:ahLst/>
              <a:cxnLst/>
              <a:rect l="l" t="t" r="r" b="b"/>
              <a:pathLst>
                <a:path w="16604" h="15392" extrusionOk="0">
                  <a:moveTo>
                    <a:pt x="12430" y="1"/>
                  </a:moveTo>
                  <a:cubicBezTo>
                    <a:pt x="12353" y="1"/>
                    <a:pt x="12276" y="3"/>
                    <a:pt x="12199" y="8"/>
                  </a:cubicBezTo>
                  <a:lnTo>
                    <a:pt x="4174" y="520"/>
                  </a:lnTo>
                  <a:cubicBezTo>
                    <a:pt x="2352" y="639"/>
                    <a:pt x="899" y="2115"/>
                    <a:pt x="840" y="3949"/>
                  </a:cubicBezTo>
                  <a:lnTo>
                    <a:pt x="828" y="4092"/>
                  </a:lnTo>
                  <a:cubicBezTo>
                    <a:pt x="828" y="4175"/>
                    <a:pt x="828" y="4247"/>
                    <a:pt x="816" y="4318"/>
                  </a:cubicBezTo>
                  <a:cubicBezTo>
                    <a:pt x="711" y="5450"/>
                    <a:pt x="0" y="15392"/>
                    <a:pt x="9040" y="15392"/>
                  </a:cubicBezTo>
                  <a:cubicBezTo>
                    <a:pt x="9228" y="15392"/>
                    <a:pt x="9419" y="15388"/>
                    <a:pt x="9615" y="15379"/>
                  </a:cubicBezTo>
                  <a:cubicBezTo>
                    <a:pt x="16604" y="15058"/>
                    <a:pt x="16604" y="7557"/>
                    <a:pt x="15961" y="3080"/>
                  </a:cubicBezTo>
                  <a:cubicBezTo>
                    <a:pt x="15721" y="1300"/>
                    <a:pt x="14202" y="1"/>
                    <a:pt x="12430"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72;p46">
              <a:extLst>
                <a:ext uri="{FF2B5EF4-FFF2-40B4-BE49-F238E27FC236}">
                  <a16:creationId xmlns:a16="http://schemas.microsoft.com/office/drawing/2014/main" id="{88F549C3-DF66-4C8D-96E1-6768F6DEF09E}"/>
                </a:ext>
              </a:extLst>
            </p:cNvPr>
            <p:cNvSpPr/>
            <p:nvPr/>
          </p:nvSpPr>
          <p:spPr>
            <a:xfrm>
              <a:off x="3640350" y="2258675"/>
              <a:ext cx="39575" cy="33450"/>
            </a:xfrm>
            <a:custGeom>
              <a:avLst/>
              <a:gdLst/>
              <a:ahLst/>
              <a:cxnLst/>
              <a:rect l="l" t="t" r="r" b="b"/>
              <a:pathLst>
                <a:path w="1583" h="1338" extrusionOk="0">
                  <a:moveTo>
                    <a:pt x="883" y="1"/>
                  </a:moveTo>
                  <a:cubicBezTo>
                    <a:pt x="333" y="1"/>
                    <a:pt x="0" y="661"/>
                    <a:pt x="369" y="1099"/>
                  </a:cubicBezTo>
                  <a:cubicBezTo>
                    <a:pt x="507" y="1263"/>
                    <a:pt x="693" y="1338"/>
                    <a:pt x="876" y="1338"/>
                  </a:cubicBezTo>
                  <a:cubicBezTo>
                    <a:pt x="1196" y="1338"/>
                    <a:pt x="1509" y="1108"/>
                    <a:pt x="1547" y="729"/>
                  </a:cubicBezTo>
                  <a:cubicBezTo>
                    <a:pt x="1583" y="360"/>
                    <a:pt x="1309" y="39"/>
                    <a:pt x="940" y="3"/>
                  </a:cubicBezTo>
                  <a:cubicBezTo>
                    <a:pt x="921" y="2"/>
                    <a:pt x="902" y="1"/>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73;p46">
              <a:extLst>
                <a:ext uri="{FF2B5EF4-FFF2-40B4-BE49-F238E27FC236}">
                  <a16:creationId xmlns:a16="http://schemas.microsoft.com/office/drawing/2014/main" id="{B35F74F9-876B-46DD-8343-4948E435948D}"/>
                </a:ext>
              </a:extLst>
            </p:cNvPr>
            <p:cNvSpPr/>
            <p:nvPr/>
          </p:nvSpPr>
          <p:spPr>
            <a:xfrm>
              <a:off x="3551625" y="2258775"/>
              <a:ext cx="39475" cy="33175"/>
            </a:xfrm>
            <a:custGeom>
              <a:avLst/>
              <a:gdLst/>
              <a:ahLst/>
              <a:cxnLst/>
              <a:rect l="l" t="t" r="r" b="b"/>
              <a:pathLst>
                <a:path w="1579" h="1327" extrusionOk="0">
                  <a:moveTo>
                    <a:pt x="737" y="1"/>
                  </a:moveTo>
                  <a:cubicBezTo>
                    <a:pt x="444" y="1"/>
                    <a:pt x="153" y="188"/>
                    <a:pt x="84" y="523"/>
                  </a:cubicBezTo>
                  <a:cubicBezTo>
                    <a:pt x="0" y="880"/>
                    <a:pt x="239" y="1237"/>
                    <a:pt x="596" y="1309"/>
                  </a:cubicBezTo>
                  <a:cubicBezTo>
                    <a:pt x="648" y="1321"/>
                    <a:pt x="699" y="1326"/>
                    <a:pt x="748" y="1326"/>
                  </a:cubicBezTo>
                  <a:cubicBezTo>
                    <a:pt x="1250" y="1326"/>
                    <a:pt x="1579" y="752"/>
                    <a:pt x="1286" y="297"/>
                  </a:cubicBezTo>
                  <a:cubicBezTo>
                    <a:pt x="1153" y="95"/>
                    <a:pt x="944"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74;p46">
              <a:extLst>
                <a:ext uri="{FF2B5EF4-FFF2-40B4-BE49-F238E27FC236}">
                  <a16:creationId xmlns:a16="http://schemas.microsoft.com/office/drawing/2014/main" id="{71355E78-900D-4475-A80A-E88DA286DF42}"/>
                </a:ext>
              </a:extLst>
            </p:cNvPr>
            <p:cNvSpPr/>
            <p:nvPr/>
          </p:nvSpPr>
          <p:spPr>
            <a:xfrm>
              <a:off x="3587800" y="2332600"/>
              <a:ext cx="62075" cy="17550"/>
            </a:xfrm>
            <a:custGeom>
              <a:avLst/>
              <a:gdLst/>
              <a:ahLst/>
              <a:cxnLst/>
              <a:rect l="l" t="t" r="r" b="b"/>
              <a:pathLst>
                <a:path w="2483" h="702" extrusionOk="0">
                  <a:moveTo>
                    <a:pt x="2225" y="0"/>
                  </a:moveTo>
                  <a:cubicBezTo>
                    <a:pt x="2193" y="0"/>
                    <a:pt x="2158" y="10"/>
                    <a:pt x="2125" y="35"/>
                  </a:cubicBezTo>
                  <a:cubicBezTo>
                    <a:pt x="1875" y="213"/>
                    <a:pt x="1589" y="320"/>
                    <a:pt x="1280" y="356"/>
                  </a:cubicBezTo>
                  <a:cubicBezTo>
                    <a:pt x="1220" y="363"/>
                    <a:pt x="1159" y="366"/>
                    <a:pt x="1098" y="366"/>
                  </a:cubicBezTo>
                  <a:cubicBezTo>
                    <a:pt x="835" y="366"/>
                    <a:pt x="571" y="303"/>
                    <a:pt x="339" y="177"/>
                  </a:cubicBezTo>
                  <a:cubicBezTo>
                    <a:pt x="309" y="162"/>
                    <a:pt x="280" y="155"/>
                    <a:pt x="253" y="155"/>
                  </a:cubicBezTo>
                  <a:cubicBezTo>
                    <a:pt x="96" y="155"/>
                    <a:pt x="0" y="384"/>
                    <a:pt x="173" y="475"/>
                  </a:cubicBezTo>
                  <a:cubicBezTo>
                    <a:pt x="458" y="630"/>
                    <a:pt x="780" y="701"/>
                    <a:pt x="1101" y="701"/>
                  </a:cubicBezTo>
                  <a:cubicBezTo>
                    <a:pt x="1173" y="701"/>
                    <a:pt x="1244" y="701"/>
                    <a:pt x="1316" y="689"/>
                  </a:cubicBezTo>
                  <a:cubicBezTo>
                    <a:pt x="1685" y="666"/>
                    <a:pt x="2030" y="535"/>
                    <a:pt x="2328" y="308"/>
                  </a:cubicBezTo>
                  <a:cubicBezTo>
                    <a:pt x="2483" y="202"/>
                    <a:pt x="2369" y="0"/>
                    <a:pt x="2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75;p46">
              <a:extLst>
                <a:ext uri="{FF2B5EF4-FFF2-40B4-BE49-F238E27FC236}">
                  <a16:creationId xmlns:a16="http://schemas.microsoft.com/office/drawing/2014/main" id="{9BC2E03D-6504-4BB6-BDF1-7F2DC28BCFB3}"/>
                </a:ext>
              </a:extLst>
            </p:cNvPr>
            <p:cNvSpPr/>
            <p:nvPr/>
          </p:nvSpPr>
          <p:spPr>
            <a:xfrm>
              <a:off x="3777250" y="2257025"/>
              <a:ext cx="93175" cy="78250"/>
            </a:xfrm>
            <a:custGeom>
              <a:avLst/>
              <a:gdLst/>
              <a:ahLst/>
              <a:cxnLst/>
              <a:rect l="l" t="t" r="r" b="b"/>
              <a:pathLst>
                <a:path w="3727" h="3130" extrusionOk="0">
                  <a:moveTo>
                    <a:pt x="2103" y="1"/>
                  </a:moveTo>
                  <a:cubicBezTo>
                    <a:pt x="1539" y="1"/>
                    <a:pt x="924" y="138"/>
                    <a:pt x="512" y="236"/>
                  </a:cubicBezTo>
                  <a:lnTo>
                    <a:pt x="0" y="3129"/>
                  </a:lnTo>
                  <a:cubicBezTo>
                    <a:pt x="477" y="3070"/>
                    <a:pt x="2084" y="2962"/>
                    <a:pt x="3025" y="2212"/>
                  </a:cubicBezTo>
                  <a:cubicBezTo>
                    <a:pt x="3608" y="1760"/>
                    <a:pt x="3727" y="914"/>
                    <a:pt x="3251" y="379"/>
                  </a:cubicBezTo>
                  <a:cubicBezTo>
                    <a:pt x="2998" y="94"/>
                    <a:pt x="2568" y="1"/>
                    <a:pt x="2103" y="1"/>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76;p46">
              <a:extLst>
                <a:ext uri="{FF2B5EF4-FFF2-40B4-BE49-F238E27FC236}">
                  <a16:creationId xmlns:a16="http://schemas.microsoft.com/office/drawing/2014/main" id="{4E27503A-3DCA-493E-96D5-5D8F8582CFCB}"/>
                </a:ext>
              </a:extLst>
            </p:cNvPr>
            <p:cNvSpPr/>
            <p:nvPr/>
          </p:nvSpPr>
          <p:spPr>
            <a:xfrm>
              <a:off x="3811450" y="2273225"/>
              <a:ext cx="39050" cy="13525"/>
            </a:xfrm>
            <a:custGeom>
              <a:avLst/>
              <a:gdLst/>
              <a:ahLst/>
              <a:cxnLst/>
              <a:rect l="l" t="t" r="r" b="b"/>
              <a:pathLst>
                <a:path w="1562" h="541" extrusionOk="0">
                  <a:moveTo>
                    <a:pt x="606" y="0"/>
                  </a:moveTo>
                  <a:cubicBezTo>
                    <a:pt x="471" y="0"/>
                    <a:pt x="336" y="17"/>
                    <a:pt x="204" y="52"/>
                  </a:cubicBezTo>
                  <a:cubicBezTo>
                    <a:pt x="0" y="117"/>
                    <a:pt x="77" y="384"/>
                    <a:pt x="251" y="384"/>
                  </a:cubicBezTo>
                  <a:cubicBezTo>
                    <a:pt x="270" y="384"/>
                    <a:pt x="290" y="381"/>
                    <a:pt x="311" y="374"/>
                  </a:cubicBezTo>
                  <a:cubicBezTo>
                    <a:pt x="408" y="352"/>
                    <a:pt x="505" y="341"/>
                    <a:pt x="602" y="341"/>
                  </a:cubicBezTo>
                  <a:cubicBezTo>
                    <a:pt x="827" y="341"/>
                    <a:pt x="1048" y="400"/>
                    <a:pt x="1240" y="517"/>
                  </a:cubicBezTo>
                  <a:cubicBezTo>
                    <a:pt x="1264" y="540"/>
                    <a:pt x="1299" y="540"/>
                    <a:pt x="1323" y="540"/>
                  </a:cubicBezTo>
                  <a:cubicBezTo>
                    <a:pt x="1502" y="540"/>
                    <a:pt x="1561" y="302"/>
                    <a:pt x="1406" y="219"/>
                  </a:cubicBezTo>
                  <a:cubicBezTo>
                    <a:pt x="1165" y="74"/>
                    <a:pt x="886" y="0"/>
                    <a:pt x="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77;p46">
              <a:extLst>
                <a:ext uri="{FF2B5EF4-FFF2-40B4-BE49-F238E27FC236}">
                  <a16:creationId xmlns:a16="http://schemas.microsoft.com/office/drawing/2014/main" id="{91A42652-79E8-4400-8DF4-F44CEFAAA9A0}"/>
                </a:ext>
              </a:extLst>
            </p:cNvPr>
            <p:cNvSpPr/>
            <p:nvPr/>
          </p:nvSpPr>
          <p:spPr>
            <a:xfrm>
              <a:off x="3817425" y="2277800"/>
              <a:ext cx="22350" cy="25625"/>
            </a:xfrm>
            <a:custGeom>
              <a:avLst/>
              <a:gdLst/>
              <a:ahLst/>
              <a:cxnLst/>
              <a:rect l="l" t="t" r="r" b="b"/>
              <a:pathLst>
                <a:path w="894" h="1025" extrusionOk="0">
                  <a:moveTo>
                    <a:pt x="672" y="1"/>
                  </a:moveTo>
                  <a:cubicBezTo>
                    <a:pt x="616" y="1"/>
                    <a:pt x="560" y="28"/>
                    <a:pt x="525" y="95"/>
                  </a:cubicBezTo>
                  <a:cubicBezTo>
                    <a:pt x="405" y="322"/>
                    <a:pt x="263" y="536"/>
                    <a:pt x="108" y="738"/>
                  </a:cubicBezTo>
                  <a:cubicBezTo>
                    <a:pt x="1" y="845"/>
                    <a:pt x="84" y="1024"/>
                    <a:pt x="227" y="1024"/>
                  </a:cubicBezTo>
                  <a:cubicBezTo>
                    <a:pt x="286" y="1024"/>
                    <a:pt x="322" y="1000"/>
                    <a:pt x="358" y="965"/>
                  </a:cubicBezTo>
                  <a:cubicBezTo>
                    <a:pt x="536" y="750"/>
                    <a:pt x="703" y="512"/>
                    <a:pt x="822" y="250"/>
                  </a:cubicBezTo>
                  <a:cubicBezTo>
                    <a:pt x="894" y="115"/>
                    <a:pt x="784"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78;p46">
              <a:extLst>
                <a:ext uri="{FF2B5EF4-FFF2-40B4-BE49-F238E27FC236}">
                  <a16:creationId xmlns:a16="http://schemas.microsoft.com/office/drawing/2014/main" id="{92B3E8BD-384E-4F62-8935-48AB525E1EA9}"/>
                </a:ext>
              </a:extLst>
            </p:cNvPr>
            <p:cNvSpPr/>
            <p:nvPr/>
          </p:nvSpPr>
          <p:spPr>
            <a:xfrm>
              <a:off x="3349225" y="2270400"/>
              <a:ext cx="96450" cy="74975"/>
            </a:xfrm>
            <a:custGeom>
              <a:avLst/>
              <a:gdLst/>
              <a:ahLst/>
              <a:cxnLst/>
              <a:rect l="l" t="t" r="r" b="b"/>
              <a:pathLst>
                <a:path w="3858" h="2999" extrusionOk="0">
                  <a:moveTo>
                    <a:pt x="1819" y="0"/>
                  </a:moveTo>
                  <a:cubicBezTo>
                    <a:pt x="1265" y="0"/>
                    <a:pt x="731" y="103"/>
                    <a:pt x="453" y="451"/>
                  </a:cubicBezTo>
                  <a:cubicBezTo>
                    <a:pt x="0" y="1011"/>
                    <a:pt x="179" y="1856"/>
                    <a:pt x="786" y="2273"/>
                  </a:cubicBezTo>
                  <a:cubicBezTo>
                    <a:pt x="1774" y="2951"/>
                    <a:pt x="3382" y="2963"/>
                    <a:pt x="3858" y="2999"/>
                  </a:cubicBezTo>
                  <a:lnTo>
                    <a:pt x="3167" y="141"/>
                  </a:lnTo>
                  <a:cubicBezTo>
                    <a:pt x="2810" y="80"/>
                    <a:pt x="2307" y="0"/>
                    <a:pt x="1819" y="0"/>
                  </a:cubicBez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79;p46">
              <a:extLst>
                <a:ext uri="{FF2B5EF4-FFF2-40B4-BE49-F238E27FC236}">
                  <a16:creationId xmlns:a16="http://schemas.microsoft.com/office/drawing/2014/main" id="{236D85AA-9AAC-4370-9EAF-C523CEE26EE0}"/>
                </a:ext>
              </a:extLst>
            </p:cNvPr>
            <p:cNvSpPr/>
            <p:nvPr/>
          </p:nvSpPr>
          <p:spPr>
            <a:xfrm>
              <a:off x="3369450" y="2286275"/>
              <a:ext cx="38575" cy="14750"/>
            </a:xfrm>
            <a:custGeom>
              <a:avLst/>
              <a:gdLst/>
              <a:ahLst/>
              <a:cxnLst/>
              <a:rect l="l" t="t" r="r" b="b"/>
              <a:pathLst>
                <a:path w="1543" h="590" extrusionOk="0">
                  <a:moveTo>
                    <a:pt x="1045" y="1"/>
                  </a:moveTo>
                  <a:cubicBezTo>
                    <a:pt x="724" y="1"/>
                    <a:pt x="406" y="99"/>
                    <a:pt x="144" y="280"/>
                  </a:cubicBezTo>
                  <a:cubicBezTo>
                    <a:pt x="1" y="376"/>
                    <a:pt x="72" y="590"/>
                    <a:pt x="239" y="590"/>
                  </a:cubicBezTo>
                  <a:cubicBezTo>
                    <a:pt x="275" y="590"/>
                    <a:pt x="298" y="590"/>
                    <a:pt x="334" y="566"/>
                  </a:cubicBezTo>
                  <a:cubicBezTo>
                    <a:pt x="536" y="419"/>
                    <a:pt x="780" y="343"/>
                    <a:pt x="1029" y="343"/>
                  </a:cubicBezTo>
                  <a:cubicBezTo>
                    <a:pt x="1103" y="343"/>
                    <a:pt x="1177" y="350"/>
                    <a:pt x="1251" y="364"/>
                  </a:cubicBezTo>
                  <a:cubicBezTo>
                    <a:pt x="1269" y="369"/>
                    <a:pt x="1286" y="371"/>
                    <a:pt x="1302" y="371"/>
                  </a:cubicBezTo>
                  <a:cubicBezTo>
                    <a:pt x="1479" y="371"/>
                    <a:pt x="1542" y="96"/>
                    <a:pt x="1346" y="30"/>
                  </a:cubicBezTo>
                  <a:cubicBezTo>
                    <a:pt x="1247" y="10"/>
                    <a:pt x="1146"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80;p46">
              <a:extLst>
                <a:ext uri="{FF2B5EF4-FFF2-40B4-BE49-F238E27FC236}">
                  <a16:creationId xmlns:a16="http://schemas.microsoft.com/office/drawing/2014/main" id="{74A8E950-3867-414A-8CC4-BA64C21E8916}"/>
                </a:ext>
              </a:extLst>
            </p:cNvPr>
            <p:cNvSpPr/>
            <p:nvPr/>
          </p:nvSpPr>
          <p:spPr>
            <a:xfrm>
              <a:off x="3379875" y="2291525"/>
              <a:ext cx="23550" cy="24975"/>
            </a:xfrm>
            <a:custGeom>
              <a:avLst/>
              <a:gdLst/>
              <a:ahLst/>
              <a:cxnLst/>
              <a:rect l="l" t="t" r="r" b="b"/>
              <a:pathLst>
                <a:path w="942" h="999" extrusionOk="0">
                  <a:moveTo>
                    <a:pt x="241" y="1"/>
                  </a:moveTo>
                  <a:cubicBezTo>
                    <a:pt x="121" y="1"/>
                    <a:pt x="1" y="128"/>
                    <a:pt x="84" y="261"/>
                  </a:cubicBezTo>
                  <a:cubicBezTo>
                    <a:pt x="227" y="511"/>
                    <a:pt x="393" y="737"/>
                    <a:pt x="596" y="939"/>
                  </a:cubicBezTo>
                  <a:cubicBezTo>
                    <a:pt x="620" y="975"/>
                    <a:pt x="667" y="999"/>
                    <a:pt x="715" y="999"/>
                  </a:cubicBezTo>
                  <a:cubicBezTo>
                    <a:pt x="870" y="999"/>
                    <a:pt x="941" y="808"/>
                    <a:pt x="834" y="701"/>
                  </a:cubicBezTo>
                  <a:cubicBezTo>
                    <a:pt x="655" y="511"/>
                    <a:pt x="501" y="308"/>
                    <a:pt x="381" y="82"/>
                  </a:cubicBezTo>
                  <a:cubicBezTo>
                    <a:pt x="345" y="25"/>
                    <a:pt x="293"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81;p46">
              <a:extLst>
                <a:ext uri="{FF2B5EF4-FFF2-40B4-BE49-F238E27FC236}">
                  <a16:creationId xmlns:a16="http://schemas.microsoft.com/office/drawing/2014/main" id="{473D2AC8-8DBC-4073-BA65-6C99749F9219}"/>
                </a:ext>
              </a:extLst>
            </p:cNvPr>
            <p:cNvSpPr/>
            <p:nvPr/>
          </p:nvSpPr>
          <p:spPr>
            <a:xfrm>
              <a:off x="3565600" y="2439725"/>
              <a:ext cx="122075" cy="78900"/>
            </a:xfrm>
            <a:custGeom>
              <a:avLst/>
              <a:gdLst/>
              <a:ahLst/>
              <a:cxnLst/>
              <a:rect l="l" t="t" r="r" b="b"/>
              <a:pathLst>
                <a:path w="4883" h="3156" extrusionOk="0">
                  <a:moveTo>
                    <a:pt x="4644" y="0"/>
                  </a:moveTo>
                  <a:lnTo>
                    <a:pt x="1" y="357"/>
                  </a:lnTo>
                  <a:lnTo>
                    <a:pt x="49" y="2953"/>
                  </a:lnTo>
                  <a:lnTo>
                    <a:pt x="2751" y="3155"/>
                  </a:lnTo>
                  <a:lnTo>
                    <a:pt x="4883" y="2798"/>
                  </a:lnTo>
                  <a:lnTo>
                    <a:pt x="4644" y="0"/>
                  </a:lnTo>
                  <a:close/>
                </a:path>
              </a:pathLst>
            </a:custGeom>
            <a:solidFill>
              <a:srgbClr val="F9B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82;p46">
              <a:extLst>
                <a:ext uri="{FF2B5EF4-FFF2-40B4-BE49-F238E27FC236}">
                  <a16:creationId xmlns:a16="http://schemas.microsoft.com/office/drawing/2014/main" id="{DD992728-C9C0-41BC-BBD7-41E40F415B0E}"/>
                </a:ext>
              </a:extLst>
            </p:cNvPr>
            <p:cNvSpPr/>
            <p:nvPr/>
          </p:nvSpPr>
          <p:spPr>
            <a:xfrm>
              <a:off x="3641225" y="2211925"/>
              <a:ext cx="49425" cy="21350"/>
            </a:xfrm>
            <a:custGeom>
              <a:avLst/>
              <a:gdLst/>
              <a:ahLst/>
              <a:cxnLst/>
              <a:rect l="l" t="t" r="r" b="b"/>
              <a:pathLst>
                <a:path w="1977" h="854" extrusionOk="0">
                  <a:moveTo>
                    <a:pt x="764" y="1"/>
                  </a:moveTo>
                  <a:cubicBezTo>
                    <a:pt x="516" y="1"/>
                    <a:pt x="233" y="35"/>
                    <a:pt x="84" y="194"/>
                  </a:cubicBezTo>
                  <a:cubicBezTo>
                    <a:pt x="36" y="254"/>
                    <a:pt x="0" y="325"/>
                    <a:pt x="0" y="409"/>
                  </a:cubicBezTo>
                  <a:cubicBezTo>
                    <a:pt x="0" y="516"/>
                    <a:pt x="60" y="754"/>
                    <a:pt x="191" y="802"/>
                  </a:cubicBezTo>
                  <a:cubicBezTo>
                    <a:pt x="250" y="825"/>
                    <a:pt x="298" y="837"/>
                    <a:pt x="357" y="837"/>
                  </a:cubicBezTo>
                  <a:cubicBezTo>
                    <a:pt x="584" y="849"/>
                    <a:pt x="810" y="849"/>
                    <a:pt x="1036" y="849"/>
                  </a:cubicBezTo>
                  <a:cubicBezTo>
                    <a:pt x="1081" y="852"/>
                    <a:pt x="1125" y="854"/>
                    <a:pt x="1170" y="854"/>
                  </a:cubicBezTo>
                  <a:cubicBezTo>
                    <a:pt x="1292" y="854"/>
                    <a:pt x="1414" y="843"/>
                    <a:pt x="1536" y="825"/>
                  </a:cubicBezTo>
                  <a:cubicBezTo>
                    <a:pt x="1715" y="790"/>
                    <a:pt x="1858" y="683"/>
                    <a:pt x="1941" y="516"/>
                  </a:cubicBezTo>
                  <a:cubicBezTo>
                    <a:pt x="1977" y="397"/>
                    <a:pt x="1941" y="254"/>
                    <a:pt x="1834" y="171"/>
                  </a:cubicBezTo>
                  <a:cubicBezTo>
                    <a:pt x="1619" y="16"/>
                    <a:pt x="1155" y="16"/>
                    <a:pt x="905" y="4"/>
                  </a:cubicBezTo>
                  <a:cubicBezTo>
                    <a:pt x="860" y="2"/>
                    <a:pt x="813" y="1"/>
                    <a:pt x="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83;p46">
              <a:extLst>
                <a:ext uri="{FF2B5EF4-FFF2-40B4-BE49-F238E27FC236}">
                  <a16:creationId xmlns:a16="http://schemas.microsoft.com/office/drawing/2014/main" id="{629C8288-041F-47E5-B2ED-F532ED84FAA9}"/>
                </a:ext>
              </a:extLst>
            </p:cNvPr>
            <p:cNvSpPr/>
            <p:nvPr/>
          </p:nvSpPr>
          <p:spPr>
            <a:xfrm>
              <a:off x="3540025" y="2216075"/>
              <a:ext cx="49725" cy="22050"/>
            </a:xfrm>
            <a:custGeom>
              <a:avLst/>
              <a:gdLst/>
              <a:ahLst/>
              <a:cxnLst/>
              <a:rect l="l" t="t" r="r" b="b"/>
              <a:pathLst>
                <a:path w="1989" h="882" extrusionOk="0">
                  <a:moveTo>
                    <a:pt x="1343" y="1"/>
                  </a:moveTo>
                  <a:cubicBezTo>
                    <a:pt x="1241" y="1"/>
                    <a:pt x="1139" y="9"/>
                    <a:pt x="1048" y="16"/>
                  </a:cubicBezTo>
                  <a:cubicBezTo>
                    <a:pt x="798" y="40"/>
                    <a:pt x="333" y="64"/>
                    <a:pt x="131" y="243"/>
                  </a:cubicBezTo>
                  <a:cubicBezTo>
                    <a:pt x="36" y="326"/>
                    <a:pt x="0" y="469"/>
                    <a:pt x="48" y="588"/>
                  </a:cubicBezTo>
                  <a:cubicBezTo>
                    <a:pt x="131" y="755"/>
                    <a:pt x="298" y="850"/>
                    <a:pt x="476" y="862"/>
                  </a:cubicBezTo>
                  <a:cubicBezTo>
                    <a:pt x="574" y="876"/>
                    <a:pt x="672" y="882"/>
                    <a:pt x="769" y="882"/>
                  </a:cubicBezTo>
                  <a:cubicBezTo>
                    <a:pt x="838" y="882"/>
                    <a:pt x="907" y="879"/>
                    <a:pt x="976" y="874"/>
                  </a:cubicBezTo>
                  <a:cubicBezTo>
                    <a:pt x="1203" y="850"/>
                    <a:pt x="1417" y="838"/>
                    <a:pt x="1643" y="814"/>
                  </a:cubicBezTo>
                  <a:cubicBezTo>
                    <a:pt x="1703" y="814"/>
                    <a:pt x="1762" y="790"/>
                    <a:pt x="1810" y="778"/>
                  </a:cubicBezTo>
                  <a:cubicBezTo>
                    <a:pt x="1941" y="707"/>
                    <a:pt x="1988" y="469"/>
                    <a:pt x="1976" y="362"/>
                  </a:cubicBezTo>
                  <a:cubicBezTo>
                    <a:pt x="1965" y="278"/>
                    <a:pt x="1941" y="207"/>
                    <a:pt x="1881" y="159"/>
                  </a:cubicBezTo>
                  <a:cubicBezTo>
                    <a:pt x="1754" y="32"/>
                    <a:pt x="1548" y="1"/>
                    <a:pt x="1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84;p46">
              <a:extLst>
                <a:ext uri="{FF2B5EF4-FFF2-40B4-BE49-F238E27FC236}">
                  <a16:creationId xmlns:a16="http://schemas.microsoft.com/office/drawing/2014/main" id="{B91A1020-1BAD-45E2-B1C1-A6B40A42E195}"/>
                </a:ext>
              </a:extLst>
            </p:cNvPr>
            <p:cNvSpPr/>
            <p:nvPr/>
          </p:nvSpPr>
          <p:spPr>
            <a:xfrm>
              <a:off x="3401300" y="2063325"/>
              <a:ext cx="415525" cy="164175"/>
            </a:xfrm>
            <a:custGeom>
              <a:avLst/>
              <a:gdLst/>
              <a:ahLst/>
              <a:cxnLst/>
              <a:rect l="l" t="t" r="r" b="b"/>
              <a:pathLst>
                <a:path w="16621" h="6567" extrusionOk="0">
                  <a:moveTo>
                    <a:pt x="10797" y="0"/>
                  </a:moveTo>
                  <a:cubicBezTo>
                    <a:pt x="9810" y="0"/>
                    <a:pt x="8570" y="517"/>
                    <a:pt x="7156" y="792"/>
                  </a:cubicBezTo>
                  <a:cubicBezTo>
                    <a:pt x="4966" y="1233"/>
                    <a:pt x="2501" y="1400"/>
                    <a:pt x="1608" y="2007"/>
                  </a:cubicBezTo>
                  <a:cubicBezTo>
                    <a:pt x="1" y="3090"/>
                    <a:pt x="60" y="6567"/>
                    <a:pt x="60" y="6567"/>
                  </a:cubicBezTo>
                  <a:cubicBezTo>
                    <a:pt x="794" y="5612"/>
                    <a:pt x="1512" y="4936"/>
                    <a:pt x="2628" y="4936"/>
                  </a:cubicBezTo>
                  <a:cubicBezTo>
                    <a:pt x="2833" y="4936"/>
                    <a:pt x="3052" y="4959"/>
                    <a:pt x="3287" y="5007"/>
                  </a:cubicBezTo>
                  <a:cubicBezTo>
                    <a:pt x="3913" y="5135"/>
                    <a:pt x="4548" y="5350"/>
                    <a:pt x="5177" y="5350"/>
                  </a:cubicBezTo>
                  <a:cubicBezTo>
                    <a:pt x="5313" y="5350"/>
                    <a:pt x="5449" y="5340"/>
                    <a:pt x="5585" y="5317"/>
                  </a:cubicBezTo>
                  <a:cubicBezTo>
                    <a:pt x="6697" y="5137"/>
                    <a:pt x="7668" y="4136"/>
                    <a:pt x="8733" y="4136"/>
                  </a:cubicBezTo>
                  <a:cubicBezTo>
                    <a:pt x="8865" y="4136"/>
                    <a:pt x="8998" y="4152"/>
                    <a:pt x="9133" y="4186"/>
                  </a:cubicBezTo>
                  <a:cubicBezTo>
                    <a:pt x="9721" y="4336"/>
                    <a:pt x="10219" y="4842"/>
                    <a:pt x="10812" y="4842"/>
                  </a:cubicBezTo>
                  <a:cubicBezTo>
                    <a:pt x="10831" y="4842"/>
                    <a:pt x="10851" y="4842"/>
                    <a:pt x="10871" y="4841"/>
                  </a:cubicBezTo>
                  <a:cubicBezTo>
                    <a:pt x="11562" y="4805"/>
                    <a:pt x="12026" y="4126"/>
                    <a:pt x="12681" y="3936"/>
                  </a:cubicBezTo>
                  <a:cubicBezTo>
                    <a:pt x="12827" y="3892"/>
                    <a:pt x="12970" y="3872"/>
                    <a:pt x="13111" y="3872"/>
                  </a:cubicBezTo>
                  <a:cubicBezTo>
                    <a:pt x="13730" y="3872"/>
                    <a:pt x="14307" y="4243"/>
                    <a:pt x="14860" y="4495"/>
                  </a:cubicBezTo>
                  <a:cubicBezTo>
                    <a:pt x="14936" y="4529"/>
                    <a:pt x="15841" y="4902"/>
                    <a:pt x="16312" y="4902"/>
                  </a:cubicBezTo>
                  <a:cubicBezTo>
                    <a:pt x="16501" y="4902"/>
                    <a:pt x="16620" y="4841"/>
                    <a:pt x="16586" y="4674"/>
                  </a:cubicBezTo>
                  <a:lnTo>
                    <a:pt x="16574" y="4674"/>
                  </a:lnTo>
                  <a:cubicBezTo>
                    <a:pt x="16550" y="4567"/>
                    <a:pt x="16134" y="2828"/>
                    <a:pt x="15134" y="1709"/>
                  </a:cubicBezTo>
                  <a:cubicBezTo>
                    <a:pt x="14241" y="721"/>
                    <a:pt x="12181" y="364"/>
                    <a:pt x="11502" y="114"/>
                  </a:cubicBezTo>
                  <a:cubicBezTo>
                    <a:pt x="11284" y="34"/>
                    <a:pt x="11049" y="0"/>
                    <a:pt x="10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85;p46">
              <a:extLst>
                <a:ext uri="{FF2B5EF4-FFF2-40B4-BE49-F238E27FC236}">
                  <a16:creationId xmlns:a16="http://schemas.microsoft.com/office/drawing/2014/main" id="{E1E0515C-D7ED-440A-BDD9-5404C98F7BCA}"/>
                </a:ext>
              </a:extLst>
            </p:cNvPr>
            <p:cNvSpPr/>
            <p:nvPr/>
          </p:nvSpPr>
          <p:spPr>
            <a:xfrm>
              <a:off x="3554950" y="2506625"/>
              <a:ext cx="141675" cy="16750"/>
            </a:xfrm>
            <a:custGeom>
              <a:avLst/>
              <a:gdLst/>
              <a:ahLst/>
              <a:cxnLst/>
              <a:rect l="l" t="t" r="r" b="b"/>
              <a:pathLst>
                <a:path w="5667" h="670" extrusionOk="0">
                  <a:moveTo>
                    <a:pt x="250" y="0"/>
                  </a:moveTo>
                  <a:cubicBezTo>
                    <a:pt x="88" y="0"/>
                    <a:pt x="0" y="241"/>
                    <a:pt x="189" y="324"/>
                  </a:cubicBezTo>
                  <a:cubicBezTo>
                    <a:pt x="213" y="336"/>
                    <a:pt x="963" y="658"/>
                    <a:pt x="2892" y="670"/>
                  </a:cubicBezTo>
                  <a:lnTo>
                    <a:pt x="2963" y="670"/>
                  </a:lnTo>
                  <a:cubicBezTo>
                    <a:pt x="3796" y="670"/>
                    <a:pt x="4642" y="586"/>
                    <a:pt x="5463" y="420"/>
                  </a:cubicBezTo>
                  <a:cubicBezTo>
                    <a:pt x="5666" y="363"/>
                    <a:pt x="5624" y="72"/>
                    <a:pt x="5426" y="72"/>
                  </a:cubicBezTo>
                  <a:cubicBezTo>
                    <a:pt x="5415" y="72"/>
                    <a:pt x="5404" y="73"/>
                    <a:pt x="5392" y="74"/>
                  </a:cubicBezTo>
                  <a:cubicBezTo>
                    <a:pt x="4622" y="242"/>
                    <a:pt x="3841" y="326"/>
                    <a:pt x="3050" y="326"/>
                  </a:cubicBezTo>
                  <a:cubicBezTo>
                    <a:pt x="2997" y="326"/>
                    <a:pt x="2944" y="325"/>
                    <a:pt x="2892" y="324"/>
                  </a:cubicBezTo>
                  <a:cubicBezTo>
                    <a:pt x="1058" y="313"/>
                    <a:pt x="332" y="15"/>
                    <a:pt x="320" y="15"/>
                  </a:cubicBezTo>
                  <a:cubicBezTo>
                    <a:pt x="295" y="5"/>
                    <a:pt x="272"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1587;p46">
            <a:extLst>
              <a:ext uri="{FF2B5EF4-FFF2-40B4-BE49-F238E27FC236}">
                <a16:creationId xmlns:a16="http://schemas.microsoft.com/office/drawing/2014/main" id="{CA9C2698-8AF2-453D-A919-3F0CB933E592}"/>
              </a:ext>
            </a:extLst>
          </p:cNvPr>
          <p:cNvSpPr txBox="1"/>
          <p:nvPr/>
        </p:nvSpPr>
        <p:spPr>
          <a:xfrm>
            <a:off x="5775106" y="1351200"/>
            <a:ext cx="3216228" cy="1331008"/>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600"/>
              </a:spcAft>
              <a:buNone/>
            </a:pPr>
            <a:r>
              <a:rPr lang="en" sz="2000">
                <a:solidFill>
                  <a:schemeClr val="dk1"/>
                </a:solidFill>
                <a:latin typeface="#9Slide02 Noi dung dai" panose="02000000000000000000" pitchFamily="2" charset="0"/>
                <a:ea typeface="#9Slide02 Noi dung dai" panose="02000000000000000000" pitchFamily="2" charset="0"/>
                <a:cs typeface="KoHo Medium"/>
                <a:sym typeface="KoHo Medium"/>
              </a:rPr>
              <a:t>Các em hãy thực hiện các nhiệm vụ trong mật thư để tìm từ khóa và ghi điểm.</a:t>
            </a:r>
            <a:endParaRPr sz="2000">
              <a:solidFill>
                <a:schemeClr val="dk1"/>
              </a:solidFill>
              <a:latin typeface="#9Slide02 Noi dung dai" panose="02000000000000000000" pitchFamily="2" charset="0"/>
              <a:ea typeface="#9Slide02 Noi dung dai" panose="02000000000000000000" pitchFamily="2" charset="0"/>
              <a:cs typeface="KoHo Medium"/>
              <a:sym typeface="KoHo Medium"/>
            </a:endParaRPr>
          </a:p>
        </p:txBody>
      </p:sp>
      <p:sp>
        <p:nvSpPr>
          <p:cNvPr id="83" name="Google Shape;1589;p46">
            <a:extLst>
              <a:ext uri="{FF2B5EF4-FFF2-40B4-BE49-F238E27FC236}">
                <a16:creationId xmlns:a16="http://schemas.microsoft.com/office/drawing/2014/main" id="{2FF0BB37-FB34-41D3-B4A7-4939A0FBC6C8}"/>
              </a:ext>
            </a:extLst>
          </p:cNvPr>
          <p:cNvSpPr txBox="1"/>
          <p:nvPr/>
        </p:nvSpPr>
        <p:spPr>
          <a:xfrm>
            <a:off x="2491399" y="1362603"/>
            <a:ext cx="2315974" cy="1331008"/>
          </a:xfrm>
          <a:prstGeom prst="rect">
            <a:avLst/>
          </a:prstGeom>
          <a:noFill/>
          <a:ln>
            <a:noFill/>
          </a:ln>
        </p:spPr>
        <p:txBody>
          <a:bodyPr spcFirstLastPara="1" wrap="square" lIns="91425" tIns="91425" rIns="91425" bIns="0" anchor="t" anchorCtr="0">
            <a:noAutofit/>
          </a:bodyPr>
          <a:lstStyle/>
          <a:p>
            <a:pPr marL="0" lvl="0" indent="0" algn="just" rtl="0">
              <a:lnSpc>
                <a:spcPct val="115000"/>
              </a:lnSpc>
              <a:spcBef>
                <a:spcPts val="0"/>
              </a:spcBef>
              <a:spcAft>
                <a:spcPts val="1600"/>
              </a:spcAft>
              <a:buNone/>
            </a:pPr>
            <a:r>
              <a:rPr lang="en-US" sz="2000">
                <a:solidFill>
                  <a:schemeClr val="dk1"/>
                </a:solidFill>
                <a:latin typeface="#9Slide02 Noi dung dai" panose="02000000000000000000" pitchFamily="2" charset="0"/>
                <a:ea typeface="#9Slide02 Noi dung dai" panose="02000000000000000000" pitchFamily="2" charset="0"/>
                <a:cs typeface="KoHo Medium"/>
                <a:sym typeface="KoHo Medium"/>
              </a:rPr>
              <a:t>Có 4 mật thư chứa các từ khóa.</a:t>
            </a:r>
            <a:endParaRPr sz="2000">
              <a:solidFill>
                <a:schemeClr val="dk1"/>
              </a:solidFill>
              <a:latin typeface="#9Slide02 Noi dung dai" panose="02000000000000000000" pitchFamily="2" charset="0"/>
              <a:ea typeface="#9Slide02 Noi dung dai" panose="02000000000000000000" pitchFamily="2" charset="0"/>
              <a:cs typeface="KoHo Medium"/>
              <a:sym typeface="KoHo Medium"/>
            </a:endParaRPr>
          </a:p>
        </p:txBody>
      </p:sp>
      <p:grpSp>
        <p:nvGrpSpPr>
          <p:cNvPr id="84" name="Google Shape;1590;p46">
            <a:extLst>
              <a:ext uri="{FF2B5EF4-FFF2-40B4-BE49-F238E27FC236}">
                <a16:creationId xmlns:a16="http://schemas.microsoft.com/office/drawing/2014/main" id="{46DDCA19-A0B3-4D23-934A-11BACE8D0E95}"/>
              </a:ext>
            </a:extLst>
          </p:cNvPr>
          <p:cNvGrpSpPr/>
          <p:nvPr/>
        </p:nvGrpSpPr>
        <p:grpSpPr>
          <a:xfrm>
            <a:off x="1008483" y="2881021"/>
            <a:ext cx="2159946" cy="1408329"/>
            <a:chOff x="1209529" y="2582171"/>
            <a:chExt cx="2159946" cy="1408329"/>
          </a:xfrm>
        </p:grpSpPr>
        <p:sp>
          <p:nvSpPr>
            <p:cNvPr id="85" name="Google Shape;1591;p46">
              <a:extLst>
                <a:ext uri="{FF2B5EF4-FFF2-40B4-BE49-F238E27FC236}">
                  <a16:creationId xmlns:a16="http://schemas.microsoft.com/office/drawing/2014/main" id="{88B3A22B-2264-49C4-B76E-CDF6BE6BDD41}"/>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sp>
          <p:nvSpPr>
            <p:cNvPr id="86" name="Google Shape;1592;p46">
              <a:extLst>
                <a:ext uri="{FF2B5EF4-FFF2-40B4-BE49-F238E27FC236}">
                  <a16:creationId xmlns:a16="http://schemas.microsoft.com/office/drawing/2014/main" id="{A0EC4A4A-1CB1-4D1E-BBF8-6B3660AB1D09}"/>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txBody>
            <a:bodyPr/>
            <a:lstStyle/>
            <a:p>
              <a:endParaRPr lang="en-US"/>
            </a:p>
          </p:txBody>
        </p:sp>
      </p:grpSp>
      <p:grpSp>
        <p:nvGrpSpPr>
          <p:cNvPr id="87" name="Google Shape;1593;p46">
            <a:extLst>
              <a:ext uri="{FF2B5EF4-FFF2-40B4-BE49-F238E27FC236}">
                <a16:creationId xmlns:a16="http://schemas.microsoft.com/office/drawing/2014/main" id="{CCFFD52F-7782-43A4-8CA8-DF32F1999323}"/>
              </a:ext>
            </a:extLst>
          </p:cNvPr>
          <p:cNvGrpSpPr/>
          <p:nvPr/>
        </p:nvGrpSpPr>
        <p:grpSpPr>
          <a:xfrm rot="10800000">
            <a:off x="5975571" y="3351771"/>
            <a:ext cx="2159946" cy="1408329"/>
            <a:chOff x="1209529" y="2582171"/>
            <a:chExt cx="2159946" cy="1408329"/>
          </a:xfrm>
        </p:grpSpPr>
        <p:sp>
          <p:nvSpPr>
            <p:cNvPr id="88" name="Google Shape;1594;p46">
              <a:extLst>
                <a:ext uri="{FF2B5EF4-FFF2-40B4-BE49-F238E27FC236}">
                  <a16:creationId xmlns:a16="http://schemas.microsoft.com/office/drawing/2014/main" id="{15D94DE5-8EAE-499F-8E0A-2FB5AB1C2057}"/>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sp>
          <p:nvSpPr>
            <p:cNvPr id="89" name="Google Shape;1595;p46">
              <a:extLst>
                <a:ext uri="{FF2B5EF4-FFF2-40B4-BE49-F238E27FC236}">
                  <a16:creationId xmlns:a16="http://schemas.microsoft.com/office/drawing/2014/main" id="{1C8273C9-262E-4369-985D-DB4583B32A3B}"/>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txBody>
            <a:bodyPr/>
            <a:lstStyle/>
            <a:p>
              <a:endParaRPr lang="en-US"/>
            </a:p>
          </p:txBody>
        </p:sp>
      </p:grpSp>
      <p:sp>
        <p:nvSpPr>
          <p:cNvPr id="90" name="Google Shape;197;p27">
            <a:extLst>
              <a:ext uri="{FF2B5EF4-FFF2-40B4-BE49-F238E27FC236}">
                <a16:creationId xmlns:a16="http://schemas.microsoft.com/office/drawing/2014/main" id="{1CB29B5C-0CF7-4C6C-A17A-3080505360D6}"/>
              </a:ext>
            </a:extLst>
          </p:cNvPr>
          <p:cNvSpPr txBox="1">
            <a:spLocks/>
          </p:cNvSpPr>
          <p:nvPr/>
        </p:nvSpPr>
        <p:spPr>
          <a:xfrm>
            <a:off x="3175013" y="270905"/>
            <a:ext cx="2707738" cy="7821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Fredoka One"/>
              <a:buNone/>
              <a:defRPr sz="38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4000"/>
              <a:buFont typeface="Fredoka One"/>
              <a:buNone/>
              <a:defRPr sz="4000" b="0" i="0" u="none" strike="noStrike" cap="none">
                <a:solidFill>
                  <a:schemeClr val="dk1"/>
                </a:solidFill>
                <a:latin typeface="Fredoka One"/>
                <a:ea typeface="Fredoka One"/>
                <a:cs typeface="Fredoka One"/>
                <a:sym typeface="Fredoka One"/>
              </a:defRPr>
            </a:lvl9pPr>
          </a:lstStyle>
          <a:p>
            <a:pPr algn="l"/>
            <a:r>
              <a:rPr lang="en-US" sz="4000">
                <a:latin typeface="#9Slide07 Cadena" panose="02000503000000020004" pitchFamily="2" charset="0"/>
              </a:rPr>
              <a:t>LUẬT CHƠI </a:t>
            </a:r>
          </a:p>
        </p:txBody>
      </p:sp>
      <p:pic>
        <p:nvPicPr>
          <p:cNvPr id="2" name="Graphic 1">
            <a:extLst>
              <a:ext uri="{FF2B5EF4-FFF2-40B4-BE49-F238E27FC236}">
                <a16:creationId xmlns:a16="http://schemas.microsoft.com/office/drawing/2014/main" id="{6D847900-666A-40E7-B8C2-A6BEEEABBB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0991" y="113166"/>
            <a:ext cx="1128022" cy="1128022"/>
          </a:xfrm>
          <a:prstGeom prst="rect">
            <a:avLst/>
          </a:prstGeom>
        </p:spPr>
      </p:pic>
      <p:pic>
        <p:nvPicPr>
          <p:cNvPr id="3" name="Graphic 2">
            <a:extLst>
              <a:ext uri="{FF2B5EF4-FFF2-40B4-BE49-F238E27FC236}">
                <a16:creationId xmlns:a16="http://schemas.microsoft.com/office/drawing/2014/main" id="{20A839E0-CF17-47AA-8E84-6DF1325A10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30620" y="102331"/>
            <a:ext cx="1218469" cy="1218469"/>
          </a:xfrm>
          <a:prstGeom prst="rect">
            <a:avLst/>
          </a:prstGeom>
        </p:spPr>
      </p:pic>
      <p:pic>
        <p:nvPicPr>
          <p:cNvPr id="92" name="Doorbell Sound Effects All Sounds">
            <a:hlinkClick r:id="" action="ppaction://media"/>
            <a:extLst>
              <a:ext uri="{FF2B5EF4-FFF2-40B4-BE49-F238E27FC236}">
                <a16:creationId xmlns:a16="http://schemas.microsoft.com/office/drawing/2014/main" id="{28EC7D53-5D9A-47ED-AA1B-661FA7278CBB}"/>
              </a:ext>
            </a:extLst>
          </p:cNvPr>
          <p:cNvPicPr>
            <a:picLocks noChangeAspect="1"/>
          </p:cNvPicPr>
          <p:nvPr>
            <a:audioFile r:link="rId1"/>
            <p:extLst>
              <p:ext uri="{DAA4B4D4-6D71-4841-9C94-3DE7FCFB9230}">
                <p14:media xmlns:p14="http://schemas.microsoft.com/office/powerpoint/2010/main" r:embed="rId2">
                  <p14:trim st="89770" end="262058.3125"/>
                </p14:media>
              </p:ext>
            </p:extLst>
          </p:nvPr>
        </p:nvPicPr>
        <p:blipFill>
          <a:blip r:embed="rId8"/>
          <a:stretch>
            <a:fillRect/>
          </a:stretch>
        </p:blipFill>
        <p:spPr>
          <a:xfrm>
            <a:off x="-1108075" y="2124292"/>
            <a:ext cx="609600" cy="609600"/>
          </a:xfrm>
          <a:prstGeom prst="rect">
            <a:avLst/>
          </a:prstGeom>
        </p:spPr>
      </p:pic>
      <p:pic>
        <p:nvPicPr>
          <p:cNvPr id="93" name="Doorbell Sound Effects All Sounds">
            <a:hlinkClick r:id="" action="ppaction://media"/>
            <a:extLst>
              <a:ext uri="{FF2B5EF4-FFF2-40B4-BE49-F238E27FC236}">
                <a16:creationId xmlns:a16="http://schemas.microsoft.com/office/drawing/2014/main" id="{3450D4FB-0EA5-4874-BD34-D2461E34F22D}"/>
              </a:ext>
            </a:extLst>
          </p:cNvPr>
          <p:cNvPicPr>
            <a:picLocks noChangeAspect="1"/>
          </p:cNvPicPr>
          <p:nvPr>
            <a:audioFile r:link="rId1"/>
            <p:extLst>
              <p:ext uri="{DAA4B4D4-6D71-4841-9C94-3DE7FCFB9230}">
                <p14:media xmlns:p14="http://schemas.microsoft.com/office/powerpoint/2010/main" r:embed="rId2">
                  <p14:trim st="34287" end="317060.3125"/>
                </p14:media>
              </p:ext>
            </p:extLst>
          </p:nvPr>
        </p:nvPicPr>
        <p:blipFill>
          <a:blip r:embed="rId8"/>
          <a:stretch>
            <a:fillRect/>
          </a:stretch>
        </p:blipFill>
        <p:spPr>
          <a:xfrm>
            <a:off x="9928635" y="2271419"/>
            <a:ext cx="609600" cy="609600"/>
          </a:xfrm>
          <a:prstGeom prst="rect">
            <a:avLst/>
          </a:prstGeom>
        </p:spPr>
      </p:pic>
    </p:spTree>
    <p:extLst>
      <p:ext uri="{BB962C8B-B14F-4D97-AF65-F5344CB8AC3E}">
        <p14:creationId xmlns:p14="http://schemas.microsoft.com/office/powerpoint/2010/main" val="2377261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2">
                                          <p:stCondLst>
                                            <p:cond delay="0"/>
                                          </p:stCondLst>
                                        </p:cTn>
                                        <p:tgtEl>
                                          <p:spTgt spid="2"/>
                                        </p:tgtEl>
                                      </p:cBhvr>
                                    </p:animEffect>
                                    <p:anim calcmode="lin" valueType="num">
                                      <p:cBhvr>
                                        <p:cTn id="8" dur="228"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2"/>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2"/>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2"/>
                                        </p:tgtEl>
                                        <p:attrNameLst>
                                          <p:attrName>ppt_y</p:attrName>
                                        </p:attrNameLst>
                                      </p:cBhvr>
                                      <p:tavLst>
                                        <p:tav tm="0" fmla="#ppt_y-sin(pi*$)/81">
                                          <p:val>
                                            <p:fltVal val="0"/>
                                          </p:val>
                                        </p:tav>
                                        <p:tav tm="100000">
                                          <p:val>
                                            <p:fltVal val="1"/>
                                          </p:val>
                                        </p:tav>
                                      </p:tavLst>
                                    </p:anim>
                                    <p:animScale>
                                      <p:cBhvr>
                                        <p:cTn id="13" dur="3">
                                          <p:stCondLst>
                                            <p:cond delay="81"/>
                                          </p:stCondLst>
                                        </p:cTn>
                                        <p:tgtEl>
                                          <p:spTgt spid="2"/>
                                        </p:tgtEl>
                                      </p:cBhvr>
                                      <p:to x="100000" y="60000"/>
                                    </p:animScale>
                                    <p:animScale>
                                      <p:cBhvr>
                                        <p:cTn id="14" dur="21" decel="50000">
                                          <p:stCondLst>
                                            <p:cond delay="85"/>
                                          </p:stCondLst>
                                        </p:cTn>
                                        <p:tgtEl>
                                          <p:spTgt spid="2"/>
                                        </p:tgtEl>
                                      </p:cBhvr>
                                      <p:to x="100000" y="100000"/>
                                    </p:animScale>
                                    <p:animScale>
                                      <p:cBhvr>
                                        <p:cTn id="15" dur="3">
                                          <p:stCondLst>
                                            <p:cond delay="164"/>
                                          </p:stCondLst>
                                        </p:cTn>
                                        <p:tgtEl>
                                          <p:spTgt spid="2"/>
                                        </p:tgtEl>
                                      </p:cBhvr>
                                      <p:to x="100000" y="80000"/>
                                    </p:animScale>
                                    <p:animScale>
                                      <p:cBhvr>
                                        <p:cTn id="16" dur="21" decel="50000">
                                          <p:stCondLst>
                                            <p:cond delay="167"/>
                                          </p:stCondLst>
                                        </p:cTn>
                                        <p:tgtEl>
                                          <p:spTgt spid="2"/>
                                        </p:tgtEl>
                                      </p:cBhvr>
                                      <p:to x="100000" y="100000"/>
                                    </p:animScale>
                                    <p:animScale>
                                      <p:cBhvr>
                                        <p:cTn id="17" dur="3">
                                          <p:stCondLst>
                                            <p:cond delay="205"/>
                                          </p:stCondLst>
                                        </p:cTn>
                                        <p:tgtEl>
                                          <p:spTgt spid="2"/>
                                        </p:tgtEl>
                                      </p:cBhvr>
                                      <p:to x="100000" y="90000"/>
                                    </p:animScale>
                                    <p:animScale>
                                      <p:cBhvr>
                                        <p:cTn id="18" dur="21" decel="50000">
                                          <p:stCondLst>
                                            <p:cond delay="208"/>
                                          </p:stCondLst>
                                        </p:cTn>
                                        <p:tgtEl>
                                          <p:spTgt spid="2"/>
                                        </p:tgtEl>
                                      </p:cBhvr>
                                      <p:to x="100000" y="100000"/>
                                    </p:animScale>
                                    <p:animScale>
                                      <p:cBhvr>
                                        <p:cTn id="19" dur="3">
                                          <p:stCondLst>
                                            <p:cond delay="226"/>
                                          </p:stCondLst>
                                        </p:cTn>
                                        <p:tgtEl>
                                          <p:spTgt spid="2"/>
                                        </p:tgtEl>
                                      </p:cBhvr>
                                      <p:to x="100000" y="95000"/>
                                    </p:animScale>
                                    <p:animScale>
                                      <p:cBhvr>
                                        <p:cTn id="20" dur="21" decel="50000">
                                          <p:stCondLst>
                                            <p:cond delay="229"/>
                                          </p:stCondLst>
                                        </p:cTn>
                                        <p:tgtEl>
                                          <p:spTgt spid="2"/>
                                        </p:tgtEl>
                                      </p:cBhvr>
                                      <p:to x="100000" y="100000"/>
                                    </p:animScale>
                                  </p:childTnLst>
                                </p:cTn>
                              </p:par>
                              <p:par>
                                <p:cTn id="21" presetID="1" presetClass="mediacall" presetSubtype="0" fill="hold" nodeType="withEffect">
                                  <p:stCondLst>
                                    <p:cond delay="0"/>
                                  </p:stCondLst>
                                  <p:childTnLst>
                                    <p:cmd type="call" cmd="playFrom(0.0)">
                                      <p:cBhvr>
                                        <p:cTn id="22" dur="1112" fill="hold"/>
                                        <p:tgtEl>
                                          <p:spTgt spid="92"/>
                                        </p:tgtEl>
                                      </p:cBhvr>
                                    </p:cmd>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72">
                                          <p:stCondLst>
                                            <p:cond delay="0"/>
                                          </p:stCondLst>
                                        </p:cTn>
                                        <p:tgtEl>
                                          <p:spTgt spid="3"/>
                                        </p:tgtEl>
                                      </p:cBhvr>
                                    </p:animEffect>
                                    <p:anim calcmode="lin" valueType="num">
                                      <p:cBhvr>
                                        <p:cTn id="28" dur="228"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83"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83" tmFilter="0, 0; 0.125,0.2665; 0.25,0.4; 0.375,0.465; 0.5,0.5;  0.625,0.535; 0.75,0.6; 0.875,0.7335; 1,1">
                                          <p:stCondLst>
                                            <p:cond delay="83"/>
                                          </p:stCondLst>
                                        </p:cTn>
                                        <p:tgtEl>
                                          <p:spTgt spid="3"/>
                                        </p:tgtEl>
                                        <p:attrNameLst>
                                          <p:attrName>ppt_y</p:attrName>
                                        </p:attrNameLst>
                                      </p:cBhvr>
                                      <p:tavLst>
                                        <p:tav tm="0" fmla="#ppt_y-sin(pi*$)/9">
                                          <p:val>
                                            <p:fltVal val="0"/>
                                          </p:val>
                                        </p:tav>
                                        <p:tav tm="100000">
                                          <p:val>
                                            <p:fltVal val="1"/>
                                          </p:val>
                                        </p:tav>
                                      </p:tavLst>
                                    </p:anim>
                                    <p:anim calcmode="lin" valueType="num">
                                      <p:cBhvr>
                                        <p:cTn id="31" dur="41" tmFilter="0, 0; 0.125,0.2665; 0.25,0.4; 0.375,0.465; 0.5,0.5;  0.625,0.535; 0.75,0.6; 0.875,0.7335; 1,1">
                                          <p:stCondLst>
                                            <p:cond delay="166"/>
                                          </p:stCondLst>
                                        </p:cTn>
                                        <p:tgtEl>
                                          <p:spTgt spid="3"/>
                                        </p:tgtEl>
                                        <p:attrNameLst>
                                          <p:attrName>ppt_y</p:attrName>
                                        </p:attrNameLst>
                                      </p:cBhvr>
                                      <p:tavLst>
                                        <p:tav tm="0" fmla="#ppt_y-sin(pi*$)/27">
                                          <p:val>
                                            <p:fltVal val="0"/>
                                          </p:val>
                                        </p:tav>
                                        <p:tav tm="100000">
                                          <p:val>
                                            <p:fltVal val="1"/>
                                          </p:val>
                                        </p:tav>
                                      </p:tavLst>
                                    </p:anim>
                                    <p:anim calcmode="lin" valueType="num">
                                      <p:cBhvr>
                                        <p:cTn id="32" dur="21" tmFilter="0, 0; 0.125,0.2665; 0.25,0.4; 0.375,0.465; 0.5,0.5;  0.625,0.535; 0.75,0.6; 0.875,0.7335; 1,1">
                                          <p:stCondLst>
                                            <p:cond delay="207"/>
                                          </p:stCondLst>
                                        </p:cTn>
                                        <p:tgtEl>
                                          <p:spTgt spid="3"/>
                                        </p:tgtEl>
                                        <p:attrNameLst>
                                          <p:attrName>ppt_y</p:attrName>
                                        </p:attrNameLst>
                                      </p:cBhvr>
                                      <p:tavLst>
                                        <p:tav tm="0" fmla="#ppt_y-sin(pi*$)/81">
                                          <p:val>
                                            <p:fltVal val="0"/>
                                          </p:val>
                                        </p:tav>
                                        <p:tav tm="100000">
                                          <p:val>
                                            <p:fltVal val="1"/>
                                          </p:val>
                                        </p:tav>
                                      </p:tavLst>
                                    </p:anim>
                                    <p:animScale>
                                      <p:cBhvr>
                                        <p:cTn id="33" dur="3">
                                          <p:stCondLst>
                                            <p:cond delay="81"/>
                                          </p:stCondLst>
                                        </p:cTn>
                                        <p:tgtEl>
                                          <p:spTgt spid="3"/>
                                        </p:tgtEl>
                                      </p:cBhvr>
                                      <p:to x="100000" y="60000"/>
                                    </p:animScale>
                                    <p:animScale>
                                      <p:cBhvr>
                                        <p:cTn id="34" dur="21" decel="50000">
                                          <p:stCondLst>
                                            <p:cond delay="85"/>
                                          </p:stCondLst>
                                        </p:cTn>
                                        <p:tgtEl>
                                          <p:spTgt spid="3"/>
                                        </p:tgtEl>
                                      </p:cBhvr>
                                      <p:to x="100000" y="100000"/>
                                    </p:animScale>
                                    <p:animScale>
                                      <p:cBhvr>
                                        <p:cTn id="35" dur="3">
                                          <p:stCondLst>
                                            <p:cond delay="164"/>
                                          </p:stCondLst>
                                        </p:cTn>
                                        <p:tgtEl>
                                          <p:spTgt spid="3"/>
                                        </p:tgtEl>
                                      </p:cBhvr>
                                      <p:to x="100000" y="80000"/>
                                    </p:animScale>
                                    <p:animScale>
                                      <p:cBhvr>
                                        <p:cTn id="36" dur="21" decel="50000">
                                          <p:stCondLst>
                                            <p:cond delay="167"/>
                                          </p:stCondLst>
                                        </p:cTn>
                                        <p:tgtEl>
                                          <p:spTgt spid="3"/>
                                        </p:tgtEl>
                                      </p:cBhvr>
                                      <p:to x="100000" y="100000"/>
                                    </p:animScale>
                                    <p:animScale>
                                      <p:cBhvr>
                                        <p:cTn id="37" dur="3">
                                          <p:stCondLst>
                                            <p:cond delay="205"/>
                                          </p:stCondLst>
                                        </p:cTn>
                                        <p:tgtEl>
                                          <p:spTgt spid="3"/>
                                        </p:tgtEl>
                                      </p:cBhvr>
                                      <p:to x="100000" y="90000"/>
                                    </p:animScale>
                                    <p:animScale>
                                      <p:cBhvr>
                                        <p:cTn id="38" dur="21" decel="50000">
                                          <p:stCondLst>
                                            <p:cond delay="208"/>
                                          </p:stCondLst>
                                        </p:cTn>
                                        <p:tgtEl>
                                          <p:spTgt spid="3"/>
                                        </p:tgtEl>
                                      </p:cBhvr>
                                      <p:to x="100000" y="100000"/>
                                    </p:animScale>
                                    <p:animScale>
                                      <p:cBhvr>
                                        <p:cTn id="39" dur="3">
                                          <p:stCondLst>
                                            <p:cond delay="226"/>
                                          </p:stCondLst>
                                        </p:cTn>
                                        <p:tgtEl>
                                          <p:spTgt spid="3"/>
                                        </p:tgtEl>
                                      </p:cBhvr>
                                      <p:to x="100000" y="95000"/>
                                    </p:animScale>
                                    <p:animScale>
                                      <p:cBhvr>
                                        <p:cTn id="40" dur="21" decel="50000">
                                          <p:stCondLst>
                                            <p:cond delay="229"/>
                                          </p:stCondLst>
                                        </p:cTn>
                                        <p:tgtEl>
                                          <p:spTgt spid="3"/>
                                        </p:tgtEl>
                                      </p:cBhvr>
                                      <p:to x="100000" y="100000"/>
                                    </p:animScale>
                                  </p:childTnLst>
                                </p:cTn>
                              </p:par>
                              <p:par>
                                <p:cTn id="41" presetID="1" presetClass="mediacall" presetSubtype="0" fill="hold" nodeType="withEffect">
                                  <p:stCondLst>
                                    <p:cond delay="0"/>
                                  </p:stCondLst>
                                  <p:childTnLst>
                                    <p:cmd type="call" cmd="playFrom(0.0)">
                                      <p:cBhvr>
                                        <p:cTn id="42" dur="1593"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92"/>
                </p:tgtEl>
              </p:cMediaNode>
            </p:audio>
            <p:audio>
              <p:cMediaNode vol="80000">
                <p:cTn id="44" fill="hold" display="0">
                  <p:stCondLst>
                    <p:cond delay="indefinite"/>
                  </p:stCondLst>
                  <p:endCondLst>
                    <p:cond evt="onStopAudio" delay="0">
                      <p:tgtEl>
                        <p:sldTgt/>
                      </p:tgtEl>
                    </p:cond>
                  </p:endCondLst>
                </p:cTn>
                <p:tgtEl>
                  <p:spTgt spid="9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hlinkClick r:id="" action="ppaction://hlinkshowjump?jump=nextslide"/>
            <a:extLst>
              <a:ext uri="{FF2B5EF4-FFF2-40B4-BE49-F238E27FC236}">
                <a16:creationId xmlns:a16="http://schemas.microsoft.com/office/drawing/2014/main" id="{79BA5C1B-3ABE-4615-A611-65E7457E6B92}"/>
              </a:ext>
            </a:extLst>
          </p:cNvPr>
          <p:cNvSpPr txBox="1">
            <a:spLocks/>
          </p:cNvSpPr>
          <p:nvPr/>
        </p:nvSpPr>
        <p:spPr>
          <a:xfrm>
            <a:off x="1655676" y="1761664"/>
            <a:ext cx="5829300" cy="1102519"/>
          </a:xfrm>
          <a:prstGeom prst="rect">
            <a:avLst/>
          </a:prstGeom>
        </p:spPr>
        <p:txBody>
          <a:bodyPr vert="horz" lIns="68580" tIns="34290" rIns="68580" bIns="34290"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defRPr/>
            </a:pPr>
            <a:r>
              <a:rPr lang="en-US" sz="5400" b="1" cap="all">
                <a:ln w="0"/>
                <a:solidFill>
                  <a:srgbClr val="FFFF00"/>
                </a:solidFill>
                <a:effectLst>
                  <a:reflection blurRad="12700" stA="50000" endPos="50000" dist="5000" dir="5400000" sy="-100000" rotWithShape="0"/>
                </a:effectLst>
                <a:latin typeface="#9Slide07 Cadena" panose="02000503000000020004" pitchFamily="2" charset="0"/>
              </a:rPr>
              <a:t>MẬT THƯ SỐ 1</a:t>
            </a:r>
            <a:endParaRPr lang="vi-VN" sz="5400" b="1" cap="all" dirty="0">
              <a:ln w="0"/>
              <a:solidFill>
                <a:srgbClr val="FFFF00"/>
              </a:solidFill>
              <a:effectLst>
                <a:reflection blurRad="12700" stA="50000" endPos="50000" dist="5000" dir="5400000" sy="-100000" rotWithShape="0"/>
              </a:effectLst>
              <a:latin typeface="#9Slide07 Cadena" panose="02000503000000020004" pitchFamily="2" charset="0"/>
            </a:endParaRPr>
          </a:p>
        </p:txBody>
      </p:sp>
      <p:pic>
        <p:nvPicPr>
          <p:cNvPr id="3" name="1 mo dau.mp3">
            <a:hlinkClick r:id="" action="ppaction://media"/>
            <a:extLst>
              <a:ext uri="{FF2B5EF4-FFF2-40B4-BE49-F238E27FC236}">
                <a16:creationId xmlns:a16="http://schemas.microsoft.com/office/drawing/2014/main" id="{D6E61746-9748-4725-98A8-9113FC21F3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79396" y="0"/>
            <a:ext cx="457200" cy="457200"/>
          </a:xfrm>
          <a:prstGeom prst="rect">
            <a:avLst/>
          </a:prstGeom>
        </p:spPr>
      </p:pic>
    </p:spTree>
    <p:extLst>
      <p:ext uri="{BB962C8B-B14F-4D97-AF65-F5344CB8AC3E}">
        <p14:creationId xmlns:p14="http://schemas.microsoft.com/office/powerpoint/2010/main" val="3063381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02"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6415">
                <p:cTn id="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9CE8D-6412-6F60-1190-71D62E39ABF0}"/>
            </a:ext>
          </a:extLst>
        </p:cNvPr>
        <p:cNvGrpSpPr/>
        <p:nvPr/>
      </p:nvGrpSpPr>
      <p:grpSpPr>
        <a:xfrm>
          <a:off x="0" y="0"/>
          <a:ext cx="0" cy="0"/>
          <a:chOff x="0" y="0"/>
          <a:chExt cx="0" cy="0"/>
        </a:xfrm>
      </p:grpSpPr>
      <p:grpSp>
        <p:nvGrpSpPr>
          <p:cNvPr id="71" name="Google Shape;1546;p46">
            <a:extLst>
              <a:ext uri="{FF2B5EF4-FFF2-40B4-BE49-F238E27FC236}">
                <a16:creationId xmlns:a16="http://schemas.microsoft.com/office/drawing/2014/main" id="{359E6A54-F4AB-B419-98B6-91AEC7BBAF15}"/>
              </a:ext>
            </a:extLst>
          </p:cNvPr>
          <p:cNvGrpSpPr/>
          <p:nvPr/>
        </p:nvGrpSpPr>
        <p:grpSpPr>
          <a:xfrm>
            <a:off x="2437090" y="2110347"/>
            <a:ext cx="1382078" cy="1692336"/>
            <a:chOff x="3316475" y="1127575"/>
            <a:chExt cx="626875" cy="728475"/>
          </a:xfrm>
        </p:grpSpPr>
        <p:sp>
          <p:nvSpPr>
            <p:cNvPr id="72" name="Google Shape;1547;p46">
              <a:extLst>
                <a:ext uri="{FF2B5EF4-FFF2-40B4-BE49-F238E27FC236}">
                  <a16:creationId xmlns:a16="http://schemas.microsoft.com/office/drawing/2014/main" id="{F64EC498-DD5A-76B0-C636-8ECC366D9F93}"/>
                </a:ext>
              </a:extLst>
            </p:cNvPr>
            <p:cNvSpPr/>
            <p:nvPr/>
          </p:nvSpPr>
          <p:spPr>
            <a:xfrm>
              <a:off x="3316475" y="1127575"/>
              <a:ext cx="626875" cy="571900"/>
            </a:xfrm>
            <a:custGeom>
              <a:avLst/>
              <a:gdLst/>
              <a:ahLst/>
              <a:cxnLst/>
              <a:rect l="l" t="t" r="r" b="b"/>
              <a:pathLst>
                <a:path w="25075" h="22876" extrusionOk="0">
                  <a:moveTo>
                    <a:pt x="12236" y="0"/>
                  </a:moveTo>
                  <a:cubicBezTo>
                    <a:pt x="12122" y="0"/>
                    <a:pt x="12008" y="1"/>
                    <a:pt x="11895" y="3"/>
                  </a:cubicBezTo>
                  <a:cubicBezTo>
                    <a:pt x="10264" y="27"/>
                    <a:pt x="8644" y="361"/>
                    <a:pt x="7132" y="992"/>
                  </a:cubicBezTo>
                  <a:cubicBezTo>
                    <a:pt x="5537" y="1658"/>
                    <a:pt x="4489" y="2706"/>
                    <a:pt x="3763" y="4266"/>
                  </a:cubicBezTo>
                  <a:cubicBezTo>
                    <a:pt x="3060" y="5766"/>
                    <a:pt x="2739" y="7409"/>
                    <a:pt x="2048" y="8909"/>
                  </a:cubicBezTo>
                  <a:cubicBezTo>
                    <a:pt x="1596" y="9874"/>
                    <a:pt x="941" y="10814"/>
                    <a:pt x="905" y="11862"/>
                  </a:cubicBezTo>
                  <a:cubicBezTo>
                    <a:pt x="846" y="13434"/>
                    <a:pt x="1655" y="13993"/>
                    <a:pt x="1477" y="15553"/>
                  </a:cubicBezTo>
                  <a:cubicBezTo>
                    <a:pt x="1393" y="16303"/>
                    <a:pt x="0" y="19482"/>
                    <a:pt x="1822" y="20780"/>
                  </a:cubicBezTo>
                  <a:cubicBezTo>
                    <a:pt x="4052" y="22365"/>
                    <a:pt x="8259" y="22875"/>
                    <a:pt x="12263" y="22875"/>
                  </a:cubicBezTo>
                  <a:cubicBezTo>
                    <a:pt x="16769" y="22875"/>
                    <a:pt x="21019" y="22230"/>
                    <a:pt x="21908" y="21744"/>
                  </a:cubicBezTo>
                  <a:cubicBezTo>
                    <a:pt x="25075" y="19994"/>
                    <a:pt x="23456" y="16410"/>
                    <a:pt x="23265" y="15839"/>
                  </a:cubicBezTo>
                  <a:cubicBezTo>
                    <a:pt x="22622" y="13922"/>
                    <a:pt x="23682" y="11826"/>
                    <a:pt x="22837" y="9909"/>
                  </a:cubicBezTo>
                  <a:cubicBezTo>
                    <a:pt x="22265" y="8635"/>
                    <a:pt x="21563" y="7516"/>
                    <a:pt x="21146" y="6159"/>
                  </a:cubicBezTo>
                  <a:cubicBezTo>
                    <a:pt x="20586" y="4325"/>
                    <a:pt x="19812" y="2278"/>
                    <a:pt x="17991" y="1254"/>
                  </a:cubicBezTo>
                  <a:cubicBezTo>
                    <a:pt x="16315" y="298"/>
                    <a:pt x="14183" y="0"/>
                    <a:pt x="122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548;p46">
              <a:extLst>
                <a:ext uri="{FF2B5EF4-FFF2-40B4-BE49-F238E27FC236}">
                  <a16:creationId xmlns:a16="http://schemas.microsoft.com/office/drawing/2014/main" id="{5DB0030B-02CE-5E24-EA33-25B0A35948C8}"/>
                </a:ext>
              </a:extLst>
            </p:cNvPr>
            <p:cNvSpPr/>
            <p:nvPr/>
          </p:nvSpPr>
          <p:spPr>
            <a:xfrm>
              <a:off x="3403975" y="1583350"/>
              <a:ext cx="435800" cy="272700"/>
            </a:xfrm>
            <a:custGeom>
              <a:avLst/>
              <a:gdLst/>
              <a:ahLst/>
              <a:cxnLst/>
              <a:rect l="l" t="t" r="r" b="b"/>
              <a:pathLst>
                <a:path w="17432" h="10908" extrusionOk="0">
                  <a:moveTo>
                    <a:pt x="8769" y="0"/>
                  </a:moveTo>
                  <a:cubicBezTo>
                    <a:pt x="8720" y="0"/>
                    <a:pt x="8671" y="1"/>
                    <a:pt x="8621" y="1"/>
                  </a:cubicBezTo>
                  <a:cubicBezTo>
                    <a:pt x="6645" y="13"/>
                    <a:pt x="4882" y="180"/>
                    <a:pt x="3608" y="906"/>
                  </a:cubicBezTo>
                  <a:cubicBezTo>
                    <a:pt x="620" y="2644"/>
                    <a:pt x="1" y="10907"/>
                    <a:pt x="1" y="10907"/>
                  </a:cubicBezTo>
                  <a:lnTo>
                    <a:pt x="17432" y="10847"/>
                  </a:lnTo>
                  <a:cubicBezTo>
                    <a:pt x="17432" y="10847"/>
                    <a:pt x="16289" y="2108"/>
                    <a:pt x="13526" y="739"/>
                  </a:cubicBezTo>
                  <a:cubicBezTo>
                    <a:pt x="12516" y="228"/>
                    <a:pt x="10703" y="0"/>
                    <a:pt x="8769" y="0"/>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549;p46">
              <a:extLst>
                <a:ext uri="{FF2B5EF4-FFF2-40B4-BE49-F238E27FC236}">
                  <a16:creationId xmlns:a16="http://schemas.microsoft.com/office/drawing/2014/main" id="{7B8897AF-E7D0-1878-7109-0ACF8EA35D66}"/>
                </a:ext>
              </a:extLst>
            </p:cNvPr>
            <p:cNvSpPr/>
            <p:nvPr/>
          </p:nvSpPr>
          <p:spPr>
            <a:xfrm>
              <a:off x="3461725" y="1764775"/>
              <a:ext cx="19100" cy="90375"/>
            </a:xfrm>
            <a:custGeom>
              <a:avLst/>
              <a:gdLst/>
              <a:ahLst/>
              <a:cxnLst/>
              <a:rect l="l" t="t" r="r" b="b"/>
              <a:pathLst>
                <a:path w="764" h="3615" extrusionOk="0">
                  <a:moveTo>
                    <a:pt x="577" y="1"/>
                  </a:moveTo>
                  <a:cubicBezTo>
                    <a:pt x="499" y="1"/>
                    <a:pt x="422" y="47"/>
                    <a:pt x="406" y="150"/>
                  </a:cubicBezTo>
                  <a:lnTo>
                    <a:pt x="13" y="3424"/>
                  </a:lnTo>
                  <a:cubicBezTo>
                    <a:pt x="1" y="3519"/>
                    <a:pt x="72" y="3602"/>
                    <a:pt x="155" y="3614"/>
                  </a:cubicBezTo>
                  <a:lnTo>
                    <a:pt x="179" y="3614"/>
                  </a:lnTo>
                  <a:cubicBezTo>
                    <a:pt x="263" y="3614"/>
                    <a:pt x="346" y="3543"/>
                    <a:pt x="358" y="3460"/>
                  </a:cubicBezTo>
                  <a:lnTo>
                    <a:pt x="751" y="185"/>
                  </a:lnTo>
                  <a:cubicBezTo>
                    <a:pt x="764" y="68"/>
                    <a:pt x="670" y="1"/>
                    <a:pt x="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550;p46">
              <a:extLst>
                <a:ext uri="{FF2B5EF4-FFF2-40B4-BE49-F238E27FC236}">
                  <a16:creationId xmlns:a16="http://schemas.microsoft.com/office/drawing/2014/main" id="{55520FC0-17D6-F588-BA2D-1502DE76B582}"/>
                </a:ext>
              </a:extLst>
            </p:cNvPr>
            <p:cNvSpPr/>
            <p:nvPr/>
          </p:nvSpPr>
          <p:spPr>
            <a:xfrm>
              <a:off x="3762325" y="1764775"/>
              <a:ext cx="18825" cy="90375"/>
            </a:xfrm>
            <a:custGeom>
              <a:avLst/>
              <a:gdLst/>
              <a:ahLst/>
              <a:cxnLst/>
              <a:rect l="l" t="t" r="r" b="b"/>
              <a:pathLst>
                <a:path w="753" h="3615" extrusionOk="0">
                  <a:moveTo>
                    <a:pt x="186" y="1"/>
                  </a:moveTo>
                  <a:cubicBezTo>
                    <a:pt x="95" y="1"/>
                    <a:pt x="1" y="68"/>
                    <a:pt x="14" y="185"/>
                  </a:cubicBezTo>
                  <a:lnTo>
                    <a:pt x="407" y="3460"/>
                  </a:lnTo>
                  <a:cubicBezTo>
                    <a:pt x="419" y="3543"/>
                    <a:pt x="490" y="3614"/>
                    <a:pt x="574" y="3614"/>
                  </a:cubicBezTo>
                  <a:lnTo>
                    <a:pt x="597" y="3614"/>
                  </a:lnTo>
                  <a:cubicBezTo>
                    <a:pt x="693" y="3602"/>
                    <a:pt x="752" y="3519"/>
                    <a:pt x="740" y="3424"/>
                  </a:cubicBezTo>
                  <a:lnTo>
                    <a:pt x="347" y="150"/>
                  </a:lnTo>
                  <a:cubicBezTo>
                    <a:pt x="336" y="47"/>
                    <a:pt x="262" y="1"/>
                    <a:pt x="1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551;p46">
              <a:extLst>
                <a:ext uri="{FF2B5EF4-FFF2-40B4-BE49-F238E27FC236}">
                  <a16:creationId xmlns:a16="http://schemas.microsoft.com/office/drawing/2014/main" id="{670A6122-C89B-C546-C137-11E018E7A81A}"/>
                </a:ext>
              </a:extLst>
            </p:cNvPr>
            <p:cNvSpPr/>
            <p:nvPr/>
          </p:nvSpPr>
          <p:spPr>
            <a:xfrm>
              <a:off x="3390000" y="1188375"/>
              <a:ext cx="427100" cy="379850"/>
            </a:xfrm>
            <a:custGeom>
              <a:avLst/>
              <a:gdLst/>
              <a:ahLst/>
              <a:cxnLst/>
              <a:rect l="l" t="t" r="r" b="b"/>
              <a:pathLst>
                <a:path w="17084" h="15194" extrusionOk="0">
                  <a:moveTo>
                    <a:pt x="13262" y="0"/>
                  </a:moveTo>
                  <a:cubicBezTo>
                    <a:pt x="13247" y="0"/>
                    <a:pt x="13232" y="0"/>
                    <a:pt x="13216" y="0"/>
                  </a:cubicBezTo>
                  <a:lnTo>
                    <a:pt x="4989" y="48"/>
                  </a:lnTo>
                  <a:cubicBezTo>
                    <a:pt x="3203" y="60"/>
                    <a:pt x="1727" y="1417"/>
                    <a:pt x="1560" y="3191"/>
                  </a:cubicBezTo>
                  <a:lnTo>
                    <a:pt x="1536" y="3429"/>
                  </a:lnTo>
                  <a:cubicBezTo>
                    <a:pt x="1524" y="3501"/>
                    <a:pt x="1524" y="3572"/>
                    <a:pt x="1512" y="3656"/>
                  </a:cubicBezTo>
                  <a:cubicBezTo>
                    <a:pt x="1334" y="4787"/>
                    <a:pt x="0" y="15074"/>
                    <a:pt x="9644" y="15193"/>
                  </a:cubicBezTo>
                  <a:cubicBezTo>
                    <a:pt x="9683" y="15193"/>
                    <a:pt x="9721" y="15193"/>
                    <a:pt x="9759" y="15193"/>
                  </a:cubicBezTo>
                  <a:cubicBezTo>
                    <a:pt x="16721" y="15193"/>
                    <a:pt x="17084" y="7620"/>
                    <a:pt x="16693" y="3155"/>
                  </a:cubicBezTo>
                  <a:cubicBezTo>
                    <a:pt x="16528" y="1373"/>
                    <a:pt x="15040" y="0"/>
                    <a:pt x="13262" y="0"/>
                  </a:cubicBezTo>
                  <a:close/>
                </a:path>
              </a:pathLst>
            </a:custGeom>
            <a:solidFill>
              <a:srgbClr val="BF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552;p46">
              <a:extLst>
                <a:ext uri="{FF2B5EF4-FFF2-40B4-BE49-F238E27FC236}">
                  <a16:creationId xmlns:a16="http://schemas.microsoft.com/office/drawing/2014/main" id="{EDD61E1D-9579-5364-EAF7-DCDE2D872C9B}"/>
                </a:ext>
              </a:extLst>
            </p:cNvPr>
            <p:cNvSpPr/>
            <p:nvPr/>
          </p:nvSpPr>
          <p:spPr>
            <a:xfrm>
              <a:off x="3645050" y="1356925"/>
              <a:ext cx="39350" cy="33175"/>
            </a:xfrm>
            <a:custGeom>
              <a:avLst/>
              <a:gdLst/>
              <a:ahLst/>
              <a:cxnLst/>
              <a:rect l="l" t="t" r="r" b="b"/>
              <a:pathLst>
                <a:path w="1574" h="1327" extrusionOk="0">
                  <a:moveTo>
                    <a:pt x="843" y="0"/>
                  </a:moveTo>
                  <a:cubicBezTo>
                    <a:pt x="323" y="0"/>
                    <a:pt x="1" y="612"/>
                    <a:pt x="323" y="1057"/>
                  </a:cubicBezTo>
                  <a:cubicBezTo>
                    <a:pt x="462" y="1242"/>
                    <a:pt x="660" y="1326"/>
                    <a:pt x="855" y="1326"/>
                  </a:cubicBezTo>
                  <a:cubicBezTo>
                    <a:pt x="1162" y="1326"/>
                    <a:pt x="1463" y="1116"/>
                    <a:pt x="1514" y="759"/>
                  </a:cubicBezTo>
                  <a:cubicBezTo>
                    <a:pt x="1574" y="402"/>
                    <a:pt x="1324" y="57"/>
                    <a:pt x="954" y="9"/>
                  </a:cubicBezTo>
                  <a:cubicBezTo>
                    <a:pt x="916" y="3"/>
                    <a:pt x="879" y="0"/>
                    <a:pt x="8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553;p46">
              <a:extLst>
                <a:ext uri="{FF2B5EF4-FFF2-40B4-BE49-F238E27FC236}">
                  <a16:creationId xmlns:a16="http://schemas.microsoft.com/office/drawing/2014/main" id="{5CB9C3D0-C8BF-1E01-2CA6-127E7F35EBBF}"/>
                </a:ext>
              </a:extLst>
            </p:cNvPr>
            <p:cNvSpPr/>
            <p:nvPr/>
          </p:nvSpPr>
          <p:spPr>
            <a:xfrm>
              <a:off x="3562050" y="1355925"/>
              <a:ext cx="39400" cy="33400"/>
            </a:xfrm>
            <a:custGeom>
              <a:avLst/>
              <a:gdLst/>
              <a:ahLst/>
              <a:cxnLst/>
              <a:rect l="l" t="t" r="r" b="b"/>
              <a:pathLst>
                <a:path w="1576" h="1336" extrusionOk="0">
                  <a:moveTo>
                    <a:pt x="734" y="1"/>
                  </a:moveTo>
                  <a:cubicBezTo>
                    <a:pt x="456" y="1"/>
                    <a:pt x="182" y="171"/>
                    <a:pt x="95" y="490"/>
                  </a:cubicBezTo>
                  <a:cubicBezTo>
                    <a:pt x="0" y="847"/>
                    <a:pt x="203" y="1216"/>
                    <a:pt x="560" y="1311"/>
                  </a:cubicBezTo>
                  <a:cubicBezTo>
                    <a:pt x="621" y="1328"/>
                    <a:pt x="680" y="1335"/>
                    <a:pt x="738" y="1335"/>
                  </a:cubicBezTo>
                  <a:cubicBezTo>
                    <a:pt x="1224" y="1335"/>
                    <a:pt x="1576" y="792"/>
                    <a:pt x="1310" y="335"/>
                  </a:cubicBezTo>
                  <a:cubicBezTo>
                    <a:pt x="1178" y="108"/>
                    <a:pt x="955" y="1"/>
                    <a:pt x="7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554;p46">
              <a:extLst>
                <a:ext uri="{FF2B5EF4-FFF2-40B4-BE49-F238E27FC236}">
                  <a16:creationId xmlns:a16="http://schemas.microsoft.com/office/drawing/2014/main" id="{B8EB9F86-B527-DE14-A89A-C360203EA162}"/>
                </a:ext>
              </a:extLst>
            </p:cNvPr>
            <p:cNvSpPr/>
            <p:nvPr/>
          </p:nvSpPr>
          <p:spPr>
            <a:xfrm>
              <a:off x="3590825" y="1429650"/>
              <a:ext cx="62125" cy="15950"/>
            </a:xfrm>
            <a:custGeom>
              <a:avLst/>
              <a:gdLst/>
              <a:ahLst/>
              <a:cxnLst/>
              <a:rect l="l" t="t" r="r" b="b"/>
              <a:pathLst>
                <a:path w="2485" h="638" extrusionOk="0">
                  <a:moveTo>
                    <a:pt x="2229" y="1"/>
                  </a:moveTo>
                  <a:cubicBezTo>
                    <a:pt x="2199" y="1"/>
                    <a:pt x="2167" y="9"/>
                    <a:pt x="2135" y="29"/>
                  </a:cubicBezTo>
                  <a:cubicBezTo>
                    <a:pt x="1885" y="196"/>
                    <a:pt x="1588" y="291"/>
                    <a:pt x="1278" y="303"/>
                  </a:cubicBezTo>
                  <a:cubicBezTo>
                    <a:pt x="1258" y="304"/>
                    <a:pt x="1238" y="304"/>
                    <a:pt x="1217" y="304"/>
                  </a:cubicBezTo>
                  <a:cubicBezTo>
                    <a:pt x="915" y="304"/>
                    <a:pt x="606" y="221"/>
                    <a:pt x="349" y="65"/>
                  </a:cubicBezTo>
                  <a:cubicBezTo>
                    <a:pt x="316" y="45"/>
                    <a:pt x="282" y="36"/>
                    <a:pt x="252" y="36"/>
                  </a:cubicBezTo>
                  <a:cubicBezTo>
                    <a:pt x="98" y="36"/>
                    <a:pt x="0" y="251"/>
                    <a:pt x="159" y="351"/>
                  </a:cubicBezTo>
                  <a:cubicBezTo>
                    <a:pt x="464" y="531"/>
                    <a:pt x="802" y="637"/>
                    <a:pt x="1151" y="637"/>
                  </a:cubicBezTo>
                  <a:cubicBezTo>
                    <a:pt x="1169" y="637"/>
                    <a:pt x="1188" y="637"/>
                    <a:pt x="1207" y="636"/>
                  </a:cubicBezTo>
                  <a:lnTo>
                    <a:pt x="1302" y="636"/>
                  </a:lnTo>
                  <a:cubicBezTo>
                    <a:pt x="1659" y="624"/>
                    <a:pt x="2016" y="517"/>
                    <a:pt x="2326" y="315"/>
                  </a:cubicBezTo>
                  <a:cubicBezTo>
                    <a:pt x="2484" y="216"/>
                    <a:pt x="2379" y="1"/>
                    <a:pt x="22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555;p46">
              <a:extLst>
                <a:ext uri="{FF2B5EF4-FFF2-40B4-BE49-F238E27FC236}">
                  <a16:creationId xmlns:a16="http://schemas.microsoft.com/office/drawing/2014/main" id="{80600168-2792-DE3B-0051-EA1F2E9B9F09}"/>
                </a:ext>
              </a:extLst>
            </p:cNvPr>
            <p:cNvSpPr/>
            <p:nvPr/>
          </p:nvSpPr>
          <p:spPr>
            <a:xfrm>
              <a:off x="3780225" y="1364700"/>
              <a:ext cx="96450" cy="75525"/>
            </a:xfrm>
            <a:custGeom>
              <a:avLst/>
              <a:gdLst/>
              <a:ahLst/>
              <a:cxnLst/>
              <a:rect l="l" t="t" r="r" b="b"/>
              <a:pathLst>
                <a:path w="3858" h="3021" extrusionOk="0">
                  <a:moveTo>
                    <a:pt x="2038" y="1"/>
                  </a:moveTo>
                  <a:cubicBezTo>
                    <a:pt x="1547" y="1"/>
                    <a:pt x="1043" y="84"/>
                    <a:pt x="691" y="151"/>
                  </a:cubicBezTo>
                  <a:lnTo>
                    <a:pt x="0" y="3020"/>
                  </a:lnTo>
                  <a:cubicBezTo>
                    <a:pt x="489" y="2984"/>
                    <a:pt x="2096" y="2960"/>
                    <a:pt x="3084" y="2270"/>
                  </a:cubicBezTo>
                  <a:cubicBezTo>
                    <a:pt x="3679" y="1853"/>
                    <a:pt x="3858" y="1020"/>
                    <a:pt x="3406" y="460"/>
                  </a:cubicBezTo>
                  <a:cubicBezTo>
                    <a:pt x="3128" y="106"/>
                    <a:pt x="2592" y="1"/>
                    <a:pt x="2038" y="1"/>
                  </a:cubicBezTo>
                  <a:close/>
                </a:path>
              </a:pathLst>
            </a:custGeom>
            <a:solidFill>
              <a:srgbClr val="BF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556;p46">
              <a:extLst>
                <a:ext uri="{FF2B5EF4-FFF2-40B4-BE49-F238E27FC236}">
                  <a16:creationId xmlns:a16="http://schemas.microsoft.com/office/drawing/2014/main" id="{1BB54FEB-A195-FB30-4C8D-2F0F0759E340}"/>
                </a:ext>
              </a:extLst>
            </p:cNvPr>
            <p:cNvSpPr/>
            <p:nvPr/>
          </p:nvSpPr>
          <p:spPr>
            <a:xfrm>
              <a:off x="3817875" y="1380775"/>
              <a:ext cx="38575" cy="14800"/>
            </a:xfrm>
            <a:custGeom>
              <a:avLst/>
              <a:gdLst/>
              <a:ahLst/>
              <a:cxnLst/>
              <a:rect l="l" t="t" r="r" b="b"/>
              <a:pathLst>
                <a:path w="1543" h="592" extrusionOk="0">
                  <a:moveTo>
                    <a:pt x="515" y="0"/>
                  </a:moveTo>
                  <a:cubicBezTo>
                    <a:pt x="409" y="0"/>
                    <a:pt x="302" y="10"/>
                    <a:pt x="197" y="31"/>
                  </a:cubicBezTo>
                  <a:cubicBezTo>
                    <a:pt x="1" y="97"/>
                    <a:pt x="64" y="372"/>
                    <a:pt x="241" y="372"/>
                  </a:cubicBezTo>
                  <a:cubicBezTo>
                    <a:pt x="257" y="372"/>
                    <a:pt x="274" y="370"/>
                    <a:pt x="292" y="365"/>
                  </a:cubicBezTo>
                  <a:cubicBezTo>
                    <a:pt x="366" y="351"/>
                    <a:pt x="441" y="344"/>
                    <a:pt x="515" y="344"/>
                  </a:cubicBezTo>
                  <a:cubicBezTo>
                    <a:pt x="763" y="344"/>
                    <a:pt x="1007" y="421"/>
                    <a:pt x="1209" y="567"/>
                  </a:cubicBezTo>
                  <a:cubicBezTo>
                    <a:pt x="1245" y="579"/>
                    <a:pt x="1269" y="591"/>
                    <a:pt x="1304" y="591"/>
                  </a:cubicBezTo>
                  <a:cubicBezTo>
                    <a:pt x="1483" y="591"/>
                    <a:pt x="1542" y="365"/>
                    <a:pt x="1400" y="270"/>
                  </a:cubicBezTo>
                  <a:cubicBezTo>
                    <a:pt x="1141" y="92"/>
                    <a:pt x="830"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557;p46">
              <a:extLst>
                <a:ext uri="{FF2B5EF4-FFF2-40B4-BE49-F238E27FC236}">
                  <a16:creationId xmlns:a16="http://schemas.microsoft.com/office/drawing/2014/main" id="{9A64B4E6-66F2-37D4-EBDE-85EF6051C610}"/>
                </a:ext>
              </a:extLst>
            </p:cNvPr>
            <p:cNvSpPr/>
            <p:nvPr/>
          </p:nvSpPr>
          <p:spPr>
            <a:xfrm>
              <a:off x="3822500" y="1385875"/>
              <a:ext cx="23500" cy="24875"/>
            </a:xfrm>
            <a:custGeom>
              <a:avLst/>
              <a:gdLst/>
              <a:ahLst/>
              <a:cxnLst/>
              <a:rect l="l" t="t" r="r" b="b"/>
              <a:pathLst>
                <a:path w="940" h="995" extrusionOk="0">
                  <a:moveTo>
                    <a:pt x="709" y="0"/>
                  </a:moveTo>
                  <a:cubicBezTo>
                    <a:pt x="657" y="0"/>
                    <a:pt x="605" y="26"/>
                    <a:pt x="572" y="89"/>
                  </a:cubicBezTo>
                  <a:cubicBezTo>
                    <a:pt x="441" y="304"/>
                    <a:pt x="286" y="518"/>
                    <a:pt x="107" y="709"/>
                  </a:cubicBezTo>
                  <a:cubicBezTo>
                    <a:pt x="0" y="816"/>
                    <a:pt x="83" y="994"/>
                    <a:pt x="238" y="994"/>
                  </a:cubicBezTo>
                  <a:cubicBezTo>
                    <a:pt x="274" y="994"/>
                    <a:pt x="322" y="982"/>
                    <a:pt x="357" y="947"/>
                  </a:cubicBezTo>
                  <a:cubicBezTo>
                    <a:pt x="548" y="744"/>
                    <a:pt x="714" y="506"/>
                    <a:pt x="857" y="268"/>
                  </a:cubicBezTo>
                  <a:cubicBezTo>
                    <a:pt x="939" y="129"/>
                    <a:pt x="824" y="0"/>
                    <a:pt x="7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558;p46">
              <a:extLst>
                <a:ext uri="{FF2B5EF4-FFF2-40B4-BE49-F238E27FC236}">
                  <a16:creationId xmlns:a16="http://schemas.microsoft.com/office/drawing/2014/main" id="{E205C3BE-A2BB-8E49-73DC-6A9D53730773}"/>
                </a:ext>
              </a:extLst>
            </p:cNvPr>
            <p:cNvSpPr/>
            <p:nvPr/>
          </p:nvSpPr>
          <p:spPr>
            <a:xfrm>
              <a:off x="3355475" y="1352925"/>
              <a:ext cx="93475" cy="78350"/>
            </a:xfrm>
            <a:custGeom>
              <a:avLst/>
              <a:gdLst/>
              <a:ahLst/>
              <a:cxnLst/>
              <a:rect l="l" t="t" r="r" b="b"/>
              <a:pathLst>
                <a:path w="3739" h="3134" extrusionOk="0">
                  <a:moveTo>
                    <a:pt x="1640" y="0"/>
                  </a:moveTo>
                  <a:cubicBezTo>
                    <a:pt x="1169" y="0"/>
                    <a:pt x="733" y="94"/>
                    <a:pt x="476" y="383"/>
                  </a:cubicBezTo>
                  <a:cubicBezTo>
                    <a:pt x="0" y="919"/>
                    <a:pt x="119" y="1777"/>
                    <a:pt x="703" y="2217"/>
                  </a:cubicBezTo>
                  <a:cubicBezTo>
                    <a:pt x="1655" y="2955"/>
                    <a:pt x="3251" y="3062"/>
                    <a:pt x="3739" y="3134"/>
                  </a:cubicBezTo>
                  <a:lnTo>
                    <a:pt x="3215" y="229"/>
                  </a:lnTo>
                  <a:cubicBezTo>
                    <a:pt x="2802" y="132"/>
                    <a:pt x="2197" y="0"/>
                    <a:pt x="1640" y="0"/>
                  </a:cubicBezTo>
                  <a:close/>
                </a:path>
              </a:pathLst>
            </a:custGeom>
            <a:solidFill>
              <a:srgbClr val="BF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559;p46">
              <a:extLst>
                <a:ext uri="{FF2B5EF4-FFF2-40B4-BE49-F238E27FC236}">
                  <a16:creationId xmlns:a16="http://schemas.microsoft.com/office/drawing/2014/main" id="{8367EEB3-23C7-8B50-48D4-D7DF61E36973}"/>
                </a:ext>
              </a:extLst>
            </p:cNvPr>
            <p:cNvSpPr/>
            <p:nvPr/>
          </p:nvSpPr>
          <p:spPr>
            <a:xfrm>
              <a:off x="3375400" y="1369100"/>
              <a:ext cx="38850" cy="13675"/>
            </a:xfrm>
            <a:custGeom>
              <a:avLst/>
              <a:gdLst/>
              <a:ahLst/>
              <a:cxnLst/>
              <a:rect l="l" t="t" r="r" b="b"/>
              <a:pathLst>
                <a:path w="1554" h="547" extrusionOk="0">
                  <a:moveTo>
                    <a:pt x="955" y="1"/>
                  </a:moveTo>
                  <a:cubicBezTo>
                    <a:pt x="675" y="1"/>
                    <a:pt x="396" y="80"/>
                    <a:pt x="156" y="225"/>
                  </a:cubicBezTo>
                  <a:cubicBezTo>
                    <a:pt x="1" y="320"/>
                    <a:pt x="60" y="546"/>
                    <a:pt x="239" y="546"/>
                  </a:cubicBezTo>
                  <a:cubicBezTo>
                    <a:pt x="263" y="546"/>
                    <a:pt x="299" y="546"/>
                    <a:pt x="322" y="522"/>
                  </a:cubicBezTo>
                  <a:cubicBezTo>
                    <a:pt x="513" y="406"/>
                    <a:pt x="733" y="342"/>
                    <a:pt x="957" y="342"/>
                  </a:cubicBezTo>
                  <a:cubicBezTo>
                    <a:pt x="1055" y="342"/>
                    <a:pt x="1154" y="354"/>
                    <a:pt x="1251" y="379"/>
                  </a:cubicBezTo>
                  <a:cubicBezTo>
                    <a:pt x="1270" y="385"/>
                    <a:pt x="1287" y="387"/>
                    <a:pt x="1304" y="387"/>
                  </a:cubicBezTo>
                  <a:cubicBezTo>
                    <a:pt x="1482" y="387"/>
                    <a:pt x="1554" y="123"/>
                    <a:pt x="1358" y="58"/>
                  </a:cubicBezTo>
                  <a:cubicBezTo>
                    <a:pt x="1226" y="19"/>
                    <a:pt x="1091" y="1"/>
                    <a:pt x="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560;p46">
              <a:extLst>
                <a:ext uri="{FF2B5EF4-FFF2-40B4-BE49-F238E27FC236}">
                  <a16:creationId xmlns:a16="http://schemas.microsoft.com/office/drawing/2014/main" id="{EA46C766-524D-BA20-FF98-63A715517247}"/>
                </a:ext>
              </a:extLst>
            </p:cNvPr>
            <p:cNvSpPr/>
            <p:nvPr/>
          </p:nvSpPr>
          <p:spPr>
            <a:xfrm>
              <a:off x="3385925" y="1373700"/>
              <a:ext cx="22550" cy="25725"/>
            </a:xfrm>
            <a:custGeom>
              <a:avLst/>
              <a:gdLst/>
              <a:ahLst/>
              <a:cxnLst/>
              <a:rect l="l" t="t" r="r" b="b"/>
              <a:pathLst>
                <a:path w="902" h="1029" extrusionOk="0">
                  <a:moveTo>
                    <a:pt x="228" y="0"/>
                  </a:moveTo>
                  <a:cubicBezTo>
                    <a:pt x="113" y="0"/>
                    <a:pt x="0" y="120"/>
                    <a:pt x="80" y="255"/>
                  </a:cubicBezTo>
                  <a:cubicBezTo>
                    <a:pt x="199" y="517"/>
                    <a:pt x="366" y="755"/>
                    <a:pt x="544" y="969"/>
                  </a:cubicBezTo>
                  <a:cubicBezTo>
                    <a:pt x="580" y="1005"/>
                    <a:pt x="628" y="1029"/>
                    <a:pt x="675" y="1029"/>
                  </a:cubicBezTo>
                  <a:cubicBezTo>
                    <a:pt x="818" y="1029"/>
                    <a:pt x="901" y="850"/>
                    <a:pt x="794" y="743"/>
                  </a:cubicBezTo>
                  <a:cubicBezTo>
                    <a:pt x="640" y="541"/>
                    <a:pt x="497" y="326"/>
                    <a:pt x="378" y="100"/>
                  </a:cubicBezTo>
                  <a:cubicBezTo>
                    <a:pt x="342" y="29"/>
                    <a:pt x="285" y="0"/>
                    <a:pt x="2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561;p46">
              <a:extLst>
                <a:ext uri="{FF2B5EF4-FFF2-40B4-BE49-F238E27FC236}">
                  <a16:creationId xmlns:a16="http://schemas.microsoft.com/office/drawing/2014/main" id="{14688DD1-E2CD-4907-C742-288F64571CBF}"/>
                </a:ext>
              </a:extLst>
            </p:cNvPr>
            <p:cNvSpPr/>
            <p:nvPr/>
          </p:nvSpPr>
          <p:spPr>
            <a:xfrm>
              <a:off x="3561450" y="1538700"/>
              <a:ext cx="119375" cy="70275"/>
            </a:xfrm>
            <a:custGeom>
              <a:avLst/>
              <a:gdLst/>
              <a:ahLst/>
              <a:cxnLst/>
              <a:rect l="l" t="t" r="r" b="b"/>
              <a:pathLst>
                <a:path w="4775" h="2811" extrusionOk="0">
                  <a:moveTo>
                    <a:pt x="4691" y="1"/>
                  </a:moveTo>
                  <a:lnTo>
                    <a:pt x="48" y="84"/>
                  </a:lnTo>
                  <a:lnTo>
                    <a:pt x="0" y="2799"/>
                  </a:lnTo>
                  <a:lnTo>
                    <a:pt x="4775" y="2811"/>
                  </a:lnTo>
                  <a:lnTo>
                    <a:pt x="4775" y="2811"/>
                  </a:lnTo>
                  <a:lnTo>
                    <a:pt x="4691" y="1"/>
                  </a:lnTo>
                  <a:close/>
                </a:path>
              </a:pathLst>
            </a:custGeom>
            <a:solidFill>
              <a:srgbClr val="BF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562;p46">
              <a:extLst>
                <a:ext uri="{FF2B5EF4-FFF2-40B4-BE49-F238E27FC236}">
                  <a16:creationId xmlns:a16="http://schemas.microsoft.com/office/drawing/2014/main" id="{5ECF6296-09D8-03D7-2DEE-D218D4487C8A}"/>
                </a:ext>
              </a:extLst>
            </p:cNvPr>
            <p:cNvSpPr/>
            <p:nvPr/>
          </p:nvSpPr>
          <p:spPr>
            <a:xfrm>
              <a:off x="3650450" y="1317825"/>
              <a:ext cx="49425" cy="22125"/>
            </a:xfrm>
            <a:custGeom>
              <a:avLst/>
              <a:gdLst/>
              <a:ahLst/>
              <a:cxnLst/>
              <a:rect l="l" t="t" r="r" b="b"/>
              <a:pathLst>
                <a:path w="1977" h="885" extrusionOk="0">
                  <a:moveTo>
                    <a:pt x="667" y="0"/>
                  </a:moveTo>
                  <a:cubicBezTo>
                    <a:pt x="452" y="0"/>
                    <a:pt x="230" y="34"/>
                    <a:pt x="96" y="168"/>
                  </a:cubicBezTo>
                  <a:cubicBezTo>
                    <a:pt x="48" y="216"/>
                    <a:pt x="12" y="287"/>
                    <a:pt x="12" y="371"/>
                  </a:cubicBezTo>
                  <a:cubicBezTo>
                    <a:pt x="0" y="478"/>
                    <a:pt x="48" y="716"/>
                    <a:pt x="179" y="775"/>
                  </a:cubicBezTo>
                  <a:cubicBezTo>
                    <a:pt x="226" y="799"/>
                    <a:pt x="286" y="811"/>
                    <a:pt x="334" y="811"/>
                  </a:cubicBezTo>
                  <a:cubicBezTo>
                    <a:pt x="560" y="835"/>
                    <a:pt x="786" y="859"/>
                    <a:pt x="1012" y="871"/>
                  </a:cubicBezTo>
                  <a:cubicBezTo>
                    <a:pt x="1083" y="881"/>
                    <a:pt x="1153" y="884"/>
                    <a:pt x="1224" y="884"/>
                  </a:cubicBezTo>
                  <a:cubicBezTo>
                    <a:pt x="1320" y="884"/>
                    <a:pt x="1416" y="878"/>
                    <a:pt x="1512" y="871"/>
                  </a:cubicBezTo>
                  <a:cubicBezTo>
                    <a:pt x="1691" y="859"/>
                    <a:pt x="1846" y="752"/>
                    <a:pt x="1929" y="597"/>
                  </a:cubicBezTo>
                  <a:cubicBezTo>
                    <a:pt x="1977" y="466"/>
                    <a:pt x="1941" y="323"/>
                    <a:pt x="1846" y="240"/>
                  </a:cubicBezTo>
                  <a:cubicBezTo>
                    <a:pt x="1643" y="73"/>
                    <a:pt x="1179" y="37"/>
                    <a:pt x="929" y="13"/>
                  </a:cubicBezTo>
                  <a:cubicBezTo>
                    <a:pt x="848" y="6"/>
                    <a:pt x="758" y="0"/>
                    <a:pt x="6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563;p46">
              <a:extLst>
                <a:ext uri="{FF2B5EF4-FFF2-40B4-BE49-F238E27FC236}">
                  <a16:creationId xmlns:a16="http://schemas.microsoft.com/office/drawing/2014/main" id="{D83CFC37-7E46-7F68-083B-3CFDAEDCA0BA}"/>
                </a:ext>
              </a:extLst>
            </p:cNvPr>
            <p:cNvSpPr/>
            <p:nvPr/>
          </p:nvSpPr>
          <p:spPr>
            <a:xfrm>
              <a:off x="3549250" y="1316950"/>
              <a:ext cx="49425" cy="21475"/>
            </a:xfrm>
            <a:custGeom>
              <a:avLst/>
              <a:gdLst/>
              <a:ahLst/>
              <a:cxnLst/>
              <a:rect l="l" t="t" r="r" b="b"/>
              <a:pathLst>
                <a:path w="1977" h="859" extrusionOk="0">
                  <a:moveTo>
                    <a:pt x="1072" y="1"/>
                  </a:moveTo>
                  <a:cubicBezTo>
                    <a:pt x="822" y="13"/>
                    <a:pt x="357" y="13"/>
                    <a:pt x="143" y="179"/>
                  </a:cubicBezTo>
                  <a:cubicBezTo>
                    <a:pt x="48" y="263"/>
                    <a:pt x="0" y="394"/>
                    <a:pt x="36" y="525"/>
                  </a:cubicBezTo>
                  <a:cubicBezTo>
                    <a:pt x="119" y="691"/>
                    <a:pt x="274" y="799"/>
                    <a:pt x="453" y="822"/>
                  </a:cubicBezTo>
                  <a:cubicBezTo>
                    <a:pt x="607" y="846"/>
                    <a:pt x="774" y="858"/>
                    <a:pt x="941" y="858"/>
                  </a:cubicBezTo>
                  <a:cubicBezTo>
                    <a:pt x="1167" y="846"/>
                    <a:pt x="1393" y="846"/>
                    <a:pt x="1619" y="834"/>
                  </a:cubicBezTo>
                  <a:cubicBezTo>
                    <a:pt x="1679" y="834"/>
                    <a:pt x="1738" y="822"/>
                    <a:pt x="1786" y="810"/>
                  </a:cubicBezTo>
                  <a:cubicBezTo>
                    <a:pt x="1917" y="751"/>
                    <a:pt x="1977" y="513"/>
                    <a:pt x="1977" y="406"/>
                  </a:cubicBezTo>
                  <a:cubicBezTo>
                    <a:pt x="1977" y="322"/>
                    <a:pt x="1941" y="251"/>
                    <a:pt x="1893" y="191"/>
                  </a:cubicBezTo>
                  <a:cubicBezTo>
                    <a:pt x="1715" y="1"/>
                    <a:pt x="1346" y="1"/>
                    <a:pt x="1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564;p46">
              <a:extLst>
                <a:ext uri="{FF2B5EF4-FFF2-40B4-BE49-F238E27FC236}">
                  <a16:creationId xmlns:a16="http://schemas.microsoft.com/office/drawing/2014/main" id="{69039C7C-EE01-91BF-AA8C-1C971ED1E446}"/>
                </a:ext>
              </a:extLst>
            </p:cNvPr>
            <p:cNvSpPr/>
            <p:nvPr/>
          </p:nvSpPr>
          <p:spPr>
            <a:xfrm>
              <a:off x="3412025" y="1127600"/>
              <a:ext cx="408800" cy="169125"/>
            </a:xfrm>
            <a:custGeom>
              <a:avLst/>
              <a:gdLst/>
              <a:ahLst/>
              <a:cxnLst/>
              <a:rect l="l" t="t" r="r" b="b"/>
              <a:pathLst>
                <a:path w="16352" h="6765" extrusionOk="0">
                  <a:moveTo>
                    <a:pt x="8315" y="1"/>
                  </a:moveTo>
                  <a:cubicBezTo>
                    <a:pt x="8235" y="1"/>
                    <a:pt x="8154" y="1"/>
                    <a:pt x="8073" y="2"/>
                  </a:cubicBezTo>
                  <a:cubicBezTo>
                    <a:pt x="0" y="122"/>
                    <a:pt x="96" y="6003"/>
                    <a:pt x="96" y="6003"/>
                  </a:cubicBezTo>
                  <a:cubicBezTo>
                    <a:pt x="96" y="6003"/>
                    <a:pt x="3475" y="6596"/>
                    <a:pt x="6152" y="6596"/>
                  </a:cubicBezTo>
                  <a:cubicBezTo>
                    <a:pt x="6605" y="6596"/>
                    <a:pt x="7037" y="6579"/>
                    <a:pt x="7430" y="6539"/>
                  </a:cubicBezTo>
                  <a:lnTo>
                    <a:pt x="8239" y="4551"/>
                  </a:lnTo>
                  <a:lnTo>
                    <a:pt x="9335" y="6729"/>
                  </a:lnTo>
                  <a:cubicBezTo>
                    <a:pt x="9335" y="6729"/>
                    <a:pt x="10306" y="6764"/>
                    <a:pt x="11530" y="6764"/>
                  </a:cubicBezTo>
                  <a:cubicBezTo>
                    <a:pt x="13081" y="6764"/>
                    <a:pt x="15038" y="6708"/>
                    <a:pt x="15943" y="6456"/>
                  </a:cubicBezTo>
                  <a:cubicBezTo>
                    <a:pt x="15943" y="6456"/>
                    <a:pt x="16351" y="1"/>
                    <a:pt x="83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565;p46">
              <a:extLst>
                <a:ext uri="{FF2B5EF4-FFF2-40B4-BE49-F238E27FC236}">
                  <a16:creationId xmlns:a16="http://schemas.microsoft.com/office/drawing/2014/main" id="{31077DB0-C832-93E1-3B7D-14F606BDA682}"/>
                </a:ext>
              </a:extLst>
            </p:cNvPr>
            <p:cNvSpPr/>
            <p:nvPr/>
          </p:nvSpPr>
          <p:spPr>
            <a:xfrm>
              <a:off x="3549600" y="1601075"/>
              <a:ext cx="141850" cy="16575"/>
            </a:xfrm>
            <a:custGeom>
              <a:avLst/>
              <a:gdLst/>
              <a:ahLst/>
              <a:cxnLst/>
              <a:rect l="l" t="t" r="r" b="b"/>
              <a:pathLst>
                <a:path w="5674" h="663" extrusionOk="0">
                  <a:moveTo>
                    <a:pt x="240" y="0"/>
                  </a:moveTo>
                  <a:cubicBezTo>
                    <a:pt x="77" y="0"/>
                    <a:pt x="1" y="245"/>
                    <a:pt x="177" y="328"/>
                  </a:cubicBezTo>
                  <a:cubicBezTo>
                    <a:pt x="212" y="340"/>
                    <a:pt x="962" y="661"/>
                    <a:pt x="2891" y="661"/>
                  </a:cubicBezTo>
                  <a:lnTo>
                    <a:pt x="2939" y="661"/>
                  </a:lnTo>
                  <a:cubicBezTo>
                    <a:pt x="2992" y="662"/>
                    <a:pt x="3045" y="662"/>
                    <a:pt x="3097" y="662"/>
                  </a:cubicBezTo>
                  <a:cubicBezTo>
                    <a:pt x="3890" y="662"/>
                    <a:pt x="4681" y="579"/>
                    <a:pt x="5451" y="411"/>
                  </a:cubicBezTo>
                  <a:cubicBezTo>
                    <a:pt x="5674" y="378"/>
                    <a:pt x="5626" y="73"/>
                    <a:pt x="5433" y="73"/>
                  </a:cubicBezTo>
                  <a:cubicBezTo>
                    <a:pt x="5420" y="73"/>
                    <a:pt x="5406" y="75"/>
                    <a:pt x="5392" y="78"/>
                  </a:cubicBezTo>
                  <a:cubicBezTo>
                    <a:pt x="4662" y="236"/>
                    <a:pt x="3923" y="320"/>
                    <a:pt x="3174" y="320"/>
                  </a:cubicBezTo>
                  <a:cubicBezTo>
                    <a:pt x="3080" y="320"/>
                    <a:pt x="2986" y="319"/>
                    <a:pt x="2891" y="316"/>
                  </a:cubicBezTo>
                  <a:cubicBezTo>
                    <a:pt x="1058" y="316"/>
                    <a:pt x="331" y="18"/>
                    <a:pt x="320" y="18"/>
                  </a:cubicBezTo>
                  <a:cubicBezTo>
                    <a:pt x="291" y="6"/>
                    <a:pt x="265" y="0"/>
                    <a:pt x="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 name="Google Shape;759;p47">
            <a:extLst>
              <a:ext uri="{FF2B5EF4-FFF2-40B4-BE49-F238E27FC236}">
                <a16:creationId xmlns:a16="http://schemas.microsoft.com/office/drawing/2014/main" id="{1CBB0BDD-12E8-5314-6FB1-2D00B9BFCC57}"/>
              </a:ext>
            </a:extLst>
          </p:cNvPr>
          <p:cNvGrpSpPr/>
          <p:nvPr/>
        </p:nvGrpSpPr>
        <p:grpSpPr>
          <a:xfrm>
            <a:off x="1175291" y="1959252"/>
            <a:ext cx="384325" cy="368900"/>
            <a:chOff x="1468425" y="3227725"/>
            <a:chExt cx="384325" cy="368900"/>
          </a:xfrm>
        </p:grpSpPr>
        <p:sp>
          <p:nvSpPr>
            <p:cNvPr id="106" name="Google Shape;760;p47">
              <a:extLst>
                <a:ext uri="{FF2B5EF4-FFF2-40B4-BE49-F238E27FC236}">
                  <a16:creationId xmlns:a16="http://schemas.microsoft.com/office/drawing/2014/main" id="{6DBD0C23-FDC6-3C84-02E6-9D02C15A0EC2}"/>
                </a:ext>
              </a:extLst>
            </p:cNvPr>
            <p:cNvSpPr/>
            <p:nvPr/>
          </p:nvSpPr>
          <p:spPr>
            <a:xfrm>
              <a:off x="1468425" y="3297225"/>
              <a:ext cx="117450" cy="246675"/>
            </a:xfrm>
            <a:custGeom>
              <a:avLst/>
              <a:gdLst/>
              <a:ahLst/>
              <a:cxnLst/>
              <a:rect l="l" t="t" r="r" b="b"/>
              <a:pathLst>
                <a:path w="4698" h="9867" extrusionOk="0">
                  <a:moveTo>
                    <a:pt x="4460" y="0"/>
                  </a:moveTo>
                  <a:cubicBezTo>
                    <a:pt x="4405" y="0"/>
                    <a:pt x="4350" y="21"/>
                    <a:pt x="4308" y="61"/>
                  </a:cubicBezTo>
                  <a:cubicBezTo>
                    <a:pt x="3888" y="472"/>
                    <a:pt x="3502" y="987"/>
                    <a:pt x="3160" y="1596"/>
                  </a:cubicBezTo>
                  <a:cubicBezTo>
                    <a:pt x="2683" y="1365"/>
                    <a:pt x="2215" y="1266"/>
                    <a:pt x="1845" y="1266"/>
                  </a:cubicBezTo>
                  <a:cubicBezTo>
                    <a:pt x="1709" y="1266"/>
                    <a:pt x="1585" y="1279"/>
                    <a:pt x="1480" y="1305"/>
                  </a:cubicBezTo>
                  <a:cubicBezTo>
                    <a:pt x="1142" y="1387"/>
                    <a:pt x="1053" y="1575"/>
                    <a:pt x="1031" y="1680"/>
                  </a:cubicBezTo>
                  <a:cubicBezTo>
                    <a:pt x="1003" y="1817"/>
                    <a:pt x="1033" y="2028"/>
                    <a:pt x="1343" y="2265"/>
                  </a:cubicBezTo>
                  <a:cubicBezTo>
                    <a:pt x="2138" y="2874"/>
                    <a:pt x="2270" y="3508"/>
                    <a:pt x="2290" y="3661"/>
                  </a:cubicBezTo>
                  <a:cubicBezTo>
                    <a:pt x="2192" y="3984"/>
                    <a:pt x="2106" y="4316"/>
                    <a:pt x="2034" y="4653"/>
                  </a:cubicBezTo>
                  <a:cubicBezTo>
                    <a:pt x="1949" y="4628"/>
                    <a:pt x="1861" y="4606"/>
                    <a:pt x="1770" y="4590"/>
                  </a:cubicBezTo>
                  <a:cubicBezTo>
                    <a:pt x="1591" y="4556"/>
                    <a:pt x="1402" y="4538"/>
                    <a:pt x="1218" y="4538"/>
                  </a:cubicBezTo>
                  <a:cubicBezTo>
                    <a:pt x="694" y="4538"/>
                    <a:pt x="207" y="4683"/>
                    <a:pt x="80" y="5019"/>
                  </a:cubicBezTo>
                  <a:cubicBezTo>
                    <a:pt x="22" y="5175"/>
                    <a:pt x="1" y="5483"/>
                    <a:pt x="529" y="5800"/>
                  </a:cubicBezTo>
                  <a:cubicBezTo>
                    <a:pt x="1357" y="6297"/>
                    <a:pt x="1694" y="7196"/>
                    <a:pt x="1748" y="7356"/>
                  </a:cubicBezTo>
                  <a:cubicBezTo>
                    <a:pt x="1756" y="8213"/>
                    <a:pt x="2007" y="9050"/>
                    <a:pt x="2475" y="9768"/>
                  </a:cubicBezTo>
                  <a:cubicBezTo>
                    <a:pt x="2516" y="9832"/>
                    <a:pt x="2586" y="9867"/>
                    <a:pt x="2656" y="9867"/>
                  </a:cubicBezTo>
                  <a:cubicBezTo>
                    <a:pt x="2697" y="9867"/>
                    <a:pt x="2737" y="9855"/>
                    <a:pt x="2774" y="9832"/>
                  </a:cubicBezTo>
                  <a:cubicBezTo>
                    <a:pt x="2874" y="9767"/>
                    <a:pt x="2903" y="9633"/>
                    <a:pt x="2839" y="9531"/>
                  </a:cubicBezTo>
                  <a:cubicBezTo>
                    <a:pt x="2410" y="8875"/>
                    <a:pt x="2181" y="8105"/>
                    <a:pt x="2181" y="7321"/>
                  </a:cubicBezTo>
                  <a:cubicBezTo>
                    <a:pt x="2181" y="7299"/>
                    <a:pt x="2178" y="7277"/>
                    <a:pt x="2170" y="7256"/>
                  </a:cubicBezTo>
                  <a:cubicBezTo>
                    <a:pt x="2146" y="7173"/>
                    <a:pt x="1790" y="6052"/>
                    <a:pt x="750" y="5429"/>
                  </a:cubicBezTo>
                  <a:cubicBezTo>
                    <a:pt x="510" y="5284"/>
                    <a:pt x="479" y="5186"/>
                    <a:pt x="484" y="5173"/>
                  </a:cubicBezTo>
                  <a:cubicBezTo>
                    <a:pt x="515" y="5093"/>
                    <a:pt x="784" y="4968"/>
                    <a:pt x="1216" y="4968"/>
                  </a:cubicBezTo>
                  <a:cubicBezTo>
                    <a:pt x="1357" y="4968"/>
                    <a:pt x="1516" y="4982"/>
                    <a:pt x="1689" y="5014"/>
                  </a:cubicBezTo>
                  <a:cubicBezTo>
                    <a:pt x="2556" y="5176"/>
                    <a:pt x="3166" y="5839"/>
                    <a:pt x="3173" y="5846"/>
                  </a:cubicBezTo>
                  <a:cubicBezTo>
                    <a:pt x="3215" y="5893"/>
                    <a:pt x="3274" y="5918"/>
                    <a:pt x="3334" y="5918"/>
                  </a:cubicBezTo>
                  <a:cubicBezTo>
                    <a:pt x="3385" y="5918"/>
                    <a:pt x="3437" y="5899"/>
                    <a:pt x="3478" y="5862"/>
                  </a:cubicBezTo>
                  <a:cubicBezTo>
                    <a:pt x="3567" y="5782"/>
                    <a:pt x="3574" y="5645"/>
                    <a:pt x="3494" y="5556"/>
                  </a:cubicBezTo>
                  <a:cubicBezTo>
                    <a:pt x="3194" y="5243"/>
                    <a:pt x="2837" y="4990"/>
                    <a:pt x="2443" y="4807"/>
                  </a:cubicBezTo>
                  <a:cubicBezTo>
                    <a:pt x="2519" y="4447"/>
                    <a:pt x="2612" y="4090"/>
                    <a:pt x="2718" y="3745"/>
                  </a:cubicBezTo>
                  <a:cubicBezTo>
                    <a:pt x="2726" y="3722"/>
                    <a:pt x="2729" y="3696"/>
                    <a:pt x="2728" y="3671"/>
                  </a:cubicBezTo>
                  <a:cubicBezTo>
                    <a:pt x="2726" y="3633"/>
                    <a:pt x="2667" y="2733"/>
                    <a:pt x="1605" y="1922"/>
                  </a:cubicBezTo>
                  <a:cubicBezTo>
                    <a:pt x="1510" y="1847"/>
                    <a:pt x="1473" y="1796"/>
                    <a:pt x="1462" y="1772"/>
                  </a:cubicBezTo>
                  <a:cubicBezTo>
                    <a:pt x="1497" y="1748"/>
                    <a:pt x="1604" y="1702"/>
                    <a:pt x="1821" y="1699"/>
                  </a:cubicBezTo>
                  <a:lnTo>
                    <a:pt x="1842" y="1699"/>
                  </a:lnTo>
                  <a:cubicBezTo>
                    <a:pt x="2497" y="1699"/>
                    <a:pt x="3456" y="2073"/>
                    <a:pt x="4140" y="2914"/>
                  </a:cubicBezTo>
                  <a:cubicBezTo>
                    <a:pt x="4183" y="2967"/>
                    <a:pt x="4246" y="2995"/>
                    <a:pt x="4309" y="2995"/>
                  </a:cubicBezTo>
                  <a:cubicBezTo>
                    <a:pt x="4357" y="2995"/>
                    <a:pt x="4405" y="2979"/>
                    <a:pt x="4445" y="2946"/>
                  </a:cubicBezTo>
                  <a:cubicBezTo>
                    <a:pt x="4537" y="2871"/>
                    <a:pt x="4551" y="2734"/>
                    <a:pt x="4477" y="2640"/>
                  </a:cubicBezTo>
                  <a:cubicBezTo>
                    <a:pt x="4211" y="2314"/>
                    <a:pt x="3895" y="2031"/>
                    <a:pt x="3539" y="1806"/>
                  </a:cubicBezTo>
                  <a:cubicBezTo>
                    <a:pt x="3861" y="1235"/>
                    <a:pt x="4221" y="753"/>
                    <a:pt x="4610" y="372"/>
                  </a:cubicBezTo>
                  <a:cubicBezTo>
                    <a:pt x="4696" y="287"/>
                    <a:pt x="4698" y="150"/>
                    <a:pt x="4613" y="65"/>
                  </a:cubicBezTo>
                  <a:cubicBezTo>
                    <a:pt x="4571" y="22"/>
                    <a:pt x="4516" y="0"/>
                    <a:pt x="44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07" name="Google Shape;761;p47">
              <a:extLst>
                <a:ext uri="{FF2B5EF4-FFF2-40B4-BE49-F238E27FC236}">
                  <a16:creationId xmlns:a16="http://schemas.microsoft.com/office/drawing/2014/main" id="{5CBD8162-86D0-5074-EB8E-F865435790CB}"/>
                </a:ext>
              </a:extLst>
            </p:cNvPr>
            <p:cNvSpPr/>
            <p:nvPr/>
          </p:nvSpPr>
          <p:spPr>
            <a:xfrm>
              <a:off x="1604425" y="3337500"/>
              <a:ext cx="59125" cy="62050"/>
            </a:xfrm>
            <a:custGeom>
              <a:avLst/>
              <a:gdLst/>
              <a:ahLst/>
              <a:cxnLst/>
              <a:rect l="l" t="t" r="r" b="b"/>
              <a:pathLst>
                <a:path w="2365" h="2482" extrusionOk="0">
                  <a:moveTo>
                    <a:pt x="1183" y="1"/>
                  </a:moveTo>
                  <a:cubicBezTo>
                    <a:pt x="784" y="1"/>
                    <a:pt x="477" y="385"/>
                    <a:pt x="242" y="1179"/>
                  </a:cubicBezTo>
                  <a:cubicBezTo>
                    <a:pt x="140" y="1525"/>
                    <a:pt x="65" y="1878"/>
                    <a:pt x="16" y="2236"/>
                  </a:cubicBezTo>
                  <a:cubicBezTo>
                    <a:pt x="0" y="2365"/>
                    <a:pt x="100" y="2479"/>
                    <a:pt x="231" y="2481"/>
                  </a:cubicBezTo>
                  <a:cubicBezTo>
                    <a:pt x="340" y="2481"/>
                    <a:pt x="431" y="2400"/>
                    <a:pt x="445" y="2292"/>
                  </a:cubicBezTo>
                  <a:cubicBezTo>
                    <a:pt x="560" y="1413"/>
                    <a:pt x="891" y="433"/>
                    <a:pt x="1183" y="433"/>
                  </a:cubicBezTo>
                  <a:cubicBezTo>
                    <a:pt x="1476" y="433"/>
                    <a:pt x="1805" y="1413"/>
                    <a:pt x="1919" y="2292"/>
                  </a:cubicBezTo>
                  <a:cubicBezTo>
                    <a:pt x="1934" y="2402"/>
                    <a:pt x="2027" y="2481"/>
                    <a:pt x="2136" y="2481"/>
                  </a:cubicBezTo>
                  <a:cubicBezTo>
                    <a:pt x="2145" y="2481"/>
                    <a:pt x="2154" y="2481"/>
                    <a:pt x="2163" y="2479"/>
                  </a:cubicBezTo>
                  <a:cubicBezTo>
                    <a:pt x="2280" y="2464"/>
                    <a:pt x="2364" y="2355"/>
                    <a:pt x="2349" y="2236"/>
                  </a:cubicBezTo>
                  <a:cubicBezTo>
                    <a:pt x="2299" y="1878"/>
                    <a:pt x="2225" y="1525"/>
                    <a:pt x="2124" y="1179"/>
                  </a:cubicBezTo>
                  <a:cubicBezTo>
                    <a:pt x="1889" y="385"/>
                    <a:pt x="1581" y="1"/>
                    <a:pt x="11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08" name="Google Shape;762;p47">
              <a:extLst>
                <a:ext uri="{FF2B5EF4-FFF2-40B4-BE49-F238E27FC236}">
                  <a16:creationId xmlns:a16="http://schemas.microsoft.com/office/drawing/2014/main" id="{CB61B05E-9014-0426-124D-89FD019CD5B9}"/>
                </a:ext>
              </a:extLst>
            </p:cNvPr>
            <p:cNvSpPr/>
            <p:nvPr/>
          </p:nvSpPr>
          <p:spPr>
            <a:xfrm>
              <a:off x="1542325" y="3227725"/>
              <a:ext cx="310425" cy="368900"/>
            </a:xfrm>
            <a:custGeom>
              <a:avLst/>
              <a:gdLst/>
              <a:ahLst/>
              <a:cxnLst/>
              <a:rect l="l" t="t" r="r" b="b"/>
              <a:pathLst>
                <a:path w="12417" h="14756" extrusionOk="0">
                  <a:moveTo>
                    <a:pt x="10138" y="5713"/>
                  </a:moveTo>
                  <a:lnTo>
                    <a:pt x="10138" y="5713"/>
                  </a:lnTo>
                  <a:cubicBezTo>
                    <a:pt x="11938" y="7677"/>
                    <a:pt x="11830" y="10794"/>
                    <a:pt x="9858" y="12764"/>
                  </a:cubicBezTo>
                  <a:lnTo>
                    <a:pt x="9858" y="12763"/>
                  </a:lnTo>
                  <a:cubicBezTo>
                    <a:pt x="8822" y="13798"/>
                    <a:pt x="7468" y="14320"/>
                    <a:pt x="6131" y="14320"/>
                  </a:cubicBezTo>
                  <a:cubicBezTo>
                    <a:pt x="4924" y="14320"/>
                    <a:pt x="3732" y="13896"/>
                    <a:pt x="2799" y="13043"/>
                  </a:cubicBezTo>
                  <a:lnTo>
                    <a:pt x="2980" y="12863"/>
                  </a:lnTo>
                  <a:cubicBezTo>
                    <a:pt x="3708" y="13512"/>
                    <a:pt x="4662" y="13849"/>
                    <a:pt x="5672" y="13849"/>
                  </a:cubicBezTo>
                  <a:cubicBezTo>
                    <a:pt x="6335" y="13849"/>
                    <a:pt x="7024" y="13704"/>
                    <a:pt x="7688" y="13407"/>
                  </a:cubicBezTo>
                  <a:cubicBezTo>
                    <a:pt x="7798" y="13357"/>
                    <a:pt x="7847" y="13230"/>
                    <a:pt x="7798" y="13121"/>
                  </a:cubicBezTo>
                  <a:cubicBezTo>
                    <a:pt x="7762" y="13040"/>
                    <a:pt x="7682" y="12992"/>
                    <a:pt x="7600" y="12992"/>
                  </a:cubicBezTo>
                  <a:cubicBezTo>
                    <a:pt x="7570" y="12992"/>
                    <a:pt x="7540" y="12998"/>
                    <a:pt x="7512" y="13011"/>
                  </a:cubicBezTo>
                  <a:cubicBezTo>
                    <a:pt x="6904" y="13282"/>
                    <a:pt x="6277" y="13414"/>
                    <a:pt x="5674" y="13414"/>
                  </a:cubicBezTo>
                  <a:cubicBezTo>
                    <a:pt x="4777" y="13414"/>
                    <a:pt x="3933" y="13122"/>
                    <a:pt x="3287" y="12556"/>
                  </a:cubicBezTo>
                  <a:lnTo>
                    <a:pt x="9652" y="6198"/>
                  </a:lnTo>
                  <a:lnTo>
                    <a:pt x="9652" y="6198"/>
                  </a:lnTo>
                  <a:cubicBezTo>
                    <a:pt x="10992" y="7724"/>
                    <a:pt x="10742" y="10255"/>
                    <a:pt x="9044" y="11950"/>
                  </a:cubicBezTo>
                  <a:cubicBezTo>
                    <a:pt x="8798" y="12197"/>
                    <a:pt x="8529" y="12416"/>
                    <a:pt x="8240" y="12610"/>
                  </a:cubicBezTo>
                  <a:cubicBezTo>
                    <a:pt x="8140" y="12675"/>
                    <a:pt x="8113" y="12811"/>
                    <a:pt x="8179" y="12911"/>
                  </a:cubicBezTo>
                  <a:cubicBezTo>
                    <a:pt x="8222" y="12973"/>
                    <a:pt x="8290" y="13007"/>
                    <a:pt x="8361" y="13007"/>
                  </a:cubicBezTo>
                  <a:cubicBezTo>
                    <a:pt x="8402" y="13007"/>
                    <a:pt x="8443" y="12995"/>
                    <a:pt x="8480" y="12971"/>
                  </a:cubicBezTo>
                  <a:cubicBezTo>
                    <a:pt x="8793" y="12761"/>
                    <a:pt x="9086" y="12523"/>
                    <a:pt x="9351" y="12257"/>
                  </a:cubicBezTo>
                  <a:cubicBezTo>
                    <a:pt x="11219" y="10391"/>
                    <a:pt x="11469" y="7584"/>
                    <a:pt x="9959" y="5891"/>
                  </a:cubicBezTo>
                  <a:lnTo>
                    <a:pt x="10138" y="5713"/>
                  </a:lnTo>
                  <a:close/>
                  <a:moveTo>
                    <a:pt x="3667" y="0"/>
                  </a:moveTo>
                  <a:cubicBezTo>
                    <a:pt x="2788" y="0"/>
                    <a:pt x="2532" y="673"/>
                    <a:pt x="2285" y="1325"/>
                  </a:cubicBezTo>
                  <a:cubicBezTo>
                    <a:pt x="2173" y="1622"/>
                    <a:pt x="2055" y="1930"/>
                    <a:pt x="1877" y="2221"/>
                  </a:cubicBezTo>
                  <a:cubicBezTo>
                    <a:pt x="1818" y="2325"/>
                    <a:pt x="1851" y="2455"/>
                    <a:pt x="1952" y="2517"/>
                  </a:cubicBezTo>
                  <a:cubicBezTo>
                    <a:pt x="1987" y="2538"/>
                    <a:pt x="2026" y="2548"/>
                    <a:pt x="2064" y="2548"/>
                  </a:cubicBezTo>
                  <a:cubicBezTo>
                    <a:pt x="2136" y="2548"/>
                    <a:pt x="2207" y="2513"/>
                    <a:pt x="2247" y="2447"/>
                  </a:cubicBezTo>
                  <a:cubicBezTo>
                    <a:pt x="2446" y="2121"/>
                    <a:pt x="2576" y="1779"/>
                    <a:pt x="2691" y="1477"/>
                  </a:cubicBezTo>
                  <a:cubicBezTo>
                    <a:pt x="2952" y="790"/>
                    <a:pt x="3112" y="433"/>
                    <a:pt x="3667" y="433"/>
                  </a:cubicBezTo>
                  <a:cubicBezTo>
                    <a:pt x="4220" y="433"/>
                    <a:pt x="4383" y="790"/>
                    <a:pt x="4642" y="1477"/>
                  </a:cubicBezTo>
                  <a:cubicBezTo>
                    <a:pt x="4833" y="1978"/>
                    <a:pt x="5047" y="2546"/>
                    <a:pt x="5540" y="3023"/>
                  </a:cubicBezTo>
                  <a:cubicBezTo>
                    <a:pt x="5545" y="3026"/>
                    <a:pt x="5548" y="3031"/>
                    <a:pt x="5553" y="3034"/>
                  </a:cubicBezTo>
                  <a:cubicBezTo>
                    <a:pt x="5992" y="3431"/>
                    <a:pt x="6394" y="3953"/>
                    <a:pt x="6750" y="4587"/>
                  </a:cubicBezTo>
                  <a:cubicBezTo>
                    <a:pt x="6395" y="4813"/>
                    <a:pt x="6077" y="5094"/>
                    <a:pt x="5814" y="5422"/>
                  </a:cubicBezTo>
                  <a:cubicBezTo>
                    <a:pt x="5737" y="5514"/>
                    <a:pt x="5752" y="5651"/>
                    <a:pt x="5844" y="5726"/>
                  </a:cubicBezTo>
                  <a:cubicBezTo>
                    <a:pt x="5885" y="5759"/>
                    <a:pt x="5933" y="5775"/>
                    <a:pt x="5982" y="5775"/>
                  </a:cubicBezTo>
                  <a:cubicBezTo>
                    <a:pt x="6045" y="5775"/>
                    <a:pt x="6107" y="5748"/>
                    <a:pt x="6149" y="5695"/>
                  </a:cubicBezTo>
                  <a:cubicBezTo>
                    <a:pt x="6834" y="4853"/>
                    <a:pt x="7793" y="4481"/>
                    <a:pt x="8448" y="4481"/>
                  </a:cubicBezTo>
                  <a:cubicBezTo>
                    <a:pt x="8455" y="4481"/>
                    <a:pt x="8463" y="4481"/>
                    <a:pt x="8470" y="4481"/>
                  </a:cubicBezTo>
                  <a:cubicBezTo>
                    <a:pt x="8550" y="4481"/>
                    <a:pt x="8630" y="4489"/>
                    <a:pt x="8710" y="4508"/>
                  </a:cubicBezTo>
                  <a:cubicBezTo>
                    <a:pt x="8752" y="4516"/>
                    <a:pt x="8792" y="4532"/>
                    <a:pt x="8827" y="4554"/>
                  </a:cubicBezTo>
                  <a:cubicBezTo>
                    <a:pt x="8815" y="4576"/>
                    <a:pt x="8780" y="4629"/>
                    <a:pt x="8683" y="4702"/>
                  </a:cubicBezTo>
                  <a:cubicBezTo>
                    <a:pt x="7621" y="5514"/>
                    <a:pt x="7564" y="6413"/>
                    <a:pt x="7561" y="6451"/>
                  </a:cubicBezTo>
                  <a:cubicBezTo>
                    <a:pt x="7561" y="6476"/>
                    <a:pt x="7564" y="6502"/>
                    <a:pt x="7570" y="6525"/>
                  </a:cubicBezTo>
                  <a:cubicBezTo>
                    <a:pt x="7661" y="6818"/>
                    <a:pt x="7741" y="7120"/>
                    <a:pt x="7809" y="7425"/>
                  </a:cubicBezTo>
                  <a:lnTo>
                    <a:pt x="4901" y="10330"/>
                  </a:lnTo>
                  <a:cubicBezTo>
                    <a:pt x="4860" y="10112"/>
                    <a:pt x="4799" y="9833"/>
                    <a:pt x="4715" y="9550"/>
                  </a:cubicBezTo>
                  <a:cubicBezTo>
                    <a:pt x="4449" y="8659"/>
                    <a:pt x="4106" y="8227"/>
                    <a:pt x="3667" y="8227"/>
                  </a:cubicBezTo>
                  <a:cubicBezTo>
                    <a:pt x="3227" y="8227"/>
                    <a:pt x="2883" y="8659"/>
                    <a:pt x="2618" y="9550"/>
                  </a:cubicBezTo>
                  <a:cubicBezTo>
                    <a:pt x="2505" y="9944"/>
                    <a:pt x="2419" y="10346"/>
                    <a:pt x="2362" y="10753"/>
                  </a:cubicBezTo>
                  <a:cubicBezTo>
                    <a:pt x="2349" y="10869"/>
                    <a:pt x="2433" y="10974"/>
                    <a:pt x="2549" y="10988"/>
                  </a:cubicBezTo>
                  <a:cubicBezTo>
                    <a:pt x="2559" y="10990"/>
                    <a:pt x="2569" y="10990"/>
                    <a:pt x="2578" y="10990"/>
                  </a:cubicBezTo>
                  <a:cubicBezTo>
                    <a:pt x="2683" y="10990"/>
                    <a:pt x="2775" y="10914"/>
                    <a:pt x="2791" y="10809"/>
                  </a:cubicBezTo>
                  <a:cubicBezTo>
                    <a:pt x="2909" y="9907"/>
                    <a:pt x="3278" y="8659"/>
                    <a:pt x="3666" y="8659"/>
                  </a:cubicBezTo>
                  <a:cubicBezTo>
                    <a:pt x="4039" y="8659"/>
                    <a:pt x="4395" y="9815"/>
                    <a:pt x="4526" y="10705"/>
                  </a:cubicBezTo>
                  <a:lnTo>
                    <a:pt x="2336" y="12893"/>
                  </a:lnTo>
                  <a:cubicBezTo>
                    <a:pt x="2252" y="12977"/>
                    <a:pt x="2252" y="13114"/>
                    <a:pt x="2336" y="13200"/>
                  </a:cubicBezTo>
                  <a:cubicBezTo>
                    <a:pt x="2807" y="13671"/>
                    <a:pt x="3363" y="14048"/>
                    <a:pt x="3974" y="14311"/>
                  </a:cubicBezTo>
                  <a:cubicBezTo>
                    <a:pt x="3872" y="14318"/>
                    <a:pt x="3769" y="14321"/>
                    <a:pt x="3666" y="14321"/>
                  </a:cubicBezTo>
                  <a:cubicBezTo>
                    <a:pt x="2427" y="14321"/>
                    <a:pt x="1234" y="13825"/>
                    <a:pt x="395" y="12957"/>
                  </a:cubicBezTo>
                  <a:cubicBezTo>
                    <a:pt x="353" y="12913"/>
                    <a:pt x="297" y="12891"/>
                    <a:pt x="240" y="12891"/>
                  </a:cubicBezTo>
                  <a:cubicBezTo>
                    <a:pt x="186" y="12891"/>
                    <a:pt x="132" y="12911"/>
                    <a:pt x="90" y="12952"/>
                  </a:cubicBezTo>
                  <a:cubicBezTo>
                    <a:pt x="4" y="13035"/>
                    <a:pt x="1" y="13173"/>
                    <a:pt x="83" y="13259"/>
                  </a:cubicBezTo>
                  <a:cubicBezTo>
                    <a:pt x="1004" y="14210"/>
                    <a:pt x="2309" y="14755"/>
                    <a:pt x="3666" y="14755"/>
                  </a:cubicBezTo>
                  <a:cubicBezTo>
                    <a:pt x="4074" y="14755"/>
                    <a:pt x="4483" y="14706"/>
                    <a:pt x="4880" y="14609"/>
                  </a:cubicBezTo>
                  <a:cubicBezTo>
                    <a:pt x="5289" y="14704"/>
                    <a:pt x="5709" y="14752"/>
                    <a:pt x="6130" y="14752"/>
                  </a:cubicBezTo>
                  <a:cubicBezTo>
                    <a:pt x="7578" y="14752"/>
                    <a:pt x="9043" y="14189"/>
                    <a:pt x="10164" y="13070"/>
                  </a:cubicBezTo>
                  <a:cubicBezTo>
                    <a:pt x="12359" y="10877"/>
                    <a:pt x="12417" y="7368"/>
                    <a:pt x="10294" y="5249"/>
                  </a:cubicBezTo>
                  <a:lnTo>
                    <a:pt x="10296" y="5249"/>
                  </a:lnTo>
                  <a:cubicBezTo>
                    <a:pt x="10253" y="5207"/>
                    <a:pt x="10197" y="5187"/>
                    <a:pt x="10142" y="5187"/>
                  </a:cubicBezTo>
                  <a:cubicBezTo>
                    <a:pt x="10086" y="5187"/>
                    <a:pt x="10031" y="5207"/>
                    <a:pt x="9989" y="5249"/>
                  </a:cubicBezTo>
                  <a:lnTo>
                    <a:pt x="8170" y="7066"/>
                  </a:lnTo>
                  <a:cubicBezTo>
                    <a:pt x="8117" y="6855"/>
                    <a:pt x="8060" y="6646"/>
                    <a:pt x="7998" y="6441"/>
                  </a:cubicBezTo>
                  <a:cubicBezTo>
                    <a:pt x="8017" y="6295"/>
                    <a:pt x="8149" y="5656"/>
                    <a:pt x="8947" y="5047"/>
                  </a:cubicBezTo>
                  <a:cubicBezTo>
                    <a:pt x="9256" y="4808"/>
                    <a:pt x="9288" y="4597"/>
                    <a:pt x="9259" y="4462"/>
                  </a:cubicBezTo>
                  <a:cubicBezTo>
                    <a:pt x="9237" y="4355"/>
                    <a:pt x="9148" y="4167"/>
                    <a:pt x="8809" y="4086"/>
                  </a:cubicBezTo>
                  <a:cubicBezTo>
                    <a:pt x="8703" y="4060"/>
                    <a:pt x="8579" y="4047"/>
                    <a:pt x="8441" y="4047"/>
                  </a:cubicBezTo>
                  <a:cubicBezTo>
                    <a:pt x="8072" y="4047"/>
                    <a:pt x="7605" y="4145"/>
                    <a:pt x="7128" y="4376"/>
                  </a:cubicBezTo>
                  <a:cubicBezTo>
                    <a:pt x="6752" y="3703"/>
                    <a:pt x="6321" y="3147"/>
                    <a:pt x="5850" y="2719"/>
                  </a:cubicBezTo>
                  <a:lnTo>
                    <a:pt x="5849" y="2717"/>
                  </a:lnTo>
                  <a:cubicBezTo>
                    <a:pt x="5421" y="2307"/>
                    <a:pt x="5222" y="1784"/>
                    <a:pt x="5047" y="1325"/>
                  </a:cubicBezTo>
                  <a:cubicBezTo>
                    <a:pt x="4801" y="673"/>
                    <a:pt x="4545" y="0"/>
                    <a:pt x="36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09" name="Google Shape;763;p47">
              <a:extLst>
                <a:ext uri="{FF2B5EF4-FFF2-40B4-BE49-F238E27FC236}">
                  <a16:creationId xmlns:a16="http://schemas.microsoft.com/office/drawing/2014/main" id="{FADB6FC8-8160-3946-FB1B-20F5B8C2BD60}"/>
                </a:ext>
              </a:extLst>
            </p:cNvPr>
            <p:cNvSpPr/>
            <p:nvPr/>
          </p:nvSpPr>
          <p:spPr>
            <a:xfrm>
              <a:off x="1648100" y="3518725"/>
              <a:ext cx="18825" cy="18775"/>
            </a:xfrm>
            <a:custGeom>
              <a:avLst/>
              <a:gdLst/>
              <a:ahLst/>
              <a:cxnLst/>
              <a:rect l="l" t="t" r="r" b="b"/>
              <a:pathLst>
                <a:path w="753" h="751" extrusionOk="0">
                  <a:moveTo>
                    <a:pt x="377" y="0"/>
                  </a:moveTo>
                  <a:cubicBezTo>
                    <a:pt x="169" y="0"/>
                    <a:pt x="1" y="169"/>
                    <a:pt x="1" y="376"/>
                  </a:cubicBezTo>
                  <a:cubicBezTo>
                    <a:pt x="1" y="582"/>
                    <a:pt x="169" y="751"/>
                    <a:pt x="377" y="751"/>
                  </a:cubicBezTo>
                  <a:cubicBezTo>
                    <a:pt x="584" y="751"/>
                    <a:pt x="753" y="582"/>
                    <a:pt x="753" y="376"/>
                  </a:cubicBezTo>
                  <a:cubicBezTo>
                    <a:pt x="753" y="169"/>
                    <a:pt x="584" y="0"/>
                    <a:pt x="3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0" name="Google Shape;764;p47">
              <a:extLst>
                <a:ext uri="{FF2B5EF4-FFF2-40B4-BE49-F238E27FC236}">
                  <a16:creationId xmlns:a16="http://schemas.microsoft.com/office/drawing/2014/main" id="{D52386F1-9732-C625-A5A6-75A608294E3B}"/>
                </a:ext>
              </a:extLst>
            </p:cNvPr>
            <p:cNvSpPr/>
            <p:nvPr/>
          </p:nvSpPr>
          <p:spPr>
            <a:xfrm>
              <a:off x="1681700" y="3535650"/>
              <a:ext cx="18825" cy="18750"/>
            </a:xfrm>
            <a:custGeom>
              <a:avLst/>
              <a:gdLst/>
              <a:ahLst/>
              <a:cxnLst/>
              <a:rect l="l" t="t" r="r" b="b"/>
              <a:pathLst>
                <a:path w="753" h="750" extrusionOk="0">
                  <a:moveTo>
                    <a:pt x="375" y="1"/>
                  </a:moveTo>
                  <a:cubicBezTo>
                    <a:pt x="169" y="1"/>
                    <a:pt x="0" y="168"/>
                    <a:pt x="0" y="374"/>
                  </a:cubicBezTo>
                  <a:cubicBezTo>
                    <a:pt x="0" y="583"/>
                    <a:pt x="169" y="749"/>
                    <a:pt x="375" y="749"/>
                  </a:cubicBezTo>
                  <a:cubicBezTo>
                    <a:pt x="584" y="749"/>
                    <a:pt x="752" y="583"/>
                    <a:pt x="752" y="374"/>
                  </a:cubicBezTo>
                  <a:cubicBezTo>
                    <a:pt x="752" y="168"/>
                    <a:pt x="584" y="1"/>
                    <a:pt x="3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1" name="Google Shape;765;p47">
              <a:extLst>
                <a:ext uri="{FF2B5EF4-FFF2-40B4-BE49-F238E27FC236}">
                  <a16:creationId xmlns:a16="http://schemas.microsoft.com/office/drawing/2014/main" id="{E144394A-AC5A-A18F-0162-CBD3A458E1FB}"/>
                </a:ext>
              </a:extLst>
            </p:cNvPr>
            <p:cNvSpPr/>
            <p:nvPr/>
          </p:nvSpPr>
          <p:spPr>
            <a:xfrm>
              <a:off x="1688325" y="3504250"/>
              <a:ext cx="18825" cy="18800"/>
            </a:xfrm>
            <a:custGeom>
              <a:avLst/>
              <a:gdLst/>
              <a:ahLst/>
              <a:cxnLst/>
              <a:rect l="l" t="t" r="r" b="b"/>
              <a:pathLst>
                <a:path w="753" h="752" extrusionOk="0">
                  <a:moveTo>
                    <a:pt x="376" y="1"/>
                  </a:moveTo>
                  <a:cubicBezTo>
                    <a:pt x="169" y="1"/>
                    <a:pt x="1" y="168"/>
                    <a:pt x="1" y="376"/>
                  </a:cubicBezTo>
                  <a:cubicBezTo>
                    <a:pt x="1" y="582"/>
                    <a:pt x="169" y="751"/>
                    <a:pt x="376" y="751"/>
                  </a:cubicBezTo>
                  <a:cubicBezTo>
                    <a:pt x="584" y="751"/>
                    <a:pt x="753" y="582"/>
                    <a:pt x="753" y="376"/>
                  </a:cubicBezTo>
                  <a:cubicBezTo>
                    <a:pt x="753" y="168"/>
                    <a:pt x="584" y="1"/>
                    <a:pt x="37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2" name="Google Shape;766;p47">
              <a:extLst>
                <a:ext uri="{FF2B5EF4-FFF2-40B4-BE49-F238E27FC236}">
                  <a16:creationId xmlns:a16="http://schemas.microsoft.com/office/drawing/2014/main" id="{A818F9A0-9ABB-5632-C530-471FCE85D537}"/>
                </a:ext>
              </a:extLst>
            </p:cNvPr>
            <p:cNvSpPr/>
            <p:nvPr/>
          </p:nvSpPr>
          <p:spPr>
            <a:xfrm>
              <a:off x="1722900" y="3516325"/>
              <a:ext cx="18800" cy="18750"/>
            </a:xfrm>
            <a:custGeom>
              <a:avLst/>
              <a:gdLst/>
              <a:ahLst/>
              <a:cxnLst/>
              <a:rect l="l" t="t" r="r" b="b"/>
              <a:pathLst>
                <a:path w="752" h="750" extrusionOk="0">
                  <a:moveTo>
                    <a:pt x="376" y="1"/>
                  </a:moveTo>
                  <a:cubicBezTo>
                    <a:pt x="169" y="1"/>
                    <a:pt x="1" y="168"/>
                    <a:pt x="1" y="376"/>
                  </a:cubicBezTo>
                  <a:cubicBezTo>
                    <a:pt x="1" y="583"/>
                    <a:pt x="169" y="750"/>
                    <a:pt x="376" y="750"/>
                  </a:cubicBezTo>
                  <a:cubicBezTo>
                    <a:pt x="584" y="750"/>
                    <a:pt x="751" y="583"/>
                    <a:pt x="751" y="376"/>
                  </a:cubicBezTo>
                  <a:cubicBezTo>
                    <a:pt x="751" y="168"/>
                    <a:pt x="584" y="1"/>
                    <a:pt x="37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3" name="Google Shape;767;p47">
              <a:extLst>
                <a:ext uri="{FF2B5EF4-FFF2-40B4-BE49-F238E27FC236}">
                  <a16:creationId xmlns:a16="http://schemas.microsoft.com/office/drawing/2014/main" id="{567ED1D4-BF55-4536-FC6F-E1DD3CA22DCC}"/>
                </a:ext>
              </a:extLst>
            </p:cNvPr>
            <p:cNvSpPr/>
            <p:nvPr/>
          </p:nvSpPr>
          <p:spPr>
            <a:xfrm>
              <a:off x="1728725" y="3483075"/>
              <a:ext cx="18775" cy="18775"/>
            </a:xfrm>
            <a:custGeom>
              <a:avLst/>
              <a:gdLst/>
              <a:ahLst/>
              <a:cxnLst/>
              <a:rect l="l" t="t" r="r" b="b"/>
              <a:pathLst>
                <a:path w="751" h="751" extrusionOk="0">
                  <a:moveTo>
                    <a:pt x="375" y="0"/>
                  </a:moveTo>
                  <a:cubicBezTo>
                    <a:pt x="169" y="0"/>
                    <a:pt x="0" y="169"/>
                    <a:pt x="0" y="375"/>
                  </a:cubicBezTo>
                  <a:cubicBezTo>
                    <a:pt x="0" y="582"/>
                    <a:pt x="169" y="751"/>
                    <a:pt x="375" y="751"/>
                  </a:cubicBezTo>
                  <a:cubicBezTo>
                    <a:pt x="584" y="751"/>
                    <a:pt x="750" y="582"/>
                    <a:pt x="750" y="375"/>
                  </a:cubicBezTo>
                  <a:cubicBezTo>
                    <a:pt x="750" y="169"/>
                    <a:pt x="584" y="0"/>
                    <a:pt x="3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4" name="Google Shape;768;p47">
              <a:extLst>
                <a:ext uri="{FF2B5EF4-FFF2-40B4-BE49-F238E27FC236}">
                  <a16:creationId xmlns:a16="http://schemas.microsoft.com/office/drawing/2014/main" id="{FC428624-0302-D60E-2B95-06E8C3AEC968}"/>
                </a:ext>
              </a:extLst>
            </p:cNvPr>
            <p:cNvSpPr/>
            <p:nvPr/>
          </p:nvSpPr>
          <p:spPr>
            <a:xfrm>
              <a:off x="1758275" y="3481000"/>
              <a:ext cx="18800" cy="18775"/>
            </a:xfrm>
            <a:custGeom>
              <a:avLst/>
              <a:gdLst/>
              <a:ahLst/>
              <a:cxnLst/>
              <a:rect l="l" t="t" r="r" b="b"/>
              <a:pathLst>
                <a:path w="752" h="751" extrusionOk="0">
                  <a:moveTo>
                    <a:pt x="376" y="0"/>
                  </a:moveTo>
                  <a:cubicBezTo>
                    <a:pt x="168" y="0"/>
                    <a:pt x="1" y="169"/>
                    <a:pt x="1" y="376"/>
                  </a:cubicBezTo>
                  <a:cubicBezTo>
                    <a:pt x="1" y="582"/>
                    <a:pt x="168" y="751"/>
                    <a:pt x="376" y="751"/>
                  </a:cubicBezTo>
                  <a:cubicBezTo>
                    <a:pt x="583" y="751"/>
                    <a:pt x="751" y="582"/>
                    <a:pt x="751" y="376"/>
                  </a:cubicBezTo>
                  <a:cubicBezTo>
                    <a:pt x="751" y="169"/>
                    <a:pt x="583" y="0"/>
                    <a:pt x="3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5" name="Google Shape;769;p47">
              <a:extLst>
                <a:ext uri="{FF2B5EF4-FFF2-40B4-BE49-F238E27FC236}">
                  <a16:creationId xmlns:a16="http://schemas.microsoft.com/office/drawing/2014/main" id="{3D2D16A1-ABDA-4057-5160-41E0CEDF313E}"/>
                </a:ext>
              </a:extLst>
            </p:cNvPr>
            <p:cNvSpPr/>
            <p:nvPr/>
          </p:nvSpPr>
          <p:spPr>
            <a:xfrm>
              <a:off x="1706250" y="3460650"/>
              <a:ext cx="18800" cy="18775"/>
            </a:xfrm>
            <a:custGeom>
              <a:avLst/>
              <a:gdLst/>
              <a:ahLst/>
              <a:cxnLst/>
              <a:rect l="l" t="t" r="r" b="b"/>
              <a:pathLst>
                <a:path w="752" h="751" extrusionOk="0">
                  <a:moveTo>
                    <a:pt x="376" y="0"/>
                  </a:moveTo>
                  <a:cubicBezTo>
                    <a:pt x="169" y="0"/>
                    <a:pt x="1" y="167"/>
                    <a:pt x="1" y="376"/>
                  </a:cubicBezTo>
                  <a:cubicBezTo>
                    <a:pt x="1" y="582"/>
                    <a:pt x="169" y="751"/>
                    <a:pt x="376" y="751"/>
                  </a:cubicBezTo>
                  <a:cubicBezTo>
                    <a:pt x="584" y="751"/>
                    <a:pt x="751" y="582"/>
                    <a:pt x="751" y="376"/>
                  </a:cubicBezTo>
                  <a:cubicBezTo>
                    <a:pt x="751" y="167"/>
                    <a:pt x="584" y="0"/>
                    <a:pt x="3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6" name="Google Shape;770;p47">
              <a:extLst>
                <a:ext uri="{FF2B5EF4-FFF2-40B4-BE49-F238E27FC236}">
                  <a16:creationId xmlns:a16="http://schemas.microsoft.com/office/drawing/2014/main" id="{F7210E31-3CDE-72DE-B151-02ECDB26D8A9}"/>
                </a:ext>
              </a:extLst>
            </p:cNvPr>
            <p:cNvSpPr/>
            <p:nvPr/>
          </p:nvSpPr>
          <p:spPr>
            <a:xfrm>
              <a:off x="1746175" y="3446450"/>
              <a:ext cx="18825" cy="18800"/>
            </a:xfrm>
            <a:custGeom>
              <a:avLst/>
              <a:gdLst/>
              <a:ahLst/>
              <a:cxnLst/>
              <a:rect l="l" t="t" r="r" b="b"/>
              <a:pathLst>
                <a:path w="753" h="752" extrusionOk="0">
                  <a:moveTo>
                    <a:pt x="377" y="1"/>
                  </a:moveTo>
                  <a:cubicBezTo>
                    <a:pt x="169" y="1"/>
                    <a:pt x="0" y="169"/>
                    <a:pt x="0" y="376"/>
                  </a:cubicBezTo>
                  <a:cubicBezTo>
                    <a:pt x="0" y="583"/>
                    <a:pt x="169" y="751"/>
                    <a:pt x="377" y="751"/>
                  </a:cubicBezTo>
                  <a:cubicBezTo>
                    <a:pt x="584" y="751"/>
                    <a:pt x="752" y="583"/>
                    <a:pt x="752" y="376"/>
                  </a:cubicBezTo>
                  <a:cubicBezTo>
                    <a:pt x="752" y="169"/>
                    <a:pt x="584" y="1"/>
                    <a:pt x="3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7" name="Google Shape;771;p47">
              <a:extLst>
                <a:ext uri="{FF2B5EF4-FFF2-40B4-BE49-F238E27FC236}">
                  <a16:creationId xmlns:a16="http://schemas.microsoft.com/office/drawing/2014/main" id="{E4C752A8-482F-6F3E-8FA8-70D5A19D7BD0}"/>
                </a:ext>
              </a:extLst>
            </p:cNvPr>
            <p:cNvSpPr/>
            <p:nvPr/>
          </p:nvSpPr>
          <p:spPr>
            <a:xfrm>
              <a:off x="1777600" y="3439825"/>
              <a:ext cx="18800" cy="18775"/>
            </a:xfrm>
            <a:custGeom>
              <a:avLst/>
              <a:gdLst/>
              <a:ahLst/>
              <a:cxnLst/>
              <a:rect l="l" t="t" r="r" b="b"/>
              <a:pathLst>
                <a:path w="752" h="751" extrusionOk="0">
                  <a:moveTo>
                    <a:pt x="376" y="0"/>
                  </a:moveTo>
                  <a:cubicBezTo>
                    <a:pt x="169" y="0"/>
                    <a:pt x="1" y="169"/>
                    <a:pt x="1" y="375"/>
                  </a:cubicBezTo>
                  <a:cubicBezTo>
                    <a:pt x="1" y="584"/>
                    <a:pt x="169" y="751"/>
                    <a:pt x="376" y="751"/>
                  </a:cubicBezTo>
                  <a:cubicBezTo>
                    <a:pt x="583" y="751"/>
                    <a:pt x="751" y="584"/>
                    <a:pt x="751" y="375"/>
                  </a:cubicBezTo>
                  <a:cubicBezTo>
                    <a:pt x="751" y="169"/>
                    <a:pt x="583" y="0"/>
                    <a:pt x="3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8" name="Google Shape;772;p47">
              <a:extLst>
                <a:ext uri="{FF2B5EF4-FFF2-40B4-BE49-F238E27FC236}">
                  <a16:creationId xmlns:a16="http://schemas.microsoft.com/office/drawing/2014/main" id="{921A8450-0F7F-2A43-2112-30D484A6CAE1}"/>
                </a:ext>
              </a:extLst>
            </p:cNvPr>
            <p:cNvSpPr/>
            <p:nvPr/>
          </p:nvSpPr>
          <p:spPr>
            <a:xfrm>
              <a:off x="1760675" y="3406275"/>
              <a:ext cx="18775" cy="18775"/>
            </a:xfrm>
            <a:custGeom>
              <a:avLst/>
              <a:gdLst/>
              <a:ahLst/>
              <a:cxnLst/>
              <a:rect l="l" t="t" r="r" b="b"/>
              <a:pathLst>
                <a:path w="751" h="751" extrusionOk="0">
                  <a:moveTo>
                    <a:pt x="376" y="0"/>
                  </a:moveTo>
                  <a:cubicBezTo>
                    <a:pt x="169" y="0"/>
                    <a:pt x="0" y="169"/>
                    <a:pt x="0" y="376"/>
                  </a:cubicBezTo>
                  <a:cubicBezTo>
                    <a:pt x="0" y="584"/>
                    <a:pt x="169" y="751"/>
                    <a:pt x="376" y="751"/>
                  </a:cubicBezTo>
                  <a:cubicBezTo>
                    <a:pt x="584" y="751"/>
                    <a:pt x="751" y="584"/>
                    <a:pt x="751" y="376"/>
                  </a:cubicBezTo>
                  <a:cubicBezTo>
                    <a:pt x="751" y="169"/>
                    <a:pt x="584" y="0"/>
                    <a:pt x="3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121" name="Google Shape;1502;p31">
            <a:extLst>
              <a:ext uri="{FF2B5EF4-FFF2-40B4-BE49-F238E27FC236}">
                <a16:creationId xmlns:a16="http://schemas.microsoft.com/office/drawing/2014/main" id="{F74EE1EE-1449-37C5-800F-2C9337889B72}"/>
              </a:ext>
            </a:extLst>
          </p:cNvPr>
          <p:cNvSpPr txBox="1">
            <a:spLocks/>
          </p:cNvSpPr>
          <p:nvPr/>
        </p:nvSpPr>
        <p:spPr>
          <a:xfrm>
            <a:off x="3630194" y="856252"/>
            <a:ext cx="1899789" cy="474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srgbClr val="434343"/>
              </a:solidFill>
              <a:effectLst/>
              <a:uLnTx/>
              <a:uFillTx/>
              <a:latin typeface="#9Slide03 AmpleSoft Bold" panose="02000000000000000000" pitchFamily="2" charset="0"/>
              <a:ea typeface="Arial" panose="020B0604020202020204" pitchFamily="34" charset="0"/>
              <a:cs typeface="Arial"/>
              <a:sym typeface="Arial"/>
            </a:endParaRPr>
          </a:p>
        </p:txBody>
      </p:sp>
      <p:sp>
        <p:nvSpPr>
          <p:cNvPr id="126" name="Google Shape;617;p33">
            <a:extLst>
              <a:ext uri="{FF2B5EF4-FFF2-40B4-BE49-F238E27FC236}">
                <a16:creationId xmlns:a16="http://schemas.microsoft.com/office/drawing/2014/main" id="{DA0D2FAA-B458-92BD-0050-D10F300BB7B4}"/>
              </a:ext>
            </a:extLst>
          </p:cNvPr>
          <p:cNvSpPr/>
          <p:nvPr/>
        </p:nvSpPr>
        <p:spPr>
          <a:xfrm>
            <a:off x="1916933" y="3840039"/>
            <a:ext cx="210859" cy="1531614"/>
          </a:xfrm>
          <a:custGeom>
            <a:avLst/>
            <a:gdLst/>
            <a:ahLst/>
            <a:cxnLst/>
            <a:rect l="l" t="t" r="r" b="b"/>
            <a:pathLst>
              <a:path w="3727" h="37061" extrusionOk="0">
                <a:moveTo>
                  <a:pt x="0" y="1"/>
                </a:moveTo>
                <a:lnTo>
                  <a:pt x="0" y="37060"/>
                </a:lnTo>
                <a:lnTo>
                  <a:pt x="3726" y="37060"/>
                </a:lnTo>
                <a:lnTo>
                  <a:pt x="3726" y="1"/>
                </a:lnTo>
                <a:close/>
              </a:path>
            </a:pathLst>
          </a:custGeom>
          <a:solidFill>
            <a:srgbClr val="4358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39" name="Group 38">
            <a:extLst>
              <a:ext uri="{FF2B5EF4-FFF2-40B4-BE49-F238E27FC236}">
                <a16:creationId xmlns:a16="http://schemas.microsoft.com/office/drawing/2014/main" id="{8A3624F1-180C-2810-95D3-2815E0ABBBAF}"/>
              </a:ext>
            </a:extLst>
          </p:cNvPr>
          <p:cNvGrpSpPr/>
          <p:nvPr/>
        </p:nvGrpSpPr>
        <p:grpSpPr>
          <a:xfrm>
            <a:off x="4542269" y="1771263"/>
            <a:ext cx="2294716" cy="3600390"/>
            <a:chOff x="4540648" y="1771263"/>
            <a:chExt cx="2294716" cy="3600390"/>
          </a:xfrm>
        </p:grpSpPr>
        <p:grpSp>
          <p:nvGrpSpPr>
            <p:cNvPr id="91" name="Google Shape;1337;p43">
              <a:extLst>
                <a:ext uri="{FF2B5EF4-FFF2-40B4-BE49-F238E27FC236}">
                  <a16:creationId xmlns:a16="http://schemas.microsoft.com/office/drawing/2014/main" id="{AA96C19D-97B6-F022-BC06-8251E99FB9CA}"/>
                </a:ext>
              </a:extLst>
            </p:cNvPr>
            <p:cNvGrpSpPr/>
            <p:nvPr/>
          </p:nvGrpSpPr>
          <p:grpSpPr>
            <a:xfrm>
              <a:off x="5132426" y="1771263"/>
              <a:ext cx="1702938" cy="3600390"/>
              <a:chOff x="2578851" y="237925"/>
              <a:chExt cx="2475200" cy="5233125"/>
            </a:xfrm>
          </p:grpSpPr>
          <p:sp>
            <p:nvSpPr>
              <p:cNvPr id="92" name="Google Shape;1338;p43">
                <a:extLst>
                  <a:ext uri="{FF2B5EF4-FFF2-40B4-BE49-F238E27FC236}">
                    <a16:creationId xmlns:a16="http://schemas.microsoft.com/office/drawing/2014/main" id="{C465FCFF-5595-77E0-1D57-98EFA746A237}"/>
                  </a:ext>
                </a:extLst>
              </p:cNvPr>
              <p:cNvSpPr/>
              <p:nvPr/>
            </p:nvSpPr>
            <p:spPr>
              <a:xfrm>
                <a:off x="2701425" y="487275"/>
                <a:ext cx="303575" cy="264575"/>
              </a:xfrm>
              <a:custGeom>
                <a:avLst/>
                <a:gdLst/>
                <a:ahLst/>
                <a:cxnLst/>
                <a:rect l="l" t="t" r="r" b="b"/>
                <a:pathLst>
                  <a:path w="12143" h="10583" extrusionOk="0">
                    <a:moveTo>
                      <a:pt x="6242" y="0"/>
                    </a:moveTo>
                    <a:cubicBezTo>
                      <a:pt x="5961" y="0"/>
                      <a:pt x="5705" y="55"/>
                      <a:pt x="5604" y="75"/>
                    </a:cubicBezTo>
                    <a:cubicBezTo>
                      <a:pt x="5324" y="168"/>
                      <a:pt x="5137" y="308"/>
                      <a:pt x="4997" y="542"/>
                    </a:cubicBezTo>
                    <a:cubicBezTo>
                      <a:pt x="5091" y="589"/>
                      <a:pt x="5091" y="729"/>
                      <a:pt x="5091" y="869"/>
                    </a:cubicBezTo>
                    <a:cubicBezTo>
                      <a:pt x="4951" y="2550"/>
                      <a:pt x="4904" y="4231"/>
                      <a:pt x="4997" y="5913"/>
                    </a:cubicBezTo>
                    <a:cubicBezTo>
                      <a:pt x="5044" y="6193"/>
                      <a:pt x="4857" y="6380"/>
                      <a:pt x="4577" y="6426"/>
                    </a:cubicBezTo>
                    <a:cubicBezTo>
                      <a:pt x="4343" y="6380"/>
                      <a:pt x="4157" y="6239"/>
                      <a:pt x="4110" y="6006"/>
                    </a:cubicBezTo>
                    <a:cubicBezTo>
                      <a:pt x="4017" y="4231"/>
                      <a:pt x="4063" y="2503"/>
                      <a:pt x="4203" y="775"/>
                    </a:cubicBezTo>
                    <a:cubicBezTo>
                      <a:pt x="4250" y="589"/>
                      <a:pt x="4390" y="402"/>
                      <a:pt x="4577" y="402"/>
                    </a:cubicBezTo>
                    <a:cubicBezTo>
                      <a:pt x="4359" y="277"/>
                      <a:pt x="4120" y="215"/>
                      <a:pt x="3889" y="215"/>
                    </a:cubicBezTo>
                    <a:cubicBezTo>
                      <a:pt x="3773" y="215"/>
                      <a:pt x="3658" y="231"/>
                      <a:pt x="3550" y="262"/>
                    </a:cubicBezTo>
                    <a:cubicBezTo>
                      <a:pt x="3515" y="258"/>
                      <a:pt x="3481" y="257"/>
                      <a:pt x="3448" y="257"/>
                    </a:cubicBezTo>
                    <a:cubicBezTo>
                      <a:pt x="3022" y="257"/>
                      <a:pt x="2649" y="523"/>
                      <a:pt x="2475" y="869"/>
                    </a:cubicBezTo>
                    <a:cubicBezTo>
                      <a:pt x="2662" y="962"/>
                      <a:pt x="2756" y="1149"/>
                      <a:pt x="2756" y="1336"/>
                    </a:cubicBezTo>
                    <a:cubicBezTo>
                      <a:pt x="2756" y="1336"/>
                      <a:pt x="2662" y="4091"/>
                      <a:pt x="2849" y="6239"/>
                    </a:cubicBezTo>
                    <a:cubicBezTo>
                      <a:pt x="2849" y="6520"/>
                      <a:pt x="2662" y="6706"/>
                      <a:pt x="2429" y="6753"/>
                    </a:cubicBezTo>
                    <a:lnTo>
                      <a:pt x="2382" y="6753"/>
                    </a:lnTo>
                    <a:cubicBezTo>
                      <a:pt x="2148" y="6753"/>
                      <a:pt x="1962" y="6566"/>
                      <a:pt x="1962" y="6333"/>
                    </a:cubicBezTo>
                    <a:cubicBezTo>
                      <a:pt x="1775" y="4091"/>
                      <a:pt x="1868" y="1289"/>
                      <a:pt x="1868" y="1242"/>
                    </a:cubicBezTo>
                    <a:cubicBezTo>
                      <a:pt x="1868" y="1149"/>
                      <a:pt x="1962" y="1056"/>
                      <a:pt x="2008" y="962"/>
                    </a:cubicBezTo>
                    <a:cubicBezTo>
                      <a:pt x="1495" y="962"/>
                      <a:pt x="1028" y="1289"/>
                      <a:pt x="888" y="1756"/>
                    </a:cubicBezTo>
                    <a:cubicBezTo>
                      <a:pt x="747" y="2223"/>
                      <a:pt x="0" y="5119"/>
                      <a:pt x="467" y="10209"/>
                    </a:cubicBezTo>
                    <a:cubicBezTo>
                      <a:pt x="467" y="10349"/>
                      <a:pt x="467" y="10489"/>
                      <a:pt x="467" y="10583"/>
                    </a:cubicBezTo>
                    <a:cubicBezTo>
                      <a:pt x="2989" y="10256"/>
                      <a:pt x="5558" y="10069"/>
                      <a:pt x="8080" y="10022"/>
                    </a:cubicBezTo>
                    <a:lnTo>
                      <a:pt x="9294" y="10022"/>
                    </a:lnTo>
                    <a:cubicBezTo>
                      <a:pt x="9574" y="9602"/>
                      <a:pt x="9901" y="9088"/>
                      <a:pt x="10181" y="8668"/>
                    </a:cubicBezTo>
                    <a:cubicBezTo>
                      <a:pt x="11162" y="7173"/>
                      <a:pt x="12143" y="5352"/>
                      <a:pt x="11209" y="4745"/>
                    </a:cubicBezTo>
                    <a:cubicBezTo>
                      <a:pt x="11022" y="4620"/>
                      <a:pt x="10793" y="4558"/>
                      <a:pt x="10565" y="4558"/>
                    </a:cubicBezTo>
                    <a:cubicBezTo>
                      <a:pt x="10451" y="4558"/>
                      <a:pt x="10337" y="4574"/>
                      <a:pt x="10228" y="4605"/>
                    </a:cubicBezTo>
                    <a:cubicBezTo>
                      <a:pt x="10321" y="4792"/>
                      <a:pt x="10274" y="4979"/>
                      <a:pt x="10134" y="5119"/>
                    </a:cubicBezTo>
                    <a:cubicBezTo>
                      <a:pt x="9621" y="5679"/>
                      <a:pt x="9200" y="6333"/>
                      <a:pt x="8920" y="7033"/>
                    </a:cubicBezTo>
                    <a:cubicBezTo>
                      <a:pt x="8873" y="7220"/>
                      <a:pt x="8687" y="7314"/>
                      <a:pt x="8500" y="7314"/>
                    </a:cubicBezTo>
                    <a:lnTo>
                      <a:pt x="8360" y="7314"/>
                    </a:lnTo>
                    <a:cubicBezTo>
                      <a:pt x="8266" y="7267"/>
                      <a:pt x="8173" y="7220"/>
                      <a:pt x="8126" y="7127"/>
                    </a:cubicBezTo>
                    <a:cubicBezTo>
                      <a:pt x="8080" y="6987"/>
                      <a:pt x="8080" y="6847"/>
                      <a:pt x="8080" y="6753"/>
                    </a:cubicBezTo>
                    <a:cubicBezTo>
                      <a:pt x="8266" y="6333"/>
                      <a:pt x="8453" y="5913"/>
                      <a:pt x="8687" y="5539"/>
                    </a:cubicBezTo>
                    <a:cubicBezTo>
                      <a:pt x="8920" y="4371"/>
                      <a:pt x="9014" y="3204"/>
                      <a:pt x="9060" y="2083"/>
                    </a:cubicBezTo>
                    <a:cubicBezTo>
                      <a:pt x="9154" y="1429"/>
                      <a:pt x="8827" y="775"/>
                      <a:pt x="8220" y="495"/>
                    </a:cubicBezTo>
                    <a:cubicBezTo>
                      <a:pt x="8080" y="425"/>
                      <a:pt x="7928" y="390"/>
                      <a:pt x="7776" y="390"/>
                    </a:cubicBezTo>
                    <a:cubicBezTo>
                      <a:pt x="7624" y="390"/>
                      <a:pt x="7472" y="425"/>
                      <a:pt x="7332" y="495"/>
                    </a:cubicBezTo>
                    <a:lnTo>
                      <a:pt x="7332" y="542"/>
                    </a:lnTo>
                    <a:cubicBezTo>
                      <a:pt x="7332" y="589"/>
                      <a:pt x="7286" y="682"/>
                      <a:pt x="7286" y="775"/>
                    </a:cubicBezTo>
                    <a:cubicBezTo>
                      <a:pt x="7286" y="869"/>
                      <a:pt x="7286" y="962"/>
                      <a:pt x="7286" y="1056"/>
                    </a:cubicBezTo>
                    <a:cubicBezTo>
                      <a:pt x="7286" y="1196"/>
                      <a:pt x="7239" y="1382"/>
                      <a:pt x="7239" y="1616"/>
                    </a:cubicBezTo>
                    <a:cubicBezTo>
                      <a:pt x="7239" y="1709"/>
                      <a:pt x="7239" y="1803"/>
                      <a:pt x="7239" y="1896"/>
                    </a:cubicBezTo>
                    <a:cubicBezTo>
                      <a:pt x="7192" y="2083"/>
                      <a:pt x="7192" y="2317"/>
                      <a:pt x="7192" y="2550"/>
                    </a:cubicBezTo>
                    <a:cubicBezTo>
                      <a:pt x="7192" y="2643"/>
                      <a:pt x="7192" y="2784"/>
                      <a:pt x="7192" y="2877"/>
                    </a:cubicBezTo>
                    <a:cubicBezTo>
                      <a:pt x="7146" y="3811"/>
                      <a:pt x="7146" y="4792"/>
                      <a:pt x="7239" y="5726"/>
                    </a:cubicBezTo>
                    <a:cubicBezTo>
                      <a:pt x="7239" y="5959"/>
                      <a:pt x="7052" y="6193"/>
                      <a:pt x="6819" y="6193"/>
                    </a:cubicBezTo>
                    <a:lnTo>
                      <a:pt x="6772" y="6193"/>
                    </a:lnTo>
                    <a:cubicBezTo>
                      <a:pt x="6538" y="6193"/>
                      <a:pt x="6352" y="6006"/>
                      <a:pt x="6352" y="5772"/>
                    </a:cubicBezTo>
                    <a:cubicBezTo>
                      <a:pt x="6258" y="3998"/>
                      <a:pt x="6305" y="2223"/>
                      <a:pt x="6445" y="448"/>
                    </a:cubicBezTo>
                    <a:lnTo>
                      <a:pt x="6865" y="495"/>
                    </a:lnTo>
                    <a:lnTo>
                      <a:pt x="7192" y="495"/>
                    </a:lnTo>
                    <a:cubicBezTo>
                      <a:pt x="7033" y="96"/>
                      <a:pt x="6615" y="0"/>
                      <a:pt x="6242" y="0"/>
                    </a:cubicBezTo>
                    <a:close/>
                  </a:path>
                </a:pathLst>
              </a:custGeom>
              <a:solidFill>
                <a:srgbClr val="B1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339;p43">
                <a:extLst>
                  <a:ext uri="{FF2B5EF4-FFF2-40B4-BE49-F238E27FC236}">
                    <a16:creationId xmlns:a16="http://schemas.microsoft.com/office/drawing/2014/main" id="{22FADC01-78CA-BE24-2D24-E07B9A994195}"/>
                  </a:ext>
                </a:extLst>
              </p:cNvPr>
              <p:cNvSpPr/>
              <p:nvPr/>
            </p:nvSpPr>
            <p:spPr>
              <a:xfrm>
                <a:off x="2745775" y="508975"/>
                <a:ext cx="26900" cy="147150"/>
              </a:xfrm>
              <a:custGeom>
                <a:avLst/>
                <a:gdLst/>
                <a:ahLst/>
                <a:cxnLst/>
                <a:rect l="l" t="t" r="r" b="b"/>
                <a:pathLst>
                  <a:path w="1076" h="5886" extrusionOk="0">
                    <a:moveTo>
                      <a:pt x="561" y="1"/>
                    </a:moveTo>
                    <a:cubicBezTo>
                      <a:pt x="468" y="1"/>
                      <a:pt x="328" y="1"/>
                      <a:pt x="234" y="94"/>
                    </a:cubicBezTo>
                    <a:cubicBezTo>
                      <a:pt x="188" y="188"/>
                      <a:pt x="94" y="281"/>
                      <a:pt x="94" y="374"/>
                    </a:cubicBezTo>
                    <a:cubicBezTo>
                      <a:pt x="94" y="421"/>
                      <a:pt x="1" y="3223"/>
                      <a:pt x="188" y="5465"/>
                    </a:cubicBezTo>
                    <a:cubicBezTo>
                      <a:pt x="188" y="5698"/>
                      <a:pt x="374" y="5885"/>
                      <a:pt x="608" y="5885"/>
                    </a:cubicBezTo>
                    <a:lnTo>
                      <a:pt x="655" y="5885"/>
                    </a:lnTo>
                    <a:cubicBezTo>
                      <a:pt x="888" y="5838"/>
                      <a:pt x="1075" y="5652"/>
                      <a:pt x="1075" y="5371"/>
                    </a:cubicBezTo>
                    <a:cubicBezTo>
                      <a:pt x="888" y="3223"/>
                      <a:pt x="982" y="468"/>
                      <a:pt x="982" y="468"/>
                    </a:cubicBezTo>
                    <a:cubicBezTo>
                      <a:pt x="982" y="281"/>
                      <a:pt x="888" y="94"/>
                      <a:pt x="7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340;p43">
                <a:extLst>
                  <a:ext uri="{FF2B5EF4-FFF2-40B4-BE49-F238E27FC236}">
                    <a16:creationId xmlns:a16="http://schemas.microsoft.com/office/drawing/2014/main" id="{2EF46D33-A3AA-B421-ED77-96F199DA4DF3}"/>
                  </a:ext>
                </a:extLst>
              </p:cNvPr>
              <p:cNvSpPr/>
              <p:nvPr/>
            </p:nvSpPr>
            <p:spPr>
              <a:xfrm>
                <a:off x="2801825" y="496850"/>
                <a:ext cx="26875" cy="151100"/>
              </a:xfrm>
              <a:custGeom>
                <a:avLst/>
                <a:gdLst/>
                <a:ahLst/>
                <a:cxnLst/>
                <a:rect l="l" t="t" r="r" b="b"/>
                <a:pathLst>
                  <a:path w="1075" h="6044" extrusionOk="0">
                    <a:moveTo>
                      <a:pt x="681" y="0"/>
                    </a:moveTo>
                    <a:cubicBezTo>
                      <a:pt x="639" y="0"/>
                      <a:pt x="598" y="6"/>
                      <a:pt x="561" y="19"/>
                    </a:cubicBezTo>
                    <a:cubicBezTo>
                      <a:pt x="374" y="19"/>
                      <a:pt x="234" y="206"/>
                      <a:pt x="187" y="392"/>
                    </a:cubicBezTo>
                    <a:cubicBezTo>
                      <a:pt x="47" y="2120"/>
                      <a:pt x="1" y="3848"/>
                      <a:pt x="94" y="5623"/>
                    </a:cubicBezTo>
                    <a:cubicBezTo>
                      <a:pt x="141" y="5856"/>
                      <a:pt x="327" y="5997"/>
                      <a:pt x="561" y="6043"/>
                    </a:cubicBezTo>
                    <a:cubicBezTo>
                      <a:pt x="841" y="5997"/>
                      <a:pt x="1028" y="5810"/>
                      <a:pt x="981" y="5530"/>
                    </a:cubicBezTo>
                    <a:cubicBezTo>
                      <a:pt x="888" y="3848"/>
                      <a:pt x="935" y="2167"/>
                      <a:pt x="1075" y="486"/>
                    </a:cubicBezTo>
                    <a:cubicBezTo>
                      <a:pt x="1075" y="346"/>
                      <a:pt x="1075" y="206"/>
                      <a:pt x="981" y="112"/>
                    </a:cubicBezTo>
                    <a:cubicBezTo>
                      <a:pt x="913" y="44"/>
                      <a:pt x="794" y="0"/>
                      <a:pt x="6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341;p43">
                <a:extLst>
                  <a:ext uri="{FF2B5EF4-FFF2-40B4-BE49-F238E27FC236}">
                    <a16:creationId xmlns:a16="http://schemas.microsoft.com/office/drawing/2014/main" id="{D67D3FB2-D086-CE1A-F625-A5ADBECE85DD}"/>
                  </a:ext>
                </a:extLst>
              </p:cNvPr>
              <p:cNvSpPr/>
              <p:nvPr/>
            </p:nvSpPr>
            <p:spPr>
              <a:xfrm>
                <a:off x="2881225" y="499650"/>
                <a:ext cx="3525" cy="1175"/>
              </a:xfrm>
              <a:custGeom>
                <a:avLst/>
                <a:gdLst/>
                <a:ahLst/>
                <a:cxnLst/>
                <a:rect l="l" t="t" r="r" b="b"/>
                <a:pathLst>
                  <a:path w="141" h="47" extrusionOk="0">
                    <a:moveTo>
                      <a:pt x="0" y="0"/>
                    </a:moveTo>
                    <a:cubicBezTo>
                      <a:pt x="0" y="0"/>
                      <a:pt x="0" y="47"/>
                      <a:pt x="0" y="47"/>
                    </a:cubicBezTo>
                    <a:lnTo>
                      <a:pt x="140" y="47"/>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342;p43">
                <a:extLst>
                  <a:ext uri="{FF2B5EF4-FFF2-40B4-BE49-F238E27FC236}">
                    <a16:creationId xmlns:a16="http://schemas.microsoft.com/office/drawing/2014/main" id="{B77B0E31-2BAD-9235-1064-F88702536259}"/>
                  </a:ext>
                </a:extLst>
              </p:cNvPr>
              <p:cNvSpPr/>
              <p:nvPr/>
            </p:nvSpPr>
            <p:spPr>
              <a:xfrm>
                <a:off x="2881225" y="500800"/>
                <a:ext cx="2350" cy="1200"/>
              </a:xfrm>
              <a:custGeom>
                <a:avLst/>
                <a:gdLst/>
                <a:ahLst/>
                <a:cxnLst/>
                <a:rect l="l" t="t" r="r" b="b"/>
                <a:pathLst>
                  <a:path w="94" h="48" extrusionOk="0">
                    <a:moveTo>
                      <a:pt x="0" y="1"/>
                    </a:moveTo>
                    <a:cubicBezTo>
                      <a:pt x="47" y="1"/>
                      <a:pt x="47" y="1"/>
                      <a:pt x="47" y="48"/>
                    </a:cubicBezTo>
                    <a:cubicBezTo>
                      <a:pt x="47" y="48"/>
                      <a:pt x="47"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343;p43">
                <a:extLst>
                  <a:ext uri="{FF2B5EF4-FFF2-40B4-BE49-F238E27FC236}">
                    <a16:creationId xmlns:a16="http://schemas.microsoft.com/office/drawing/2014/main" id="{0C187230-05F9-58AC-D942-6BB08B400E30}"/>
                  </a:ext>
                </a:extLst>
              </p:cNvPr>
              <p:cNvSpPr/>
              <p:nvPr/>
            </p:nvSpPr>
            <p:spPr>
              <a:xfrm>
                <a:off x="2857875" y="498475"/>
                <a:ext cx="26875" cy="143625"/>
              </a:xfrm>
              <a:custGeom>
                <a:avLst/>
                <a:gdLst/>
                <a:ahLst/>
                <a:cxnLst/>
                <a:rect l="l" t="t" r="r" b="b"/>
                <a:pathLst>
                  <a:path w="1075" h="5745" extrusionOk="0">
                    <a:moveTo>
                      <a:pt x="187" y="0"/>
                    </a:moveTo>
                    <a:cubicBezTo>
                      <a:pt x="47" y="1775"/>
                      <a:pt x="0" y="3550"/>
                      <a:pt x="94" y="5324"/>
                    </a:cubicBezTo>
                    <a:cubicBezTo>
                      <a:pt x="94" y="5558"/>
                      <a:pt x="280" y="5745"/>
                      <a:pt x="514" y="5745"/>
                    </a:cubicBezTo>
                    <a:lnTo>
                      <a:pt x="561" y="5745"/>
                    </a:lnTo>
                    <a:cubicBezTo>
                      <a:pt x="794" y="5745"/>
                      <a:pt x="981" y="5511"/>
                      <a:pt x="981" y="5278"/>
                    </a:cubicBezTo>
                    <a:cubicBezTo>
                      <a:pt x="888" y="4344"/>
                      <a:pt x="888" y="3363"/>
                      <a:pt x="934" y="2429"/>
                    </a:cubicBezTo>
                    <a:cubicBezTo>
                      <a:pt x="934" y="2336"/>
                      <a:pt x="934" y="2195"/>
                      <a:pt x="934" y="2102"/>
                    </a:cubicBezTo>
                    <a:cubicBezTo>
                      <a:pt x="934" y="1869"/>
                      <a:pt x="934" y="1635"/>
                      <a:pt x="981" y="1448"/>
                    </a:cubicBezTo>
                    <a:cubicBezTo>
                      <a:pt x="981" y="1355"/>
                      <a:pt x="981" y="1261"/>
                      <a:pt x="981" y="1168"/>
                    </a:cubicBezTo>
                    <a:cubicBezTo>
                      <a:pt x="981" y="934"/>
                      <a:pt x="1028" y="748"/>
                      <a:pt x="1028" y="608"/>
                    </a:cubicBezTo>
                    <a:cubicBezTo>
                      <a:pt x="1028" y="514"/>
                      <a:pt x="1028" y="421"/>
                      <a:pt x="1028" y="327"/>
                    </a:cubicBezTo>
                    <a:cubicBezTo>
                      <a:pt x="1028" y="234"/>
                      <a:pt x="1074" y="141"/>
                      <a:pt x="1074" y="94"/>
                    </a:cubicBezTo>
                    <a:lnTo>
                      <a:pt x="1028" y="94"/>
                    </a:lnTo>
                    <a:cubicBezTo>
                      <a:pt x="981" y="94"/>
                      <a:pt x="981" y="94"/>
                      <a:pt x="981" y="141"/>
                    </a:cubicBezTo>
                    <a:cubicBezTo>
                      <a:pt x="981" y="94"/>
                      <a:pt x="981" y="94"/>
                      <a:pt x="934" y="94"/>
                    </a:cubicBezTo>
                    <a:lnTo>
                      <a:pt x="607" y="47"/>
                    </a:lnTo>
                    <a:lnTo>
                      <a:pt x="18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344;p43">
                <a:extLst>
                  <a:ext uri="{FF2B5EF4-FFF2-40B4-BE49-F238E27FC236}">
                    <a16:creationId xmlns:a16="http://schemas.microsoft.com/office/drawing/2014/main" id="{20E48E3C-7A66-8E13-EA7D-77B7A05A54CF}"/>
                  </a:ext>
                </a:extLst>
              </p:cNvPr>
              <p:cNvSpPr/>
              <p:nvPr/>
            </p:nvSpPr>
            <p:spPr>
              <a:xfrm>
                <a:off x="2873050" y="499650"/>
                <a:ext cx="8200" cy="1175"/>
              </a:xfrm>
              <a:custGeom>
                <a:avLst/>
                <a:gdLst/>
                <a:ahLst/>
                <a:cxnLst/>
                <a:rect l="l" t="t" r="r" b="b"/>
                <a:pathLst>
                  <a:path w="328" h="47" extrusionOk="0">
                    <a:moveTo>
                      <a:pt x="0" y="0"/>
                    </a:moveTo>
                    <a:lnTo>
                      <a:pt x="327" y="47"/>
                    </a:lnTo>
                    <a:cubicBezTo>
                      <a:pt x="327" y="47"/>
                      <a:pt x="327" y="0"/>
                      <a:pt x="3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345;p43">
                <a:extLst>
                  <a:ext uri="{FF2B5EF4-FFF2-40B4-BE49-F238E27FC236}">
                    <a16:creationId xmlns:a16="http://schemas.microsoft.com/office/drawing/2014/main" id="{3DCD6003-443B-1B0F-1835-FC1277FADE76}"/>
                  </a:ext>
                </a:extLst>
              </p:cNvPr>
              <p:cNvSpPr/>
              <p:nvPr/>
            </p:nvSpPr>
            <p:spPr>
              <a:xfrm>
                <a:off x="2903400" y="595375"/>
                <a:ext cx="56075" cy="74750"/>
              </a:xfrm>
              <a:custGeom>
                <a:avLst/>
                <a:gdLst/>
                <a:ahLst/>
                <a:cxnLst/>
                <a:rect l="l" t="t" r="r" b="b"/>
                <a:pathLst>
                  <a:path w="2243" h="2990" extrusionOk="0">
                    <a:moveTo>
                      <a:pt x="1775" y="1"/>
                    </a:moveTo>
                    <a:cubicBezTo>
                      <a:pt x="1658" y="1"/>
                      <a:pt x="1542" y="47"/>
                      <a:pt x="1448" y="141"/>
                    </a:cubicBezTo>
                    <a:cubicBezTo>
                      <a:pt x="1121" y="468"/>
                      <a:pt x="841" y="795"/>
                      <a:pt x="608" y="1215"/>
                    </a:cubicBezTo>
                    <a:cubicBezTo>
                      <a:pt x="374" y="1589"/>
                      <a:pt x="187" y="2009"/>
                      <a:pt x="1" y="2429"/>
                    </a:cubicBezTo>
                    <a:cubicBezTo>
                      <a:pt x="1" y="2523"/>
                      <a:pt x="1" y="2663"/>
                      <a:pt x="47" y="2803"/>
                    </a:cubicBezTo>
                    <a:cubicBezTo>
                      <a:pt x="94" y="2896"/>
                      <a:pt x="187" y="2943"/>
                      <a:pt x="281" y="2990"/>
                    </a:cubicBezTo>
                    <a:lnTo>
                      <a:pt x="421" y="2990"/>
                    </a:lnTo>
                    <a:cubicBezTo>
                      <a:pt x="608" y="2990"/>
                      <a:pt x="794" y="2896"/>
                      <a:pt x="841" y="2709"/>
                    </a:cubicBezTo>
                    <a:cubicBezTo>
                      <a:pt x="1121" y="2009"/>
                      <a:pt x="1542" y="1355"/>
                      <a:pt x="2055" y="795"/>
                    </a:cubicBezTo>
                    <a:cubicBezTo>
                      <a:pt x="2195" y="655"/>
                      <a:pt x="2242" y="468"/>
                      <a:pt x="2149" y="281"/>
                    </a:cubicBezTo>
                    <a:cubicBezTo>
                      <a:pt x="2149" y="234"/>
                      <a:pt x="2102" y="187"/>
                      <a:pt x="2102" y="141"/>
                    </a:cubicBezTo>
                    <a:cubicBezTo>
                      <a:pt x="2009" y="47"/>
                      <a:pt x="1892" y="1"/>
                      <a:pt x="17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346;p43">
                <a:extLst>
                  <a:ext uri="{FF2B5EF4-FFF2-40B4-BE49-F238E27FC236}">
                    <a16:creationId xmlns:a16="http://schemas.microsoft.com/office/drawing/2014/main" id="{CA04CD0F-362D-F015-8D21-4C1AF83EEDC7}"/>
                  </a:ext>
                </a:extLst>
              </p:cNvPr>
              <p:cNvSpPr/>
              <p:nvPr/>
            </p:nvSpPr>
            <p:spPr>
              <a:xfrm>
                <a:off x="4833325" y="249300"/>
                <a:ext cx="36225" cy="146450"/>
              </a:xfrm>
              <a:custGeom>
                <a:avLst/>
                <a:gdLst/>
                <a:ahLst/>
                <a:cxnLst/>
                <a:rect l="l" t="t" r="r" b="b"/>
                <a:pathLst>
                  <a:path w="1449" h="5858" extrusionOk="0">
                    <a:moveTo>
                      <a:pt x="466" y="1"/>
                    </a:moveTo>
                    <a:cubicBezTo>
                      <a:pt x="433" y="1"/>
                      <a:pt x="402" y="6"/>
                      <a:pt x="374" y="20"/>
                    </a:cubicBezTo>
                    <a:cubicBezTo>
                      <a:pt x="327" y="20"/>
                      <a:pt x="281" y="20"/>
                      <a:pt x="281" y="67"/>
                    </a:cubicBezTo>
                    <a:cubicBezTo>
                      <a:pt x="94" y="160"/>
                      <a:pt x="1" y="347"/>
                      <a:pt x="1" y="534"/>
                    </a:cubicBezTo>
                    <a:cubicBezTo>
                      <a:pt x="1" y="534"/>
                      <a:pt x="468" y="3242"/>
                      <a:pt x="561" y="5437"/>
                    </a:cubicBezTo>
                    <a:cubicBezTo>
                      <a:pt x="561" y="5671"/>
                      <a:pt x="795" y="5858"/>
                      <a:pt x="1028" y="5858"/>
                    </a:cubicBezTo>
                    <a:cubicBezTo>
                      <a:pt x="1262" y="5858"/>
                      <a:pt x="1448" y="5624"/>
                      <a:pt x="1448" y="5391"/>
                    </a:cubicBezTo>
                    <a:cubicBezTo>
                      <a:pt x="1355" y="3242"/>
                      <a:pt x="888" y="440"/>
                      <a:pt x="888" y="347"/>
                    </a:cubicBezTo>
                    <a:cubicBezTo>
                      <a:pt x="841" y="254"/>
                      <a:pt x="795" y="160"/>
                      <a:pt x="701" y="67"/>
                    </a:cubicBezTo>
                    <a:cubicBezTo>
                      <a:pt x="635" y="34"/>
                      <a:pt x="546" y="1"/>
                      <a:pt x="4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347;p43">
                <a:extLst>
                  <a:ext uri="{FF2B5EF4-FFF2-40B4-BE49-F238E27FC236}">
                    <a16:creationId xmlns:a16="http://schemas.microsoft.com/office/drawing/2014/main" id="{4E35617C-40FC-6ABE-D3F0-1F2392796B02}"/>
                  </a:ext>
                </a:extLst>
              </p:cNvPr>
              <p:cNvSpPr/>
              <p:nvPr/>
            </p:nvSpPr>
            <p:spPr>
              <a:xfrm>
                <a:off x="4773775" y="253300"/>
                <a:ext cx="42075" cy="141300"/>
              </a:xfrm>
              <a:custGeom>
                <a:avLst/>
                <a:gdLst/>
                <a:ahLst/>
                <a:cxnLst/>
                <a:rect l="l" t="t" r="r" b="b"/>
                <a:pathLst>
                  <a:path w="1683" h="5652" extrusionOk="0">
                    <a:moveTo>
                      <a:pt x="888" y="0"/>
                    </a:moveTo>
                    <a:lnTo>
                      <a:pt x="1" y="187"/>
                    </a:lnTo>
                    <a:cubicBezTo>
                      <a:pt x="374" y="1868"/>
                      <a:pt x="608" y="3549"/>
                      <a:pt x="748" y="5231"/>
                    </a:cubicBezTo>
                    <a:cubicBezTo>
                      <a:pt x="795" y="5464"/>
                      <a:pt x="982" y="5651"/>
                      <a:pt x="1215" y="5651"/>
                    </a:cubicBezTo>
                    <a:cubicBezTo>
                      <a:pt x="1495" y="5651"/>
                      <a:pt x="1682" y="5418"/>
                      <a:pt x="1635" y="5184"/>
                    </a:cubicBezTo>
                    <a:cubicBezTo>
                      <a:pt x="1495" y="3456"/>
                      <a:pt x="1262" y="1728"/>
                      <a:pt x="8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348;p43">
                <a:extLst>
                  <a:ext uri="{FF2B5EF4-FFF2-40B4-BE49-F238E27FC236}">
                    <a16:creationId xmlns:a16="http://schemas.microsoft.com/office/drawing/2014/main" id="{DDFB129E-8145-B7BE-B25E-830E700AFB95}"/>
                  </a:ext>
                </a:extLst>
              </p:cNvPr>
              <p:cNvSpPr/>
              <p:nvPr/>
            </p:nvSpPr>
            <p:spPr>
              <a:xfrm>
                <a:off x="4718900" y="256800"/>
                <a:ext cx="2375" cy="1175"/>
              </a:xfrm>
              <a:custGeom>
                <a:avLst/>
                <a:gdLst/>
                <a:ahLst/>
                <a:cxnLst/>
                <a:rect l="l" t="t" r="r" b="b"/>
                <a:pathLst>
                  <a:path w="95" h="47" extrusionOk="0">
                    <a:moveTo>
                      <a:pt x="94" y="0"/>
                    </a:moveTo>
                    <a:lnTo>
                      <a:pt x="1" y="47"/>
                    </a:lnTo>
                    <a:lnTo>
                      <a:pt x="48" y="47"/>
                    </a:lnTo>
                    <a:cubicBezTo>
                      <a:pt x="48" y="47"/>
                      <a:pt x="94" y="47"/>
                      <a:pt x="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349;p43">
                <a:extLst>
                  <a:ext uri="{FF2B5EF4-FFF2-40B4-BE49-F238E27FC236}">
                    <a16:creationId xmlns:a16="http://schemas.microsoft.com/office/drawing/2014/main" id="{99ACD979-F622-20AE-CE40-4C746CD814E7}"/>
                  </a:ext>
                </a:extLst>
              </p:cNvPr>
              <p:cNvSpPr/>
              <p:nvPr/>
            </p:nvSpPr>
            <p:spPr>
              <a:xfrm>
                <a:off x="4717750" y="252125"/>
                <a:ext cx="42050" cy="144800"/>
              </a:xfrm>
              <a:custGeom>
                <a:avLst/>
                <a:gdLst/>
                <a:ahLst/>
                <a:cxnLst/>
                <a:rect l="l" t="t" r="r" b="b"/>
                <a:pathLst>
                  <a:path w="1682" h="5792" extrusionOk="0">
                    <a:moveTo>
                      <a:pt x="887" y="0"/>
                    </a:moveTo>
                    <a:lnTo>
                      <a:pt x="140" y="187"/>
                    </a:lnTo>
                    <a:cubicBezTo>
                      <a:pt x="140" y="187"/>
                      <a:pt x="94" y="234"/>
                      <a:pt x="94" y="234"/>
                    </a:cubicBezTo>
                    <a:lnTo>
                      <a:pt x="0" y="234"/>
                    </a:lnTo>
                    <a:cubicBezTo>
                      <a:pt x="374" y="1915"/>
                      <a:pt x="654" y="3643"/>
                      <a:pt x="794" y="5371"/>
                    </a:cubicBezTo>
                    <a:cubicBezTo>
                      <a:pt x="794" y="5605"/>
                      <a:pt x="981" y="5791"/>
                      <a:pt x="1214" y="5791"/>
                    </a:cubicBezTo>
                    <a:lnTo>
                      <a:pt x="1261" y="5791"/>
                    </a:lnTo>
                    <a:cubicBezTo>
                      <a:pt x="1495" y="5745"/>
                      <a:pt x="1681" y="5558"/>
                      <a:pt x="1681" y="5324"/>
                    </a:cubicBezTo>
                    <a:cubicBezTo>
                      <a:pt x="1541" y="3550"/>
                      <a:pt x="1261" y="1775"/>
                      <a:pt x="8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350;p43">
                <a:extLst>
                  <a:ext uri="{FF2B5EF4-FFF2-40B4-BE49-F238E27FC236}">
                    <a16:creationId xmlns:a16="http://schemas.microsoft.com/office/drawing/2014/main" id="{7241B72E-04A6-36C5-AC09-D164880CF951}"/>
                  </a:ext>
                </a:extLst>
              </p:cNvPr>
              <p:cNvSpPr/>
              <p:nvPr/>
            </p:nvSpPr>
            <p:spPr>
              <a:xfrm>
                <a:off x="4615000" y="237925"/>
                <a:ext cx="304750" cy="265250"/>
              </a:xfrm>
              <a:custGeom>
                <a:avLst/>
                <a:gdLst/>
                <a:ahLst/>
                <a:cxnLst/>
                <a:rect l="l" t="t" r="r" b="b"/>
                <a:pathLst>
                  <a:path w="12190" h="10610" extrusionOk="0">
                    <a:moveTo>
                      <a:pt x="7239" y="615"/>
                    </a:moveTo>
                    <a:cubicBezTo>
                      <a:pt x="7613" y="2343"/>
                      <a:pt x="7846" y="4071"/>
                      <a:pt x="7986" y="5799"/>
                    </a:cubicBezTo>
                    <a:cubicBezTo>
                      <a:pt x="8033" y="6033"/>
                      <a:pt x="7846" y="6266"/>
                      <a:pt x="7566" y="6266"/>
                    </a:cubicBezTo>
                    <a:cubicBezTo>
                      <a:pt x="7333" y="6266"/>
                      <a:pt x="7146" y="6079"/>
                      <a:pt x="7099" y="5846"/>
                    </a:cubicBezTo>
                    <a:cubicBezTo>
                      <a:pt x="6959" y="4164"/>
                      <a:pt x="6725" y="2483"/>
                      <a:pt x="6352" y="802"/>
                    </a:cubicBezTo>
                    <a:lnTo>
                      <a:pt x="7239" y="615"/>
                    </a:lnTo>
                    <a:close/>
                    <a:moveTo>
                      <a:pt x="7975" y="1"/>
                    </a:moveTo>
                    <a:cubicBezTo>
                      <a:pt x="7932" y="1"/>
                      <a:pt x="7889" y="3"/>
                      <a:pt x="7846" y="8"/>
                    </a:cubicBezTo>
                    <a:cubicBezTo>
                      <a:pt x="6772" y="8"/>
                      <a:pt x="6585" y="615"/>
                      <a:pt x="6585" y="615"/>
                    </a:cubicBezTo>
                    <a:cubicBezTo>
                      <a:pt x="6399" y="382"/>
                      <a:pt x="6118" y="195"/>
                      <a:pt x="5791" y="101"/>
                    </a:cubicBezTo>
                    <a:cubicBezTo>
                      <a:pt x="5745" y="101"/>
                      <a:pt x="5663" y="98"/>
                      <a:pt x="5559" y="98"/>
                    </a:cubicBezTo>
                    <a:cubicBezTo>
                      <a:pt x="5147" y="98"/>
                      <a:pt x="4400" y="157"/>
                      <a:pt x="4250" y="755"/>
                    </a:cubicBezTo>
                    <a:lnTo>
                      <a:pt x="4997" y="615"/>
                    </a:lnTo>
                    <a:cubicBezTo>
                      <a:pt x="5371" y="2343"/>
                      <a:pt x="5651" y="4118"/>
                      <a:pt x="5791" y="5892"/>
                    </a:cubicBezTo>
                    <a:cubicBezTo>
                      <a:pt x="5791" y="6126"/>
                      <a:pt x="5605" y="6313"/>
                      <a:pt x="5371" y="6359"/>
                    </a:cubicBezTo>
                    <a:lnTo>
                      <a:pt x="5324" y="6359"/>
                    </a:lnTo>
                    <a:cubicBezTo>
                      <a:pt x="5091" y="6359"/>
                      <a:pt x="4904" y="6173"/>
                      <a:pt x="4904" y="5939"/>
                    </a:cubicBezTo>
                    <a:cubicBezTo>
                      <a:pt x="4764" y="4211"/>
                      <a:pt x="4484" y="2483"/>
                      <a:pt x="4110" y="802"/>
                    </a:cubicBezTo>
                    <a:lnTo>
                      <a:pt x="4157" y="802"/>
                    </a:lnTo>
                    <a:cubicBezTo>
                      <a:pt x="4005" y="737"/>
                      <a:pt x="3853" y="702"/>
                      <a:pt x="3706" y="702"/>
                    </a:cubicBezTo>
                    <a:cubicBezTo>
                      <a:pt x="3537" y="702"/>
                      <a:pt x="3373" y="749"/>
                      <a:pt x="3223" y="849"/>
                    </a:cubicBezTo>
                    <a:cubicBezTo>
                      <a:pt x="2662" y="1222"/>
                      <a:pt x="2429" y="1876"/>
                      <a:pt x="2569" y="2530"/>
                    </a:cubicBezTo>
                    <a:cubicBezTo>
                      <a:pt x="2756" y="3651"/>
                      <a:pt x="3036" y="4818"/>
                      <a:pt x="3410" y="5892"/>
                    </a:cubicBezTo>
                    <a:cubicBezTo>
                      <a:pt x="3690" y="6266"/>
                      <a:pt x="3923" y="6640"/>
                      <a:pt x="4157" y="7060"/>
                    </a:cubicBezTo>
                    <a:cubicBezTo>
                      <a:pt x="4204" y="7153"/>
                      <a:pt x="4204" y="7293"/>
                      <a:pt x="4157" y="7434"/>
                    </a:cubicBezTo>
                    <a:cubicBezTo>
                      <a:pt x="4110" y="7527"/>
                      <a:pt x="4063" y="7574"/>
                      <a:pt x="3970" y="7620"/>
                    </a:cubicBezTo>
                    <a:cubicBezTo>
                      <a:pt x="3923" y="7667"/>
                      <a:pt x="3877" y="7667"/>
                      <a:pt x="3830" y="7667"/>
                    </a:cubicBezTo>
                    <a:lnTo>
                      <a:pt x="3737" y="7667"/>
                    </a:lnTo>
                    <a:cubicBezTo>
                      <a:pt x="3596" y="7667"/>
                      <a:pt x="3456" y="7574"/>
                      <a:pt x="3363" y="7434"/>
                    </a:cubicBezTo>
                    <a:cubicBezTo>
                      <a:pt x="2989" y="6780"/>
                      <a:pt x="2522" y="6173"/>
                      <a:pt x="1915" y="5706"/>
                    </a:cubicBezTo>
                    <a:cubicBezTo>
                      <a:pt x="1775" y="5565"/>
                      <a:pt x="1682" y="5379"/>
                      <a:pt x="1728" y="5192"/>
                    </a:cubicBezTo>
                    <a:cubicBezTo>
                      <a:pt x="1685" y="5186"/>
                      <a:pt x="1642" y="5183"/>
                      <a:pt x="1600" y="5183"/>
                    </a:cubicBezTo>
                    <a:cubicBezTo>
                      <a:pt x="1317" y="5183"/>
                      <a:pt x="1044" y="5310"/>
                      <a:pt x="841" y="5472"/>
                    </a:cubicBezTo>
                    <a:cubicBezTo>
                      <a:pt x="0" y="6173"/>
                      <a:pt x="1168" y="7854"/>
                      <a:pt x="2336" y="9208"/>
                    </a:cubicBezTo>
                    <a:cubicBezTo>
                      <a:pt x="2709" y="9675"/>
                      <a:pt x="3129" y="10236"/>
                      <a:pt x="3550" y="10609"/>
                    </a:cubicBezTo>
                    <a:cubicBezTo>
                      <a:pt x="3737" y="10609"/>
                      <a:pt x="3923" y="10563"/>
                      <a:pt x="4157" y="10516"/>
                    </a:cubicBezTo>
                    <a:cubicBezTo>
                      <a:pt x="4297" y="10516"/>
                      <a:pt x="4437" y="10469"/>
                      <a:pt x="4577" y="10469"/>
                    </a:cubicBezTo>
                    <a:cubicBezTo>
                      <a:pt x="7099" y="10049"/>
                      <a:pt x="9621" y="9769"/>
                      <a:pt x="12189" y="9629"/>
                    </a:cubicBezTo>
                    <a:cubicBezTo>
                      <a:pt x="12189" y="9582"/>
                      <a:pt x="12189" y="9535"/>
                      <a:pt x="12189" y="9535"/>
                    </a:cubicBezTo>
                    <a:cubicBezTo>
                      <a:pt x="11956" y="4398"/>
                      <a:pt x="10882" y="1643"/>
                      <a:pt x="10695" y="1176"/>
                    </a:cubicBezTo>
                    <a:cubicBezTo>
                      <a:pt x="10481" y="748"/>
                      <a:pt x="10032" y="516"/>
                      <a:pt x="9563" y="516"/>
                    </a:cubicBezTo>
                    <a:cubicBezTo>
                      <a:pt x="9520" y="516"/>
                      <a:pt x="9477" y="518"/>
                      <a:pt x="9434" y="522"/>
                    </a:cubicBezTo>
                    <a:cubicBezTo>
                      <a:pt x="9528" y="615"/>
                      <a:pt x="9574" y="709"/>
                      <a:pt x="9621" y="802"/>
                    </a:cubicBezTo>
                    <a:cubicBezTo>
                      <a:pt x="9621" y="895"/>
                      <a:pt x="10088" y="3697"/>
                      <a:pt x="10181" y="5846"/>
                    </a:cubicBezTo>
                    <a:cubicBezTo>
                      <a:pt x="10181" y="6079"/>
                      <a:pt x="9995" y="6313"/>
                      <a:pt x="9761" y="6313"/>
                    </a:cubicBezTo>
                    <a:cubicBezTo>
                      <a:pt x="9528" y="6313"/>
                      <a:pt x="9294" y="6126"/>
                      <a:pt x="9294" y="5892"/>
                    </a:cubicBezTo>
                    <a:cubicBezTo>
                      <a:pt x="9201" y="3697"/>
                      <a:pt x="8734" y="989"/>
                      <a:pt x="8734" y="989"/>
                    </a:cubicBezTo>
                    <a:cubicBezTo>
                      <a:pt x="8734" y="802"/>
                      <a:pt x="8827" y="615"/>
                      <a:pt x="9014" y="522"/>
                    </a:cubicBezTo>
                    <a:cubicBezTo>
                      <a:pt x="8762" y="186"/>
                      <a:pt x="8359" y="1"/>
                      <a:pt x="7975" y="1"/>
                    </a:cubicBezTo>
                    <a:close/>
                  </a:path>
                </a:pathLst>
              </a:custGeom>
              <a:solidFill>
                <a:srgbClr val="B1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351;p43">
                <a:extLst>
                  <a:ext uri="{FF2B5EF4-FFF2-40B4-BE49-F238E27FC236}">
                    <a16:creationId xmlns:a16="http://schemas.microsoft.com/office/drawing/2014/main" id="{2812E1AC-1FDA-B8E4-D323-1A5CA7E452FE}"/>
                  </a:ext>
                </a:extLst>
              </p:cNvPr>
              <p:cNvSpPr/>
              <p:nvPr/>
            </p:nvSpPr>
            <p:spPr>
              <a:xfrm>
                <a:off x="4657025" y="359825"/>
                <a:ext cx="63075" cy="69800"/>
              </a:xfrm>
              <a:custGeom>
                <a:avLst/>
                <a:gdLst/>
                <a:ahLst/>
                <a:cxnLst/>
                <a:rect l="l" t="t" r="r" b="b"/>
                <a:pathLst>
                  <a:path w="2523" h="2792" extrusionOk="0">
                    <a:moveTo>
                      <a:pt x="498" y="1"/>
                    </a:moveTo>
                    <a:cubicBezTo>
                      <a:pt x="362" y="1"/>
                      <a:pt x="226" y="63"/>
                      <a:pt x="141" y="176"/>
                    </a:cubicBezTo>
                    <a:cubicBezTo>
                      <a:pt x="94" y="222"/>
                      <a:pt x="94" y="269"/>
                      <a:pt x="47" y="316"/>
                    </a:cubicBezTo>
                    <a:cubicBezTo>
                      <a:pt x="1" y="503"/>
                      <a:pt x="94" y="689"/>
                      <a:pt x="234" y="830"/>
                    </a:cubicBezTo>
                    <a:cubicBezTo>
                      <a:pt x="841" y="1297"/>
                      <a:pt x="1308" y="1904"/>
                      <a:pt x="1682" y="2558"/>
                    </a:cubicBezTo>
                    <a:cubicBezTo>
                      <a:pt x="1775" y="2698"/>
                      <a:pt x="1915" y="2791"/>
                      <a:pt x="2056" y="2791"/>
                    </a:cubicBezTo>
                    <a:lnTo>
                      <a:pt x="2149" y="2791"/>
                    </a:lnTo>
                    <a:cubicBezTo>
                      <a:pt x="2196" y="2791"/>
                      <a:pt x="2242" y="2791"/>
                      <a:pt x="2289" y="2744"/>
                    </a:cubicBezTo>
                    <a:cubicBezTo>
                      <a:pt x="2382" y="2698"/>
                      <a:pt x="2429" y="2651"/>
                      <a:pt x="2476" y="2558"/>
                    </a:cubicBezTo>
                    <a:cubicBezTo>
                      <a:pt x="2523" y="2417"/>
                      <a:pt x="2523" y="2277"/>
                      <a:pt x="2476" y="2184"/>
                    </a:cubicBezTo>
                    <a:cubicBezTo>
                      <a:pt x="2242" y="1764"/>
                      <a:pt x="2009" y="1390"/>
                      <a:pt x="1729" y="1016"/>
                    </a:cubicBezTo>
                    <a:cubicBezTo>
                      <a:pt x="1448" y="689"/>
                      <a:pt x="1122" y="363"/>
                      <a:pt x="748" y="82"/>
                    </a:cubicBezTo>
                    <a:cubicBezTo>
                      <a:pt x="674" y="27"/>
                      <a:pt x="586" y="1"/>
                      <a:pt x="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352;p43">
                <a:extLst>
                  <a:ext uri="{FF2B5EF4-FFF2-40B4-BE49-F238E27FC236}">
                    <a16:creationId xmlns:a16="http://schemas.microsoft.com/office/drawing/2014/main" id="{4E0F9CB6-9DAB-874F-24A6-D55A574C9B86}"/>
                  </a:ext>
                </a:extLst>
              </p:cNvPr>
              <p:cNvSpPr/>
              <p:nvPr/>
            </p:nvSpPr>
            <p:spPr>
              <a:xfrm>
                <a:off x="4300925" y="3525900"/>
                <a:ext cx="332775" cy="272075"/>
              </a:xfrm>
              <a:custGeom>
                <a:avLst/>
                <a:gdLst/>
                <a:ahLst/>
                <a:cxnLst/>
                <a:rect l="l" t="t" r="r" b="b"/>
                <a:pathLst>
                  <a:path w="13311" h="10883" extrusionOk="0">
                    <a:moveTo>
                      <a:pt x="12610" y="1"/>
                    </a:moveTo>
                    <a:cubicBezTo>
                      <a:pt x="9575" y="234"/>
                      <a:pt x="5138" y="468"/>
                      <a:pt x="1" y="654"/>
                    </a:cubicBezTo>
                    <a:cubicBezTo>
                      <a:pt x="48" y="701"/>
                      <a:pt x="48" y="701"/>
                      <a:pt x="48" y="701"/>
                    </a:cubicBezTo>
                    <a:cubicBezTo>
                      <a:pt x="94" y="795"/>
                      <a:pt x="4858" y="8360"/>
                      <a:pt x="13311" y="10882"/>
                    </a:cubicBezTo>
                    <a:cubicBezTo>
                      <a:pt x="13077" y="6772"/>
                      <a:pt x="12844" y="3083"/>
                      <a:pt x="126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353;p43">
                <a:extLst>
                  <a:ext uri="{FF2B5EF4-FFF2-40B4-BE49-F238E27FC236}">
                    <a16:creationId xmlns:a16="http://schemas.microsoft.com/office/drawing/2014/main" id="{D68FEF69-7219-5D17-DB70-747A8C2461D2}"/>
                  </a:ext>
                </a:extLst>
              </p:cNvPr>
              <p:cNvSpPr/>
              <p:nvPr/>
            </p:nvSpPr>
            <p:spPr>
              <a:xfrm>
                <a:off x="3342400" y="3559775"/>
                <a:ext cx="216000" cy="269725"/>
              </a:xfrm>
              <a:custGeom>
                <a:avLst/>
                <a:gdLst/>
                <a:ahLst/>
                <a:cxnLst/>
                <a:rect l="l" t="t" r="r" b="b"/>
                <a:pathLst>
                  <a:path w="8640" h="10789" extrusionOk="0">
                    <a:moveTo>
                      <a:pt x="981" y="0"/>
                    </a:moveTo>
                    <a:cubicBezTo>
                      <a:pt x="701" y="3036"/>
                      <a:pt x="374" y="6725"/>
                      <a:pt x="0" y="10788"/>
                    </a:cubicBezTo>
                    <a:cubicBezTo>
                      <a:pt x="1728" y="9480"/>
                      <a:pt x="6959" y="5137"/>
                      <a:pt x="8640" y="93"/>
                    </a:cubicBezTo>
                    <a:cubicBezTo>
                      <a:pt x="5558" y="93"/>
                      <a:pt x="2942" y="93"/>
                      <a:pt x="9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54;p43">
                <a:extLst>
                  <a:ext uri="{FF2B5EF4-FFF2-40B4-BE49-F238E27FC236}">
                    <a16:creationId xmlns:a16="http://schemas.microsoft.com/office/drawing/2014/main" id="{DF6F9448-5EE1-D985-A537-3AA7C2AD13D9}"/>
                  </a:ext>
                </a:extLst>
              </p:cNvPr>
              <p:cNvSpPr/>
              <p:nvPr/>
            </p:nvSpPr>
            <p:spPr>
              <a:xfrm>
                <a:off x="3287525" y="3543425"/>
                <a:ext cx="1382375" cy="1927625"/>
              </a:xfrm>
              <a:custGeom>
                <a:avLst/>
                <a:gdLst/>
                <a:ahLst/>
                <a:cxnLst/>
                <a:rect l="l" t="t" r="r" b="b"/>
                <a:pathLst>
                  <a:path w="55295" h="77105" extrusionOk="0">
                    <a:moveTo>
                      <a:pt x="40023" y="0"/>
                    </a:moveTo>
                    <a:cubicBezTo>
                      <a:pt x="30870" y="374"/>
                      <a:pt x="19755" y="701"/>
                      <a:pt x="11535" y="747"/>
                    </a:cubicBezTo>
                    <a:cubicBezTo>
                      <a:pt x="9667" y="6725"/>
                      <a:pt x="3129" y="11582"/>
                      <a:pt x="2148" y="12329"/>
                    </a:cubicBezTo>
                    <a:cubicBezTo>
                      <a:pt x="1074" y="25686"/>
                      <a:pt x="0" y="42966"/>
                      <a:pt x="374" y="54548"/>
                    </a:cubicBezTo>
                    <a:cubicBezTo>
                      <a:pt x="654" y="63141"/>
                      <a:pt x="1355" y="70800"/>
                      <a:pt x="2102" y="77104"/>
                    </a:cubicBezTo>
                    <a:lnTo>
                      <a:pt x="19521" y="77104"/>
                    </a:lnTo>
                    <a:lnTo>
                      <a:pt x="26526" y="30823"/>
                    </a:lnTo>
                    <a:cubicBezTo>
                      <a:pt x="26433" y="30730"/>
                      <a:pt x="26340" y="30636"/>
                      <a:pt x="26386" y="30496"/>
                    </a:cubicBezTo>
                    <a:lnTo>
                      <a:pt x="28208" y="15412"/>
                    </a:lnTo>
                    <a:cubicBezTo>
                      <a:pt x="28248" y="15249"/>
                      <a:pt x="28359" y="15122"/>
                      <a:pt x="28510" y="15122"/>
                    </a:cubicBezTo>
                    <a:cubicBezTo>
                      <a:pt x="28533" y="15122"/>
                      <a:pt x="28557" y="15125"/>
                      <a:pt x="28581" y="15132"/>
                    </a:cubicBezTo>
                    <a:cubicBezTo>
                      <a:pt x="28768" y="15132"/>
                      <a:pt x="28862" y="15318"/>
                      <a:pt x="28862" y="15505"/>
                    </a:cubicBezTo>
                    <a:lnTo>
                      <a:pt x="28161" y="21343"/>
                    </a:lnTo>
                    <a:lnTo>
                      <a:pt x="38762" y="77104"/>
                    </a:lnTo>
                    <a:lnTo>
                      <a:pt x="55201" y="77104"/>
                    </a:lnTo>
                    <a:cubicBezTo>
                      <a:pt x="55248" y="69259"/>
                      <a:pt x="55294" y="59264"/>
                      <a:pt x="55294" y="48663"/>
                    </a:cubicBezTo>
                    <a:cubicBezTo>
                      <a:pt x="55294" y="37642"/>
                      <a:pt x="54594" y="22697"/>
                      <a:pt x="53893" y="10788"/>
                    </a:cubicBezTo>
                    <a:lnTo>
                      <a:pt x="53660" y="10788"/>
                    </a:lnTo>
                    <a:cubicBezTo>
                      <a:pt x="44973" y="8220"/>
                      <a:pt x="40070" y="421"/>
                      <a:pt x="40023" y="327"/>
                    </a:cubicBezTo>
                    <a:cubicBezTo>
                      <a:pt x="39976" y="234"/>
                      <a:pt x="39976" y="94"/>
                      <a:pt x="400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55;p43">
                <a:extLst>
                  <a:ext uri="{FF2B5EF4-FFF2-40B4-BE49-F238E27FC236}">
                    <a16:creationId xmlns:a16="http://schemas.microsoft.com/office/drawing/2014/main" id="{B7DDEAFA-F909-0589-F7DA-5F3E4006FC90}"/>
                  </a:ext>
                </a:extLst>
              </p:cNvPr>
              <p:cNvSpPr/>
              <p:nvPr/>
            </p:nvSpPr>
            <p:spPr>
              <a:xfrm>
                <a:off x="3946000" y="3921475"/>
                <a:ext cx="63075" cy="393700"/>
              </a:xfrm>
              <a:custGeom>
                <a:avLst/>
                <a:gdLst/>
                <a:ahLst/>
                <a:cxnLst/>
                <a:rect l="l" t="t" r="r" b="b"/>
                <a:pathLst>
                  <a:path w="2523" h="15748" extrusionOk="0">
                    <a:moveTo>
                      <a:pt x="2171" y="0"/>
                    </a:moveTo>
                    <a:cubicBezTo>
                      <a:pt x="2020" y="0"/>
                      <a:pt x="1909" y="127"/>
                      <a:pt x="1869" y="290"/>
                    </a:cubicBezTo>
                    <a:lnTo>
                      <a:pt x="47" y="15374"/>
                    </a:lnTo>
                    <a:cubicBezTo>
                      <a:pt x="1" y="15514"/>
                      <a:pt x="94" y="15608"/>
                      <a:pt x="187" y="15701"/>
                    </a:cubicBezTo>
                    <a:cubicBezTo>
                      <a:pt x="234" y="15701"/>
                      <a:pt x="281" y="15748"/>
                      <a:pt x="328" y="15748"/>
                    </a:cubicBezTo>
                    <a:lnTo>
                      <a:pt x="374" y="15748"/>
                    </a:lnTo>
                    <a:cubicBezTo>
                      <a:pt x="514" y="15748"/>
                      <a:pt x="655" y="15608"/>
                      <a:pt x="655" y="15468"/>
                    </a:cubicBezTo>
                    <a:lnTo>
                      <a:pt x="1822" y="6221"/>
                    </a:lnTo>
                    <a:lnTo>
                      <a:pt x="2523" y="383"/>
                    </a:lnTo>
                    <a:cubicBezTo>
                      <a:pt x="2523" y="196"/>
                      <a:pt x="2429" y="10"/>
                      <a:pt x="2242" y="10"/>
                    </a:cubicBezTo>
                    <a:cubicBezTo>
                      <a:pt x="2218" y="3"/>
                      <a:pt x="2194" y="0"/>
                      <a:pt x="2171" y="0"/>
                    </a:cubicBezTo>
                    <a:close/>
                  </a:path>
                </a:pathLst>
              </a:custGeom>
              <a:solidFill>
                <a:srgbClr val="DDD6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56;p43">
                <a:extLst>
                  <a:ext uri="{FF2B5EF4-FFF2-40B4-BE49-F238E27FC236}">
                    <a16:creationId xmlns:a16="http://schemas.microsoft.com/office/drawing/2014/main" id="{B1462306-4F85-8AAC-B189-36D3C0D4D42E}"/>
                  </a:ext>
                </a:extLst>
              </p:cNvPr>
              <p:cNvSpPr/>
              <p:nvPr/>
            </p:nvSpPr>
            <p:spPr>
              <a:xfrm>
                <a:off x="2578851" y="492413"/>
                <a:ext cx="2475200" cy="3334975"/>
              </a:xfrm>
              <a:custGeom>
                <a:avLst/>
                <a:gdLst/>
                <a:ahLst/>
                <a:cxnLst/>
                <a:rect l="l" t="t" r="r" b="b"/>
                <a:pathLst>
                  <a:path w="99008" h="133399" extrusionOk="0">
                    <a:moveTo>
                      <a:pt x="94488" y="0"/>
                    </a:moveTo>
                    <a:cubicBezTo>
                      <a:pt x="94376" y="0"/>
                      <a:pt x="94263" y="6"/>
                      <a:pt x="94150" y="19"/>
                    </a:cubicBezTo>
                    <a:cubicBezTo>
                      <a:pt x="91582" y="159"/>
                      <a:pt x="89060" y="439"/>
                      <a:pt x="86538" y="859"/>
                    </a:cubicBezTo>
                    <a:cubicBezTo>
                      <a:pt x="86398" y="859"/>
                      <a:pt x="86258" y="906"/>
                      <a:pt x="86118" y="906"/>
                    </a:cubicBezTo>
                    <a:cubicBezTo>
                      <a:pt x="85884" y="953"/>
                      <a:pt x="85698" y="999"/>
                      <a:pt x="85511" y="999"/>
                    </a:cubicBezTo>
                    <a:cubicBezTo>
                      <a:pt x="84950" y="1093"/>
                      <a:pt x="84390" y="1233"/>
                      <a:pt x="83876" y="1466"/>
                    </a:cubicBezTo>
                    <a:cubicBezTo>
                      <a:pt x="83456" y="1746"/>
                      <a:pt x="83363" y="6090"/>
                      <a:pt x="83222" y="12068"/>
                    </a:cubicBezTo>
                    <a:cubicBezTo>
                      <a:pt x="86024" y="16224"/>
                      <a:pt x="83923" y="22108"/>
                      <a:pt x="83923" y="22108"/>
                    </a:cubicBezTo>
                    <a:cubicBezTo>
                      <a:pt x="85884" y="25704"/>
                      <a:pt x="84670" y="30421"/>
                      <a:pt x="82288" y="35045"/>
                    </a:cubicBezTo>
                    <a:cubicBezTo>
                      <a:pt x="82195" y="36352"/>
                      <a:pt x="82055" y="37660"/>
                      <a:pt x="81915" y="38921"/>
                    </a:cubicBezTo>
                    <a:cubicBezTo>
                      <a:pt x="82148" y="39808"/>
                      <a:pt x="82008" y="40789"/>
                      <a:pt x="81541" y="41630"/>
                    </a:cubicBezTo>
                    <a:cubicBezTo>
                      <a:pt x="81074" y="44665"/>
                      <a:pt x="80514" y="47140"/>
                      <a:pt x="79720" y="48682"/>
                    </a:cubicBezTo>
                    <a:cubicBezTo>
                      <a:pt x="75283" y="57321"/>
                      <a:pt x="69679" y="59797"/>
                      <a:pt x="59872" y="63860"/>
                    </a:cubicBezTo>
                    <a:lnTo>
                      <a:pt x="59919" y="64000"/>
                    </a:lnTo>
                    <a:cubicBezTo>
                      <a:pt x="60199" y="63953"/>
                      <a:pt x="60479" y="63860"/>
                      <a:pt x="60759" y="63766"/>
                    </a:cubicBezTo>
                    <a:cubicBezTo>
                      <a:pt x="60946" y="63766"/>
                      <a:pt x="61086" y="63766"/>
                      <a:pt x="61226" y="63906"/>
                    </a:cubicBezTo>
                    <a:cubicBezTo>
                      <a:pt x="61273" y="63953"/>
                      <a:pt x="61366" y="64046"/>
                      <a:pt x="61366" y="64140"/>
                    </a:cubicBezTo>
                    <a:cubicBezTo>
                      <a:pt x="61460" y="64373"/>
                      <a:pt x="61320" y="64654"/>
                      <a:pt x="61039" y="64747"/>
                    </a:cubicBezTo>
                    <a:cubicBezTo>
                      <a:pt x="60806" y="64794"/>
                      <a:pt x="60572" y="64887"/>
                      <a:pt x="60339" y="64934"/>
                    </a:cubicBezTo>
                    <a:cubicBezTo>
                      <a:pt x="58424" y="65354"/>
                      <a:pt x="56416" y="65541"/>
                      <a:pt x="54454" y="65541"/>
                    </a:cubicBezTo>
                    <a:cubicBezTo>
                      <a:pt x="51372" y="65494"/>
                      <a:pt x="48243" y="65167"/>
                      <a:pt x="45254" y="64467"/>
                    </a:cubicBezTo>
                    <a:cubicBezTo>
                      <a:pt x="44787" y="64373"/>
                      <a:pt x="44507" y="64327"/>
                      <a:pt x="44460" y="64327"/>
                    </a:cubicBezTo>
                    <a:cubicBezTo>
                      <a:pt x="44414" y="64280"/>
                      <a:pt x="44414" y="64280"/>
                      <a:pt x="44414" y="64280"/>
                    </a:cubicBezTo>
                    <a:cubicBezTo>
                      <a:pt x="44274" y="64233"/>
                      <a:pt x="44180" y="64140"/>
                      <a:pt x="44134" y="64046"/>
                    </a:cubicBezTo>
                    <a:cubicBezTo>
                      <a:pt x="36895" y="61711"/>
                      <a:pt x="30543" y="59890"/>
                      <a:pt x="25733" y="56621"/>
                    </a:cubicBezTo>
                    <a:cubicBezTo>
                      <a:pt x="23585" y="55220"/>
                      <a:pt x="21764" y="53445"/>
                      <a:pt x="20316" y="51344"/>
                    </a:cubicBezTo>
                    <a:cubicBezTo>
                      <a:pt x="20176" y="51203"/>
                      <a:pt x="20082" y="51017"/>
                      <a:pt x="19942" y="50877"/>
                    </a:cubicBezTo>
                    <a:cubicBezTo>
                      <a:pt x="19849" y="50690"/>
                      <a:pt x="19709" y="50503"/>
                      <a:pt x="19615" y="50316"/>
                    </a:cubicBezTo>
                    <a:cubicBezTo>
                      <a:pt x="19102" y="49289"/>
                      <a:pt x="18681" y="48215"/>
                      <a:pt x="18401" y="47094"/>
                    </a:cubicBezTo>
                    <a:cubicBezTo>
                      <a:pt x="17607" y="43638"/>
                      <a:pt x="17140" y="40135"/>
                      <a:pt x="16953" y="36586"/>
                    </a:cubicBezTo>
                    <a:cubicBezTo>
                      <a:pt x="16673" y="32943"/>
                      <a:pt x="16580" y="29067"/>
                      <a:pt x="16486" y="25471"/>
                    </a:cubicBezTo>
                    <a:cubicBezTo>
                      <a:pt x="16486" y="24163"/>
                      <a:pt x="16486" y="22902"/>
                      <a:pt x="16440" y="21735"/>
                    </a:cubicBezTo>
                    <a:cubicBezTo>
                      <a:pt x="16440" y="21408"/>
                      <a:pt x="16440" y="21128"/>
                      <a:pt x="16440" y="20847"/>
                    </a:cubicBezTo>
                    <a:cubicBezTo>
                      <a:pt x="16393" y="15103"/>
                      <a:pt x="16393" y="10853"/>
                      <a:pt x="15879" y="10573"/>
                    </a:cubicBezTo>
                    <a:cubicBezTo>
                      <a:pt x="15506" y="10433"/>
                      <a:pt x="15085" y="10386"/>
                      <a:pt x="14712" y="10386"/>
                    </a:cubicBezTo>
                    <a:lnTo>
                      <a:pt x="13498" y="10386"/>
                    </a:lnTo>
                    <a:cubicBezTo>
                      <a:pt x="10976" y="10433"/>
                      <a:pt x="8407" y="10620"/>
                      <a:pt x="5885" y="10947"/>
                    </a:cubicBezTo>
                    <a:cubicBezTo>
                      <a:pt x="5325" y="10993"/>
                      <a:pt x="4764" y="11087"/>
                      <a:pt x="4204" y="11274"/>
                    </a:cubicBezTo>
                    <a:cubicBezTo>
                      <a:pt x="3784" y="12581"/>
                      <a:pt x="3457" y="13889"/>
                      <a:pt x="3223" y="15243"/>
                    </a:cubicBezTo>
                    <a:cubicBezTo>
                      <a:pt x="3223" y="15243"/>
                      <a:pt x="3223" y="15290"/>
                      <a:pt x="3223" y="15290"/>
                    </a:cubicBezTo>
                    <a:cubicBezTo>
                      <a:pt x="2803" y="17345"/>
                      <a:pt x="2336" y="20054"/>
                      <a:pt x="1869" y="23183"/>
                    </a:cubicBezTo>
                    <a:cubicBezTo>
                      <a:pt x="1215" y="27619"/>
                      <a:pt x="608" y="32850"/>
                      <a:pt x="328" y="38127"/>
                    </a:cubicBezTo>
                    <a:cubicBezTo>
                      <a:pt x="1" y="42704"/>
                      <a:pt x="94" y="47327"/>
                      <a:pt x="515" y="51904"/>
                    </a:cubicBezTo>
                    <a:cubicBezTo>
                      <a:pt x="561" y="52184"/>
                      <a:pt x="608" y="52511"/>
                      <a:pt x="655" y="52791"/>
                    </a:cubicBezTo>
                    <a:cubicBezTo>
                      <a:pt x="935" y="55313"/>
                      <a:pt x="1542" y="57835"/>
                      <a:pt x="2476" y="60264"/>
                    </a:cubicBezTo>
                    <a:cubicBezTo>
                      <a:pt x="2990" y="61478"/>
                      <a:pt x="3644" y="62645"/>
                      <a:pt x="4391" y="63719"/>
                    </a:cubicBezTo>
                    <a:cubicBezTo>
                      <a:pt x="4951" y="64513"/>
                      <a:pt x="5558" y="65261"/>
                      <a:pt x="6165" y="66008"/>
                    </a:cubicBezTo>
                    <a:cubicBezTo>
                      <a:pt x="6259" y="66101"/>
                      <a:pt x="6352" y="66195"/>
                      <a:pt x="6399" y="66288"/>
                    </a:cubicBezTo>
                    <a:cubicBezTo>
                      <a:pt x="6446" y="66335"/>
                      <a:pt x="6492" y="66381"/>
                      <a:pt x="6539" y="66428"/>
                    </a:cubicBezTo>
                    <a:cubicBezTo>
                      <a:pt x="6632" y="66568"/>
                      <a:pt x="6773" y="66708"/>
                      <a:pt x="6913" y="66848"/>
                    </a:cubicBezTo>
                    <a:cubicBezTo>
                      <a:pt x="6959" y="66942"/>
                      <a:pt x="7006" y="66989"/>
                      <a:pt x="7099" y="67035"/>
                    </a:cubicBezTo>
                    <a:cubicBezTo>
                      <a:pt x="7333" y="67269"/>
                      <a:pt x="7566" y="67549"/>
                      <a:pt x="7800" y="67783"/>
                    </a:cubicBezTo>
                    <a:cubicBezTo>
                      <a:pt x="9201" y="69230"/>
                      <a:pt x="10649" y="70538"/>
                      <a:pt x="12190" y="71799"/>
                    </a:cubicBezTo>
                    <a:cubicBezTo>
                      <a:pt x="13171" y="72593"/>
                      <a:pt x="14245" y="73387"/>
                      <a:pt x="15272" y="74181"/>
                    </a:cubicBezTo>
                    <a:cubicBezTo>
                      <a:pt x="19055" y="75722"/>
                      <a:pt x="24286" y="78010"/>
                      <a:pt x="30684" y="81139"/>
                    </a:cubicBezTo>
                    <a:cubicBezTo>
                      <a:pt x="30824" y="81186"/>
                      <a:pt x="30964" y="81279"/>
                      <a:pt x="31104" y="81326"/>
                    </a:cubicBezTo>
                    <a:cubicBezTo>
                      <a:pt x="31010" y="81793"/>
                      <a:pt x="30917" y="82260"/>
                      <a:pt x="30824" y="82774"/>
                    </a:cubicBezTo>
                    <a:cubicBezTo>
                      <a:pt x="29890" y="88845"/>
                      <a:pt x="29283" y="94963"/>
                      <a:pt x="29002" y="101127"/>
                    </a:cubicBezTo>
                    <a:cubicBezTo>
                      <a:pt x="28629" y="107899"/>
                      <a:pt x="28489" y="115325"/>
                      <a:pt x="28489" y="122844"/>
                    </a:cubicBezTo>
                    <a:cubicBezTo>
                      <a:pt x="28489" y="123031"/>
                      <a:pt x="29843" y="123217"/>
                      <a:pt x="32038" y="123264"/>
                    </a:cubicBezTo>
                    <a:cubicBezTo>
                      <a:pt x="33999" y="123357"/>
                      <a:pt x="36615" y="123357"/>
                      <a:pt x="39697" y="123357"/>
                    </a:cubicBezTo>
                    <a:cubicBezTo>
                      <a:pt x="39790" y="123077"/>
                      <a:pt x="39884" y="122797"/>
                      <a:pt x="39930" y="122517"/>
                    </a:cubicBezTo>
                    <a:cubicBezTo>
                      <a:pt x="39987" y="122348"/>
                      <a:pt x="40119" y="122277"/>
                      <a:pt x="40250" y="122277"/>
                    </a:cubicBezTo>
                    <a:cubicBezTo>
                      <a:pt x="40446" y="122277"/>
                      <a:pt x="40640" y="122434"/>
                      <a:pt x="40584" y="122657"/>
                    </a:cubicBezTo>
                    <a:cubicBezTo>
                      <a:pt x="40538" y="122890"/>
                      <a:pt x="40444" y="123124"/>
                      <a:pt x="40397" y="123357"/>
                    </a:cubicBezTo>
                    <a:cubicBezTo>
                      <a:pt x="48617" y="123311"/>
                      <a:pt x="59732" y="122984"/>
                      <a:pt x="68885" y="122610"/>
                    </a:cubicBezTo>
                    <a:lnTo>
                      <a:pt x="68885" y="122610"/>
                    </a:lnTo>
                    <a:cubicBezTo>
                      <a:pt x="68838" y="122704"/>
                      <a:pt x="68838" y="122844"/>
                      <a:pt x="68885" y="122937"/>
                    </a:cubicBezTo>
                    <a:cubicBezTo>
                      <a:pt x="68932" y="123031"/>
                      <a:pt x="73835" y="130830"/>
                      <a:pt x="82522" y="133398"/>
                    </a:cubicBezTo>
                    <a:lnTo>
                      <a:pt x="82615" y="133398"/>
                    </a:lnTo>
                    <a:cubicBezTo>
                      <a:pt x="82942" y="133398"/>
                      <a:pt x="83036" y="132931"/>
                      <a:pt x="82709" y="132791"/>
                    </a:cubicBezTo>
                    <a:cubicBezTo>
                      <a:pt x="74256" y="130269"/>
                      <a:pt x="69492" y="122704"/>
                      <a:pt x="69446" y="122610"/>
                    </a:cubicBezTo>
                    <a:cubicBezTo>
                      <a:pt x="69446" y="122610"/>
                      <a:pt x="69446" y="122610"/>
                      <a:pt x="69399" y="122563"/>
                    </a:cubicBezTo>
                    <a:cubicBezTo>
                      <a:pt x="74536" y="122377"/>
                      <a:pt x="78973" y="122143"/>
                      <a:pt x="82008" y="121910"/>
                    </a:cubicBezTo>
                    <a:cubicBezTo>
                      <a:pt x="84483" y="121723"/>
                      <a:pt x="85978" y="121536"/>
                      <a:pt x="85978" y="121396"/>
                    </a:cubicBezTo>
                    <a:cubicBezTo>
                      <a:pt x="85137" y="113737"/>
                      <a:pt x="84390" y="105984"/>
                      <a:pt x="83503" y="98839"/>
                    </a:cubicBezTo>
                    <a:cubicBezTo>
                      <a:pt x="82849" y="93282"/>
                      <a:pt x="82102" y="88098"/>
                      <a:pt x="81214" y="83614"/>
                    </a:cubicBezTo>
                    <a:cubicBezTo>
                      <a:pt x="80934" y="82307"/>
                      <a:pt x="80654" y="81092"/>
                      <a:pt x="80374" y="79925"/>
                    </a:cubicBezTo>
                    <a:cubicBezTo>
                      <a:pt x="80187" y="79084"/>
                      <a:pt x="79953" y="78290"/>
                      <a:pt x="79720" y="77496"/>
                    </a:cubicBezTo>
                    <a:cubicBezTo>
                      <a:pt x="79860" y="77403"/>
                      <a:pt x="79953" y="77310"/>
                      <a:pt x="80093" y="77170"/>
                    </a:cubicBezTo>
                    <a:cubicBezTo>
                      <a:pt x="85231" y="72826"/>
                      <a:pt x="90648" y="67035"/>
                      <a:pt x="94104" y="61291"/>
                    </a:cubicBezTo>
                    <a:cubicBezTo>
                      <a:pt x="94150" y="61198"/>
                      <a:pt x="94244" y="61057"/>
                      <a:pt x="94291" y="60964"/>
                    </a:cubicBezTo>
                    <a:cubicBezTo>
                      <a:pt x="94337" y="60871"/>
                      <a:pt x="94384" y="60777"/>
                      <a:pt x="94431" y="60684"/>
                    </a:cubicBezTo>
                    <a:cubicBezTo>
                      <a:pt x="95458" y="58956"/>
                      <a:pt x="96299" y="57135"/>
                      <a:pt x="96953" y="55267"/>
                    </a:cubicBezTo>
                    <a:cubicBezTo>
                      <a:pt x="98213" y="51390"/>
                      <a:pt x="98774" y="46253"/>
                      <a:pt x="98961" y="40649"/>
                    </a:cubicBezTo>
                    <a:cubicBezTo>
                      <a:pt x="98961" y="39668"/>
                      <a:pt x="99007" y="38687"/>
                      <a:pt x="99007" y="37660"/>
                    </a:cubicBezTo>
                    <a:cubicBezTo>
                      <a:pt x="99007" y="37053"/>
                      <a:pt x="99007" y="36399"/>
                      <a:pt x="99007" y="35792"/>
                    </a:cubicBezTo>
                    <a:cubicBezTo>
                      <a:pt x="99007" y="35045"/>
                      <a:pt x="98961" y="34251"/>
                      <a:pt x="98961" y="33504"/>
                    </a:cubicBezTo>
                    <a:cubicBezTo>
                      <a:pt x="98914" y="31962"/>
                      <a:pt x="98867" y="30468"/>
                      <a:pt x="98774" y="28974"/>
                    </a:cubicBezTo>
                    <a:cubicBezTo>
                      <a:pt x="98727" y="27666"/>
                      <a:pt x="98634" y="26358"/>
                      <a:pt x="98540" y="25051"/>
                    </a:cubicBezTo>
                    <a:cubicBezTo>
                      <a:pt x="98494" y="24117"/>
                      <a:pt x="98400" y="23136"/>
                      <a:pt x="98354" y="22155"/>
                    </a:cubicBezTo>
                    <a:cubicBezTo>
                      <a:pt x="97373" y="10340"/>
                      <a:pt x="95645" y="345"/>
                      <a:pt x="95411" y="112"/>
                    </a:cubicBezTo>
                    <a:cubicBezTo>
                      <a:pt x="95104" y="44"/>
                      <a:pt x="94796" y="0"/>
                      <a:pt x="94488" y="0"/>
                    </a:cubicBezTo>
                    <a:close/>
                  </a:path>
                </a:pathLst>
              </a:custGeom>
              <a:solidFill>
                <a:srgbClr val="9FC5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57;p43">
                <a:extLst>
                  <a:ext uri="{FF2B5EF4-FFF2-40B4-BE49-F238E27FC236}">
                    <a16:creationId xmlns:a16="http://schemas.microsoft.com/office/drawing/2014/main" id="{D886AA49-529B-1432-08C7-FCFDA341D5B4}"/>
                  </a:ext>
                </a:extLst>
              </p:cNvPr>
              <p:cNvSpPr/>
              <p:nvPr/>
            </p:nvSpPr>
            <p:spPr>
              <a:xfrm>
                <a:off x="3322550" y="3535075"/>
                <a:ext cx="259450" cy="320100"/>
              </a:xfrm>
              <a:custGeom>
                <a:avLst/>
                <a:gdLst/>
                <a:ahLst/>
                <a:cxnLst/>
                <a:rect l="l" t="t" r="r" b="b"/>
                <a:pathLst>
                  <a:path w="10378" h="12804" extrusionOk="0">
                    <a:moveTo>
                      <a:pt x="9987" y="1"/>
                    </a:moveTo>
                    <a:cubicBezTo>
                      <a:pt x="9856" y="1"/>
                      <a:pt x="9724" y="72"/>
                      <a:pt x="9667" y="241"/>
                    </a:cubicBezTo>
                    <a:cubicBezTo>
                      <a:pt x="9621" y="521"/>
                      <a:pt x="9527" y="801"/>
                      <a:pt x="9434" y="1081"/>
                    </a:cubicBezTo>
                    <a:cubicBezTo>
                      <a:pt x="7753" y="6125"/>
                      <a:pt x="2522" y="10468"/>
                      <a:pt x="794" y="11776"/>
                    </a:cubicBezTo>
                    <a:cubicBezTo>
                      <a:pt x="467" y="12056"/>
                      <a:pt x="280" y="12196"/>
                      <a:pt x="234" y="12196"/>
                    </a:cubicBezTo>
                    <a:cubicBezTo>
                      <a:pt x="0" y="12383"/>
                      <a:pt x="94" y="12804"/>
                      <a:pt x="421" y="12804"/>
                    </a:cubicBezTo>
                    <a:cubicBezTo>
                      <a:pt x="514" y="12804"/>
                      <a:pt x="561" y="12757"/>
                      <a:pt x="607" y="12757"/>
                    </a:cubicBezTo>
                    <a:cubicBezTo>
                      <a:pt x="654" y="12710"/>
                      <a:pt x="701" y="12663"/>
                      <a:pt x="747" y="12663"/>
                    </a:cubicBezTo>
                    <a:cubicBezTo>
                      <a:pt x="1728" y="11916"/>
                      <a:pt x="8266" y="7059"/>
                      <a:pt x="10134" y="1081"/>
                    </a:cubicBezTo>
                    <a:cubicBezTo>
                      <a:pt x="10181" y="848"/>
                      <a:pt x="10275" y="614"/>
                      <a:pt x="10321" y="381"/>
                    </a:cubicBezTo>
                    <a:cubicBezTo>
                      <a:pt x="10377" y="158"/>
                      <a:pt x="10183" y="1"/>
                      <a:pt x="9987" y="1"/>
                    </a:cubicBezTo>
                    <a:close/>
                  </a:path>
                </a:pathLst>
              </a:custGeom>
              <a:solidFill>
                <a:srgbClr val="DDD6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58;p43">
                <a:extLst>
                  <a:ext uri="{FF2B5EF4-FFF2-40B4-BE49-F238E27FC236}">
                    <a16:creationId xmlns:a16="http://schemas.microsoft.com/office/drawing/2014/main" id="{189A99A6-8800-1C9D-9A29-EA3DA17B35E2}"/>
                  </a:ext>
                </a:extLst>
              </p:cNvPr>
              <p:cNvSpPr/>
              <p:nvPr/>
            </p:nvSpPr>
            <p:spPr>
              <a:xfrm>
                <a:off x="4354650" y="1594800"/>
                <a:ext cx="108600" cy="124950"/>
              </a:xfrm>
              <a:custGeom>
                <a:avLst/>
                <a:gdLst/>
                <a:ahLst/>
                <a:cxnLst/>
                <a:rect l="l" t="t" r="r" b="b"/>
                <a:pathLst>
                  <a:path w="4344" h="4998" extrusionOk="0">
                    <a:moveTo>
                      <a:pt x="4343" y="0"/>
                    </a:moveTo>
                    <a:lnTo>
                      <a:pt x="4343" y="0"/>
                    </a:lnTo>
                    <a:cubicBezTo>
                      <a:pt x="3503" y="140"/>
                      <a:pt x="2615" y="234"/>
                      <a:pt x="1728" y="327"/>
                    </a:cubicBezTo>
                    <a:cubicBezTo>
                      <a:pt x="1308" y="1915"/>
                      <a:pt x="701" y="3503"/>
                      <a:pt x="0" y="4997"/>
                    </a:cubicBezTo>
                    <a:cubicBezTo>
                      <a:pt x="887" y="4063"/>
                      <a:pt x="2522" y="2289"/>
                      <a:pt x="43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9;p43">
                <a:extLst>
                  <a:ext uri="{FF2B5EF4-FFF2-40B4-BE49-F238E27FC236}">
                    <a16:creationId xmlns:a16="http://schemas.microsoft.com/office/drawing/2014/main" id="{9412C007-AF43-9403-498E-FE76A826CDFF}"/>
                  </a:ext>
                </a:extLst>
              </p:cNvPr>
              <p:cNvSpPr/>
              <p:nvPr/>
            </p:nvSpPr>
            <p:spPr>
              <a:xfrm>
                <a:off x="3268850" y="1559775"/>
                <a:ext cx="137775" cy="144800"/>
              </a:xfrm>
              <a:custGeom>
                <a:avLst/>
                <a:gdLst/>
                <a:ahLst/>
                <a:cxnLst/>
                <a:rect l="l" t="t" r="r" b="b"/>
                <a:pathLst>
                  <a:path w="5511" h="5792" extrusionOk="0">
                    <a:moveTo>
                      <a:pt x="0" y="0"/>
                    </a:moveTo>
                    <a:lnTo>
                      <a:pt x="0" y="0"/>
                    </a:lnTo>
                    <a:cubicBezTo>
                      <a:pt x="2849" y="3176"/>
                      <a:pt x="5464" y="5791"/>
                      <a:pt x="5464" y="5791"/>
                    </a:cubicBezTo>
                    <a:lnTo>
                      <a:pt x="5511" y="5791"/>
                    </a:lnTo>
                    <a:cubicBezTo>
                      <a:pt x="4623" y="4157"/>
                      <a:pt x="3923" y="2429"/>
                      <a:pt x="3409" y="654"/>
                    </a:cubicBezTo>
                    <a:cubicBezTo>
                      <a:pt x="2242" y="514"/>
                      <a:pt x="1121" y="28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0;p43">
                <a:extLst>
                  <a:ext uri="{FF2B5EF4-FFF2-40B4-BE49-F238E27FC236}">
                    <a16:creationId xmlns:a16="http://schemas.microsoft.com/office/drawing/2014/main" id="{B8B1CE2A-0D2C-6428-E0BD-7422AA580992}"/>
                  </a:ext>
                </a:extLst>
              </p:cNvPr>
              <p:cNvSpPr/>
              <p:nvPr/>
            </p:nvSpPr>
            <p:spPr>
              <a:xfrm>
                <a:off x="2978125" y="268350"/>
                <a:ext cx="1738475" cy="1144325"/>
              </a:xfrm>
              <a:custGeom>
                <a:avLst/>
                <a:gdLst/>
                <a:ahLst/>
                <a:cxnLst/>
                <a:rect l="l" t="t" r="r" b="b"/>
                <a:pathLst>
                  <a:path w="69539" h="45773" extrusionOk="0">
                    <a:moveTo>
                      <a:pt x="38473" y="1"/>
                    </a:moveTo>
                    <a:cubicBezTo>
                      <a:pt x="35768" y="1"/>
                      <a:pt x="33564" y="787"/>
                      <a:pt x="30776" y="2714"/>
                    </a:cubicBezTo>
                    <a:cubicBezTo>
                      <a:pt x="30776" y="2714"/>
                      <a:pt x="28836" y="1303"/>
                      <a:pt x="25422" y="1303"/>
                    </a:cubicBezTo>
                    <a:cubicBezTo>
                      <a:pt x="24533" y="1303"/>
                      <a:pt x="23544" y="1399"/>
                      <a:pt x="22464" y="1640"/>
                    </a:cubicBezTo>
                    <a:cubicBezTo>
                      <a:pt x="17700" y="2714"/>
                      <a:pt x="17000" y="6217"/>
                      <a:pt x="17000" y="6217"/>
                    </a:cubicBezTo>
                    <a:cubicBezTo>
                      <a:pt x="16752" y="6197"/>
                      <a:pt x="16505" y="6187"/>
                      <a:pt x="16259" y="6187"/>
                    </a:cubicBezTo>
                    <a:cubicBezTo>
                      <a:pt x="13023" y="6187"/>
                      <a:pt x="9959" y="7879"/>
                      <a:pt x="8267" y="10700"/>
                    </a:cubicBezTo>
                    <a:cubicBezTo>
                      <a:pt x="7052" y="12568"/>
                      <a:pt x="6212" y="15137"/>
                      <a:pt x="6492" y="18873"/>
                    </a:cubicBezTo>
                    <a:cubicBezTo>
                      <a:pt x="6492" y="18873"/>
                      <a:pt x="0" y="25364"/>
                      <a:pt x="3410" y="32556"/>
                    </a:cubicBezTo>
                    <a:cubicBezTo>
                      <a:pt x="4017" y="33724"/>
                      <a:pt x="4764" y="34845"/>
                      <a:pt x="5651" y="35779"/>
                    </a:cubicBezTo>
                    <a:cubicBezTo>
                      <a:pt x="5324" y="35919"/>
                      <a:pt x="5044" y="36106"/>
                      <a:pt x="4857" y="36386"/>
                    </a:cubicBezTo>
                    <a:cubicBezTo>
                      <a:pt x="4204" y="37086"/>
                      <a:pt x="3503" y="38581"/>
                      <a:pt x="4437" y="41570"/>
                    </a:cubicBezTo>
                    <a:cubicBezTo>
                      <a:pt x="4764" y="42457"/>
                      <a:pt x="5184" y="43344"/>
                      <a:pt x="5698" y="44138"/>
                    </a:cubicBezTo>
                    <a:cubicBezTo>
                      <a:pt x="5978" y="44512"/>
                      <a:pt x="6212" y="44932"/>
                      <a:pt x="6539" y="45352"/>
                    </a:cubicBezTo>
                    <a:cubicBezTo>
                      <a:pt x="6632" y="45026"/>
                      <a:pt x="6819" y="44745"/>
                      <a:pt x="7052" y="44512"/>
                    </a:cubicBezTo>
                    <a:cubicBezTo>
                      <a:pt x="7519" y="44045"/>
                      <a:pt x="8080" y="43718"/>
                      <a:pt x="8734" y="43578"/>
                    </a:cubicBezTo>
                    <a:cubicBezTo>
                      <a:pt x="9234" y="43449"/>
                      <a:pt x="9789" y="43398"/>
                      <a:pt x="10366" y="43398"/>
                    </a:cubicBezTo>
                    <a:cubicBezTo>
                      <a:pt x="11459" y="43398"/>
                      <a:pt x="12628" y="43581"/>
                      <a:pt x="13637" y="43765"/>
                    </a:cubicBezTo>
                    <a:cubicBezTo>
                      <a:pt x="13544" y="41943"/>
                      <a:pt x="13590" y="40075"/>
                      <a:pt x="13684" y="38254"/>
                    </a:cubicBezTo>
                    <a:cubicBezTo>
                      <a:pt x="14857" y="39517"/>
                      <a:pt x="16815" y="40780"/>
                      <a:pt x="20104" y="40780"/>
                    </a:cubicBezTo>
                    <a:cubicBezTo>
                      <a:pt x="20220" y="40780"/>
                      <a:pt x="20337" y="40779"/>
                      <a:pt x="20456" y="40776"/>
                    </a:cubicBezTo>
                    <a:cubicBezTo>
                      <a:pt x="22931" y="40682"/>
                      <a:pt x="25219" y="39375"/>
                      <a:pt x="26573" y="37320"/>
                    </a:cubicBezTo>
                    <a:cubicBezTo>
                      <a:pt x="27274" y="38207"/>
                      <a:pt x="28161" y="38954"/>
                      <a:pt x="29235" y="39468"/>
                    </a:cubicBezTo>
                    <a:cubicBezTo>
                      <a:pt x="30636" y="40169"/>
                      <a:pt x="32224" y="40636"/>
                      <a:pt x="33812" y="40822"/>
                    </a:cubicBezTo>
                    <a:cubicBezTo>
                      <a:pt x="34618" y="40928"/>
                      <a:pt x="35450" y="40980"/>
                      <a:pt x="36268" y="40980"/>
                    </a:cubicBezTo>
                    <a:cubicBezTo>
                      <a:pt x="36541" y="40980"/>
                      <a:pt x="36813" y="40974"/>
                      <a:pt x="37081" y="40963"/>
                    </a:cubicBezTo>
                    <a:cubicBezTo>
                      <a:pt x="38062" y="40963"/>
                      <a:pt x="38996" y="40822"/>
                      <a:pt x="39930" y="40636"/>
                    </a:cubicBezTo>
                    <a:cubicBezTo>
                      <a:pt x="41097" y="40449"/>
                      <a:pt x="42218" y="40028"/>
                      <a:pt x="43246" y="39468"/>
                    </a:cubicBezTo>
                    <a:cubicBezTo>
                      <a:pt x="44086" y="39001"/>
                      <a:pt x="44787" y="38347"/>
                      <a:pt x="45254" y="37553"/>
                    </a:cubicBezTo>
                    <a:cubicBezTo>
                      <a:pt x="45254" y="37553"/>
                      <a:pt x="48523" y="41523"/>
                      <a:pt x="53753" y="41663"/>
                    </a:cubicBezTo>
                    <a:cubicBezTo>
                      <a:pt x="53931" y="41673"/>
                      <a:pt x="54109" y="41679"/>
                      <a:pt x="54286" y="41679"/>
                    </a:cubicBezTo>
                    <a:cubicBezTo>
                      <a:pt x="55695" y="41679"/>
                      <a:pt x="57091" y="41351"/>
                      <a:pt x="58377" y="40729"/>
                    </a:cubicBezTo>
                    <a:lnTo>
                      <a:pt x="58377" y="40729"/>
                    </a:lnTo>
                    <a:cubicBezTo>
                      <a:pt x="58377" y="42130"/>
                      <a:pt x="58330" y="43531"/>
                      <a:pt x="58190" y="44979"/>
                    </a:cubicBezTo>
                    <a:cubicBezTo>
                      <a:pt x="59012" y="44869"/>
                      <a:pt x="59941" y="44774"/>
                      <a:pt x="60852" y="44774"/>
                    </a:cubicBezTo>
                    <a:cubicBezTo>
                      <a:pt x="62269" y="44774"/>
                      <a:pt x="63642" y="45005"/>
                      <a:pt x="64495" y="45773"/>
                    </a:cubicBezTo>
                    <a:cubicBezTo>
                      <a:pt x="64962" y="44979"/>
                      <a:pt x="65429" y="44185"/>
                      <a:pt x="65802" y="43438"/>
                    </a:cubicBezTo>
                    <a:cubicBezTo>
                      <a:pt x="68184" y="38814"/>
                      <a:pt x="69398" y="34097"/>
                      <a:pt x="67437" y="30501"/>
                    </a:cubicBezTo>
                    <a:cubicBezTo>
                      <a:pt x="67437" y="30501"/>
                      <a:pt x="69538" y="24617"/>
                      <a:pt x="66736" y="20461"/>
                    </a:cubicBezTo>
                    <a:cubicBezTo>
                      <a:pt x="65756" y="19059"/>
                      <a:pt x="64308" y="17985"/>
                      <a:pt x="62673" y="17425"/>
                    </a:cubicBezTo>
                    <a:cubicBezTo>
                      <a:pt x="62673" y="17425"/>
                      <a:pt x="64256" y="4302"/>
                      <a:pt x="48839" y="4302"/>
                    </a:cubicBezTo>
                    <a:cubicBezTo>
                      <a:pt x="48811" y="4302"/>
                      <a:pt x="48784" y="4302"/>
                      <a:pt x="48756" y="4302"/>
                    </a:cubicBezTo>
                    <a:cubicBezTo>
                      <a:pt x="48756" y="4302"/>
                      <a:pt x="45861" y="939"/>
                      <a:pt x="41611" y="285"/>
                    </a:cubicBezTo>
                    <a:cubicBezTo>
                      <a:pt x="40468" y="101"/>
                      <a:pt x="39438" y="1"/>
                      <a:pt x="384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61;p43">
                <a:extLst>
                  <a:ext uri="{FF2B5EF4-FFF2-40B4-BE49-F238E27FC236}">
                    <a16:creationId xmlns:a16="http://schemas.microsoft.com/office/drawing/2014/main" id="{A35DE844-A8B8-3672-2CB8-761C06E575E9}"/>
                  </a:ext>
                </a:extLst>
              </p:cNvPr>
              <p:cNvSpPr/>
              <p:nvPr/>
            </p:nvSpPr>
            <p:spPr>
              <a:xfrm>
                <a:off x="3959125" y="1364300"/>
                <a:ext cx="114175" cy="96850"/>
              </a:xfrm>
              <a:custGeom>
                <a:avLst/>
                <a:gdLst/>
                <a:ahLst/>
                <a:cxnLst/>
                <a:rect l="l" t="t" r="r" b="b"/>
                <a:pathLst>
                  <a:path w="4567" h="3874" extrusionOk="0">
                    <a:moveTo>
                      <a:pt x="2513" y="1"/>
                    </a:moveTo>
                    <a:cubicBezTo>
                      <a:pt x="986" y="1"/>
                      <a:pt x="1" y="1780"/>
                      <a:pt x="970" y="3102"/>
                    </a:cubicBezTo>
                    <a:cubicBezTo>
                      <a:pt x="1370" y="3629"/>
                      <a:pt x="1939" y="3873"/>
                      <a:pt x="2502" y="3873"/>
                    </a:cubicBezTo>
                    <a:cubicBezTo>
                      <a:pt x="3386" y="3873"/>
                      <a:pt x="4255" y="3271"/>
                      <a:pt x="4426" y="2215"/>
                    </a:cubicBezTo>
                    <a:cubicBezTo>
                      <a:pt x="4566" y="1188"/>
                      <a:pt x="3866" y="207"/>
                      <a:pt x="2791" y="20"/>
                    </a:cubicBezTo>
                    <a:cubicBezTo>
                      <a:pt x="2697" y="7"/>
                      <a:pt x="2604" y="1"/>
                      <a:pt x="25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62;p43">
                <a:extLst>
                  <a:ext uri="{FF2B5EF4-FFF2-40B4-BE49-F238E27FC236}">
                    <a16:creationId xmlns:a16="http://schemas.microsoft.com/office/drawing/2014/main" id="{A4EA1EC0-60E8-2768-D88A-EB240688A7AD}"/>
                  </a:ext>
                </a:extLst>
              </p:cNvPr>
              <p:cNvSpPr/>
              <p:nvPr/>
            </p:nvSpPr>
            <p:spPr>
              <a:xfrm>
                <a:off x="3711250" y="1362050"/>
                <a:ext cx="114525" cy="96300"/>
              </a:xfrm>
              <a:custGeom>
                <a:avLst/>
                <a:gdLst/>
                <a:ahLst/>
                <a:cxnLst/>
                <a:rect l="l" t="t" r="r" b="b"/>
                <a:pathLst>
                  <a:path w="4581" h="3852" extrusionOk="0">
                    <a:moveTo>
                      <a:pt x="2457" y="1"/>
                    </a:moveTo>
                    <a:cubicBezTo>
                      <a:pt x="1050" y="1"/>
                      <a:pt x="0" y="1569"/>
                      <a:pt x="798" y="2912"/>
                    </a:cubicBezTo>
                    <a:cubicBezTo>
                      <a:pt x="1167" y="3549"/>
                      <a:pt x="1808" y="3851"/>
                      <a:pt x="2446" y="3851"/>
                    </a:cubicBezTo>
                    <a:cubicBezTo>
                      <a:pt x="3258" y="3851"/>
                      <a:pt x="4065" y="3361"/>
                      <a:pt x="4300" y="2445"/>
                    </a:cubicBezTo>
                    <a:cubicBezTo>
                      <a:pt x="4580" y="1418"/>
                      <a:pt x="3973" y="344"/>
                      <a:pt x="2946" y="63"/>
                    </a:cubicBezTo>
                    <a:cubicBezTo>
                      <a:pt x="2780" y="21"/>
                      <a:pt x="2616" y="1"/>
                      <a:pt x="2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63;p43">
                <a:extLst>
                  <a:ext uri="{FF2B5EF4-FFF2-40B4-BE49-F238E27FC236}">
                    <a16:creationId xmlns:a16="http://schemas.microsoft.com/office/drawing/2014/main" id="{0A474BB7-F3A4-C836-172F-57C31B2CA2C0}"/>
                  </a:ext>
                </a:extLst>
              </p:cNvPr>
              <p:cNvSpPr/>
              <p:nvPr/>
            </p:nvSpPr>
            <p:spPr>
              <a:xfrm>
                <a:off x="3802525" y="1576100"/>
                <a:ext cx="180750" cy="46750"/>
              </a:xfrm>
              <a:custGeom>
                <a:avLst/>
                <a:gdLst/>
                <a:ahLst/>
                <a:cxnLst/>
                <a:rect l="l" t="t" r="r" b="b"/>
                <a:pathLst>
                  <a:path w="7230" h="1870" extrusionOk="0">
                    <a:moveTo>
                      <a:pt x="6495" y="1"/>
                    </a:moveTo>
                    <a:cubicBezTo>
                      <a:pt x="6403" y="1"/>
                      <a:pt x="6305" y="29"/>
                      <a:pt x="6207" y="94"/>
                    </a:cubicBezTo>
                    <a:cubicBezTo>
                      <a:pt x="5384" y="603"/>
                      <a:pt x="4448" y="860"/>
                      <a:pt x="3510" y="860"/>
                    </a:cubicBezTo>
                    <a:cubicBezTo>
                      <a:pt x="2638" y="860"/>
                      <a:pt x="1764" y="638"/>
                      <a:pt x="976" y="188"/>
                    </a:cubicBezTo>
                    <a:cubicBezTo>
                      <a:pt x="878" y="122"/>
                      <a:pt x="781" y="94"/>
                      <a:pt x="692" y="94"/>
                    </a:cubicBezTo>
                    <a:cubicBezTo>
                      <a:pt x="269" y="94"/>
                      <a:pt x="0" y="720"/>
                      <a:pt x="462" y="1028"/>
                    </a:cubicBezTo>
                    <a:cubicBezTo>
                      <a:pt x="1396" y="1589"/>
                      <a:pt x="2424" y="1869"/>
                      <a:pt x="3498" y="1869"/>
                    </a:cubicBezTo>
                    <a:cubicBezTo>
                      <a:pt x="3591" y="1869"/>
                      <a:pt x="3685" y="1822"/>
                      <a:pt x="3778" y="1822"/>
                    </a:cubicBezTo>
                    <a:cubicBezTo>
                      <a:pt x="4806" y="1822"/>
                      <a:pt x="5880" y="1495"/>
                      <a:pt x="6767" y="935"/>
                    </a:cubicBezTo>
                    <a:cubicBezTo>
                      <a:pt x="7229" y="627"/>
                      <a:pt x="6929" y="1"/>
                      <a:pt x="64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364;p43">
                <a:extLst>
                  <a:ext uri="{FF2B5EF4-FFF2-40B4-BE49-F238E27FC236}">
                    <a16:creationId xmlns:a16="http://schemas.microsoft.com/office/drawing/2014/main" id="{33743C78-320D-2AD3-7A5D-B602FE072DE2}"/>
                  </a:ext>
                </a:extLst>
              </p:cNvPr>
              <p:cNvSpPr/>
              <p:nvPr/>
            </p:nvSpPr>
            <p:spPr>
              <a:xfrm>
                <a:off x="4460825" y="1433825"/>
                <a:ext cx="108675" cy="87450"/>
              </a:xfrm>
              <a:custGeom>
                <a:avLst/>
                <a:gdLst/>
                <a:ahLst/>
                <a:cxnLst/>
                <a:rect l="l" t="t" r="r" b="b"/>
                <a:pathLst>
                  <a:path w="4347" h="3498" extrusionOk="0">
                    <a:moveTo>
                      <a:pt x="1478" y="0"/>
                    </a:moveTo>
                    <a:cubicBezTo>
                      <a:pt x="1173" y="0"/>
                      <a:pt x="867" y="29"/>
                      <a:pt x="563" y="88"/>
                    </a:cubicBezTo>
                    <a:cubicBezTo>
                      <a:pt x="0" y="304"/>
                      <a:pt x="200" y="1083"/>
                      <a:pt x="717" y="1083"/>
                    </a:cubicBezTo>
                    <a:cubicBezTo>
                      <a:pt x="757" y="1083"/>
                      <a:pt x="800" y="1079"/>
                      <a:pt x="844" y="1069"/>
                    </a:cubicBezTo>
                    <a:cubicBezTo>
                      <a:pt x="1054" y="1022"/>
                      <a:pt x="1252" y="999"/>
                      <a:pt x="1451" y="999"/>
                    </a:cubicBezTo>
                    <a:cubicBezTo>
                      <a:pt x="1649" y="999"/>
                      <a:pt x="1848" y="1022"/>
                      <a:pt x="2058" y="1069"/>
                    </a:cubicBezTo>
                    <a:cubicBezTo>
                      <a:pt x="1684" y="1629"/>
                      <a:pt x="1311" y="2143"/>
                      <a:pt x="844" y="2656"/>
                    </a:cubicBezTo>
                    <a:cubicBezTo>
                      <a:pt x="657" y="2843"/>
                      <a:pt x="657" y="3170"/>
                      <a:pt x="844" y="3357"/>
                    </a:cubicBezTo>
                    <a:cubicBezTo>
                      <a:pt x="937" y="3450"/>
                      <a:pt x="1077" y="3497"/>
                      <a:pt x="1217" y="3497"/>
                    </a:cubicBezTo>
                    <a:cubicBezTo>
                      <a:pt x="1357" y="3497"/>
                      <a:pt x="1451" y="3450"/>
                      <a:pt x="1544" y="3357"/>
                    </a:cubicBezTo>
                    <a:cubicBezTo>
                      <a:pt x="2104" y="2750"/>
                      <a:pt x="2618" y="2096"/>
                      <a:pt x="3038" y="1349"/>
                    </a:cubicBezTo>
                    <a:cubicBezTo>
                      <a:pt x="3179" y="1442"/>
                      <a:pt x="3365" y="1536"/>
                      <a:pt x="3506" y="1629"/>
                    </a:cubicBezTo>
                    <a:cubicBezTo>
                      <a:pt x="3552" y="1676"/>
                      <a:pt x="3552" y="1676"/>
                      <a:pt x="3599" y="1676"/>
                    </a:cubicBezTo>
                    <a:cubicBezTo>
                      <a:pt x="3646" y="1722"/>
                      <a:pt x="3739" y="1722"/>
                      <a:pt x="3786" y="1722"/>
                    </a:cubicBezTo>
                    <a:cubicBezTo>
                      <a:pt x="3973" y="1722"/>
                      <a:pt x="4113" y="1629"/>
                      <a:pt x="4206" y="1489"/>
                    </a:cubicBezTo>
                    <a:cubicBezTo>
                      <a:pt x="4346" y="1302"/>
                      <a:pt x="4299" y="1022"/>
                      <a:pt x="4113" y="882"/>
                    </a:cubicBezTo>
                    <a:cubicBezTo>
                      <a:pt x="4113" y="835"/>
                      <a:pt x="4066" y="835"/>
                      <a:pt x="4066" y="788"/>
                    </a:cubicBezTo>
                    <a:cubicBezTo>
                      <a:pt x="3295" y="263"/>
                      <a:pt x="2393" y="0"/>
                      <a:pt x="14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365;p43">
                <a:extLst>
                  <a:ext uri="{FF2B5EF4-FFF2-40B4-BE49-F238E27FC236}">
                    <a16:creationId xmlns:a16="http://schemas.microsoft.com/office/drawing/2014/main" id="{4CD954DD-CD50-1E40-6308-00E7A49F7D35}"/>
                  </a:ext>
                </a:extLst>
              </p:cNvPr>
              <p:cNvSpPr/>
              <p:nvPr/>
            </p:nvSpPr>
            <p:spPr>
              <a:xfrm>
                <a:off x="3181275" y="1400200"/>
                <a:ext cx="105100" cy="87200"/>
              </a:xfrm>
              <a:custGeom>
                <a:avLst/>
                <a:gdLst/>
                <a:ahLst/>
                <a:cxnLst/>
                <a:rect l="l" t="t" r="r" b="b"/>
                <a:pathLst>
                  <a:path w="4204" h="3488" extrusionOk="0">
                    <a:moveTo>
                      <a:pt x="2733" y="0"/>
                    </a:moveTo>
                    <a:cubicBezTo>
                      <a:pt x="2081" y="0"/>
                      <a:pt x="1441" y="135"/>
                      <a:pt x="841" y="405"/>
                    </a:cubicBezTo>
                    <a:cubicBezTo>
                      <a:pt x="654" y="499"/>
                      <a:pt x="467" y="545"/>
                      <a:pt x="327" y="639"/>
                    </a:cubicBezTo>
                    <a:cubicBezTo>
                      <a:pt x="94" y="779"/>
                      <a:pt x="0" y="1106"/>
                      <a:pt x="141" y="1339"/>
                    </a:cubicBezTo>
                    <a:cubicBezTo>
                      <a:pt x="236" y="1498"/>
                      <a:pt x="396" y="1592"/>
                      <a:pt x="562" y="1592"/>
                    </a:cubicBezTo>
                    <a:cubicBezTo>
                      <a:pt x="640" y="1592"/>
                      <a:pt x="719" y="1571"/>
                      <a:pt x="794" y="1526"/>
                    </a:cubicBezTo>
                    <a:cubicBezTo>
                      <a:pt x="841" y="1526"/>
                      <a:pt x="888" y="1480"/>
                      <a:pt x="888" y="1480"/>
                    </a:cubicBezTo>
                    <a:cubicBezTo>
                      <a:pt x="1028" y="1433"/>
                      <a:pt x="1168" y="1339"/>
                      <a:pt x="1308" y="1293"/>
                    </a:cubicBezTo>
                    <a:cubicBezTo>
                      <a:pt x="1682" y="1993"/>
                      <a:pt x="2149" y="2694"/>
                      <a:pt x="2662" y="3348"/>
                    </a:cubicBezTo>
                    <a:cubicBezTo>
                      <a:pt x="2756" y="3441"/>
                      <a:pt x="2896" y="3488"/>
                      <a:pt x="3036" y="3488"/>
                    </a:cubicBezTo>
                    <a:cubicBezTo>
                      <a:pt x="3176" y="3488"/>
                      <a:pt x="3270" y="3441"/>
                      <a:pt x="3363" y="3394"/>
                    </a:cubicBezTo>
                    <a:cubicBezTo>
                      <a:pt x="3596" y="3207"/>
                      <a:pt x="3596" y="2881"/>
                      <a:pt x="3410" y="2647"/>
                    </a:cubicBezTo>
                    <a:cubicBezTo>
                      <a:pt x="2989" y="2180"/>
                      <a:pt x="2616" y="1620"/>
                      <a:pt x="2289" y="1013"/>
                    </a:cubicBezTo>
                    <a:cubicBezTo>
                      <a:pt x="2443" y="995"/>
                      <a:pt x="2596" y="985"/>
                      <a:pt x="2748" y="985"/>
                    </a:cubicBezTo>
                    <a:cubicBezTo>
                      <a:pt x="3011" y="985"/>
                      <a:pt x="3266" y="1017"/>
                      <a:pt x="3503" y="1106"/>
                    </a:cubicBezTo>
                    <a:cubicBezTo>
                      <a:pt x="3541" y="1113"/>
                      <a:pt x="3580" y="1117"/>
                      <a:pt x="3619" y="1117"/>
                    </a:cubicBezTo>
                    <a:cubicBezTo>
                      <a:pt x="3823" y="1117"/>
                      <a:pt x="4032" y="1014"/>
                      <a:pt x="4110" y="779"/>
                    </a:cubicBezTo>
                    <a:cubicBezTo>
                      <a:pt x="4204" y="545"/>
                      <a:pt x="4063" y="265"/>
                      <a:pt x="3830" y="125"/>
                    </a:cubicBezTo>
                    <a:cubicBezTo>
                      <a:pt x="3463" y="42"/>
                      <a:pt x="3096" y="0"/>
                      <a:pt x="27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366;p43">
                <a:extLst>
                  <a:ext uri="{FF2B5EF4-FFF2-40B4-BE49-F238E27FC236}">
                    <a16:creationId xmlns:a16="http://schemas.microsoft.com/office/drawing/2014/main" id="{51050D62-C99A-E274-75E6-C92876B09CA7}"/>
                  </a:ext>
                </a:extLst>
              </p:cNvPr>
              <p:cNvSpPr/>
              <p:nvPr/>
            </p:nvSpPr>
            <p:spPr>
              <a:xfrm>
                <a:off x="3124075" y="1201325"/>
                <a:ext cx="1495625" cy="890250"/>
              </a:xfrm>
              <a:custGeom>
                <a:avLst/>
                <a:gdLst/>
                <a:ahLst/>
                <a:cxnLst/>
                <a:rect l="l" t="t" r="r" b="b"/>
                <a:pathLst>
                  <a:path w="59825" h="35610" extrusionOk="0">
                    <a:moveTo>
                      <a:pt x="25932" y="6449"/>
                    </a:moveTo>
                    <a:cubicBezTo>
                      <a:pt x="26576" y="6449"/>
                      <a:pt x="27227" y="6762"/>
                      <a:pt x="27600" y="7426"/>
                    </a:cubicBezTo>
                    <a:cubicBezTo>
                      <a:pt x="28350" y="8716"/>
                      <a:pt x="27356" y="10303"/>
                      <a:pt x="25974" y="10303"/>
                    </a:cubicBezTo>
                    <a:cubicBezTo>
                      <a:pt x="25805" y="10303"/>
                      <a:pt x="25630" y="10279"/>
                      <a:pt x="25452" y="10228"/>
                    </a:cubicBezTo>
                    <a:cubicBezTo>
                      <a:pt x="24425" y="9948"/>
                      <a:pt x="23818" y="8874"/>
                      <a:pt x="24098" y="7847"/>
                    </a:cubicBezTo>
                    <a:cubicBezTo>
                      <a:pt x="24331" y="6939"/>
                      <a:pt x="25127" y="6449"/>
                      <a:pt x="25932" y="6449"/>
                    </a:cubicBezTo>
                    <a:close/>
                    <a:moveTo>
                      <a:pt x="35915" y="6520"/>
                    </a:moveTo>
                    <a:cubicBezTo>
                      <a:pt x="36006" y="6520"/>
                      <a:pt x="36099" y="6526"/>
                      <a:pt x="36193" y="6539"/>
                    </a:cubicBezTo>
                    <a:cubicBezTo>
                      <a:pt x="37268" y="6726"/>
                      <a:pt x="37968" y="7707"/>
                      <a:pt x="37828" y="8734"/>
                    </a:cubicBezTo>
                    <a:cubicBezTo>
                      <a:pt x="37657" y="9790"/>
                      <a:pt x="36788" y="10392"/>
                      <a:pt x="35904" y="10392"/>
                    </a:cubicBezTo>
                    <a:cubicBezTo>
                      <a:pt x="35341" y="10392"/>
                      <a:pt x="34772" y="10148"/>
                      <a:pt x="34372" y="9621"/>
                    </a:cubicBezTo>
                    <a:cubicBezTo>
                      <a:pt x="33403" y="8299"/>
                      <a:pt x="34388" y="6520"/>
                      <a:pt x="35915" y="6520"/>
                    </a:cubicBezTo>
                    <a:close/>
                    <a:moveTo>
                      <a:pt x="5021" y="7955"/>
                    </a:moveTo>
                    <a:cubicBezTo>
                      <a:pt x="5384" y="7955"/>
                      <a:pt x="5751" y="7997"/>
                      <a:pt x="6118" y="8080"/>
                    </a:cubicBezTo>
                    <a:cubicBezTo>
                      <a:pt x="6351" y="8220"/>
                      <a:pt x="6492" y="8500"/>
                      <a:pt x="6398" y="8734"/>
                    </a:cubicBezTo>
                    <a:cubicBezTo>
                      <a:pt x="6320" y="8969"/>
                      <a:pt x="6111" y="9072"/>
                      <a:pt x="5907" y="9072"/>
                    </a:cubicBezTo>
                    <a:cubicBezTo>
                      <a:pt x="5868" y="9072"/>
                      <a:pt x="5829" y="9068"/>
                      <a:pt x="5791" y="9061"/>
                    </a:cubicBezTo>
                    <a:cubicBezTo>
                      <a:pt x="5554" y="8972"/>
                      <a:pt x="5299" y="8940"/>
                      <a:pt x="5036" y="8940"/>
                    </a:cubicBezTo>
                    <a:cubicBezTo>
                      <a:pt x="4884" y="8940"/>
                      <a:pt x="4731" y="8950"/>
                      <a:pt x="4577" y="8968"/>
                    </a:cubicBezTo>
                    <a:cubicBezTo>
                      <a:pt x="4904" y="9575"/>
                      <a:pt x="5277" y="10135"/>
                      <a:pt x="5698" y="10602"/>
                    </a:cubicBezTo>
                    <a:cubicBezTo>
                      <a:pt x="5884" y="10836"/>
                      <a:pt x="5884" y="11162"/>
                      <a:pt x="5651" y="11349"/>
                    </a:cubicBezTo>
                    <a:cubicBezTo>
                      <a:pt x="5558" y="11396"/>
                      <a:pt x="5464" y="11443"/>
                      <a:pt x="5324" y="11443"/>
                    </a:cubicBezTo>
                    <a:cubicBezTo>
                      <a:pt x="5184" y="11443"/>
                      <a:pt x="5044" y="11396"/>
                      <a:pt x="4950" y="11303"/>
                    </a:cubicBezTo>
                    <a:cubicBezTo>
                      <a:pt x="4437" y="10649"/>
                      <a:pt x="3970" y="9948"/>
                      <a:pt x="3596" y="9248"/>
                    </a:cubicBezTo>
                    <a:cubicBezTo>
                      <a:pt x="3456" y="9294"/>
                      <a:pt x="3316" y="9388"/>
                      <a:pt x="3176" y="9435"/>
                    </a:cubicBezTo>
                    <a:cubicBezTo>
                      <a:pt x="3176" y="9435"/>
                      <a:pt x="3129" y="9481"/>
                      <a:pt x="3082" y="9481"/>
                    </a:cubicBezTo>
                    <a:cubicBezTo>
                      <a:pt x="3007" y="9526"/>
                      <a:pt x="2928" y="9547"/>
                      <a:pt x="2850" y="9547"/>
                    </a:cubicBezTo>
                    <a:cubicBezTo>
                      <a:pt x="2684" y="9547"/>
                      <a:pt x="2524" y="9453"/>
                      <a:pt x="2429" y="9294"/>
                    </a:cubicBezTo>
                    <a:cubicBezTo>
                      <a:pt x="2288" y="9061"/>
                      <a:pt x="2382" y="8734"/>
                      <a:pt x="2615" y="8594"/>
                    </a:cubicBezTo>
                    <a:cubicBezTo>
                      <a:pt x="2755" y="8500"/>
                      <a:pt x="2942" y="8454"/>
                      <a:pt x="3129" y="8360"/>
                    </a:cubicBezTo>
                    <a:cubicBezTo>
                      <a:pt x="3729" y="8090"/>
                      <a:pt x="4369" y="7955"/>
                      <a:pt x="5021" y="7955"/>
                    </a:cubicBezTo>
                    <a:close/>
                    <a:moveTo>
                      <a:pt x="54948" y="9300"/>
                    </a:moveTo>
                    <a:cubicBezTo>
                      <a:pt x="55863" y="9300"/>
                      <a:pt x="56765" y="9563"/>
                      <a:pt x="57536" y="10088"/>
                    </a:cubicBezTo>
                    <a:cubicBezTo>
                      <a:pt x="57536" y="10135"/>
                      <a:pt x="57583" y="10135"/>
                      <a:pt x="57583" y="10182"/>
                    </a:cubicBezTo>
                    <a:cubicBezTo>
                      <a:pt x="57769" y="10322"/>
                      <a:pt x="57816" y="10602"/>
                      <a:pt x="57676" y="10789"/>
                    </a:cubicBezTo>
                    <a:cubicBezTo>
                      <a:pt x="57583" y="10929"/>
                      <a:pt x="57443" y="11022"/>
                      <a:pt x="57256" y="11022"/>
                    </a:cubicBezTo>
                    <a:cubicBezTo>
                      <a:pt x="57209" y="11022"/>
                      <a:pt x="57116" y="11022"/>
                      <a:pt x="57069" y="10976"/>
                    </a:cubicBezTo>
                    <a:cubicBezTo>
                      <a:pt x="57022" y="10976"/>
                      <a:pt x="57022" y="10976"/>
                      <a:pt x="56976" y="10929"/>
                    </a:cubicBezTo>
                    <a:cubicBezTo>
                      <a:pt x="56835" y="10836"/>
                      <a:pt x="56649" y="10742"/>
                      <a:pt x="56508" y="10649"/>
                    </a:cubicBezTo>
                    <a:cubicBezTo>
                      <a:pt x="56088" y="11396"/>
                      <a:pt x="55574" y="12050"/>
                      <a:pt x="55014" y="12657"/>
                    </a:cubicBezTo>
                    <a:cubicBezTo>
                      <a:pt x="54921" y="12750"/>
                      <a:pt x="54827" y="12797"/>
                      <a:pt x="54687" y="12797"/>
                    </a:cubicBezTo>
                    <a:cubicBezTo>
                      <a:pt x="54547" y="12797"/>
                      <a:pt x="54407" y="12750"/>
                      <a:pt x="54314" y="12657"/>
                    </a:cubicBezTo>
                    <a:cubicBezTo>
                      <a:pt x="54127" y="12470"/>
                      <a:pt x="54127" y="12143"/>
                      <a:pt x="54314" y="11956"/>
                    </a:cubicBezTo>
                    <a:cubicBezTo>
                      <a:pt x="54781" y="11443"/>
                      <a:pt x="55154" y="10929"/>
                      <a:pt x="55528" y="10369"/>
                    </a:cubicBezTo>
                    <a:cubicBezTo>
                      <a:pt x="55318" y="10322"/>
                      <a:pt x="55119" y="10299"/>
                      <a:pt x="54921" y="10299"/>
                    </a:cubicBezTo>
                    <a:cubicBezTo>
                      <a:pt x="54722" y="10299"/>
                      <a:pt x="54524" y="10322"/>
                      <a:pt x="54314" y="10369"/>
                    </a:cubicBezTo>
                    <a:cubicBezTo>
                      <a:pt x="54270" y="10379"/>
                      <a:pt x="54227" y="10383"/>
                      <a:pt x="54187" y="10383"/>
                    </a:cubicBezTo>
                    <a:cubicBezTo>
                      <a:pt x="53670" y="10383"/>
                      <a:pt x="53470" y="9604"/>
                      <a:pt x="54033" y="9388"/>
                    </a:cubicBezTo>
                    <a:cubicBezTo>
                      <a:pt x="54337" y="9329"/>
                      <a:pt x="54643" y="9300"/>
                      <a:pt x="54948" y="9300"/>
                    </a:cubicBezTo>
                    <a:close/>
                    <a:moveTo>
                      <a:pt x="33633" y="14992"/>
                    </a:moveTo>
                    <a:cubicBezTo>
                      <a:pt x="34067" y="14992"/>
                      <a:pt x="34367" y="15618"/>
                      <a:pt x="33905" y="15926"/>
                    </a:cubicBezTo>
                    <a:cubicBezTo>
                      <a:pt x="33018" y="16486"/>
                      <a:pt x="31944" y="16813"/>
                      <a:pt x="30916" y="16813"/>
                    </a:cubicBezTo>
                    <a:cubicBezTo>
                      <a:pt x="30823" y="16813"/>
                      <a:pt x="30729" y="16860"/>
                      <a:pt x="30636" y="16860"/>
                    </a:cubicBezTo>
                    <a:cubicBezTo>
                      <a:pt x="29562" y="16860"/>
                      <a:pt x="28534" y="16580"/>
                      <a:pt x="27600" y="16019"/>
                    </a:cubicBezTo>
                    <a:cubicBezTo>
                      <a:pt x="27138" y="15711"/>
                      <a:pt x="27439" y="15085"/>
                      <a:pt x="27873" y="15085"/>
                    </a:cubicBezTo>
                    <a:cubicBezTo>
                      <a:pt x="27965" y="15085"/>
                      <a:pt x="28063" y="15113"/>
                      <a:pt x="28161" y="15179"/>
                    </a:cubicBezTo>
                    <a:cubicBezTo>
                      <a:pt x="28926" y="15629"/>
                      <a:pt x="29788" y="15851"/>
                      <a:pt x="30654" y="15851"/>
                    </a:cubicBezTo>
                    <a:cubicBezTo>
                      <a:pt x="31586" y="15851"/>
                      <a:pt x="32522" y="15594"/>
                      <a:pt x="33345" y="15085"/>
                    </a:cubicBezTo>
                    <a:cubicBezTo>
                      <a:pt x="33443" y="15020"/>
                      <a:pt x="33541" y="14992"/>
                      <a:pt x="33633" y="14992"/>
                    </a:cubicBezTo>
                    <a:close/>
                    <a:moveTo>
                      <a:pt x="20735" y="1"/>
                    </a:moveTo>
                    <a:cubicBezTo>
                      <a:pt x="19381" y="2056"/>
                      <a:pt x="17093" y="3363"/>
                      <a:pt x="14618" y="3457"/>
                    </a:cubicBezTo>
                    <a:cubicBezTo>
                      <a:pt x="14499" y="3460"/>
                      <a:pt x="14382" y="3461"/>
                      <a:pt x="14266" y="3461"/>
                    </a:cubicBezTo>
                    <a:cubicBezTo>
                      <a:pt x="10977" y="3461"/>
                      <a:pt x="9019" y="2198"/>
                      <a:pt x="7846" y="935"/>
                    </a:cubicBezTo>
                    <a:cubicBezTo>
                      <a:pt x="7752" y="2756"/>
                      <a:pt x="7706" y="4624"/>
                      <a:pt x="7799" y="6446"/>
                    </a:cubicBezTo>
                    <a:cubicBezTo>
                      <a:pt x="6790" y="6262"/>
                      <a:pt x="5621" y="6079"/>
                      <a:pt x="4528" y="6079"/>
                    </a:cubicBezTo>
                    <a:cubicBezTo>
                      <a:pt x="3951" y="6079"/>
                      <a:pt x="3396" y="6130"/>
                      <a:pt x="2896" y="6259"/>
                    </a:cubicBezTo>
                    <a:cubicBezTo>
                      <a:pt x="2242" y="6399"/>
                      <a:pt x="1681" y="6726"/>
                      <a:pt x="1214" y="7193"/>
                    </a:cubicBezTo>
                    <a:cubicBezTo>
                      <a:pt x="981" y="7426"/>
                      <a:pt x="794" y="7707"/>
                      <a:pt x="701" y="8033"/>
                    </a:cubicBezTo>
                    <a:cubicBezTo>
                      <a:pt x="0" y="9621"/>
                      <a:pt x="514" y="11489"/>
                      <a:pt x="1868" y="12517"/>
                    </a:cubicBezTo>
                    <a:cubicBezTo>
                      <a:pt x="2335" y="12890"/>
                      <a:pt x="2849" y="13171"/>
                      <a:pt x="3363" y="13404"/>
                    </a:cubicBezTo>
                    <a:cubicBezTo>
                      <a:pt x="4110" y="13778"/>
                      <a:pt x="4950" y="14105"/>
                      <a:pt x="5791" y="14338"/>
                    </a:cubicBezTo>
                    <a:cubicBezTo>
                      <a:pt x="6912" y="14618"/>
                      <a:pt x="8033" y="14852"/>
                      <a:pt x="9200" y="14992"/>
                    </a:cubicBezTo>
                    <a:cubicBezTo>
                      <a:pt x="9714" y="16767"/>
                      <a:pt x="10414" y="18495"/>
                      <a:pt x="11302" y="20129"/>
                    </a:cubicBezTo>
                    <a:cubicBezTo>
                      <a:pt x="13917" y="24986"/>
                      <a:pt x="18447" y="28535"/>
                      <a:pt x="23771" y="29937"/>
                    </a:cubicBezTo>
                    <a:lnTo>
                      <a:pt x="23584" y="34700"/>
                    </a:lnTo>
                    <a:cubicBezTo>
                      <a:pt x="25291" y="35042"/>
                      <a:pt x="28608" y="35610"/>
                      <a:pt x="32162" y="35610"/>
                    </a:cubicBezTo>
                    <a:cubicBezTo>
                      <a:pt x="33956" y="35610"/>
                      <a:pt x="35809" y="35465"/>
                      <a:pt x="37548" y="35074"/>
                    </a:cubicBezTo>
                    <a:lnTo>
                      <a:pt x="37454" y="30777"/>
                    </a:lnTo>
                    <a:lnTo>
                      <a:pt x="37408" y="30450"/>
                    </a:lnTo>
                    <a:cubicBezTo>
                      <a:pt x="43245" y="29096"/>
                      <a:pt x="46935" y="25406"/>
                      <a:pt x="49223" y="20736"/>
                    </a:cubicBezTo>
                    <a:cubicBezTo>
                      <a:pt x="49924" y="19242"/>
                      <a:pt x="50531" y="17654"/>
                      <a:pt x="50951" y="16066"/>
                    </a:cubicBezTo>
                    <a:cubicBezTo>
                      <a:pt x="51838" y="15973"/>
                      <a:pt x="52726" y="15879"/>
                      <a:pt x="53566" y="15739"/>
                    </a:cubicBezTo>
                    <a:cubicBezTo>
                      <a:pt x="55154" y="15459"/>
                      <a:pt x="56695" y="14899"/>
                      <a:pt x="58050" y="14058"/>
                    </a:cubicBezTo>
                    <a:cubicBezTo>
                      <a:pt x="58517" y="13684"/>
                      <a:pt x="58937" y="13217"/>
                      <a:pt x="59217" y="12704"/>
                    </a:cubicBezTo>
                    <a:cubicBezTo>
                      <a:pt x="59684" y="11863"/>
                      <a:pt x="59824" y="10882"/>
                      <a:pt x="59591" y="9995"/>
                    </a:cubicBezTo>
                    <a:cubicBezTo>
                      <a:pt x="59497" y="9528"/>
                      <a:pt x="59264" y="9108"/>
                      <a:pt x="58984" y="8781"/>
                    </a:cubicBezTo>
                    <a:cubicBezTo>
                      <a:pt x="58890" y="8641"/>
                      <a:pt x="58797" y="8547"/>
                      <a:pt x="58657" y="8454"/>
                    </a:cubicBezTo>
                    <a:cubicBezTo>
                      <a:pt x="57804" y="7686"/>
                      <a:pt x="56431" y="7455"/>
                      <a:pt x="55014" y="7455"/>
                    </a:cubicBezTo>
                    <a:cubicBezTo>
                      <a:pt x="54103" y="7455"/>
                      <a:pt x="53174" y="7550"/>
                      <a:pt x="52352" y="7660"/>
                    </a:cubicBezTo>
                    <a:cubicBezTo>
                      <a:pt x="52492" y="6212"/>
                      <a:pt x="52539" y="4811"/>
                      <a:pt x="52539" y="3410"/>
                    </a:cubicBezTo>
                    <a:lnTo>
                      <a:pt x="52539" y="3410"/>
                    </a:lnTo>
                    <a:cubicBezTo>
                      <a:pt x="51253" y="4032"/>
                      <a:pt x="49857" y="4360"/>
                      <a:pt x="48448" y="4360"/>
                    </a:cubicBezTo>
                    <a:cubicBezTo>
                      <a:pt x="48271" y="4360"/>
                      <a:pt x="48093" y="4354"/>
                      <a:pt x="47915" y="4344"/>
                    </a:cubicBezTo>
                    <a:cubicBezTo>
                      <a:pt x="42685" y="4204"/>
                      <a:pt x="39416" y="234"/>
                      <a:pt x="39416" y="234"/>
                    </a:cubicBezTo>
                    <a:cubicBezTo>
                      <a:pt x="38949" y="1028"/>
                      <a:pt x="38248" y="1682"/>
                      <a:pt x="37408" y="2149"/>
                    </a:cubicBezTo>
                    <a:cubicBezTo>
                      <a:pt x="38108" y="2149"/>
                      <a:pt x="38809" y="2336"/>
                      <a:pt x="39416" y="2709"/>
                    </a:cubicBezTo>
                    <a:cubicBezTo>
                      <a:pt x="39696" y="2943"/>
                      <a:pt x="39789" y="3363"/>
                      <a:pt x="39649" y="3737"/>
                    </a:cubicBezTo>
                    <a:cubicBezTo>
                      <a:pt x="39416" y="4157"/>
                      <a:pt x="38949" y="4484"/>
                      <a:pt x="38435" y="4531"/>
                    </a:cubicBezTo>
                    <a:cubicBezTo>
                      <a:pt x="38202" y="4554"/>
                      <a:pt x="37956" y="4566"/>
                      <a:pt x="37711" y="4566"/>
                    </a:cubicBezTo>
                    <a:cubicBezTo>
                      <a:pt x="37466" y="4566"/>
                      <a:pt x="37221" y="4554"/>
                      <a:pt x="36987" y="4531"/>
                    </a:cubicBezTo>
                    <a:cubicBezTo>
                      <a:pt x="36334" y="4484"/>
                      <a:pt x="35680" y="4437"/>
                      <a:pt x="35026" y="4391"/>
                    </a:cubicBezTo>
                    <a:cubicBezTo>
                      <a:pt x="34886" y="4344"/>
                      <a:pt x="34699" y="4344"/>
                      <a:pt x="34559" y="4251"/>
                    </a:cubicBezTo>
                    <a:cubicBezTo>
                      <a:pt x="34279" y="4064"/>
                      <a:pt x="34092" y="3690"/>
                      <a:pt x="34092" y="3317"/>
                    </a:cubicBezTo>
                    <a:cubicBezTo>
                      <a:pt x="33158" y="3503"/>
                      <a:pt x="32224" y="3644"/>
                      <a:pt x="31243" y="3644"/>
                    </a:cubicBezTo>
                    <a:cubicBezTo>
                      <a:pt x="30975" y="3655"/>
                      <a:pt x="30703" y="3661"/>
                      <a:pt x="30430" y="3661"/>
                    </a:cubicBezTo>
                    <a:cubicBezTo>
                      <a:pt x="29612" y="3661"/>
                      <a:pt x="28780" y="3609"/>
                      <a:pt x="27974" y="3503"/>
                    </a:cubicBezTo>
                    <a:cubicBezTo>
                      <a:pt x="27927" y="3830"/>
                      <a:pt x="27741" y="4064"/>
                      <a:pt x="27507" y="4251"/>
                    </a:cubicBezTo>
                    <a:cubicBezTo>
                      <a:pt x="27367" y="4297"/>
                      <a:pt x="27180" y="4344"/>
                      <a:pt x="27040" y="4344"/>
                    </a:cubicBezTo>
                    <a:cubicBezTo>
                      <a:pt x="26386" y="4344"/>
                      <a:pt x="25732" y="4391"/>
                      <a:pt x="25079" y="4391"/>
                    </a:cubicBezTo>
                    <a:cubicBezTo>
                      <a:pt x="24565" y="4391"/>
                      <a:pt x="24098" y="4391"/>
                      <a:pt x="23631" y="4297"/>
                    </a:cubicBezTo>
                    <a:cubicBezTo>
                      <a:pt x="23117" y="4204"/>
                      <a:pt x="22650" y="3877"/>
                      <a:pt x="22417" y="3410"/>
                    </a:cubicBezTo>
                    <a:cubicBezTo>
                      <a:pt x="22323" y="3036"/>
                      <a:pt x="22463" y="2663"/>
                      <a:pt x="22744" y="2429"/>
                    </a:cubicBezTo>
                    <a:cubicBezTo>
                      <a:pt x="22930" y="2289"/>
                      <a:pt x="23164" y="2196"/>
                      <a:pt x="23397" y="2149"/>
                    </a:cubicBezTo>
                    <a:cubicBezTo>
                      <a:pt x="22323" y="1635"/>
                      <a:pt x="21436" y="888"/>
                      <a:pt x="20735" y="1"/>
                    </a:cubicBezTo>
                    <a:close/>
                  </a:path>
                </a:pathLst>
              </a:custGeom>
              <a:solidFill>
                <a:srgbClr val="B186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367;p43">
                <a:extLst>
                  <a:ext uri="{FF2B5EF4-FFF2-40B4-BE49-F238E27FC236}">
                    <a16:creationId xmlns:a16="http://schemas.microsoft.com/office/drawing/2014/main" id="{84965701-8AAD-1F94-EE8B-C9B310430224}"/>
                  </a:ext>
                </a:extLst>
              </p:cNvPr>
              <p:cNvSpPr/>
              <p:nvPr/>
            </p:nvSpPr>
            <p:spPr>
              <a:xfrm>
                <a:off x="3976350" y="1255050"/>
                <a:ext cx="142475" cy="60425"/>
              </a:xfrm>
              <a:custGeom>
                <a:avLst/>
                <a:gdLst/>
                <a:ahLst/>
                <a:cxnLst/>
                <a:rect l="l" t="t" r="r" b="b"/>
                <a:pathLst>
                  <a:path w="5699" h="2417" extrusionOk="0">
                    <a:moveTo>
                      <a:pt x="3317" y="0"/>
                    </a:moveTo>
                    <a:cubicBezTo>
                      <a:pt x="2289" y="560"/>
                      <a:pt x="1168" y="981"/>
                      <a:pt x="1" y="1168"/>
                    </a:cubicBezTo>
                    <a:cubicBezTo>
                      <a:pt x="1" y="1541"/>
                      <a:pt x="188" y="1915"/>
                      <a:pt x="468" y="2102"/>
                    </a:cubicBezTo>
                    <a:cubicBezTo>
                      <a:pt x="608" y="2195"/>
                      <a:pt x="795" y="2195"/>
                      <a:pt x="935" y="2242"/>
                    </a:cubicBezTo>
                    <a:cubicBezTo>
                      <a:pt x="1589" y="2288"/>
                      <a:pt x="2243" y="2335"/>
                      <a:pt x="2896" y="2382"/>
                    </a:cubicBezTo>
                    <a:cubicBezTo>
                      <a:pt x="3130" y="2405"/>
                      <a:pt x="3375" y="2417"/>
                      <a:pt x="3620" y="2417"/>
                    </a:cubicBezTo>
                    <a:cubicBezTo>
                      <a:pt x="3865" y="2417"/>
                      <a:pt x="4111" y="2405"/>
                      <a:pt x="4344" y="2382"/>
                    </a:cubicBezTo>
                    <a:cubicBezTo>
                      <a:pt x="4858" y="2335"/>
                      <a:pt x="5325" y="2008"/>
                      <a:pt x="5558" y="1588"/>
                    </a:cubicBezTo>
                    <a:cubicBezTo>
                      <a:pt x="5698" y="1214"/>
                      <a:pt x="5605" y="794"/>
                      <a:pt x="5325" y="560"/>
                    </a:cubicBezTo>
                    <a:cubicBezTo>
                      <a:pt x="4718" y="187"/>
                      <a:pt x="4017" y="0"/>
                      <a:pt x="33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368;p43">
                <a:extLst>
                  <a:ext uri="{FF2B5EF4-FFF2-40B4-BE49-F238E27FC236}">
                    <a16:creationId xmlns:a16="http://schemas.microsoft.com/office/drawing/2014/main" id="{6CE4BD3E-39DB-B3CD-F707-DA892E7F598F}"/>
                  </a:ext>
                </a:extLst>
              </p:cNvPr>
              <p:cNvSpPr/>
              <p:nvPr/>
            </p:nvSpPr>
            <p:spPr>
              <a:xfrm>
                <a:off x="3682150" y="1255050"/>
                <a:ext cx="141300" cy="56050"/>
              </a:xfrm>
              <a:custGeom>
                <a:avLst/>
                <a:gdLst/>
                <a:ahLst/>
                <a:cxnLst/>
                <a:rect l="l" t="t" r="r" b="b"/>
                <a:pathLst>
                  <a:path w="5652" h="2242" extrusionOk="0">
                    <a:moveTo>
                      <a:pt x="1074" y="0"/>
                    </a:moveTo>
                    <a:cubicBezTo>
                      <a:pt x="841" y="47"/>
                      <a:pt x="607" y="140"/>
                      <a:pt x="421" y="280"/>
                    </a:cubicBezTo>
                    <a:cubicBezTo>
                      <a:pt x="140" y="514"/>
                      <a:pt x="0" y="887"/>
                      <a:pt x="94" y="1261"/>
                    </a:cubicBezTo>
                    <a:cubicBezTo>
                      <a:pt x="327" y="1728"/>
                      <a:pt x="794" y="2055"/>
                      <a:pt x="1308" y="2148"/>
                    </a:cubicBezTo>
                    <a:cubicBezTo>
                      <a:pt x="1775" y="2242"/>
                      <a:pt x="2242" y="2242"/>
                      <a:pt x="2756" y="2242"/>
                    </a:cubicBezTo>
                    <a:cubicBezTo>
                      <a:pt x="3409" y="2195"/>
                      <a:pt x="4063" y="2195"/>
                      <a:pt x="4717" y="2195"/>
                    </a:cubicBezTo>
                    <a:cubicBezTo>
                      <a:pt x="4857" y="2195"/>
                      <a:pt x="5044" y="2148"/>
                      <a:pt x="5184" y="2102"/>
                    </a:cubicBezTo>
                    <a:cubicBezTo>
                      <a:pt x="5418" y="1915"/>
                      <a:pt x="5604" y="1681"/>
                      <a:pt x="5651" y="1354"/>
                    </a:cubicBezTo>
                    <a:cubicBezTo>
                      <a:pt x="4063" y="1168"/>
                      <a:pt x="2475" y="701"/>
                      <a:pt x="10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369;p43">
                <a:extLst>
                  <a:ext uri="{FF2B5EF4-FFF2-40B4-BE49-F238E27FC236}">
                    <a16:creationId xmlns:a16="http://schemas.microsoft.com/office/drawing/2014/main" id="{D8535792-F448-B8BE-4FF0-F36227D86180}"/>
                  </a:ext>
                </a:extLst>
              </p:cNvPr>
              <p:cNvSpPr/>
              <p:nvPr/>
            </p:nvSpPr>
            <p:spPr>
              <a:xfrm>
                <a:off x="3668125" y="2061200"/>
                <a:ext cx="434350" cy="55500"/>
              </a:xfrm>
              <a:custGeom>
                <a:avLst/>
                <a:gdLst/>
                <a:ahLst/>
                <a:cxnLst/>
                <a:rect l="l" t="t" r="r" b="b"/>
                <a:pathLst>
                  <a:path w="17374" h="2220" extrusionOk="0">
                    <a:moveTo>
                      <a:pt x="464" y="1"/>
                    </a:moveTo>
                    <a:cubicBezTo>
                      <a:pt x="249" y="1"/>
                      <a:pt x="78" y="168"/>
                      <a:pt x="1" y="398"/>
                    </a:cubicBezTo>
                    <a:cubicBezTo>
                      <a:pt x="1" y="492"/>
                      <a:pt x="1" y="632"/>
                      <a:pt x="48" y="725"/>
                    </a:cubicBezTo>
                    <a:cubicBezTo>
                      <a:pt x="94" y="819"/>
                      <a:pt x="188" y="912"/>
                      <a:pt x="328" y="959"/>
                    </a:cubicBezTo>
                    <a:cubicBezTo>
                      <a:pt x="328" y="959"/>
                      <a:pt x="328" y="959"/>
                      <a:pt x="374" y="1006"/>
                    </a:cubicBezTo>
                    <a:cubicBezTo>
                      <a:pt x="421" y="1006"/>
                      <a:pt x="701" y="1052"/>
                      <a:pt x="1168" y="1192"/>
                    </a:cubicBezTo>
                    <a:cubicBezTo>
                      <a:pt x="4157" y="1846"/>
                      <a:pt x="7286" y="2173"/>
                      <a:pt x="10368" y="2220"/>
                    </a:cubicBezTo>
                    <a:cubicBezTo>
                      <a:pt x="12330" y="2220"/>
                      <a:pt x="14338" y="2033"/>
                      <a:pt x="16253" y="1613"/>
                    </a:cubicBezTo>
                    <a:cubicBezTo>
                      <a:pt x="16486" y="1519"/>
                      <a:pt x="16720" y="1473"/>
                      <a:pt x="16953" y="1426"/>
                    </a:cubicBezTo>
                    <a:cubicBezTo>
                      <a:pt x="17234" y="1333"/>
                      <a:pt x="17374" y="1052"/>
                      <a:pt x="17280" y="819"/>
                    </a:cubicBezTo>
                    <a:cubicBezTo>
                      <a:pt x="17280" y="725"/>
                      <a:pt x="17187" y="632"/>
                      <a:pt x="17140" y="585"/>
                    </a:cubicBezTo>
                    <a:cubicBezTo>
                      <a:pt x="17000" y="445"/>
                      <a:pt x="16860" y="445"/>
                      <a:pt x="16673" y="445"/>
                    </a:cubicBezTo>
                    <a:cubicBezTo>
                      <a:pt x="16393" y="539"/>
                      <a:pt x="16113" y="632"/>
                      <a:pt x="15833" y="679"/>
                    </a:cubicBezTo>
                    <a:lnTo>
                      <a:pt x="15786" y="679"/>
                    </a:lnTo>
                    <a:cubicBezTo>
                      <a:pt x="14047" y="1070"/>
                      <a:pt x="12194" y="1215"/>
                      <a:pt x="10400" y="1215"/>
                    </a:cubicBezTo>
                    <a:cubicBezTo>
                      <a:pt x="6846" y="1215"/>
                      <a:pt x="3529" y="647"/>
                      <a:pt x="1822" y="305"/>
                    </a:cubicBezTo>
                    <a:cubicBezTo>
                      <a:pt x="1075" y="118"/>
                      <a:pt x="655" y="25"/>
                      <a:pt x="608" y="25"/>
                    </a:cubicBezTo>
                    <a:cubicBezTo>
                      <a:pt x="558" y="8"/>
                      <a:pt x="510" y="1"/>
                      <a:pt x="4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 name="Group 37">
              <a:extLst>
                <a:ext uri="{FF2B5EF4-FFF2-40B4-BE49-F238E27FC236}">
                  <a16:creationId xmlns:a16="http://schemas.microsoft.com/office/drawing/2014/main" id="{40DC8540-BDFA-953C-E349-4C13DAC8F539}"/>
                </a:ext>
              </a:extLst>
            </p:cNvPr>
            <p:cNvGrpSpPr/>
            <p:nvPr/>
          </p:nvGrpSpPr>
          <p:grpSpPr>
            <a:xfrm>
              <a:off x="4540648" y="1828727"/>
              <a:ext cx="1188556" cy="1901512"/>
              <a:chOff x="4540648" y="1828727"/>
              <a:chExt cx="1188556" cy="1901512"/>
            </a:xfrm>
          </p:grpSpPr>
          <p:sp>
            <p:nvSpPr>
              <p:cNvPr id="2" name="Rectangle 1">
                <a:extLst>
                  <a:ext uri="{FF2B5EF4-FFF2-40B4-BE49-F238E27FC236}">
                    <a16:creationId xmlns:a16="http://schemas.microsoft.com/office/drawing/2014/main" id="{5D59F313-FA0E-839D-F8EF-3F58B17AC42E}"/>
                  </a:ext>
                </a:extLst>
              </p:cNvPr>
              <p:cNvSpPr/>
              <p:nvPr/>
            </p:nvSpPr>
            <p:spPr>
              <a:xfrm>
                <a:off x="4540648" y="1828727"/>
                <a:ext cx="912988" cy="1678316"/>
              </a:xfrm>
              <a:prstGeom prst="rect">
                <a:avLst/>
              </a:prstGeom>
              <a:solidFill>
                <a:srgbClr val="E4F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7" name="Rectangle 146">
                <a:extLst>
                  <a:ext uri="{FF2B5EF4-FFF2-40B4-BE49-F238E27FC236}">
                    <a16:creationId xmlns:a16="http://schemas.microsoft.com/office/drawing/2014/main" id="{F02C7BCE-A549-1892-9254-E575F66B8808}"/>
                  </a:ext>
                </a:extLst>
              </p:cNvPr>
              <p:cNvSpPr/>
              <p:nvPr/>
            </p:nvSpPr>
            <p:spPr>
              <a:xfrm>
                <a:off x="4842421" y="2793264"/>
                <a:ext cx="732569" cy="936975"/>
              </a:xfrm>
              <a:prstGeom prst="rect">
                <a:avLst/>
              </a:prstGeom>
              <a:solidFill>
                <a:srgbClr val="E4F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8" name="Rectangle 147">
                <a:extLst>
                  <a:ext uri="{FF2B5EF4-FFF2-40B4-BE49-F238E27FC236}">
                    <a16:creationId xmlns:a16="http://schemas.microsoft.com/office/drawing/2014/main" id="{2853FC4A-63EA-0443-6C9E-1AC27D8C79F8}"/>
                  </a:ext>
                </a:extLst>
              </p:cNvPr>
              <p:cNvSpPr/>
              <p:nvPr/>
            </p:nvSpPr>
            <p:spPr>
              <a:xfrm rot="1773951">
                <a:off x="5357530" y="2852776"/>
                <a:ext cx="371674" cy="552604"/>
              </a:xfrm>
              <a:prstGeom prst="rect">
                <a:avLst/>
              </a:prstGeom>
              <a:solidFill>
                <a:srgbClr val="E4F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grpSp>
        <p:nvGrpSpPr>
          <p:cNvPr id="119" name="Group 118">
            <a:extLst>
              <a:ext uri="{FF2B5EF4-FFF2-40B4-BE49-F238E27FC236}">
                <a16:creationId xmlns:a16="http://schemas.microsoft.com/office/drawing/2014/main" id="{C5A83623-56CB-030D-8D3B-8F8423F447F4}"/>
              </a:ext>
            </a:extLst>
          </p:cNvPr>
          <p:cNvGrpSpPr/>
          <p:nvPr/>
        </p:nvGrpSpPr>
        <p:grpSpPr>
          <a:xfrm>
            <a:off x="1575426" y="3790504"/>
            <a:ext cx="6035345" cy="2187038"/>
            <a:chOff x="2905405" y="4407325"/>
            <a:chExt cx="3361981" cy="1346826"/>
          </a:xfrm>
        </p:grpSpPr>
        <p:sp>
          <p:nvSpPr>
            <p:cNvPr id="123" name="Google Shape;618;p33">
              <a:extLst>
                <a:ext uri="{FF2B5EF4-FFF2-40B4-BE49-F238E27FC236}">
                  <a16:creationId xmlns:a16="http://schemas.microsoft.com/office/drawing/2014/main" id="{C9379D8A-9330-34C2-FE76-F7DF599D0EBE}"/>
                </a:ext>
              </a:extLst>
            </p:cNvPr>
            <p:cNvSpPr/>
            <p:nvPr/>
          </p:nvSpPr>
          <p:spPr>
            <a:xfrm>
              <a:off x="6008165" y="4414825"/>
              <a:ext cx="119450" cy="1187805"/>
            </a:xfrm>
            <a:custGeom>
              <a:avLst/>
              <a:gdLst/>
              <a:ahLst/>
              <a:cxnLst/>
              <a:rect l="l" t="t" r="r" b="b"/>
              <a:pathLst>
                <a:path w="3727" h="37061" extrusionOk="0">
                  <a:moveTo>
                    <a:pt x="0" y="1"/>
                  </a:moveTo>
                  <a:lnTo>
                    <a:pt x="0" y="37060"/>
                  </a:lnTo>
                  <a:lnTo>
                    <a:pt x="3726" y="37060"/>
                  </a:lnTo>
                  <a:lnTo>
                    <a:pt x="3726" y="1"/>
                  </a:lnTo>
                  <a:close/>
                </a:path>
              </a:pathLst>
            </a:custGeom>
            <a:solidFill>
              <a:srgbClr val="4358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 name="Rectangle 123">
              <a:extLst>
                <a:ext uri="{FF2B5EF4-FFF2-40B4-BE49-F238E27FC236}">
                  <a16:creationId xmlns:a16="http://schemas.microsoft.com/office/drawing/2014/main" id="{379E80C0-FBC8-B7DC-DDA6-1C52C5D5A081}"/>
                </a:ext>
              </a:extLst>
            </p:cNvPr>
            <p:cNvSpPr/>
            <p:nvPr/>
          </p:nvSpPr>
          <p:spPr>
            <a:xfrm>
              <a:off x="3213100" y="4469502"/>
              <a:ext cx="2798055" cy="12846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Google Shape;622;p33">
              <a:extLst>
                <a:ext uri="{FF2B5EF4-FFF2-40B4-BE49-F238E27FC236}">
                  <a16:creationId xmlns:a16="http://schemas.microsoft.com/office/drawing/2014/main" id="{5141109E-1416-6267-B95B-8B7E37BFF890}"/>
                </a:ext>
              </a:extLst>
            </p:cNvPr>
            <p:cNvSpPr/>
            <p:nvPr/>
          </p:nvSpPr>
          <p:spPr>
            <a:xfrm>
              <a:off x="2905405" y="4407325"/>
              <a:ext cx="3361981" cy="62177"/>
            </a:xfrm>
            <a:custGeom>
              <a:avLst/>
              <a:gdLst/>
              <a:ahLst/>
              <a:cxnLst/>
              <a:rect l="l" t="t" r="r" b="b"/>
              <a:pathLst>
                <a:path w="104898" h="1940" extrusionOk="0">
                  <a:moveTo>
                    <a:pt x="1" y="1"/>
                  </a:moveTo>
                  <a:lnTo>
                    <a:pt x="1" y="1939"/>
                  </a:lnTo>
                  <a:lnTo>
                    <a:pt x="104897" y="1939"/>
                  </a:lnTo>
                  <a:lnTo>
                    <a:pt x="104897" y="1"/>
                  </a:lnTo>
                  <a:close/>
                </a:path>
              </a:pathLst>
            </a:custGeom>
            <a:solidFill>
              <a:srgbClr val="4358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08FBFF1B-C51E-4C03-5D05-4460E0186367}"/>
              </a:ext>
            </a:extLst>
          </p:cNvPr>
          <p:cNvSpPr txBox="1"/>
          <p:nvPr/>
        </p:nvSpPr>
        <p:spPr>
          <a:xfrm>
            <a:off x="1292741" y="300739"/>
            <a:ext cx="7958667" cy="1938992"/>
          </a:xfrm>
          <a:prstGeom prst="rect">
            <a:avLst/>
          </a:prstGeom>
          <a:noFill/>
        </p:spPr>
        <p:txBody>
          <a:bodyPr wrap="square" lIns="0" tIns="0" rIns="0" bIns="0" rtlCol="0">
            <a:spAutoFit/>
          </a:bodyPr>
          <a:lstStyle/>
          <a:p>
            <a:pPr algn="just" defTabSz="685800">
              <a:buClrTx/>
            </a:pPr>
            <a:r>
              <a:rPr lang="en-US" sz="2100" b="1" kern="1200">
                <a:solidFill>
                  <a:srgbClr val="FF0000"/>
                </a:solidFill>
                <a:latin typeface="#9Slide02 Noi dung dai" panose="02000000000000000000" pitchFamily="2" charset="0"/>
                <a:ea typeface="#9Slide02 Noi dung dai" panose="02000000000000000000" pitchFamily="2" charset="0"/>
                <a:cs typeface="+mn-cs"/>
              </a:rPr>
              <a:t>Luật chơi: </a:t>
            </a:r>
          </a:p>
          <a:p>
            <a:pPr algn="just" defTabSz="685800">
              <a:buClrTx/>
            </a:pPr>
            <a:r>
              <a:rPr lang="en-US" sz="2100" kern="1200">
                <a:solidFill>
                  <a:srgbClr val="FCECD0">
                    <a:lumMod val="10000"/>
                  </a:srgbClr>
                </a:solidFill>
                <a:latin typeface="#9Slide02 Noi dung dai" panose="02000000000000000000" pitchFamily="2" charset="0"/>
                <a:ea typeface="#9Slide02 Noi dung dai" panose="02000000000000000000" pitchFamily="2" charset="0"/>
                <a:cs typeface="+mn-cs"/>
              </a:rPr>
              <a:t>- Trả lời câu hỏi trắc nghiệm bằng ngôn ngữ hình thể.</a:t>
            </a:r>
          </a:p>
          <a:p>
            <a:pPr algn="just" defTabSz="685800">
              <a:buClrTx/>
            </a:pPr>
            <a:r>
              <a:rPr lang="en-US" sz="2100" kern="1200">
                <a:solidFill>
                  <a:srgbClr val="FCECD0">
                    <a:lumMod val="10000"/>
                  </a:srgbClr>
                </a:solidFill>
                <a:latin typeface="#9Slide02 Noi dung dai" panose="02000000000000000000" pitchFamily="2" charset="0"/>
                <a:ea typeface="#9Slide02 Noi dung dai" panose="02000000000000000000" pitchFamily="2" charset="0"/>
                <a:cs typeface="+mn-cs"/>
              </a:rPr>
              <a:t>- Thời gian suy nghĩ và đưa ra phương án trả lời là 15 giây. </a:t>
            </a:r>
          </a:p>
          <a:p>
            <a:pPr algn="just" defTabSz="685800">
              <a:buClrTx/>
            </a:pPr>
            <a:r>
              <a:rPr lang="en-US" sz="2100" kern="1200">
                <a:solidFill>
                  <a:srgbClr val="FCECD0">
                    <a:lumMod val="10000"/>
                  </a:srgbClr>
                </a:solidFill>
                <a:latin typeface="#9Slide02 Noi dung dai" panose="02000000000000000000" pitchFamily="2" charset="0"/>
                <a:ea typeface="#9Slide02 Noi dung dai" panose="02000000000000000000" pitchFamily="2" charset="0"/>
                <a:cs typeface="+mn-cs"/>
              </a:rPr>
              <a:t>- Mỗi câu trả lời đúng được 0,5 điểm. </a:t>
            </a:r>
          </a:p>
          <a:p>
            <a:pPr algn="just" defTabSz="685800">
              <a:buClrTx/>
            </a:pPr>
            <a:r>
              <a:rPr lang="en-US" sz="2100" kern="1200">
                <a:solidFill>
                  <a:srgbClr val="FCECD0">
                    <a:lumMod val="10000"/>
                  </a:srgbClr>
                </a:solidFill>
                <a:latin typeface="#9Slide02 Noi dung dai" panose="02000000000000000000" pitchFamily="2" charset="0"/>
                <a:ea typeface="#9Slide02 Noi dung dai" panose="02000000000000000000" pitchFamily="2" charset="0"/>
                <a:cs typeface="+mn-cs"/>
              </a:rPr>
              <a:t>- Điểm được tính cho cá nhân.</a:t>
            </a:r>
          </a:p>
          <a:p>
            <a:pPr algn="ctr" defTabSz="685800">
              <a:buClrTx/>
            </a:pPr>
            <a:endParaRPr lang="en-US" sz="2100" kern="1200">
              <a:solidFill>
                <a:srgbClr val="FCECD0">
                  <a:lumMod val="10000"/>
                </a:srgbClr>
              </a:solidFill>
              <a:latin typeface="#9Slide02 Noi dung dai" panose="02000000000000000000" pitchFamily="2" charset="0"/>
              <a:ea typeface="#9Slide02 Noi dung dai" panose="02000000000000000000" pitchFamily="2" charset="0"/>
              <a:cs typeface="+mn-cs"/>
            </a:endParaRPr>
          </a:p>
        </p:txBody>
      </p:sp>
    </p:spTree>
    <p:extLst>
      <p:ext uri="{BB962C8B-B14F-4D97-AF65-F5344CB8AC3E}">
        <p14:creationId xmlns:p14="http://schemas.microsoft.com/office/powerpoint/2010/main" val="488200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21"/>
                                        </p:tgtEl>
                                        <p:attrNameLst>
                                          <p:attrName>style.visibility</p:attrName>
                                        </p:attrNameLst>
                                      </p:cBhvr>
                                      <p:to>
                                        <p:strVal val="visible"/>
                                      </p:to>
                                    </p:set>
                                    <p:anim calcmode="lin" valueType="num">
                                      <p:cBhvr additive="base">
                                        <p:cTn id="11" dur="500" fill="hold"/>
                                        <p:tgtEl>
                                          <p:spTgt spid="121"/>
                                        </p:tgtEl>
                                        <p:attrNameLst>
                                          <p:attrName>ppt_x</p:attrName>
                                        </p:attrNameLst>
                                      </p:cBhvr>
                                      <p:tavLst>
                                        <p:tav tm="0">
                                          <p:val>
                                            <p:strVal val="#ppt_x"/>
                                          </p:val>
                                        </p:tav>
                                        <p:tav tm="100000">
                                          <p:val>
                                            <p:strVal val="#ppt_x"/>
                                          </p:val>
                                        </p:tav>
                                      </p:tavLst>
                                    </p:anim>
                                    <p:anim calcmode="lin" valueType="num">
                                      <p:cBhvr additive="base">
                                        <p:cTn id="12" dur="500" fill="hold"/>
                                        <p:tgtEl>
                                          <p:spTgt spid="12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 presetClass="entr" presetSubtype="0" fill="hold" grpId="0" nodeType="afterEffect">
                                  <p:stCondLst>
                                    <p:cond delay="50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mo cau hoi.mp4">
            <a:hlinkClick r:id="" action="ppaction://media"/>
            <a:extLst>
              <a:ext uri="{FF2B5EF4-FFF2-40B4-BE49-F238E27FC236}">
                <a16:creationId xmlns:a16="http://schemas.microsoft.com/office/drawing/2014/main" id="{919BFDD4-3CD6-48D8-A052-37F0D447AFD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 y="0"/>
            <a:ext cx="9143999" cy="5143500"/>
          </a:xfrm>
          <a:prstGeom prst="rect">
            <a:avLst/>
          </a:prstGeom>
        </p:spPr>
      </p:pic>
      <p:pic>
        <p:nvPicPr>
          <p:cNvPr id="3" name="2 chon hang ngang (new).mp3">
            <a:hlinkClick r:id="" action="ppaction://media"/>
            <a:extLst>
              <a:ext uri="{FF2B5EF4-FFF2-40B4-BE49-F238E27FC236}">
                <a16:creationId xmlns:a16="http://schemas.microsoft.com/office/drawing/2014/main" id="{4E034213-C47B-4CC3-81C7-09F38181A18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41414" y="1113588"/>
            <a:ext cx="457200" cy="457200"/>
          </a:xfrm>
          <a:prstGeom prst="rect">
            <a:avLst/>
          </a:prstGeom>
        </p:spPr>
      </p:pic>
      <p:pic>
        <p:nvPicPr>
          <p:cNvPr id="4" name="2 15s.mp4">
            <a:hlinkClick r:id="" action="ppaction://media"/>
            <a:extLst>
              <a:ext uri="{FF2B5EF4-FFF2-40B4-BE49-F238E27FC236}">
                <a16:creationId xmlns:a16="http://schemas.microsoft.com/office/drawing/2014/main" id="{5535CDE5-FC82-4D88-B6B3-EE235AD30DE8}"/>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1586" y="0"/>
            <a:ext cx="9144000" cy="5143500"/>
          </a:xfrm>
          <a:prstGeom prst="rect">
            <a:avLst/>
          </a:prstGeom>
        </p:spPr>
      </p:pic>
      <p:sp>
        <p:nvSpPr>
          <p:cNvPr id="11" name="Left Arrow 1">
            <a:extLst>
              <a:ext uri="{FF2B5EF4-FFF2-40B4-BE49-F238E27FC236}">
                <a16:creationId xmlns:a16="http://schemas.microsoft.com/office/drawing/2014/main" id="{92247E55-BE24-4C16-BDC7-AECEC7F0A3F2}"/>
              </a:ext>
            </a:extLst>
          </p:cNvPr>
          <p:cNvSpPr/>
          <p:nvPr/>
        </p:nvSpPr>
        <p:spPr>
          <a:xfrm flipH="1">
            <a:off x="8595360" y="4837170"/>
            <a:ext cx="415290" cy="218856"/>
          </a:xfrm>
          <a:prstGeom prst="chevron">
            <a:avLst/>
          </a:prstGeom>
          <a:solidFill>
            <a:srgbClr val="F79646"/>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defTabSz="685800">
              <a:buClrTx/>
              <a:defRPr/>
            </a:pPr>
            <a:endParaRPr lang="vi-VN" sz="1350">
              <a:solidFill>
                <a:prstClr val="white"/>
              </a:solidFill>
              <a:latin typeface="Arial" panose="020B0604020202020204" pitchFamily="34" charset="0"/>
              <a:ea typeface="+mn-ea"/>
              <a:cs typeface="+mn-cs"/>
            </a:endParaRPr>
          </a:p>
        </p:txBody>
      </p:sp>
      <p:sp>
        <p:nvSpPr>
          <p:cNvPr id="6" name="TextBox 10">
            <a:extLst>
              <a:ext uri="{FF2B5EF4-FFF2-40B4-BE49-F238E27FC236}">
                <a16:creationId xmlns:a16="http://schemas.microsoft.com/office/drawing/2014/main" id="{3E79D32E-B46A-03DD-4E69-8AE55FD72146}"/>
              </a:ext>
            </a:extLst>
          </p:cNvPr>
          <p:cNvSpPr txBox="1"/>
          <p:nvPr/>
        </p:nvSpPr>
        <p:spPr>
          <a:xfrm>
            <a:off x="651933" y="410214"/>
            <a:ext cx="8490481" cy="2590453"/>
          </a:xfrm>
          <a:prstGeom prst="rect">
            <a:avLst/>
          </a:prstGeom>
        </p:spPr>
        <p:txBody>
          <a:bodyPr wrap="square" lIns="0" tIns="0" rIns="0" bIns="0" rtlCol="0" anchor="t">
            <a:spAutoFit/>
          </a:bodyPr>
          <a:lstStyle/>
          <a:p>
            <a:pPr defTabSz="685800">
              <a:lnSpc>
                <a:spcPct val="150000"/>
              </a:lnSpc>
              <a:buClrTx/>
            </a:pPr>
            <a:r>
              <a:rPr lang="en-US" sz="2800" kern="1200">
                <a:solidFill>
                  <a:schemeClr val="bg1"/>
                </a:solidFill>
                <a:latin typeface="#9Slide02 Noi dung dai" panose="02000000000000000000" pitchFamily="2" charset="0"/>
                <a:ea typeface="#9Slide02 Noi dung dai" panose="02000000000000000000" pitchFamily="2" charset="0"/>
                <a:cs typeface="+mn-cs"/>
              </a:rPr>
              <a:t>Câu 1. Mol là lượng chất có chứa ... nguyên tử hoặc phân tử của chất đó. </a:t>
            </a:r>
          </a:p>
          <a:p>
            <a:pPr marL="730091" marR="624364" defTabSz="685800">
              <a:lnSpc>
                <a:spcPct val="150000"/>
              </a:lnSpc>
              <a:spcBef>
                <a:spcPts val="611"/>
              </a:spcBef>
              <a:buClrTx/>
              <a:tabLst>
                <a:tab pos="4185761" algn="r"/>
              </a:tabLst>
            </a:pPr>
            <a:r>
              <a:rPr lang="en-US" sz="2800" kern="1200">
                <a:solidFill>
                  <a:schemeClr val="bg1"/>
                </a:solidFill>
                <a:latin typeface="#9Slide02 Noi dung dai" panose="02000000000000000000" pitchFamily="2" charset="0"/>
                <a:ea typeface="#9Slide02 Noi dung dai" panose="02000000000000000000" pitchFamily="2" charset="0"/>
                <a:cs typeface="+mn-cs"/>
              </a:rPr>
              <a:t>A. 6,022.10</a:t>
            </a:r>
            <a:r>
              <a:rPr lang="en-US" sz="2800" kern="1200" baseline="30000">
                <a:solidFill>
                  <a:schemeClr val="bg1"/>
                </a:solidFill>
                <a:latin typeface="#9Slide02 Noi dung dai" panose="02000000000000000000" pitchFamily="2" charset="0"/>
                <a:ea typeface="#9Slide02 Noi dung dai" panose="02000000000000000000" pitchFamily="2" charset="0"/>
                <a:cs typeface="+mn-cs"/>
              </a:rPr>
              <a:t>21</a:t>
            </a:r>
            <a:r>
              <a:rPr lang="en-US" sz="2800" kern="1200">
                <a:solidFill>
                  <a:schemeClr val="bg1"/>
                </a:solidFill>
                <a:latin typeface="#9Slide02 Noi dung dai" panose="02000000000000000000" pitchFamily="2" charset="0"/>
                <a:ea typeface="#9Slide02 Noi dung dai" panose="02000000000000000000" pitchFamily="2" charset="0"/>
                <a:cs typeface="+mn-cs"/>
              </a:rPr>
              <a:t>                            B. 6,022.10</a:t>
            </a:r>
            <a:r>
              <a:rPr lang="en-US" sz="2800" kern="1200" baseline="30000">
                <a:solidFill>
                  <a:schemeClr val="bg1"/>
                </a:solidFill>
                <a:latin typeface="#9Slide02 Noi dung dai" panose="02000000000000000000" pitchFamily="2" charset="0"/>
                <a:ea typeface="#9Slide02 Noi dung dai" panose="02000000000000000000" pitchFamily="2" charset="0"/>
                <a:cs typeface="+mn-cs"/>
              </a:rPr>
              <a:t>22 </a:t>
            </a:r>
            <a:r>
              <a:rPr lang="en-US" sz="2800" kern="1200">
                <a:solidFill>
                  <a:schemeClr val="bg1"/>
                </a:solidFill>
                <a:latin typeface="#9Slide02 Noi dung dai" panose="02000000000000000000" pitchFamily="2" charset="0"/>
                <a:ea typeface="#9Slide02 Noi dung dai" panose="02000000000000000000" pitchFamily="2" charset="0"/>
                <a:cs typeface="+mn-cs"/>
              </a:rPr>
              <a:t>                                C. 6,022.10</a:t>
            </a:r>
            <a:r>
              <a:rPr lang="en-US" sz="2800" kern="1200" baseline="30000">
                <a:solidFill>
                  <a:schemeClr val="bg1"/>
                </a:solidFill>
                <a:latin typeface="#9Slide02 Noi dung dai" panose="02000000000000000000" pitchFamily="2" charset="0"/>
                <a:ea typeface="#9Slide02 Noi dung dai" panose="02000000000000000000" pitchFamily="2" charset="0"/>
                <a:cs typeface="+mn-cs"/>
              </a:rPr>
              <a:t>23</a:t>
            </a:r>
            <a:r>
              <a:rPr lang="en-US" sz="2800" kern="1200">
                <a:solidFill>
                  <a:schemeClr val="bg1"/>
                </a:solidFill>
                <a:latin typeface="#9Slide02 Noi dung dai" panose="02000000000000000000" pitchFamily="2" charset="0"/>
                <a:ea typeface="#9Slide02 Noi dung dai" panose="02000000000000000000" pitchFamily="2" charset="0"/>
                <a:cs typeface="+mn-cs"/>
              </a:rPr>
              <a:t>                            D. 6,022.10</a:t>
            </a:r>
            <a:r>
              <a:rPr lang="en-US" sz="2800" kern="1200" baseline="30000">
                <a:solidFill>
                  <a:schemeClr val="bg1"/>
                </a:solidFill>
                <a:latin typeface="#9Slide02 Noi dung dai" panose="02000000000000000000" pitchFamily="2" charset="0"/>
                <a:ea typeface="#9Slide02 Noi dung dai" panose="02000000000000000000" pitchFamily="2" charset="0"/>
                <a:cs typeface="+mn-cs"/>
              </a:rPr>
              <a:t>24</a:t>
            </a:r>
            <a:r>
              <a:rPr lang="en-US" sz="2800" kern="1200">
                <a:solidFill>
                  <a:schemeClr val="bg1"/>
                </a:solidFill>
                <a:latin typeface="#9Slide02 Noi dung dai" panose="02000000000000000000" pitchFamily="2" charset="0"/>
                <a:ea typeface="#9Slide02 Noi dung dai" panose="02000000000000000000" pitchFamily="2" charset="0"/>
                <a:cs typeface="+mn-cs"/>
              </a:rPr>
              <a:t> </a:t>
            </a:r>
            <a:endParaRPr lang="en-US" sz="2800" kern="1200" spc="44">
              <a:solidFill>
                <a:schemeClr val="bg1"/>
              </a:solidFill>
              <a:latin typeface="#9Slide02 Noi dung dai" panose="02000000000000000000" pitchFamily="2" charset="0"/>
              <a:ea typeface="#9Slide02 Noi dung dai" panose="02000000000000000000" pitchFamily="2" charset="0"/>
              <a:cs typeface="+mn-cs"/>
            </a:endParaRPr>
          </a:p>
        </p:txBody>
      </p:sp>
      <p:sp>
        <p:nvSpPr>
          <p:cNvPr id="10" name="Oval 9">
            <a:extLst>
              <a:ext uri="{FF2B5EF4-FFF2-40B4-BE49-F238E27FC236}">
                <a16:creationId xmlns:a16="http://schemas.microsoft.com/office/drawing/2014/main" id="{346357F5-2FD2-1D7A-A91E-E669C6DFC596}"/>
              </a:ext>
            </a:extLst>
          </p:cNvPr>
          <p:cNvSpPr/>
          <p:nvPr/>
        </p:nvSpPr>
        <p:spPr>
          <a:xfrm>
            <a:off x="1138033" y="2439788"/>
            <a:ext cx="661481" cy="669993"/>
          </a:xfrm>
          <a:prstGeom prst="ellipse">
            <a:avLst/>
          </a:prstGeom>
          <a:no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572715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4)">
                                      <p:cBhvr>
                                        <p:cTn id="6" dur="1692" fill="hold"/>
                                        <p:tgtEl>
                                          <p:spTgt spid="3"/>
                                        </p:tgtEl>
                                      </p:cBhvr>
                                    </p:cmd>
                                  </p:childTnLst>
                                </p:cTn>
                              </p:par>
                            </p:childTnLst>
                          </p:cTn>
                        </p:par>
                        <p:par>
                          <p:cTn id="7" fill="hold">
                            <p:stCondLst>
                              <p:cond delay="1689"/>
                            </p:stCondLst>
                            <p:childTnLst>
                              <p:par>
                                <p:cTn id="8" presetID="1" presetClass="mediacall" presetSubtype="0" fill="hold" nodeType="afterEffect">
                                  <p:stCondLst>
                                    <p:cond delay="411"/>
                                  </p:stCondLst>
                                  <p:childTnLst>
                                    <p:cmd type="call" cmd="playFrom(0.0)">
                                      <p:cBhvr>
                                        <p:cTn id="9" dur="3854" fill="hold"/>
                                        <p:tgtEl>
                                          <p:spTgt spid="2"/>
                                        </p:tgtEl>
                                      </p:cBhvr>
                                    </p:cmd>
                                  </p:childTnLst>
                                </p:cTn>
                              </p:par>
                              <p:par>
                                <p:cTn id="10" presetID="10" presetClass="entr" presetSubtype="0" fill="hold" nodeType="withEffect">
                                  <p:stCondLst>
                                    <p:cond delay="2408"/>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 presetClass="mediacall" presetSubtype="0" fill="hold" nodeType="withEffect">
                                  <p:stCondLst>
                                    <p:cond delay="2408"/>
                                  </p:stCondLst>
                                  <p:childTnLst>
                                    <p:cmd type="call" cmd="playFrom(0.0)">
                                      <p:cBhvr>
                                        <p:cTn id="14" dur="17000" fill="hold"/>
                                        <p:tgtEl>
                                          <p:spTgt spid="4"/>
                                        </p:tgtEl>
                                      </p:cBhvr>
                                    </p:cmd>
                                  </p:childTnLst>
                                </p:cTn>
                              </p:par>
                            </p:childTnLst>
                          </p:cTn>
                        </p:par>
                        <p:par>
                          <p:cTn id="15" fill="hold">
                            <p:stCondLst>
                              <p:cond delay="21097"/>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8" fill="hold" display="0">
                  <p:stCondLst>
                    <p:cond delay="indefinite"/>
                  </p:stCondLst>
                </p:cTn>
                <p:tgtEl>
                  <p:spTgt spid="2"/>
                </p:tgtEl>
              </p:cMediaNode>
            </p:video>
            <p:audio>
              <p:cMediaNode vol="80000">
                <p:cTn id="19" fill="hold" display="0">
                  <p:stCondLst>
                    <p:cond delay="indefinite"/>
                  </p:stCondLst>
                  <p:endCondLst>
                    <p:cond evt="onStopAudio" delay="0">
                      <p:tgtEl>
                        <p:sldTgt/>
                      </p:tgtEl>
                    </p:cond>
                  </p:endCondLst>
                </p:cTn>
                <p:tgtEl>
                  <p:spTgt spid="3"/>
                </p:tgtEl>
              </p:cMediaNode>
            </p:audio>
            <p:video>
              <p:cMediaNode vol="73171">
                <p:cTn id="20" fill="hold" display="0">
                  <p:stCondLst>
                    <p:cond delay="indefinite"/>
                  </p:stCondLst>
                </p:cTn>
                <p:tgtEl>
                  <p:spTgt spid="4"/>
                </p:tgtEl>
              </p:cMediaNode>
            </p:video>
          </p:childTnLst>
        </p:cTn>
      </p:par>
    </p:tnLst>
    <p:bldLst>
      <p:bldP spid="10" grpId="0" animBg="1"/>
    </p:bldLst>
  </p:timing>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2455</TotalTime>
  <Words>1241</Words>
  <Application>Microsoft Office PowerPoint</Application>
  <PresentationFormat>On-screen Show (16:9)</PresentationFormat>
  <Paragraphs>164</Paragraphs>
  <Slides>34</Slides>
  <Notes>13</Notes>
  <HiddenSlides>0</HiddenSlides>
  <MMClips>27</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34</vt:i4>
      </vt:variant>
    </vt:vector>
  </HeadingPairs>
  <TitlesOfParts>
    <vt:vector size="53" baseType="lpstr">
      <vt:lpstr>Calibri</vt:lpstr>
      <vt:lpstr>Open Sans</vt:lpstr>
      <vt:lpstr>#9Slide01 Tieu de ngan</vt:lpstr>
      <vt:lpstr>#9Slide03 IcielPanton Black</vt:lpstr>
      <vt:lpstr>#9Slide02 Noi dung rat dai</vt:lpstr>
      <vt:lpstr>#9Slide03 AmpleSoft Bold</vt:lpstr>
      <vt:lpstr>Calibri Light</vt:lpstr>
      <vt:lpstr>#9Slide02 Noi dung dai</vt:lpstr>
      <vt:lpstr>Fredoka One</vt:lpstr>
      <vt:lpstr>Overpass Black</vt:lpstr>
      <vt:lpstr>KoHo Medium</vt:lpstr>
      <vt:lpstr>#9Slide03 Maven Pro Black</vt:lpstr>
      <vt:lpstr>#9Slide07 Cadena</vt:lpstr>
      <vt:lpstr>Arial</vt:lpstr>
      <vt:lpstr>Fira Sans Extra Condensed Medium</vt:lpstr>
      <vt:lpstr>Times New Roman</vt:lpstr>
      <vt:lpstr>Aqua Marketing Plan by Slidego</vt:lpstr>
      <vt:lpstr>Office Theme</vt:lpstr>
      <vt:lpstr>1_Office Theme</vt:lpstr>
      <vt:lpstr>PowerPoint Presentation</vt:lpstr>
      <vt:lpstr>PowerPoint Presentation</vt:lpstr>
      <vt:lpstr>BÀI 3: MOL VÀ TỈ KHỐI CHẤT KHÍ</vt:lpstr>
      <vt:lpstr>Tiết 13 - BÀI 3:  MOL VÀ TỈ KHỐI CHẤT KHÍ (tiết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CÔNG THỨC CHUYỂN ĐỔI GIỮA SỐ MOL, KHỐI LƯỢNG, THỂ TÍCH CHẤT KHÍ (đkc)</vt:lpstr>
      <vt:lpstr>PowerPoint Presentation</vt:lpstr>
      <vt:lpstr>PowerPoint Presentation</vt:lpstr>
      <vt:lpstr>PowerPoint Presentation</vt:lpstr>
      <vt:lpstr>CÁC CÔNG THỨC CHUYỂN ĐỔI GIỮA SỐ MOL, KHỐI LƯỢNG, THỂ TÍCH CHẤT KHÍ (đkc)</vt:lpstr>
      <vt:lpstr>PowerPoint Presentation</vt:lpstr>
      <vt:lpstr>PowerPoint Presentation</vt:lpstr>
      <vt:lpstr>PowerPoint Presentation</vt:lpstr>
      <vt:lpstr>CÁC CÔNG THỨC CHUYỂN ĐỔI GIỮA SỐ MOL, KHỐI LƯỢNG, THỂ TÍCH CHẤT KHÍ (đkc)</vt:lpstr>
      <vt:lpstr>PowerPoint Presentation</vt:lpstr>
      <vt:lpstr>PowerPoint Presentation</vt:lpstr>
      <vt:lpstr>PowerPoint Presentation</vt:lpstr>
      <vt:lpstr>TỈ KHỐI CHẤT KHÍ</vt:lpstr>
      <vt:lpstr>PowerPoint Presentation</vt:lpstr>
      <vt:lpstr>PowerPoint Presentation</vt:lpstr>
      <vt:lpstr>PowerPoint Presentation</vt:lpstr>
      <vt:lpstr>PowerPoint Presentation</vt:lpstr>
      <vt:lpstr>PowerPoint Presentation</vt:lpstr>
      <vt:lpstr>02</vt:lpstr>
      <vt:lpstr>MOL VÀ TỈ KHỐI CHẤT KHÍ</vt:lpstr>
      <vt:lpstr>HƯỚNG DẪN VỀ NHÀ</vt:lpstr>
      <vt:lpstr>TRÂN TRỌNG CẢM ƠN CÁC THẦY CÔ VÀ  CÁC EM HỌC SINH !</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dc:subject>9Slide.vn</dc:subject>
  <dc:creator>Admin</dc:creator>
  <dc:description>9Slide.vn</dc:description>
  <cp:lastModifiedBy>ĐÀO TRANG</cp:lastModifiedBy>
  <cp:revision>395</cp:revision>
  <dcterms:modified xsi:type="dcterms:W3CDTF">2024-11-12T23:18:44Z</dcterms:modified>
  <cp:category>9Slide.vn</cp:category>
</cp:coreProperties>
</file>