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2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3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2" r:id="rId2"/>
    <p:sldMasterId id="2147483717" r:id="rId3"/>
    <p:sldMasterId id="2147483729" r:id="rId4"/>
  </p:sldMasterIdLst>
  <p:notesMasterIdLst>
    <p:notesMasterId r:id="rId63"/>
  </p:notesMasterIdLst>
  <p:sldIdLst>
    <p:sldId id="272" r:id="rId5"/>
    <p:sldId id="359" r:id="rId6"/>
    <p:sldId id="265" r:id="rId7"/>
    <p:sldId id="261" r:id="rId8"/>
    <p:sldId id="360" r:id="rId9"/>
    <p:sldId id="361" r:id="rId10"/>
    <p:sldId id="256" r:id="rId11"/>
    <p:sldId id="362" r:id="rId12"/>
    <p:sldId id="363" r:id="rId13"/>
    <p:sldId id="258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364" r:id="rId23"/>
    <p:sldId id="294" r:id="rId24"/>
    <p:sldId id="295" r:id="rId25"/>
    <p:sldId id="291" r:id="rId26"/>
    <p:sldId id="365" r:id="rId27"/>
    <p:sldId id="298" r:id="rId28"/>
    <p:sldId id="299" r:id="rId29"/>
    <p:sldId id="332" r:id="rId30"/>
    <p:sldId id="366" r:id="rId31"/>
    <p:sldId id="337" r:id="rId32"/>
    <p:sldId id="333" r:id="rId33"/>
    <p:sldId id="296" r:id="rId34"/>
    <p:sldId id="259" r:id="rId35"/>
    <p:sldId id="338" r:id="rId36"/>
    <p:sldId id="367" r:id="rId37"/>
    <p:sldId id="340" r:id="rId38"/>
    <p:sldId id="341" r:id="rId39"/>
    <p:sldId id="342" r:id="rId40"/>
    <p:sldId id="343" r:id="rId41"/>
    <p:sldId id="344" r:id="rId42"/>
    <p:sldId id="345" r:id="rId43"/>
    <p:sldId id="335" r:id="rId44"/>
    <p:sldId id="339" r:id="rId45"/>
    <p:sldId id="346" r:id="rId46"/>
    <p:sldId id="319" r:id="rId47"/>
    <p:sldId id="330" r:id="rId48"/>
    <p:sldId id="369" r:id="rId49"/>
    <p:sldId id="347" r:id="rId50"/>
    <p:sldId id="348" r:id="rId51"/>
    <p:sldId id="353" r:id="rId52"/>
    <p:sldId id="350" r:id="rId53"/>
    <p:sldId id="355" r:id="rId54"/>
    <p:sldId id="351" r:id="rId55"/>
    <p:sldId id="356" r:id="rId56"/>
    <p:sldId id="349" r:id="rId57"/>
    <p:sldId id="357" r:id="rId58"/>
    <p:sldId id="352" r:id="rId59"/>
    <p:sldId id="257" r:id="rId60"/>
    <p:sldId id="268" r:id="rId61"/>
    <p:sldId id="358" r:id="rId62"/>
  </p:sldIdLst>
  <p:sldSz cx="18288000" cy="10287000"/>
  <p:notesSz cx="6858000" cy="9144000"/>
  <p:embeddedFontLst>
    <p:embeddedFont>
      <p:font typeface="#9Slide03 Ample" panose="02000000000000000000" pitchFamily="2" charset="0"/>
      <p:regular r:id="rId64"/>
    </p:embeddedFont>
    <p:embeddedFont>
      <p:font typeface="#9Slide07 FS North Land Sans" panose="00000500000000000000" pitchFamily="2" charset="0"/>
      <p:regular r:id="rId65"/>
    </p:embeddedFont>
    <p:embeddedFont>
      <p:font typeface="#9Slide07 HLT Fall For You" panose="02000506000000020003" pitchFamily="2" charset="0"/>
      <p:regular r:id="rId66"/>
    </p:embeddedFont>
    <p:embeddedFont>
      <p:font typeface="#9Slide07 IcielCadena" panose="02000503000000020004" pitchFamily="2" charset="0"/>
      <p:bold r:id="rId67"/>
    </p:embeddedFont>
    <p:embeddedFont>
      <p:font typeface="Bahnschrift SemiBold Condensed" panose="020B0502040204020203" pitchFamily="34" charset="0"/>
      <p:bold r:id="rId68"/>
    </p:embeddedFont>
    <p:embeddedFont>
      <p:font typeface="Bebas Neue" panose="020B0606020202050201" pitchFamily="34" charset="0"/>
      <p:regular r:id="rId69"/>
    </p:embeddedFont>
    <p:embeddedFont>
      <p:font typeface="Fira Sans Condensed Medium" panose="020B0603050000020004" pitchFamily="34" charset="0"/>
      <p:regular r:id="rId70"/>
      <p:italic r:id="rId71"/>
    </p:embeddedFont>
    <p:embeddedFont>
      <p:font typeface="Fira Sans Extra Condensed" panose="020B0503050000020004" pitchFamily="34" charset="0"/>
      <p:regular r:id="rId72"/>
      <p:bold r:id="rId73"/>
    </p:embeddedFont>
    <p:embeddedFont>
      <p:font typeface="Fira Sans Extra Condensed Medium" panose="020B0604020202020204" charset="0"/>
      <p:regular r:id="rId74"/>
      <p:italic r:id="rId75"/>
    </p:embeddedFont>
    <p:embeddedFont>
      <p:font typeface="Jua" panose="020B0604020202020204" charset="0"/>
      <p:regular r:id="rId76"/>
    </p:embeddedFont>
    <p:embeddedFont>
      <p:font typeface="More Sugar" panose="020B0604020202020204" charset="0"/>
      <p:regular r:id="rId77"/>
    </p:embeddedFont>
    <p:embeddedFont>
      <p:font typeface="Open Sans" panose="020B0606030504020204" pitchFamily="34" charset="0"/>
      <p:regular r:id="rId78"/>
      <p:bold r:id="rId79"/>
      <p:italic r:id="rId80"/>
      <p:boldItalic r:id="rId81"/>
    </p:embeddedFont>
    <p:embeddedFont>
      <p:font typeface="Poppins" panose="00000500000000000000" pitchFamily="2" charset="0"/>
      <p:regular r:id="rId82"/>
      <p:bold r:id="rId83"/>
      <p:italic r:id="rId84"/>
      <p:boldItalic r:id="rId85"/>
    </p:embeddedFont>
    <p:embeddedFont>
      <p:font typeface="Roboto" panose="02000000000000000000" pitchFamily="2" charset="0"/>
      <p:regular r:id="rId86"/>
      <p:bold r:id="rId87"/>
      <p:italic r:id="rId88"/>
      <p:boldItalic r:id="rId89"/>
    </p:embeddedFont>
    <p:embeddedFont>
      <p:font typeface="Roboto Condensed Light" panose="02000000000000000000" pitchFamily="2" charset="0"/>
      <p:regular r:id="rId90"/>
      <p:italic r:id="rId91"/>
    </p:embeddedFont>
    <p:embeddedFont>
      <p:font typeface="Roboto Medium" panose="02000000000000000000" pitchFamily="2" charset="0"/>
      <p:regular r:id="rId92"/>
      <p:italic r:id="rId93"/>
    </p:embeddedFont>
    <p:embeddedFont>
      <p:font typeface="Rockwell" panose="02060603020205020403" pitchFamily="18" charset="0"/>
      <p:regular r:id="rId94"/>
      <p:bold r:id="rId95"/>
      <p:italic r:id="rId96"/>
      <p:boldItalic r:id="rId97"/>
    </p:embeddedFont>
    <p:embeddedFont>
      <p:font typeface="Rockwell Condensed" panose="02060603050405020104" pitchFamily="18" charset="0"/>
      <p:regular r:id="rId98"/>
      <p:bold r:id="rId9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2F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B38E1A-7AE8-4165-B04B-7C3DC36CBB7C}" v="45104" dt="2025-03-27T05:08:57.7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622" autoAdjust="0"/>
  </p:normalViewPr>
  <p:slideViewPr>
    <p:cSldViewPr>
      <p:cViewPr varScale="1">
        <p:scale>
          <a:sx n="38" d="100"/>
          <a:sy n="38" d="100"/>
        </p:scale>
        <p:origin x="948" y="60"/>
      </p:cViewPr>
      <p:guideLst>
        <p:guide orient="horz" pos="218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notesMaster" Target="notesMasters/notesMaster1.xml"/><Relationship Id="rId68" Type="http://schemas.openxmlformats.org/officeDocument/2006/relationships/font" Target="fonts/font5.fntdata"/><Relationship Id="rId84" Type="http://schemas.openxmlformats.org/officeDocument/2006/relationships/font" Target="fonts/font21.fntdata"/><Relationship Id="rId89" Type="http://schemas.openxmlformats.org/officeDocument/2006/relationships/font" Target="fonts/font26.fntdata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font" Target="fonts/font11.fntdata"/><Relationship Id="rId79" Type="http://schemas.openxmlformats.org/officeDocument/2006/relationships/font" Target="fonts/font16.fntdata"/><Relationship Id="rId102" Type="http://schemas.openxmlformats.org/officeDocument/2006/relationships/theme" Target="theme/theme1.xml"/><Relationship Id="rId5" Type="http://schemas.openxmlformats.org/officeDocument/2006/relationships/slide" Target="slides/slide1.xml"/><Relationship Id="rId90" Type="http://schemas.openxmlformats.org/officeDocument/2006/relationships/font" Target="fonts/font27.fntdata"/><Relationship Id="rId95" Type="http://schemas.openxmlformats.org/officeDocument/2006/relationships/font" Target="fonts/font32.fntdata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font" Target="fonts/font1.fntdata"/><Relationship Id="rId69" Type="http://schemas.openxmlformats.org/officeDocument/2006/relationships/font" Target="fonts/font6.fntdata"/><Relationship Id="rId80" Type="http://schemas.openxmlformats.org/officeDocument/2006/relationships/font" Target="fonts/font17.fntdata"/><Relationship Id="rId85" Type="http://schemas.openxmlformats.org/officeDocument/2006/relationships/font" Target="fonts/font22.fntdata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font" Target="fonts/font7.fntdata"/><Relationship Id="rId75" Type="http://schemas.openxmlformats.org/officeDocument/2006/relationships/font" Target="fonts/font12.fntdata"/><Relationship Id="rId83" Type="http://schemas.openxmlformats.org/officeDocument/2006/relationships/font" Target="fonts/font20.fntdata"/><Relationship Id="rId88" Type="http://schemas.openxmlformats.org/officeDocument/2006/relationships/font" Target="fonts/font25.fntdata"/><Relationship Id="rId91" Type="http://schemas.openxmlformats.org/officeDocument/2006/relationships/font" Target="fonts/font28.fntdata"/><Relationship Id="rId96" Type="http://schemas.openxmlformats.org/officeDocument/2006/relationships/font" Target="fonts/font3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font" Target="fonts/font2.fntdata"/><Relationship Id="rId73" Type="http://schemas.openxmlformats.org/officeDocument/2006/relationships/font" Target="fonts/font10.fntdata"/><Relationship Id="rId78" Type="http://schemas.openxmlformats.org/officeDocument/2006/relationships/font" Target="fonts/font15.fntdata"/><Relationship Id="rId81" Type="http://schemas.openxmlformats.org/officeDocument/2006/relationships/font" Target="fonts/font18.fntdata"/><Relationship Id="rId86" Type="http://schemas.openxmlformats.org/officeDocument/2006/relationships/font" Target="fonts/font23.fntdata"/><Relationship Id="rId94" Type="http://schemas.openxmlformats.org/officeDocument/2006/relationships/font" Target="fonts/font31.fntdata"/><Relationship Id="rId99" Type="http://schemas.openxmlformats.org/officeDocument/2006/relationships/font" Target="fonts/font36.fntdata"/><Relationship Id="rId10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font" Target="fonts/font13.fntdata"/><Relationship Id="rId97" Type="http://schemas.openxmlformats.org/officeDocument/2006/relationships/font" Target="fonts/font34.fntdata"/><Relationship Id="rId104" Type="http://schemas.microsoft.com/office/2016/11/relationships/changesInfo" Target="changesInfos/changesInfo1.xml"/><Relationship Id="rId7" Type="http://schemas.openxmlformats.org/officeDocument/2006/relationships/slide" Target="slides/slide3.xml"/><Relationship Id="rId71" Type="http://schemas.openxmlformats.org/officeDocument/2006/relationships/font" Target="fonts/font8.fntdata"/><Relationship Id="rId92" Type="http://schemas.openxmlformats.org/officeDocument/2006/relationships/font" Target="fonts/font29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font" Target="fonts/font3.fntdata"/><Relationship Id="rId87" Type="http://schemas.openxmlformats.org/officeDocument/2006/relationships/font" Target="fonts/font24.fntdata"/><Relationship Id="rId61" Type="http://schemas.openxmlformats.org/officeDocument/2006/relationships/slide" Target="slides/slide57.xml"/><Relationship Id="rId82" Type="http://schemas.openxmlformats.org/officeDocument/2006/relationships/font" Target="fonts/font19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font" Target="fonts/font14.fntdata"/><Relationship Id="rId100" Type="http://schemas.openxmlformats.org/officeDocument/2006/relationships/presProps" Target="presProps.xml"/><Relationship Id="rId105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9.fntdata"/><Relationship Id="rId93" Type="http://schemas.openxmlformats.org/officeDocument/2006/relationships/font" Target="fonts/font30.fntdata"/><Relationship Id="rId98" Type="http://schemas.openxmlformats.org/officeDocument/2006/relationships/font" Target="fonts/font35.fntdata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font" Target="fonts/font4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ĐÀO TRANG" userId="361a03a9eef70802" providerId="LiveId" clId="{67B38E1A-7AE8-4165-B04B-7C3DC36CBB7C}"/>
    <pc:docChg chg="undo custSel addSld delSld modSld sldOrd delMainMaster modMainMaster">
      <pc:chgData name="ĐÀO TRANG" userId="361a03a9eef70802" providerId="LiveId" clId="{67B38E1A-7AE8-4165-B04B-7C3DC36CBB7C}" dt="2025-03-27T05:08:57.775" v="110148"/>
      <pc:docMkLst>
        <pc:docMk/>
      </pc:docMkLst>
      <pc:sldChg chg="modSp mod ord modTransition">
        <pc:chgData name="ĐÀO TRANG" userId="361a03a9eef70802" providerId="LiveId" clId="{67B38E1A-7AE8-4165-B04B-7C3DC36CBB7C}" dt="2025-03-26T14:25:56.957" v="920" actId="255"/>
        <pc:sldMkLst>
          <pc:docMk/>
          <pc:sldMk cId="0" sldId="256"/>
        </pc:sldMkLst>
        <pc:spChg chg="mod">
          <ac:chgData name="ĐÀO TRANG" userId="361a03a9eef70802" providerId="LiveId" clId="{67B38E1A-7AE8-4165-B04B-7C3DC36CBB7C}" dt="2025-03-26T14:24:34.312" v="806" actId="1076"/>
          <ac:spMkLst>
            <pc:docMk/>
            <pc:sldMk cId="0" sldId="256"/>
            <ac:spMk id="2" creationId="{00000000-0000-0000-0000-000000000000}"/>
          </ac:spMkLst>
        </pc:spChg>
        <pc:spChg chg="mod">
          <ac:chgData name="ĐÀO TRANG" userId="361a03a9eef70802" providerId="LiveId" clId="{67B38E1A-7AE8-4165-B04B-7C3DC36CBB7C}" dt="2025-03-26T14:25:56.957" v="920" actId="255"/>
          <ac:spMkLst>
            <pc:docMk/>
            <pc:sldMk cId="0" sldId="256"/>
            <ac:spMk id="6" creationId="{00000000-0000-0000-0000-000000000000}"/>
          </ac:spMkLst>
        </pc:spChg>
      </pc:sldChg>
      <pc:sldChg chg="addSp delSp modSp mod modTransition">
        <pc:chgData name="ĐÀO TRANG" userId="361a03a9eef70802" providerId="LiveId" clId="{67B38E1A-7AE8-4165-B04B-7C3DC36CBB7C}" dt="2025-03-27T01:26:47.118" v="107391" actId="1076"/>
        <pc:sldMkLst>
          <pc:docMk/>
          <pc:sldMk cId="0" sldId="257"/>
        </pc:sldMkLst>
        <pc:spChg chg="del mod">
          <ac:chgData name="ĐÀO TRANG" userId="361a03a9eef70802" providerId="LiveId" clId="{67B38E1A-7AE8-4165-B04B-7C3DC36CBB7C}" dt="2025-03-27T01:26:30.550" v="107073" actId="478"/>
          <ac:spMkLst>
            <pc:docMk/>
            <pc:sldMk cId="0" sldId="257"/>
            <ac:spMk id="2" creationId="{00000000-0000-0000-0000-000000000000}"/>
          </ac:spMkLst>
        </pc:spChg>
        <pc:spChg chg="mod">
          <ac:chgData name="ĐÀO TRANG" userId="361a03a9eef70802" providerId="LiveId" clId="{67B38E1A-7AE8-4165-B04B-7C3DC36CBB7C}" dt="2025-03-27T00:25:11.144" v="77414" actId="1076"/>
          <ac:spMkLst>
            <pc:docMk/>
            <pc:sldMk cId="0" sldId="257"/>
            <ac:spMk id="3" creationId="{00000000-0000-0000-0000-000000000000}"/>
          </ac:spMkLst>
        </pc:spChg>
        <pc:spChg chg="del">
          <ac:chgData name="ĐÀO TRANG" userId="361a03a9eef70802" providerId="LiveId" clId="{67B38E1A-7AE8-4165-B04B-7C3DC36CBB7C}" dt="2025-03-27T00:19:30.914" v="71238" actId="478"/>
          <ac:spMkLst>
            <pc:docMk/>
            <pc:sldMk cId="0" sldId="257"/>
            <ac:spMk id="4" creationId="{00000000-0000-0000-0000-000000000000}"/>
          </ac:spMkLst>
        </pc:spChg>
        <pc:spChg chg="del">
          <ac:chgData name="ĐÀO TRANG" userId="361a03a9eef70802" providerId="LiveId" clId="{67B38E1A-7AE8-4165-B04B-7C3DC36CBB7C}" dt="2025-03-27T00:19:32.582" v="71239" actId="478"/>
          <ac:spMkLst>
            <pc:docMk/>
            <pc:sldMk cId="0" sldId="257"/>
            <ac:spMk id="5" creationId="{00000000-0000-0000-0000-000000000000}"/>
          </ac:spMkLst>
        </pc:spChg>
        <pc:spChg chg="add mod">
          <ac:chgData name="ĐÀO TRANG" userId="361a03a9eef70802" providerId="LiveId" clId="{67B38E1A-7AE8-4165-B04B-7C3DC36CBB7C}" dt="2025-03-27T00:25:29.845" v="77728" actId="207"/>
          <ac:spMkLst>
            <pc:docMk/>
            <pc:sldMk cId="0" sldId="257"/>
            <ac:spMk id="6" creationId="{7158D02D-9A8B-6CA4-4EF0-C2346FBB7696}"/>
          </ac:spMkLst>
        </pc:spChg>
        <pc:spChg chg="add mod">
          <ac:chgData name="ĐÀO TRANG" userId="361a03a9eef70802" providerId="LiveId" clId="{67B38E1A-7AE8-4165-B04B-7C3DC36CBB7C}" dt="2025-03-27T01:26:47.118" v="107391" actId="1076"/>
          <ac:spMkLst>
            <pc:docMk/>
            <pc:sldMk cId="0" sldId="257"/>
            <ac:spMk id="7" creationId="{07A33ED7-151C-5B1F-6409-163BD7F42FDA}"/>
          </ac:spMkLst>
        </pc:spChg>
      </pc:sldChg>
      <pc:sldChg chg="addSp delSp modSp mod ord modTransition">
        <pc:chgData name="ĐÀO TRANG" userId="361a03a9eef70802" providerId="LiveId" clId="{67B38E1A-7AE8-4165-B04B-7C3DC36CBB7C}" dt="2025-03-27T05:08:49.261" v="110040" actId="20577"/>
        <pc:sldMkLst>
          <pc:docMk/>
          <pc:sldMk cId="0" sldId="258"/>
        </pc:sldMkLst>
        <pc:spChg chg="mod">
          <ac:chgData name="ĐÀO TRANG" userId="361a03a9eef70802" providerId="LiveId" clId="{67B38E1A-7AE8-4165-B04B-7C3DC36CBB7C}" dt="2025-03-26T13:50:43.685" v="2" actId="1076"/>
          <ac:spMkLst>
            <pc:docMk/>
            <pc:sldMk cId="0" sldId="258"/>
            <ac:spMk id="4" creationId="{00000000-0000-0000-0000-000000000000}"/>
          </ac:spMkLst>
        </pc:spChg>
        <pc:spChg chg="mod">
          <ac:chgData name="ĐÀO TRANG" userId="361a03a9eef70802" providerId="LiveId" clId="{67B38E1A-7AE8-4165-B04B-7C3DC36CBB7C}" dt="2025-03-27T05:08:49.261" v="110040" actId="20577"/>
          <ac:spMkLst>
            <pc:docMk/>
            <pc:sldMk cId="0" sldId="258"/>
            <ac:spMk id="5" creationId="{00000000-0000-0000-0000-000000000000}"/>
          </ac:spMkLst>
        </pc:spChg>
        <pc:spChg chg="add del mod">
          <ac:chgData name="ĐÀO TRANG" userId="361a03a9eef70802" providerId="LiveId" clId="{67B38E1A-7AE8-4165-B04B-7C3DC36CBB7C}" dt="2025-03-26T15:02:23.915" v="2632" actId="478"/>
          <ac:spMkLst>
            <pc:docMk/>
            <pc:sldMk cId="0" sldId="258"/>
            <ac:spMk id="6" creationId="{00000000-0000-0000-0000-000000000000}"/>
          </ac:spMkLst>
        </pc:spChg>
      </pc:sldChg>
      <pc:sldChg chg="addSp delSp modSp mod ord modTransition">
        <pc:chgData name="ĐÀO TRANG" userId="361a03a9eef70802" providerId="LiveId" clId="{67B38E1A-7AE8-4165-B04B-7C3DC36CBB7C}" dt="2025-03-27T01:14:39.871" v="104562" actId="14100"/>
        <pc:sldMkLst>
          <pc:docMk/>
          <pc:sldMk cId="0" sldId="259"/>
        </pc:sldMkLst>
        <pc:spChg chg="del">
          <ac:chgData name="ĐÀO TRANG" userId="361a03a9eef70802" providerId="LiveId" clId="{67B38E1A-7AE8-4165-B04B-7C3DC36CBB7C}" dt="2025-03-26T20:30:13.898" v="29394" actId="478"/>
          <ac:spMkLst>
            <pc:docMk/>
            <pc:sldMk cId="0" sldId="259"/>
            <ac:spMk id="5" creationId="{00000000-0000-0000-0000-000000000000}"/>
          </ac:spMkLst>
        </pc:spChg>
        <pc:spChg chg="mod">
          <ac:chgData name="ĐÀO TRANG" userId="361a03a9eef70802" providerId="LiveId" clId="{67B38E1A-7AE8-4165-B04B-7C3DC36CBB7C}" dt="2025-03-26T20:51:32.637" v="31691" actId="1076"/>
          <ac:spMkLst>
            <pc:docMk/>
            <pc:sldMk cId="0" sldId="259"/>
            <ac:spMk id="6" creationId="{00000000-0000-0000-0000-000000000000}"/>
          </ac:spMkLst>
        </pc:spChg>
        <pc:spChg chg="del">
          <ac:chgData name="ĐÀO TRANG" userId="361a03a9eef70802" providerId="LiveId" clId="{67B38E1A-7AE8-4165-B04B-7C3DC36CBB7C}" dt="2025-03-26T20:30:20.490" v="29395" actId="478"/>
          <ac:spMkLst>
            <pc:docMk/>
            <pc:sldMk cId="0" sldId="259"/>
            <ac:spMk id="7" creationId="{00000000-0000-0000-0000-000000000000}"/>
          </ac:spMkLst>
        </pc:spChg>
        <pc:spChg chg="add mod">
          <ac:chgData name="ĐÀO TRANG" userId="361a03a9eef70802" providerId="LiveId" clId="{67B38E1A-7AE8-4165-B04B-7C3DC36CBB7C}" dt="2025-03-27T01:14:39.871" v="104562" actId="14100"/>
          <ac:spMkLst>
            <pc:docMk/>
            <pc:sldMk cId="0" sldId="259"/>
            <ac:spMk id="8" creationId="{706F185D-0EF3-2556-BEE1-3452A0DF3933}"/>
          </ac:spMkLst>
        </pc:spChg>
      </pc:sldChg>
      <pc:sldChg chg="del modTransition">
        <pc:chgData name="ĐÀO TRANG" userId="361a03a9eef70802" providerId="LiveId" clId="{67B38E1A-7AE8-4165-B04B-7C3DC36CBB7C}" dt="2025-03-27T00:26:03.796" v="78040" actId="47"/>
        <pc:sldMkLst>
          <pc:docMk/>
          <pc:sldMk cId="0" sldId="260"/>
        </pc:sldMkLst>
      </pc:sldChg>
      <pc:sldChg chg="del modTransition">
        <pc:chgData name="ĐÀO TRANG" userId="361a03a9eef70802" providerId="LiveId" clId="{67B38E1A-7AE8-4165-B04B-7C3DC36CBB7C}" dt="2025-03-26T14:27:28.223" v="948" actId="2696"/>
        <pc:sldMkLst>
          <pc:docMk/>
          <pc:sldMk cId="0" sldId="261"/>
        </pc:sldMkLst>
      </pc:sldChg>
      <pc:sldChg chg="addSp delSp modSp mod">
        <pc:chgData name="ĐÀO TRANG" userId="361a03a9eef70802" providerId="LiveId" clId="{67B38E1A-7AE8-4165-B04B-7C3DC36CBB7C}" dt="2025-03-26T14:42:32.730" v="1554" actId="1036"/>
        <pc:sldMkLst>
          <pc:docMk/>
          <pc:sldMk cId="2940472313" sldId="261"/>
        </pc:sldMkLst>
        <pc:spChg chg="add del">
          <ac:chgData name="ĐÀO TRANG" userId="361a03a9eef70802" providerId="LiveId" clId="{67B38E1A-7AE8-4165-B04B-7C3DC36CBB7C}" dt="2025-03-26T14:32:34.063" v="1290" actId="478"/>
          <ac:spMkLst>
            <pc:docMk/>
            <pc:sldMk cId="2940472313" sldId="261"/>
            <ac:spMk id="2" creationId="{00000000-0000-0000-0000-000000000000}"/>
          </ac:spMkLst>
        </pc:spChg>
        <pc:spChg chg="mod">
          <ac:chgData name="ĐÀO TRANG" userId="361a03a9eef70802" providerId="LiveId" clId="{67B38E1A-7AE8-4165-B04B-7C3DC36CBB7C}" dt="2025-03-26T14:41:45.332" v="1522" actId="1076"/>
          <ac:spMkLst>
            <pc:docMk/>
            <pc:sldMk cId="2940472313" sldId="261"/>
            <ac:spMk id="3" creationId="{00000000-0000-0000-0000-000000000000}"/>
          </ac:spMkLst>
        </pc:spChg>
        <pc:spChg chg="mod">
          <ac:chgData name="ĐÀO TRANG" userId="361a03a9eef70802" providerId="LiveId" clId="{67B38E1A-7AE8-4165-B04B-7C3DC36CBB7C}" dt="2025-03-26T14:41:40.611" v="1494" actId="1076"/>
          <ac:spMkLst>
            <pc:docMk/>
            <pc:sldMk cId="2940472313" sldId="261"/>
            <ac:spMk id="12" creationId="{00000000-0000-0000-0000-000000000000}"/>
          </ac:spMkLst>
        </pc:spChg>
        <pc:spChg chg="del">
          <ac:chgData name="ĐÀO TRANG" userId="361a03a9eef70802" providerId="LiveId" clId="{67B38E1A-7AE8-4165-B04B-7C3DC36CBB7C}" dt="2025-03-26T14:29:24.781" v="1256" actId="478"/>
          <ac:spMkLst>
            <pc:docMk/>
            <pc:sldMk cId="2940472313" sldId="261"/>
            <ac:spMk id="13" creationId="{00000000-0000-0000-0000-000000000000}"/>
          </ac:spMkLst>
        </pc:spChg>
        <pc:spChg chg="mod">
          <ac:chgData name="ĐÀO TRANG" userId="361a03a9eef70802" providerId="LiveId" clId="{67B38E1A-7AE8-4165-B04B-7C3DC36CBB7C}" dt="2025-03-26T14:42:32.730" v="1554" actId="1036"/>
          <ac:spMkLst>
            <pc:docMk/>
            <pc:sldMk cId="2940472313" sldId="261"/>
            <ac:spMk id="14" creationId="{00000000-0000-0000-0000-000000000000}"/>
          </ac:spMkLst>
        </pc:spChg>
        <pc:spChg chg="del">
          <ac:chgData name="ĐÀO TRANG" userId="361a03a9eef70802" providerId="LiveId" clId="{67B38E1A-7AE8-4165-B04B-7C3DC36CBB7C}" dt="2025-03-26T14:32:40.043" v="1320" actId="478"/>
          <ac:spMkLst>
            <pc:docMk/>
            <pc:sldMk cId="2940472313" sldId="261"/>
            <ac:spMk id="15" creationId="{00000000-0000-0000-0000-000000000000}"/>
          </ac:spMkLst>
        </pc:spChg>
        <pc:spChg chg="del">
          <ac:chgData name="ĐÀO TRANG" userId="361a03a9eef70802" providerId="LiveId" clId="{67B38E1A-7AE8-4165-B04B-7C3DC36CBB7C}" dt="2025-03-26T14:32:38.755" v="1319" actId="478"/>
          <ac:spMkLst>
            <pc:docMk/>
            <pc:sldMk cId="2940472313" sldId="261"/>
            <ac:spMk id="16" creationId="{00000000-0000-0000-0000-000000000000}"/>
          </ac:spMkLst>
        </pc:spChg>
        <pc:spChg chg="del">
          <ac:chgData name="ĐÀO TRANG" userId="361a03a9eef70802" providerId="LiveId" clId="{67B38E1A-7AE8-4165-B04B-7C3DC36CBB7C}" dt="2025-03-26T14:32:36.951" v="1318" actId="478"/>
          <ac:spMkLst>
            <pc:docMk/>
            <pc:sldMk cId="2940472313" sldId="261"/>
            <ac:spMk id="17" creationId="{00000000-0000-0000-0000-000000000000}"/>
          </ac:spMkLst>
        </pc:spChg>
        <pc:spChg chg="del">
          <ac:chgData name="ĐÀO TRANG" userId="361a03a9eef70802" providerId="LiveId" clId="{67B38E1A-7AE8-4165-B04B-7C3DC36CBB7C}" dt="2025-03-26T14:32:31.526" v="1288" actId="478"/>
          <ac:spMkLst>
            <pc:docMk/>
            <pc:sldMk cId="2940472313" sldId="261"/>
            <ac:spMk id="18" creationId="{00000000-0000-0000-0000-000000000000}"/>
          </ac:spMkLst>
        </pc:spChg>
        <pc:spChg chg="mod">
          <ac:chgData name="ĐÀO TRANG" userId="361a03a9eef70802" providerId="LiveId" clId="{67B38E1A-7AE8-4165-B04B-7C3DC36CBB7C}" dt="2025-03-26T14:40:51.892" v="1408"/>
          <ac:spMkLst>
            <pc:docMk/>
            <pc:sldMk cId="2940472313" sldId="261"/>
            <ac:spMk id="20" creationId="{7249093B-F772-6F2F-6D79-A4D5D32D5BF1}"/>
          </ac:spMkLst>
        </pc:spChg>
        <pc:spChg chg="mod">
          <ac:chgData name="ĐÀO TRANG" userId="361a03a9eef70802" providerId="LiveId" clId="{67B38E1A-7AE8-4165-B04B-7C3DC36CBB7C}" dt="2025-03-26T14:40:51.892" v="1408"/>
          <ac:spMkLst>
            <pc:docMk/>
            <pc:sldMk cId="2940472313" sldId="261"/>
            <ac:spMk id="22" creationId="{B1ECE1BF-24D6-BB06-0CA6-324BA71AB9E3}"/>
          </ac:spMkLst>
        </pc:spChg>
        <pc:spChg chg="mod">
          <ac:chgData name="ĐÀO TRANG" userId="361a03a9eef70802" providerId="LiveId" clId="{67B38E1A-7AE8-4165-B04B-7C3DC36CBB7C}" dt="2025-03-26T14:40:51.892" v="1408"/>
          <ac:spMkLst>
            <pc:docMk/>
            <pc:sldMk cId="2940472313" sldId="261"/>
            <ac:spMk id="24" creationId="{63450011-C51C-FB3B-EB75-41EF81F17467}"/>
          </ac:spMkLst>
        </pc:spChg>
        <pc:spChg chg="mod">
          <ac:chgData name="ĐÀO TRANG" userId="361a03a9eef70802" providerId="LiveId" clId="{67B38E1A-7AE8-4165-B04B-7C3DC36CBB7C}" dt="2025-03-26T14:40:51.892" v="1408"/>
          <ac:spMkLst>
            <pc:docMk/>
            <pc:sldMk cId="2940472313" sldId="261"/>
            <ac:spMk id="26" creationId="{F9F99393-36EC-D62F-7CC5-DC9BEB83A1A3}"/>
          </ac:spMkLst>
        </pc:spChg>
        <pc:grpChg chg="del">
          <ac:chgData name="ĐÀO TRANG" userId="361a03a9eef70802" providerId="LiveId" clId="{67B38E1A-7AE8-4165-B04B-7C3DC36CBB7C}" dt="2025-03-26T14:32:26.101" v="1284" actId="478"/>
          <ac:grpSpMkLst>
            <pc:docMk/>
            <pc:sldMk cId="2940472313" sldId="261"/>
            <ac:grpSpMk id="4" creationId="{00000000-0000-0000-0000-000000000000}"/>
          </ac:grpSpMkLst>
        </pc:grpChg>
        <pc:grpChg chg="del">
          <ac:chgData name="ĐÀO TRANG" userId="361a03a9eef70802" providerId="LiveId" clId="{67B38E1A-7AE8-4165-B04B-7C3DC36CBB7C}" dt="2025-03-26T14:32:27.083" v="1285" actId="478"/>
          <ac:grpSpMkLst>
            <pc:docMk/>
            <pc:sldMk cId="2940472313" sldId="261"/>
            <ac:grpSpMk id="6" creationId="{00000000-0000-0000-0000-000000000000}"/>
          </ac:grpSpMkLst>
        </pc:grpChg>
        <pc:grpChg chg="del">
          <ac:chgData name="ĐÀO TRANG" userId="361a03a9eef70802" providerId="LiveId" clId="{67B38E1A-7AE8-4165-B04B-7C3DC36CBB7C}" dt="2025-03-26T14:32:27.890" v="1286" actId="478"/>
          <ac:grpSpMkLst>
            <pc:docMk/>
            <pc:sldMk cId="2940472313" sldId="261"/>
            <ac:grpSpMk id="8" creationId="{00000000-0000-0000-0000-000000000000}"/>
          </ac:grpSpMkLst>
        </pc:grpChg>
        <pc:grpChg chg="del">
          <ac:chgData name="ĐÀO TRANG" userId="361a03a9eef70802" providerId="LiveId" clId="{67B38E1A-7AE8-4165-B04B-7C3DC36CBB7C}" dt="2025-03-26T14:32:28.711" v="1287" actId="478"/>
          <ac:grpSpMkLst>
            <pc:docMk/>
            <pc:sldMk cId="2940472313" sldId="261"/>
            <ac:grpSpMk id="10" creationId="{00000000-0000-0000-0000-000000000000}"/>
          </ac:grpSpMkLst>
        </pc:grpChg>
        <pc:grpChg chg="add mod">
          <ac:chgData name="ĐÀO TRANG" userId="361a03a9eef70802" providerId="LiveId" clId="{67B38E1A-7AE8-4165-B04B-7C3DC36CBB7C}" dt="2025-03-26T14:40:59.240" v="1431" actId="1035"/>
          <ac:grpSpMkLst>
            <pc:docMk/>
            <pc:sldMk cId="2940472313" sldId="261"/>
            <ac:grpSpMk id="19" creationId="{AF7EA5E4-CE94-E2DB-89F9-6ABF750BC08A}"/>
          </ac:grpSpMkLst>
        </pc:grpChg>
        <pc:grpChg chg="add mod">
          <ac:chgData name="ĐÀO TRANG" userId="361a03a9eef70802" providerId="LiveId" clId="{67B38E1A-7AE8-4165-B04B-7C3DC36CBB7C}" dt="2025-03-26T14:40:59.240" v="1431" actId="1035"/>
          <ac:grpSpMkLst>
            <pc:docMk/>
            <pc:sldMk cId="2940472313" sldId="261"/>
            <ac:grpSpMk id="21" creationId="{E3DF4CEA-A59D-4BE7-BAA3-FD12674C729D}"/>
          </ac:grpSpMkLst>
        </pc:grpChg>
        <pc:grpChg chg="add mod">
          <ac:chgData name="ĐÀO TRANG" userId="361a03a9eef70802" providerId="LiveId" clId="{67B38E1A-7AE8-4165-B04B-7C3DC36CBB7C}" dt="2025-03-26T14:40:59.240" v="1431" actId="1035"/>
          <ac:grpSpMkLst>
            <pc:docMk/>
            <pc:sldMk cId="2940472313" sldId="261"/>
            <ac:grpSpMk id="23" creationId="{AB89AAB1-9120-E1AB-2708-20BDA56E4C2E}"/>
          </ac:grpSpMkLst>
        </pc:grpChg>
        <pc:grpChg chg="add mod">
          <ac:chgData name="ĐÀO TRANG" userId="361a03a9eef70802" providerId="LiveId" clId="{67B38E1A-7AE8-4165-B04B-7C3DC36CBB7C}" dt="2025-03-26T14:40:59.240" v="1431" actId="1035"/>
          <ac:grpSpMkLst>
            <pc:docMk/>
            <pc:sldMk cId="2940472313" sldId="261"/>
            <ac:grpSpMk id="25" creationId="{F1EC5ED7-9E50-0BFF-0CB8-E0A07CFA8440}"/>
          </ac:grpSpMkLst>
        </pc:grpChg>
      </pc:sldChg>
      <pc:sldChg chg="del modTransition">
        <pc:chgData name="ĐÀO TRANG" userId="361a03a9eef70802" providerId="LiveId" clId="{67B38E1A-7AE8-4165-B04B-7C3DC36CBB7C}" dt="2025-03-26T23:20:42.059" v="55902" actId="47"/>
        <pc:sldMkLst>
          <pc:docMk/>
          <pc:sldMk cId="0" sldId="262"/>
        </pc:sldMkLst>
      </pc:sldChg>
      <pc:sldChg chg="del modTransition">
        <pc:chgData name="ĐÀO TRANG" userId="361a03a9eef70802" providerId="LiveId" clId="{67B38E1A-7AE8-4165-B04B-7C3DC36CBB7C}" dt="2025-03-26T23:20:46.896" v="55904" actId="47"/>
        <pc:sldMkLst>
          <pc:docMk/>
          <pc:sldMk cId="0" sldId="263"/>
        </pc:sldMkLst>
      </pc:sldChg>
      <pc:sldChg chg="del modTransition">
        <pc:chgData name="ĐÀO TRANG" userId="361a03a9eef70802" providerId="LiveId" clId="{67B38E1A-7AE8-4165-B04B-7C3DC36CBB7C}" dt="2025-03-26T23:20:44.469" v="55903" actId="47"/>
        <pc:sldMkLst>
          <pc:docMk/>
          <pc:sldMk cId="0" sldId="264"/>
        </pc:sldMkLst>
      </pc:sldChg>
      <pc:sldChg chg="del ord modTransition">
        <pc:chgData name="ĐÀO TRANG" userId="361a03a9eef70802" providerId="LiveId" clId="{67B38E1A-7AE8-4165-B04B-7C3DC36CBB7C}" dt="2025-03-26T14:18:36.644" v="428" actId="2696"/>
        <pc:sldMkLst>
          <pc:docMk/>
          <pc:sldMk cId="0" sldId="265"/>
        </pc:sldMkLst>
      </pc:sldChg>
      <pc:sldChg chg="addSp modSp mod">
        <pc:chgData name="ĐÀO TRANG" userId="361a03a9eef70802" providerId="LiveId" clId="{67B38E1A-7AE8-4165-B04B-7C3DC36CBB7C}" dt="2025-03-27T05:03:17.872" v="108254" actId="1076"/>
        <pc:sldMkLst>
          <pc:docMk/>
          <pc:sldMk cId="1079678883" sldId="265"/>
        </pc:sldMkLst>
        <pc:spChg chg="mod">
          <ac:chgData name="ĐÀO TRANG" userId="361a03a9eef70802" providerId="LiveId" clId="{67B38E1A-7AE8-4165-B04B-7C3DC36CBB7C}" dt="2025-03-27T05:03:00.854" v="108144" actId="1076"/>
          <ac:spMkLst>
            <pc:docMk/>
            <pc:sldMk cId="1079678883" sldId="265"/>
            <ac:spMk id="6" creationId="{00000000-0000-0000-0000-000000000000}"/>
          </ac:spMkLst>
        </pc:spChg>
        <pc:spChg chg="mod">
          <ac:chgData name="ĐÀO TRANG" userId="361a03a9eef70802" providerId="LiveId" clId="{67B38E1A-7AE8-4165-B04B-7C3DC36CBB7C}" dt="2025-03-27T05:03:04.398" v="108145" actId="1076"/>
          <ac:spMkLst>
            <pc:docMk/>
            <pc:sldMk cId="1079678883" sldId="265"/>
            <ac:spMk id="7" creationId="{00000000-0000-0000-0000-000000000000}"/>
          </ac:spMkLst>
        </pc:spChg>
        <pc:spChg chg="add mod">
          <ac:chgData name="ĐÀO TRANG" userId="361a03a9eef70802" providerId="LiveId" clId="{67B38E1A-7AE8-4165-B04B-7C3DC36CBB7C}" dt="2025-03-27T05:03:17.872" v="108254" actId="1076"/>
          <ac:spMkLst>
            <pc:docMk/>
            <pc:sldMk cId="1079678883" sldId="265"/>
            <ac:spMk id="10" creationId="{9723C37B-DB6A-A685-A89E-61F3B533FACE}"/>
          </ac:spMkLst>
        </pc:spChg>
      </pc:sldChg>
      <pc:sldChg chg="del modTransition">
        <pc:chgData name="ĐÀO TRANG" userId="361a03a9eef70802" providerId="LiveId" clId="{67B38E1A-7AE8-4165-B04B-7C3DC36CBB7C}" dt="2025-03-27T00:26:05.926" v="78041" actId="47"/>
        <pc:sldMkLst>
          <pc:docMk/>
          <pc:sldMk cId="0" sldId="266"/>
        </pc:sldMkLst>
      </pc:sldChg>
      <pc:sldChg chg="del modTransition">
        <pc:chgData name="ĐÀO TRANG" userId="361a03a9eef70802" providerId="LiveId" clId="{67B38E1A-7AE8-4165-B04B-7C3DC36CBB7C}" dt="2025-03-27T00:26:09.030" v="78042" actId="47"/>
        <pc:sldMkLst>
          <pc:docMk/>
          <pc:sldMk cId="0" sldId="267"/>
        </pc:sldMkLst>
      </pc:sldChg>
      <pc:sldChg chg="delSp modSp mod modTransition">
        <pc:chgData name="ĐÀO TRANG" userId="361a03a9eef70802" providerId="LiveId" clId="{67B38E1A-7AE8-4165-B04B-7C3DC36CBB7C}" dt="2025-03-27T00:28:28.455" v="80583" actId="20577"/>
        <pc:sldMkLst>
          <pc:docMk/>
          <pc:sldMk cId="0" sldId="268"/>
        </pc:sldMkLst>
        <pc:spChg chg="mod">
          <ac:chgData name="ĐÀO TRANG" userId="361a03a9eef70802" providerId="LiveId" clId="{67B38E1A-7AE8-4165-B04B-7C3DC36CBB7C}" dt="2025-03-27T00:26:45.918" v="78381" actId="20577"/>
          <ac:spMkLst>
            <pc:docMk/>
            <pc:sldMk cId="0" sldId="268"/>
            <ac:spMk id="6" creationId="{00000000-0000-0000-0000-000000000000}"/>
          </ac:spMkLst>
        </pc:spChg>
        <pc:spChg chg="mod">
          <ac:chgData name="ĐÀO TRANG" userId="361a03a9eef70802" providerId="LiveId" clId="{67B38E1A-7AE8-4165-B04B-7C3DC36CBB7C}" dt="2025-03-27T00:28:28.455" v="80583" actId="20577"/>
          <ac:spMkLst>
            <pc:docMk/>
            <pc:sldMk cId="0" sldId="268"/>
            <ac:spMk id="7" creationId="{00000000-0000-0000-0000-000000000000}"/>
          </ac:spMkLst>
        </pc:spChg>
        <pc:spChg chg="del">
          <ac:chgData name="ĐÀO TRANG" userId="361a03a9eef70802" providerId="LiveId" clId="{67B38E1A-7AE8-4165-B04B-7C3DC36CBB7C}" dt="2025-03-27T00:26:53.262" v="78692" actId="478"/>
          <ac:spMkLst>
            <pc:docMk/>
            <pc:sldMk cId="0" sldId="268"/>
            <ac:spMk id="8" creationId="{00000000-0000-0000-0000-000000000000}"/>
          </ac:spMkLst>
        </pc:spChg>
      </pc:sldChg>
      <pc:sldChg chg="del modTransition">
        <pc:chgData name="ĐÀO TRANG" userId="361a03a9eef70802" providerId="LiveId" clId="{67B38E1A-7AE8-4165-B04B-7C3DC36CBB7C}" dt="2025-03-27T00:26:00.858" v="78039" actId="47"/>
        <pc:sldMkLst>
          <pc:docMk/>
          <pc:sldMk cId="0" sldId="269"/>
        </pc:sldMkLst>
      </pc:sldChg>
      <pc:sldChg chg="del modTransition">
        <pc:chgData name="ĐÀO TRANG" userId="361a03a9eef70802" providerId="LiveId" clId="{67B38E1A-7AE8-4165-B04B-7C3DC36CBB7C}" dt="2025-03-27T00:28:56.136" v="81204" actId="47"/>
        <pc:sldMkLst>
          <pc:docMk/>
          <pc:sldMk cId="0" sldId="270"/>
        </pc:sldMkLst>
      </pc:sldChg>
      <pc:sldChg chg="delSp modSp add del mod modTransition">
        <pc:chgData name="ĐÀO TRANG" userId="361a03a9eef70802" providerId="LiveId" clId="{67B38E1A-7AE8-4165-B04B-7C3DC36CBB7C}" dt="2025-03-26T14:45:37.405" v="1773" actId="47"/>
        <pc:sldMkLst>
          <pc:docMk/>
          <pc:sldMk cId="0" sldId="271"/>
        </pc:sldMkLst>
        <pc:spChg chg="del">
          <ac:chgData name="ĐÀO TRANG" userId="361a03a9eef70802" providerId="LiveId" clId="{67B38E1A-7AE8-4165-B04B-7C3DC36CBB7C}" dt="2025-03-26T14:44:22.750" v="1584" actId="478"/>
          <ac:spMkLst>
            <pc:docMk/>
            <pc:sldMk cId="0" sldId="271"/>
            <ac:spMk id="5" creationId="{00000000-0000-0000-0000-000000000000}"/>
          </ac:spMkLst>
        </pc:spChg>
        <pc:spChg chg="mod">
          <ac:chgData name="ĐÀO TRANG" userId="361a03a9eef70802" providerId="LiveId" clId="{67B38E1A-7AE8-4165-B04B-7C3DC36CBB7C}" dt="2025-03-26T14:43:47.507" v="1583" actId="207"/>
          <ac:spMkLst>
            <pc:docMk/>
            <pc:sldMk cId="0" sldId="271"/>
            <ac:spMk id="6" creationId="{00000000-0000-0000-0000-000000000000}"/>
          </ac:spMkLst>
        </pc:spChg>
        <pc:spChg chg="mod">
          <ac:chgData name="ĐÀO TRANG" userId="361a03a9eef70802" providerId="LiveId" clId="{67B38E1A-7AE8-4165-B04B-7C3DC36CBB7C}" dt="2025-03-26T13:57:49.988" v="257" actId="113"/>
          <ac:spMkLst>
            <pc:docMk/>
            <pc:sldMk cId="0" sldId="271"/>
            <ac:spMk id="7" creationId="{00000000-0000-0000-0000-000000000000}"/>
          </ac:spMkLst>
        </pc:spChg>
      </pc:sldChg>
      <pc:sldChg chg="delSp modSp add del mod modTransition setBg">
        <pc:chgData name="ĐÀO TRANG" userId="361a03a9eef70802" providerId="LiveId" clId="{67B38E1A-7AE8-4165-B04B-7C3DC36CBB7C}" dt="2025-03-26T14:41:12.378" v="1464" actId="47"/>
        <pc:sldMkLst>
          <pc:docMk/>
          <pc:sldMk cId="0" sldId="272"/>
        </pc:sldMkLst>
        <pc:spChg chg="del mod topLvl">
          <ac:chgData name="ĐÀO TRANG" userId="361a03a9eef70802" providerId="LiveId" clId="{67B38E1A-7AE8-4165-B04B-7C3DC36CBB7C}" dt="2025-03-26T14:06:33.938" v="319" actId="478"/>
          <ac:spMkLst>
            <pc:docMk/>
            <pc:sldMk cId="0" sldId="272"/>
            <ac:spMk id="11" creationId="{00000000-0000-0000-0000-000000000000}"/>
          </ac:spMkLst>
        </pc:spChg>
        <pc:spChg chg="del mod">
          <ac:chgData name="ĐÀO TRANG" userId="361a03a9eef70802" providerId="LiveId" clId="{67B38E1A-7AE8-4165-B04B-7C3DC36CBB7C}" dt="2025-03-26T14:06:30.869" v="317" actId="478"/>
          <ac:spMkLst>
            <pc:docMk/>
            <pc:sldMk cId="0" sldId="272"/>
            <ac:spMk id="12" creationId="{00000000-0000-0000-0000-000000000000}"/>
          </ac:spMkLst>
        </pc:spChg>
        <pc:spChg chg="del">
          <ac:chgData name="ĐÀO TRANG" userId="361a03a9eef70802" providerId="LiveId" clId="{67B38E1A-7AE8-4165-B04B-7C3DC36CBB7C}" dt="2025-03-26T14:00:16.003" v="286" actId="478"/>
          <ac:spMkLst>
            <pc:docMk/>
            <pc:sldMk cId="0" sldId="272"/>
            <ac:spMk id="13" creationId="{00000000-0000-0000-0000-000000000000}"/>
          </ac:spMkLst>
        </pc:spChg>
        <pc:spChg chg="mod">
          <ac:chgData name="ĐÀO TRANG" userId="361a03a9eef70802" providerId="LiveId" clId="{67B38E1A-7AE8-4165-B04B-7C3DC36CBB7C}" dt="2025-03-26T14:06:54.086" v="398" actId="20577"/>
          <ac:spMkLst>
            <pc:docMk/>
            <pc:sldMk cId="0" sldId="272"/>
            <ac:spMk id="14" creationId="{00000000-0000-0000-0000-000000000000}"/>
          </ac:spMkLst>
        </pc:spChg>
        <pc:grpChg chg="del">
          <ac:chgData name="ĐÀO TRANG" userId="361a03a9eef70802" providerId="LiveId" clId="{67B38E1A-7AE8-4165-B04B-7C3DC36CBB7C}" dt="2025-03-26T14:06:33.938" v="319" actId="478"/>
          <ac:grpSpMkLst>
            <pc:docMk/>
            <pc:sldMk cId="0" sldId="272"/>
            <ac:grpSpMk id="6" creationId="{00000000-0000-0000-0000-000000000000}"/>
          </ac:grpSpMkLst>
        </pc:grpChg>
        <pc:grpChg chg="del topLvl">
          <ac:chgData name="ĐÀO TRANG" userId="361a03a9eef70802" providerId="LiveId" clId="{67B38E1A-7AE8-4165-B04B-7C3DC36CBB7C}" dt="2025-03-26T14:06:35.024" v="320" actId="478"/>
          <ac:grpSpMkLst>
            <pc:docMk/>
            <pc:sldMk cId="0" sldId="272"/>
            <ac:grpSpMk id="7" creationId="{00000000-0000-0000-0000-000000000000}"/>
          </ac:grpSpMkLst>
        </pc:grpChg>
      </pc:sldChg>
      <pc:sldChg chg="addSp delSp modSp add mod setBg modAnim">
        <pc:chgData name="ĐÀO TRANG" userId="361a03a9eef70802" providerId="LiveId" clId="{67B38E1A-7AE8-4165-B04B-7C3DC36CBB7C}" dt="2025-03-27T00:48:30.476" v="85372"/>
        <pc:sldMkLst>
          <pc:docMk/>
          <pc:sldMk cId="953613807" sldId="272"/>
        </pc:sldMkLst>
        <pc:spChg chg="del">
          <ac:chgData name="ĐÀO TRANG" userId="361a03a9eef70802" providerId="LiveId" clId="{67B38E1A-7AE8-4165-B04B-7C3DC36CBB7C}" dt="2025-03-26T14:44:41.910" v="1613" actId="478"/>
          <ac:spMkLst>
            <pc:docMk/>
            <pc:sldMk cId="953613807" sldId="272"/>
            <ac:spMk id="6" creationId="{46ACFADF-DC96-3E92-9FD1-068968F92460}"/>
          </ac:spMkLst>
        </pc:spChg>
        <pc:spChg chg="add del">
          <ac:chgData name="ĐÀO TRANG" userId="361a03a9eef70802" providerId="LiveId" clId="{67B38E1A-7AE8-4165-B04B-7C3DC36CBB7C}" dt="2025-03-26T14:45:21.178" v="1744" actId="478"/>
          <ac:spMkLst>
            <pc:docMk/>
            <pc:sldMk cId="953613807" sldId="272"/>
            <ac:spMk id="7" creationId="{94D232D0-D6E1-377D-E6A4-0E139868CA83}"/>
          </ac:spMkLst>
        </pc:spChg>
        <pc:spChg chg="del">
          <ac:chgData name="ĐÀO TRANG" userId="361a03a9eef70802" providerId="LiveId" clId="{67B38E1A-7AE8-4165-B04B-7C3DC36CBB7C}" dt="2025-03-26T14:45:43.993" v="1774" actId="478"/>
          <ac:spMkLst>
            <pc:docMk/>
            <pc:sldMk cId="953613807" sldId="272"/>
            <ac:spMk id="8" creationId="{5D7FA3FA-AE61-9644-AE34-18CD72EE106D}"/>
          </ac:spMkLst>
        </pc:spChg>
        <pc:spChg chg="del">
          <ac:chgData name="ĐÀO TRANG" userId="361a03a9eef70802" providerId="LiveId" clId="{67B38E1A-7AE8-4165-B04B-7C3DC36CBB7C}" dt="2025-03-26T14:45:50.797" v="1804" actId="478"/>
          <ac:spMkLst>
            <pc:docMk/>
            <pc:sldMk cId="953613807" sldId="272"/>
            <ac:spMk id="9" creationId="{26AA4C30-FAA9-F867-EF02-30D95961EB7E}"/>
          </ac:spMkLst>
        </pc:spChg>
        <pc:spChg chg="add del mod">
          <ac:chgData name="ĐÀO TRANG" userId="361a03a9eef70802" providerId="LiveId" clId="{67B38E1A-7AE8-4165-B04B-7C3DC36CBB7C}" dt="2025-03-26T14:48:00.205" v="1951" actId="255"/>
          <ac:spMkLst>
            <pc:docMk/>
            <pc:sldMk cId="953613807" sldId="272"/>
            <ac:spMk id="10" creationId="{15DBA20E-89DB-B6B9-74BE-3A2C6372DAEC}"/>
          </ac:spMkLst>
        </pc:spChg>
        <pc:spChg chg="add mod">
          <ac:chgData name="ĐÀO TRANG" userId="361a03a9eef70802" providerId="LiveId" clId="{67B38E1A-7AE8-4165-B04B-7C3DC36CBB7C}" dt="2025-03-26T14:47:54.721" v="1923" actId="255"/>
          <ac:spMkLst>
            <pc:docMk/>
            <pc:sldMk cId="953613807" sldId="272"/>
            <ac:spMk id="11" creationId="{0B54388F-17AF-20F1-9F64-C81675CF990C}"/>
          </ac:spMkLst>
        </pc:spChg>
        <pc:spChg chg="add mod">
          <ac:chgData name="ĐÀO TRANG" userId="361a03a9eef70802" providerId="LiveId" clId="{67B38E1A-7AE8-4165-B04B-7C3DC36CBB7C}" dt="2025-03-26T14:45:28.920" v="1745"/>
          <ac:spMkLst>
            <pc:docMk/>
            <pc:sldMk cId="953613807" sldId="272"/>
            <ac:spMk id="12" creationId="{2F3BCAFE-DF14-4A6F-E5B5-AD34B20556B2}"/>
          </ac:spMkLst>
        </pc:spChg>
        <pc:picChg chg="mod">
          <ac:chgData name="ĐÀO TRANG" userId="361a03a9eef70802" providerId="LiveId" clId="{67B38E1A-7AE8-4165-B04B-7C3DC36CBB7C}" dt="2025-03-27T00:45:49.067" v="84435" actId="1076"/>
          <ac:picMkLst>
            <pc:docMk/>
            <pc:sldMk cId="953613807" sldId="272"/>
            <ac:picMk id="13" creationId="{F2ABAE76-EEDD-A87C-9D41-251230EB7A04}"/>
          </ac:picMkLst>
        </pc:picChg>
      </pc:sldChg>
      <pc:sldChg chg="addSp delSp modSp mod modAnim">
        <pc:chgData name="ĐÀO TRANG" userId="361a03a9eef70802" providerId="LiveId" clId="{67B38E1A-7AE8-4165-B04B-7C3DC36CBB7C}" dt="2025-03-27T05:08:56.102" v="110042" actId="20577"/>
        <pc:sldMkLst>
          <pc:docMk/>
          <pc:sldMk cId="548089945" sldId="273"/>
        </pc:sldMkLst>
        <pc:spChg chg="del">
          <ac:chgData name="ĐÀO TRANG" userId="361a03a9eef70802" providerId="LiveId" clId="{67B38E1A-7AE8-4165-B04B-7C3DC36CBB7C}" dt="2025-03-26T15:03:07.394" v="2693" actId="478"/>
          <ac:spMkLst>
            <pc:docMk/>
            <pc:sldMk cId="548089945" sldId="273"/>
            <ac:spMk id="2" creationId="{53C88382-03AB-7C5B-886E-4BB31CB6CB39}"/>
          </ac:spMkLst>
        </pc:spChg>
        <pc:spChg chg="del">
          <ac:chgData name="ĐÀO TRANG" userId="361a03a9eef70802" providerId="LiveId" clId="{67B38E1A-7AE8-4165-B04B-7C3DC36CBB7C}" dt="2025-03-26T15:03:03.029" v="2663" actId="478"/>
          <ac:spMkLst>
            <pc:docMk/>
            <pc:sldMk cId="548089945" sldId="273"/>
            <ac:spMk id="3" creationId="{94420989-A639-AA0A-55B4-F13705D10C8E}"/>
          </ac:spMkLst>
        </pc:spChg>
        <pc:spChg chg="del">
          <ac:chgData name="ĐÀO TRANG" userId="361a03a9eef70802" providerId="LiveId" clId="{67B38E1A-7AE8-4165-B04B-7C3DC36CBB7C}" dt="2025-03-26T15:03:04.639" v="2664" actId="478"/>
          <ac:spMkLst>
            <pc:docMk/>
            <pc:sldMk cId="548089945" sldId="273"/>
            <ac:spMk id="4" creationId="{EF8AB08E-B0D5-E7AA-ACB8-4DC77F72D22C}"/>
          </ac:spMkLst>
        </pc:spChg>
        <pc:spChg chg="del">
          <ac:chgData name="ĐÀO TRANG" userId="361a03a9eef70802" providerId="LiveId" clId="{67B38E1A-7AE8-4165-B04B-7C3DC36CBB7C}" dt="2025-03-26T15:03:06.261" v="2692" actId="478"/>
          <ac:spMkLst>
            <pc:docMk/>
            <pc:sldMk cId="548089945" sldId="273"/>
            <ac:spMk id="5" creationId="{13E29D5E-04F6-027E-9F79-6BF319630ABD}"/>
          </ac:spMkLst>
        </pc:spChg>
        <pc:spChg chg="add mod">
          <ac:chgData name="ĐÀO TRANG" userId="361a03a9eef70802" providerId="LiveId" clId="{67B38E1A-7AE8-4165-B04B-7C3DC36CBB7C}" dt="2025-03-27T05:08:56.102" v="110042" actId="20577"/>
          <ac:spMkLst>
            <pc:docMk/>
            <pc:sldMk cId="548089945" sldId="273"/>
            <ac:spMk id="7" creationId="{B6A6278E-2FF0-265C-4D78-320F8615CAAE}"/>
          </ac:spMkLst>
        </pc:spChg>
        <pc:picChg chg="add mod">
          <ac:chgData name="ĐÀO TRANG" userId="361a03a9eef70802" providerId="LiveId" clId="{67B38E1A-7AE8-4165-B04B-7C3DC36CBB7C}" dt="2025-03-26T15:23:54.119" v="3640" actId="14100"/>
          <ac:picMkLst>
            <pc:docMk/>
            <pc:sldMk cId="548089945" sldId="273"/>
            <ac:picMk id="6" creationId="{500E4A42-4F4C-CAC3-44B8-0EF73EF6A29E}"/>
          </ac:picMkLst>
        </pc:picChg>
        <pc:picChg chg="mod">
          <ac:chgData name="ĐÀO TRANG" userId="361a03a9eef70802" providerId="LiveId" clId="{67B38E1A-7AE8-4165-B04B-7C3DC36CBB7C}" dt="2025-03-27T01:00:46.071" v="96615" actId="1076"/>
          <ac:picMkLst>
            <pc:docMk/>
            <pc:sldMk cId="548089945" sldId="273"/>
            <ac:picMk id="8" creationId="{BB276B3B-8F7C-ADF8-9B26-C076325EA0D9}"/>
          </ac:picMkLst>
        </pc:picChg>
      </pc:sldChg>
      <pc:sldChg chg="add del setBg">
        <pc:chgData name="ĐÀO TRANG" userId="361a03a9eef70802" providerId="LiveId" clId="{67B38E1A-7AE8-4165-B04B-7C3DC36CBB7C}" dt="2025-03-26T14:52:17.264" v="2008"/>
        <pc:sldMkLst>
          <pc:docMk/>
          <pc:sldMk cId="1849411829" sldId="273"/>
        </pc:sldMkLst>
      </pc:sldChg>
      <pc:sldChg chg="add del setBg">
        <pc:chgData name="ĐÀO TRANG" userId="361a03a9eef70802" providerId="LiveId" clId="{67B38E1A-7AE8-4165-B04B-7C3DC36CBB7C}" dt="2025-03-26T15:02:57.519" v="2662"/>
        <pc:sldMkLst>
          <pc:docMk/>
          <pc:sldMk cId="3853881566" sldId="273"/>
        </pc:sldMkLst>
      </pc:sldChg>
      <pc:sldChg chg="addSp delSp modSp mod">
        <pc:chgData name="ĐÀO TRANG" userId="361a03a9eef70802" providerId="LiveId" clId="{67B38E1A-7AE8-4165-B04B-7C3DC36CBB7C}" dt="2025-03-26T17:20:12.132" v="9407" actId="1038"/>
        <pc:sldMkLst>
          <pc:docMk/>
          <pc:sldMk cId="2224056516" sldId="274"/>
        </pc:sldMkLst>
        <pc:spChg chg="del">
          <ac:chgData name="ĐÀO TRANG" userId="361a03a9eef70802" providerId="LiveId" clId="{67B38E1A-7AE8-4165-B04B-7C3DC36CBB7C}" dt="2025-03-26T15:43:53.999" v="4289" actId="478"/>
          <ac:spMkLst>
            <pc:docMk/>
            <pc:sldMk cId="2224056516" sldId="274"/>
            <ac:spMk id="2" creationId="{16ADA5EF-C01E-A25E-1749-B56462DD276A}"/>
          </ac:spMkLst>
        </pc:spChg>
        <pc:spChg chg="del">
          <ac:chgData name="ĐÀO TRANG" userId="361a03a9eef70802" providerId="LiveId" clId="{67B38E1A-7AE8-4165-B04B-7C3DC36CBB7C}" dt="2025-03-26T15:43:55.625" v="4290" actId="478"/>
          <ac:spMkLst>
            <pc:docMk/>
            <pc:sldMk cId="2224056516" sldId="274"/>
            <ac:spMk id="3" creationId="{E4925584-92D9-F2B6-D00C-A014D14ED036}"/>
          </ac:spMkLst>
        </pc:spChg>
        <pc:spChg chg="del mod">
          <ac:chgData name="ĐÀO TRANG" userId="361a03a9eef70802" providerId="LiveId" clId="{67B38E1A-7AE8-4165-B04B-7C3DC36CBB7C}" dt="2025-03-26T15:44:14.136" v="4319" actId="478"/>
          <ac:spMkLst>
            <pc:docMk/>
            <pc:sldMk cId="2224056516" sldId="274"/>
            <ac:spMk id="4" creationId="{192815F0-1709-46BE-AC7C-FEA7862F35EC}"/>
          </ac:spMkLst>
        </pc:spChg>
        <pc:spChg chg="del mod">
          <ac:chgData name="ĐÀO TRANG" userId="361a03a9eef70802" providerId="LiveId" clId="{67B38E1A-7AE8-4165-B04B-7C3DC36CBB7C}" dt="2025-03-26T15:44:16.712" v="4321" actId="478"/>
          <ac:spMkLst>
            <pc:docMk/>
            <pc:sldMk cId="2224056516" sldId="274"/>
            <ac:spMk id="5" creationId="{E4B8DEA3-8CEC-97E6-1B64-728E1F978645}"/>
          </ac:spMkLst>
        </pc:spChg>
        <pc:spChg chg="add mod">
          <ac:chgData name="ĐÀO TRANG" userId="361a03a9eef70802" providerId="LiveId" clId="{67B38E1A-7AE8-4165-B04B-7C3DC36CBB7C}" dt="2025-03-26T17:19:33.951" v="9377" actId="20577"/>
          <ac:spMkLst>
            <pc:docMk/>
            <pc:sldMk cId="2224056516" sldId="274"/>
            <ac:spMk id="6" creationId="{6753BE55-A89B-AEDB-3027-56F8DCF68F98}"/>
          </ac:spMkLst>
        </pc:spChg>
        <pc:spChg chg="add mod">
          <ac:chgData name="ĐÀO TRANG" userId="361a03a9eef70802" providerId="LiveId" clId="{67B38E1A-7AE8-4165-B04B-7C3DC36CBB7C}" dt="2025-03-26T17:15:14.908" v="8904" actId="20577"/>
          <ac:spMkLst>
            <pc:docMk/>
            <pc:sldMk cId="2224056516" sldId="274"/>
            <ac:spMk id="7" creationId="{98508E99-5D39-3D3D-4AC3-B223E8F61751}"/>
          </ac:spMkLst>
        </pc:spChg>
        <pc:spChg chg="add del mod">
          <ac:chgData name="ĐÀO TRANG" userId="361a03a9eef70802" providerId="LiveId" clId="{67B38E1A-7AE8-4165-B04B-7C3DC36CBB7C}" dt="2025-03-26T17:09:51.695" v="8091" actId="478"/>
          <ac:spMkLst>
            <pc:docMk/>
            <pc:sldMk cId="2224056516" sldId="274"/>
            <ac:spMk id="8" creationId="{9952A731-3A70-6F39-7B01-C935404E54DB}"/>
          </ac:spMkLst>
        </pc:spChg>
        <pc:spChg chg="add del mod">
          <ac:chgData name="ĐÀO TRANG" userId="361a03a9eef70802" providerId="LiveId" clId="{67B38E1A-7AE8-4165-B04B-7C3DC36CBB7C}" dt="2025-03-26T17:09:58.152" v="8095" actId="478"/>
          <ac:spMkLst>
            <pc:docMk/>
            <pc:sldMk cId="2224056516" sldId="274"/>
            <ac:spMk id="9" creationId="{6F665835-1432-0287-FE89-5C121F7DCDB8}"/>
          </ac:spMkLst>
        </pc:spChg>
        <pc:spChg chg="add del mod">
          <ac:chgData name="ĐÀO TRANG" userId="361a03a9eef70802" providerId="LiveId" clId="{67B38E1A-7AE8-4165-B04B-7C3DC36CBB7C}" dt="2025-03-26T15:54:07.401" v="6019" actId="478"/>
          <ac:spMkLst>
            <pc:docMk/>
            <pc:sldMk cId="2224056516" sldId="274"/>
            <ac:spMk id="10" creationId="{5DF6927D-DE73-A52A-7861-BD0D81A292B0}"/>
          </ac:spMkLst>
        </pc:spChg>
        <pc:spChg chg="add del mod">
          <ac:chgData name="ĐÀO TRANG" userId="361a03a9eef70802" providerId="LiveId" clId="{67B38E1A-7AE8-4165-B04B-7C3DC36CBB7C}" dt="2025-03-26T17:09:58.992" v="8096" actId="478"/>
          <ac:spMkLst>
            <pc:docMk/>
            <pc:sldMk cId="2224056516" sldId="274"/>
            <ac:spMk id="11" creationId="{1F3F6382-AD12-EB88-CA7C-1FC8DF07507B}"/>
          </ac:spMkLst>
        </pc:spChg>
        <pc:spChg chg="add del mod">
          <ac:chgData name="ĐÀO TRANG" userId="361a03a9eef70802" providerId="LiveId" clId="{67B38E1A-7AE8-4165-B04B-7C3DC36CBB7C}" dt="2025-03-26T17:09:59.887" v="8097" actId="478"/>
          <ac:spMkLst>
            <pc:docMk/>
            <pc:sldMk cId="2224056516" sldId="274"/>
            <ac:spMk id="12" creationId="{5449767B-5C05-47FD-58E8-803F53B8623F}"/>
          </ac:spMkLst>
        </pc:spChg>
        <pc:spChg chg="add del mod">
          <ac:chgData name="ĐÀO TRANG" userId="361a03a9eef70802" providerId="LiveId" clId="{67B38E1A-7AE8-4165-B04B-7C3DC36CBB7C}" dt="2025-03-26T17:10:00.903" v="8125" actId="478"/>
          <ac:spMkLst>
            <pc:docMk/>
            <pc:sldMk cId="2224056516" sldId="274"/>
            <ac:spMk id="13" creationId="{8AC64161-01D9-80D7-1A05-19D6F9D9B71B}"/>
          </ac:spMkLst>
        </pc:spChg>
        <pc:spChg chg="add del mod">
          <ac:chgData name="ĐÀO TRANG" userId="361a03a9eef70802" providerId="LiveId" clId="{67B38E1A-7AE8-4165-B04B-7C3DC36CBB7C}" dt="2025-03-26T17:09:55.460" v="8092" actId="478"/>
          <ac:spMkLst>
            <pc:docMk/>
            <pc:sldMk cId="2224056516" sldId="274"/>
            <ac:spMk id="14" creationId="{7F6ABBED-27D1-2E98-A13A-221DC076DAB6}"/>
          </ac:spMkLst>
        </pc:spChg>
        <pc:spChg chg="add del mod">
          <ac:chgData name="ĐÀO TRANG" userId="361a03a9eef70802" providerId="LiveId" clId="{67B38E1A-7AE8-4165-B04B-7C3DC36CBB7C}" dt="2025-03-26T17:09:56.456" v="8093" actId="478"/>
          <ac:spMkLst>
            <pc:docMk/>
            <pc:sldMk cId="2224056516" sldId="274"/>
            <ac:spMk id="15" creationId="{92CDC405-E3CE-1248-603D-E3E75CFD08F5}"/>
          </ac:spMkLst>
        </pc:spChg>
        <pc:spChg chg="add del mod">
          <ac:chgData name="ĐÀO TRANG" userId="361a03a9eef70802" providerId="LiveId" clId="{67B38E1A-7AE8-4165-B04B-7C3DC36CBB7C}" dt="2025-03-26T17:09:57.182" v="8094" actId="478"/>
          <ac:spMkLst>
            <pc:docMk/>
            <pc:sldMk cId="2224056516" sldId="274"/>
            <ac:spMk id="16" creationId="{C489785F-4831-B287-3B2A-16BB1F4E4DA6}"/>
          </ac:spMkLst>
        </pc:spChg>
        <pc:cxnChg chg="add mod">
          <ac:chgData name="ĐÀO TRANG" userId="361a03a9eef70802" providerId="LiveId" clId="{67B38E1A-7AE8-4165-B04B-7C3DC36CBB7C}" dt="2025-03-26T17:17:44.022" v="9109" actId="1038"/>
          <ac:cxnSpMkLst>
            <pc:docMk/>
            <pc:sldMk cId="2224056516" sldId="274"/>
            <ac:cxnSpMk id="18" creationId="{B4513F50-1BA1-303B-1B76-0EC41A30DA6B}"/>
          </ac:cxnSpMkLst>
        </pc:cxnChg>
        <pc:cxnChg chg="add mod">
          <ac:chgData name="ĐÀO TRANG" userId="361a03a9eef70802" providerId="LiveId" clId="{67B38E1A-7AE8-4165-B04B-7C3DC36CBB7C}" dt="2025-03-26T17:17:56.166" v="9139" actId="14100"/>
          <ac:cxnSpMkLst>
            <pc:docMk/>
            <pc:sldMk cId="2224056516" sldId="274"/>
            <ac:cxnSpMk id="20" creationId="{5D2085C7-7016-445F-EE65-843A1D22C993}"/>
          </ac:cxnSpMkLst>
        </pc:cxnChg>
        <pc:cxnChg chg="add mod">
          <ac:chgData name="ĐÀO TRANG" userId="361a03a9eef70802" providerId="LiveId" clId="{67B38E1A-7AE8-4165-B04B-7C3DC36CBB7C}" dt="2025-03-26T17:18:07.008" v="9171" actId="1037"/>
          <ac:cxnSpMkLst>
            <pc:docMk/>
            <pc:sldMk cId="2224056516" sldId="274"/>
            <ac:cxnSpMk id="22" creationId="{67CC7F0F-5451-6C7C-6A19-AD805536C2F5}"/>
          </ac:cxnSpMkLst>
        </pc:cxnChg>
        <pc:cxnChg chg="add mod">
          <ac:chgData name="ĐÀO TRANG" userId="361a03a9eef70802" providerId="LiveId" clId="{67B38E1A-7AE8-4165-B04B-7C3DC36CBB7C}" dt="2025-03-26T17:18:17.247" v="9174" actId="14100"/>
          <ac:cxnSpMkLst>
            <pc:docMk/>
            <pc:sldMk cId="2224056516" sldId="274"/>
            <ac:cxnSpMk id="23" creationId="{D6F6B2C9-2FE1-A929-DDFF-B6A818007F07}"/>
          </ac:cxnSpMkLst>
        </pc:cxnChg>
        <pc:cxnChg chg="add mod">
          <ac:chgData name="ĐÀO TRANG" userId="361a03a9eef70802" providerId="LiveId" clId="{67B38E1A-7AE8-4165-B04B-7C3DC36CBB7C}" dt="2025-03-26T17:19:10.560" v="9318" actId="1036"/>
          <ac:cxnSpMkLst>
            <pc:docMk/>
            <pc:sldMk cId="2224056516" sldId="274"/>
            <ac:cxnSpMk id="25" creationId="{67FA45AF-9945-019A-DB0A-5BEA5578CEFD}"/>
          </ac:cxnSpMkLst>
        </pc:cxnChg>
        <pc:cxnChg chg="add mod">
          <ac:chgData name="ĐÀO TRANG" userId="361a03a9eef70802" providerId="LiveId" clId="{67B38E1A-7AE8-4165-B04B-7C3DC36CBB7C}" dt="2025-03-26T17:20:12.132" v="9407" actId="1038"/>
          <ac:cxnSpMkLst>
            <pc:docMk/>
            <pc:sldMk cId="2224056516" sldId="274"/>
            <ac:cxnSpMk id="26" creationId="{DC7D82DC-7853-7B37-D08E-193C55A097B6}"/>
          </ac:cxnSpMkLst>
        </pc:cxnChg>
        <pc:cxnChg chg="add mod">
          <ac:chgData name="ĐÀO TRANG" userId="361a03a9eef70802" providerId="LiveId" clId="{67B38E1A-7AE8-4165-B04B-7C3DC36CBB7C}" dt="2025-03-26T17:19:18.368" v="9349" actId="1036"/>
          <ac:cxnSpMkLst>
            <pc:docMk/>
            <pc:sldMk cId="2224056516" sldId="274"/>
            <ac:cxnSpMk id="28" creationId="{C82544F4-C934-CA0E-36E7-0489C3B8C811}"/>
          </ac:cxnSpMkLst>
        </pc:cxnChg>
      </pc:sldChg>
      <pc:sldChg chg="addSp delSp del mod">
        <pc:chgData name="ĐÀO TRANG" userId="361a03a9eef70802" providerId="LiveId" clId="{67B38E1A-7AE8-4165-B04B-7C3DC36CBB7C}" dt="2025-03-26T15:20:22.106" v="2855" actId="47"/>
        <pc:sldMkLst>
          <pc:docMk/>
          <pc:sldMk cId="3560215111" sldId="274"/>
        </pc:sldMkLst>
        <pc:spChg chg="add del">
          <ac:chgData name="ĐÀO TRANG" userId="361a03a9eef70802" providerId="LiveId" clId="{67B38E1A-7AE8-4165-B04B-7C3DC36CBB7C}" dt="2025-03-26T15:20:20.177" v="2854" actId="478"/>
          <ac:spMkLst>
            <pc:docMk/>
            <pc:sldMk cId="3560215111" sldId="274"/>
            <ac:spMk id="2" creationId="{DC0D83E4-DC48-4B57-29C5-E015835BEE49}"/>
          </ac:spMkLst>
        </pc:spChg>
      </pc:sldChg>
      <pc:sldChg chg="addSp delSp modSp mod">
        <pc:chgData name="ĐÀO TRANG" userId="361a03a9eef70802" providerId="LiveId" clId="{67B38E1A-7AE8-4165-B04B-7C3DC36CBB7C}" dt="2025-03-26T16:01:22.659" v="6809" actId="1035"/>
        <pc:sldMkLst>
          <pc:docMk/>
          <pc:sldMk cId="564980144" sldId="275"/>
        </pc:sldMkLst>
        <pc:spChg chg="add del mod">
          <ac:chgData name="ĐÀO TRANG" userId="361a03a9eef70802" providerId="LiveId" clId="{67B38E1A-7AE8-4165-B04B-7C3DC36CBB7C}" dt="2025-03-26T16:01:22.659" v="6809" actId="1035"/>
          <ac:spMkLst>
            <pc:docMk/>
            <pc:sldMk cId="564980144" sldId="275"/>
            <ac:spMk id="2" creationId="{6BA7A305-CE51-2F0B-F728-2CF960A6082B}"/>
          </ac:spMkLst>
        </pc:spChg>
        <pc:spChg chg="del">
          <ac:chgData name="ĐÀO TRANG" userId="361a03a9eef70802" providerId="LiveId" clId="{67B38E1A-7AE8-4165-B04B-7C3DC36CBB7C}" dt="2025-03-26T15:59:58.315" v="6543" actId="478"/>
          <ac:spMkLst>
            <pc:docMk/>
            <pc:sldMk cId="564980144" sldId="275"/>
            <ac:spMk id="5" creationId="{7FF1B7E0-10A3-230C-6AE3-C75DC14DDC1C}"/>
          </ac:spMkLst>
        </pc:spChg>
        <pc:spChg chg="del">
          <ac:chgData name="ĐÀO TRANG" userId="361a03a9eef70802" providerId="LiveId" clId="{67B38E1A-7AE8-4165-B04B-7C3DC36CBB7C}" dt="2025-03-26T16:00:22.540" v="6620" actId="478"/>
          <ac:spMkLst>
            <pc:docMk/>
            <pc:sldMk cId="564980144" sldId="275"/>
            <ac:spMk id="6" creationId="{5BACBB26-614B-0252-A634-E011B4731DA4}"/>
          </ac:spMkLst>
        </pc:spChg>
        <pc:spChg chg="del">
          <ac:chgData name="ĐÀO TRANG" userId="361a03a9eef70802" providerId="LiveId" clId="{67B38E1A-7AE8-4165-B04B-7C3DC36CBB7C}" dt="2025-03-26T16:00:29.311" v="6623" actId="478"/>
          <ac:spMkLst>
            <pc:docMk/>
            <pc:sldMk cId="564980144" sldId="275"/>
            <ac:spMk id="7" creationId="{91D7D0E1-4744-7022-5B06-4E08B012DEBC}"/>
          </ac:spMkLst>
        </pc:spChg>
        <pc:spChg chg="del">
          <ac:chgData name="ĐÀO TRANG" userId="361a03a9eef70802" providerId="LiveId" clId="{67B38E1A-7AE8-4165-B04B-7C3DC36CBB7C}" dt="2025-03-26T16:00:31.530" v="6651" actId="478"/>
          <ac:spMkLst>
            <pc:docMk/>
            <pc:sldMk cId="564980144" sldId="275"/>
            <ac:spMk id="8" creationId="{B1B797E1-B61F-B503-8BA1-5871D34E4D74}"/>
          </ac:spMkLst>
        </pc:spChg>
        <pc:spChg chg="del">
          <ac:chgData name="ĐÀO TRANG" userId="361a03a9eef70802" providerId="LiveId" clId="{67B38E1A-7AE8-4165-B04B-7C3DC36CBB7C}" dt="2025-03-26T16:00:36.214" v="6653" actId="478"/>
          <ac:spMkLst>
            <pc:docMk/>
            <pc:sldMk cId="564980144" sldId="275"/>
            <ac:spMk id="9" creationId="{B33F32B6-BD22-7C1F-EBB0-8540D257A5F8}"/>
          </ac:spMkLst>
        </pc:spChg>
        <pc:spChg chg="del">
          <ac:chgData name="ĐÀO TRANG" userId="361a03a9eef70802" providerId="LiveId" clId="{67B38E1A-7AE8-4165-B04B-7C3DC36CBB7C}" dt="2025-03-26T16:00:23.978" v="6621" actId="478"/>
          <ac:spMkLst>
            <pc:docMk/>
            <pc:sldMk cId="564980144" sldId="275"/>
            <ac:spMk id="10" creationId="{C78670CE-8399-B1AC-4290-AD4F664F7916}"/>
          </ac:spMkLst>
        </pc:spChg>
        <pc:spChg chg="del">
          <ac:chgData name="ĐÀO TRANG" userId="361a03a9eef70802" providerId="LiveId" clId="{67B38E1A-7AE8-4165-B04B-7C3DC36CBB7C}" dt="2025-03-26T16:00:27.854" v="6622" actId="478"/>
          <ac:spMkLst>
            <pc:docMk/>
            <pc:sldMk cId="564980144" sldId="275"/>
            <ac:spMk id="11" creationId="{86C9BC1D-5D89-5617-3F20-C0C5C6B70676}"/>
          </ac:spMkLst>
        </pc:spChg>
        <pc:spChg chg="del">
          <ac:chgData name="ĐÀO TRANG" userId="361a03a9eef70802" providerId="LiveId" clId="{67B38E1A-7AE8-4165-B04B-7C3DC36CBB7C}" dt="2025-03-26T16:00:38.974" v="6654" actId="478"/>
          <ac:spMkLst>
            <pc:docMk/>
            <pc:sldMk cId="564980144" sldId="275"/>
            <ac:spMk id="12" creationId="{DED86FA2-9AEF-422B-635F-4F3FD7E721D8}"/>
          </ac:spMkLst>
        </pc:spChg>
        <pc:spChg chg="del">
          <ac:chgData name="ĐÀO TRANG" userId="361a03a9eef70802" providerId="LiveId" clId="{67B38E1A-7AE8-4165-B04B-7C3DC36CBB7C}" dt="2025-03-26T16:00:33.914" v="6652" actId="478"/>
          <ac:spMkLst>
            <pc:docMk/>
            <pc:sldMk cId="564980144" sldId="275"/>
            <ac:spMk id="13" creationId="{DE7DF10B-E21A-08EE-0388-27F2FCDB2EEE}"/>
          </ac:spMkLst>
        </pc:spChg>
        <pc:spChg chg="add mod">
          <ac:chgData name="ĐÀO TRANG" userId="361a03a9eef70802" providerId="LiveId" clId="{67B38E1A-7AE8-4165-B04B-7C3DC36CBB7C}" dt="2025-03-26T16:01:11.263" v="6748" actId="1035"/>
          <ac:spMkLst>
            <pc:docMk/>
            <pc:sldMk cId="564980144" sldId="275"/>
            <ac:spMk id="15" creationId="{76055186-DA18-C899-4B37-692541435C7C}"/>
          </ac:spMkLst>
        </pc:spChg>
      </pc:sldChg>
      <pc:sldChg chg="modSp mod">
        <pc:chgData name="ĐÀO TRANG" userId="361a03a9eef70802" providerId="LiveId" clId="{67B38E1A-7AE8-4165-B04B-7C3DC36CBB7C}" dt="2025-03-27T01:02:29.757" v="96940" actId="20577"/>
        <pc:sldMkLst>
          <pc:docMk/>
          <pc:sldMk cId="2169075119" sldId="276"/>
        </pc:sldMkLst>
        <pc:spChg chg="mod">
          <ac:chgData name="ĐÀO TRANG" userId="361a03a9eef70802" providerId="LiveId" clId="{67B38E1A-7AE8-4165-B04B-7C3DC36CBB7C}" dt="2025-03-27T01:02:29.757" v="96940" actId="20577"/>
          <ac:spMkLst>
            <pc:docMk/>
            <pc:sldMk cId="2169075119" sldId="276"/>
            <ac:spMk id="7" creationId="{15233BC3-9039-1037-B1E6-96E13E2351F9}"/>
          </ac:spMkLst>
        </pc:spChg>
        <pc:picChg chg="mod">
          <ac:chgData name="ĐÀO TRANG" userId="361a03a9eef70802" providerId="LiveId" clId="{67B38E1A-7AE8-4165-B04B-7C3DC36CBB7C}" dt="2025-03-26T16:03:19.530" v="6866" actId="1076"/>
          <ac:picMkLst>
            <pc:docMk/>
            <pc:sldMk cId="2169075119" sldId="276"/>
            <ac:picMk id="6" creationId="{8E839F3A-4317-BD5B-F54E-A12FA3FB6059}"/>
          </ac:picMkLst>
        </pc:picChg>
        <pc:picChg chg="mod">
          <ac:chgData name="ĐÀO TRANG" userId="361a03a9eef70802" providerId="LiveId" clId="{67B38E1A-7AE8-4165-B04B-7C3DC36CBB7C}" dt="2025-03-26T16:03:29.276" v="6895" actId="1076"/>
          <ac:picMkLst>
            <pc:docMk/>
            <pc:sldMk cId="2169075119" sldId="276"/>
            <ac:picMk id="8" creationId="{594195A8-AFA3-5C0F-DDD1-B9C5F0031B04}"/>
          </ac:picMkLst>
        </pc:picChg>
      </pc:sldChg>
      <pc:sldChg chg="addSp delSp modSp mod">
        <pc:chgData name="ĐÀO TRANG" userId="361a03a9eef70802" providerId="LiveId" clId="{67B38E1A-7AE8-4165-B04B-7C3DC36CBB7C}" dt="2025-03-26T17:33:57.511" v="9993" actId="20577"/>
        <pc:sldMkLst>
          <pc:docMk/>
          <pc:sldMk cId="1311246000" sldId="277"/>
        </pc:sldMkLst>
        <pc:spChg chg="mod">
          <ac:chgData name="ĐÀO TRANG" userId="361a03a9eef70802" providerId="LiveId" clId="{67B38E1A-7AE8-4165-B04B-7C3DC36CBB7C}" dt="2025-03-26T16:10:55.013" v="7513" actId="1076"/>
          <ac:spMkLst>
            <pc:docMk/>
            <pc:sldMk cId="1311246000" sldId="277"/>
            <ac:spMk id="5" creationId="{2419273D-8143-B5FD-C4B7-7D8F7789AE0A}"/>
          </ac:spMkLst>
        </pc:spChg>
        <pc:spChg chg="mod">
          <ac:chgData name="ĐÀO TRANG" userId="361a03a9eef70802" providerId="LiveId" clId="{67B38E1A-7AE8-4165-B04B-7C3DC36CBB7C}" dt="2025-03-26T16:13:05.191" v="7792" actId="1076"/>
          <ac:spMkLst>
            <pc:docMk/>
            <pc:sldMk cId="1311246000" sldId="277"/>
            <ac:spMk id="6" creationId="{E8EF7EC7-1699-686D-2A82-AE454448FB5B}"/>
          </ac:spMkLst>
        </pc:spChg>
        <pc:spChg chg="del">
          <ac:chgData name="ĐÀO TRANG" userId="361a03a9eef70802" providerId="LiveId" clId="{67B38E1A-7AE8-4165-B04B-7C3DC36CBB7C}" dt="2025-03-26T16:09:44.604" v="7296" actId="478"/>
          <ac:spMkLst>
            <pc:docMk/>
            <pc:sldMk cId="1311246000" sldId="277"/>
            <ac:spMk id="10" creationId="{914F5DFF-7767-0CE1-9A19-0C89BBB5B5EC}"/>
          </ac:spMkLst>
        </pc:spChg>
        <pc:spChg chg="del">
          <ac:chgData name="ĐÀO TRANG" userId="361a03a9eef70802" providerId="LiveId" clId="{67B38E1A-7AE8-4165-B04B-7C3DC36CBB7C}" dt="2025-03-26T16:11:02.206" v="7514" actId="478"/>
          <ac:spMkLst>
            <pc:docMk/>
            <pc:sldMk cId="1311246000" sldId="277"/>
            <ac:spMk id="11" creationId="{7208802B-EB80-D520-EBB5-7522B859CDFE}"/>
          </ac:spMkLst>
        </pc:spChg>
        <pc:spChg chg="del">
          <ac:chgData name="ĐÀO TRANG" userId="361a03a9eef70802" providerId="LiveId" clId="{67B38E1A-7AE8-4165-B04B-7C3DC36CBB7C}" dt="2025-03-26T16:11:32.472" v="7544" actId="478"/>
          <ac:spMkLst>
            <pc:docMk/>
            <pc:sldMk cId="1311246000" sldId="277"/>
            <ac:spMk id="12" creationId="{28A25FA1-7D08-9581-4D48-742386129826}"/>
          </ac:spMkLst>
        </pc:spChg>
        <pc:spChg chg="del">
          <ac:chgData name="ĐÀO TRANG" userId="361a03a9eef70802" providerId="LiveId" clId="{67B38E1A-7AE8-4165-B04B-7C3DC36CBB7C}" dt="2025-03-26T16:11:37.607" v="7546" actId="478"/>
          <ac:spMkLst>
            <pc:docMk/>
            <pc:sldMk cId="1311246000" sldId="277"/>
            <ac:spMk id="13" creationId="{5D7A4D34-810A-FC37-B76D-11E8532BEE86}"/>
          </ac:spMkLst>
        </pc:spChg>
        <pc:spChg chg="del">
          <ac:chgData name="ĐÀO TRANG" userId="361a03a9eef70802" providerId="LiveId" clId="{67B38E1A-7AE8-4165-B04B-7C3DC36CBB7C}" dt="2025-03-26T16:11:29.222" v="7542" actId="478"/>
          <ac:spMkLst>
            <pc:docMk/>
            <pc:sldMk cId="1311246000" sldId="277"/>
            <ac:spMk id="14" creationId="{E3F5A41B-EA27-6011-0A85-77779A880363}"/>
          </ac:spMkLst>
        </pc:spChg>
        <pc:spChg chg="del">
          <ac:chgData name="ĐÀO TRANG" userId="361a03a9eef70802" providerId="LiveId" clId="{67B38E1A-7AE8-4165-B04B-7C3DC36CBB7C}" dt="2025-03-26T16:11:31.039" v="7543" actId="478"/>
          <ac:spMkLst>
            <pc:docMk/>
            <pc:sldMk cId="1311246000" sldId="277"/>
            <ac:spMk id="15" creationId="{E3A789B0-4AE1-7140-36E9-1EF59047D70D}"/>
          </ac:spMkLst>
        </pc:spChg>
        <pc:spChg chg="del">
          <ac:chgData name="ĐÀO TRANG" userId="361a03a9eef70802" providerId="LiveId" clId="{67B38E1A-7AE8-4165-B04B-7C3DC36CBB7C}" dt="2025-03-26T16:11:34.466" v="7545" actId="478"/>
          <ac:spMkLst>
            <pc:docMk/>
            <pc:sldMk cId="1311246000" sldId="277"/>
            <ac:spMk id="16" creationId="{1D24EB20-7B98-6296-B9FD-C52A4F50C471}"/>
          </ac:spMkLst>
        </pc:spChg>
        <pc:spChg chg="add mod">
          <ac:chgData name="ĐÀO TRANG" userId="361a03a9eef70802" providerId="LiveId" clId="{67B38E1A-7AE8-4165-B04B-7C3DC36CBB7C}" dt="2025-03-26T17:33:57.511" v="9993" actId="20577"/>
          <ac:spMkLst>
            <pc:docMk/>
            <pc:sldMk cId="1311246000" sldId="277"/>
            <ac:spMk id="17" creationId="{7973D86D-BB0E-53AC-E75A-FEC328D0127D}"/>
          </ac:spMkLst>
        </pc:spChg>
        <pc:spChg chg="add mod">
          <ac:chgData name="ĐÀO TRANG" userId="361a03a9eef70802" providerId="LiveId" clId="{67B38E1A-7AE8-4165-B04B-7C3DC36CBB7C}" dt="2025-03-26T17:32:11.522" v="9856" actId="1035"/>
          <ac:spMkLst>
            <pc:docMk/>
            <pc:sldMk cId="1311246000" sldId="277"/>
            <ac:spMk id="18" creationId="{ED5BA025-1BC8-6BF5-182B-4028D8D1904E}"/>
          </ac:spMkLst>
        </pc:spChg>
        <pc:spChg chg="add mod">
          <ac:chgData name="ĐÀO TRANG" userId="361a03a9eef70802" providerId="LiveId" clId="{67B38E1A-7AE8-4165-B04B-7C3DC36CBB7C}" dt="2025-03-26T16:13:12.380" v="7817" actId="1038"/>
          <ac:spMkLst>
            <pc:docMk/>
            <pc:sldMk cId="1311246000" sldId="277"/>
            <ac:spMk id="19" creationId="{38DC8365-5A7F-A814-3796-11C60525FE08}"/>
          </ac:spMkLst>
        </pc:spChg>
        <pc:spChg chg="add mod">
          <ac:chgData name="ĐÀO TRANG" userId="361a03a9eef70802" providerId="LiveId" clId="{67B38E1A-7AE8-4165-B04B-7C3DC36CBB7C}" dt="2025-03-26T16:13:53.763" v="7971" actId="1036"/>
          <ac:spMkLst>
            <pc:docMk/>
            <pc:sldMk cId="1311246000" sldId="277"/>
            <ac:spMk id="20" creationId="{41F5A4F7-3985-2509-E57B-6EC309889ACF}"/>
          </ac:spMkLst>
        </pc:spChg>
      </pc:sldChg>
      <pc:sldChg chg="del">
        <pc:chgData name="ĐÀO TRANG" userId="361a03a9eef70802" providerId="LiveId" clId="{67B38E1A-7AE8-4165-B04B-7C3DC36CBB7C}" dt="2025-03-26T17:15:48.852" v="8961" actId="47"/>
        <pc:sldMkLst>
          <pc:docMk/>
          <pc:sldMk cId="1041406211" sldId="278"/>
        </pc:sldMkLst>
      </pc:sldChg>
      <pc:sldChg chg="addSp delSp modSp mod">
        <pc:chgData name="ĐÀO TRANG" userId="361a03a9eef70802" providerId="LiveId" clId="{67B38E1A-7AE8-4165-B04B-7C3DC36CBB7C}" dt="2025-03-26T17:34:59.381" v="10119" actId="1035"/>
        <pc:sldMkLst>
          <pc:docMk/>
          <pc:sldMk cId="2182661313" sldId="278"/>
        </pc:sldMkLst>
        <pc:spChg chg="del">
          <ac:chgData name="ĐÀO TRANG" userId="361a03a9eef70802" providerId="LiveId" clId="{67B38E1A-7AE8-4165-B04B-7C3DC36CBB7C}" dt="2025-03-26T17:29:18.113" v="9471" actId="478"/>
          <ac:spMkLst>
            <pc:docMk/>
            <pc:sldMk cId="2182661313" sldId="278"/>
            <ac:spMk id="2" creationId="{DC17DF01-D0D4-AD45-EEF3-090338DFA723}"/>
          </ac:spMkLst>
        </pc:spChg>
        <pc:spChg chg="del">
          <ac:chgData name="ĐÀO TRANG" userId="361a03a9eef70802" providerId="LiveId" clId="{67B38E1A-7AE8-4165-B04B-7C3DC36CBB7C}" dt="2025-03-26T17:29:05.523" v="9435" actId="478"/>
          <ac:spMkLst>
            <pc:docMk/>
            <pc:sldMk cId="2182661313" sldId="278"/>
            <ac:spMk id="3" creationId="{EA98E3F8-BF3E-D739-33D2-5F9DA3B3DDD4}"/>
          </ac:spMkLst>
        </pc:spChg>
        <pc:spChg chg="del">
          <ac:chgData name="ĐÀO TRANG" userId="361a03a9eef70802" providerId="LiveId" clId="{67B38E1A-7AE8-4165-B04B-7C3DC36CBB7C}" dt="2025-03-26T17:29:06.566" v="9436" actId="478"/>
          <ac:spMkLst>
            <pc:docMk/>
            <pc:sldMk cId="2182661313" sldId="278"/>
            <ac:spMk id="4" creationId="{D36C4B68-81A2-DB51-1340-A9B664740288}"/>
          </ac:spMkLst>
        </pc:spChg>
        <pc:spChg chg="mod">
          <ac:chgData name="ĐÀO TRANG" userId="361a03a9eef70802" providerId="LiveId" clId="{67B38E1A-7AE8-4165-B04B-7C3DC36CBB7C}" dt="2025-03-26T17:34:59.381" v="10119" actId="1035"/>
          <ac:spMkLst>
            <pc:docMk/>
            <pc:sldMk cId="2182661313" sldId="278"/>
            <ac:spMk id="5" creationId="{00794EB3-2E1F-D51D-B78A-F044EC7E6B72}"/>
          </ac:spMkLst>
        </pc:spChg>
        <pc:spChg chg="del">
          <ac:chgData name="ĐÀO TRANG" userId="361a03a9eef70802" providerId="LiveId" clId="{67B38E1A-7AE8-4165-B04B-7C3DC36CBB7C}" dt="2025-03-26T17:29:13.373" v="9467" actId="478"/>
          <ac:spMkLst>
            <pc:docMk/>
            <pc:sldMk cId="2182661313" sldId="278"/>
            <ac:spMk id="6" creationId="{40AF4174-9821-E31C-BD57-DA0428819E64}"/>
          </ac:spMkLst>
        </pc:spChg>
        <pc:spChg chg="del">
          <ac:chgData name="ĐÀO TRANG" userId="361a03a9eef70802" providerId="LiveId" clId="{67B38E1A-7AE8-4165-B04B-7C3DC36CBB7C}" dt="2025-03-26T17:29:17.061" v="9470" actId="478"/>
          <ac:spMkLst>
            <pc:docMk/>
            <pc:sldMk cId="2182661313" sldId="278"/>
            <ac:spMk id="7" creationId="{71EB0498-8296-38D9-C92A-ED17C6B27244}"/>
          </ac:spMkLst>
        </pc:spChg>
        <pc:spChg chg="del">
          <ac:chgData name="ĐÀO TRANG" userId="361a03a9eef70802" providerId="LiveId" clId="{67B38E1A-7AE8-4165-B04B-7C3DC36CBB7C}" dt="2025-03-26T17:29:16.067" v="9469" actId="478"/>
          <ac:spMkLst>
            <pc:docMk/>
            <pc:sldMk cId="2182661313" sldId="278"/>
            <ac:spMk id="8" creationId="{8E389667-9759-E464-EEFE-FED5DC40D9E6}"/>
          </ac:spMkLst>
        </pc:spChg>
        <pc:spChg chg="del">
          <ac:chgData name="ĐÀO TRANG" userId="361a03a9eef70802" providerId="LiveId" clId="{67B38E1A-7AE8-4165-B04B-7C3DC36CBB7C}" dt="2025-03-26T17:29:15.084" v="9468" actId="478"/>
          <ac:spMkLst>
            <pc:docMk/>
            <pc:sldMk cId="2182661313" sldId="278"/>
            <ac:spMk id="9" creationId="{2CBF17F8-A5AE-26EE-70A9-228053610A4A}"/>
          </ac:spMkLst>
        </pc:spChg>
        <pc:spChg chg="mod">
          <ac:chgData name="ĐÀO TRANG" userId="361a03a9eef70802" providerId="LiveId" clId="{67B38E1A-7AE8-4165-B04B-7C3DC36CBB7C}" dt="2025-03-26T17:34:06.248" v="10029" actId="20577"/>
          <ac:spMkLst>
            <pc:docMk/>
            <pc:sldMk cId="2182661313" sldId="278"/>
            <ac:spMk id="17" creationId="{529BF33F-68CF-1F3F-0029-7A1F2C8312EA}"/>
          </ac:spMkLst>
        </pc:spChg>
        <pc:spChg chg="del">
          <ac:chgData name="ĐÀO TRANG" userId="361a03a9eef70802" providerId="LiveId" clId="{67B38E1A-7AE8-4165-B04B-7C3DC36CBB7C}" dt="2025-03-26T17:29:08.297" v="9437" actId="478"/>
          <ac:spMkLst>
            <pc:docMk/>
            <pc:sldMk cId="2182661313" sldId="278"/>
            <ac:spMk id="18" creationId="{0D0D1B05-217A-24DB-97DD-FFCBA546DED0}"/>
          </ac:spMkLst>
        </pc:spChg>
        <pc:spChg chg="del">
          <ac:chgData name="ĐÀO TRANG" userId="361a03a9eef70802" providerId="LiveId" clId="{67B38E1A-7AE8-4165-B04B-7C3DC36CBB7C}" dt="2025-03-26T17:29:09.816" v="9438" actId="478"/>
          <ac:spMkLst>
            <pc:docMk/>
            <pc:sldMk cId="2182661313" sldId="278"/>
            <ac:spMk id="19" creationId="{27FAA4BA-D73E-1C8D-F456-F2BA9DA09716}"/>
          </ac:spMkLst>
        </pc:spChg>
        <pc:spChg chg="del">
          <ac:chgData name="ĐÀO TRANG" userId="361a03a9eef70802" providerId="LiveId" clId="{67B38E1A-7AE8-4165-B04B-7C3DC36CBB7C}" dt="2025-03-26T17:29:12.405" v="9466" actId="478"/>
          <ac:spMkLst>
            <pc:docMk/>
            <pc:sldMk cId="2182661313" sldId="278"/>
            <ac:spMk id="20" creationId="{B1E02818-8968-04D6-F1F0-5F8B5B53E767}"/>
          </ac:spMkLst>
        </pc:spChg>
        <pc:picChg chg="add del mod">
          <ac:chgData name="ĐÀO TRANG" userId="361a03a9eef70802" providerId="LiveId" clId="{67B38E1A-7AE8-4165-B04B-7C3DC36CBB7C}" dt="2025-03-26T17:33:15.151" v="9928" actId="478"/>
          <ac:picMkLst>
            <pc:docMk/>
            <pc:sldMk cId="2182661313" sldId="278"/>
            <ac:picMk id="10" creationId="{A478D703-C697-511F-35EF-6177E74344C6}"/>
          </ac:picMkLst>
        </pc:picChg>
        <pc:picChg chg="add del">
          <ac:chgData name="ĐÀO TRANG" userId="361a03a9eef70802" providerId="LiveId" clId="{67B38E1A-7AE8-4165-B04B-7C3DC36CBB7C}" dt="2025-03-26T17:34:16.085" v="10030" actId="478"/>
          <ac:picMkLst>
            <pc:docMk/>
            <pc:sldMk cId="2182661313" sldId="278"/>
            <ac:picMk id="11" creationId="{A895BC2D-0945-CB09-1086-AA53AA713F3B}"/>
          </ac:picMkLst>
        </pc:picChg>
        <pc:picChg chg="add mod">
          <ac:chgData name="ĐÀO TRANG" userId="361a03a9eef70802" providerId="LiveId" clId="{67B38E1A-7AE8-4165-B04B-7C3DC36CBB7C}" dt="2025-03-26T17:34:54.998" v="10089" actId="14100"/>
          <ac:picMkLst>
            <pc:docMk/>
            <pc:sldMk cId="2182661313" sldId="278"/>
            <ac:picMk id="12" creationId="{6B9EDC83-24A3-4605-176F-60B98956D40A}"/>
          </ac:picMkLst>
        </pc:picChg>
      </pc:sldChg>
      <pc:sldChg chg="delSp del mod">
        <pc:chgData name="ĐÀO TRANG" userId="361a03a9eef70802" providerId="LiveId" clId="{67B38E1A-7AE8-4165-B04B-7C3DC36CBB7C}" dt="2025-03-26T17:39:17.147" v="10176" actId="47"/>
        <pc:sldMkLst>
          <pc:docMk/>
          <pc:sldMk cId="970422161" sldId="279"/>
        </pc:sldMkLst>
        <pc:spChg chg="del">
          <ac:chgData name="ĐÀO TRANG" userId="361a03a9eef70802" providerId="LiveId" clId="{67B38E1A-7AE8-4165-B04B-7C3DC36CBB7C}" dt="2025-03-26T17:39:05.027" v="10148" actId="478"/>
          <ac:spMkLst>
            <pc:docMk/>
            <pc:sldMk cId="970422161" sldId="279"/>
            <ac:spMk id="17" creationId="{724B9B43-1461-2FBE-6ADD-378A201CC97B}"/>
          </ac:spMkLst>
        </pc:spChg>
        <pc:picChg chg="del">
          <ac:chgData name="ĐÀO TRANG" userId="361a03a9eef70802" providerId="LiveId" clId="{67B38E1A-7AE8-4165-B04B-7C3DC36CBB7C}" dt="2025-03-26T17:39:02.869" v="10147" actId="478"/>
          <ac:picMkLst>
            <pc:docMk/>
            <pc:sldMk cId="970422161" sldId="279"/>
            <ac:picMk id="12" creationId="{4D4FD1F0-80A8-83F6-D461-896E22824A53}"/>
          </ac:picMkLst>
        </pc:picChg>
      </pc:sldChg>
      <pc:sldChg chg="addSp delSp modSp mod modAnim">
        <pc:chgData name="ĐÀO TRANG" userId="361a03a9eef70802" providerId="LiveId" clId="{67B38E1A-7AE8-4165-B04B-7C3DC36CBB7C}" dt="2025-03-26T17:59:57.471" v="12118" actId="6549"/>
        <pc:sldMkLst>
          <pc:docMk/>
          <pc:sldMk cId="1235540550" sldId="279"/>
        </pc:sldMkLst>
        <pc:spChg chg="del">
          <ac:chgData name="ĐÀO TRANG" userId="361a03a9eef70802" providerId="LiveId" clId="{67B38E1A-7AE8-4165-B04B-7C3DC36CBB7C}" dt="2025-03-26T17:54:19.524" v="11280" actId="478"/>
          <ac:spMkLst>
            <pc:docMk/>
            <pc:sldMk cId="1235540550" sldId="279"/>
            <ac:spMk id="2" creationId="{F18DABC1-9982-1784-9596-85C3976F3143}"/>
          </ac:spMkLst>
        </pc:spChg>
        <pc:spChg chg="del">
          <ac:chgData name="ĐÀO TRANG" userId="361a03a9eef70802" providerId="LiveId" clId="{67B38E1A-7AE8-4165-B04B-7C3DC36CBB7C}" dt="2025-03-26T17:39:25.834" v="10204" actId="478"/>
          <ac:spMkLst>
            <pc:docMk/>
            <pc:sldMk cId="1235540550" sldId="279"/>
            <ac:spMk id="3" creationId="{D27F7D5A-4D17-7A3F-8A5F-9E23A1FC1F38}"/>
          </ac:spMkLst>
        </pc:spChg>
        <pc:spChg chg="del">
          <ac:chgData name="ĐÀO TRANG" userId="361a03a9eef70802" providerId="LiveId" clId="{67B38E1A-7AE8-4165-B04B-7C3DC36CBB7C}" dt="2025-03-26T17:39:30.575" v="10206" actId="478"/>
          <ac:spMkLst>
            <pc:docMk/>
            <pc:sldMk cId="1235540550" sldId="279"/>
            <ac:spMk id="4" creationId="{EF3C9F0F-B6E4-0155-5C88-8918D19EA065}"/>
          </ac:spMkLst>
        </pc:spChg>
        <pc:spChg chg="del">
          <ac:chgData name="ĐÀO TRANG" userId="361a03a9eef70802" providerId="LiveId" clId="{67B38E1A-7AE8-4165-B04B-7C3DC36CBB7C}" dt="2025-03-26T17:54:23.332" v="11281" actId="478"/>
          <ac:spMkLst>
            <pc:docMk/>
            <pc:sldMk cId="1235540550" sldId="279"/>
            <ac:spMk id="5" creationId="{25665733-A839-AE36-63A2-FB8A5F1FA9E3}"/>
          </ac:spMkLst>
        </pc:spChg>
        <pc:spChg chg="del">
          <ac:chgData name="ĐÀO TRANG" userId="361a03a9eef70802" providerId="LiveId" clId="{67B38E1A-7AE8-4165-B04B-7C3DC36CBB7C}" dt="2025-03-26T17:39:36.185" v="10236" actId="478"/>
          <ac:spMkLst>
            <pc:docMk/>
            <pc:sldMk cId="1235540550" sldId="279"/>
            <ac:spMk id="6" creationId="{AD229AD0-B630-4555-EF8A-CA68C40A5BC9}"/>
          </ac:spMkLst>
        </pc:spChg>
        <pc:spChg chg="del">
          <ac:chgData name="ĐÀO TRANG" userId="361a03a9eef70802" providerId="LiveId" clId="{67B38E1A-7AE8-4165-B04B-7C3DC36CBB7C}" dt="2025-03-26T17:39:29.334" v="10205" actId="478"/>
          <ac:spMkLst>
            <pc:docMk/>
            <pc:sldMk cId="1235540550" sldId="279"/>
            <ac:spMk id="7" creationId="{9EB7395C-A40B-CE88-80A7-9EBC7A92A967}"/>
          </ac:spMkLst>
        </pc:spChg>
        <pc:spChg chg="del">
          <ac:chgData name="ĐÀO TRANG" userId="361a03a9eef70802" providerId="LiveId" clId="{67B38E1A-7AE8-4165-B04B-7C3DC36CBB7C}" dt="2025-03-26T17:39:32.315" v="10207" actId="478"/>
          <ac:spMkLst>
            <pc:docMk/>
            <pc:sldMk cId="1235540550" sldId="279"/>
            <ac:spMk id="8" creationId="{D3B10EA3-EE83-04D9-7D85-1B67814199F4}"/>
          </ac:spMkLst>
        </pc:spChg>
        <pc:spChg chg="del">
          <ac:chgData name="ĐÀO TRANG" userId="361a03a9eef70802" providerId="LiveId" clId="{67B38E1A-7AE8-4165-B04B-7C3DC36CBB7C}" dt="2025-03-26T17:39:38.679" v="10238" actId="478"/>
          <ac:spMkLst>
            <pc:docMk/>
            <pc:sldMk cId="1235540550" sldId="279"/>
            <ac:spMk id="9" creationId="{837AB800-FCFC-4390-EA2A-020A7EC93FF0}"/>
          </ac:spMkLst>
        </pc:spChg>
        <pc:spChg chg="add mod">
          <ac:chgData name="ĐÀO TRANG" userId="361a03a9eef70802" providerId="LiveId" clId="{67B38E1A-7AE8-4165-B04B-7C3DC36CBB7C}" dt="2025-03-26T17:59:32.808" v="12059" actId="1076"/>
          <ac:spMkLst>
            <pc:docMk/>
            <pc:sldMk cId="1235540550" sldId="279"/>
            <ac:spMk id="11" creationId="{91D7312A-579B-82E2-9FAB-69DDAD038D75}"/>
          </ac:spMkLst>
        </pc:spChg>
        <pc:spChg chg="add del mod">
          <ac:chgData name="ĐÀO TRANG" userId="361a03a9eef70802" providerId="LiveId" clId="{67B38E1A-7AE8-4165-B04B-7C3DC36CBB7C}" dt="2025-03-26T17:58:58.944" v="11999" actId="478"/>
          <ac:spMkLst>
            <pc:docMk/>
            <pc:sldMk cId="1235540550" sldId="279"/>
            <ac:spMk id="12" creationId="{A28BBF8B-68AF-0EDA-6F58-DA0BEF91BF35}"/>
          </ac:spMkLst>
        </pc:spChg>
        <pc:spChg chg="add mod">
          <ac:chgData name="ĐÀO TRANG" userId="361a03a9eef70802" providerId="LiveId" clId="{67B38E1A-7AE8-4165-B04B-7C3DC36CBB7C}" dt="2025-03-26T17:59:38.901" v="12087" actId="1076"/>
          <ac:spMkLst>
            <pc:docMk/>
            <pc:sldMk cId="1235540550" sldId="279"/>
            <ac:spMk id="13" creationId="{AD108B28-A1C9-7877-2976-A7B605B800B2}"/>
          </ac:spMkLst>
        </pc:spChg>
        <pc:spChg chg="add mod">
          <ac:chgData name="ĐÀO TRANG" userId="361a03a9eef70802" providerId="LiveId" clId="{67B38E1A-7AE8-4165-B04B-7C3DC36CBB7C}" dt="2025-03-26T17:59:43.112" v="12088" actId="1076"/>
          <ac:spMkLst>
            <pc:docMk/>
            <pc:sldMk cId="1235540550" sldId="279"/>
            <ac:spMk id="14" creationId="{A19F2008-BB5A-1CC7-9F03-25EC17C8FDDA}"/>
          </ac:spMkLst>
        </pc:spChg>
        <pc:spChg chg="add mod">
          <ac:chgData name="ĐÀO TRANG" userId="361a03a9eef70802" providerId="LiveId" clId="{67B38E1A-7AE8-4165-B04B-7C3DC36CBB7C}" dt="2025-03-26T17:59:47.420" v="12089" actId="1076"/>
          <ac:spMkLst>
            <pc:docMk/>
            <pc:sldMk cId="1235540550" sldId="279"/>
            <ac:spMk id="15" creationId="{BF087761-5365-022A-12F1-96CF3B6A5316}"/>
          </ac:spMkLst>
        </pc:spChg>
        <pc:spChg chg="mod">
          <ac:chgData name="ĐÀO TRANG" userId="361a03a9eef70802" providerId="LiveId" clId="{67B38E1A-7AE8-4165-B04B-7C3DC36CBB7C}" dt="2025-03-26T17:54:37.758" v="11311" actId="20577"/>
          <ac:spMkLst>
            <pc:docMk/>
            <pc:sldMk cId="1235540550" sldId="279"/>
            <ac:spMk id="17" creationId="{473D7C8F-C26A-5E25-784E-475A3906D0FF}"/>
          </ac:spMkLst>
        </pc:spChg>
        <pc:spChg chg="mod">
          <ac:chgData name="ĐÀO TRANG" userId="361a03a9eef70802" providerId="LiveId" clId="{67B38E1A-7AE8-4165-B04B-7C3DC36CBB7C}" dt="2025-03-26T17:59:57.471" v="12118" actId="6549"/>
          <ac:spMkLst>
            <pc:docMk/>
            <pc:sldMk cId="1235540550" sldId="279"/>
            <ac:spMk id="18" creationId="{93807A52-78D2-374E-2B2F-CD1EE221CA05}"/>
          </ac:spMkLst>
        </pc:spChg>
        <pc:spChg chg="del">
          <ac:chgData name="ĐÀO TRANG" userId="361a03a9eef70802" providerId="LiveId" clId="{67B38E1A-7AE8-4165-B04B-7C3DC36CBB7C}" dt="2025-03-26T17:39:34.927" v="10208" actId="478"/>
          <ac:spMkLst>
            <pc:docMk/>
            <pc:sldMk cId="1235540550" sldId="279"/>
            <ac:spMk id="19" creationId="{48B5B341-5196-F828-D84E-A2BBE7382355}"/>
          </ac:spMkLst>
        </pc:spChg>
        <pc:spChg chg="del">
          <ac:chgData name="ĐÀO TRANG" userId="361a03a9eef70802" providerId="LiveId" clId="{67B38E1A-7AE8-4165-B04B-7C3DC36CBB7C}" dt="2025-03-26T17:39:37.950" v="10237" actId="478"/>
          <ac:spMkLst>
            <pc:docMk/>
            <pc:sldMk cId="1235540550" sldId="279"/>
            <ac:spMk id="20" creationId="{062C4147-271B-5C40-59F3-A9BF5218403F}"/>
          </ac:spMkLst>
        </pc:spChg>
        <pc:picChg chg="add del">
          <ac:chgData name="ĐÀO TRANG" userId="361a03a9eef70802" providerId="LiveId" clId="{67B38E1A-7AE8-4165-B04B-7C3DC36CBB7C}" dt="2025-03-26T17:53:23.245" v="11044" actId="478"/>
          <ac:picMkLst>
            <pc:docMk/>
            <pc:sldMk cId="1235540550" sldId="279"/>
            <ac:picMk id="10" creationId="{4E4B3E6D-BBB0-D03F-4710-535AB1584403}"/>
          </ac:picMkLst>
        </pc:picChg>
      </pc:sldChg>
      <pc:sldChg chg="modSp mod">
        <pc:chgData name="ĐÀO TRANG" userId="361a03a9eef70802" providerId="LiveId" clId="{67B38E1A-7AE8-4165-B04B-7C3DC36CBB7C}" dt="2025-03-26T18:12:49.636" v="12324" actId="1035"/>
        <pc:sldMkLst>
          <pc:docMk/>
          <pc:sldMk cId="2895253889" sldId="280"/>
        </pc:sldMkLst>
        <pc:spChg chg="mod">
          <ac:chgData name="ĐÀO TRANG" userId="361a03a9eef70802" providerId="LiveId" clId="{67B38E1A-7AE8-4165-B04B-7C3DC36CBB7C}" dt="2025-03-26T18:12:49.636" v="12324" actId="1035"/>
          <ac:spMkLst>
            <pc:docMk/>
            <pc:sldMk cId="2895253889" sldId="280"/>
            <ac:spMk id="44" creationId="{6178F136-82A5-F861-F871-625E31FE1F3E}"/>
          </ac:spMkLst>
        </pc:spChg>
      </pc:sldChg>
      <pc:sldChg chg="addSp delSp modSp mod modTransition modAnim">
        <pc:chgData name="ĐÀO TRANG" userId="361a03a9eef70802" providerId="LiveId" clId="{67B38E1A-7AE8-4165-B04B-7C3DC36CBB7C}" dt="2025-03-26T19:56:42.964" v="22882"/>
        <pc:sldMkLst>
          <pc:docMk/>
          <pc:sldMk cId="135963292" sldId="291"/>
        </pc:sldMkLst>
        <pc:spChg chg="add mod">
          <ac:chgData name="ĐÀO TRANG" userId="361a03a9eef70802" providerId="LiveId" clId="{67B38E1A-7AE8-4165-B04B-7C3DC36CBB7C}" dt="2025-03-26T19:49:02.970" v="21044" actId="1076"/>
          <ac:spMkLst>
            <pc:docMk/>
            <pc:sldMk cId="135963292" sldId="291"/>
            <ac:spMk id="2" creationId="{13AE2DF2-6406-AC1D-956F-C65B7BB51B7C}"/>
          </ac:spMkLst>
        </pc:spChg>
        <pc:spChg chg="add mod">
          <ac:chgData name="ĐÀO TRANG" userId="361a03a9eef70802" providerId="LiveId" clId="{67B38E1A-7AE8-4165-B04B-7C3DC36CBB7C}" dt="2025-03-26T19:49:06.312" v="21045" actId="1076"/>
          <ac:spMkLst>
            <pc:docMk/>
            <pc:sldMk cId="135963292" sldId="291"/>
            <ac:spMk id="3" creationId="{43EED934-9C09-53E2-C7F8-64043F81A7C0}"/>
          </ac:spMkLst>
        </pc:spChg>
        <pc:spChg chg="del">
          <ac:chgData name="ĐÀO TRANG" userId="361a03a9eef70802" providerId="LiveId" clId="{67B38E1A-7AE8-4165-B04B-7C3DC36CBB7C}" dt="2025-03-26T19:48:23.412" v="20714" actId="478"/>
          <ac:spMkLst>
            <pc:docMk/>
            <pc:sldMk cId="135963292" sldId="291"/>
            <ac:spMk id="4" creationId="{00000000-0000-0000-0000-000000000000}"/>
          </ac:spMkLst>
        </pc:spChg>
        <pc:spChg chg="mod">
          <ac:chgData name="ĐÀO TRANG" userId="361a03a9eef70802" providerId="LiveId" clId="{67B38E1A-7AE8-4165-B04B-7C3DC36CBB7C}" dt="2025-03-26T19:48:40.463" v="20823" actId="1076"/>
          <ac:spMkLst>
            <pc:docMk/>
            <pc:sldMk cId="135963292" sldId="291"/>
            <ac:spMk id="6" creationId="{00000000-0000-0000-0000-000000000000}"/>
          </ac:spMkLst>
        </pc:spChg>
        <pc:spChg chg="add mod">
          <ac:chgData name="ĐÀO TRANG" userId="361a03a9eef70802" providerId="LiveId" clId="{67B38E1A-7AE8-4165-B04B-7C3DC36CBB7C}" dt="2025-03-26T19:49:09.890" v="21046" actId="1076"/>
          <ac:spMkLst>
            <pc:docMk/>
            <pc:sldMk cId="135963292" sldId="291"/>
            <ac:spMk id="7" creationId="{198C81DE-67AE-6691-F03B-B7B49CCE0EE7}"/>
          </ac:spMkLst>
        </pc:spChg>
        <pc:spChg chg="add mod">
          <ac:chgData name="ĐÀO TRANG" userId="361a03a9eef70802" providerId="LiveId" clId="{67B38E1A-7AE8-4165-B04B-7C3DC36CBB7C}" dt="2025-03-26T19:50:21.557" v="21645" actId="1076"/>
          <ac:spMkLst>
            <pc:docMk/>
            <pc:sldMk cId="135963292" sldId="291"/>
            <ac:spMk id="11" creationId="{EC47A240-BF81-A168-FA03-ED5C9F1D64E0}"/>
          </ac:spMkLst>
        </pc:spChg>
        <pc:spChg chg="add mod">
          <ac:chgData name="ĐÀO TRANG" userId="361a03a9eef70802" providerId="LiveId" clId="{67B38E1A-7AE8-4165-B04B-7C3DC36CBB7C}" dt="2025-03-26T19:50:41.567" v="21780" actId="1076"/>
          <ac:spMkLst>
            <pc:docMk/>
            <pc:sldMk cId="135963292" sldId="291"/>
            <ac:spMk id="12" creationId="{59B6E2DD-CFF6-74E6-9314-E53FE320DD17}"/>
          </ac:spMkLst>
        </pc:spChg>
        <pc:spChg chg="add mod">
          <ac:chgData name="ĐÀO TRANG" userId="361a03a9eef70802" providerId="LiveId" clId="{67B38E1A-7AE8-4165-B04B-7C3DC36CBB7C}" dt="2025-03-26T19:56:07.443" v="22667" actId="1076"/>
          <ac:spMkLst>
            <pc:docMk/>
            <pc:sldMk cId="135963292" sldId="291"/>
            <ac:spMk id="13" creationId="{FBAB6984-9D75-4F8E-3D24-4ABD02D33296}"/>
          </ac:spMkLst>
        </pc:spChg>
        <pc:picChg chg="del mod">
          <ac:chgData name="ĐÀO TRANG" userId="361a03a9eef70802" providerId="LiveId" clId="{67B38E1A-7AE8-4165-B04B-7C3DC36CBB7C}" dt="2025-03-26T19:48:21.044" v="20607" actId="478"/>
          <ac:picMkLst>
            <pc:docMk/>
            <pc:sldMk cId="135963292" sldId="291"/>
            <ac:picMk id="5" creationId="{00000000-0000-0000-0000-000000000000}"/>
          </ac:picMkLst>
        </pc:picChg>
        <pc:picChg chg="add mod">
          <ac:chgData name="ĐÀO TRANG" userId="361a03a9eef70802" providerId="LiveId" clId="{67B38E1A-7AE8-4165-B04B-7C3DC36CBB7C}" dt="2025-03-26T19:49:53.203" v="21374" actId="14100"/>
          <ac:picMkLst>
            <pc:docMk/>
            <pc:sldMk cId="135963292" sldId="291"/>
            <ac:picMk id="8" creationId="{2A35E9C1-626E-058A-2623-404D53AC9BD1}"/>
          </ac:picMkLst>
        </pc:picChg>
        <pc:picChg chg="add mod">
          <ac:chgData name="ĐÀO TRANG" userId="361a03a9eef70802" providerId="LiveId" clId="{67B38E1A-7AE8-4165-B04B-7C3DC36CBB7C}" dt="2025-03-26T19:49:29.684" v="21263" actId="14100"/>
          <ac:picMkLst>
            <pc:docMk/>
            <pc:sldMk cId="135963292" sldId="291"/>
            <ac:picMk id="9" creationId="{EEF56492-27BD-BED0-01F8-97CD967923FE}"/>
          </ac:picMkLst>
        </pc:picChg>
        <pc:picChg chg="add mod">
          <ac:chgData name="ĐÀO TRANG" userId="361a03a9eef70802" providerId="LiveId" clId="{67B38E1A-7AE8-4165-B04B-7C3DC36CBB7C}" dt="2025-03-26T19:56:19.725" v="22774" actId="14100"/>
          <ac:picMkLst>
            <pc:docMk/>
            <pc:sldMk cId="135963292" sldId="291"/>
            <ac:picMk id="10" creationId="{89965402-35CF-6BAE-B8AF-5E29A855FA2C}"/>
          </ac:picMkLst>
        </pc:picChg>
        <pc:picChg chg="del mod">
          <ac:chgData name="ĐÀO TRANG" userId="361a03a9eef70802" providerId="LiveId" clId="{67B38E1A-7AE8-4165-B04B-7C3DC36CBB7C}" dt="2025-03-26T19:40:11.270" v="18653" actId="478"/>
          <ac:picMkLst>
            <pc:docMk/>
            <pc:sldMk cId="135963292" sldId="291"/>
            <ac:picMk id="8194" creationId="{00000000-0000-0000-0000-000000000000}"/>
          </ac:picMkLst>
        </pc:picChg>
        <pc:picChg chg="del mod">
          <ac:chgData name="ĐÀO TRANG" userId="361a03a9eef70802" providerId="LiveId" clId="{67B38E1A-7AE8-4165-B04B-7C3DC36CBB7C}" dt="2025-03-26T19:38:55.201" v="18543" actId="478"/>
          <ac:picMkLst>
            <pc:docMk/>
            <pc:sldMk cId="135963292" sldId="291"/>
            <ac:picMk id="8196" creationId="{00000000-0000-0000-0000-000000000000}"/>
          </ac:picMkLst>
        </pc:picChg>
        <pc:picChg chg="mod">
          <ac:chgData name="ĐÀO TRANG" userId="361a03a9eef70802" providerId="LiveId" clId="{67B38E1A-7AE8-4165-B04B-7C3DC36CBB7C}" dt="2025-03-26T19:48:59.908" v="20937" actId="1076"/>
          <ac:picMkLst>
            <pc:docMk/>
            <pc:sldMk cId="135963292" sldId="291"/>
            <ac:picMk id="8200" creationId="{00000000-0000-0000-0000-000000000000}"/>
          </ac:picMkLst>
        </pc:picChg>
        <pc:picChg chg="mod">
          <ac:chgData name="ĐÀO TRANG" userId="361a03a9eef70802" providerId="LiveId" clId="{67B38E1A-7AE8-4165-B04B-7C3DC36CBB7C}" dt="2025-03-26T19:48:58.037" v="20936" actId="1076"/>
          <ac:picMkLst>
            <pc:docMk/>
            <pc:sldMk cId="135963292" sldId="291"/>
            <ac:picMk id="8202" creationId="{00000000-0000-0000-0000-000000000000}"/>
          </ac:picMkLst>
        </pc:picChg>
        <pc:picChg chg="mod">
          <ac:chgData name="ĐÀO TRANG" userId="361a03a9eef70802" providerId="LiveId" clId="{67B38E1A-7AE8-4165-B04B-7C3DC36CBB7C}" dt="2025-03-26T19:48:51.437" v="20933" actId="1076"/>
          <ac:picMkLst>
            <pc:docMk/>
            <pc:sldMk cId="135963292" sldId="291"/>
            <ac:picMk id="8204" creationId="{00000000-0000-0000-0000-000000000000}"/>
          </ac:picMkLst>
        </pc:picChg>
        <pc:picChg chg="del mod">
          <ac:chgData name="ĐÀO TRANG" userId="361a03a9eef70802" providerId="LiveId" clId="{67B38E1A-7AE8-4165-B04B-7C3DC36CBB7C}" dt="2025-03-26T19:46:11.350" v="19841" actId="478"/>
          <ac:picMkLst>
            <pc:docMk/>
            <pc:sldMk cId="135963292" sldId="291"/>
            <ac:picMk id="8206" creationId="{00000000-0000-0000-0000-000000000000}"/>
          </ac:picMkLst>
        </pc:picChg>
        <pc:picChg chg="del mod">
          <ac:chgData name="ĐÀO TRANG" userId="361a03a9eef70802" providerId="LiveId" clId="{67B38E1A-7AE8-4165-B04B-7C3DC36CBB7C}" dt="2025-03-26T19:37:08.459" v="17671" actId="478"/>
          <ac:picMkLst>
            <pc:docMk/>
            <pc:sldMk cId="135963292" sldId="291"/>
            <ac:picMk id="8208" creationId="{00000000-0000-0000-0000-000000000000}"/>
          </ac:picMkLst>
        </pc:picChg>
        <pc:picChg chg="del">
          <ac:chgData name="ĐÀO TRANG" userId="361a03a9eef70802" providerId="LiveId" clId="{67B38E1A-7AE8-4165-B04B-7C3DC36CBB7C}" dt="2025-03-26T19:37:09.700" v="17672" actId="478"/>
          <ac:picMkLst>
            <pc:docMk/>
            <pc:sldMk cId="135963292" sldId="291"/>
            <ac:picMk id="8210" creationId="{00000000-0000-0000-0000-000000000000}"/>
          </ac:picMkLst>
        </pc:picChg>
        <pc:picChg chg="del">
          <ac:chgData name="ĐÀO TRANG" userId="361a03a9eef70802" providerId="LiveId" clId="{67B38E1A-7AE8-4165-B04B-7C3DC36CBB7C}" dt="2025-03-26T19:37:11.600" v="17779" actId="478"/>
          <ac:picMkLst>
            <pc:docMk/>
            <pc:sldMk cId="135963292" sldId="291"/>
            <ac:picMk id="8212" creationId="{00000000-0000-0000-0000-000000000000}"/>
          </ac:picMkLst>
        </pc:picChg>
      </pc:sldChg>
      <pc:sldChg chg="delSp modSp del modTransition modAnim">
        <pc:chgData name="ĐÀO TRANG" userId="361a03a9eef70802" providerId="LiveId" clId="{67B38E1A-7AE8-4165-B04B-7C3DC36CBB7C}" dt="2025-03-26T19:22:12.283" v="14333" actId="47"/>
        <pc:sldMkLst>
          <pc:docMk/>
          <pc:sldMk cId="783060033" sldId="293"/>
        </pc:sldMkLst>
        <pc:picChg chg="del">
          <ac:chgData name="ĐÀO TRANG" userId="361a03a9eef70802" providerId="LiveId" clId="{67B38E1A-7AE8-4165-B04B-7C3DC36CBB7C}" dt="2025-03-26T18:45:29.783" v="12401" actId="478"/>
          <ac:picMkLst>
            <pc:docMk/>
            <pc:sldMk cId="783060033" sldId="293"/>
            <ac:picMk id="1026" creationId="{00000000-0000-0000-0000-000000000000}"/>
          </ac:picMkLst>
        </pc:picChg>
        <pc:picChg chg="del mod">
          <ac:chgData name="ĐÀO TRANG" userId="361a03a9eef70802" providerId="LiveId" clId="{67B38E1A-7AE8-4165-B04B-7C3DC36CBB7C}" dt="2025-03-26T18:46:55.336" v="12706" actId="478"/>
          <ac:picMkLst>
            <pc:docMk/>
            <pc:sldMk cId="783060033" sldId="293"/>
            <ac:picMk id="7172" creationId="{00000000-0000-0000-0000-000000000000}"/>
          </ac:picMkLst>
        </pc:picChg>
        <pc:picChg chg="del">
          <ac:chgData name="ĐÀO TRANG" userId="361a03a9eef70802" providerId="LiveId" clId="{67B38E1A-7AE8-4165-B04B-7C3DC36CBB7C}" dt="2025-03-26T18:46:04.302" v="12507" actId="478"/>
          <ac:picMkLst>
            <pc:docMk/>
            <pc:sldMk cId="783060033" sldId="293"/>
            <ac:picMk id="7174" creationId="{00000000-0000-0000-0000-000000000000}"/>
          </ac:picMkLst>
        </pc:picChg>
        <pc:picChg chg="del mod">
          <ac:chgData name="ĐÀO TRANG" userId="361a03a9eef70802" providerId="LiveId" clId="{67B38E1A-7AE8-4165-B04B-7C3DC36CBB7C}" dt="2025-03-26T18:48:44.238" v="12961" actId="478"/>
          <ac:picMkLst>
            <pc:docMk/>
            <pc:sldMk cId="783060033" sldId="293"/>
            <ac:picMk id="7176" creationId="{00000000-0000-0000-0000-000000000000}"/>
          </ac:picMkLst>
        </pc:picChg>
        <pc:picChg chg="del mod">
          <ac:chgData name="ĐÀO TRANG" userId="361a03a9eef70802" providerId="LiveId" clId="{67B38E1A-7AE8-4165-B04B-7C3DC36CBB7C}" dt="2025-03-26T18:46:48.215" v="12657" actId="478"/>
          <ac:picMkLst>
            <pc:docMk/>
            <pc:sldMk cId="783060033" sldId="293"/>
            <ac:picMk id="7178" creationId="{00000000-0000-0000-0000-000000000000}"/>
          </ac:picMkLst>
        </pc:picChg>
        <pc:picChg chg="mod">
          <ac:chgData name="ĐÀO TRANG" userId="361a03a9eef70802" providerId="LiveId" clId="{67B38E1A-7AE8-4165-B04B-7C3DC36CBB7C}" dt="2025-03-26T18:47:21.174" v="12812" actId="1076"/>
          <ac:picMkLst>
            <pc:docMk/>
            <pc:sldMk cId="783060033" sldId="293"/>
            <ac:picMk id="7180" creationId="{00000000-0000-0000-0000-000000000000}"/>
          </ac:picMkLst>
        </pc:picChg>
        <pc:picChg chg="mod">
          <ac:chgData name="ĐÀO TRANG" userId="361a03a9eef70802" providerId="LiveId" clId="{67B38E1A-7AE8-4165-B04B-7C3DC36CBB7C}" dt="2025-03-26T18:48:25.456" v="12912" actId="1076"/>
          <ac:picMkLst>
            <pc:docMk/>
            <pc:sldMk cId="783060033" sldId="293"/>
            <ac:picMk id="9218" creationId="{00000000-0000-0000-0000-000000000000}"/>
          </ac:picMkLst>
        </pc:picChg>
        <pc:picChg chg="mod">
          <ac:chgData name="ĐÀO TRANG" userId="361a03a9eef70802" providerId="LiveId" clId="{67B38E1A-7AE8-4165-B04B-7C3DC36CBB7C}" dt="2025-03-26T18:48:47.685" v="12962" actId="1076"/>
          <ac:picMkLst>
            <pc:docMk/>
            <pc:sldMk cId="783060033" sldId="293"/>
            <ac:picMk id="9222" creationId="{00000000-0000-0000-0000-000000000000}"/>
          </ac:picMkLst>
        </pc:picChg>
      </pc:sldChg>
      <pc:sldChg chg="addSp delSp modSp mod modTransition modAnim">
        <pc:chgData name="ĐÀO TRANG" userId="361a03a9eef70802" providerId="LiveId" clId="{67B38E1A-7AE8-4165-B04B-7C3DC36CBB7C}" dt="2025-03-27T01:08:54.469" v="101684"/>
        <pc:sldMkLst>
          <pc:docMk/>
          <pc:sldMk cId="4060178784" sldId="294"/>
        </pc:sldMkLst>
        <pc:spChg chg="del">
          <ac:chgData name="ĐÀO TRANG" userId="361a03a9eef70802" providerId="LiveId" clId="{67B38E1A-7AE8-4165-B04B-7C3DC36CBB7C}" dt="2025-03-26T18:49:59.803" v="12963" actId="478"/>
          <ac:spMkLst>
            <pc:docMk/>
            <pc:sldMk cId="4060178784" sldId="294"/>
            <ac:spMk id="4" creationId="{50A9DF8D-D09F-450A-908A-797E301304EB}"/>
          </ac:spMkLst>
        </pc:spChg>
        <pc:spChg chg="del">
          <ac:chgData name="ĐÀO TRANG" userId="361a03a9eef70802" providerId="LiveId" clId="{67B38E1A-7AE8-4165-B04B-7C3DC36CBB7C}" dt="2025-03-26T18:50:00.992" v="12964" actId="478"/>
          <ac:spMkLst>
            <pc:docMk/>
            <pc:sldMk cId="4060178784" sldId="294"/>
            <ac:spMk id="5" creationId="{4CACEA24-0788-4F38-A668-510893C9B415}"/>
          </ac:spMkLst>
        </pc:spChg>
        <pc:spChg chg="add mod">
          <ac:chgData name="ĐÀO TRANG" userId="361a03a9eef70802" providerId="LiveId" clId="{67B38E1A-7AE8-4165-B04B-7C3DC36CBB7C}" dt="2025-03-26T19:01:39.636" v="14263" actId="1076"/>
          <ac:spMkLst>
            <pc:docMk/>
            <pc:sldMk cId="4060178784" sldId="294"/>
            <ac:spMk id="7" creationId="{4B83DA45-29A5-BBF7-CF7F-634ACB7AE8A2}"/>
          </ac:spMkLst>
        </pc:spChg>
        <pc:spChg chg="mod">
          <ac:chgData name="ĐÀO TRANG" userId="361a03a9eef70802" providerId="LiveId" clId="{67B38E1A-7AE8-4165-B04B-7C3DC36CBB7C}" dt="2025-03-26T19:30:24.486" v="16060" actId="20577"/>
          <ac:spMkLst>
            <pc:docMk/>
            <pc:sldMk cId="4060178784" sldId="294"/>
            <ac:spMk id="10" creationId="{03120F57-731F-491F-AD9F-667965953E6E}"/>
          </ac:spMkLst>
        </pc:spChg>
        <pc:spChg chg="mod">
          <ac:chgData name="ĐÀO TRANG" userId="361a03a9eef70802" providerId="LiveId" clId="{67B38E1A-7AE8-4165-B04B-7C3DC36CBB7C}" dt="2025-03-26T19:00:16.453" v="13861" actId="1076"/>
          <ac:spMkLst>
            <pc:docMk/>
            <pc:sldMk cId="4060178784" sldId="294"/>
            <ac:spMk id="11" creationId="{47E44B70-EE6C-442E-87F2-C5C4290C7E04}"/>
          </ac:spMkLst>
        </pc:spChg>
        <pc:spChg chg="mod">
          <ac:chgData name="ĐÀO TRANG" userId="361a03a9eef70802" providerId="LiveId" clId="{67B38E1A-7AE8-4165-B04B-7C3DC36CBB7C}" dt="2025-03-26T19:00:23.347" v="13932" actId="1035"/>
          <ac:spMkLst>
            <pc:docMk/>
            <pc:sldMk cId="4060178784" sldId="294"/>
            <ac:spMk id="12" creationId="{4C0E1D6D-B257-4658-BAE5-C8665A2312D9}"/>
          </ac:spMkLst>
        </pc:spChg>
        <pc:spChg chg="mod">
          <ac:chgData name="ĐÀO TRANG" userId="361a03a9eef70802" providerId="LiveId" clId="{67B38E1A-7AE8-4165-B04B-7C3DC36CBB7C}" dt="2025-03-26T18:59:31.822" v="13717" actId="1076"/>
          <ac:spMkLst>
            <pc:docMk/>
            <pc:sldMk cId="4060178784" sldId="294"/>
            <ac:spMk id="13" creationId="{E4CEF8CF-4FF1-4D76-A5D2-4F992D276F92}"/>
          </ac:spMkLst>
        </pc:spChg>
        <pc:spChg chg="mod">
          <ac:chgData name="ĐÀO TRANG" userId="361a03a9eef70802" providerId="LiveId" clId="{67B38E1A-7AE8-4165-B04B-7C3DC36CBB7C}" dt="2025-03-26T18:59:36.154" v="13718" actId="1076"/>
          <ac:spMkLst>
            <pc:docMk/>
            <pc:sldMk cId="4060178784" sldId="294"/>
            <ac:spMk id="14" creationId="{0156E45E-738D-4A9F-96F5-CBAAEF26800D}"/>
          </ac:spMkLst>
        </pc:spChg>
        <pc:spChg chg="mod">
          <ac:chgData name="ĐÀO TRANG" userId="361a03a9eef70802" providerId="LiveId" clId="{67B38E1A-7AE8-4165-B04B-7C3DC36CBB7C}" dt="2025-03-26T18:59:39.737" v="13788" actId="1076"/>
          <ac:spMkLst>
            <pc:docMk/>
            <pc:sldMk cId="4060178784" sldId="294"/>
            <ac:spMk id="15" creationId="{B8992718-1F8D-43C4-8BAE-23BD8D8A552D}"/>
          </ac:spMkLst>
        </pc:spChg>
        <pc:picChg chg="add mod">
          <ac:chgData name="ĐÀO TRANG" userId="361a03a9eef70802" providerId="LiveId" clId="{67B38E1A-7AE8-4165-B04B-7C3DC36CBB7C}" dt="2025-03-26T18:51:19.965" v="13108" actId="1076"/>
          <ac:picMkLst>
            <pc:docMk/>
            <pc:sldMk cId="4060178784" sldId="294"/>
            <ac:picMk id="2" creationId="{3462C2E4-234E-0F79-FBF9-BE00AC32410C}"/>
          </ac:picMkLst>
        </pc:picChg>
        <pc:picChg chg="add mod">
          <ac:chgData name="ĐÀO TRANG" userId="361a03a9eef70802" providerId="LiveId" clId="{67B38E1A-7AE8-4165-B04B-7C3DC36CBB7C}" dt="2025-03-26T18:52:03.684" v="13254" actId="14100"/>
          <ac:picMkLst>
            <pc:docMk/>
            <pc:sldMk cId="4060178784" sldId="294"/>
            <ac:picMk id="3" creationId="{96341BAD-17C3-7606-D922-31B50BC36666}"/>
          </ac:picMkLst>
        </pc:picChg>
        <pc:picChg chg="add mod">
          <ac:chgData name="ĐÀO TRANG" userId="361a03a9eef70802" providerId="LiveId" clId="{67B38E1A-7AE8-4165-B04B-7C3DC36CBB7C}" dt="2025-03-26T18:58:35.827" v="13402" actId="1037"/>
          <ac:picMkLst>
            <pc:docMk/>
            <pc:sldMk cId="4060178784" sldId="294"/>
            <ac:picMk id="6" creationId="{EA001AF7-8AFA-4BCF-FE9B-ED30DACACE52}"/>
          </ac:picMkLst>
        </pc:picChg>
        <pc:picChg chg="mod">
          <ac:chgData name="ĐÀO TRANG" userId="361a03a9eef70802" providerId="LiveId" clId="{67B38E1A-7AE8-4165-B04B-7C3DC36CBB7C}" dt="2025-03-26T18:59:28.912" v="13716" actId="1076"/>
          <ac:picMkLst>
            <pc:docMk/>
            <pc:sldMk cId="4060178784" sldId="294"/>
            <ac:picMk id="9" creationId="{7A8FB23D-E9CF-48BD-974A-A32B5341E10D}"/>
          </ac:picMkLst>
        </pc:picChg>
        <pc:picChg chg="mod">
          <ac:chgData name="ĐÀO TRANG" userId="361a03a9eef70802" providerId="LiveId" clId="{67B38E1A-7AE8-4165-B04B-7C3DC36CBB7C}" dt="2025-03-26T18:59:27.578" v="13715" actId="1076"/>
          <ac:picMkLst>
            <pc:docMk/>
            <pc:sldMk cId="4060178784" sldId="294"/>
            <ac:picMk id="2054" creationId="{F1A6071B-2570-4784-8578-0619A3C91E0C}"/>
          </ac:picMkLst>
        </pc:picChg>
      </pc:sldChg>
      <pc:sldChg chg="addSp modSp mod modClrScheme modAnim chgLayout">
        <pc:chgData name="ĐÀO TRANG" userId="361a03a9eef70802" providerId="LiveId" clId="{67B38E1A-7AE8-4165-B04B-7C3DC36CBB7C}" dt="2025-03-27T05:02:40.521" v="108035"/>
        <pc:sldMkLst>
          <pc:docMk/>
          <pc:sldMk cId="0" sldId="295"/>
        </pc:sldMkLst>
        <pc:spChg chg="mod">
          <ac:chgData name="ĐÀO TRANG" userId="361a03a9eef70802" providerId="LiveId" clId="{67B38E1A-7AE8-4165-B04B-7C3DC36CBB7C}" dt="2025-03-26T19:34:47.497" v="16907" actId="1037"/>
          <ac:spMkLst>
            <pc:docMk/>
            <pc:sldMk cId="0" sldId="295"/>
            <ac:spMk id="4" creationId="{00000000-0000-0000-0000-000000000000}"/>
          </ac:spMkLst>
        </pc:spChg>
        <pc:spChg chg="mod">
          <ac:chgData name="ĐÀO TRANG" userId="361a03a9eef70802" providerId="LiveId" clId="{67B38E1A-7AE8-4165-B04B-7C3DC36CBB7C}" dt="2025-03-26T19:33:05.348" v="16468" actId="1038"/>
          <ac:spMkLst>
            <pc:docMk/>
            <pc:sldMk cId="0" sldId="295"/>
            <ac:spMk id="5" creationId="{00000000-0000-0000-0000-000000000000}"/>
          </ac:spMkLst>
        </pc:spChg>
        <pc:spChg chg="add mod">
          <ac:chgData name="ĐÀO TRANG" userId="361a03a9eef70802" providerId="LiveId" clId="{67B38E1A-7AE8-4165-B04B-7C3DC36CBB7C}" dt="2025-03-27T01:10:24.033" v="102979" actId="14100"/>
          <ac:spMkLst>
            <pc:docMk/>
            <pc:sldMk cId="0" sldId="295"/>
            <ac:spMk id="9" creationId="{8977BB8C-958B-B36F-4CAB-E24F33A3823B}"/>
          </ac:spMkLst>
        </pc:spChg>
        <pc:spChg chg="add mod">
          <ac:chgData name="ĐÀO TRANG" userId="361a03a9eef70802" providerId="LiveId" clId="{67B38E1A-7AE8-4165-B04B-7C3DC36CBB7C}" dt="2025-03-26T19:26:44.941" v="15504"/>
          <ac:spMkLst>
            <pc:docMk/>
            <pc:sldMk cId="0" sldId="295"/>
            <ac:spMk id="10" creationId="{C53A62E6-9396-1759-CD6A-587747022609}"/>
          </ac:spMkLst>
        </pc:spChg>
        <pc:spChg chg="add mod">
          <ac:chgData name="ĐÀO TRANG" userId="361a03a9eef70802" providerId="LiveId" clId="{67B38E1A-7AE8-4165-B04B-7C3DC36CBB7C}" dt="2025-03-26T19:26:54.054" v="15506" actId="1076"/>
          <ac:spMkLst>
            <pc:docMk/>
            <pc:sldMk cId="0" sldId="295"/>
            <ac:spMk id="11" creationId="{744E135D-CCE4-0B4C-2D4B-EB2AACCF6FD7}"/>
          </ac:spMkLst>
        </pc:spChg>
        <pc:spChg chg="add mod">
          <ac:chgData name="ĐÀO TRANG" userId="361a03a9eef70802" providerId="LiveId" clId="{67B38E1A-7AE8-4165-B04B-7C3DC36CBB7C}" dt="2025-03-26T19:27:26.459" v="15679" actId="20577"/>
          <ac:spMkLst>
            <pc:docMk/>
            <pc:sldMk cId="0" sldId="295"/>
            <ac:spMk id="12" creationId="{2A2D7482-8363-D553-412F-39EF5042D7A4}"/>
          </ac:spMkLst>
        </pc:spChg>
        <pc:spChg chg="add mod">
          <ac:chgData name="ĐÀO TRANG" userId="361a03a9eef70802" providerId="LiveId" clId="{67B38E1A-7AE8-4165-B04B-7C3DC36CBB7C}" dt="2025-03-26T19:28:28.090" v="15981" actId="1038"/>
          <ac:spMkLst>
            <pc:docMk/>
            <pc:sldMk cId="0" sldId="295"/>
            <ac:spMk id="13" creationId="{D5AEA6A3-E4EE-3259-F36D-8E73C41080D7}"/>
          </ac:spMkLst>
        </pc:spChg>
        <pc:spChg chg="add mod ord">
          <ac:chgData name="ĐÀO TRANG" userId="361a03a9eef70802" providerId="LiveId" clId="{67B38E1A-7AE8-4165-B04B-7C3DC36CBB7C}" dt="2025-03-26T19:33:56.515" v="16575" actId="693"/>
          <ac:spMkLst>
            <pc:docMk/>
            <pc:sldMk cId="0" sldId="295"/>
            <ac:spMk id="14" creationId="{E4D20FD7-5B4D-9E35-EB6B-445C8E9B6A3C}"/>
          </ac:spMkLst>
        </pc:spChg>
        <pc:spChg chg="add mod">
          <ac:chgData name="ĐÀO TRANG" userId="361a03a9eef70802" providerId="LiveId" clId="{67B38E1A-7AE8-4165-B04B-7C3DC36CBB7C}" dt="2025-03-27T01:10:11.905" v="102645" actId="207"/>
          <ac:spMkLst>
            <pc:docMk/>
            <pc:sldMk cId="0" sldId="295"/>
            <ac:spMk id="15" creationId="{F12AE964-0BD8-CD65-8CBE-8A236E265AF0}"/>
          </ac:spMkLst>
        </pc:spChg>
      </pc:sldChg>
      <pc:sldChg chg="delSp modSp mod ord">
        <pc:chgData name="ĐÀO TRANG" userId="361a03a9eef70802" providerId="LiveId" clId="{67B38E1A-7AE8-4165-B04B-7C3DC36CBB7C}" dt="2025-03-26T20:54:32.276" v="32531"/>
        <pc:sldMkLst>
          <pc:docMk/>
          <pc:sldMk cId="2254123092" sldId="296"/>
        </pc:sldMkLst>
        <pc:spChg chg="mod">
          <ac:chgData name="ĐÀO TRANG" userId="361a03a9eef70802" providerId="LiveId" clId="{67B38E1A-7AE8-4165-B04B-7C3DC36CBB7C}" dt="2025-03-26T20:28:18.247" v="28651" actId="1076"/>
          <ac:spMkLst>
            <pc:docMk/>
            <pc:sldMk cId="2254123092" sldId="296"/>
            <ac:spMk id="3" creationId="{EFDD3E48-D3DA-EB81-03E3-F3B3B3B42FE4}"/>
          </ac:spMkLst>
        </pc:spChg>
        <pc:spChg chg="mod">
          <ac:chgData name="ĐÀO TRANG" userId="361a03a9eef70802" providerId="LiveId" clId="{67B38E1A-7AE8-4165-B04B-7C3DC36CBB7C}" dt="2025-03-26T20:28:37.529" v="28762" actId="1076"/>
          <ac:spMkLst>
            <pc:docMk/>
            <pc:sldMk cId="2254123092" sldId="296"/>
            <ac:spMk id="13" creationId="{91627442-5CBE-C681-9539-86FBF033519A}"/>
          </ac:spMkLst>
        </pc:spChg>
        <pc:spChg chg="del">
          <ac:chgData name="ĐÀO TRANG" userId="361a03a9eef70802" providerId="LiveId" clId="{67B38E1A-7AE8-4165-B04B-7C3DC36CBB7C}" dt="2025-03-26T20:28:25.821" v="28653" actId="478"/>
          <ac:spMkLst>
            <pc:docMk/>
            <pc:sldMk cId="2254123092" sldId="296"/>
            <ac:spMk id="14" creationId="{AF4A69A2-9EA7-BEF4-8017-257A958B948A}"/>
          </ac:spMkLst>
        </pc:spChg>
        <pc:spChg chg="del">
          <ac:chgData name="ĐÀO TRANG" userId="361a03a9eef70802" providerId="LiveId" clId="{67B38E1A-7AE8-4165-B04B-7C3DC36CBB7C}" dt="2025-03-26T20:28:28.468" v="28760" actId="478"/>
          <ac:spMkLst>
            <pc:docMk/>
            <pc:sldMk cId="2254123092" sldId="296"/>
            <ac:spMk id="15" creationId="{F3098C75-15C1-632A-A89B-F8C52937F2CA}"/>
          </ac:spMkLst>
        </pc:spChg>
        <pc:spChg chg="del">
          <ac:chgData name="ĐÀO TRANG" userId="361a03a9eef70802" providerId="LiveId" clId="{67B38E1A-7AE8-4165-B04B-7C3DC36CBB7C}" dt="2025-03-26T20:28:30.836" v="28761" actId="478"/>
          <ac:spMkLst>
            <pc:docMk/>
            <pc:sldMk cId="2254123092" sldId="296"/>
            <ac:spMk id="16" creationId="{9C5F9853-B864-BE7E-259E-8A422694AB48}"/>
          </ac:spMkLst>
        </pc:spChg>
        <pc:grpChg chg="mod">
          <ac:chgData name="ĐÀO TRANG" userId="361a03a9eef70802" providerId="LiveId" clId="{67B38E1A-7AE8-4165-B04B-7C3DC36CBB7C}" dt="2025-03-26T20:29:10.905" v="28892" actId="1036"/>
          <ac:grpSpMkLst>
            <pc:docMk/>
            <pc:sldMk cId="2254123092" sldId="296"/>
            <ac:grpSpMk id="4" creationId="{5266CB69-6587-CBED-24B1-5D88B8E0DEB1}"/>
          </ac:grpSpMkLst>
        </pc:grpChg>
        <pc:grpChg chg="mod">
          <ac:chgData name="ĐÀO TRANG" userId="361a03a9eef70802" providerId="LiveId" clId="{67B38E1A-7AE8-4165-B04B-7C3DC36CBB7C}" dt="2025-03-26T20:29:17.483" v="28915" actId="1036"/>
          <ac:grpSpMkLst>
            <pc:docMk/>
            <pc:sldMk cId="2254123092" sldId="296"/>
            <ac:grpSpMk id="6" creationId="{4AA951D7-52D8-C43E-2DC7-FB03DDF78615}"/>
          </ac:grpSpMkLst>
        </pc:grpChg>
        <pc:grpChg chg="mod">
          <ac:chgData name="ĐÀO TRANG" userId="361a03a9eef70802" providerId="LiveId" clId="{67B38E1A-7AE8-4165-B04B-7C3DC36CBB7C}" dt="2025-03-26T20:29:21.564" v="29044" actId="1036"/>
          <ac:grpSpMkLst>
            <pc:docMk/>
            <pc:sldMk cId="2254123092" sldId="296"/>
            <ac:grpSpMk id="8" creationId="{F3D4DF5C-0585-5E41-9E2D-9B68B05C0D48}"/>
          </ac:grpSpMkLst>
        </pc:grpChg>
      </pc:sldChg>
      <pc:sldChg chg="addSp delSp modSp del mod modAnim">
        <pc:chgData name="ĐÀO TRANG" userId="361a03a9eef70802" providerId="LiveId" clId="{67B38E1A-7AE8-4165-B04B-7C3DC36CBB7C}" dt="2025-03-26T19:49:21.226" v="21155" actId="47"/>
        <pc:sldMkLst>
          <pc:docMk/>
          <pc:sldMk cId="2791589463" sldId="296"/>
        </pc:sldMkLst>
        <pc:spChg chg="add mod">
          <ac:chgData name="ĐÀO TRANG" userId="361a03a9eef70802" providerId="LiveId" clId="{67B38E1A-7AE8-4165-B04B-7C3DC36CBB7C}" dt="2025-03-26T19:48:05.241" v="20500"/>
          <ac:spMkLst>
            <pc:docMk/>
            <pc:sldMk cId="2791589463" sldId="296"/>
            <ac:spMk id="2" creationId="{AFC92922-65C5-7F4F-9C29-577F40A6D059}"/>
          </ac:spMkLst>
        </pc:spChg>
        <pc:spChg chg="del">
          <ac:chgData name="ĐÀO TRANG" userId="361a03a9eef70802" providerId="LiveId" clId="{67B38E1A-7AE8-4165-B04B-7C3DC36CBB7C}" dt="2025-03-26T19:48:32.153" v="20716" actId="478"/>
          <ac:spMkLst>
            <pc:docMk/>
            <pc:sldMk cId="2791589463" sldId="296"/>
            <ac:spMk id="4" creationId="{0BE0C04A-A20B-2D49-2CF0-53C9217F3724}"/>
          </ac:spMkLst>
        </pc:spChg>
        <pc:spChg chg="del">
          <ac:chgData name="ĐÀO TRANG" userId="361a03a9eef70802" providerId="LiveId" clId="{67B38E1A-7AE8-4165-B04B-7C3DC36CBB7C}" dt="2025-03-26T19:48:04.461" v="20499" actId="478"/>
          <ac:spMkLst>
            <pc:docMk/>
            <pc:sldMk cId="2791589463" sldId="296"/>
            <ac:spMk id="6" creationId="{F5CC3C97-8DC0-127B-5AFB-57731789F6B3}"/>
          </ac:spMkLst>
        </pc:spChg>
        <pc:picChg chg="del">
          <ac:chgData name="ĐÀO TRANG" userId="361a03a9eef70802" providerId="LiveId" clId="{67B38E1A-7AE8-4165-B04B-7C3DC36CBB7C}" dt="2025-03-26T19:48:30.858" v="20715" actId="478"/>
          <ac:picMkLst>
            <pc:docMk/>
            <pc:sldMk cId="2791589463" sldId="296"/>
            <ac:picMk id="5" creationId="{852EA2CA-87FC-6B05-1E6F-181F9A578EF3}"/>
          </ac:picMkLst>
        </pc:picChg>
        <pc:picChg chg="del">
          <ac:chgData name="ĐÀO TRANG" userId="361a03a9eef70802" providerId="LiveId" clId="{67B38E1A-7AE8-4165-B04B-7C3DC36CBB7C}" dt="2025-03-26T19:46:07.686" v="19840" actId="478"/>
          <ac:picMkLst>
            <pc:docMk/>
            <pc:sldMk cId="2791589463" sldId="296"/>
            <ac:picMk id="8194" creationId="{A304A749-84EC-EF93-E0C0-241AF5F0FDDB}"/>
          </ac:picMkLst>
        </pc:picChg>
        <pc:picChg chg="del">
          <ac:chgData name="ĐÀO TRANG" userId="361a03a9eef70802" providerId="LiveId" clId="{67B38E1A-7AE8-4165-B04B-7C3DC36CBB7C}" dt="2025-03-26T19:46:19.967" v="19949" actId="478"/>
          <ac:picMkLst>
            <pc:docMk/>
            <pc:sldMk cId="2791589463" sldId="296"/>
            <ac:picMk id="8196" creationId="{FF39E852-22D1-5642-B836-9192EF1B685B}"/>
          </ac:picMkLst>
        </pc:picChg>
        <pc:picChg chg="del">
          <ac:chgData name="ĐÀO TRANG" userId="361a03a9eef70802" providerId="LiveId" clId="{67B38E1A-7AE8-4165-B04B-7C3DC36CBB7C}" dt="2025-03-26T19:46:20.649" v="19950" actId="478"/>
          <ac:picMkLst>
            <pc:docMk/>
            <pc:sldMk cId="2791589463" sldId="296"/>
            <ac:picMk id="8200" creationId="{78A7241F-3265-D510-CA9B-D8E77EC95064}"/>
          </ac:picMkLst>
        </pc:picChg>
        <pc:picChg chg="del">
          <ac:chgData name="ĐÀO TRANG" userId="361a03a9eef70802" providerId="LiveId" clId="{67B38E1A-7AE8-4165-B04B-7C3DC36CBB7C}" dt="2025-03-26T19:47:19.977" v="20170" actId="478"/>
          <ac:picMkLst>
            <pc:docMk/>
            <pc:sldMk cId="2791589463" sldId="296"/>
            <ac:picMk id="8202" creationId="{CD7DF749-4D25-D023-B662-9AC0C6D88F56}"/>
          </ac:picMkLst>
        </pc:picChg>
        <pc:picChg chg="del">
          <ac:chgData name="ĐÀO TRANG" userId="361a03a9eef70802" providerId="LiveId" clId="{67B38E1A-7AE8-4165-B04B-7C3DC36CBB7C}" dt="2025-03-26T19:46:33.445" v="20060" actId="478"/>
          <ac:picMkLst>
            <pc:docMk/>
            <pc:sldMk cId="2791589463" sldId="296"/>
            <ac:picMk id="8204" creationId="{310B4C4F-8995-DDB8-8938-954C5E5F9EB1}"/>
          </ac:picMkLst>
        </pc:picChg>
        <pc:picChg chg="del mod">
          <ac:chgData name="ĐÀO TRANG" userId="361a03a9eef70802" providerId="LiveId" clId="{67B38E1A-7AE8-4165-B04B-7C3DC36CBB7C}" dt="2025-03-26T19:49:15.417" v="21153" actId="21"/>
          <ac:picMkLst>
            <pc:docMk/>
            <pc:sldMk cId="2791589463" sldId="296"/>
            <ac:picMk id="8206" creationId="{2A35E9C1-626E-058A-2623-404D53AC9BD1}"/>
          </ac:picMkLst>
        </pc:picChg>
        <pc:picChg chg="del">
          <ac:chgData name="ĐÀO TRANG" userId="361a03a9eef70802" providerId="LiveId" clId="{67B38E1A-7AE8-4165-B04B-7C3DC36CBB7C}" dt="2025-03-26T19:47:18.866" v="20169" actId="478"/>
          <ac:picMkLst>
            <pc:docMk/>
            <pc:sldMk cId="2791589463" sldId="296"/>
            <ac:picMk id="8208" creationId="{B973E089-5E43-A0CB-F851-BFA0F94BE590}"/>
          </ac:picMkLst>
        </pc:picChg>
        <pc:picChg chg="del mod">
          <ac:chgData name="ĐÀO TRANG" userId="361a03a9eef70802" providerId="LiveId" clId="{67B38E1A-7AE8-4165-B04B-7C3DC36CBB7C}" dt="2025-03-26T19:49:15.417" v="21153" actId="21"/>
          <ac:picMkLst>
            <pc:docMk/>
            <pc:sldMk cId="2791589463" sldId="296"/>
            <ac:picMk id="8210" creationId="{EEF56492-27BD-BED0-01F8-97CD967923FE}"/>
          </ac:picMkLst>
        </pc:picChg>
        <pc:picChg chg="del mod">
          <ac:chgData name="ĐÀO TRANG" userId="361a03a9eef70802" providerId="LiveId" clId="{67B38E1A-7AE8-4165-B04B-7C3DC36CBB7C}" dt="2025-03-26T19:49:15.417" v="21153" actId="21"/>
          <ac:picMkLst>
            <pc:docMk/>
            <pc:sldMk cId="2791589463" sldId="296"/>
            <ac:picMk id="8212" creationId="{89965402-35CF-6BAE-B8AF-5E29A855FA2C}"/>
          </ac:picMkLst>
        </pc:picChg>
      </pc:sldChg>
      <pc:sldChg chg="addSp delSp modSp new del mod modTransition">
        <pc:chgData name="ĐÀO TRANG" userId="361a03a9eef70802" providerId="LiveId" clId="{67B38E1A-7AE8-4165-B04B-7C3DC36CBB7C}" dt="2025-03-26T20:22:55.232" v="27733" actId="47"/>
        <pc:sldMkLst>
          <pc:docMk/>
          <pc:sldMk cId="3717498215" sldId="297"/>
        </pc:sldMkLst>
        <pc:spChg chg="del mod">
          <ac:chgData name="ĐÀO TRANG" userId="361a03a9eef70802" providerId="LiveId" clId="{67B38E1A-7AE8-4165-B04B-7C3DC36CBB7C}" dt="2025-03-26T20:08:15.401" v="23096"/>
          <ac:spMkLst>
            <pc:docMk/>
            <pc:sldMk cId="3717498215" sldId="297"/>
            <ac:spMk id="2" creationId="{81DC9FC9-085F-DC0C-AA09-3AC3F33C9A70}"/>
          </ac:spMkLst>
        </pc:spChg>
        <pc:spChg chg="del mod">
          <ac:chgData name="ĐÀO TRANG" userId="361a03a9eef70802" providerId="LiveId" clId="{67B38E1A-7AE8-4165-B04B-7C3DC36CBB7C}" dt="2025-03-26T20:08:15.401" v="23096"/>
          <ac:spMkLst>
            <pc:docMk/>
            <pc:sldMk cId="3717498215" sldId="297"/>
            <ac:spMk id="3" creationId="{2E8C7C47-A4AC-EA8F-7AC6-D02E39DE90EE}"/>
          </ac:spMkLst>
        </pc:spChg>
        <pc:spChg chg="del mod">
          <ac:chgData name="ĐÀO TRANG" userId="361a03a9eef70802" providerId="LiveId" clId="{67B38E1A-7AE8-4165-B04B-7C3DC36CBB7C}" dt="2025-03-26T20:10:05.704" v="23313" actId="478"/>
          <ac:spMkLst>
            <pc:docMk/>
            <pc:sldMk cId="3717498215" sldId="297"/>
            <ac:spMk id="4" creationId="{C4043B29-75D0-BB6D-7E51-C643F3730B24}"/>
          </ac:spMkLst>
        </pc:spChg>
        <pc:spChg chg="add mod">
          <ac:chgData name="ĐÀO TRANG" userId="361a03a9eef70802" providerId="LiveId" clId="{67B38E1A-7AE8-4165-B04B-7C3DC36CBB7C}" dt="2025-03-26T20:14:56.740" v="25133" actId="1076"/>
          <ac:spMkLst>
            <pc:docMk/>
            <pc:sldMk cId="3717498215" sldId="297"/>
            <ac:spMk id="7" creationId="{51AF70FE-BFCD-8D33-0B83-159DC1260CEE}"/>
          </ac:spMkLst>
        </pc:spChg>
        <pc:spChg chg="add mod">
          <ac:chgData name="ĐÀO TRANG" userId="361a03a9eef70802" providerId="LiveId" clId="{67B38E1A-7AE8-4165-B04B-7C3DC36CBB7C}" dt="2025-03-26T20:15:21.304" v="25243" actId="1076"/>
          <ac:spMkLst>
            <pc:docMk/>
            <pc:sldMk cId="3717498215" sldId="297"/>
            <ac:spMk id="8" creationId="{DCE70594-FBB0-599A-3970-5E5C6E22206F}"/>
          </ac:spMkLst>
        </pc:spChg>
        <pc:picChg chg="add mod">
          <ac:chgData name="ĐÀO TRANG" userId="361a03a9eef70802" providerId="LiveId" clId="{67B38E1A-7AE8-4165-B04B-7C3DC36CBB7C}" dt="2025-03-26T20:10:59.366" v="23528" actId="1076"/>
          <ac:picMkLst>
            <pc:docMk/>
            <pc:sldMk cId="3717498215" sldId="297"/>
            <ac:picMk id="5" creationId="{4D69FA4E-2CDF-A207-1A0E-F4A164DAA40F}"/>
          </ac:picMkLst>
        </pc:picChg>
        <pc:picChg chg="add mod">
          <ac:chgData name="ĐÀO TRANG" userId="361a03a9eef70802" providerId="LiveId" clId="{67B38E1A-7AE8-4165-B04B-7C3DC36CBB7C}" dt="2025-03-26T20:11:14.404" v="23639" actId="14100"/>
          <ac:picMkLst>
            <pc:docMk/>
            <pc:sldMk cId="3717498215" sldId="297"/>
            <ac:picMk id="6" creationId="{A523F7C3-8B06-73D2-F0AE-7ACFF7295A2E}"/>
          </ac:picMkLst>
        </pc:picChg>
      </pc:sldChg>
      <pc:sldChg chg="addSp modSp add mod modAnim">
        <pc:chgData name="ĐÀO TRANG" userId="361a03a9eef70802" providerId="LiveId" clId="{67B38E1A-7AE8-4165-B04B-7C3DC36CBB7C}" dt="2025-03-26T20:25:34.538" v="28062" actId="1038"/>
        <pc:sldMkLst>
          <pc:docMk/>
          <pc:sldMk cId="25635993" sldId="298"/>
        </pc:sldMkLst>
        <pc:spChg chg="add mod">
          <ac:chgData name="ĐÀO TRANG" userId="361a03a9eef70802" providerId="LiveId" clId="{67B38E1A-7AE8-4165-B04B-7C3DC36CBB7C}" dt="2025-03-26T20:22:36.910" v="27625" actId="14100"/>
          <ac:spMkLst>
            <pc:docMk/>
            <pc:sldMk cId="25635993" sldId="298"/>
            <ac:spMk id="2" creationId="{AA614621-A27E-BCF5-469C-11488E375448}"/>
          </ac:spMkLst>
        </pc:spChg>
        <pc:spChg chg="mod">
          <ac:chgData name="ĐÀO TRANG" userId="361a03a9eef70802" providerId="LiveId" clId="{67B38E1A-7AE8-4165-B04B-7C3DC36CBB7C}" dt="2025-03-26T20:25:34.538" v="28062" actId="1038"/>
          <ac:spMkLst>
            <pc:docMk/>
            <pc:sldMk cId="25635993" sldId="298"/>
            <ac:spMk id="7" creationId="{2C812F76-D564-B06B-D1C9-A867917A1EA8}"/>
          </ac:spMkLst>
        </pc:spChg>
        <pc:spChg chg="mod">
          <ac:chgData name="ĐÀO TRANG" userId="361a03a9eef70802" providerId="LiveId" clId="{67B38E1A-7AE8-4165-B04B-7C3DC36CBB7C}" dt="2025-03-26T20:22:43.179" v="27732" actId="20577"/>
          <ac:spMkLst>
            <pc:docMk/>
            <pc:sldMk cId="25635993" sldId="298"/>
            <ac:spMk id="8" creationId="{E089C54E-1CCE-C9CF-FE7D-985E7AB6C74A}"/>
          </ac:spMkLst>
        </pc:spChg>
        <pc:picChg chg="mod">
          <ac:chgData name="ĐÀO TRANG" userId="361a03a9eef70802" providerId="LiveId" clId="{67B38E1A-7AE8-4165-B04B-7C3DC36CBB7C}" dt="2025-03-26T20:21:23.160" v="27084" actId="14100"/>
          <ac:picMkLst>
            <pc:docMk/>
            <pc:sldMk cId="25635993" sldId="298"/>
            <ac:picMk id="5" creationId="{FFB04658-B513-4E6C-6012-431353B59508}"/>
          </ac:picMkLst>
        </pc:picChg>
        <pc:picChg chg="mod">
          <ac:chgData name="ĐÀO TRANG" userId="361a03a9eef70802" providerId="LiveId" clId="{67B38E1A-7AE8-4165-B04B-7C3DC36CBB7C}" dt="2025-03-26T20:21:25.661" v="27191" actId="14100"/>
          <ac:picMkLst>
            <pc:docMk/>
            <pc:sldMk cId="25635993" sldId="298"/>
            <ac:picMk id="6" creationId="{A0456CA9-5464-363A-6FF9-F88F3E39D815}"/>
          </ac:picMkLst>
        </pc:picChg>
      </pc:sldChg>
      <pc:sldChg chg="modSp mod">
        <pc:chgData name="ĐÀO TRANG" userId="361a03a9eef70802" providerId="LiveId" clId="{67B38E1A-7AE8-4165-B04B-7C3DC36CBB7C}" dt="2025-03-26T20:33:05.075" v="30148" actId="207"/>
        <pc:sldMkLst>
          <pc:docMk/>
          <pc:sldMk cId="2256143032" sldId="299"/>
        </pc:sldMkLst>
        <pc:spChg chg="mod">
          <ac:chgData name="ĐÀO TRANG" userId="361a03a9eef70802" providerId="LiveId" clId="{67B38E1A-7AE8-4165-B04B-7C3DC36CBB7C}" dt="2025-03-26T20:33:05.075" v="30148" actId="207"/>
          <ac:spMkLst>
            <pc:docMk/>
            <pc:sldMk cId="2256143032" sldId="299"/>
            <ac:spMk id="13" creationId="{6CDCD0A8-F978-71A4-92A1-952FFFDFF29C}"/>
          </ac:spMkLst>
        </pc:spChg>
      </pc:sldChg>
      <pc:sldChg chg="addSp delSp modSp mod modClrScheme modAnim chgLayout">
        <pc:chgData name="ĐÀO TRANG" userId="361a03a9eef70802" providerId="LiveId" clId="{67B38E1A-7AE8-4165-B04B-7C3DC36CBB7C}" dt="2025-03-27T05:02:40.521" v="108035"/>
        <pc:sldMkLst>
          <pc:docMk/>
          <pc:sldMk cId="3627362705" sldId="319"/>
        </pc:sldMkLst>
        <pc:spChg chg="mod">
          <ac:chgData name="ĐÀO TRANG" userId="361a03a9eef70802" providerId="LiveId" clId="{67B38E1A-7AE8-4165-B04B-7C3DC36CBB7C}" dt="2025-03-26T23:19:14.871" v="55678" actId="207"/>
          <ac:spMkLst>
            <pc:docMk/>
            <pc:sldMk cId="3627362705" sldId="319"/>
            <ac:spMk id="6" creationId="{53CB56DE-58DD-4982-BD77-14B355269EF9}"/>
          </ac:spMkLst>
        </pc:spChg>
        <pc:spChg chg="del">
          <ac:chgData name="ĐÀO TRANG" userId="361a03a9eef70802" providerId="LiveId" clId="{67B38E1A-7AE8-4165-B04B-7C3DC36CBB7C}" dt="2025-03-26T23:17:47.150" v="54548" actId="478"/>
          <ac:spMkLst>
            <pc:docMk/>
            <pc:sldMk cId="3627362705" sldId="319"/>
            <ac:spMk id="15" creationId="{A85DEC8A-C2E5-4178-9791-BA9B1394F919}"/>
          </ac:spMkLst>
        </pc:spChg>
        <pc:picChg chg="add mod">
          <ac:chgData name="ĐÀO TRANG" userId="361a03a9eef70802" providerId="LiveId" clId="{67B38E1A-7AE8-4165-B04B-7C3DC36CBB7C}" dt="2025-03-26T23:18:42.625" v="55454" actId="14100"/>
          <ac:picMkLst>
            <pc:docMk/>
            <pc:sldMk cId="3627362705" sldId="319"/>
            <ac:picMk id="2" creationId="{13DE30F4-BE85-ED9F-5C18-CA273DE1E8D3}"/>
          </ac:picMkLst>
        </pc:picChg>
      </pc:sldChg>
      <pc:sldChg chg="addSp delSp modSp mod modClrScheme modAnim chgLayout">
        <pc:chgData name="ĐÀO TRANG" userId="361a03a9eef70802" providerId="LiveId" clId="{67B38E1A-7AE8-4165-B04B-7C3DC36CBB7C}" dt="2025-03-27T05:02:40.521" v="108035"/>
        <pc:sldMkLst>
          <pc:docMk/>
          <pc:sldMk cId="1404487581" sldId="330"/>
        </pc:sldMkLst>
        <pc:spChg chg="add mod">
          <ac:chgData name="ĐÀO TRANG" userId="361a03a9eef70802" providerId="LiveId" clId="{67B38E1A-7AE8-4165-B04B-7C3DC36CBB7C}" dt="2025-03-26T23:15:31.459" v="52779" actId="1076"/>
          <ac:spMkLst>
            <pc:docMk/>
            <pc:sldMk cId="1404487581" sldId="330"/>
            <ac:spMk id="3" creationId="{3A832526-8F39-7A33-673E-902B4F8541BA}"/>
          </ac:spMkLst>
        </pc:spChg>
        <pc:spChg chg="add mod">
          <ac:chgData name="ĐÀO TRANG" userId="361a03a9eef70802" providerId="LiveId" clId="{67B38E1A-7AE8-4165-B04B-7C3DC36CBB7C}" dt="2025-03-26T23:16:49.285" v="54323" actId="20577"/>
          <ac:spMkLst>
            <pc:docMk/>
            <pc:sldMk cId="1404487581" sldId="330"/>
            <ac:spMk id="6" creationId="{706CEDC9-1481-6FAD-C456-AC342CCB6503}"/>
          </ac:spMkLst>
        </pc:spChg>
        <pc:spChg chg="mod">
          <ac:chgData name="ĐÀO TRANG" userId="361a03a9eef70802" providerId="LiveId" clId="{67B38E1A-7AE8-4165-B04B-7C3DC36CBB7C}" dt="2025-03-26T23:14:14.615" v="51866" actId="207"/>
          <ac:spMkLst>
            <pc:docMk/>
            <pc:sldMk cId="1404487581" sldId="330"/>
            <ac:spMk id="7" creationId="{B4AF0836-6631-62BD-75EE-AFF9C363D152}"/>
          </ac:spMkLst>
        </pc:spChg>
        <pc:spChg chg="mod">
          <ac:chgData name="ĐÀO TRANG" userId="361a03a9eef70802" providerId="LiveId" clId="{67B38E1A-7AE8-4165-B04B-7C3DC36CBB7C}" dt="2025-03-26T23:14:17.352" v="51867" actId="207"/>
          <ac:spMkLst>
            <pc:docMk/>
            <pc:sldMk cId="1404487581" sldId="330"/>
            <ac:spMk id="8" creationId="{06E710A3-0047-9160-2391-725D75CD70E2}"/>
          </ac:spMkLst>
        </pc:spChg>
        <pc:spChg chg="del">
          <ac:chgData name="ĐÀO TRANG" userId="361a03a9eef70802" providerId="LiveId" clId="{67B38E1A-7AE8-4165-B04B-7C3DC36CBB7C}" dt="2025-03-26T23:13:47.665" v="51416" actId="478"/>
          <ac:spMkLst>
            <pc:docMk/>
            <pc:sldMk cId="1404487581" sldId="330"/>
            <ac:spMk id="15" creationId="{88FB0997-1A0F-66FB-C5CE-A6E8A760FC59}"/>
          </ac:spMkLst>
        </pc:spChg>
        <pc:picChg chg="add mod">
          <ac:chgData name="ĐÀO TRANG" userId="361a03a9eef70802" providerId="LiveId" clId="{67B38E1A-7AE8-4165-B04B-7C3DC36CBB7C}" dt="2025-03-26T23:13:52.182" v="51418" actId="1076"/>
          <ac:picMkLst>
            <pc:docMk/>
            <pc:sldMk cId="1404487581" sldId="330"/>
            <ac:picMk id="2" creationId="{CC2C71FA-0156-01A9-E7C8-C3095031B2A0}"/>
          </ac:picMkLst>
        </pc:picChg>
      </pc:sldChg>
      <pc:sldChg chg="ord modTransition">
        <pc:chgData name="ĐÀO TRANG" userId="361a03a9eef70802" providerId="LiveId" clId="{67B38E1A-7AE8-4165-B04B-7C3DC36CBB7C}" dt="2025-03-26T21:49:15.416" v="34404"/>
        <pc:sldMkLst>
          <pc:docMk/>
          <pc:sldMk cId="2431462673" sldId="332"/>
        </pc:sldMkLst>
      </pc:sldChg>
      <pc:sldChg chg="addSp delSp modSp new mod ord modTransition delAnim">
        <pc:chgData name="ĐÀO TRANG" userId="361a03a9eef70802" providerId="LiveId" clId="{67B38E1A-7AE8-4165-B04B-7C3DC36CBB7C}" dt="2025-03-27T05:08:18.325" v="109932" actId="1076"/>
        <pc:sldMkLst>
          <pc:docMk/>
          <pc:sldMk cId="354632818" sldId="333"/>
        </pc:sldMkLst>
        <pc:spChg chg="add mod">
          <ac:chgData name="ĐÀO TRANG" userId="361a03a9eef70802" providerId="LiveId" clId="{67B38E1A-7AE8-4165-B04B-7C3DC36CBB7C}" dt="2025-03-27T05:08:18.325" v="109932" actId="1076"/>
          <ac:spMkLst>
            <pc:docMk/>
            <pc:sldMk cId="354632818" sldId="333"/>
            <ac:spMk id="2" creationId="{ACF9280F-2830-1EAD-3716-3737B653852B}"/>
          </ac:spMkLst>
        </pc:spChg>
        <pc:picChg chg="del mod">
          <ac:chgData name="ĐÀO TRANG" userId="361a03a9eef70802" providerId="LiveId" clId="{67B38E1A-7AE8-4165-B04B-7C3DC36CBB7C}" dt="2025-03-26T20:40:42.048" v="31143" actId="478"/>
          <ac:picMkLst>
            <pc:docMk/>
            <pc:sldMk cId="354632818" sldId="333"/>
            <ac:picMk id="2" creationId="{4DD02D16-3A51-1C57-29DE-C037013B5EC3}"/>
          </ac:picMkLst>
        </pc:picChg>
        <pc:picChg chg="mod">
          <ac:chgData name="ĐÀO TRANG" userId="361a03a9eef70802" providerId="LiveId" clId="{67B38E1A-7AE8-4165-B04B-7C3DC36CBB7C}" dt="2025-03-27T05:08:15.814" v="109931" actId="1076"/>
          <ac:picMkLst>
            <pc:docMk/>
            <pc:sldMk cId="354632818" sldId="333"/>
            <ac:picMk id="3" creationId="{31A82DD5-8493-434E-C830-9F21678710DD}"/>
          </ac:picMkLst>
        </pc:picChg>
      </pc:sldChg>
      <pc:sldChg chg="del modTransition">
        <pc:chgData name="ĐÀO TRANG" userId="361a03a9eef70802" providerId="LiveId" clId="{67B38E1A-7AE8-4165-B04B-7C3DC36CBB7C}" dt="2025-03-26T22:51:30.584" v="48780" actId="47"/>
        <pc:sldMkLst>
          <pc:docMk/>
          <pc:sldMk cId="805281721" sldId="334"/>
        </pc:sldMkLst>
      </pc:sldChg>
      <pc:sldChg chg="addSp delSp modSp mod modTransition modClrScheme chgLayout">
        <pc:chgData name="ĐÀO TRANG" userId="361a03a9eef70802" providerId="LiveId" clId="{67B38E1A-7AE8-4165-B04B-7C3DC36CBB7C}" dt="2025-03-27T05:02:40.521" v="108035"/>
        <pc:sldMkLst>
          <pc:docMk/>
          <pc:sldMk cId="3934935216" sldId="335"/>
        </pc:sldMkLst>
        <pc:spChg chg="add mod">
          <ac:chgData name="ĐÀO TRANG" userId="361a03a9eef70802" providerId="LiveId" clId="{67B38E1A-7AE8-4165-B04B-7C3DC36CBB7C}" dt="2025-03-26T23:02:15.171" v="49901" actId="1038"/>
          <ac:spMkLst>
            <pc:docMk/>
            <pc:sldMk cId="3934935216" sldId="335"/>
            <ac:spMk id="3" creationId="{43D98315-FCD8-FE18-4B79-32A1FCE1A61B}"/>
          </ac:spMkLst>
        </pc:spChg>
        <pc:graphicFrameChg chg="mod modGraphic">
          <ac:chgData name="ĐÀO TRANG" userId="361a03a9eef70802" providerId="LiveId" clId="{67B38E1A-7AE8-4165-B04B-7C3DC36CBB7C}" dt="2025-03-26T23:01:40.626" v="49509" actId="14100"/>
          <ac:graphicFrameMkLst>
            <pc:docMk/>
            <pc:sldMk cId="3934935216" sldId="335"/>
            <ac:graphicFrameMk id="2" creationId="{00000000-0000-0000-0000-000000000000}"/>
          </ac:graphicFrameMkLst>
        </pc:graphicFrameChg>
        <pc:graphicFrameChg chg="add del mod">
          <ac:chgData name="ĐÀO TRANG" userId="361a03a9eef70802" providerId="LiveId" clId="{67B38E1A-7AE8-4165-B04B-7C3DC36CBB7C}" dt="2025-03-26T23:01:50.621" v="49694"/>
          <ac:graphicFrameMkLst>
            <pc:docMk/>
            <pc:sldMk cId="3934935216" sldId="335"/>
            <ac:graphicFrameMk id="4" creationId="{063F02BB-8889-B2DC-5025-3862A210E73C}"/>
          </ac:graphicFrameMkLst>
        </pc:graphicFrameChg>
      </pc:sldChg>
      <pc:sldChg chg="modSp mod ord modTransition modClrScheme chgLayout">
        <pc:chgData name="ĐÀO TRANG" userId="361a03a9eef70802" providerId="LiveId" clId="{67B38E1A-7AE8-4165-B04B-7C3DC36CBB7C}" dt="2025-03-27T05:02:40.521" v="108035"/>
        <pc:sldMkLst>
          <pc:docMk/>
          <pc:sldMk cId="873687892" sldId="337"/>
        </pc:sldMkLst>
        <pc:graphicFrameChg chg="mod modGraphic">
          <ac:chgData name="ĐÀO TRANG" userId="361a03a9eef70802" providerId="LiveId" clId="{67B38E1A-7AE8-4165-B04B-7C3DC36CBB7C}" dt="2025-03-26T22:39:21.394" v="43185" actId="122"/>
          <ac:graphicFrameMkLst>
            <pc:docMk/>
            <pc:sldMk cId="873687892" sldId="337"/>
            <ac:graphicFrameMk id="2" creationId="{00000000-0000-0000-0000-000000000000}"/>
          </ac:graphicFrameMkLst>
        </pc:graphicFrameChg>
      </pc:sldChg>
      <pc:sldChg chg="addSp delSp modSp mod modTransition modClrScheme chgLayout">
        <pc:chgData name="ĐÀO TRANG" userId="361a03a9eef70802" providerId="LiveId" clId="{67B38E1A-7AE8-4165-B04B-7C3DC36CBB7C}" dt="2025-03-27T05:02:40.521" v="108035"/>
        <pc:sldMkLst>
          <pc:docMk/>
          <pc:sldMk cId="1714533213" sldId="338"/>
        </pc:sldMkLst>
        <pc:spChg chg="add mod">
          <ac:chgData name="ĐÀO TRANG" userId="361a03a9eef70802" providerId="LiveId" clId="{67B38E1A-7AE8-4165-B04B-7C3DC36CBB7C}" dt="2025-03-26T22:23:10.921" v="38181" actId="1035"/>
          <ac:spMkLst>
            <pc:docMk/>
            <pc:sldMk cId="1714533213" sldId="338"/>
            <ac:spMk id="2" creationId="{7BAAE78C-EFC1-F244-9479-DB9572FA5D32}"/>
          </ac:spMkLst>
        </pc:spChg>
        <pc:picChg chg="add mod">
          <ac:chgData name="ĐÀO TRANG" userId="361a03a9eef70802" providerId="LiveId" clId="{67B38E1A-7AE8-4165-B04B-7C3DC36CBB7C}" dt="2025-03-26T22:23:13.508" v="38186" actId="1035"/>
          <ac:picMkLst>
            <pc:docMk/>
            <pc:sldMk cId="1714533213" sldId="338"/>
            <ac:picMk id="3" creationId="{222AA3D4-F5B6-0F5A-1A54-E0EEA49E938D}"/>
          </ac:picMkLst>
        </pc:picChg>
        <pc:picChg chg="del">
          <ac:chgData name="ĐÀO TRANG" userId="361a03a9eef70802" providerId="LiveId" clId="{67B38E1A-7AE8-4165-B04B-7C3DC36CBB7C}" dt="2025-03-26T22:20:53.429" v="36686" actId="478"/>
          <ac:picMkLst>
            <pc:docMk/>
            <pc:sldMk cId="1714533213" sldId="338"/>
            <ac:picMk id="1026" creationId="{00000000-0000-0000-0000-000000000000}"/>
          </ac:picMkLst>
        </pc:picChg>
      </pc:sldChg>
      <pc:sldChg chg="addSp delSp modSp mod addAnim delAnim">
        <pc:chgData name="ĐÀO TRANG" userId="361a03a9eef70802" providerId="LiveId" clId="{67B38E1A-7AE8-4165-B04B-7C3DC36CBB7C}" dt="2025-03-26T22:34:03.309" v="41365" actId="1076"/>
        <pc:sldMkLst>
          <pc:docMk/>
          <pc:sldMk cId="311931981" sldId="339"/>
        </pc:sldMkLst>
        <pc:spChg chg="add del mod">
          <ac:chgData name="ĐÀO TRANG" userId="361a03a9eef70802" providerId="LiveId" clId="{67B38E1A-7AE8-4165-B04B-7C3DC36CBB7C}" dt="2025-03-26T22:34:03.309" v="41365" actId="1076"/>
          <ac:spMkLst>
            <pc:docMk/>
            <pc:sldMk cId="311931981" sldId="339"/>
            <ac:spMk id="7" creationId="{67BB30A2-B416-0ADD-7683-31A3C56BB505}"/>
          </ac:spMkLst>
        </pc:spChg>
        <pc:graphicFrameChg chg="add del mod">
          <ac:chgData name="ĐÀO TRANG" userId="361a03a9eef70802" providerId="LiveId" clId="{67B38E1A-7AE8-4165-B04B-7C3DC36CBB7C}" dt="2025-03-26T22:26:22.240" v="38675"/>
          <ac:graphicFrameMkLst>
            <pc:docMk/>
            <pc:sldMk cId="311931981" sldId="339"/>
            <ac:graphicFrameMk id="2" creationId="{FAEAE10A-7D61-322F-90B5-CDDCB2469236}"/>
          </ac:graphicFrameMkLst>
        </pc:graphicFrameChg>
        <pc:picChg chg="add del">
          <ac:chgData name="ĐÀO TRANG" userId="361a03a9eef70802" providerId="LiveId" clId="{67B38E1A-7AE8-4165-B04B-7C3DC36CBB7C}" dt="2025-03-26T22:26:29.654" v="39020" actId="478"/>
          <ac:picMkLst>
            <pc:docMk/>
            <pc:sldMk cId="311931981" sldId="339"/>
            <ac:picMk id="8" creationId="{DC8DDF42-512E-8930-28FF-010F73FB5B4E}"/>
          </ac:picMkLst>
        </pc:picChg>
      </pc:sldChg>
      <pc:sldChg chg="delSp modSp mod modClrScheme chgLayout">
        <pc:chgData name="ĐÀO TRANG" userId="361a03a9eef70802" providerId="LiveId" clId="{67B38E1A-7AE8-4165-B04B-7C3DC36CBB7C}" dt="2025-03-27T05:02:40.521" v="108035"/>
        <pc:sldMkLst>
          <pc:docMk/>
          <pc:sldMk cId="1284718827" sldId="340"/>
        </pc:sldMkLst>
        <pc:spChg chg="mod">
          <ac:chgData name="ĐÀO TRANG" userId="361a03a9eef70802" providerId="LiveId" clId="{67B38E1A-7AE8-4165-B04B-7C3DC36CBB7C}" dt="2025-03-26T22:41:32.860" v="44108" actId="1036"/>
          <ac:spMkLst>
            <pc:docMk/>
            <pc:sldMk cId="1284718827" sldId="340"/>
            <ac:spMk id="4" creationId="{50A9DF8D-D09F-450A-908A-797E301304EB}"/>
          </ac:spMkLst>
        </pc:spChg>
        <pc:spChg chg="del">
          <ac:chgData name="ĐÀO TRANG" userId="361a03a9eef70802" providerId="LiveId" clId="{67B38E1A-7AE8-4165-B04B-7C3DC36CBB7C}" dt="2025-03-26T22:41:22.075" v="43920" actId="478"/>
          <ac:spMkLst>
            <pc:docMk/>
            <pc:sldMk cId="1284718827" sldId="340"/>
            <ac:spMk id="5" creationId="{4CACEA24-0788-4F38-A668-510893C9B415}"/>
          </ac:spMkLst>
        </pc:spChg>
        <pc:spChg chg="mod">
          <ac:chgData name="ĐÀO TRANG" userId="361a03a9eef70802" providerId="LiveId" clId="{67B38E1A-7AE8-4165-B04B-7C3DC36CBB7C}" dt="2025-03-26T22:41:49.713" v="44293" actId="14100"/>
          <ac:spMkLst>
            <pc:docMk/>
            <pc:sldMk cId="1284718827" sldId="340"/>
            <ac:spMk id="6" creationId="{424F5D0F-52FF-490F-AB52-7F8A90F8A402}"/>
          </ac:spMkLst>
        </pc:spChg>
      </pc:sldChg>
      <pc:sldChg chg="add del setBg">
        <pc:chgData name="ĐÀO TRANG" userId="361a03a9eef70802" providerId="LiveId" clId="{67B38E1A-7AE8-4165-B04B-7C3DC36CBB7C}" dt="2025-03-26T22:26:22.240" v="38675"/>
        <pc:sldMkLst>
          <pc:docMk/>
          <pc:sldMk cId="2649416072" sldId="340"/>
        </pc:sldMkLst>
      </pc:sldChg>
      <pc:sldChg chg="addSp delSp modSp mod modClrScheme modAnim chgLayout">
        <pc:chgData name="ĐÀO TRANG" userId="361a03a9eef70802" providerId="LiveId" clId="{67B38E1A-7AE8-4165-B04B-7C3DC36CBB7C}" dt="2025-03-27T05:02:40.521" v="108035"/>
        <pc:sldMkLst>
          <pc:docMk/>
          <pc:sldMk cId="67026244" sldId="341"/>
        </pc:sldMkLst>
        <pc:spChg chg="mod">
          <ac:chgData name="ĐÀO TRANG" userId="361a03a9eef70802" providerId="LiveId" clId="{67B38E1A-7AE8-4165-B04B-7C3DC36CBB7C}" dt="2025-03-27T01:15:29.937" v="105187" actId="14100"/>
          <ac:spMkLst>
            <pc:docMk/>
            <pc:sldMk cId="67026244" sldId="341"/>
            <ac:spMk id="2" creationId="{8D9036D4-1BDC-4B61-993C-3F725F75634C}"/>
          </ac:spMkLst>
        </pc:spChg>
        <pc:spChg chg="add mod">
          <ac:chgData name="ĐÀO TRANG" userId="361a03a9eef70802" providerId="LiveId" clId="{67B38E1A-7AE8-4165-B04B-7C3DC36CBB7C}" dt="2025-03-26T22:42:21.259" v="44478"/>
          <ac:spMkLst>
            <pc:docMk/>
            <pc:sldMk cId="67026244" sldId="341"/>
            <ac:spMk id="3" creationId="{AD63664F-BBED-030A-5341-3425CB1BE83F}"/>
          </ac:spMkLst>
        </pc:spChg>
        <pc:spChg chg="del">
          <ac:chgData name="ĐÀO TRANG" userId="361a03a9eef70802" providerId="LiveId" clId="{67B38E1A-7AE8-4165-B04B-7C3DC36CBB7C}" dt="2025-03-26T22:42:17.831" v="44476" actId="478"/>
          <ac:spMkLst>
            <pc:docMk/>
            <pc:sldMk cId="67026244" sldId="341"/>
            <ac:spMk id="4" creationId="{50A9DF8D-D09F-450A-908A-797E301304EB}"/>
          </ac:spMkLst>
        </pc:spChg>
        <pc:spChg chg="del">
          <ac:chgData name="ĐÀO TRANG" userId="361a03a9eef70802" providerId="LiveId" clId="{67B38E1A-7AE8-4165-B04B-7C3DC36CBB7C}" dt="2025-03-26T22:42:16.229" v="44475" actId="478"/>
          <ac:spMkLst>
            <pc:docMk/>
            <pc:sldMk cId="67026244" sldId="341"/>
            <ac:spMk id="5" creationId="{4CACEA24-0788-4F38-A668-510893C9B415}"/>
          </ac:spMkLst>
        </pc:spChg>
        <pc:spChg chg="del">
          <ac:chgData name="ĐÀO TRANG" userId="361a03a9eef70802" providerId="LiveId" clId="{67B38E1A-7AE8-4165-B04B-7C3DC36CBB7C}" dt="2025-03-26T22:42:19.644" v="44477" actId="478"/>
          <ac:spMkLst>
            <pc:docMk/>
            <pc:sldMk cId="67026244" sldId="341"/>
            <ac:spMk id="6" creationId="{C7745051-35B6-4ABA-91EE-3B0B2A241996}"/>
          </ac:spMkLst>
        </pc:spChg>
        <pc:spChg chg="add mod">
          <ac:chgData name="ĐÀO TRANG" userId="361a03a9eef70802" providerId="LiveId" clId="{67B38E1A-7AE8-4165-B04B-7C3DC36CBB7C}" dt="2025-03-26T22:42:21.259" v="44478"/>
          <ac:spMkLst>
            <pc:docMk/>
            <pc:sldMk cId="67026244" sldId="341"/>
            <ac:spMk id="23" creationId="{7AD90816-B588-60B5-AAFE-545FC2AD6B67}"/>
          </ac:spMkLst>
        </pc:spChg>
      </pc:sldChg>
      <pc:sldChg chg="mod modClrScheme chgLayout">
        <pc:chgData name="ĐÀO TRANG" userId="361a03a9eef70802" providerId="LiveId" clId="{67B38E1A-7AE8-4165-B04B-7C3DC36CBB7C}" dt="2025-03-27T05:02:40.521" v="108035"/>
        <pc:sldMkLst>
          <pc:docMk/>
          <pc:sldMk cId="3655596349" sldId="342"/>
        </pc:sldMkLst>
      </pc:sldChg>
      <pc:sldChg chg="addSp delSp modSp mod modClrScheme modAnim chgLayout">
        <pc:chgData name="ĐÀO TRANG" userId="361a03a9eef70802" providerId="LiveId" clId="{67B38E1A-7AE8-4165-B04B-7C3DC36CBB7C}" dt="2025-03-27T05:02:40.521" v="108035"/>
        <pc:sldMkLst>
          <pc:docMk/>
          <pc:sldMk cId="16889762" sldId="343"/>
        </pc:sldMkLst>
        <pc:spChg chg="add mod">
          <ac:chgData name="ĐÀO TRANG" userId="361a03a9eef70802" providerId="LiveId" clId="{67B38E1A-7AE8-4165-B04B-7C3DC36CBB7C}" dt="2025-03-26T22:42:41.580" v="44844"/>
          <ac:spMkLst>
            <pc:docMk/>
            <pc:sldMk cId="16889762" sldId="343"/>
            <ac:spMk id="2" creationId="{856ABDFA-788D-49F9-2679-9F2A143821BF}"/>
          </ac:spMkLst>
        </pc:spChg>
        <pc:spChg chg="add mod">
          <ac:chgData name="ĐÀO TRANG" userId="361a03a9eef70802" providerId="LiveId" clId="{67B38E1A-7AE8-4165-B04B-7C3DC36CBB7C}" dt="2025-03-26T22:42:41.580" v="44844"/>
          <ac:spMkLst>
            <pc:docMk/>
            <pc:sldMk cId="16889762" sldId="343"/>
            <ac:spMk id="3" creationId="{1475F3E6-967D-860E-F415-9E181AC502DE}"/>
          </ac:spMkLst>
        </pc:spChg>
        <pc:spChg chg="del">
          <ac:chgData name="ĐÀO TRANG" userId="361a03a9eef70802" providerId="LiveId" clId="{67B38E1A-7AE8-4165-B04B-7C3DC36CBB7C}" dt="2025-03-26T22:42:38.783" v="44842" actId="478"/>
          <ac:spMkLst>
            <pc:docMk/>
            <pc:sldMk cId="16889762" sldId="343"/>
            <ac:spMk id="4" creationId="{427EC93B-288F-4573-9821-9DA2A2AC788A}"/>
          </ac:spMkLst>
        </pc:spChg>
        <pc:spChg chg="del">
          <ac:chgData name="ĐÀO TRANG" userId="361a03a9eef70802" providerId="LiveId" clId="{67B38E1A-7AE8-4165-B04B-7C3DC36CBB7C}" dt="2025-03-26T22:42:37.993" v="44660" actId="478"/>
          <ac:spMkLst>
            <pc:docMk/>
            <pc:sldMk cId="16889762" sldId="343"/>
            <ac:spMk id="5" creationId="{1BA2701C-8198-4D46-8B91-75096B6E4BEF}"/>
          </ac:spMkLst>
        </pc:spChg>
        <pc:spChg chg="del">
          <ac:chgData name="ĐÀO TRANG" userId="361a03a9eef70802" providerId="LiveId" clId="{67B38E1A-7AE8-4165-B04B-7C3DC36CBB7C}" dt="2025-03-26T22:42:40.102" v="44843" actId="478"/>
          <ac:spMkLst>
            <pc:docMk/>
            <pc:sldMk cId="16889762" sldId="343"/>
            <ac:spMk id="6" creationId="{C77442A3-8DF7-4214-BA34-B15E3CBFBE12}"/>
          </ac:spMkLst>
        </pc:spChg>
      </pc:sldChg>
      <pc:sldChg chg="addSp delSp modSp mod modClrScheme modAnim chgLayout">
        <pc:chgData name="ĐÀO TRANG" userId="361a03a9eef70802" providerId="LiveId" clId="{67B38E1A-7AE8-4165-B04B-7C3DC36CBB7C}" dt="2025-03-27T05:02:40.521" v="108035"/>
        <pc:sldMkLst>
          <pc:docMk/>
          <pc:sldMk cId="892445495" sldId="344"/>
        </pc:sldMkLst>
        <pc:spChg chg="add mod">
          <ac:chgData name="ĐÀO TRANG" userId="361a03a9eef70802" providerId="LiveId" clId="{67B38E1A-7AE8-4165-B04B-7C3DC36CBB7C}" dt="2025-03-26T22:42:49.350" v="44849"/>
          <ac:spMkLst>
            <pc:docMk/>
            <pc:sldMk cId="892445495" sldId="344"/>
            <ac:spMk id="2" creationId="{2A618236-D163-D45D-B1AB-93E583A72F0E}"/>
          </ac:spMkLst>
        </pc:spChg>
        <pc:spChg chg="add mod">
          <ac:chgData name="ĐÀO TRANG" userId="361a03a9eef70802" providerId="LiveId" clId="{67B38E1A-7AE8-4165-B04B-7C3DC36CBB7C}" dt="2025-03-26T22:42:49.350" v="44849"/>
          <ac:spMkLst>
            <pc:docMk/>
            <pc:sldMk cId="892445495" sldId="344"/>
            <ac:spMk id="3" creationId="{6A6AAB90-3293-668E-47CB-BD68A30EE26A}"/>
          </ac:spMkLst>
        </pc:spChg>
        <pc:spChg chg="del mod">
          <ac:chgData name="ĐÀO TRANG" userId="361a03a9eef70802" providerId="LiveId" clId="{67B38E1A-7AE8-4165-B04B-7C3DC36CBB7C}" dt="2025-03-26T22:42:48.160" v="44848" actId="478"/>
          <ac:spMkLst>
            <pc:docMk/>
            <pc:sldMk cId="892445495" sldId="344"/>
            <ac:spMk id="4" creationId="{427EC93B-288F-4573-9821-9DA2A2AC788A}"/>
          </ac:spMkLst>
        </pc:spChg>
        <pc:spChg chg="del">
          <ac:chgData name="ĐÀO TRANG" userId="361a03a9eef70802" providerId="LiveId" clId="{67B38E1A-7AE8-4165-B04B-7C3DC36CBB7C}" dt="2025-03-26T22:42:45.929" v="44845" actId="478"/>
          <ac:spMkLst>
            <pc:docMk/>
            <pc:sldMk cId="892445495" sldId="344"/>
            <ac:spMk id="5" creationId="{1BA2701C-8198-4D46-8B91-75096B6E4BEF}"/>
          </ac:spMkLst>
        </pc:spChg>
        <pc:spChg chg="del">
          <ac:chgData name="ĐÀO TRANG" userId="361a03a9eef70802" providerId="LiveId" clId="{67B38E1A-7AE8-4165-B04B-7C3DC36CBB7C}" dt="2025-03-26T22:42:46.774" v="44846" actId="478"/>
          <ac:spMkLst>
            <pc:docMk/>
            <pc:sldMk cId="892445495" sldId="344"/>
            <ac:spMk id="6" creationId="{C77442A3-8DF7-4214-BA34-B15E3CBFBE12}"/>
          </ac:spMkLst>
        </pc:spChg>
        <pc:spChg chg="add mod">
          <ac:chgData name="ĐÀO TRANG" userId="361a03a9eef70802" providerId="LiveId" clId="{67B38E1A-7AE8-4165-B04B-7C3DC36CBB7C}" dt="2025-03-26T22:49:21.709" v="47492" actId="1076"/>
          <ac:spMkLst>
            <pc:docMk/>
            <pc:sldMk cId="892445495" sldId="344"/>
            <ac:spMk id="19" creationId="{12440E7C-3748-D9FD-3440-45573D9653E7}"/>
          </ac:spMkLst>
        </pc:spChg>
        <pc:picChg chg="mod">
          <ac:chgData name="ĐÀO TRANG" userId="361a03a9eef70802" providerId="LiveId" clId="{67B38E1A-7AE8-4165-B04B-7C3DC36CBB7C}" dt="2025-03-26T22:48:49.767" v="47072" actId="1076"/>
          <ac:picMkLst>
            <pc:docMk/>
            <pc:sldMk cId="892445495" sldId="344"/>
            <ac:picMk id="14" creationId="{04D7A9C9-6274-4C55-894D-CB36394DC6C6}"/>
          </ac:picMkLst>
        </pc:picChg>
        <pc:picChg chg="mod">
          <ac:chgData name="ĐÀO TRANG" userId="361a03a9eef70802" providerId="LiveId" clId="{67B38E1A-7AE8-4165-B04B-7C3DC36CBB7C}" dt="2025-03-26T22:48:50.862" v="47073" actId="1076"/>
          <ac:picMkLst>
            <pc:docMk/>
            <pc:sldMk cId="892445495" sldId="344"/>
            <ac:picMk id="15" creationId="{7EAC0586-846E-48C3-9CBB-B193D91FB2A4}"/>
          </ac:picMkLst>
        </pc:picChg>
        <pc:picChg chg="mod">
          <ac:chgData name="ĐÀO TRANG" userId="361a03a9eef70802" providerId="LiveId" clId="{67B38E1A-7AE8-4165-B04B-7C3DC36CBB7C}" dt="2025-03-26T22:48:52.520" v="47074" actId="1076"/>
          <ac:picMkLst>
            <pc:docMk/>
            <pc:sldMk cId="892445495" sldId="344"/>
            <ac:picMk id="16" creationId="{339D05A3-F395-4826-99AC-1CA5F000A060}"/>
          </ac:picMkLst>
        </pc:picChg>
        <pc:picChg chg="mod">
          <ac:chgData name="ĐÀO TRANG" userId="361a03a9eef70802" providerId="LiveId" clId="{67B38E1A-7AE8-4165-B04B-7C3DC36CBB7C}" dt="2025-03-26T22:48:54.049" v="47075" actId="1076"/>
          <ac:picMkLst>
            <pc:docMk/>
            <pc:sldMk cId="892445495" sldId="344"/>
            <ac:picMk id="17" creationId="{02A73C6B-1BD4-4ADC-8D72-C69215A641A1}"/>
          </ac:picMkLst>
        </pc:picChg>
      </pc:sldChg>
      <pc:sldChg chg="addSp delSp modSp mod modClrScheme delAnim modAnim chgLayout">
        <pc:chgData name="ĐÀO TRANG" userId="361a03a9eef70802" providerId="LiveId" clId="{67B38E1A-7AE8-4165-B04B-7C3DC36CBB7C}" dt="2025-03-27T05:02:40.521" v="108035"/>
        <pc:sldMkLst>
          <pc:docMk/>
          <pc:sldMk cId="3902484014" sldId="345"/>
        </pc:sldMkLst>
        <pc:spChg chg="add mod">
          <ac:chgData name="ĐÀO TRANG" userId="361a03a9eef70802" providerId="LiveId" clId="{67B38E1A-7AE8-4165-B04B-7C3DC36CBB7C}" dt="2025-03-26T22:50:08.642" v="48231" actId="1038"/>
          <ac:spMkLst>
            <pc:docMk/>
            <pc:sldMk cId="3902484014" sldId="345"/>
            <ac:spMk id="6" creationId="{BEA97023-BEE5-5F54-5C43-B8EF2042BE52}"/>
          </ac:spMkLst>
        </pc:spChg>
        <pc:spChg chg="mod">
          <ac:chgData name="ĐÀO TRANG" userId="361a03a9eef70802" providerId="LiveId" clId="{67B38E1A-7AE8-4165-B04B-7C3DC36CBB7C}" dt="2025-03-26T22:43:09.852" v="45231" actId="20577"/>
          <ac:spMkLst>
            <pc:docMk/>
            <pc:sldMk cId="3902484014" sldId="345"/>
            <ac:spMk id="12" creationId="{4838A1B3-E811-2B58-AE78-1C2BB7B3FFFE}"/>
          </ac:spMkLst>
        </pc:spChg>
        <pc:picChg chg="add mod">
          <ac:chgData name="ĐÀO TRANG" userId="361a03a9eef70802" providerId="LiveId" clId="{67B38E1A-7AE8-4165-B04B-7C3DC36CBB7C}" dt="2025-03-26T22:48:01.716" v="46516" actId="1076"/>
          <ac:picMkLst>
            <pc:docMk/>
            <pc:sldMk cId="3902484014" sldId="345"/>
            <ac:picMk id="4" creationId="{0118CC13-13A7-EB64-FDDA-E663EBCCB594}"/>
          </ac:picMkLst>
        </pc:picChg>
        <pc:picChg chg="add mod">
          <ac:chgData name="ĐÀO TRANG" userId="361a03a9eef70802" providerId="LiveId" clId="{67B38E1A-7AE8-4165-B04B-7C3DC36CBB7C}" dt="2025-03-26T22:48:23.519" v="46888" actId="1076"/>
          <ac:picMkLst>
            <pc:docMk/>
            <pc:sldMk cId="3902484014" sldId="345"/>
            <ac:picMk id="5" creationId="{CA0998A5-3310-1EDE-58C4-D7430376C855}"/>
          </ac:picMkLst>
        </pc:picChg>
        <pc:picChg chg="del">
          <ac:chgData name="ĐÀO TRANG" userId="361a03a9eef70802" providerId="LiveId" clId="{67B38E1A-7AE8-4165-B04B-7C3DC36CBB7C}" dt="2025-03-26T22:44:22.809" v="45595" actId="478"/>
          <ac:picMkLst>
            <pc:docMk/>
            <pc:sldMk cId="3902484014" sldId="345"/>
            <ac:picMk id="14" creationId="{402C5C71-746A-CA43-0B60-A7378A7E5B6B}"/>
          </ac:picMkLst>
        </pc:picChg>
        <pc:picChg chg="del">
          <ac:chgData name="ĐÀO TRANG" userId="361a03a9eef70802" providerId="LiveId" clId="{67B38E1A-7AE8-4165-B04B-7C3DC36CBB7C}" dt="2025-03-26T22:44:23.686" v="45596" actId="478"/>
          <ac:picMkLst>
            <pc:docMk/>
            <pc:sldMk cId="3902484014" sldId="345"/>
            <ac:picMk id="15" creationId="{D0CEEB60-D154-01BC-2ADB-17102D8D8C31}"/>
          </ac:picMkLst>
        </pc:picChg>
        <pc:picChg chg="del">
          <ac:chgData name="ĐÀO TRANG" userId="361a03a9eef70802" providerId="LiveId" clId="{67B38E1A-7AE8-4165-B04B-7C3DC36CBB7C}" dt="2025-03-26T22:44:25.116" v="45598" actId="478"/>
          <ac:picMkLst>
            <pc:docMk/>
            <pc:sldMk cId="3902484014" sldId="345"/>
            <ac:picMk id="16" creationId="{00DB70EE-C05C-C488-94A7-439D036E49C3}"/>
          </ac:picMkLst>
        </pc:picChg>
        <pc:picChg chg="del">
          <ac:chgData name="ĐÀO TRANG" userId="361a03a9eef70802" providerId="LiveId" clId="{67B38E1A-7AE8-4165-B04B-7C3DC36CBB7C}" dt="2025-03-26T22:44:24.383" v="45597" actId="478"/>
          <ac:picMkLst>
            <pc:docMk/>
            <pc:sldMk cId="3902484014" sldId="345"/>
            <ac:picMk id="17" creationId="{B8FD1AAA-A8D9-DAE3-5630-7FDC1945978C}"/>
          </ac:picMkLst>
        </pc:picChg>
        <pc:picChg chg="add">
          <ac:chgData name="ĐÀO TRANG" userId="361a03a9eef70802" providerId="LiveId" clId="{67B38E1A-7AE8-4165-B04B-7C3DC36CBB7C}" dt="2025-03-26T22:44:26.345" v="45599"/>
          <ac:picMkLst>
            <pc:docMk/>
            <pc:sldMk cId="3902484014" sldId="345"/>
            <ac:picMk id="1026" creationId="{C92B72AD-AE86-4459-9C08-3613C36678DF}"/>
          </ac:picMkLst>
        </pc:picChg>
        <pc:picChg chg="add del">
          <ac:chgData name="ĐÀO TRANG" userId="361a03a9eef70802" providerId="LiveId" clId="{67B38E1A-7AE8-4165-B04B-7C3DC36CBB7C}" dt="2025-03-26T22:44:43.982" v="45782" actId="478"/>
          <ac:picMkLst>
            <pc:docMk/>
            <pc:sldMk cId="3902484014" sldId="345"/>
            <ac:picMk id="1028" creationId="{DF0C9103-B180-ACFB-3D01-E089639C329B}"/>
          </ac:picMkLst>
        </pc:picChg>
        <pc:picChg chg="add mod">
          <ac:chgData name="ĐÀO TRANG" userId="361a03a9eef70802" providerId="LiveId" clId="{67B38E1A-7AE8-4165-B04B-7C3DC36CBB7C}" dt="2025-03-26T22:50:50.280" v="48598" actId="1037"/>
          <ac:picMkLst>
            <pc:docMk/>
            <pc:sldMk cId="3902484014" sldId="345"/>
            <ac:picMk id="1030" creationId="{4544D9EA-6FE3-85AB-85E1-5496D10240C4}"/>
          </ac:picMkLst>
        </pc:picChg>
      </pc:sldChg>
      <pc:sldChg chg="addSp delSp modSp new modTransition">
        <pc:chgData name="ĐÀO TRANG" userId="361a03a9eef70802" providerId="LiveId" clId="{67B38E1A-7AE8-4165-B04B-7C3DC36CBB7C}" dt="2025-03-26T23:04:59" v="51010" actId="1038"/>
        <pc:sldMkLst>
          <pc:docMk/>
          <pc:sldMk cId="112318658" sldId="346"/>
        </pc:sldMkLst>
        <pc:picChg chg="add del mod">
          <ac:chgData name="ĐÀO TRANG" userId="361a03a9eef70802" providerId="LiveId" clId="{67B38E1A-7AE8-4165-B04B-7C3DC36CBB7C}" dt="2025-03-26T23:03:21.862" v="50270" actId="478"/>
          <ac:picMkLst>
            <pc:docMk/>
            <pc:sldMk cId="112318658" sldId="346"/>
            <ac:picMk id="2" creationId="{D82C05C2-ED29-34CE-43E7-E85E5CBA00F6}"/>
          </ac:picMkLst>
        </pc:picChg>
        <pc:picChg chg="add del mod">
          <ac:chgData name="ĐÀO TRANG" userId="361a03a9eef70802" providerId="LiveId" clId="{67B38E1A-7AE8-4165-B04B-7C3DC36CBB7C}" dt="2025-03-26T23:03:20.982" v="50269" actId="478"/>
          <ac:picMkLst>
            <pc:docMk/>
            <pc:sldMk cId="112318658" sldId="346"/>
            <ac:picMk id="3" creationId="{7DDEEAA6-1653-9C90-02F6-2AAA180F332B}"/>
          </ac:picMkLst>
        </pc:picChg>
        <pc:picChg chg="add del mod">
          <ac:chgData name="ĐÀO TRANG" userId="361a03a9eef70802" providerId="LiveId" clId="{67B38E1A-7AE8-4165-B04B-7C3DC36CBB7C}" dt="2025-03-26T23:03:22.634" v="50454" actId="478"/>
          <ac:picMkLst>
            <pc:docMk/>
            <pc:sldMk cId="112318658" sldId="346"/>
            <ac:picMk id="4" creationId="{C84D3353-3927-21D6-BD48-314E8E0B653E}"/>
          </ac:picMkLst>
        </pc:picChg>
        <pc:picChg chg="add mod">
          <ac:chgData name="ĐÀO TRANG" userId="361a03a9eef70802" providerId="LiveId" clId="{67B38E1A-7AE8-4165-B04B-7C3DC36CBB7C}" dt="2025-03-26T23:04:59" v="51010" actId="1038"/>
          <ac:picMkLst>
            <pc:docMk/>
            <pc:sldMk cId="112318658" sldId="346"/>
            <ac:picMk id="5" creationId="{1FD03EB5-4CFB-7AC0-EE2B-34A84809ACB9}"/>
          </ac:picMkLst>
        </pc:picChg>
        <pc:picChg chg="add mod">
          <ac:chgData name="ĐÀO TRANG" userId="361a03a9eef70802" providerId="LiveId" clId="{67B38E1A-7AE8-4165-B04B-7C3DC36CBB7C}" dt="2025-03-26T23:04:07.766" v="50828" actId="1076"/>
          <ac:picMkLst>
            <pc:docMk/>
            <pc:sldMk cId="112318658" sldId="346"/>
            <ac:picMk id="6" creationId="{4F7D05A4-3CD8-5284-4916-3D48A5EE6183}"/>
          </ac:picMkLst>
        </pc:picChg>
        <pc:picChg chg="add mod">
          <ac:chgData name="ĐÀO TRANG" userId="361a03a9eef70802" providerId="LiveId" clId="{67B38E1A-7AE8-4165-B04B-7C3DC36CBB7C}" dt="2025-03-26T23:04:05.630" v="50827" actId="1076"/>
          <ac:picMkLst>
            <pc:docMk/>
            <pc:sldMk cId="112318658" sldId="346"/>
            <ac:picMk id="7" creationId="{CC68D386-C31D-550A-769F-FA456D46F1AB}"/>
          </ac:picMkLst>
        </pc:picChg>
      </pc:sldChg>
      <pc:sldChg chg="modSp del mod">
        <pc:chgData name="ĐÀO TRANG" userId="361a03a9eef70802" providerId="LiveId" clId="{67B38E1A-7AE8-4165-B04B-7C3DC36CBB7C}" dt="2025-03-26T23:02:19.381" v="50083" actId="47"/>
        <pc:sldMkLst>
          <pc:docMk/>
          <pc:sldMk cId="1175310798" sldId="346"/>
        </pc:sldMkLst>
        <pc:graphicFrameChg chg="mod modGraphic">
          <ac:chgData name="ĐÀO TRANG" userId="361a03a9eef70802" providerId="LiveId" clId="{67B38E1A-7AE8-4165-B04B-7C3DC36CBB7C}" dt="2025-03-26T22:57:18.099" v="49327" actId="2084"/>
          <ac:graphicFrameMkLst>
            <pc:docMk/>
            <pc:sldMk cId="1175310798" sldId="346"/>
            <ac:graphicFrameMk id="2" creationId="{93D9E8C0-CFF8-7934-DCD6-C19F1FF51B9B}"/>
          </ac:graphicFrameMkLst>
        </pc:graphicFrameChg>
      </pc:sldChg>
      <pc:sldChg chg="modSp mod modTransition modClrScheme chgLayout">
        <pc:chgData name="ĐÀO TRANG" userId="361a03a9eef70802" providerId="LiveId" clId="{67B38E1A-7AE8-4165-B04B-7C3DC36CBB7C}" dt="2025-03-27T05:02:40.521" v="108035"/>
        <pc:sldMkLst>
          <pc:docMk/>
          <pc:sldMk cId="0" sldId="347"/>
        </pc:sldMkLst>
        <pc:spChg chg="mod">
          <ac:chgData name="ĐÀO TRANG" userId="361a03a9eef70802" providerId="LiveId" clId="{67B38E1A-7AE8-4165-B04B-7C3DC36CBB7C}" dt="2025-03-26T23:45:01.407" v="60457" actId="113"/>
          <ac:spMkLst>
            <pc:docMk/>
            <pc:sldMk cId="0" sldId="347"/>
            <ac:spMk id="6" creationId="{00000000-0000-0000-0000-000000000000}"/>
          </ac:spMkLst>
        </pc:spChg>
      </pc:sldChg>
      <pc:sldChg chg="modSp mod modTransition modClrScheme chgLayout">
        <pc:chgData name="ĐÀO TRANG" userId="361a03a9eef70802" providerId="LiveId" clId="{67B38E1A-7AE8-4165-B04B-7C3DC36CBB7C}" dt="2025-03-27T05:02:40.521" v="108035"/>
        <pc:sldMkLst>
          <pc:docMk/>
          <pc:sldMk cId="0" sldId="348"/>
        </pc:sldMkLst>
        <pc:spChg chg="mod">
          <ac:chgData name="ĐÀO TRANG" userId="361a03a9eef70802" providerId="LiveId" clId="{67B38E1A-7AE8-4165-B04B-7C3DC36CBB7C}" dt="2025-03-26T23:44:49.932" v="60200" actId="255"/>
          <ac:spMkLst>
            <pc:docMk/>
            <pc:sldMk cId="0" sldId="348"/>
            <ac:spMk id="7" creationId="{00000000-0000-0000-0000-000000000000}"/>
          </ac:spMkLst>
        </pc:spChg>
        <pc:spChg chg="mod">
          <ac:chgData name="ĐÀO TRANG" userId="361a03a9eef70802" providerId="LiveId" clId="{67B38E1A-7AE8-4165-B04B-7C3DC36CBB7C}" dt="2025-03-26T23:44:42.989" v="59942" actId="14100"/>
          <ac:spMkLst>
            <pc:docMk/>
            <pc:sldMk cId="0" sldId="348"/>
            <ac:spMk id="8" creationId="{00000000-0000-0000-0000-000000000000}"/>
          </ac:spMkLst>
        </pc:spChg>
        <pc:spChg chg="mod">
          <ac:chgData name="ĐÀO TRANG" userId="361a03a9eef70802" providerId="LiveId" clId="{67B38E1A-7AE8-4165-B04B-7C3DC36CBB7C}" dt="2025-03-26T23:44:33.758" v="59940" actId="255"/>
          <ac:spMkLst>
            <pc:docMk/>
            <pc:sldMk cId="0" sldId="348"/>
            <ac:spMk id="9" creationId="{00000000-0000-0000-0000-000000000000}"/>
          </ac:spMkLst>
        </pc:spChg>
        <pc:spChg chg="mod">
          <ac:chgData name="ĐÀO TRANG" userId="361a03a9eef70802" providerId="LiveId" clId="{67B38E1A-7AE8-4165-B04B-7C3DC36CBB7C}" dt="2025-03-26T23:44:26.225" v="59683" actId="255"/>
          <ac:spMkLst>
            <pc:docMk/>
            <pc:sldMk cId="0" sldId="348"/>
            <ac:spMk id="10" creationId="{00000000-0000-0000-0000-000000000000}"/>
          </ac:spMkLst>
        </pc:spChg>
      </pc:sldChg>
      <pc:sldChg chg="mod modClrScheme modAnim chgLayout">
        <pc:chgData name="ĐÀO TRANG" userId="361a03a9eef70802" providerId="LiveId" clId="{67B38E1A-7AE8-4165-B04B-7C3DC36CBB7C}" dt="2025-03-27T05:02:40.521" v="108035"/>
        <pc:sldMkLst>
          <pc:docMk/>
          <pc:sldMk cId="0" sldId="349"/>
        </pc:sldMkLst>
      </pc:sldChg>
      <pc:sldChg chg="mod ord modTransition modClrScheme modAnim chgLayout">
        <pc:chgData name="ĐÀO TRANG" userId="361a03a9eef70802" providerId="LiveId" clId="{67B38E1A-7AE8-4165-B04B-7C3DC36CBB7C}" dt="2025-03-27T05:02:40.521" v="108035"/>
        <pc:sldMkLst>
          <pc:docMk/>
          <pc:sldMk cId="0" sldId="350"/>
        </pc:sldMkLst>
      </pc:sldChg>
      <pc:sldChg chg="mod modClrScheme modAnim chgLayout">
        <pc:chgData name="ĐÀO TRANG" userId="361a03a9eef70802" providerId="LiveId" clId="{67B38E1A-7AE8-4165-B04B-7C3DC36CBB7C}" dt="2025-03-27T05:02:40.521" v="108035"/>
        <pc:sldMkLst>
          <pc:docMk/>
          <pc:sldMk cId="0" sldId="351"/>
        </pc:sldMkLst>
      </pc:sldChg>
      <pc:sldChg chg="add del setBg">
        <pc:chgData name="ĐÀO TRANG" userId="361a03a9eef70802" providerId="LiveId" clId="{67B38E1A-7AE8-4165-B04B-7C3DC36CBB7C}" dt="2025-03-27T00:00:31.002" v="61981"/>
        <pc:sldMkLst>
          <pc:docMk/>
          <pc:sldMk cId="2258963342" sldId="352"/>
        </pc:sldMkLst>
      </pc:sldChg>
      <pc:sldChg chg="addSp delSp modSp mod modClrScheme modAnim chgLayout">
        <pc:chgData name="ĐÀO TRANG" userId="361a03a9eef70802" providerId="LiveId" clId="{67B38E1A-7AE8-4165-B04B-7C3DC36CBB7C}" dt="2025-03-27T05:02:40.521" v="108035"/>
        <pc:sldMkLst>
          <pc:docMk/>
          <pc:sldMk cId="3532371503" sldId="352"/>
        </pc:sldMkLst>
        <pc:spChg chg="add mod">
          <ac:chgData name="ĐÀO TRANG" userId="361a03a9eef70802" providerId="LiveId" clId="{67B38E1A-7AE8-4165-B04B-7C3DC36CBB7C}" dt="2025-03-27T00:02:19.381" v="64325" actId="207"/>
          <ac:spMkLst>
            <pc:docMk/>
            <pc:sldMk cId="3532371503" sldId="352"/>
            <ac:spMk id="7" creationId="{A20450CC-9B15-F86C-1D53-9C22A6DEA333}"/>
          </ac:spMkLst>
        </pc:spChg>
        <pc:spChg chg="mod">
          <ac:chgData name="ĐÀO TRANG" userId="361a03a9eef70802" providerId="LiveId" clId="{67B38E1A-7AE8-4165-B04B-7C3DC36CBB7C}" dt="2025-03-27T00:01:50.493" v="63684" actId="6549"/>
          <ac:spMkLst>
            <pc:docMk/>
            <pc:sldMk cId="3532371503" sldId="352"/>
            <ac:spMk id="10" creationId="{5DEEA7CC-842E-3589-1332-714A268AF846}"/>
          </ac:spMkLst>
        </pc:spChg>
        <pc:spChg chg="del">
          <ac:chgData name="ĐÀO TRANG" userId="361a03a9eef70802" providerId="LiveId" clId="{67B38E1A-7AE8-4165-B04B-7C3DC36CBB7C}" dt="2025-03-27T00:01:52.143" v="63995" actId="478"/>
          <ac:spMkLst>
            <pc:docMk/>
            <pc:sldMk cId="3532371503" sldId="352"/>
            <ac:spMk id="11" creationId="{50F9FB2E-EBD5-6614-4270-9225DB739CAB}"/>
          </ac:spMkLst>
        </pc:spChg>
        <pc:grpChg chg="mod">
          <ac:chgData name="ĐÀO TRANG" userId="361a03a9eef70802" providerId="LiveId" clId="{67B38E1A-7AE8-4165-B04B-7C3DC36CBB7C}" dt="2025-03-27T00:02:13.965" v="64323" actId="1076"/>
          <ac:grpSpMkLst>
            <pc:docMk/>
            <pc:sldMk cId="3532371503" sldId="352"/>
            <ac:grpSpMk id="4" creationId="{87493A7E-EBD6-0BC8-52D2-DF0A7DFEF4F6}"/>
          </ac:grpSpMkLst>
        </pc:grpChg>
      </pc:sldChg>
      <pc:sldChg chg="addSp delSp modSp mod modClrScheme modAnim chgLayout">
        <pc:chgData name="ĐÀO TRANG" userId="361a03a9eef70802" providerId="LiveId" clId="{67B38E1A-7AE8-4165-B04B-7C3DC36CBB7C}" dt="2025-03-27T05:02:40.521" v="108035"/>
        <pc:sldMkLst>
          <pc:docMk/>
          <pc:sldMk cId="0" sldId="353"/>
        </pc:sldMkLst>
        <pc:spChg chg="del">
          <ac:chgData name="ĐÀO TRANG" userId="361a03a9eef70802" providerId="LiveId" clId="{67B38E1A-7AE8-4165-B04B-7C3DC36CBB7C}" dt="2025-03-27T00:04:36.023" v="65259" actId="478"/>
          <ac:spMkLst>
            <pc:docMk/>
            <pc:sldMk cId="0" sldId="353"/>
            <ac:spMk id="5" creationId="{00000000-0000-0000-0000-000000000000}"/>
          </ac:spMkLst>
        </pc:spChg>
        <pc:spChg chg="add mod">
          <ac:chgData name="ĐÀO TRANG" userId="361a03a9eef70802" providerId="LiveId" clId="{67B38E1A-7AE8-4165-B04B-7C3DC36CBB7C}" dt="2025-03-27T00:04:40.210" v="65570" actId="1076"/>
          <ac:spMkLst>
            <pc:docMk/>
            <pc:sldMk cId="0" sldId="353"/>
            <ac:spMk id="7" creationId="{F3E813A2-BC58-36C7-5A96-F748853DE6EC}"/>
          </ac:spMkLst>
        </pc:spChg>
        <pc:picChg chg="mod">
          <ac:chgData name="ĐÀO TRANG" userId="361a03a9eef70802" providerId="LiveId" clId="{67B38E1A-7AE8-4165-B04B-7C3DC36CBB7C}" dt="2025-03-27T00:11:39.932" v="67441" actId="1076"/>
          <ac:picMkLst>
            <pc:docMk/>
            <pc:sldMk cId="0" sldId="353"/>
            <ac:picMk id="8" creationId="{75EDD6A3-02AF-B296-5BBF-8FC23FA28DA1}"/>
          </ac:picMkLst>
        </pc:picChg>
      </pc:sldChg>
      <pc:sldChg chg="delSp del mod">
        <pc:chgData name="ĐÀO TRANG" userId="361a03a9eef70802" providerId="LiveId" clId="{67B38E1A-7AE8-4165-B04B-7C3DC36CBB7C}" dt="2025-03-27T00:04:55.950" v="65881" actId="47"/>
        <pc:sldMkLst>
          <pc:docMk/>
          <pc:sldMk cId="2132864837" sldId="354"/>
        </pc:sldMkLst>
        <pc:spChg chg="del">
          <ac:chgData name="ĐÀO TRANG" userId="361a03a9eef70802" providerId="LiveId" clId="{67B38E1A-7AE8-4165-B04B-7C3DC36CBB7C}" dt="2025-03-27T00:04:16.512" v="64946" actId="478"/>
          <ac:spMkLst>
            <pc:docMk/>
            <pc:sldMk cId="2132864837" sldId="354"/>
            <ac:spMk id="6" creationId="{862DD4A5-E89B-F4FC-F558-2869DB3C198D}"/>
          </ac:spMkLst>
        </pc:spChg>
      </pc:sldChg>
      <pc:sldChg chg="addSp modSp mod modClrScheme modAnim chgLayout">
        <pc:chgData name="ĐÀO TRANG" userId="361a03a9eef70802" providerId="LiveId" clId="{67B38E1A-7AE8-4165-B04B-7C3DC36CBB7C}" dt="2025-03-27T05:02:40.521" v="108035"/>
        <pc:sldMkLst>
          <pc:docMk/>
          <pc:sldMk cId="3215594812" sldId="355"/>
        </pc:sldMkLst>
        <pc:picChg chg="add mod">
          <ac:chgData name="ĐÀO TRANG" userId="361a03a9eef70802" providerId="LiveId" clId="{67B38E1A-7AE8-4165-B04B-7C3DC36CBB7C}" dt="2025-03-27T00:11:54.907" v="67752"/>
          <ac:picMkLst>
            <pc:docMk/>
            <pc:sldMk cId="3215594812" sldId="355"/>
            <ac:picMk id="7" creationId="{9CEC099D-F900-A539-02DC-AE2395D4913F}"/>
          </ac:picMkLst>
        </pc:picChg>
      </pc:sldChg>
      <pc:sldChg chg="addSp modSp mod modClrScheme modAnim chgLayout">
        <pc:chgData name="ĐÀO TRANG" userId="361a03a9eef70802" providerId="LiveId" clId="{67B38E1A-7AE8-4165-B04B-7C3DC36CBB7C}" dt="2025-03-27T05:02:40.521" v="108035"/>
        <pc:sldMkLst>
          <pc:docMk/>
          <pc:sldMk cId="2999402156" sldId="356"/>
        </pc:sldMkLst>
        <pc:picChg chg="add mod">
          <ac:chgData name="ĐÀO TRANG" userId="361a03a9eef70802" providerId="LiveId" clId="{67B38E1A-7AE8-4165-B04B-7C3DC36CBB7C}" dt="2025-03-27T00:11:59.808" v="68063"/>
          <ac:picMkLst>
            <pc:docMk/>
            <pc:sldMk cId="2999402156" sldId="356"/>
            <ac:picMk id="5" creationId="{BCDBEB60-9A3F-A839-3113-C4837D7F03B0}"/>
          </ac:picMkLst>
        </pc:picChg>
      </pc:sldChg>
      <pc:sldChg chg="addSp modSp mod modClrScheme modAnim chgLayout">
        <pc:chgData name="ĐÀO TRANG" userId="361a03a9eef70802" providerId="LiveId" clId="{67B38E1A-7AE8-4165-B04B-7C3DC36CBB7C}" dt="2025-03-27T05:02:40.521" v="108035"/>
        <pc:sldMkLst>
          <pc:docMk/>
          <pc:sldMk cId="2826856269" sldId="357"/>
        </pc:sldMkLst>
        <pc:picChg chg="add mod">
          <ac:chgData name="ĐÀO TRANG" userId="361a03a9eef70802" providerId="LiveId" clId="{67B38E1A-7AE8-4165-B04B-7C3DC36CBB7C}" dt="2025-03-27T00:12:03.652" v="68064"/>
          <ac:picMkLst>
            <pc:docMk/>
            <pc:sldMk cId="2826856269" sldId="357"/>
            <ac:picMk id="7" creationId="{47124917-35FB-0164-DC3A-CACB484FE78A}"/>
          </ac:picMkLst>
        </pc:picChg>
      </pc:sldChg>
      <pc:sldChg chg="modSp mod">
        <pc:chgData name="ĐÀO TRANG" userId="361a03a9eef70802" providerId="LiveId" clId="{67B38E1A-7AE8-4165-B04B-7C3DC36CBB7C}" dt="2025-03-27T00:29:47.826" v="82244" actId="1076"/>
        <pc:sldMkLst>
          <pc:docMk/>
          <pc:sldMk cId="3930036785" sldId="358"/>
        </pc:sldMkLst>
        <pc:spChg chg="mod">
          <ac:chgData name="ĐÀO TRANG" userId="361a03a9eef70802" providerId="LiveId" clId="{67B38E1A-7AE8-4165-B04B-7C3DC36CBB7C}" dt="2025-03-27T00:29:16.642" v="81566" actId="20577"/>
          <ac:spMkLst>
            <pc:docMk/>
            <pc:sldMk cId="3930036785" sldId="358"/>
            <ac:spMk id="10" creationId="{99F097C5-03C6-1BED-FD5A-0046AFCA7CE8}"/>
          </ac:spMkLst>
        </pc:spChg>
        <pc:spChg chg="mod">
          <ac:chgData name="ĐÀO TRANG" userId="361a03a9eef70802" providerId="LiveId" clId="{67B38E1A-7AE8-4165-B04B-7C3DC36CBB7C}" dt="2025-03-27T00:29:47.826" v="82244" actId="1076"/>
          <ac:spMkLst>
            <pc:docMk/>
            <pc:sldMk cId="3930036785" sldId="358"/>
            <ac:spMk id="11" creationId="{9D8A03FA-FF18-6B23-8D01-BD7A4724A672}"/>
          </ac:spMkLst>
        </pc:spChg>
        <pc:spChg chg="mod">
          <ac:chgData name="ĐÀO TRANG" userId="361a03a9eef70802" providerId="LiveId" clId="{67B38E1A-7AE8-4165-B04B-7C3DC36CBB7C}" dt="2025-03-27T00:29:40.186" v="82243" actId="1076"/>
          <ac:spMkLst>
            <pc:docMk/>
            <pc:sldMk cId="3930036785" sldId="358"/>
            <ac:spMk id="12" creationId="{E59AE113-176D-458B-72D2-C11EA92C1DBD}"/>
          </ac:spMkLst>
        </pc:spChg>
      </pc:sldChg>
      <pc:sldChg chg="modSp del mod">
        <pc:chgData name="ĐÀO TRANG" userId="361a03a9eef70802" providerId="LiveId" clId="{67B38E1A-7AE8-4165-B04B-7C3DC36CBB7C}" dt="2025-03-27T00:37:20.579" v="83496" actId="47"/>
        <pc:sldMkLst>
          <pc:docMk/>
          <pc:sldMk cId="3374846316" sldId="359"/>
        </pc:sldMkLst>
        <pc:graphicFrameChg chg="modGraphic">
          <ac:chgData name="ĐÀO TRANG" userId="361a03a9eef70802" providerId="LiveId" clId="{67B38E1A-7AE8-4165-B04B-7C3DC36CBB7C}" dt="2025-03-27T00:33:57.702" v="83185" actId="20577"/>
          <ac:graphicFrameMkLst>
            <pc:docMk/>
            <pc:sldMk cId="3374846316" sldId="359"/>
            <ac:graphicFrameMk id="2" creationId="{5EC5D51A-1E67-6576-F843-FBA1D2A0F8DC}"/>
          </ac:graphicFrameMkLst>
        </pc:graphicFrameChg>
      </pc:sldChg>
      <pc:sldChg chg="new modTransition">
        <pc:chgData name="ĐÀO TRANG" userId="361a03a9eef70802" providerId="LiveId" clId="{67B38E1A-7AE8-4165-B04B-7C3DC36CBB7C}" dt="2025-03-27T00:47:56.056" v="85191"/>
        <pc:sldMkLst>
          <pc:docMk/>
          <pc:sldMk cId="3557699774" sldId="359"/>
        </pc:sldMkLst>
      </pc:sldChg>
      <pc:sldChg chg="addSp delSp modSp mod">
        <pc:chgData name="ĐÀO TRANG" userId="361a03a9eef70802" providerId="LiveId" clId="{67B38E1A-7AE8-4165-B04B-7C3DC36CBB7C}" dt="2025-03-27T00:54:11.038" v="90369" actId="20577"/>
        <pc:sldMkLst>
          <pc:docMk/>
          <pc:sldMk cId="3313832739" sldId="360"/>
        </pc:sldMkLst>
        <pc:spChg chg="mod">
          <ac:chgData name="ĐÀO TRANG" userId="361a03a9eef70802" providerId="LiveId" clId="{67B38E1A-7AE8-4165-B04B-7C3DC36CBB7C}" dt="2025-03-27T00:53:59.190" v="89881" actId="1076"/>
          <ac:spMkLst>
            <pc:docMk/>
            <pc:sldMk cId="3313832739" sldId="360"/>
            <ac:spMk id="2" creationId="{644EDE0A-3D2D-3701-20B9-F190E16BC21E}"/>
          </ac:spMkLst>
        </pc:spChg>
        <pc:spChg chg="add del mod">
          <ac:chgData name="ĐÀO TRANG" userId="361a03a9eef70802" providerId="LiveId" clId="{67B38E1A-7AE8-4165-B04B-7C3DC36CBB7C}" dt="2025-03-27T00:51:31.194" v="87281" actId="478"/>
          <ac:spMkLst>
            <pc:docMk/>
            <pc:sldMk cId="3313832739" sldId="360"/>
            <ac:spMk id="4" creationId="{9D9BD0BB-2EA2-6A46-F690-BB3BB2FBC8AE}"/>
          </ac:spMkLst>
        </pc:spChg>
        <pc:spChg chg="add mod">
          <ac:chgData name="ĐÀO TRANG" userId="361a03a9eef70802" providerId="LiveId" clId="{67B38E1A-7AE8-4165-B04B-7C3DC36CBB7C}" dt="2025-03-27T00:53:43.594" v="89570" actId="20577"/>
          <ac:spMkLst>
            <pc:docMk/>
            <pc:sldMk cId="3313832739" sldId="360"/>
            <ac:spMk id="5" creationId="{6728A0AB-0C1C-BDE1-124E-3C729AEE23D1}"/>
          </ac:spMkLst>
        </pc:spChg>
        <pc:spChg chg="add mod">
          <ac:chgData name="ĐÀO TRANG" userId="361a03a9eef70802" providerId="LiveId" clId="{67B38E1A-7AE8-4165-B04B-7C3DC36CBB7C}" dt="2025-03-27T00:54:11.038" v="90369" actId="20577"/>
          <ac:spMkLst>
            <pc:docMk/>
            <pc:sldMk cId="3313832739" sldId="360"/>
            <ac:spMk id="6" creationId="{C2BF9F08-731F-FE89-E7D6-BD3E051B8359}"/>
          </ac:spMkLst>
        </pc:spChg>
        <pc:spChg chg="mod">
          <ac:chgData name="ĐÀO TRANG" userId="361a03a9eef70802" providerId="LiveId" clId="{67B38E1A-7AE8-4165-B04B-7C3DC36CBB7C}" dt="2025-03-27T00:50:18.634" v="85997" actId="6549"/>
          <ac:spMkLst>
            <pc:docMk/>
            <pc:sldMk cId="3313832739" sldId="360"/>
            <ac:spMk id="14" creationId="{5B91C9E1-7F99-233F-97F0-EB8AEF2F81C5}"/>
          </ac:spMkLst>
        </pc:spChg>
        <pc:grpChg chg="del">
          <ac:chgData name="ĐÀO TRANG" userId="361a03a9eef70802" providerId="LiveId" clId="{67B38E1A-7AE8-4165-B04B-7C3DC36CBB7C}" dt="2025-03-27T00:50:10.998" v="85683" actId="478"/>
          <ac:grpSpMkLst>
            <pc:docMk/>
            <pc:sldMk cId="3313832739" sldId="360"/>
            <ac:grpSpMk id="19" creationId="{17129019-98F9-FE9F-9A5C-269438A0AD7B}"/>
          </ac:grpSpMkLst>
        </pc:grpChg>
        <pc:grpChg chg="del">
          <ac:chgData name="ĐÀO TRANG" userId="361a03a9eef70802" providerId="LiveId" clId="{67B38E1A-7AE8-4165-B04B-7C3DC36CBB7C}" dt="2025-03-27T00:50:11.792" v="85684" actId="478"/>
          <ac:grpSpMkLst>
            <pc:docMk/>
            <pc:sldMk cId="3313832739" sldId="360"/>
            <ac:grpSpMk id="21" creationId="{B621C741-F1DB-F46F-18A4-2EF5C3AA026C}"/>
          </ac:grpSpMkLst>
        </pc:grpChg>
        <pc:grpChg chg="del">
          <ac:chgData name="ĐÀO TRANG" userId="361a03a9eef70802" providerId="LiveId" clId="{67B38E1A-7AE8-4165-B04B-7C3DC36CBB7C}" dt="2025-03-27T00:50:12.445" v="85685" actId="478"/>
          <ac:grpSpMkLst>
            <pc:docMk/>
            <pc:sldMk cId="3313832739" sldId="360"/>
            <ac:grpSpMk id="23" creationId="{279B751E-C5BE-C909-66BB-528F43DA3106}"/>
          </ac:grpSpMkLst>
        </pc:grpChg>
        <pc:grpChg chg="del">
          <ac:chgData name="ĐÀO TRANG" userId="361a03a9eef70802" providerId="LiveId" clId="{67B38E1A-7AE8-4165-B04B-7C3DC36CBB7C}" dt="2025-03-27T00:50:13.247" v="85686" actId="478"/>
          <ac:grpSpMkLst>
            <pc:docMk/>
            <pc:sldMk cId="3313832739" sldId="360"/>
            <ac:grpSpMk id="25" creationId="{66AB99BF-0CF9-EA55-708C-D81831EFD244}"/>
          </ac:grpSpMkLst>
        </pc:grpChg>
      </pc:sldChg>
      <pc:sldChg chg="modSp mod">
        <pc:chgData name="ĐÀO TRANG" userId="361a03a9eef70802" providerId="LiveId" clId="{67B38E1A-7AE8-4165-B04B-7C3DC36CBB7C}" dt="2025-03-27T00:56:33.778" v="92262" actId="1076"/>
        <pc:sldMkLst>
          <pc:docMk/>
          <pc:sldMk cId="626563877" sldId="361"/>
        </pc:sldMkLst>
        <pc:spChg chg="mod">
          <ac:chgData name="ĐÀO TRANG" userId="361a03a9eef70802" providerId="LiveId" clId="{67B38E1A-7AE8-4165-B04B-7C3DC36CBB7C}" dt="2025-03-27T00:56:33.778" v="92262" actId="1076"/>
          <ac:spMkLst>
            <pc:docMk/>
            <pc:sldMk cId="626563877" sldId="361"/>
            <ac:spMk id="14" creationId="{9371F137-6E04-A5B3-10B3-429DDCCB085C}"/>
          </ac:spMkLst>
        </pc:spChg>
      </pc:sldChg>
      <pc:sldChg chg="addSp delSp modSp mod">
        <pc:chgData name="ĐÀO TRANG" userId="361a03a9eef70802" providerId="LiveId" clId="{67B38E1A-7AE8-4165-B04B-7C3DC36CBB7C}" dt="2025-03-27T00:58:47.275" v="95006" actId="207"/>
        <pc:sldMkLst>
          <pc:docMk/>
          <pc:sldMk cId="3410244983" sldId="362"/>
        </pc:sldMkLst>
        <pc:spChg chg="del">
          <ac:chgData name="ĐÀO TRANG" userId="361a03a9eef70802" providerId="LiveId" clId="{67B38E1A-7AE8-4165-B04B-7C3DC36CBB7C}" dt="2025-03-27T00:57:28.834" v="92902" actId="478"/>
          <ac:spMkLst>
            <pc:docMk/>
            <pc:sldMk cId="3410244983" sldId="362"/>
            <ac:spMk id="2" creationId="{83ADC61C-515E-7A46-1964-AF13D796E87C}"/>
          </ac:spMkLst>
        </pc:spChg>
        <pc:spChg chg="mod">
          <ac:chgData name="ĐÀO TRANG" userId="361a03a9eef70802" providerId="LiveId" clId="{67B38E1A-7AE8-4165-B04B-7C3DC36CBB7C}" dt="2025-03-27T00:58:47.275" v="95006" actId="207"/>
          <ac:spMkLst>
            <pc:docMk/>
            <pc:sldMk cId="3410244983" sldId="362"/>
            <ac:spMk id="6" creationId="{F38F27B3-3117-8010-1965-93A0D7CA57DC}"/>
          </ac:spMkLst>
        </pc:spChg>
        <pc:spChg chg="add mod">
          <ac:chgData name="ĐÀO TRANG" userId="361a03a9eef70802" providerId="LiveId" clId="{67B38E1A-7AE8-4165-B04B-7C3DC36CBB7C}" dt="2025-03-27T00:58:42.486" v="94695" actId="1076"/>
          <ac:spMkLst>
            <pc:docMk/>
            <pc:sldMk cId="3410244983" sldId="362"/>
            <ac:spMk id="9" creationId="{D956A661-20A9-AB67-5CCE-E9F16E1A8BCE}"/>
          </ac:spMkLst>
        </pc:spChg>
      </pc:sldChg>
      <pc:sldChg chg="addSp modSp new mod modTransition">
        <pc:chgData name="ĐÀO TRANG" userId="361a03a9eef70802" providerId="LiveId" clId="{67B38E1A-7AE8-4165-B04B-7C3DC36CBB7C}" dt="2025-03-27T01:04:24.314" v="97880" actId="14100"/>
        <pc:sldMkLst>
          <pc:docMk/>
          <pc:sldMk cId="458416670" sldId="363"/>
        </pc:sldMkLst>
        <pc:picChg chg="add mod">
          <ac:chgData name="ĐÀO TRANG" userId="361a03a9eef70802" providerId="LiveId" clId="{67B38E1A-7AE8-4165-B04B-7C3DC36CBB7C}" dt="2025-03-27T01:04:24.314" v="97880" actId="14100"/>
          <ac:picMkLst>
            <pc:docMk/>
            <pc:sldMk cId="458416670" sldId="363"/>
            <ac:picMk id="2" creationId="{3A203C9A-B335-8A2A-2508-8B25FF6425A8}"/>
          </ac:picMkLst>
        </pc:picChg>
      </pc:sldChg>
      <pc:sldChg chg="addSp delSp modSp mod">
        <pc:chgData name="ĐÀO TRANG" userId="361a03a9eef70802" providerId="LiveId" clId="{67B38E1A-7AE8-4165-B04B-7C3DC36CBB7C}" dt="2025-03-27T05:07:03.400" v="109514" actId="20577"/>
        <pc:sldMkLst>
          <pc:docMk/>
          <pc:sldMk cId="2362598370" sldId="364"/>
        </pc:sldMkLst>
        <pc:spChg chg="add del mod">
          <ac:chgData name="ĐÀO TRANG" userId="361a03a9eef70802" providerId="LiveId" clId="{67B38E1A-7AE8-4165-B04B-7C3DC36CBB7C}" dt="2025-03-27T05:06:43.386" v="109390" actId="478"/>
          <ac:spMkLst>
            <pc:docMk/>
            <pc:sldMk cId="2362598370" sldId="364"/>
            <ac:spMk id="5" creationId="{96F0A861-1655-5FA8-1B8D-63BB2CF22221}"/>
          </ac:spMkLst>
        </pc:spChg>
        <pc:spChg chg="mod">
          <ac:chgData name="ĐÀO TRANG" userId="361a03a9eef70802" providerId="LiveId" clId="{67B38E1A-7AE8-4165-B04B-7C3DC36CBB7C}" dt="2025-03-27T05:07:03.400" v="109514" actId="20577"/>
          <ac:spMkLst>
            <pc:docMk/>
            <pc:sldMk cId="2362598370" sldId="364"/>
            <ac:spMk id="44" creationId="{26C3D058-1EDD-DE94-3DDD-DFC5A7047801}"/>
          </ac:spMkLst>
        </pc:spChg>
        <pc:spChg chg="mod">
          <ac:chgData name="ĐÀO TRANG" userId="361a03a9eef70802" providerId="LiveId" clId="{67B38E1A-7AE8-4165-B04B-7C3DC36CBB7C}" dt="2025-03-27T05:05:33.688" v="108821" actId="1076"/>
          <ac:spMkLst>
            <pc:docMk/>
            <pc:sldMk cId="2362598370" sldId="364"/>
            <ac:spMk id="46" creationId="{8B9439C3-A713-9032-71B0-F1F3907C4C8E}"/>
          </ac:spMkLst>
        </pc:spChg>
        <pc:grpChg chg="del">
          <ac:chgData name="ĐÀO TRANG" userId="361a03a9eef70802" providerId="LiveId" clId="{67B38E1A-7AE8-4165-B04B-7C3DC36CBB7C}" dt="2025-03-27T05:06:30.394" v="109272" actId="478"/>
          <ac:grpSpMkLst>
            <pc:docMk/>
            <pc:sldMk cId="2362598370" sldId="364"/>
            <ac:grpSpMk id="6" creationId="{FF53575B-6F5D-6150-7648-712548953A16}"/>
          </ac:grpSpMkLst>
        </pc:grpChg>
        <pc:grpChg chg="del">
          <ac:chgData name="ĐÀO TRANG" userId="361a03a9eef70802" providerId="LiveId" clId="{67B38E1A-7AE8-4165-B04B-7C3DC36CBB7C}" dt="2025-03-27T05:06:49.464" v="109396" actId="478"/>
          <ac:grpSpMkLst>
            <pc:docMk/>
            <pc:sldMk cId="2362598370" sldId="364"/>
            <ac:grpSpMk id="8" creationId="{86851FA7-1A9F-4E5D-2B2B-56B98E8CD0AE}"/>
          </ac:grpSpMkLst>
        </pc:grpChg>
        <pc:grpChg chg="del">
          <ac:chgData name="ĐÀO TRANG" userId="361a03a9eef70802" providerId="LiveId" clId="{67B38E1A-7AE8-4165-B04B-7C3DC36CBB7C}" dt="2025-03-27T05:06:31.155" v="109273" actId="478"/>
          <ac:grpSpMkLst>
            <pc:docMk/>
            <pc:sldMk cId="2362598370" sldId="364"/>
            <ac:grpSpMk id="10" creationId="{29A21A1C-901B-F749-8D88-C5BCEB5DA231}"/>
          </ac:grpSpMkLst>
        </pc:grpChg>
        <pc:grpChg chg="del">
          <ac:chgData name="ĐÀO TRANG" userId="361a03a9eef70802" providerId="LiveId" clId="{67B38E1A-7AE8-4165-B04B-7C3DC36CBB7C}" dt="2025-03-27T05:06:34.337" v="109276" actId="478"/>
          <ac:grpSpMkLst>
            <pc:docMk/>
            <pc:sldMk cId="2362598370" sldId="364"/>
            <ac:grpSpMk id="12" creationId="{49253025-5CCB-A94F-3BBF-CA57B0B40456}"/>
          </ac:grpSpMkLst>
        </pc:grpChg>
        <pc:grpChg chg="del">
          <ac:chgData name="ĐÀO TRANG" userId="361a03a9eef70802" providerId="LiveId" clId="{67B38E1A-7AE8-4165-B04B-7C3DC36CBB7C}" dt="2025-03-27T05:06:47.200" v="109393" actId="478"/>
          <ac:grpSpMkLst>
            <pc:docMk/>
            <pc:sldMk cId="2362598370" sldId="364"/>
            <ac:grpSpMk id="14" creationId="{0CDFC31E-37DD-0805-DCDA-A07F8BDF4C8D}"/>
          </ac:grpSpMkLst>
        </pc:grpChg>
        <pc:grpChg chg="del">
          <ac:chgData name="ĐÀO TRANG" userId="361a03a9eef70802" providerId="LiveId" clId="{67B38E1A-7AE8-4165-B04B-7C3DC36CBB7C}" dt="2025-03-27T05:06:50.265" v="109397" actId="478"/>
          <ac:grpSpMkLst>
            <pc:docMk/>
            <pc:sldMk cId="2362598370" sldId="364"/>
            <ac:grpSpMk id="16" creationId="{57054E98-4E1E-7745-E600-612F33769CAC}"/>
          </ac:grpSpMkLst>
        </pc:grpChg>
        <pc:grpChg chg="del">
          <ac:chgData name="ĐÀO TRANG" userId="361a03a9eef70802" providerId="LiveId" clId="{67B38E1A-7AE8-4165-B04B-7C3DC36CBB7C}" dt="2025-03-27T05:06:39.112" v="109388" actId="478"/>
          <ac:grpSpMkLst>
            <pc:docMk/>
            <pc:sldMk cId="2362598370" sldId="364"/>
            <ac:grpSpMk id="18" creationId="{5B7F651C-FB7D-60D4-C0A0-18B3ABEE1DE1}"/>
          </ac:grpSpMkLst>
        </pc:grpChg>
        <pc:grpChg chg="del">
          <ac:chgData name="ĐÀO TRANG" userId="361a03a9eef70802" providerId="LiveId" clId="{67B38E1A-7AE8-4165-B04B-7C3DC36CBB7C}" dt="2025-03-27T05:06:48.087" v="109394" actId="478"/>
          <ac:grpSpMkLst>
            <pc:docMk/>
            <pc:sldMk cId="2362598370" sldId="364"/>
            <ac:grpSpMk id="20" creationId="{6D0D235D-2A3F-8FD4-9CB3-AED7AD94AE23}"/>
          </ac:grpSpMkLst>
        </pc:grpChg>
        <pc:grpChg chg="del">
          <ac:chgData name="ĐÀO TRANG" userId="361a03a9eef70802" providerId="LiveId" clId="{67B38E1A-7AE8-4165-B04B-7C3DC36CBB7C}" dt="2025-03-27T05:06:48.796" v="109395" actId="478"/>
          <ac:grpSpMkLst>
            <pc:docMk/>
            <pc:sldMk cId="2362598370" sldId="364"/>
            <ac:grpSpMk id="22" creationId="{DEC18F4C-FDD6-492C-1678-6DB2DB475F10}"/>
          </ac:grpSpMkLst>
        </pc:grpChg>
        <pc:grpChg chg="del">
          <ac:chgData name="ĐÀO TRANG" userId="361a03a9eef70802" providerId="LiveId" clId="{67B38E1A-7AE8-4165-B04B-7C3DC36CBB7C}" dt="2025-03-27T05:06:32.434" v="109274" actId="478"/>
          <ac:grpSpMkLst>
            <pc:docMk/>
            <pc:sldMk cId="2362598370" sldId="364"/>
            <ac:grpSpMk id="24" creationId="{C3D8FB4F-69D3-086E-2ECC-F46098B0C42B}"/>
          </ac:grpSpMkLst>
        </pc:grpChg>
        <pc:grpChg chg="del mod">
          <ac:chgData name="ĐÀO TRANG" userId="361a03a9eef70802" providerId="LiveId" clId="{67B38E1A-7AE8-4165-B04B-7C3DC36CBB7C}" dt="2025-03-27T05:06:46.389" v="109392" actId="478"/>
          <ac:grpSpMkLst>
            <pc:docMk/>
            <pc:sldMk cId="2362598370" sldId="364"/>
            <ac:grpSpMk id="26" creationId="{82F54F97-BD1C-19A7-C424-CA477AF2E1FF}"/>
          </ac:grpSpMkLst>
        </pc:grpChg>
        <pc:grpChg chg="del mod">
          <ac:chgData name="ĐÀO TRANG" userId="361a03a9eef70802" providerId="LiveId" clId="{67B38E1A-7AE8-4165-B04B-7C3DC36CBB7C}" dt="2025-03-27T05:06:51.257" v="109504" actId="478"/>
          <ac:grpSpMkLst>
            <pc:docMk/>
            <pc:sldMk cId="2362598370" sldId="364"/>
            <ac:grpSpMk id="28" creationId="{160C6A6E-817A-DD7D-97C6-7DA9F4CACF60}"/>
          </ac:grpSpMkLst>
        </pc:grpChg>
        <pc:grpChg chg="del">
          <ac:chgData name="ĐÀO TRANG" userId="361a03a9eef70802" providerId="LiveId" clId="{67B38E1A-7AE8-4165-B04B-7C3DC36CBB7C}" dt="2025-03-27T05:06:29.426" v="109271" actId="478"/>
          <ac:grpSpMkLst>
            <pc:docMk/>
            <pc:sldMk cId="2362598370" sldId="364"/>
            <ac:grpSpMk id="30" creationId="{ADC8E265-0342-FB64-529E-2AEEBCF10935}"/>
          </ac:grpSpMkLst>
        </pc:grpChg>
        <pc:grpChg chg="del">
          <ac:chgData name="ĐÀO TRANG" userId="361a03a9eef70802" providerId="LiveId" clId="{67B38E1A-7AE8-4165-B04B-7C3DC36CBB7C}" dt="2025-03-27T05:06:35.170" v="109277" actId="478"/>
          <ac:grpSpMkLst>
            <pc:docMk/>
            <pc:sldMk cId="2362598370" sldId="364"/>
            <ac:grpSpMk id="32" creationId="{447F6A6F-F491-1A16-7483-7355A74B502C}"/>
          </ac:grpSpMkLst>
        </pc:grpChg>
        <pc:grpChg chg="del">
          <ac:chgData name="ĐÀO TRANG" userId="361a03a9eef70802" providerId="LiveId" clId="{67B38E1A-7AE8-4165-B04B-7C3DC36CBB7C}" dt="2025-03-27T05:06:37.682" v="109386" actId="478"/>
          <ac:grpSpMkLst>
            <pc:docMk/>
            <pc:sldMk cId="2362598370" sldId="364"/>
            <ac:grpSpMk id="34" creationId="{0958574D-B3BF-8C90-6F07-218A7271E4F9}"/>
          </ac:grpSpMkLst>
        </pc:grpChg>
        <pc:grpChg chg="del">
          <ac:chgData name="ĐÀO TRANG" userId="361a03a9eef70802" providerId="LiveId" clId="{67B38E1A-7AE8-4165-B04B-7C3DC36CBB7C}" dt="2025-03-27T05:06:36.129" v="109278" actId="478"/>
          <ac:grpSpMkLst>
            <pc:docMk/>
            <pc:sldMk cId="2362598370" sldId="364"/>
            <ac:grpSpMk id="36" creationId="{583DFB97-90FD-C972-8A8E-C27D1E634182}"/>
          </ac:grpSpMkLst>
        </pc:grpChg>
        <pc:grpChg chg="del">
          <ac:chgData name="ĐÀO TRANG" userId="361a03a9eef70802" providerId="LiveId" clId="{67B38E1A-7AE8-4165-B04B-7C3DC36CBB7C}" dt="2025-03-27T05:06:38.435" v="109387" actId="478"/>
          <ac:grpSpMkLst>
            <pc:docMk/>
            <pc:sldMk cId="2362598370" sldId="364"/>
            <ac:grpSpMk id="38" creationId="{D2F59E7E-E135-DF54-1786-9F21E92385FC}"/>
          </ac:grpSpMkLst>
        </pc:grpChg>
        <pc:grpChg chg="del">
          <ac:chgData name="ĐÀO TRANG" userId="361a03a9eef70802" providerId="LiveId" clId="{67B38E1A-7AE8-4165-B04B-7C3DC36CBB7C}" dt="2025-03-27T05:06:33.690" v="109275" actId="478"/>
          <ac:grpSpMkLst>
            <pc:docMk/>
            <pc:sldMk cId="2362598370" sldId="364"/>
            <ac:grpSpMk id="40" creationId="{D4AE893B-E20F-D143-6087-5AC360BDA8A5}"/>
          </ac:grpSpMkLst>
        </pc:grpChg>
        <pc:grpChg chg="del">
          <ac:chgData name="ĐÀO TRANG" userId="361a03a9eef70802" providerId="LiveId" clId="{67B38E1A-7AE8-4165-B04B-7C3DC36CBB7C}" dt="2025-03-27T05:06:36.928" v="109279" actId="478"/>
          <ac:grpSpMkLst>
            <pc:docMk/>
            <pc:sldMk cId="2362598370" sldId="364"/>
            <ac:grpSpMk id="42" creationId="{C9C3AD6E-0C01-CF11-D2F9-B4F30E1FA472}"/>
          </ac:grpSpMkLst>
        </pc:grpChg>
      </pc:sldChg>
      <pc:sldChg chg="delSp modSp new modTransition">
        <pc:chgData name="ĐÀO TRANG" userId="361a03a9eef70802" providerId="LiveId" clId="{67B38E1A-7AE8-4165-B04B-7C3DC36CBB7C}" dt="2025-03-27T01:11:12.197" v="103423"/>
        <pc:sldMkLst>
          <pc:docMk/>
          <pc:sldMk cId="427487855" sldId="365"/>
        </pc:sldMkLst>
        <pc:spChg chg="del mod">
          <ac:chgData name="ĐÀO TRANG" userId="361a03a9eef70802" providerId="LiveId" clId="{67B38E1A-7AE8-4165-B04B-7C3DC36CBB7C}" dt="2025-03-27T01:11:03.328" v="103291"/>
          <ac:spMkLst>
            <pc:docMk/>
            <pc:sldMk cId="427487855" sldId="365"/>
            <ac:spMk id="2" creationId="{16F51A14-5511-D92D-BCA8-A4866D9D6AC6}"/>
          </ac:spMkLst>
        </pc:spChg>
        <pc:spChg chg="del mod">
          <ac:chgData name="ĐÀO TRANG" userId="361a03a9eef70802" providerId="LiveId" clId="{67B38E1A-7AE8-4165-B04B-7C3DC36CBB7C}" dt="2025-03-27T01:11:03.328" v="103291"/>
          <ac:spMkLst>
            <pc:docMk/>
            <pc:sldMk cId="427487855" sldId="365"/>
            <ac:spMk id="3" creationId="{98C9349B-0A1B-56BD-0DEE-003C2E7506E0}"/>
          </ac:spMkLst>
        </pc:spChg>
        <pc:spChg chg="mod">
          <ac:chgData name="ĐÀO TRANG" userId="361a03a9eef70802" providerId="LiveId" clId="{67B38E1A-7AE8-4165-B04B-7C3DC36CBB7C}" dt="2025-03-27T01:11:03.328" v="103291"/>
          <ac:spMkLst>
            <pc:docMk/>
            <pc:sldMk cId="427487855" sldId="365"/>
            <ac:spMk id="4" creationId="{DD282073-ADC7-017F-61CC-CF08AEDA341F}"/>
          </ac:spMkLst>
        </pc:spChg>
      </pc:sldChg>
      <pc:sldChg chg="addSp modSp new mod modTransition modClrScheme chgLayout">
        <pc:chgData name="ĐÀO TRANG" userId="361a03a9eef70802" providerId="LiveId" clId="{67B38E1A-7AE8-4165-B04B-7C3DC36CBB7C}" dt="2025-03-27T05:02:40.521" v="108035"/>
        <pc:sldMkLst>
          <pc:docMk/>
          <pc:sldMk cId="3340266872" sldId="366"/>
        </pc:sldMkLst>
        <pc:picChg chg="add mod">
          <ac:chgData name="ĐÀO TRANG" userId="361a03a9eef70802" providerId="LiveId" clId="{67B38E1A-7AE8-4165-B04B-7C3DC36CBB7C}" dt="2025-03-27T01:13:06.593" v="103923" actId="14100"/>
          <ac:picMkLst>
            <pc:docMk/>
            <pc:sldMk cId="3340266872" sldId="366"/>
            <ac:picMk id="2" creationId="{424B4630-E627-ED42-4A9C-5C8AF65EDA33}"/>
          </ac:picMkLst>
        </pc:picChg>
      </pc:sldChg>
      <pc:sldChg chg="new mod modTransition modClrScheme chgLayout">
        <pc:chgData name="ĐÀO TRANG" userId="361a03a9eef70802" providerId="LiveId" clId="{67B38E1A-7AE8-4165-B04B-7C3DC36CBB7C}" dt="2025-03-27T05:02:40.521" v="108035"/>
        <pc:sldMkLst>
          <pc:docMk/>
          <pc:sldMk cId="3405158163" sldId="367"/>
        </pc:sldMkLst>
      </pc:sldChg>
      <pc:sldChg chg="delSp modSp new del modTransition">
        <pc:chgData name="ĐÀO TRANG" userId="361a03a9eef70802" providerId="LiveId" clId="{67B38E1A-7AE8-4165-B04B-7C3DC36CBB7C}" dt="2025-03-27T01:21:46.218" v="106434" actId="47"/>
        <pc:sldMkLst>
          <pc:docMk/>
          <pc:sldMk cId="1373477847" sldId="368"/>
        </pc:sldMkLst>
        <pc:spChg chg="del mod">
          <ac:chgData name="ĐÀO TRANG" userId="361a03a9eef70802" providerId="LiveId" clId="{67B38E1A-7AE8-4165-B04B-7C3DC36CBB7C}" dt="2025-03-27T01:20:52.524" v="106121"/>
          <ac:spMkLst>
            <pc:docMk/>
            <pc:sldMk cId="1373477847" sldId="368"/>
            <ac:spMk id="2" creationId="{54F04D82-C2D1-0BA5-2545-5371146AA0CF}"/>
          </ac:spMkLst>
        </pc:spChg>
        <pc:spChg chg="del mod">
          <ac:chgData name="ĐÀO TRANG" userId="361a03a9eef70802" providerId="LiveId" clId="{67B38E1A-7AE8-4165-B04B-7C3DC36CBB7C}" dt="2025-03-27T01:20:52.524" v="106121"/>
          <ac:spMkLst>
            <pc:docMk/>
            <pc:sldMk cId="1373477847" sldId="368"/>
            <ac:spMk id="3" creationId="{AC9B308C-DB42-05F8-C9ED-D068EB575521}"/>
          </ac:spMkLst>
        </pc:spChg>
        <pc:spChg chg="del mod">
          <ac:chgData name="ĐÀO TRANG" userId="361a03a9eef70802" providerId="LiveId" clId="{67B38E1A-7AE8-4165-B04B-7C3DC36CBB7C}" dt="2025-03-27T01:20:52.524" v="106121"/>
          <ac:spMkLst>
            <pc:docMk/>
            <pc:sldMk cId="1373477847" sldId="368"/>
            <ac:spMk id="4" creationId="{D69A2266-9BD7-18C7-8BEB-AD4DD32514F6}"/>
          </ac:spMkLst>
        </pc:spChg>
        <pc:spChg chg="del mod">
          <ac:chgData name="ĐÀO TRANG" userId="361a03a9eef70802" providerId="LiveId" clId="{67B38E1A-7AE8-4165-B04B-7C3DC36CBB7C}" dt="2025-03-27T01:20:52.524" v="106121"/>
          <ac:spMkLst>
            <pc:docMk/>
            <pc:sldMk cId="1373477847" sldId="368"/>
            <ac:spMk id="5" creationId="{7AAD8411-6D66-F625-1275-7E63F92F8AD1}"/>
          </ac:spMkLst>
        </pc:spChg>
        <pc:spChg chg="del mod">
          <ac:chgData name="ĐÀO TRANG" userId="361a03a9eef70802" providerId="LiveId" clId="{67B38E1A-7AE8-4165-B04B-7C3DC36CBB7C}" dt="2025-03-27T01:20:52.524" v="106121"/>
          <ac:spMkLst>
            <pc:docMk/>
            <pc:sldMk cId="1373477847" sldId="368"/>
            <ac:spMk id="6" creationId="{8541C6B3-3AF2-0CC1-2F69-A4A5D512EE1D}"/>
          </ac:spMkLst>
        </pc:spChg>
      </pc:sldChg>
      <pc:sldChg chg="delSp modSp mod modClrScheme chgLayout">
        <pc:chgData name="ĐÀO TRANG" userId="361a03a9eef70802" providerId="LiveId" clId="{67B38E1A-7AE8-4165-B04B-7C3DC36CBB7C}" dt="2025-03-27T05:02:40.521" v="108035"/>
        <pc:sldMkLst>
          <pc:docMk/>
          <pc:sldMk cId="2806905021" sldId="369"/>
        </pc:sldMkLst>
        <pc:spChg chg="del">
          <ac:chgData name="ĐÀO TRANG" userId="361a03a9eef70802" providerId="LiveId" clId="{67B38E1A-7AE8-4165-B04B-7C3DC36CBB7C}" dt="2025-03-27T01:21:55.522" v="106762" actId="478"/>
          <ac:spMkLst>
            <pc:docMk/>
            <pc:sldMk cId="2806905021" sldId="369"/>
            <ac:spMk id="5" creationId="{7BDCD59B-040F-9CEB-049E-BD4E8C19E5DE}"/>
          </ac:spMkLst>
        </pc:spChg>
        <pc:spChg chg="mod">
          <ac:chgData name="ĐÀO TRANG" userId="361a03a9eef70802" providerId="LiveId" clId="{67B38E1A-7AE8-4165-B04B-7C3DC36CBB7C}" dt="2025-03-27T01:21:53.310" v="106451" actId="20577"/>
          <ac:spMkLst>
            <pc:docMk/>
            <pc:sldMk cId="2806905021" sldId="369"/>
            <ac:spMk id="6" creationId="{4EDB5708-DFC8-7D2F-B55C-98039D41D685}"/>
          </ac:spMkLst>
        </pc:spChg>
      </pc:sldChg>
      <pc:sldMasterChg chg="addSp delSp modSp mod modSldLayout sldLayoutOrd">
        <pc:chgData name="ĐÀO TRANG" userId="361a03a9eef70802" providerId="LiveId" clId="{67B38E1A-7AE8-4165-B04B-7C3DC36CBB7C}" dt="2025-03-27T05:08:57.744" v="110103"/>
        <pc:sldMasterMkLst>
          <pc:docMk/>
          <pc:sldMasterMk cId="0" sldId="2147483648"/>
        </pc:sldMasterMkLst>
        <pc:spChg chg="mod modVis">
          <ac:chgData name="ĐÀO TRANG" userId="361a03a9eef70802" providerId="LiveId" clId="{67B38E1A-7AE8-4165-B04B-7C3DC36CBB7C}" dt="2025-03-26T13:50:45.467" v="4"/>
          <ac:spMkLst>
            <pc:docMk/>
            <pc:sldMasterMk cId="0" sldId="2147483648"/>
            <ac:spMk id="2" creationId="{00000000-0000-0000-0000-000000000000}"/>
          </ac:spMkLst>
        </pc:spChg>
        <pc:spChg chg="mod modVis">
          <ac:chgData name="ĐÀO TRANG" userId="361a03a9eef70802" providerId="LiveId" clId="{67B38E1A-7AE8-4165-B04B-7C3DC36CBB7C}" dt="2025-03-27T05:08:57.722" v="110048"/>
          <ac:spMkLst>
            <pc:docMk/>
            <pc:sldMasterMk cId="0" sldId="2147483648"/>
            <ac:spMk id="3" creationId="{00000000-0000-0000-0000-000000000000}"/>
          </ac:spMkLst>
        </pc:spChg>
        <pc:spChg chg="mod modVis">
          <ac:chgData name="ĐÀO TRANG" userId="361a03a9eef70802" providerId="LiveId" clId="{67B38E1A-7AE8-4165-B04B-7C3DC36CBB7C}" dt="2025-03-27T05:08:57.724" v="110050"/>
          <ac:spMkLst>
            <pc:docMk/>
            <pc:sldMasterMk cId="0" sldId="2147483648"/>
            <ac:spMk id="4" creationId="{00000000-0000-0000-0000-000000000000}"/>
          </ac:spMkLst>
        </pc:spChg>
        <pc:spChg chg="mod modVis">
          <ac:chgData name="ĐÀO TRANG" userId="361a03a9eef70802" providerId="LiveId" clId="{67B38E1A-7AE8-4165-B04B-7C3DC36CBB7C}" dt="2025-03-27T05:08:57.726" v="110052"/>
          <ac:spMkLst>
            <pc:docMk/>
            <pc:sldMasterMk cId="0" sldId="2147483648"/>
            <ac:spMk id="5" creationId="{00000000-0000-0000-0000-000000000000}"/>
          </ac:spMkLst>
        </pc:spChg>
        <pc:spChg chg="mod modVis">
          <ac:chgData name="ĐÀO TRANG" userId="361a03a9eef70802" providerId="LiveId" clId="{67B38E1A-7AE8-4165-B04B-7C3DC36CBB7C}" dt="2025-03-27T05:08:57.727" v="110054"/>
          <ac:spMkLst>
            <pc:docMk/>
            <pc:sldMasterMk cId="0" sldId="2147483648"/>
            <ac:spMk id="6" creationId="{00000000-0000-0000-0000-000000000000}"/>
          </ac:spMkLst>
        </pc:spChg>
        <pc:spChg chg="add del mod ord modVis">
          <ac:chgData name="ĐÀO TRANG" userId="361a03a9eef70802" providerId="LiveId" clId="{67B38E1A-7AE8-4165-B04B-7C3DC36CBB7C}" dt="2025-03-27T05:02:57.212" v="108040"/>
          <ac:spMkLst>
            <pc:docMk/>
            <pc:sldMasterMk cId="0" sldId="2147483648"/>
            <ac:spMk id="7" creationId="{094F52C3-10D5-170A-C73B-244085B140E7}"/>
          </ac:spMkLst>
        </pc:spChg>
        <pc:spChg chg="add del mod ord modVis">
          <ac:chgData name="ĐÀO TRANG" userId="361a03a9eef70802" providerId="LiveId" clId="{67B38E1A-7AE8-4165-B04B-7C3DC36CBB7C}" dt="2025-03-26T13:57:01.141" v="62"/>
          <ac:spMkLst>
            <pc:docMk/>
            <pc:sldMasterMk cId="0" sldId="2147483648"/>
            <ac:spMk id="7" creationId="{5F24DC4D-CC57-7D71-63BD-AD2CF3576501}"/>
          </ac:spMkLst>
        </pc:spChg>
        <pc:spChg chg="add del mod ord modVis">
          <ac:chgData name="ĐÀO TRANG" userId="361a03a9eef70802" providerId="LiveId" clId="{67B38E1A-7AE8-4165-B04B-7C3DC36CBB7C}" dt="2025-03-27T05:03:10.613" v="108150"/>
          <ac:spMkLst>
            <pc:docMk/>
            <pc:sldMasterMk cId="0" sldId="2147483648"/>
            <ac:spMk id="8" creationId="{3CE94AD7-37D0-56CF-B8F1-15799A5F6B13}"/>
          </ac:spMkLst>
        </pc:spChg>
        <pc:spChg chg="add del mod ord modVis">
          <ac:chgData name="ĐÀO TRANG" userId="361a03a9eef70802" providerId="LiveId" clId="{67B38E1A-7AE8-4165-B04B-7C3DC36CBB7C}" dt="2025-03-26T13:57:11.136" v="91"/>
          <ac:spMkLst>
            <pc:docMk/>
            <pc:sldMasterMk cId="0" sldId="2147483648"/>
            <ac:spMk id="8" creationId="{D5EE0CF6-E152-E365-C284-5A2F22A96412}"/>
          </ac:spMkLst>
        </pc:spChg>
        <pc:spChg chg="add del mod ord modVis">
          <ac:chgData name="ĐÀO TRANG" userId="361a03a9eef70802" providerId="LiveId" clId="{67B38E1A-7AE8-4165-B04B-7C3DC36CBB7C}" dt="2025-03-26T13:57:23.790" v="164"/>
          <ac:spMkLst>
            <pc:docMk/>
            <pc:sldMasterMk cId="0" sldId="2147483648"/>
            <ac:spMk id="9" creationId="{9375AB91-EA5A-EA06-DE9C-BCE7A211DE95}"/>
          </ac:spMkLst>
        </pc:spChg>
        <pc:spChg chg="add del mod ord modVis">
          <ac:chgData name="ĐÀO TRANG" userId="361a03a9eef70802" providerId="LiveId" clId="{67B38E1A-7AE8-4165-B04B-7C3DC36CBB7C}" dt="2025-03-27T05:03:24.046" v="108258"/>
          <ac:spMkLst>
            <pc:docMk/>
            <pc:sldMasterMk cId="0" sldId="2147483648"/>
            <ac:spMk id="9" creationId="{F12081B5-2037-9F99-6B9E-D7258418290B}"/>
          </ac:spMkLst>
        </pc:spChg>
        <pc:spChg chg="add del mod ord modVis">
          <ac:chgData name="ĐÀO TRANG" userId="361a03a9eef70802" providerId="LiveId" clId="{67B38E1A-7AE8-4165-B04B-7C3DC36CBB7C}" dt="2025-03-27T05:04:46.903" v="108382"/>
          <ac:spMkLst>
            <pc:docMk/>
            <pc:sldMasterMk cId="0" sldId="2147483648"/>
            <ac:spMk id="10" creationId="{9E3DE368-2EE1-31E5-A155-3DE87F7E9A18}"/>
          </ac:spMkLst>
        </pc:spChg>
        <pc:spChg chg="add del mod ord modVis">
          <ac:chgData name="ĐÀO TRANG" userId="361a03a9eef70802" providerId="LiveId" clId="{67B38E1A-7AE8-4165-B04B-7C3DC36CBB7C}" dt="2025-03-26T13:57:36.772" v="233"/>
          <ac:spMkLst>
            <pc:docMk/>
            <pc:sldMasterMk cId="0" sldId="2147483648"/>
            <ac:spMk id="10" creationId="{E2486DC5-1C03-3EF5-2376-BC6282683E22}"/>
          </ac:spMkLst>
        </pc:spChg>
        <pc:spChg chg="add del mod ord modVis">
          <ac:chgData name="ĐÀO TRANG" userId="361a03a9eef70802" providerId="LiveId" clId="{67B38E1A-7AE8-4165-B04B-7C3DC36CBB7C}" dt="2025-03-27T05:05:00.332" v="108501"/>
          <ac:spMkLst>
            <pc:docMk/>
            <pc:sldMasterMk cId="0" sldId="2147483648"/>
            <ac:spMk id="11" creationId="{32FF2F8D-B02B-1CF9-F457-CA877C16E5DF}"/>
          </ac:spMkLst>
        </pc:spChg>
        <pc:spChg chg="add del mod ord modVis">
          <ac:chgData name="ĐÀO TRANG" userId="361a03a9eef70802" providerId="LiveId" clId="{67B38E1A-7AE8-4165-B04B-7C3DC36CBB7C}" dt="2025-03-26T13:57:50.188" v="261"/>
          <ac:spMkLst>
            <pc:docMk/>
            <pc:sldMasterMk cId="0" sldId="2147483648"/>
            <ac:spMk id="11" creationId="{B80CD986-25DE-78F5-D611-26469B61823E}"/>
          </ac:spMkLst>
        </pc:spChg>
        <pc:spChg chg="add del mod ord modVis">
          <ac:chgData name="ĐÀO TRANG" userId="361a03a9eef70802" providerId="LiveId" clId="{67B38E1A-7AE8-4165-B04B-7C3DC36CBB7C}" dt="2025-03-27T05:05:13.795" v="108608"/>
          <ac:spMkLst>
            <pc:docMk/>
            <pc:sldMasterMk cId="0" sldId="2147483648"/>
            <ac:spMk id="12" creationId="{10F7D47F-0840-C582-B977-8166812C70C0}"/>
          </ac:spMkLst>
        </pc:spChg>
        <pc:spChg chg="add del mod ord modVis">
          <ac:chgData name="ĐÀO TRANG" userId="361a03a9eef70802" providerId="LiveId" clId="{67B38E1A-7AE8-4165-B04B-7C3DC36CBB7C}" dt="2025-03-26T14:00:16.312" v="290"/>
          <ac:spMkLst>
            <pc:docMk/>
            <pc:sldMasterMk cId="0" sldId="2147483648"/>
            <ac:spMk id="12" creationId="{7D03EF60-2810-C828-4E83-F866DC1DF2A9}"/>
          </ac:spMkLst>
        </pc:spChg>
        <pc:spChg chg="add del mod ord modVis">
          <ac:chgData name="ĐÀO TRANG" userId="361a03a9eef70802" providerId="LiveId" clId="{67B38E1A-7AE8-4165-B04B-7C3DC36CBB7C}" dt="2025-03-26T14:06:40.941" v="324"/>
          <ac:spMkLst>
            <pc:docMk/>
            <pc:sldMasterMk cId="0" sldId="2147483648"/>
            <ac:spMk id="13" creationId="{850E4A05-64A4-7A79-351F-65F1C8F1BA92}"/>
          </ac:spMkLst>
        </pc:spChg>
        <pc:spChg chg="add del mod ord modVis">
          <ac:chgData name="ĐÀO TRANG" userId="361a03a9eef70802" providerId="LiveId" clId="{67B38E1A-7AE8-4165-B04B-7C3DC36CBB7C}" dt="2025-03-27T05:05:27.158" v="108717"/>
          <ac:spMkLst>
            <pc:docMk/>
            <pc:sldMasterMk cId="0" sldId="2147483648"/>
            <ac:spMk id="13" creationId="{AFC5BE3A-64A5-795B-71EA-182CADF661AC}"/>
          </ac:spMkLst>
        </pc:spChg>
        <pc:spChg chg="add del mod ord modVis">
          <ac:chgData name="ĐÀO TRANG" userId="361a03a9eef70802" providerId="LiveId" clId="{67B38E1A-7AE8-4165-B04B-7C3DC36CBB7C}" dt="2025-03-27T05:05:40.581" v="108827"/>
          <ac:spMkLst>
            <pc:docMk/>
            <pc:sldMasterMk cId="0" sldId="2147483648"/>
            <ac:spMk id="14" creationId="{30444C40-E9B3-4E95-C513-1F77D0CD0EE5}"/>
          </ac:spMkLst>
        </pc:spChg>
        <pc:spChg chg="add del mod ord modVis">
          <ac:chgData name="ĐÀO TRANG" userId="361a03a9eef70802" providerId="LiveId" clId="{67B38E1A-7AE8-4165-B04B-7C3DC36CBB7C}" dt="2025-03-26T14:06:53.872" v="373"/>
          <ac:spMkLst>
            <pc:docMk/>
            <pc:sldMasterMk cId="0" sldId="2147483648"/>
            <ac:spMk id="14" creationId="{7B4BEDA9-AA0D-0280-51A8-887E971866B6}"/>
          </ac:spMkLst>
        </pc:spChg>
        <pc:spChg chg="add del mod ord modVis">
          <ac:chgData name="ĐÀO TRANG" userId="361a03a9eef70802" providerId="LiveId" clId="{67B38E1A-7AE8-4165-B04B-7C3DC36CBB7C}" dt="2025-03-27T05:05:57.081" v="108934"/>
          <ac:spMkLst>
            <pc:docMk/>
            <pc:sldMasterMk cId="0" sldId="2147483648"/>
            <ac:spMk id="15" creationId="{03B73BA6-6596-A671-4DF6-456A130C01B5}"/>
          </ac:spMkLst>
        </pc:spChg>
        <pc:spChg chg="add del mod ord modVis">
          <ac:chgData name="ĐÀO TRANG" userId="361a03a9eef70802" providerId="LiveId" clId="{67B38E1A-7AE8-4165-B04B-7C3DC36CBB7C}" dt="2025-03-26T14:07:07.502" v="402"/>
          <ac:spMkLst>
            <pc:docMk/>
            <pc:sldMasterMk cId="0" sldId="2147483648"/>
            <ac:spMk id="15" creationId="{DD742A96-9626-4A0F-660F-1CF7D11BC342}"/>
          </ac:spMkLst>
        </pc:spChg>
        <pc:spChg chg="add del mod ord modVis">
          <ac:chgData name="ĐÀO TRANG" userId="361a03a9eef70802" providerId="LiveId" clId="{67B38E1A-7AE8-4165-B04B-7C3DC36CBB7C}" dt="2025-03-27T05:06:10.481" v="109042"/>
          <ac:spMkLst>
            <pc:docMk/>
            <pc:sldMasterMk cId="0" sldId="2147483648"/>
            <ac:spMk id="16" creationId="{C1A4A99C-5DA0-5F40-0215-67F1DB4374FE}"/>
          </ac:spMkLst>
        </pc:spChg>
        <pc:spChg chg="add del mod ord modVis">
          <ac:chgData name="ĐÀO TRANG" userId="361a03a9eef70802" providerId="LiveId" clId="{67B38E1A-7AE8-4165-B04B-7C3DC36CBB7C}" dt="2025-03-26T14:18:45.464" v="432"/>
          <ac:spMkLst>
            <pc:docMk/>
            <pc:sldMasterMk cId="0" sldId="2147483648"/>
            <ac:spMk id="16" creationId="{EE4D21A3-1DE6-5589-EFB5-B20C4A667325}"/>
          </ac:spMkLst>
        </pc:spChg>
        <pc:spChg chg="add del mod ord modVis">
          <ac:chgData name="ĐÀO TRANG" userId="361a03a9eef70802" providerId="LiveId" clId="{67B38E1A-7AE8-4165-B04B-7C3DC36CBB7C}" dt="2025-03-26T14:18:58.048" v="487"/>
          <ac:spMkLst>
            <pc:docMk/>
            <pc:sldMasterMk cId="0" sldId="2147483648"/>
            <ac:spMk id="17" creationId="{3D90634A-CC85-8153-FD27-2402C042A476}"/>
          </ac:spMkLst>
        </pc:spChg>
        <pc:spChg chg="add del mod ord modVis">
          <ac:chgData name="ĐÀO TRANG" userId="361a03a9eef70802" providerId="LiveId" clId="{67B38E1A-7AE8-4165-B04B-7C3DC36CBB7C}" dt="2025-03-27T05:06:23.886" v="109168"/>
          <ac:spMkLst>
            <pc:docMk/>
            <pc:sldMasterMk cId="0" sldId="2147483648"/>
            <ac:spMk id="17" creationId="{C6CCC9D3-3962-6C9E-54E9-578CB8F9F2AC}"/>
          </ac:spMkLst>
        </pc:spChg>
        <pc:spChg chg="add del mod ord modVis">
          <ac:chgData name="ĐÀO TRANG" userId="361a03a9eef70802" providerId="LiveId" clId="{67B38E1A-7AE8-4165-B04B-7C3DC36CBB7C}" dt="2025-03-26T14:19:11.301" v="515"/>
          <ac:spMkLst>
            <pc:docMk/>
            <pc:sldMasterMk cId="0" sldId="2147483648"/>
            <ac:spMk id="18" creationId="{65ED006D-EE72-7547-E39F-099F332CD43A}"/>
          </ac:spMkLst>
        </pc:spChg>
        <pc:spChg chg="add del mod ord modVis">
          <ac:chgData name="ĐÀO TRANG" userId="361a03a9eef70802" providerId="LiveId" clId="{67B38E1A-7AE8-4165-B04B-7C3DC36CBB7C}" dt="2025-03-27T05:06:37.216" v="109283"/>
          <ac:spMkLst>
            <pc:docMk/>
            <pc:sldMasterMk cId="0" sldId="2147483648"/>
            <ac:spMk id="18" creationId="{EDABDE5D-329B-3C41-2C20-AF8B106A53BC}"/>
          </ac:spMkLst>
        </pc:spChg>
        <pc:spChg chg="add del mod ord modVis">
          <ac:chgData name="ĐÀO TRANG" userId="361a03a9eef70802" providerId="LiveId" clId="{67B38E1A-7AE8-4165-B04B-7C3DC36CBB7C}" dt="2025-03-27T05:06:50.688" v="109401"/>
          <ac:spMkLst>
            <pc:docMk/>
            <pc:sldMasterMk cId="0" sldId="2147483648"/>
            <ac:spMk id="19" creationId="{100AEECC-D14D-9BBB-B1E2-3191C0C54561}"/>
          </ac:spMkLst>
        </pc:spChg>
        <pc:spChg chg="add del mod ord modVis">
          <ac:chgData name="ĐÀO TRANG" userId="361a03a9eef70802" providerId="LiveId" clId="{67B38E1A-7AE8-4165-B04B-7C3DC36CBB7C}" dt="2025-03-26T14:20:30.284" v="546"/>
          <ac:spMkLst>
            <pc:docMk/>
            <pc:sldMasterMk cId="0" sldId="2147483648"/>
            <ac:spMk id="19" creationId="{85C9A247-8DFE-4CE1-D458-DA87581DCDA8}"/>
          </ac:spMkLst>
        </pc:spChg>
        <pc:spChg chg="add del mod ord modVis">
          <ac:chgData name="ĐÀO TRANG" userId="361a03a9eef70802" providerId="LiveId" clId="{67B38E1A-7AE8-4165-B04B-7C3DC36CBB7C}" dt="2025-03-26T14:20:42.660" v="600"/>
          <ac:spMkLst>
            <pc:docMk/>
            <pc:sldMasterMk cId="0" sldId="2147483648"/>
            <ac:spMk id="20" creationId="{4208E6AA-DB51-4C65-1256-09A4E69D33ED}"/>
          </ac:spMkLst>
        </pc:spChg>
        <pc:spChg chg="add del mod ord modVis">
          <ac:chgData name="ĐÀO TRANG" userId="361a03a9eef70802" providerId="LiveId" clId="{67B38E1A-7AE8-4165-B04B-7C3DC36CBB7C}" dt="2025-03-27T05:07:04.531" v="109518"/>
          <ac:spMkLst>
            <pc:docMk/>
            <pc:sldMasterMk cId="0" sldId="2147483648"/>
            <ac:spMk id="20" creationId="{DBD38BB3-1588-D07E-DEB8-F173AFB7E3BE}"/>
          </ac:spMkLst>
        </pc:spChg>
        <pc:spChg chg="add del mod ord modVis">
          <ac:chgData name="ĐÀO TRANG" userId="361a03a9eef70802" providerId="LiveId" clId="{67B38E1A-7AE8-4165-B04B-7C3DC36CBB7C}" dt="2025-03-27T05:07:55.683" v="109640"/>
          <ac:spMkLst>
            <pc:docMk/>
            <pc:sldMasterMk cId="0" sldId="2147483648"/>
            <ac:spMk id="21" creationId="{25EAE9F9-9AAC-DE24-C496-62589494C53D}"/>
          </ac:spMkLst>
        </pc:spChg>
        <pc:spChg chg="add del mod ord modVis">
          <ac:chgData name="ĐÀO TRANG" userId="361a03a9eef70802" providerId="LiveId" clId="{67B38E1A-7AE8-4165-B04B-7C3DC36CBB7C}" dt="2025-03-26T14:20:54.161" v="639"/>
          <ac:spMkLst>
            <pc:docMk/>
            <pc:sldMasterMk cId="0" sldId="2147483648"/>
            <ac:spMk id="21" creationId="{F7C97164-4D91-73AC-94C6-483D26781319}"/>
          </ac:spMkLst>
        </pc:spChg>
        <pc:spChg chg="add del mod ord modVis">
          <ac:chgData name="ĐÀO TRANG" userId="361a03a9eef70802" providerId="LiveId" clId="{67B38E1A-7AE8-4165-B04B-7C3DC36CBB7C}" dt="2025-03-26T14:21:05.720" v="667"/>
          <ac:spMkLst>
            <pc:docMk/>
            <pc:sldMasterMk cId="0" sldId="2147483648"/>
            <ac:spMk id="22" creationId="{21C2C73D-9691-7861-D834-9717F17049C2}"/>
          </ac:spMkLst>
        </pc:spChg>
        <pc:spChg chg="add del mod ord modVis">
          <ac:chgData name="ĐÀO TRANG" userId="361a03a9eef70802" providerId="LiveId" clId="{67B38E1A-7AE8-4165-B04B-7C3DC36CBB7C}" dt="2025-03-27T05:08:09.339" v="109811"/>
          <ac:spMkLst>
            <pc:docMk/>
            <pc:sldMasterMk cId="0" sldId="2147483648"/>
            <ac:spMk id="22" creationId="{BD17E123-0C49-9F40-F182-B8DF2B5C9930}"/>
          </ac:spMkLst>
        </pc:spChg>
        <pc:spChg chg="add del mod ord modVis">
          <ac:chgData name="ĐÀO TRANG" userId="361a03a9eef70802" providerId="LiveId" clId="{67B38E1A-7AE8-4165-B04B-7C3DC36CBB7C}" dt="2025-03-26T14:21:18.889" v="695"/>
          <ac:spMkLst>
            <pc:docMk/>
            <pc:sldMasterMk cId="0" sldId="2147483648"/>
            <ac:spMk id="23" creationId="{ABA2B612-EB0A-AB18-1584-6F6A3B5774AE}"/>
          </ac:spMkLst>
        </pc:spChg>
        <pc:spChg chg="add del mod ord modVis">
          <ac:chgData name="ĐÀO TRANG" userId="361a03a9eef70802" providerId="LiveId" clId="{67B38E1A-7AE8-4165-B04B-7C3DC36CBB7C}" dt="2025-03-27T05:08:22.683" v="109936"/>
          <ac:spMkLst>
            <pc:docMk/>
            <pc:sldMasterMk cId="0" sldId="2147483648"/>
            <ac:spMk id="23" creationId="{E4F2146E-E1FC-536A-34A2-9B09179B73B5}"/>
          </ac:spMkLst>
        </pc:spChg>
        <pc:spChg chg="add del mod ord modVis">
          <ac:chgData name="ĐÀO TRANG" userId="361a03a9eef70802" providerId="LiveId" clId="{67B38E1A-7AE8-4165-B04B-7C3DC36CBB7C}" dt="2025-03-26T14:21:44.635" v="724"/>
          <ac:spMkLst>
            <pc:docMk/>
            <pc:sldMasterMk cId="0" sldId="2147483648"/>
            <ac:spMk id="24" creationId="{1BD08BD5-5162-51DA-C34E-0D11A16337B4}"/>
          </ac:spMkLst>
        </pc:spChg>
        <pc:spChg chg="add del mod ord modVis">
          <ac:chgData name="ĐÀO TRANG" userId="361a03a9eef70802" providerId="LiveId" clId="{67B38E1A-7AE8-4165-B04B-7C3DC36CBB7C}" dt="2025-03-27T05:08:57.721" v="110046"/>
          <ac:spMkLst>
            <pc:docMk/>
            <pc:sldMasterMk cId="0" sldId="2147483648"/>
            <ac:spMk id="24" creationId="{9C7C9859-F8DE-5803-BB6C-F500AE986226}"/>
          </ac:spMkLst>
        </pc:spChg>
        <pc:spChg chg="add mod ord">
          <ac:chgData name="ĐÀO TRANG" userId="361a03a9eef70802" providerId="LiveId" clId="{67B38E1A-7AE8-4165-B04B-7C3DC36CBB7C}" dt="2025-03-27T05:08:57.744" v="110103"/>
          <ac:spMkLst>
            <pc:docMk/>
            <pc:sldMasterMk cId="0" sldId="2147483648"/>
            <ac:spMk id="25" creationId="{72592473-CB54-541E-69DF-5BD65B7231B1}"/>
          </ac:spMkLst>
        </pc:spChg>
        <pc:spChg chg="add del mod ord modVis">
          <ac:chgData name="ĐÀO TRANG" userId="361a03a9eef70802" providerId="LiveId" clId="{67B38E1A-7AE8-4165-B04B-7C3DC36CBB7C}" dt="2025-03-26T14:22:22.776" v="752"/>
          <ac:spMkLst>
            <pc:docMk/>
            <pc:sldMasterMk cId="0" sldId="2147483648"/>
            <ac:spMk id="25" creationId="{CA9C500C-9E50-9A40-405F-2C4CDE66FA01}"/>
          </ac:spMkLst>
        </pc:spChg>
        <pc:spChg chg="add del mod ord modVis">
          <ac:chgData name="ĐÀO TRANG" userId="361a03a9eef70802" providerId="LiveId" clId="{67B38E1A-7AE8-4165-B04B-7C3DC36CBB7C}" dt="2025-03-26T14:24:27.148" v="781"/>
          <ac:spMkLst>
            <pc:docMk/>
            <pc:sldMasterMk cId="0" sldId="2147483648"/>
            <ac:spMk id="26" creationId="{1EDA7750-5793-86E0-D548-EE26CB502B27}"/>
          </ac:spMkLst>
        </pc:spChg>
        <pc:spChg chg="add del mod ord modVis">
          <ac:chgData name="ĐÀO TRANG" userId="361a03a9eef70802" providerId="LiveId" clId="{67B38E1A-7AE8-4165-B04B-7C3DC36CBB7C}" dt="2025-03-26T14:24:40.326" v="810"/>
          <ac:spMkLst>
            <pc:docMk/>
            <pc:sldMasterMk cId="0" sldId="2147483648"/>
            <ac:spMk id="27" creationId="{E33871E7-1B46-1E9F-69A0-E34CE4E7B09C}"/>
          </ac:spMkLst>
        </pc:spChg>
        <pc:spChg chg="add del mod ord modVis">
          <ac:chgData name="ĐÀO TRANG" userId="361a03a9eef70802" providerId="LiveId" clId="{67B38E1A-7AE8-4165-B04B-7C3DC36CBB7C}" dt="2025-03-26T14:25:07.866" v="838"/>
          <ac:spMkLst>
            <pc:docMk/>
            <pc:sldMasterMk cId="0" sldId="2147483648"/>
            <ac:spMk id="28" creationId="{270227E0-090F-C827-2953-2280B1777CE9}"/>
          </ac:spMkLst>
        </pc:spChg>
        <pc:spChg chg="add del mod ord modVis">
          <ac:chgData name="ĐÀO TRANG" userId="361a03a9eef70802" providerId="LiveId" clId="{67B38E1A-7AE8-4165-B04B-7C3DC36CBB7C}" dt="2025-03-26T14:25:20.505" v="866"/>
          <ac:spMkLst>
            <pc:docMk/>
            <pc:sldMasterMk cId="0" sldId="2147483648"/>
            <ac:spMk id="29" creationId="{DB0D8C5A-C20E-C659-E03A-D125011F8C86}"/>
          </ac:spMkLst>
        </pc:spChg>
        <pc:spChg chg="add del mod ord modVis">
          <ac:chgData name="ĐÀO TRANG" userId="361a03a9eef70802" providerId="LiveId" clId="{67B38E1A-7AE8-4165-B04B-7C3DC36CBB7C}" dt="2025-03-26T14:25:46.124" v="896"/>
          <ac:spMkLst>
            <pc:docMk/>
            <pc:sldMasterMk cId="0" sldId="2147483648"/>
            <ac:spMk id="30" creationId="{95599B6B-FFF9-38DB-EF23-D0BE37E8AC46}"/>
          </ac:spMkLst>
        </pc:spChg>
        <pc:spChg chg="add del mod ord modVis">
          <ac:chgData name="ĐÀO TRANG" userId="361a03a9eef70802" providerId="LiveId" clId="{67B38E1A-7AE8-4165-B04B-7C3DC36CBB7C}" dt="2025-03-26T14:25:57.842" v="924"/>
          <ac:spMkLst>
            <pc:docMk/>
            <pc:sldMasterMk cId="0" sldId="2147483648"/>
            <ac:spMk id="31" creationId="{27207E24-B6E6-B45D-5C25-A4C7D79EF772}"/>
          </ac:spMkLst>
        </pc:spChg>
        <pc:spChg chg="add del mod ord modVis">
          <ac:chgData name="ĐÀO TRANG" userId="361a03a9eef70802" providerId="LiveId" clId="{67B38E1A-7AE8-4165-B04B-7C3DC36CBB7C}" dt="2025-03-26T14:27:38.899" v="952"/>
          <ac:spMkLst>
            <pc:docMk/>
            <pc:sldMasterMk cId="0" sldId="2147483648"/>
            <ac:spMk id="32" creationId="{147DF8CB-E46B-CB4F-7D84-A92ED68405AC}"/>
          </ac:spMkLst>
        </pc:spChg>
        <pc:spChg chg="add del mod ord modVis">
          <ac:chgData name="ĐÀO TRANG" userId="361a03a9eef70802" providerId="LiveId" clId="{67B38E1A-7AE8-4165-B04B-7C3DC36CBB7C}" dt="2025-03-26T14:27:50.103" v="1001"/>
          <ac:spMkLst>
            <pc:docMk/>
            <pc:sldMasterMk cId="0" sldId="2147483648"/>
            <ac:spMk id="33" creationId="{01976126-762B-D525-42E1-A2B37C54FC5A}"/>
          </ac:spMkLst>
        </pc:spChg>
        <pc:spChg chg="add del mod ord modVis">
          <ac:chgData name="ĐÀO TRANG" userId="361a03a9eef70802" providerId="LiveId" clId="{67B38E1A-7AE8-4165-B04B-7C3DC36CBB7C}" dt="2025-03-26T14:28:03.269" v="1049"/>
          <ac:spMkLst>
            <pc:docMk/>
            <pc:sldMasterMk cId="0" sldId="2147483648"/>
            <ac:spMk id="34" creationId="{6246CA29-3132-309E-DC7E-26F16706B632}"/>
          </ac:spMkLst>
        </pc:spChg>
        <pc:spChg chg="add del mod ord modVis">
          <ac:chgData name="ĐÀO TRANG" userId="361a03a9eef70802" providerId="LiveId" clId="{67B38E1A-7AE8-4165-B04B-7C3DC36CBB7C}" dt="2025-03-26T14:28:25.451" v="1096"/>
          <ac:spMkLst>
            <pc:docMk/>
            <pc:sldMasterMk cId="0" sldId="2147483648"/>
            <ac:spMk id="35" creationId="{AA36F996-9709-1981-6B4E-16E0D7F1BCF9}"/>
          </ac:spMkLst>
        </pc:spChg>
        <pc:spChg chg="add del mod ord modVis">
          <ac:chgData name="ĐÀO TRANG" userId="361a03a9eef70802" providerId="LiveId" clId="{67B38E1A-7AE8-4165-B04B-7C3DC36CBB7C}" dt="2025-03-26T14:28:37.252" v="1127"/>
          <ac:spMkLst>
            <pc:docMk/>
            <pc:sldMasterMk cId="0" sldId="2147483648"/>
            <ac:spMk id="36" creationId="{BC638A39-7ACF-3944-0214-B80B6EF30CDB}"/>
          </ac:spMkLst>
        </pc:spChg>
        <pc:spChg chg="add del mod ord modVis">
          <ac:chgData name="ĐÀO TRANG" userId="361a03a9eef70802" providerId="LiveId" clId="{67B38E1A-7AE8-4165-B04B-7C3DC36CBB7C}" dt="2025-03-26T14:28:48.477" v="1175"/>
          <ac:spMkLst>
            <pc:docMk/>
            <pc:sldMasterMk cId="0" sldId="2147483648"/>
            <ac:spMk id="37" creationId="{29BC76E9-6602-1913-2C2E-7D9DC801A655}"/>
          </ac:spMkLst>
        </pc:spChg>
        <pc:spChg chg="add del mod ord modVis">
          <ac:chgData name="ĐÀO TRANG" userId="361a03a9eef70802" providerId="LiveId" clId="{67B38E1A-7AE8-4165-B04B-7C3DC36CBB7C}" dt="2025-03-26T14:29:01.893" v="1203"/>
          <ac:spMkLst>
            <pc:docMk/>
            <pc:sldMasterMk cId="0" sldId="2147483648"/>
            <ac:spMk id="38" creationId="{5E02A61D-837B-4ED3-FB2B-DEF814DFB625}"/>
          </ac:spMkLst>
        </pc:spChg>
        <pc:spChg chg="add del mod ord modVis">
          <ac:chgData name="ĐÀO TRANG" userId="361a03a9eef70802" providerId="LiveId" clId="{67B38E1A-7AE8-4165-B04B-7C3DC36CBB7C}" dt="2025-03-26T14:29:13.230" v="1232"/>
          <ac:spMkLst>
            <pc:docMk/>
            <pc:sldMasterMk cId="0" sldId="2147483648"/>
            <ac:spMk id="39" creationId="{2A210EF8-5315-6357-1204-5A3B9C54A44D}"/>
          </ac:spMkLst>
        </pc:spChg>
        <pc:spChg chg="add del mod ord modVis">
          <ac:chgData name="ĐÀO TRANG" userId="361a03a9eef70802" providerId="LiveId" clId="{67B38E1A-7AE8-4165-B04B-7C3DC36CBB7C}" dt="2025-03-26T14:29:25.066" v="1260"/>
          <ac:spMkLst>
            <pc:docMk/>
            <pc:sldMasterMk cId="0" sldId="2147483648"/>
            <ac:spMk id="40" creationId="{96AE949B-7F44-4E98-3D8E-51C538B758D0}"/>
          </ac:spMkLst>
        </pc:spChg>
        <pc:spChg chg="add del mod ord modVis">
          <ac:chgData name="ĐÀO TRANG" userId="361a03a9eef70802" providerId="LiveId" clId="{67B38E1A-7AE8-4165-B04B-7C3DC36CBB7C}" dt="2025-03-26T14:32:34.962" v="1294"/>
          <ac:spMkLst>
            <pc:docMk/>
            <pc:sldMasterMk cId="0" sldId="2147483648"/>
            <ac:spMk id="41" creationId="{71F2B578-866F-4EA6-D1EF-0082EF2F067B}"/>
          </ac:spMkLst>
        </pc:spChg>
        <pc:spChg chg="add del mod ord modVis">
          <ac:chgData name="ĐÀO TRANG" userId="361a03a9eef70802" providerId="LiveId" clId="{67B38E1A-7AE8-4165-B04B-7C3DC36CBB7C}" dt="2025-03-26T14:32:47.735" v="1325"/>
          <ac:spMkLst>
            <pc:docMk/>
            <pc:sldMasterMk cId="0" sldId="2147483648"/>
            <ac:spMk id="42" creationId="{E59D1756-FF16-F4C7-BC4F-812C1670A98B}"/>
          </ac:spMkLst>
        </pc:spChg>
        <pc:spChg chg="add del mod ord modVis">
          <ac:chgData name="ĐÀO TRANG" userId="361a03a9eef70802" providerId="LiveId" clId="{67B38E1A-7AE8-4165-B04B-7C3DC36CBB7C}" dt="2025-03-26T14:33:02.299" v="1354"/>
          <ac:spMkLst>
            <pc:docMk/>
            <pc:sldMasterMk cId="0" sldId="2147483648"/>
            <ac:spMk id="43" creationId="{2F4D3E1F-1731-3A82-7B3E-A4BAB1BAADA8}"/>
          </ac:spMkLst>
        </pc:spChg>
        <pc:spChg chg="add del mod ord modVis">
          <ac:chgData name="ĐÀO TRANG" userId="361a03a9eef70802" providerId="LiveId" clId="{67B38E1A-7AE8-4165-B04B-7C3DC36CBB7C}" dt="2025-03-26T14:40:48.340" v="1382"/>
          <ac:spMkLst>
            <pc:docMk/>
            <pc:sldMasterMk cId="0" sldId="2147483648"/>
            <ac:spMk id="44" creationId="{4B1DEBFC-1550-B576-D537-7F5FA887F215}"/>
          </ac:spMkLst>
        </pc:spChg>
        <pc:spChg chg="add del mod ord modVis">
          <ac:chgData name="ĐÀO TRANG" userId="361a03a9eef70802" providerId="LiveId" clId="{67B38E1A-7AE8-4165-B04B-7C3DC36CBB7C}" dt="2025-03-26T14:41:01.467" v="1435"/>
          <ac:spMkLst>
            <pc:docMk/>
            <pc:sldMasterMk cId="0" sldId="2147483648"/>
            <ac:spMk id="45" creationId="{22D34543-7C6A-F047-8A54-3B9B35E84D3D}"/>
          </ac:spMkLst>
        </pc:spChg>
        <pc:spChg chg="add del mod ord modVis">
          <ac:chgData name="ĐÀO TRANG" userId="361a03a9eef70802" providerId="LiveId" clId="{67B38E1A-7AE8-4165-B04B-7C3DC36CBB7C}" dt="2025-03-26T14:41:13.258" v="1468"/>
          <ac:spMkLst>
            <pc:docMk/>
            <pc:sldMasterMk cId="0" sldId="2147483648"/>
            <ac:spMk id="46" creationId="{0E18EE67-6B52-96F6-112C-DA54EC088B99}"/>
          </ac:spMkLst>
        </pc:spChg>
        <pc:spChg chg="add del mod ord modVis">
          <ac:chgData name="ĐÀO TRANG" userId="361a03a9eef70802" providerId="LiveId" clId="{67B38E1A-7AE8-4165-B04B-7C3DC36CBB7C}" dt="2025-03-26T14:41:40.860" v="1498"/>
          <ac:spMkLst>
            <pc:docMk/>
            <pc:sldMasterMk cId="0" sldId="2147483648"/>
            <ac:spMk id="47" creationId="{A15868B2-5490-58D8-DD3C-AAD45943CC97}"/>
          </ac:spMkLst>
        </pc:spChg>
        <pc:spChg chg="add del mod ord modVis">
          <ac:chgData name="ĐÀO TRANG" userId="361a03a9eef70802" providerId="LiveId" clId="{67B38E1A-7AE8-4165-B04B-7C3DC36CBB7C}" dt="2025-03-26T14:41:56.050" v="1526"/>
          <ac:spMkLst>
            <pc:docMk/>
            <pc:sldMasterMk cId="0" sldId="2147483648"/>
            <ac:spMk id="48" creationId="{F446B719-3BD7-4585-61F0-69F7B30D8E51}"/>
          </ac:spMkLst>
        </pc:spChg>
        <pc:spChg chg="add del mod ord modVis">
          <ac:chgData name="ĐÀO TRANG" userId="361a03a9eef70802" providerId="LiveId" clId="{67B38E1A-7AE8-4165-B04B-7C3DC36CBB7C}" dt="2025-03-26T14:42:40.691" v="1558"/>
          <ac:spMkLst>
            <pc:docMk/>
            <pc:sldMasterMk cId="0" sldId="2147483648"/>
            <ac:spMk id="49" creationId="{0234977C-4942-A895-DAED-CFDA63360607}"/>
          </ac:spMkLst>
        </pc:spChg>
        <pc:spChg chg="add del mod ord modVis">
          <ac:chgData name="ĐÀO TRANG" userId="361a03a9eef70802" providerId="LiveId" clId="{67B38E1A-7AE8-4165-B04B-7C3DC36CBB7C}" dt="2025-03-26T14:44:33.444" v="1588"/>
          <ac:spMkLst>
            <pc:docMk/>
            <pc:sldMasterMk cId="0" sldId="2147483648"/>
            <ac:spMk id="50" creationId="{AFF7C7FB-F380-C657-C65D-65FF0B8329FA}"/>
          </ac:spMkLst>
        </pc:spChg>
        <pc:spChg chg="add del mod ord modVis">
          <ac:chgData name="ĐÀO TRANG" userId="361a03a9eef70802" providerId="LiveId" clId="{67B38E1A-7AE8-4165-B04B-7C3DC36CBB7C}" dt="2025-03-26T14:44:56.711" v="1662"/>
          <ac:spMkLst>
            <pc:docMk/>
            <pc:sldMasterMk cId="0" sldId="2147483648"/>
            <ac:spMk id="51" creationId="{68E8215D-24DD-8516-7299-1C4BF6138FCC}"/>
          </ac:spMkLst>
        </pc:spChg>
        <pc:spChg chg="add mod ord">
          <ac:chgData name="ĐÀO TRANG" userId="361a03a9eef70802" providerId="LiveId" clId="{67B38E1A-7AE8-4165-B04B-7C3DC36CBB7C}" dt="2025-03-26T14:44:54.950" v="1657"/>
          <ac:spMkLst>
            <pc:docMk/>
            <pc:sldMasterMk cId="0" sldId="2147483648"/>
            <ac:spMk id="52" creationId="{C0260AAF-F769-0882-34FA-6F84A16F5738}"/>
          </ac:spMkLst>
        </pc:spChg>
        <pc:spChg chg="add del mod ord modVis">
          <ac:chgData name="ĐÀO TRANG" userId="361a03a9eef70802" providerId="LiveId" clId="{67B38E1A-7AE8-4165-B04B-7C3DC36CBB7C}" dt="2025-03-26T14:45:08.100" v="1690"/>
          <ac:spMkLst>
            <pc:docMk/>
            <pc:sldMasterMk cId="0" sldId="2147483648"/>
            <ac:spMk id="53" creationId="{A1127060-7033-A2D3-7E06-BEDC998D0F9F}"/>
          </ac:spMkLst>
        </pc:spChg>
        <pc:spChg chg="add del mod ord modVis">
          <ac:chgData name="ĐÀO TRANG" userId="361a03a9eef70802" providerId="LiveId" clId="{67B38E1A-7AE8-4165-B04B-7C3DC36CBB7C}" dt="2025-03-26T14:45:19.484" v="1720"/>
          <ac:spMkLst>
            <pc:docMk/>
            <pc:sldMasterMk cId="0" sldId="2147483648"/>
            <ac:spMk id="54" creationId="{8E5C1F85-2233-9B9C-C3B1-3A5862F4A9F4}"/>
          </ac:spMkLst>
        </pc:spChg>
        <pc:spChg chg="add del mod ord modVis">
          <ac:chgData name="ĐÀO TRANG" userId="361a03a9eef70802" providerId="LiveId" clId="{67B38E1A-7AE8-4165-B04B-7C3DC36CBB7C}" dt="2025-03-26T14:45:30.848" v="1749"/>
          <ac:spMkLst>
            <pc:docMk/>
            <pc:sldMasterMk cId="0" sldId="2147483648"/>
            <ac:spMk id="55" creationId="{60BA8B2A-FBD4-5C24-38A4-2A9400862415}"/>
          </ac:spMkLst>
        </pc:spChg>
        <pc:spChg chg="add del mod ord modVis">
          <ac:chgData name="ĐÀO TRANG" userId="361a03a9eef70802" providerId="LiveId" clId="{67B38E1A-7AE8-4165-B04B-7C3DC36CBB7C}" dt="2025-03-26T14:45:44.182" v="1778"/>
          <ac:spMkLst>
            <pc:docMk/>
            <pc:sldMasterMk cId="0" sldId="2147483648"/>
            <ac:spMk id="56" creationId="{0B1F017A-6414-190F-2D8A-96964E65BBE9}"/>
          </ac:spMkLst>
        </pc:spChg>
        <pc:spChg chg="add del mod ord modVis">
          <ac:chgData name="ĐÀO TRANG" userId="361a03a9eef70802" providerId="LiveId" clId="{67B38E1A-7AE8-4165-B04B-7C3DC36CBB7C}" dt="2025-03-26T14:45:56.323" v="1808"/>
          <ac:spMkLst>
            <pc:docMk/>
            <pc:sldMasterMk cId="0" sldId="2147483648"/>
            <ac:spMk id="57" creationId="{AD28501D-3DB1-2B49-B91D-CD80F4F12585}"/>
          </ac:spMkLst>
        </pc:spChg>
        <pc:spChg chg="add del mod ord modVis">
          <ac:chgData name="ĐÀO TRANG" userId="361a03a9eef70802" providerId="LiveId" clId="{67B38E1A-7AE8-4165-B04B-7C3DC36CBB7C}" dt="2025-03-26T14:47:06.243" v="1836"/>
          <ac:spMkLst>
            <pc:docMk/>
            <pc:sldMasterMk cId="0" sldId="2147483648"/>
            <ac:spMk id="58" creationId="{08836C32-FA6A-08A9-0C08-9676FB2E8E87}"/>
          </ac:spMkLst>
        </pc:spChg>
        <pc:spChg chg="add del mod ord modVis">
          <ac:chgData name="ĐÀO TRANG" userId="361a03a9eef70802" providerId="LiveId" clId="{67B38E1A-7AE8-4165-B04B-7C3DC36CBB7C}" dt="2025-03-26T14:47:34.309" v="1870"/>
          <ac:spMkLst>
            <pc:docMk/>
            <pc:sldMasterMk cId="0" sldId="2147483648"/>
            <ac:spMk id="59" creationId="{0FF31503-7BB1-59DC-4E0C-5EC42132E0A0}"/>
          </ac:spMkLst>
        </pc:spChg>
        <pc:spChg chg="add del mod ord modVis">
          <ac:chgData name="ĐÀO TRANG" userId="361a03a9eef70802" providerId="LiveId" clId="{67B38E1A-7AE8-4165-B04B-7C3DC36CBB7C}" dt="2025-03-26T14:47:45.587" v="1899"/>
          <ac:spMkLst>
            <pc:docMk/>
            <pc:sldMasterMk cId="0" sldId="2147483648"/>
            <ac:spMk id="60" creationId="{3A363016-8804-266B-B3AB-276CBB162E18}"/>
          </ac:spMkLst>
        </pc:spChg>
        <pc:spChg chg="add del mod ord modVis">
          <ac:chgData name="ĐÀO TRANG" userId="361a03a9eef70802" providerId="LiveId" clId="{67B38E1A-7AE8-4165-B04B-7C3DC36CBB7C}" dt="2025-03-26T14:47:56.806" v="1927"/>
          <ac:spMkLst>
            <pc:docMk/>
            <pc:sldMasterMk cId="0" sldId="2147483648"/>
            <ac:spMk id="61" creationId="{21FD8F31-D4D4-3146-2AA2-569882A04CC7}"/>
          </ac:spMkLst>
        </pc:spChg>
        <pc:spChg chg="add del mod ord modVis">
          <ac:chgData name="ĐÀO TRANG" userId="361a03a9eef70802" providerId="LiveId" clId="{67B38E1A-7AE8-4165-B04B-7C3DC36CBB7C}" dt="2025-03-26T14:48:10.403" v="1955"/>
          <ac:spMkLst>
            <pc:docMk/>
            <pc:sldMasterMk cId="0" sldId="2147483648"/>
            <ac:spMk id="62" creationId="{8E5210AC-09A8-C5B7-DE61-03BAD11EB5F0}"/>
          </ac:spMkLst>
        </pc:spChg>
        <pc:spChg chg="add del mod ord modVis">
          <ac:chgData name="ĐÀO TRANG" userId="361a03a9eef70802" providerId="LiveId" clId="{67B38E1A-7AE8-4165-B04B-7C3DC36CBB7C}" dt="2025-03-26T14:49:27.642" v="1983"/>
          <ac:spMkLst>
            <pc:docMk/>
            <pc:sldMasterMk cId="0" sldId="2147483648"/>
            <ac:spMk id="63" creationId="{BEA65DD6-26EB-1F9E-F4D0-E4002F64B3C8}"/>
          </ac:spMkLst>
        </pc:spChg>
        <pc:spChg chg="add del mod ord modVis">
          <ac:chgData name="ĐÀO TRANG" userId="361a03a9eef70802" providerId="LiveId" clId="{67B38E1A-7AE8-4165-B04B-7C3DC36CBB7C}" dt="2025-03-26T14:54:06.222" v="2047"/>
          <ac:spMkLst>
            <pc:docMk/>
            <pc:sldMasterMk cId="0" sldId="2147483648"/>
            <ac:spMk id="64" creationId="{C2FAC080-4C5C-36DB-0AAB-964385103C49}"/>
          </ac:spMkLst>
        </pc:spChg>
        <pc:spChg chg="add del mod ord modVis">
          <ac:chgData name="ĐÀO TRANG" userId="361a03a9eef70802" providerId="LiveId" clId="{67B38E1A-7AE8-4165-B04B-7C3DC36CBB7C}" dt="2025-03-26T14:54:49.452" v="2077"/>
          <ac:spMkLst>
            <pc:docMk/>
            <pc:sldMasterMk cId="0" sldId="2147483648"/>
            <ac:spMk id="65" creationId="{19F1FF57-996A-6180-3881-4EF18FF99ED3}"/>
          </ac:spMkLst>
        </pc:spChg>
        <pc:spChg chg="add del mod ord modVis">
          <ac:chgData name="ĐÀO TRANG" userId="361a03a9eef70802" providerId="LiveId" clId="{67B38E1A-7AE8-4165-B04B-7C3DC36CBB7C}" dt="2025-03-26T14:55:00.840" v="2105"/>
          <ac:spMkLst>
            <pc:docMk/>
            <pc:sldMasterMk cId="0" sldId="2147483648"/>
            <ac:spMk id="66" creationId="{57D572C9-68C5-D0E0-573E-EE9ED5B84929}"/>
          </ac:spMkLst>
        </pc:spChg>
        <pc:spChg chg="add del mod ord modVis">
          <ac:chgData name="ĐÀO TRANG" userId="361a03a9eef70802" providerId="LiveId" clId="{67B38E1A-7AE8-4165-B04B-7C3DC36CBB7C}" dt="2025-03-26T14:55:12.232" v="2135"/>
          <ac:spMkLst>
            <pc:docMk/>
            <pc:sldMasterMk cId="0" sldId="2147483648"/>
            <ac:spMk id="67" creationId="{27561FBA-A296-E7F3-2EAC-A3D27E60507F}"/>
          </ac:spMkLst>
        </pc:spChg>
        <pc:spChg chg="add del mod ord modVis">
          <ac:chgData name="ĐÀO TRANG" userId="361a03a9eef70802" providerId="LiveId" clId="{67B38E1A-7AE8-4165-B04B-7C3DC36CBB7C}" dt="2025-03-26T14:55:25.139" v="2164"/>
          <ac:spMkLst>
            <pc:docMk/>
            <pc:sldMasterMk cId="0" sldId="2147483648"/>
            <ac:spMk id="68" creationId="{C2701441-49AD-5B1B-008C-8AEDDF9F2725}"/>
          </ac:spMkLst>
        </pc:spChg>
        <pc:spChg chg="add del mod ord modVis">
          <ac:chgData name="ĐÀO TRANG" userId="361a03a9eef70802" providerId="LiveId" clId="{67B38E1A-7AE8-4165-B04B-7C3DC36CBB7C}" dt="2025-03-26T14:55:47.913" v="2237"/>
          <ac:spMkLst>
            <pc:docMk/>
            <pc:sldMasterMk cId="0" sldId="2147483648"/>
            <ac:spMk id="69" creationId="{566241E3-3261-45F0-FEB5-A9755BF8A39A}"/>
          </ac:spMkLst>
        </pc:spChg>
        <pc:spChg chg="add mod ord">
          <ac:chgData name="ĐÀO TRANG" userId="361a03a9eef70802" providerId="LiveId" clId="{67B38E1A-7AE8-4165-B04B-7C3DC36CBB7C}" dt="2025-03-26T14:55:37.469" v="2232"/>
          <ac:spMkLst>
            <pc:docMk/>
            <pc:sldMasterMk cId="0" sldId="2147483648"/>
            <ac:spMk id="70" creationId="{35EA6F35-1BB3-DE35-918F-9CC2C451D9C7}"/>
          </ac:spMkLst>
        </pc:spChg>
        <pc:spChg chg="add del mod ord modVis">
          <ac:chgData name="ĐÀO TRANG" userId="361a03a9eef70802" providerId="LiveId" clId="{67B38E1A-7AE8-4165-B04B-7C3DC36CBB7C}" dt="2025-03-26T14:56:28.722" v="2265"/>
          <ac:spMkLst>
            <pc:docMk/>
            <pc:sldMasterMk cId="0" sldId="2147483648"/>
            <ac:spMk id="71" creationId="{25654508-5CB6-8979-0811-CAACC1D8C9EF}"/>
          </ac:spMkLst>
        </pc:spChg>
        <pc:spChg chg="add del mod ord modVis">
          <ac:chgData name="ĐÀO TRANG" userId="361a03a9eef70802" providerId="LiveId" clId="{67B38E1A-7AE8-4165-B04B-7C3DC36CBB7C}" dt="2025-03-26T14:59:08.772" v="2303"/>
          <ac:spMkLst>
            <pc:docMk/>
            <pc:sldMasterMk cId="0" sldId="2147483648"/>
            <ac:spMk id="72" creationId="{FDDB7BB5-6034-8D65-2112-42EE7D6C8B54}"/>
          </ac:spMkLst>
        </pc:spChg>
        <pc:spChg chg="add del mod ord modVis">
          <ac:chgData name="ĐÀO TRANG" userId="361a03a9eef70802" providerId="LiveId" clId="{67B38E1A-7AE8-4165-B04B-7C3DC36CBB7C}" dt="2025-03-26T14:59:20.992" v="2384"/>
          <ac:spMkLst>
            <pc:docMk/>
            <pc:sldMasterMk cId="0" sldId="2147483648"/>
            <ac:spMk id="73" creationId="{5CA4571F-0F1F-EEB6-FC83-06A8DA998D54}"/>
          </ac:spMkLst>
        </pc:spChg>
        <pc:spChg chg="add del mod ord modVis">
          <ac:chgData name="ĐÀO TRANG" userId="361a03a9eef70802" providerId="LiveId" clId="{67B38E1A-7AE8-4165-B04B-7C3DC36CBB7C}" dt="2025-03-26T14:59:34.293" v="2439"/>
          <ac:spMkLst>
            <pc:docMk/>
            <pc:sldMasterMk cId="0" sldId="2147483648"/>
            <ac:spMk id="74" creationId="{FB561FBC-8462-569E-7264-A284B2D22E9D}"/>
          </ac:spMkLst>
        </pc:spChg>
        <pc:spChg chg="add del mod ord modVis">
          <ac:chgData name="ĐÀO TRANG" userId="361a03a9eef70802" providerId="LiveId" clId="{67B38E1A-7AE8-4165-B04B-7C3DC36CBB7C}" dt="2025-03-26T14:59:45.717" v="2489"/>
          <ac:spMkLst>
            <pc:docMk/>
            <pc:sldMasterMk cId="0" sldId="2147483648"/>
            <ac:spMk id="75" creationId="{F03BE439-5973-84E0-265B-DF2FD756CD51}"/>
          </ac:spMkLst>
        </pc:spChg>
        <pc:spChg chg="add del mod ord modVis">
          <ac:chgData name="ĐÀO TRANG" userId="361a03a9eef70802" providerId="LiveId" clId="{67B38E1A-7AE8-4165-B04B-7C3DC36CBB7C}" dt="2025-03-26T15:01:17.212" v="2608"/>
          <ac:spMkLst>
            <pc:docMk/>
            <pc:sldMasterMk cId="0" sldId="2147483648"/>
            <ac:spMk id="76" creationId="{B8F56529-C1AC-FE38-7304-A82E8CEA97E9}"/>
          </ac:spMkLst>
        </pc:spChg>
        <pc:spChg chg="add del mod ord modVis">
          <ac:chgData name="ĐÀO TRANG" userId="361a03a9eef70802" providerId="LiveId" clId="{67B38E1A-7AE8-4165-B04B-7C3DC36CBB7C}" dt="2025-03-26T15:01:07.615" v="2603"/>
          <ac:spMkLst>
            <pc:docMk/>
            <pc:sldMasterMk cId="0" sldId="2147483648"/>
            <ac:spMk id="77" creationId="{372E7126-32A1-E618-E19F-1560A21200A6}"/>
          </ac:spMkLst>
        </pc:spChg>
        <pc:spChg chg="add mod ord">
          <ac:chgData name="ĐÀO TRANG" userId="361a03a9eef70802" providerId="LiveId" clId="{67B38E1A-7AE8-4165-B04B-7C3DC36CBB7C}" dt="2025-03-26T15:01:06.556" v="2585"/>
          <ac:spMkLst>
            <pc:docMk/>
            <pc:sldMasterMk cId="0" sldId="2147483648"/>
            <ac:spMk id="78" creationId="{24C0C160-A400-B3E1-31A6-D03CD12E26F1}"/>
          </ac:spMkLst>
        </pc:spChg>
        <pc:spChg chg="add del mod ord modVis">
          <ac:chgData name="ĐÀO TRANG" userId="361a03a9eef70802" providerId="LiveId" clId="{67B38E1A-7AE8-4165-B04B-7C3DC36CBB7C}" dt="2025-03-26T15:02:34.596" v="2637"/>
          <ac:spMkLst>
            <pc:docMk/>
            <pc:sldMasterMk cId="0" sldId="2147483648"/>
            <ac:spMk id="79" creationId="{30090BB2-79C9-AF77-C083-001124F96ED8}"/>
          </ac:spMkLst>
        </pc:spChg>
        <pc:spChg chg="add del mod ord modVis">
          <ac:chgData name="ĐÀO TRANG" userId="361a03a9eef70802" providerId="LiveId" clId="{67B38E1A-7AE8-4165-B04B-7C3DC36CBB7C}" dt="2025-03-26T15:03:04.686" v="2668"/>
          <ac:spMkLst>
            <pc:docMk/>
            <pc:sldMasterMk cId="0" sldId="2147483648"/>
            <ac:spMk id="80" creationId="{1630920A-9AEA-8246-DFC0-8C750A4428FA}"/>
          </ac:spMkLst>
        </pc:spChg>
        <pc:spChg chg="add del mod ord modVis">
          <ac:chgData name="ĐÀO TRANG" userId="361a03a9eef70802" providerId="LiveId" clId="{67B38E1A-7AE8-4165-B04B-7C3DC36CBB7C}" dt="2025-03-26T15:03:17.720" v="2697"/>
          <ac:spMkLst>
            <pc:docMk/>
            <pc:sldMasterMk cId="0" sldId="2147483648"/>
            <ac:spMk id="81" creationId="{97213406-82BC-1663-F51D-5484EE95C4DB}"/>
          </ac:spMkLst>
        </pc:spChg>
        <pc:spChg chg="add del mod ord modVis">
          <ac:chgData name="ĐÀO TRANG" userId="361a03a9eef70802" providerId="LiveId" clId="{67B38E1A-7AE8-4165-B04B-7C3DC36CBB7C}" dt="2025-03-26T15:11:52.519" v="2727"/>
          <ac:spMkLst>
            <pc:docMk/>
            <pc:sldMasterMk cId="0" sldId="2147483648"/>
            <ac:spMk id="82" creationId="{5120779D-7592-E555-5431-77A45A3CFBDC}"/>
          </ac:spMkLst>
        </pc:spChg>
        <pc:spChg chg="add del mod ord modVis">
          <ac:chgData name="ĐÀO TRANG" userId="361a03a9eef70802" providerId="LiveId" clId="{67B38E1A-7AE8-4165-B04B-7C3DC36CBB7C}" dt="2025-03-26T15:12:05.213" v="2756"/>
          <ac:spMkLst>
            <pc:docMk/>
            <pc:sldMasterMk cId="0" sldId="2147483648"/>
            <ac:spMk id="83" creationId="{8A186D2B-C096-9B23-6FA9-7AE83733DF77}"/>
          </ac:spMkLst>
        </pc:spChg>
        <pc:spChg chg="add del mod ord modVis">
          <ac:chgData name="ĐÀO TRANG" userId="361a03a9eef70802" providerId="LiveId" clId="{67B38E1A-7AE8-4165-B04B-7C3DC36CBB7C}" dt="2025-03-26T15:12:16.451" v="2786"/>
          <ac:spMkLst>
            <pc:docMk/>
            <pc:sldMasterMk cId="0" sldId="2147483648"/>
            <ac:spMk id="84" creationId="{B5B2EC4C-5EF1-DD89-31A4-C85CAAA35CBC}"/>
          </ac:spMkLst>
        </pc:spChg>
        <pc:spChg chg="add del mod ord modVis">
          <ac:chgData name="ĐÀO TRANG" userId="361a03a9eef70802" providerId="LiveId" clId="{67B38E1A-7AE8-4165-B04B-7C3DC36CBB7C}" dt="2025-03-26T15:20:30.895" v="2859"/>
          <ac:spMkLst>
            <pc:docMk/>
            <pc:sldMasterMk cId="0" sldId="2147483648"/>
            <ac:spMk id="85" creationId="{1C036A16-358E-DCA7-FF52-26F8E7B5EBDF}"/>
          </ac:spMkLst>
        </pc:spChg>
        <pc:spChg chg="add mod ord">
          <ac:chgData name="ĐÀO TRANG" userId="361a03a9eef70802" providerId="LiveId" clId="{67B38E1A-7AE8-4165-B04B-7C3DC36CBB7C}" dt="2025-03-26T15:20:18.242" v="2853"/>
          <ac:spMkLst>
            <pc:docMk/>
            <pc:sldMasterMk cId="0" sldId="2147483648"/>
            <ac:spMk id="86" creationId="{23BBF4EB-4BE7-2BE7-FEC6-00128F3032FB}"/>
          </ac:spMkLst>
        </pc:spChg>
        <pc:spChg chg="add del mod ord modVis">
          <ac:chgData name="ĐÀO TRANG" userId="361a03a9eef70802" providerId="LiveId" clId="{67B38E1A-7AE8-4165-B04B-7C3DC36CBB7C}" dt="2025-03-26T15:20:53.483" v="2890"/>
          <ac:spMkLst>
            <pc:docMk/>
            <pc:sldMasterMk cId="0" sldId="2147483648"/>
            <ac:spMk id="87" creationId="{F4F7D39C-D698-23D8-01E9-9B35DDEB8867}"/>
          </ac:spMkLst>
        </pc:spChg>
        <pc:spChg chg="add del mod ord modVis">
          <ac:chgData name="ĐÀO TRANG" userId="361a03a9eef70802" providerId="LiveId" clId="{67B38E1A-7AE8-4165-B04B-7C3DC36CBB7C}" dt="2025-03-26T15:21:05.207" v="2918"/>
          <ac:spMkLst>
            <pc:docMk/>
            <pc:sldMasterMk cId="0" sldId="2147483648"/>
            <ac:spMk id="88" creationId="{7709660D-F37C-8EC3-DD70-30D1E864C1C8}"/>
          </ac:spMkLst>
        </pc:spChg>
        <pc:spChg chg="add del mod ord modVis">
          <ac:chgData name="ĐÀO TRANG" userId="361a03a9eef70802" providerId="LiveId" clId="{67B38E1A-7AE8-4165-B04B-7C3DC36CBB7C}" dt="2025-03-26T15:21:16.630" v="2947"/>
          <ac:spMkLst>
            <pc:docMk/>
            <pc:sldMasterMk cId="0" sldId="2147483648"/>
            <ac:spMk id="89" creationId="{C5F73D46-3C4B-BD75-0BDF-F054B8BEE5C7}"/>
          </ac:spMkLst>
        </pc:spChg>
        <pc:spChg chg="add del mod ord modVis">
          <ac:chgData name="ĐÀO TRANG" userId="361a03a9eef70802" providerId="LiveId" clId="{67B38E1A-7AE8-4165-B04B-7C3DC36CBB7C}" dt="2025-03-26T15:21:28.075" v="3012"/>
          <ac:spMkLst>
            <pc:docMk/>
            <pc:sldMasterMk cId="0" sldId="2147483648"/>
            <ac:spMk id="90" creationId="{DC85E6E2-264D-E29E-4EC5-5BC847AEB821}"/>
          </ac:spMkLst>
        </pc:spChg>
        <pc:spChg chg="add del mod ord modVis">
          <ac:chgData name="ĐÀO TRANG" userId="361a03a9eef70802" providerId="LiveId" clId="{67B38E1A-7AE8-4165-B04B-7C3DC36CBB7C}" dt="2025-03-26T15:21:39.547" v="3081"/>
          <ac:spMkLst>
            <pc:docMk/>
            <pc:sldMasterMk cId="0" sldId="2147483648"/>
            <ac:spMk id="91" creationId="{562A13F2-A06D-3B69-3E32-6B64E20BECFF}"/>
          </ac:spMkLst>
        </pc:spChg>
        <pc:spChg chg="add del mod ord modVis">
          <ac:chgData name="ĐÀO TRANG" userId="361a03a9eef70802" providerId="LiveId" clId="{67B38E1A-7AE8-4165-B04B-7C3DC36CBB7C}" dt="2025-03-26T15:21:51.179" v="3141"/>
          <ac:spMkLst>
            <pc:docMk/>
            <pc:sldMasterMk cId="0" sldId="2147483648"/>
            <ac:spMk id="92" creationId="{AE345440-FC22-DBF3-BBB6-C9C17D46962F}"/>
          </ac:spMkLst>
        </pc:spChg>
        <pc:spChg chg="add del mod ord modVis">
          <ac:chgData name="ĐÀO TRANG" userId="361a03a9eef70802" providerId="LiveId" clId="{67B38E1A-7AE8-4165-B04B-7C3DC36CBB7C}" dt="2025-03-26T15:22:02.729" v="3200"/>
          <ac:spMkLst>
            <pc:docMk/>
            <pc:sldMasterMk cId="0" sldId="2147483648"/>
            <ac:spMk id="93" creationId="{D57BB22E-B9E0-148D-49E2-67C09D8A5800}"/>
          </ac:spMkLst>
        </pc:spChg>
        <pc:spChg chg="add del mod ord modVis">
          <ac:chgData name="ĐÀO TRANG" userId="361a03a9eef70802" providerId="LiveId" clId="{67B38E1A-7AE8-4165-B04B-7C3DC36CBB7C}" dt="2025-03-26T15:22:14.043" v="3257"/>
          <ac:spMkLst>
            <pc:docMk/>
            <pc:sldMasterMk cId="0" sldId="2147483648"/>
            <ac:spMk id="94" creationId="{794C9A33-5FB4-8C98-42C5-9C559E645BAF}"/>
          </ac:spMkLst>
        </pc:spChg>
        <pc:spChg chg="add del mod ord modVis">
          <ac:chgData name="ĐÀO TRANG" userId="361a03a9eef70802" providerId="LiveId" clId="{67B38E1A-7AE8-4165-B04B-7C3DC36CBB7C}" dt="2025-03-26T15:22:25.260" v="3311"/>
          <ac:spMkLst>
            <pc:docMk/>
            <pc:sldMasterMk cId="0" sldId="2147483648"/>
            <ac:spMk id="95" creationId="{4A734E7B-0722-994D-1F76-0A4197655213}"/>
          </ac:spMkLst>
        </pc:spChg>
        <pc:spChg chg="add del mod ord modVis">
          <ac:chgData name="ĐÀO TRANG" userId="361a03a9eef70802" providerId="LiveId" clId="{67B38E1A-7AE8-4165-B04B-7C3DC36CBB7C}" dt="2025-03-26T15:22:36.840" v="3404"/>
          <ac:spMkLst>
            <pc:docMk/>
            <pc:sldMasterMk cId="0" sldId="2147483648"/>
            <ac:spMk id="96" creationId="{9D5ED3D6-F848-13BA-88EF-8C6B6CC84AF3}"/>
          </ac:spMkLst>
        </pc:spChg>
        <pc:spChg chg="add del mod ord modVis">
          <ac:chgData name="ĐÀO TRANG" userId="361a03a9eef70802" providerId="LiveId" clId="{67B38E1A-7AE8-4165-B04B-7C3DC36CBB7C}" dt="2025-03-26T15:22:48.589" v="3495"/>
          <ac:spMkLst>
            <pc:docMk/>
            <pc:sldMasterMk cId="0" sldId="2147483648"/>
            <ac:spMk id="97" creationId="{F5FCA29C-1F7B-6601-79F9-D9F9683A6A2D}"/>
          </ac:spMkLst>
        </pc:spChg>
        <pc:spChg chg="add del mod ord modVis">
          <ac:chgData name="ĐÀO TRANG" userId="361a03a9eef70802" providerId="LiveId" clId="{67B38E1A-7AE8-4165-B04B-7C3DC36CBB7C}" dt="2025-03-26T15:23:00.244" v="3524"/>
          <ac:spMkLst>
            <pc:docMk/>
            <pc:sldMasterMk cId="0" sldId="2147483648"/>
            <ac:spMk id="98" creationId="{2AAA80D0-4FAB-E8FC-A5C6-25B047A0C787}"/>
          </ac:spMkLst>
        </pc:spChg>
        <pc:spChg chg="add del mod ord modVis">
          <ac:chgData name="ĐÀO TRANG" userId="361a03a9eef70802" providerId="LiveId" clId="{67B38E1A-7AE8-4165-B04B-7C3DC36CBB7C}" dt="2025-03-26T15:23:13.819" v="3554"/>
          <ac:spMkLst>
            <pc:docMk/>
            <pc:sldMasterMk cId="0" sldId="2147483648"/>
            <ac:spMk id="99" creationId="{AAD4CF15-3B68-688F-659E-C817D64274E5}"/>
          </ac:spMkLst>
        </pc:spChg>
        <pc:spChg chg="add del mod ord modVis">
          <ac:chgData name="ĐÀO TRANG" userId="361a03a9eef70802" providerId="LiveId" clId="{67B38E1A-7AE8-4165-B04B-7C3DC36CBB7C}" dt="2025-03-26T15:23:26.264" v="3582"/>
          <ac:spMkLst>
            <pc:docMk/>
            <pc:sldMasterMk cId="0" sldId="2147483648"/>
            <ac:spMk id="100" creationId="{D4E535D4-66C6-0EE6-4D50-CAEF5B0DF93D}"/>
          </ac:spMkLst>
        </pc:spChg>
        <pc:spChg chg="add del mod ord modVis">
          <ac:chgData name="ĐÀO TRANG" userId="361a03a9eef70802" providerId="LiveId" clId="{67B38E1A-7AE8-4165-B04B-7C3DC36CBB7C}" dt="2025-03-26T15:23:39.714" v="3613"/>
          <ac:spMkLst>
            <pc:docMk/>
            <pc:sldMasterMk cId="0" sldId="2147483648"/>
            <ac:spMk id="101" creationId="{10D15434-4AD9-E18E-1AD5-B7B27E1922CB}"/>
          </ac:spMkLst>
        </pc:spChg>
        <pc:spChg chg="add del mod ord modVis">
          <ac:chgData name="ĐÀO TRANG" userId="361a03a9eef70802" providerId="LiveId" clId="{67B38E1A-7AE8-4165-B04B-7C3DC36CBB7C}" dt="2025-03-26T15:23:54.359" v="3644"/>
          <ac:spMkLst>
            <pc:docMk/>
            <pc:sldMasterMk cId="0" sldId="2147483648"/>
            <ac:spMk id="102" creationId="{572136F5-3F5C-A96D-AC31-0A1AC38A0E61}"/>
          </ac:spMkLst>
        </pc:spChg>
        <pc:spChg chg="add del mod ord modVis">
          <ac:chgData name="ĐÀO TRANG" userId="361a03a9eef70802" providerId="LiveId" clId="{67B38E1A-7AE8-4165-B04B-7C3DC36CBB7C}" dt="2025-03-26T15:24:05.662" v="3673"/>
          <ac:spMkLst>
            <pc:docMk/>
            <pc:sldMasterMk cId="0" sldId="2147483648"/>
            <ac:spMk id="103" creationId="{9243E01A-BA33-527F-E4DA-2B1524D3DC86}"/>
          </ac:spMkLst>
        </pc:spChg>
        <pc:spChg chg="add del mod ord modVis">
          <ac:chgData name="ĐÀO TRANG" userId="361a03a9eef70802" providerId="LiveId" clId="{67B38E1A-7AE8-4165-B04B-7C3DC36CBB7C}" dt="2025-03-26T15:24:17.638" v="3703"/>
          <ac:spMkLst>
            <pc:docMk/>
            <pc:sldMasterMk cId="0" sldId="2147483648"/>
            <ac:spMk id="104" creationId="{FD53DC77-5712-104D-221A-1493F09AB4C3}"/>
          </ac:spMkLst>
        </pc:spChg>
        <pc:spChg chg="add del mod ord modVis">
          <ac:chgData name="ĐÀO TRANG" userId="361a03a9eef70802" providerId="LiveId" clId="{67B38E1A-7AE8-4165-B04B-7C3DC36CBB7C}" dt="2025-03-26T15:32:49.158" v="3738"/>
          <ac:spMkLst>
            <pc:docMk/>
            <pc:sldMasterMk cId="0" sldId="2147483648"/>
            <ac:spMk id="105" creationId="{05F203E2-52B5-5502-C0F9-851DC958D9EE}"/>
          </ac:spMkLst>
        </pc:spChg>
        <pc:spChg chg="add del mod ord modVis">
          <ac:chgData name="ĐÀO TRANG" userId="361a03a9eef70802" providerId="LiveId" clId="{67B38E1A-7AE8-4165-B04B-7C3DC36CBB7C}" dt="2025-03-26T15:33:01.553" v="3777"/>
          <ac:spMkLst>
            <pc:docMk/>
            <pc:sldMasterMk cId="0" sldId="2147483648"/>
            <ac:spMk id="106" creationId="{3DE5D6CE-48F1-9828-919C-102FA3023C22}"/>
          </ac:spMkLst>
        </pc:spChg>
        <pc:spChg chg="add del mod ord modVis">
          <ac:chgData name="ĐÀO TRANG" userId="361a03a9eef70802" providerId="LiveId" clId="{67B38E1A-7AE8-4165-B04B-7C3DC36CBB7C}" dt="2025-03-26T15:33:13.076" v="3839"/>
          <ac:spMkLst>
            <pc:docMk/>
            <pc:sldMasterMk cId="0" sldId="2147483648"/>
            <ac:spMk id="107" creationId="{50655F81-A9D5-69FE-6927-0B0C61831427}"/>
          </ac:spMkLst>
        </pc:spChg>
        <pc:spChg chg="add del mod ord modVis">
          <ac:chgData name="ĐÀO TRANG" userId="361a03a9eef70802" providerId="LiveId" clId="{67B38E1A-7AE8-4165-B04B-7C3DC36CBB7C}" dt="2025-03-26T15:33:24.591" v="3881"/>
          <ac:spMkLst>
            <pc:docMk/>
            <pc:sldMasterMk cId="0" sldId="2147483648"/>
            <ac:spMk id="108" creationId="{1186B9BA-5788-AE76-B68D-C87E95D5AA20}"/>
          </ac:spMkLst>
        </pc:spChg>
        <pc:spChg chg="add del mod ord modVis">
          <ac:chgData name="ĐÀO TRANG" userId="361a03a9eef70802" providerId="LiveId" clId="{67B38E1A-7AE8-4165-B04B-7C3DC36CBB7C}" dt="2025-03-26T15:33:35.849" v="3951"/>
          <ac:spMkLst>
            <pc:docMk/>
            <pc:sldMasterMk cId="0" sldId="2147483648"/>
            <ac:spMk id="109" creationId="{16D85995-A925-A579-9792-803AD21F172C}"/>
          </ac:spMkLst>
        </pc:spChg>
        <pc:spChg chg="add del mod ord modVis">
          <ac:chgData name="ĐÀO TRANG" userId="361a03a9eef70802" providerId="LiveId" clId="{67B38E1A-7AE8-4165-B04B-7C3DC36CBB7C}" dt="2025-03-26T15:33:47.363" v="3979"/>
          <ac:spMkLst>
            <pc:docMk/>
            <pc:sldMasterMk cId="0" sldId="2147483648"/>
            <ac:spMk id="110" creationId="{FA816BE4-9072-BAF6-53FD-A8FE6B7778F5}"/>
          </ac:spMkLst>
        </pc:spChg>
        <pc:spChg chg="add del mod ord modVis">
          <ac:chgData name="ĐÀO TRANG" userId="361a03a9eef70802" providerId="LiveId" clId="{67B38E1A-7AE8-4165-B04B-7C3DC36CBB7C}" dt="2025-03-26T15:33:59.571" v="4017"/>
          <ac:spMkLst>
            <pc:docMk/>
            <pc:sldMasterMk cId="0" sldId="2147483648"/>
            <ac:spMk id="111" creationId="{815F3362-6317-A3D2-A8A1-0290B84C0745}"/>
          </ac:spMkLst>
        </pc:spChg>
        <pc:spChg chg="add del mod ord modVis">
          <ac:chgData name="ĐÀO TRANG" userId="361a03a9eef70802" providerId="LiveId" clId="{67B38E1A-7AE8-4165-B04B-7C3DC36CBB7C}" dt="2025-03-26T15:34:11.459" v="4045"/>
          <ac:spMkLst>
            <pc:docMk/>
            <pc:sldMasterMk cId="0" sldId="2147483648"/>
            <ac:spMk id="112" creationId="{3ACDDD80-6DE6-8592-3870-FBCEAB98A506}"/>
          </ac:spMkLst>
        </pc:spChg>
        <pc:spChg chg="add del mod ord modVis">
          <ac:chgData name="ĐÀO TRANG" userId="361a03a9eef70802" providerId="LiveId" clId="{67B38E1A-7AE8-4165-B04B-7C3DC36CBB7C}" dt="2025-03-26T15:34:22.826" v="4075"/>
          <ac:spMkLst>
            <pc:docMk/>
            <pc:sldMasterMk cId="0" sldId="2147483648"/>
            <ac:spMk id="113" creationId="{7CD146C0-E613-8C73-60CE-21D02E348A62}"/>
          </ac:spMkLst>
        </pc:spChg>
        <pc:spChg chg="add del mod ord modVis">
          <ac:chgData name="ĐÀO TRANG" userId="361a03a9eef70802" providerId="LiveId" clId="{67B38E1A-7AE8-4165-B04B-7C3DC36CBB7C}" dt="2025-03-26T15:34:34.510" v="4108"/>
          <ac:spMkLst>
            <pc:docMk/>
            <pc:sldMasterMk cId="0" sldId="2147483648"/>
            <ac:spMk id="114" creationId="{BF0EFCEF-F589-FD38-F9D4-5B899A2A03B6}"/>
          </ac:spMkLst>
        </pc:spChg>
        <pc:spChg chg="add del mod ord modVis">
          <ac:chgData name="ĐÀO TRANG" userId="361a03a9eef70802" providerId="LiveId" clId="{67B38E1A-7AE8-4165-B04B-7C3DC36CBB7C}" dt="2025-03-26T15:34:47.712" v="4136"/>
          <ac:spMkLst>
            <pc:docMk/>
            <pc:sldMasterMk cId="0" sldId="2147483648"/>
            <ac:spMk id="115" creationId="{3B337067-0390-37A3-90AB-AA136EC73E46}"/>
          </ac:spMkLst>
        </pc:spChg>
        <pc:spChg chg="add del mod ord modVis">
          <ac:chgData name="ĐÀO TRANG" userId="361a03a9eef70802" providerId="LiveId" clId="{67B38E1A-7AE8-4165-B04B-7C3DC36CBB7C}" dt="2025-03-26T15:36:10.152" v="4161" actId="478"/>
          <ac:spMkLst>
            <pc:docMk/>
            <pc:sldMasterMk cId="0" sldId="2147483648"/>
            <ac:spMk id="116" creationId="{536AA201-53D0-8479-A201-E75B4846B7ED}"/>
          </ac:spMkLst>
        </pc:spChg>
        <pc:spChg chg="del mod ord modVis">
          <ac:chgData name="ĐÀO TRANG" userId="361a03a9eef70802" providerId="LiveId" clId="{67B38E1A-7AE8-4165-B04B-7C3DC36CBB7C}" dt="2025-03-26T15:36:23.908" v="4180"/>
          <ac:spMkLst>
            <pc:docMk/>
            <pc:sldMasterMk cId="0" sldId="2147483648"/>
            <ac:spMk id="117" creationId="{8FBACE83-DEA1-904E-A358-D9FA0BFE6A3B}"/>
          </ac:spMkLst>
        </pc:spChg>
        <pc:spChg chg="add del mod ord modVis">
          <ac:chgData name="ĐÀO TRANG" userId="361a03a9eef70802" providerId="LiveId" clId="{67B38E1A-7AE8-4165-B04B-7C3DC36CBB7C}" dt="2025-03-26T15:36:42.118" v="4208"/>
          <ac:spMkLst>
            <pc:docMk/>
            <pc:sldMasterMk cId="0" sldId="2147483648"/>
            <ac:spMk id="118" creationId="{CF566290-590A-8A57-BD35-545EEA020C43}"/>
          </ac:spMkLst>
        </pc:spChg>
        <pc:spChg chg="add del mod ord modVis">
          <ac:chgData name="ĐÀO TRANG" userId="361a03a9eef70802" providerId="LiveId" clId="{67B38E1A-7AE8-4165-B04B-7C3DC36CBB7C}" dt="2025-03-26T15:37:09.829" v="4237"/>
          <ac:spMkLst>
            <pc:docMk/>
            <pc:sldMasterMk cId="0" sldId="2147483648"/>
            <ac:spMk id="119" creationId="{5976471E-2948-308B-51EB-C66D0A9CA4C2}"/>
          </ac:spMkLst>
        </pc:spChg>
        <pc:spChg chg="add del mod ord modVis">
          <ac:chgData name="ĐÀO TRANG" userId="361a03a9eef70802" providerId="LiveId" clId="{67B38E1A-7AE8-4165-B04B-7C3DC36CBB7C}" dt="2025-03-26T15:37:21.203" v="4265"/>
          <ac:spMkLst>
            <pc:docMk/>
            <pc:sldMasterMk cId="0" sldId="2147483648"/>
            <ac:spMk id="120" creationId="{AE2D636D-601E-F78C-E225-5F166F339085}"/>
          </ac:spMkLst>
        </pc:spChg>
        <pc:spChg chg="add del mod ord modVis">
          <ac:chgData name="ĐÀO TRANG" userId="361a03a9eef70802" providerId="LiveId" clId="{67B38E1A-7AE8-4165-B04B-7C3DC36CBB7C}" dt="2025-03-26T15:44:00.284" v="4295"/>
          <ac:spMkLst>
            <pc:docMk/>
            <pc:sldMasterMk cId="0" sldId="2147483648"/>
            <ac:spMk id="121" creationId="{4C2B366D-2EA5-7563-9F29-36FCC37CC918}"/>
          </ac:spMkLst>
        </pc:spChg>
        <pc:spChg chg="add del mod ord modVis">
          <ac:chgData name="ĐÀO TRANG" userId="361a03a9eef70802" providerId="LiveId" clId="{67B38E1A-7AE8-4165-B04B-7C3DC36CBB7C}" dt="2025-03-26T15:44:22.926" v="4327"/>
          <ac:spMkLst>
            <pc:docMk/>
            <pc:sldMasterMk cId="0" sldId="2147483648"/>
            <ac:spMk id="122" creationId="{3272AF97-7257-1EDB-1237-BAD3F844B072}"/>
          </ac:spMkLst>
        </pc:spChg>
        <pc:spChg chg="add del mod ord modVis">
          <ac:chgData name="ĐÀO TRANG" userId="361a03a9eef70802" providerId="LiveId" clId="{67B38E1A-7AE8-4165-B04B-7C3DC36CBB7C}" dt="2025-03-26T15:44:34.191" v="4378"/>
          <ac:spMkLst>
            <pc:docMk/>
            <pc:sldMasterMk cId="0" sldId="2147483648"/>
            <ac:spMk id="123" creationId="{B11FCC68-8EAF-15C2-5679-FE907E9AAF9E}"/>
          </ac:spMkLst>
        </pc:spChg>
        <pc:spChg chg="add del mod ord modVis">
          <ac:chgData name="ĐÀO TRANG" userId="361a03a9eef70802" providerId="LiveId" clId="{67B38E1A-7AE8-4165-B04B-7C3DC36CBB7C}" dt="2025-03-26T15:44:45.737" v="4417"/>
          <ac:spMkLst>
            <pc:docMk/>
            <pc:sldMasterMk cId="0" sldId="2147483648"/>
            <ac:spMk id="124" creationId="{8165B3C8-BE91-86FE-6726-953B6109C53C}"/>
          </ac:spMkLst>
        </pc:spChg>
        <pc:spChg chg="add del mod ord modVis">
          <ac:chgData name="ĐÀO TRANG" userId="361a03a9eef70802" providerId="LiveId" clId="{67B38E1A-7AE8-4165-B04B-7C3DC36CBB7C}" dt="2025-03-26T15:44:57.201" v="4469"/>
          <ac:spMkLst>
            <pc:docMk/>
            <pc:sldMasterMk cId="0" sldId="2147483648"/>
            <ac:spMk id="125" creationId="{58ECD2CA-C57A-AEF5-1FD7-D1444F39F522}"/>
          </ac:spMkLst>
        </pc:spChg>
        <pc:spChg chg="add del mod ord modVis">
          <ac:chgData name="ĐÀO TRANG" userId="361a03a9eef70802" providerId="LiveId" clId="{67B38E1A-7AE8-4165-B04B-7C3DC36CBB7C}" dt="2025-03-26T15:45:27.372" v="4546"/>
          <ac:spMkLst>
            <pc:docMk/>
            <pc:sldMasterMk cId="0" sldId="2147483648"/>
            <ac:spMk id="126" creationId="{747E7C62-657B-D796-C552-3450CC0F241C}"/>
          </ac:spMkLst>
        </pc:spChg>
        <pc:spChg chg="add del mod ord modVis">
          <ac:chgData name="ĐÀO TRANG" userId="361a03a9eef70802" providerId="LiveId" clId="{67B38E1A-7AE8-4165-B04B-7C3DC36CBB7C}" dt="2025-03-26T15:45:38.880" v="4594"/>
          <ac:spMkLst>
            <pc:docMk/>
            <pc:sldMasterMk cId="0" sldId="2147483648"/>
            <ac:spMk id="127" creationId="{8F42D756-A342-2896-B624-D885A96F2F1F}"/>
          </ac:spMkLst>
        </pc:spChg>
        <pc:spChg chg="add del mod ord modVis">
          <ac:chgData name="ĐÀO TRANG" userId="361a03a9eef70802" providerId="LiveId" clId="{67B38E1A-7AE8-4165-B04B-7C3DC36CBB7C}" dt="2025-03-26T15:45:50.223" v="4658"/>
          <ac:spMkLst>
            <pc:docMk/>
            <pc:sldMasterMk cId="0" sldId="2147483648"/>
            <ac:spMk id="128" creationId="{B1F03A1C-859A-0897-48CA-71BE397287DF}"/>
          </ac:spMkLst>
        </pc:spChg>
        <pc:spChg chg="add del mod ord modVis">
          <ac:chgData name="ĐÀO TRANG" userId="361a03a9eef70802" providerId="LiveId" clId="{67B38E1A-7AE8-4165-B04B-7C3DC36CBB7C}" dt="2025-03-26T15:46:04.151" v="4725"/>
          <ac:spMkLst>
            <pc:docMk/>
            <pc:sldMasterMk cId="0" sldId="2147483648"/>
            <ac:spMk id="129" creationId="{95CCD070-B491-DB22-EE0C-A31102601670}"/>
          </ac:spMkLst>
        </pc:spChg>
        <pc:spChg chg="add del mod ord modVis">
          <ac:chgData name="ĐÀO TRANG" userId="361a03a9eef70802" providerId="LiveId" clId="{67B38E1A-7AE8-4165-B04B-7C3DC36CBB7C}" dt="2025-03-26T15:46:15.742" v="4753"/>
          <ac:spMkLst>
            <pc:docMk/>
            <pc:sldMasterMk cId="0" sldId="2147483648"/>
            <ac:spMk id="130" creationId="{4E0B8BBA-C9FB-323A-AD50-3D168361871B}"/>
          </ac:spMkLst>
        </pc:spChg>
        <pc:spChg chg="add del mod ord modVis">
          <ac:chgData name="ĐÀO TRANG" userId="361a03a9eef70802" providerId="LiveId" clId="{67B38E1A-7AE8-4165-B04B-7C3DC36CBB7C}" dt="2025-03-26T15:46:29.019" v="4781"/>
          <ac:spMkLst>
            <pc:docMk/>
            <pc:sldMasterMk cId="0" sldId="2147483648"/>
            <ac:spMk id="131" creationId="{AAFA9713-9E73-5C4A-2A92-806325BA986C}"/>
          </ac:spMkLst>
        </pc:spChg>
        <pc:spChg chg="add del mod ord modVis">
          <ac:chgData name="ĐÀO TRANG" userId="361a03a9eef70802" providerId="LiveId" clId="{67B38E1A-7AE8-4165-B04B-7C3DC36CBB7C}" dt="2025-03-26T15:46:41.193" v="4809"/>
          <ac:spMkLst>
            <pc:docMk/>
            <pc:sldMasterMk cId="0" sldId="2147483648"/>
            <ac:spMk id="132" creationId="{54407B52-8B86-7291-9FA1-EB7F9456663D}"/>
          </ac:spMkLst>
        </pc:spChg>
        <pc:spChg chg="add del mod ord modVis">
          <ac:chgData name="ĐÀO TRANG" userId="361a03a9eef70802" providerId="LiveId" clId="{67B38E1A-7AE8-4165-B04B-7C3DC36CBB7C}" dt="2025-03-26T15:46:52.756" v="4839"/>
          <ac:spMkLst>
            <pc:docMk/>
            <pc:sldMasterMk cId="0" sldId="2147483648"/>
            <ac:spMk id="133" creationId="{64542076-003D-0CAF-C8E4-2992A89882AB}"/>
          </ac:spMkLst>
        </pc:spChg>
        <pc:spChg chg="add del mod ord modVis">
          <ac:chgData name="ĐÀO TRANG" userId="361a03a9eef70802" providerId="LiveId" clId="{67B38E1A-7AE8-4165-B04B-7C3DC36CBB7C}" dt="2025-03-26T15:47:03.989" v="4893"/>
          <ac:spMkLst>
            <pc:docMk/>
            <pc:sldMasterMk cId="0" sldId="2147483648"/>
            <ac:spMk id="134" creationId="{2D7DE184-C824-A38C-BB3E-F181F3A3CAD9}"/>
          </ac:spMkLst>
        </pc:spChg>
        <pc:spChg chg="add del mod ord modVis">
          <ac:chgData name="ĐÀO TRANG" userId="361a03a9eef70802" providerId="LiveId" clId="{67B38E1A-7AE8-4165-B04B-7C3DC36CBB7C}" dt="2025-03-26T15:47:15.583" v="4953"/>
          <ac:spMkLst>
            <pc:docMk/>
            <pc:sldMasterMk cId="0" sldId="2147483648"/>
            <ac:spMk id="135" creationId="{B0130DCF-251D-1C79-EC9C-4993043715CD}"/>
          </ac:spMkLst>
        </pc:spChg>
        <pc:spChg chg="add del mod ord modVis">
          <ac:chgData name="ĐÀO TRANG" userId="361a03a9eef70802" providerId="LiveId" clId="{67B38E1A-7AE8-4165-B04B-7C3DC36CBB7C}" dt="2025-03-26T15:47:26.912" v="5020"/>
          <ac:spMkLst>
            <pc:docMk/>
            <pc:sldMasterMk cId="0" sldId="2147483648"/>
            <ac:spMk id="136" creationId="{46AC8845-ABE5-3F66-B67B-75D0038B2B28}"/>
          </ac:spMkLst>
        </pc:spChg>
        <pc:spChg chg="add del mod ord modVis">
          <ac:chgData name="ĐÀO TRANG" userId="361a03a9eef70802" providerId="LiveId" clId="{67B38E1A-7AE8-4165-B04B-7C3DC36CBB7C}" dt="2025-03-26T15:47:38.515" v="5094"/>
          <ac:spMkLst>
            <pc:docMk/>
            <pc:sldMasterMk cId="0" sldId="2147483648"/>
            <ac:spMk id="137" creationId="{481A9E15-4206-F9A6-93A8-AD2CA6CEF105}"/>
          </ac:spMkLst>
        </pc:spChg>
        <pc:spChg chg="add del mod ord modVis">
          <ac:chgData name="ĐÀO TRANG" userId="361a03a9eef70802" providerId="LiveId" clId="{67B38E1A-7AE8-4165-B04B-7C3DC36CBB7C}" dt="2025-03-26T15:47:50.050" v="5162"/>
          <ac:spMkLst>
            <pc:docMk/>
            <pc:sldMasterMk cId="0" sldId="2147483648"/>
            <ac:spMk id="138" creationId="{D1527C84-64A0-5F9E-956C-5A6E54B8C1BB}"/>
          </ac:spMkLst>
        </pc:spChg>
        <pc:spChg chg="add del mod ord modVis">
          <ac:chgData name="ĐÀO TRANG" userId="361a03a9eef70802" providerId="LiveId" clId="{67B38E1A-7AE8-4165-B04B-7C3DC36CBB7C}" dt="2025-03-26T15:48:02.101" v="5190"/>
          <ac:spMkLst>
            <pc:docMk/>
            <pc:sldMasterMk cId="0" sldId="2147483648"/>
            <ac:spMk id="139" creationId="{491F16B2-968B-930A-ECE8-F2486D32C7C7}"/>
          </ac:spMkLst>
        </pc:spChg>
        <pc:spChg chg="add del mod ord modVis">
          <ac:chgData name="ĐÀO TRANG" userId="361a03a9eef70802" providerId="LiveId" clId="{67B38E1A-7AE8-4165-B04B-7C3DC36CBB7C}" dt="2025-03-26T15:48:33.525" v="5219"/>
          <ac:spMkLst>
            <pc:docMk/>
            <pc:sldMasterMk cId="0" sldId="2147483648"/>
            <ac:spMk id="140" creationId="{53C85375-94F8-E78C-6EA9-DADB1AB8E5DD}"/>
          </ac:spMkLst>
        </pc:spChg>
        <pc:spChg chg="add del mod ord modVis">
          <ac:chgData name="ĐÀO TRANG" userId="361a03a9eef70802" providerId="LiveId" clId="{67B38E1A-7AE8-4165-B04B-7C3DC36CBB7C}" dt="2025-03-26T15:48:45.235" v="5251"/>
          <ac:spMkLst>
            <pc:docMk/>
            <pc:sldMasterMk cId="0" sldId="2147483648"/>
            <ac:spMk id="141" creationId="{065E227C-16AA-12F8-E388-89C38E33CBB4}"/>
          </ac:spMkLst>
        </pc:spChg>
        <pc:spChg chg="add del mod ord modVis">
          <ac:chgData name="ĐÀO TRANG" userId="361a03a9eef70802" providerId="LiveId" clId="{67B38E1A-7AE8-4165-B04B-7C3DC36CBB7C}" dt="2025-03-26T15:48:56.847" v="5281"/>
          <ac:spMkLst>
            <pc:docMk/>
            <pc:sldMasterMk cId="0" sldId="2147483648"/>
            <ac:spMk id="142" creationId="{A20992E1-6911-3D5F-1DE3-C3C32AAC6D60}"/>
          </ac:spMkLst>
        </pc:spChg>
        <pc:spChg chg="add del mod ord modVis">
          <ac:chgData name="ĐÀO TRANG" userId="361a03a9eef70802" providerId="LiveId" clId="{67B38E1A-7AE8-4165-B04B-7C3DC36CBB7C}" dt="2025-03-26T15:49:09.943" v="5321"/>
          <ac:spMkLst>
            <pc:docMk/>
            <pc:sldMasterMk cId="0" sldId="2147483648"/>
            <ac:spMk id="143" creationId="{2697BF19-B8FE-01AC-05F3-F49894465DBD}"/>
          </ac:spMkLst>
        </pc:spChg>
        <pc:spChg chg="add del mod ord modVis">
          <ac:chgData name="ĐÀO TRANG" userId="361a03a9eef70802" providerId="LiveId" clId="{67B38E1A-7AE8-4165-B04B-7C3DC36CBB7C}" dt="2025-03-26T15:49:21.216" v="5385"/>
          <ac:spMkLst>
            <pc:docMk/>
            <pc:sldMasterMk cId="0" sldId="2147483648"/>
            <ac:spMk id="144" creationId="{B81E9F47-9378-F661-837E-9B9DF91A4FC2}"/>
          </ac:spMkLst>
        </pc:spChg>
        <pc:spChg chg="add del mod ord modVis">
          <ac:chgData name="ĐÀO TRANG" userId="361a03a9eef70802" providerId="LiveId" clId="{67B38E1A-7AE8-4165-B04B-7C3DC36CBB7C}" dt="2025-03-26T15:49:32.721" v="5450"/>
          <ac:spMkLst>
            <pc:docMk/>
            <pc:sldMasterMk cId="0" sldId="2147483648"/>
            <ac:spMk id="145" creationId="{B4DCD336-B269-EA74-53F1-17CA52A6EBA0}"/>
          </ac:spMkLst>
        </pc:spChg>
        <pc:spChg chg="add del mod ord modVis">
          <ac:chgData name="ĐÀO TRANG" userId="361a03a9eef70802" providerId="LiveId" clId="{67B38E1A-7AE8-4165-B04B-7C3DC36CBB7C}" dt="2025-03-26T15:49:45.698" v="5495"/>
          <ac:spMkLst>
            <pc:docMk/>
            <pc:sldMasterMk cId="0" sldId="2147483648"/>
            <ac:spMk id="146" creationId="{3E8CC6EA-590B-3FA3-3D63-B2C164A7EEAD}"/>
          </ac:spMkLst>
        </pc:spChg>
        <pc:spChg chg="add del mod ord modVis">
          <ac:chgData name="ĐÀO TRANG" userId="361a03a9eef70802" providerId="LiveId" clId="{67B38E1A-7AE8-4165-B04B-7C3DC36CBB7C}" dt="2025-03-26T15:49:57.171" v="5550"/>
          <ac:spMkLst>
            <pc:docMk/>
            <pc:sldMasterMk cId="0" sldId="2147483648"/>
            <ac:spMk id="147" creationId="{ACB4EA9C-E27B-22B2-2EA4-AF577CD6DDD1}"/>
          </ac:spMkLst>
        </pc:spChg>
        <pc:spChg chg="add del mod ord modVis">
          <ac:chgData name="ĐÀO TRANG" userId="361a03a9eef70802" providerId="LiveId" clId="{67B38E1A-7AE8-4165-B04B-7C3DC36CBB7C}" dt="2025-03-26T15:50:09.248" v="5579"/>
          <ac:spMkLst>
            <pc:docMk/>
            <pc:sldMasterMk cId="0" sldId="2147483648"/>
            <ac:spMk id="148" creationId="{D6CE1CC0-1C0E-4B61-E064-CDC49416C7DE}"/>
          </ac:spMkLst>
        </pc:spChg>
        <pc:spChg chg="add del mod ord modVis">
          <ac:chgData name="ĐÀO TRANG" userId="361a03a9eef70802" providerId="LiveId" clId="{67B38E1A-7AE8-4165-B04B-7C3DC36CBB7C}" dt="2025-03-26T15:50:20.607" v="5608"/>
          <ac:spMkLst>
            <pc:docMk/>
            <pc:sldMasterMk cId="0" sldId="2147483648"/>
            <ac:spMk id="149" creationId="{E22AF73D-96DA-CA5D-679A-DA7A801FFD1F}"/>
          </ac:spMkLst>
        </pc:spChg>
        <pc:spChg chg="add del mod ord modVis">
          <ac:chgData name="ĐÀO TRANG" userId="361a03a9eef70802" providerId="LiveId" clId="{67B38E1A-7AE8-4165-B04B-7C3DC36CBB7C}" dt="2025-03-26T15:50:54.700" v="5642"/>
          <ac:spMkLst>
            <pc:docMk/>
            <pc:sldMasterMk cId="0" sldId="2147483648"/>
            <ac:spMk id="150" creationId="{6ECBA795-4633-DEA0-5F09-600762223CC3}"/>
          </ac:spMkLst>
        </pc:spChg>
        <pc:spChg chg="add del mod ord modVis">
          <ac:chgData name="ĐÀO TRANG" userId="361a03a9eef70802" providerId="LiveId" clId="{67B38E1A-7AE8-4165-B04B-7C3DC36CBB7C}" dt="2025-03-26T15:51:38.178" v="5670"/>
          <ac:spMkLst>
            <pc:docMk/>
            <pc:sldMasterMk cId="0" sldId="2147483648"/>
            <ac:spMk id="151" creationId="{EBFC5F36-F9B5-03D9-F554-06558D3B293B}"/>
          </ac:spMkLst>
        </pc:spChg>
        <pc:spChg chg="add del mod ord modVis">
          <ac:chgData name="ĐÀO TRANG" userId="361a03a9eef70802" providerId="LiveId" clId="{67B38E1A-7AE8-4165-B04B-7C3DC36CBB7C}" dt="2025-03-26T15:51:50.350" v="5701"/>
          <ac:spMkLst>
            <pc:docMk/>
            <pc:sldMasterMk cId="0" sldId="2147483648"/>
            <ac:spMk id="152" creationId="{BE1ECEC3-7265-720A-FCD1-4CA685F0A5AF}"/>
          </ac:spMkLst>
        </pc:spChg>
        <pc:spChg chg="add del mod ord modVis">
          <ac:chgData name="ĐÀO TRANG" userId="361a03a9eef70802" providerId="LiveId" clId="{67B38E1A-7AE8-4165-B04B-7C3DC36CBB7C}" dt="2025-03-26T15:52:02.076" v="5737"/>
          <ac:spMkLst>
            <pc:docMk/>
            <pc:sldMasterMk cId="0" sldId="2147483648"/>
            <ac:spMk id="153" creationId="{E2E7C4DA-9095-FF37-2679-8C88FF845CE8}"/>
          </ac:spMkLst>
        </pc:spChg>
        <pc:spChg chg="add del mod ord modVis">
          <ac:chgData name="ĐÀO TRANG" userId="361a03a9eef70802" providerId="LiveId" clId="{67B38E1A-7AE8-4165-B04B-7C3DC36CBB7C}" dt="2025-03-26T15:52:13.591" v="5777"/>
          <ac:spMkLst>
            <pc:docMk/>
            <pc:sldMasterMk cId="0" sldId="2147483648"/>
            <ac:spMk id="154" creationId="{E7C61762-B9EA-C42E-15A3-633559E3C3D7}"/>
          </ac:spMkLst>
        </pc:spChg>
        <pc:spChg chg="add del mod ord modVis">
          <ac:chgData name="ĐÀO TRANG" userId="361a03a9eef70802" providerId="LiveId" clId="{67B38E1A-7AE8-4165-B04B-7C3DC36CBB7C}" dt="2025-03-26T15:52:25.135" v="5808"/>
          <ac:spMkLst>
            <pc:docMk/>
            <pc:sldMasterMk cId="0" sldId="2147483648"/>
            <ac:spMk id="155" creationId="{37DB1807-861B-139E-1B05-5610F8F2B7C0}"/>
          </ac:spMkLst>
        </pc:spChg>
        <pc:spChg chg="add del mod ord modVis">
          <ac:chgData name="ĐÀO TRANG" userId="361a03a9eef70802" providerId="LiveId" clId="{67B38E1A-7AE8-4165-B04B-7C3DC36CBB7C}" dt="2025-03-26T15:52:36.394" v="5837"/>
          <ac:spMkLst>
            <pc:docMk/>
            <pc:sldMasterMk cId="0" sldId="2147483648"/>
            <ac:spMk id="156" creationId="{C116E75A-D299-A2CF-8B52-07F633D84DD7}"/>
          </ac:spMkLst>
        </pc:spChg>
        <pc:spChg chg="add del mod ord modVis">
          <ac:chgData name="ĐÀO TRANG" userId="361a03a9eef70802" providerId="LiveId" clId="{67B38E1A-7AE8-4165-B04B-7C3DC36CBB7C}" dt="2025-03-26T15:52:47.945" v="5867"/>
          <ac:spMkLst>
            <pc:docMk/>
            <pc:sldMasterMk cId="0" sldId="2147483648"/>
            <ac:spMk id="157" creationId="{17787477-8CF9-02F8-B4D4-46E88422AB6C}"/>
          </ac:spMkLst>
        </pc:spChg>
        <pc:spChg chg="add del mod ord modVis">
          <ac:chgData name="ĐÀO TRANG" userId="361a03a9eef70802" providerId="LiveId" clId="{67B38E1A-7AE8-4165-B04B-7C3DC36CBB7C}" dt="2025-03-26T15:53:01.246" v="5904"/>
          <ac:spMkLst>
            <pc:docMk/>
            <pc:sldMasterMk cId="0" sldId="2147483648"/>
            <ac:spMk id="158" creationId="{9DDE7F4F-95BA-FD29-A8DB-6A7DC653B77A}"/>
          </ac:spMkLst>
        </pc:spChg>
        <pc:spChg chg="add del mod ord modVis">
          <ac:chgData name="ĐÀO TRANG" userId="361a03a9eef70802" providerId="LiveId" clId="{67B38E1A-7AE8-4165-B04B-7C3DC36CBB7C}" dt="2025-03-26T15:53:17.555" v="5933"/>
          <ac:spMkLst>
            <pc:docMk/>
            <pc:sldMasterMk cId="0" sldId="2147483648"/>
            <ac:spMk id="159" creationId="{5CAA4618-D6E1-1B12-0608-82F630B95966}"/>
          </ac:spMkLst>
        </pc:spChg>
        <pc:spChg chg="add del mod ord modVis">
          <ac:chgData name="ĐÀO TRANG" userId="361a03a9eef70802" providerId="LiveId" clId="{67B38E1A-7AE8-4165-B04B-7C3DC36CBB7C}" dt="2025-03-26T15:53:31.172" v="5962"/>
          <ac:spMkLst>
            <pc:docMk/>
            <pc:sldMasterMk cId="0" sldId="2147483648"/>
            <ac:spMk id="160" creationId="{0716E057-BD0C-7062-2B9A-3350F6488A11}"/>
          </ac:spMkLst>
        </pc:spChg>
        <pc:spChg chg="add del mod ord modVis">
          <ac:chgData name="ĐÀO TRANG" userId="361a03a9eef70802" providerId="LiveId" clId="{67B38E1A-7AE8-4165-B04B-7C3DC36CBB7C}" dt="2025-03-26T15:53:54.580" v="5992"/>
          <ac:spMkLst>
            <pc:docMk/>
            <pc:sldMasterMk cId="0" sldId="2147483648"/>
            <ac:spMk id="161" creationId="{D4A4D286-02B2-5C8C-3200-ABB2ECD22DCA}"/>
          </ac:spMkLst>
        </pc:spChg>
        <pc:spChg chg="add del mod ord modVis">
          <ac:chgData name="ĐÀO TRANG" userId="361a03a9eef70802" providerId="LiveId" clId="{67B38E1A-7AE8-4165-B04B-7C3DC36CBB7C}" dt="2025-03-26T15:54:07.674" v="6023"/>
          <ac:spMkLst>
            <pc:docMk/>
            <pc:sldMasterMk cId="0" sldId="2147483648"/>
            <ac:spMk id="162" creationId="{5B7D5211-3BD3-6216-B372-185916C0FA19}"/>
          </ac:spMkLst>
        </pc:spChg>
        <pc:spChg chg="add del mod ord modVis">
          <ac:chgData name="ĐÀO TRANG" userId="361a03a9eef70802" providerId="LiveId" clId="{67B38E1A-7AE8-4165-B04B-7C3DC36CBB7C}" dt="2025-03-26T15:54:20.973" v="6052"/>
          <ac:spMkLst>
            <pc:docMk/>
            <pc:sldMasterMk cId="0" sldId="2147483648"/>
            <ac:spMk id="163" creationId="{D229F66B-7C18-3A0A-29E0-FFFFA33D8CD6}"/>
          </ac:spMkLst>
        </pc:spChg>
        <pc:spChg chg="add del mod ord modVis">
          <ac:chgData name="ĐÀO TRANG" userId="361a03a9eef70802" providerId="LiveId" clId="{67B38E1A-7AE8-4165-B04B-7C3DC36CBB7C}" dt="2025-03-26T15:54:34.645" v="6094"/>
          <ac:spMkLst>
            <pc:docMk/>
            <pc:sldMasterMk cId="0" sldId="2147483648"/>
            <ac:spMk id="164" creationId="{61AA3E71-FB3D-F87E-888F-D6D3E3C5AB4B}"/>
          </ac:spMkLst>
        </pc:spChg>
        <pc:spChg chg="add del mod ord modVis">
          <ac:chgData name="ĐÀO TRANG" userId="361a03a9eef70802" providerId="LiveId" clId="{67B38E1A-7AE8-4165-B04B-7C3DC36CBB7C}" dt="2025-03-26T15:54:47.962" v="6141"/>
          <ac:spMkLst>
            <pc:docMk/>
            <pc:sldMasterMk cId="0" sldId="2147483648"/>
            <ac:spMk id="165" creationId="{7FD1FAC5-6E8D-CD88-2F80-46EB816EE8B7}"/>
          </ac:spMkLst>
        </pc:spChg>
        <pc:spChg chg="add del mod ord modVis">
          <ac:chgData name="ĐÀO TRANG" userId="361a03a9eef70802" providerId="LiveId" clId="{67B38E1A-7AE8-4165-B04B-7C3DC36CBB7C}" dt="2025-03-26T15:55:00.369" v="6200"/>
          <ac:spMkLst>
            <pc:docMk/>
            <pc:sldMasterMk cId="0" sldId="2147483648"/>
            <ac:spMk id="166" creationId="{FA659D9A-4BE4-CDC5-022F-CA57273AE491}"/>
          </ac:spMkLst>
        </pc:spChg>
        <pc:spChg chg="add del mod ord modVis">
          <ac:chgData name="ĐÀO TRANG" userId="361a03a9eef70802" providerId="LiveId" clId="{67B38E1A-7AE8-4165-B04B-7C3DC36CBB7C}" dt="2025-03-26T15:55:11.675" v="6228"/>
          <ac:spMkLst>
            <pc:docMk/>
            <pc:sldMasterMk cId="0" sldId="2147483648"/>
            <ac:spMk id="167" creationId="{CC8185B5-B3FA-E967-4DFC-54E1E3BCB5BE}"/>
          </ac:spMkLst>
        </pc:spChg>
        <pc:spChg chg="add del mod ord modVis">
          <ac:chgData name="ĐÀO TRANG" userId="361a03a9eef70802" providerId="LiveId" clId="{67B38E1A-7AE8-4165-B04B-7C3DC36CBB7C}" dt="2025-03-26T15:55:22.973" v="6256"/>
          <ac:spMkLst>
            <pc:docMk/>
            <pc:sldMasterMk cId="0" sldId="2147483648"/>
            <ac:spMk id="168" creationId="{B77CCD17-07FD-C0FB-DE6D-26260E8C2DD2}"/>
          </ac:spMkLst>
        </pc:spChg>
        <pc:spChg chg="add del mod ord modVis">
          <ac:chgData name="ĐÀO TRANG" userId="361a03a9eef70802" providerId="LiveId" clId="{67B38E1A-7AE8-4165-B04B-7C3DC36CBB7C}" dt="2025-03-26T15:55:34.729" v="6285"/>
          <ac:spMkLst>
            <pc:docMk/>
            <pc:sldMasterMk cId="0" sldId="2147483648"/>
            <ac:spMk id="169" creationId="{CD3A4D0C-13C2-97C2-0948-F77A122CF8E9}"/>
          </ac:spMkLst>
        </pc:spChg>
        <pc:spChg chg="add del mod ord modVis">
          <ac:chgData name="ĐÀO TRANG" userId="361a03a9eef70802" providerId="LiveId" clId="{67B38E1A-7AE8-4165-B04B-7C3DC36CBB7C}" dt="2025-03-26T15:55:46.157" v="6314"/>
          <ac:spMkLst>
            <pc:docMk/>
            <pc:sldMasterMk cId="0" sldId="2147483648"/>
            <ac:spMk id="170" creationId="{46F2E25F-1CF2-7492-A8E1-C4ED8AE9EA87}"/>
          </ac:spMkLst>
        </pc:spChg>
        <pc:spChg chg="add del mod ord modVis">
          <ac:chgData name="ĐÀO TRANG" userId="361a03a9eef70802" providerId="LiveId" clId="{67B38E1A-7AE8-4165-B04B-7C3DC36CBB7C}" dt="2025-03-26T15:55:57.514" v="6360"/>
          <ac:spMkLst>
            <pc:docMk/>
            <pc:sldMasterMk cId="0" sldId="2147483648"/>
            <ac:spMk id="171" creationId="{F733D4C4-ADAD-B842-69F7-ADD8A2FF643D}"/>
          </ac:spMkLst>
        </pc:spChg>
        <pc:spChg chg="add del mod ord modVis">
          <ac:chgData name="ĐÀO TRANG" userId="361a03a9eef70802" providerId="LiveId" clId="{67B38E1A-7AE8-4165-B04B-7C3DC36CBB7C}" dt="2025-03-26T15:56:09.373" v="6389"/>
          <ac:spMkLst>
            <pc:docMk/>
            <pc:sldMasterMk cId="0" sldId="2147483648"/>
            <ac:spMk id="172" creationId="{47D323CA-FDCF-59A2-F2D9-4245C6DE95D5}"/>
          </ac:spMkLst>
        </pc:spChg>
        <pc:spChg chg="add del mod ord modVis">
          <ac:chgData name="ĐÀO TRANG" userId="361a03a9eef70802" providerId="LiveId" clId="{67B38E1A-7AE8-4165-B04B-7C3DC36CBB7C}" dt="2025-03-26T15:56:22.616" v="6417"/>
          <ac:spMkLst>
            <pc:docMk/>
            <pc:sldMasterMk cId="0" sldId="2147483648"/>
            <ac:spMk id="173" creationId="{B667098B-014A-9FE9-33EA-B4DE75707108}"/>
          </ac:spMkLst>
        </pc:spChg>
        <pc:spChg chg="add del mod ord modVis">
          <ac:chgData name="ĐÀO TRANG" userId="361a03a9eef70802" providerId="LiveId" clId="{67B38E1A-7AE8-4165-B04B-7C3DC36CBB7C}" dt="2025-03-26T15:58:06.663" v="6462"/>
          <ac:spMkLst>
            <pc:docMk/>
            <pc:sldMasterMk cId="0" sldId="2147483648"/>
            <ac:spMk id="174" creationId="{EF6ABAAA-1022-9F10-7F26-B425D9D0DCAA}"/>
          </ac:spMkLst>
        </pc:spChg>
        <pc:spChg chg="add del mod ord modVis">
          <ac:chgData name="ĐÀO TRANG" userId="361a03a9eef70802" providerId="LiveId" clId="{67B38E1A-7AE8-4165-B04B-7C3DC36CBB7C}" dt="2025-03-26T15:58:57.711" v="6492"/>
          <ac:spMkLst>
            <pc:docMk/>
            <pc:sldMasterMk cId="0" sldId="2147483648"/>
            <ac:spMk id="175" creationId="{615545D4-18DA-0546-7213-17C5316F9FD3}"/>
          </ac:spMkLst>
        </pc:spChg>
        <pc:spChg chg="add del mod ord modVis">
          <ac:chgData name="ĐÀO TRANG" userId="361a03a9eef70802" providerId="LiveId" clId="{67B38E1A-7AE8-4165-B04B-7C3DC36CBB7C}" dt="2025-03-26T15:59:55.297" v="6519"/>
          <ac:spMkLst>
            <pc:docMk/>
            <pc:sldMasterMk cId="0" sldId="2147483648"/>
            <ac:spMk id="176" creationId="{FB9AC301-0952-796B-9C5E-2BFFA8CBB9E9}"/>
          </ac:spMkLst>
        </pc:spChg>
        <pc:spChg chg="add del mod ord modVis">
          <ac:chgData name="ĐÀO TRANG" userId="361a03a9eef70802" providerId="LiveId" clId="{67B38E1A-7AE8-4165-B04B-7C3DC36CBB7C}" dt="2025-03-26T16:00:06.679" v="6556"/>
          <ac:spMkLst>
            <pc:docMk/>
            <pc:sldMasterMk cId="0" sldId="2147483648"/>
            <ac:spMk id="177" creationId="{852F8D3A-A38C-2D1A-9EBC-AE26220A4E43}"/>
          </ac:spMkLst>
        </pc:spChg>
        <pc:spChg chg="add del mod ord modVis">
          <ac:chgData name="ĐÀO TRANG" userId="361a03a9eef70802" providerId="LiveId" clId="{67B38E1A-7AE8-4165-B04B-7C3DC36CBB7C}" dt="2025-03-26T16:00:18.050" v="6596"/>
          <ac:spMkLst>
            <pc:docMk/>
            <pc:sldMasterMk cId="0" sldId="2147483648"/>
            <ac:spMk id="178" creationId="{015B4A39-38B7-D520-CC8E-1E7D6266F0B2}"/>
          </ac:spMkLst>
        </pc:spChg>
        <pc:spChg chg="add del mod ord modVis">
          <ac:chgData name="ĐÀO TRANG" userId="361a03a9eef70802" providerId="LiveId" clId="{67B38E1A-7AE8-4165-B04B-7C3DC36CBB7C}" dt="2025-03-26T16:00:29.513" v="6627"/>
          <ac:spMkLst>
            <pc:docMk/>
            <pc:sldMasterMk cId="0" sldId="2147483648"/>
            <ac:spMk id="179" creationId="{132E54BE-5AFA-CC13-4461-AD2C32994614}"/>
          </ac:spMkLst>
        </pc:spChg>
        <pc:spChg chg="add del mod ord modVis">
          <ac:chgData name="ĐÀO TRANG" userId="361a03a9eef70802" providerId="LiveId" clId="{67B38E1A-7AE8-4165-B04B-7C3DC36CBB7C}" dt="2025-03-26T16:00:40.962" v="6658"/>
          <ac:spMkLst>
            <pc:docMk/>
            <pc:sldMasterMk cId="0" sldId="2147483648"/>
            <ac:spMk id="180" creationId="{AA1CDF4E-CE0D-149F-70DE-C1C6D4DCFFA6}"/>
          </ac:spMkLst>
        </pc:spChg>
        <pc:spChg chg="add del mod ord modVis">
          <ac:chgData name="ĐÀO TRANG" userId="361a03a9eef70802" providerId="LiveId" clId="{67B38E1A-7AE8-4165-B04B-7C3DC36CBB7C}" dt="2025-03-26T16:00:53.720" v="6690"/>
          <ac:spMkLst>
            <pc:docMk/>
            <pc:sldMasterMk cId="0" sldId="2147483648"/>
            <ac:spMk id="181" creationId="{3C124039-A1F1-72C3-0067-43DFD525B10A}"/>
          </ac:spMkLst>
        </pc:spChg>
        <pc:spChg chg="add del mod ord modVis">
          <ac:chgData name="ĐÀO TRANG" userId="361a03a9eef70802" providerId="LiveId" clId="{67B38E1A-7AE8-4165-B04B-7C3DC36CBB7C}" dt="2025-03-26T16:01:07.020" v="6718"/>
          <ac:spMkLst>
            <pc:docMk/>
            <pc:sldMasterMk cId="0" sldId="2147483648"/>
            <ac:spMk id="182" creationId="{BEB19888-A04F-48F7-58E1-972F2B7E5078}"/>
          </ac:spMkLst>
        </pc:spChg>
        <pc:spChg chg="add del mod ord modVis">
          <ac:chgData name="ĐÀO TRANG" userId="361a03a9eef70802" providerId="LiveId" clId="{67B38E1A-7AE8-4165-B04B-7C3DC36CBB7C}" dt="2025-03-26T16:01:18.312" v="6768"/>
          <ac:spMkLst>
            <pc:docMk/>
            <pc:sldMasterMk cId="0" sldId="2147483648"/>
            <ac:spMk id="183" creationId="{F81CC216-812F-D915-A5BE-51603650B0FA}"/>
          </ac:spMkLst>
        </pc:spChg>
        <pc:spChg chg="add del mod ord modVis">
          <ac:chgData name="ĐÀO TRANG" userId="361a03a9eef70802" providerId="LiveId" clId="{67B38E1A-7AE8-4165-B04B-7C3DC36CBB7C}" dt="2025-03-26T16:01:31.575" v="6813"/>
          <ac:spMkLst>
            <pc:docMk/>
            <pc:sldMasterMk cId="0" sldId="2147483648"/>
            <ac:spMk id="184" creationId="{7A2E7C04-C1F7-AA94-BA14-8884743C8ACF}"/>
          </ac:spMkLst>
        </pc:spChg>
        <pc:spChg chg="add del mod ord modVis">
          <ac:chgData name="ĐÀO TRANG" userId="361a03a9eef70802" providerId="LiveId" clId="{67B38E1A-7AE8-4165-B04B-7C3DC36CBB7C}" dt="2025-03-26T16:03:14.418" v="6841"/>
          <ac:spMkLst>
            <pc:docMk/>
            <pc:sldMasterMk cId="0" sldId="2147483648"/>
            <ac:spMk id="185" creationId="{3E52F5C1-AC5D-6DFF-EE28-7291902561D7}"/>
          </ac:spMkLst>
        </pc:spChg>
        <pc:spChg chg="add del mod ord modVis">
          <ac:chgData name="ĐÀO TRANG" userId="361a03a9eef70802" providerId="LiveId" clId="{67B38E1A-7AE8-4165-B04B-7C3DC36CBB7C}" dt="2025-03-26T16:03:28.631" v="6871"/>
          <ac:spMkLst>
            <pc:docMk/>
            <pc:sldMasterMk cId="0" sldId="2147483648"/>
            <ac:spMk id="186" creationId="{5CA50C39-81EE-873D-C70B-D17E4F19E14B}"/>
          </ac:spMkLst>
        </pc:spChg>
        <pc:spChg chg="add del mod ord modVis">
          <ac:chgData name="ĐÀO TRANG" userId="361a03a9eef70802" providerId="LiveId" clId="{67B38E1A-7AE8-4165-B04B-7C3DC36CBB7C}" dt="2025-03-26T16:03:40.425" v="6906"/>
          <ac:spMkLst>
            <pc:docMk/>
            <pc:sldMasterMk cId="0" sldId="2147483648"/>
            <ac:spMk id="187" creationId="{712B22A4-B8BA-AADA-DDC3-49E379D42872}"/>
          </ac:spMkLst>
        </pc:spChg>
        <pc:spChg chg="add del mod ord modVis">
          <ac:chgData name="ĐÀO TRANG" userId="361a03a9eef70802" providerId="LiveId" clId="{67B38E1A-7AE8-4165-B04B-7C3DC36CBB7C}" dt="2025-03-26T16:03:51.831" v="6990"/>
          <ac:spMkLst>
            <pc:docMk/>
            <pc:sldMasterMk cId="0" sldId="2147483648"/>
            <ac:spMk id="188" creationId="{1B202D46-40E5-8D9C-6701-ADADA85FC6C4}"/>
          </ac:spMkLst>
        </pc:spChg>
        <pc:spChg chg="add del mod ord modVis">
          <ac:chgData name="ĐÀO TRANG" userId="361a03a9eef70802" providerId="LiveId" clId="{67B38E1A-7AE8-4165-B04B-7C3DC36CBB7C}" dt="2025-03-26T16:04:03.413" v="7070"/>
          <ac:spMkLst>
            <pc:docMk/>
            <pc:sldMasterMk cId="0" sldId="2147483648"/>
            <ac:spMk id="189" creationId="{53E86C82-91DF-E6B7-429F-9F51342F36B5}"/>
          </ac:spMkLst>
        </pc:spChg>
        <pc:spChg chg="add del mod ord modVis">
          <ac:chgData name="ĐÀO TRANG" userId="361a03a9eef70802" providerId="LiveId" clId="{67B38E1A-7AE8-4165-B04B-7C3DC36CBB7C}" dt="2025-03-26T16:04:14.935" v="7188"/>
          <ac:spMkLst>
            <pc:docMk/>
            <pc:sldMasterMk cId="0" sldId="2147483648"/>
            <ac:spMk id="190" creationId="{6D79CCD2-FED5-C9BB-2842-819A4C329FB2}"/>
          </ac:spMkLst>
        </pc:spChg>
        <pc:spChg chg="add del mod ord modVis">
          <ac:chgData name="ĐÀO TRANG" userId="361a03a9eef70802" providerId="LiveId" clId="{67B38E1A-7AE8-4165-B04B-7C3DC36CBB7C}" dt="2025-03-26T16:04:26.946" v="7244"/>
          <ac:spMkLst>
            <pc:docMk/>
            <pc:sldMasterMk cId="0" sldId="2147483648"/>
            <ac:spMk id="191" creationId="{F7261325-E162-E9AC-645F-A56CC4BDD833}"/>
          </ac:spMkLst>
        </pc:spChg>
        <pc:spChg chg="add del mod ord modVis">
          <ac:chgData name="ĐÀO TRANG" userId="361a03a9eef70802" providerId="LiveId" clId="{67B38E1A-7AE8-4165-B04B-7C3DC36CBB7C}" dt="2025-03-26T16:09:36.027" v="7271"/>
          <ac:spMkLst>
            <pc:docMk/>
            <pc:sldMasterMk cId="0" sldId="2147483648"/>
            <ac:spMk id="192" creationId="{61EF4736-290A-9C96-EBB6-A81276CB9E40}"/>
          </ac:spMkLst>
        </pc:spChg>
        <pc:spChg chg="add del mod ord modVis">
          <ac:chgData name="ĐÀO TRANG" userId="361a03a9eef70802" providerId="LiveId" clId="{67B38E1A-7AE8-4165-B04B-7C3DC36CBB7C}" dt="2025-03-26T16:09:48.577" v="7301"/>
          <ac:spMkLst>
            <pc:docMk/>
            <pc:sldMasterMk cId="0" sldId="2147483648"/>
            <ac:spMk id="193" creationId="{98DB8BA8-ACA3-8597-BD04-87987903671B}"/>
          </ac:spMkLst>
        </pc:spChg>
        <pc:spChg chg="add del mod ord modVis">
          <ac:chgData name="ĐÀO TRANG" userId="361a03a9eef70802" providerId="LiveId" clId="{67B38E1A-7AE8-4165-B04B-7C3DC36CBB7C}" dt="2025-03-26T16:10:00.240" v="7351"/>
          <ac:spMkLst>
            <pc:docMk/>
            <pc:sldMasterMk cId="0" sldId="2147483648"/>
            <ac:spMk id="194" creationId="{250942D1-112D-86E2-D251-CCB90012D7CC}"/>
          </ac:spMkLst>
        </pc:spChg>
        <pc:spChg chg="add del mod ord modVis">
          <ac:chgData name="ĐÀO TRANG" userId="361a03a9eef70802" providerId="LiveId" clId="{67B38E1A-7AE8-4165-B04B-7C3DC36CBB7C}" dt="2025-03-26T16:10:12.171" v="7395"/>
          <ac:spMkLst>
            <pc:docMk/>
            <pc:sldMasterMk cId="0" sldId="2147483648"/>
            <ac:spMk id="195" creationId="{A20C48A2-A018-65F0-4163-47153C6C45C3}"/>
          </ac:spMkLst>
        </pc:spChg>
        <pc:spChg chg="add del mod ord modVis">
          <ac:chgData name="ĐÀO TRANG" userId="361a03a9eef70802" providerId="LiveId" clId="{67B38E1A-7AE8-4165-B04B-7C3DC36CBB7C}" dt="2025-03-26T16:10:24.074" v="7432"/>
          <ac:spMkLst>
            <pc:docMk/>
            <pc:sldMasterMk cId="0" sldId="2147483648"/>
            <ac:spMk id="196" creationId="{7DCACF33-8326-B3C2-7920-3821B750FD54}"/>
          </ac:spMkLst>
        </pc:spChg>
        <pc:spChg chg="add del mod ord modVis">
          <ac:chgData name="ĐÀO TRANG" userId="361a03a9eef70802" providerId="LiveId" clId="{67B38E1A-7AE8-4165-B04B-7C3DC36CBB7C}" dt="2025-03-26T16:10:37.762" v="7460"/>
          <ac:spMkLst>
            <pc:docMk/>
            <pc:sldMasterMk cId="0" sldId="2147483648"/>
            <ac:spMk id="197" creationId="{E9349A05-C230-0C47-706F-C3A4F8298D54}"/>
          </ac:spMkLst>
        </pc:spChg>
        <pc:spChg chg="add del mod ord modVis">
          <ac:chgData name="ĐÀO TRANG" userId="361a03a9eef70802" providerId="LiveId" clId="{67B38E1A-7AE8-4165-B04B-7C3DC36CBB7C}" dt="2025-03-26T16:10:49.554" v="7489"/>
          <ac:spMkLst>
            <pc:docMk/>
            <pc:sldMasterMk cId="0" sldId="2147483648"/>
            <ac:spMk id="198" creationId="{B8E1CE97-735F-A9A9-2166-24E7E8CBD245}"/>
          </ac:spMkLst>
        </pc:spChg>
        <pc:spChg chg="add del mod ord modVis">
          <ac:chgData name="ĐÀO TRANG" userId="361a03a9eef70802" providerId="LiveId" clId="{67B38E1A-7AE8-4165-B04B-7C3DC36CBB7C}" dt="2025-03-26T16:11:04.495" v="7518"/>
          <ac:spMkLst>
            <pc:docMk/>
            <pc:sldMasterMk cId="0" sldId="2147483648"/>
            <ac:spMk id="199" creationId="{A37AEA50-C3F2-D641-2F9E-6607C8E6F7E9}"/>
          </ac:spMkLst>
        </pc:spChg>
        <pc:spChg chg="add del mod ord modVis">
          <ac:chgData name="ĐÀO TRANG" userId="361a03a9eef70802" providerId="LiveId" clId="{67B38E1A-7AE8-4165-B04B-7C3DC36CBB7C}" dt="2025-03-26T16:11:38.515" v="7550"/>
          <ac:spMkLst>
            <pc:docMk/>
            <pc:sldMasterMk cId="0" sldId="2147483648"/>
            <ac:spMk id="200" creationId="{103CA588-6F4C-F350-D12E-E24CA1580F62}"/>
          </ac:spMkLst>
        </pc:spChg>
        <pc:spChg chg="add del mod ord modVis">
          <ac:chgData name="ĐÀO TRANG" userId="361a03a9eef70802" providerId="LiveId" clId="{67B38E1A-7AE8-4165-B04B-7C3DC36CBB7C}" dt="2025-03-26T16:11:50.790" v="7578"/>
          <ac:spMkLst>
            <pc:docMk/>
            <pc:sldMasterMk cId="0" sldId="2147483648"/>
            <ac:spMk id="201" creationId="{B65CD877-873F-EE56-6EE2-0B0DB9F03C74}"/>
          </ac:spMkLst>
        </pc:spChg>
        <pc:spChg chg="add del mod ord modVis">
          <ac:chgData name="ĐÀO TRANG" userId="361a03a9eef70802" providerId="LiveId" clId="{67B38E1A-7AE8-4165-B04B-7C3DC36CBB7C}" dt="2025-03-26T16:12:03.277" v="7617"/>
          <ac:spMkLst>
            <pc:docMk/>
            <pc:sldMasterMk cId="0" sldId="2147483648"/>
            <ac:spMk id="202" creationId="{B169A2A3-80F2-604B-3A55-2C34EB90AE97}"/>
          </ac:spMkLst>
        </pc:spChg>
        <pc:spChg chg="add del mod ord modVis">
          <ac:chgData name="ĐÀO TRANG" userId="361a03a9eef70802" providerId="LiveId" clId="{67B38E1A-7AE8-4165-B04B-7C3DC36CBB7C}" dt="2025-03-26T16:12:16.527" v="7664"/>
          <ac:spMkLst>
            <pc:docMk/>
            <pc:sldMasterMk cId="0" sldId="2147483648"/>
            <ac:spMk id="203" creationId="{D3BFB677-E997-3500-EE61-B793854B299B}"/>
          </ac:spMkLst>
        </pc:spChg>
        <pc:spChg chg="add del mod ord modVis">
          <ac:chgData name="ĐÀO TRANG" userId="361a03a9eef70802" providerId="LiveId" clId="{67B38E1A-7AE8-4165-B04B-7C3DC36CBB7C}" dt="2025-03-26T16:12:28.942" v="7695"/>
          <ac:spMkLst>
            <pc:docMk/>
            <pc:sldMasterMk cId="0" sldId="2147483648"/>
            <ac:spMk id="204" creationId="{EB932C45-0121-10A7-3C46-2D4902323E92}"/>
          </ac:spMkLst>
        </pc:spChg>
        <pc:spChg chg="add del mod ord modVis">
          <ac:chgData name="ĐÀO TRANG" userId="361a03a9eef70802" providerId="LiveId" clId="{67B38E1A-7AE8-4165-B04B-7C3DC36CBB7C}" dt="2025-03-26T16:12:47.742" v="7737"/>
          <ac:spMkLst>
            <pc:docMk/>
            <pc:sldMasterMk cId="0" sldId="2147483648"/>
            <ac:spMk id="205" creationId="{03005E47-D174-A523-1E91-96B963F9727F}"/>
          </ac:spMkLst>
        </pc:spChg>
        <pc:spChg chg="add del mod ord modVis">
          <ac:chgData name="ĐÀO TRANG" userId="361a03a9eef70802" providerId="LiveId" clId="{67B38E1A-7AE8-4165-B04B-7C3DC36CBB7C}" dt="2025-03-26T16:13:12.984" v="7821"/>
          <ac:spMkLst>
            <pc:docMk/>
            <pc:sldMasterMk cId="0" sldId="2147483648"/>
            <ac:spMk id="206" creationId="{B6EECD51-3A57-20C0-F121-87884CFCBDCD}"/>
          </ac:spMkLst>
        </pc:spChg>
        <pc:spChg chg="add mod ord">
          <ac:chgData name="ĐÀO TRANG" userId="361a03a9eef70802" providerId="LiveId" clId="{67B38E1A-7AE8-4165-B04B-7C3DC36CBB7C}" dt="2025-03-26T16:13:05.790" v="7808"/>
          <ac:spMkLst>
            <pc:docMk/>
            <pc:sldMasterMk cId="0" sldId="2147483648"/>
            <ac:spMk id="207" creationId="{1C028550-1313-6A77-96D6-F1783F3C2068}"/>
          </ac:spMkLst>
        </pc:spChg>
        <pc:spChg chg="add del mod ord modVis">
          <ac:chgData name="ĐÀO TRANG" userId="361a03a9eef70802" providerId="LiveId" clId="{67B38E1A-7AE8-4165-B04B-7C3DC36CBB7C}" dt="2025-03-26T16:13:25.162" v="7857"/>
          <ac:spMkLst>
            <pc:docMk/>
            <pc:sldMasterMk cId="0" sldId="2147483648"/>
            <ac:spMk id="208" creationId="{4818F1F4-8F16-43E9-1F01-A3EA323BBE89}"/>
          </ac:spMkLst>
        </pc:spChg>
        <pc:spChg chg="add del mod ord modVis">
          <ac:chgData name="ĐÀO TRANG" userId="361a03a9eef70802" providerId="LiveId" clId="{67B38E1A-7AE8-4165-B04B-7C3DC36CBB7C}" dt="2025-03-26T16:13:37.953" v="7905"/>
          <ac:spMkLst>
            <pc:docMk/>
            <pc:sldMasterMk cId="0" sldId="2147483648"/>
            <ac:spMk id="209" creationId="{79579058-7E3D-9027-2FF6-0C67C767EDB2}"/>
          </ac:spMkLst>
        </pc:spChg>
        <pc:spChg chg="add del mod ord modVis">
          <ac:chgData name="ĐÀO TRANG" userId="361a03a9eef70802" providerId="LiveId" clId="{67B38E1A-7AE8-4165-B04B-7C3DC36CBB7C}" dt="2025-03-26T16:13:51.150" v="7945"/>
          <ac:spMkLst>
            <pc:docMk/>
            <pc:sldMasterMk cId="0" sldId="2147483648"/>
            <ac:spMk id="210" creationId="{1EA099FC-5158-83B0-FD47-544AC2010378}"/>
          </ac:spMkLst>
        </pc:spChg>
        <pc:spChg chg="add del mod ord modVis">
          <ac:chgData name="ĐÀO TRANG" userId="361a03a9eef70802" providerId="LiveId" clId="{67B38E1A-7AE8-4165-B04B-7C3DC36CBB7C}" dt="2025-03-26T16:14:04.932" v="7975"/>
          <ac:spMkLst>
            <pc:docMk/>
            <pc:sldMasterMk cId="0" sldId="2147483648"/>
            <ac:spMk id="211" creationId="{0C9262E7-24BD-4A04-81FA-FC6E50F9E3FA}"/>
          </ac:spMkLst>
        </pc:spChg>
        <pc:spChg chg="add del mod ord modVis">
          <ac:chgData name="ĐÀO TRANG" userId="361a03a9eef70802" providerId="LiveId" clId="{67B38E1A-7AE8-4165-B04B-7C3DC36CBB7C}" dt="2025-03-26T16:15:12.833" v="8002"/>
          <ac:spMkLst>
            <pc:docMk/>
            <pc:sldMasterMk cId="0" sldId="2147483648"/>
            <ac:spMk id="212" creationId="{543EB2FC-D4B1-16C8-02C4-ADCAA6D111C8}"/>
          </ac:spMkLst>
        </pc:spChg>
        <pc:spChg chg="add del mod ord modVis">
          <ac:chgData name="ĐÀO TRANG" userId="361a03a9eef70802" providerId="LiveId" clId="{67B38E1A-7AE8-4165-B04B-7C3DC36CBB7C}" dt="2025-03-26T17:03:16.157" v="8067"/>
          <ac:spMkLst>
            <pc:docMk/>
            <pc:sldMasterMk cId="0" sldId="2147483648"/>
            <ac:spMk id="213" creationId="{06BDC5B1-5E21-4E4D-B023-0F07CF8F9E4A}"/>
          </ac:spMkLst>
        </pc:spChg>
        <pc:spChg chg="add del mod ord modVis">
          <ac:chgData name="ĐÀO TRANG" userId="361a03a9eef70802" providerId="LiveId" clId="{67B38E1A-7AE8-4165-B04B-7C3DC36CBB7C}" dt="2025-03-26T17:10:00.772" v="8101"/>
          <ac:spMkLst>
            <pc:docMk/>
            <pc:sldMasterMk cId="0" sldId="2147483648"/>
            <ac:spMk id="214" creationId="{32A649FA-15EA-87F2-FD43-2B6B02CC7739}"/>
          </ac:spMkLst>
        </pc:spChg>
        <pc:spChg chg="add del mod ord modVis">
          <ac:chgData name="ĐÀO TRANG" userId="361a03a9eef70802" providerId="LiveId" clId="{67B38E1A-7AE8-4165-B04B-7C3DC36CBB7C}" dt="2025-03-26T17:10:13.551" v="8139"/>
          <ac:spMkLst>
            <pc:docMk/>
            <pc:sldMasterMk cId="0" sldId="2147483648"/>
            <ac:spMk id="215" creationId="{CD51631D-AC66-F41E-8B29-06A6B9722EE0}"/>
          </ac:spMkLst>
        </pc:spChg>
        <pc:spChg chg="add del mod ord modVis">
          <ac:chgData name="ĐÀO TRANG" userId="361a03a9eef70802" providerId="LiveId" clId="{67B38E1A-7AE8-4165-B04B-7C3DC36CBB7C}" dt="2025-03-26T17:10:25.655" v="8177"/>
          <ac:spMkLst>
            <pc:docMk/>
            <pc:sldMasterMk cId="0" sldId="2147483648"/>
            <ac:spMk id="216" creationId="{848D8A9A-678F-2A98-C511-492DA638F50D}"/>
          </ac:spMkLst>
        </pc:spChg>
        <pc:spChg chg="add del mod ord modVis">
          <ac:chgData name="ĐÀO TRANG" userId="361a03a9eef70802" providerId="LiveId" clId="{67B38E1A-7AE8-4165-B04B-7C3DC36CBB7C}" dt="2025-03-26T17:10:37.532" v="8219"/>
          <ac:spMkLst>
            <pc:docMk/>
            <pc:sldMasterMk cId="0" sldId="2147483648"/>
            <ac:spMk id="217" creationId="{02FB34D3-F5E8-E7EA-17BD-7A4D21D8D093}"/>
          </ac:spMkLst>
        </pc:spChg>
        <pc:spChg chg="add del mod ord modVis">
          <ac:chgData name="ĐÀO TRANG" userId="361a03a9eef70802" providerId="LiveId" clId="{67B38E1A-7AE8-4165-B04B-7C3DC36CBB7C}" dt="2025-03-26T17:10:49.212" v="8263"/>
          <ac:spMkLst>
            <pc:docMk/>
            <pc:sldMasterMk cId="0" sldId="2147483648"/>
            <ac:spMk id="218" creationId="{50082900-3896-E248-D17F-43BB28226460}"/>
          </ac:spMkLst>
        </pc:spChg>
        <pc:spChg chg="add del mod ord modVis">
          <ac:chgData name="ĐÀO TRANG" userId="361a03a9eef70802" providerId="LiveId" clId="{67B38E1A-7AE8-4165-B04B-7C3DC36CBB7C}" dt="2025-03-26T17:11:01.269" v="8304"/>
          <ac:spMkLst>
            <pc:docMk/>
            <pc:sldMasterMk cId="0" sldId="2147483648"/>
            <ac:spMk id="219" creationId="{8621EA1F-E092-A2E6-2C54-FA0C08C2BED1}"/>
          </ac:spMkLst>
        </pc:spChg>
        <pc:spChg chg="add del mod ord modVis">
          <ac:chgData name="ĐÀO TRANG" userId="361a03a9eef70802" providerId="LiveId" clId="{67B38E1A-7AE8-4165-B04B-7C3DC36CBB7C}" dt="2025-03-26T17:11:15.072" v="8333"/>
          <ac:spMkLst>
            <pc:docMk/>
            <pc:sldMasterMk cId="0" sldId="2147483648"/>
            <ac:spMk id="220" creationId="{A43C6308-771E-A4FB-537C-1D0BED050EEC}"/>
          </ac:spMkLst>
        </pc:spChg>
        <pc:spChg chg="add del mod ord modVis">
          <ac:chgData name="ĐÀO TRANG" userId="361a03a9eef70802" providerId="LiveId" clId="{67B38E1A-7AE8-4165-B04B-7C3DC36CBB7C}" dt="2025-03-26T17:11:26.712" v="8362"/>
          <ac:spMkLst>
            <pc:docMk/>
            <pc:sldMasterMk cId="0" sldId="2147483648"/>
            <ac:spMk id="221" creationId="{50843A15-6371-F6CB-9AD2-EAA09729D613}"/>
          </ac:spMkLst>
        </pc:spChg>
        <pc:spChg chg="add del mod ord modVis">
          <ac:chgData name="ĐÀO TRANG" userId="361a03a9eef70802" providerId="LiveId" clId="{67B38E1A-7AE8-4165-B04B-7C3DC36CBB7C}" dt="2025-03-26T17:11:40.307" v="8390"/>
          <ac:spMkLst>
            <pc:docMk/>
            <pc:sldMasterMk cId="0" sldId="2147483648"/>
            <ac:spMk id="222" creationId="{107F855D-CA8A-5BB2-669A-C7681560571A}"/>
          </ac:spMkLst>
        </pc:spChg>
        <pc:spChg chg="add del mod ord modVis">
          <ac:chgData name="ĐÀO TRANG" userId="361a03a9eef70802" providerId="LiveId" clId="{67B38E1A-7AE8-4165-B04B-7C3DC36CBB7C}" dt="2025-03-26T17:11:52.009" v="8421"/>
          <ac:spMkLst>
            <pc:docMk/>
            <pc:sldMasterMk cId="0" sldId="2147483648"/>
            <ac:spMk id="223" creationId="{017EA25C-339B-3A1C-63DA-F5D136C405D4}"/>
          </ac:spMkLst>
        </pc:spChg>
        <pc:spChg chg="add del mod ord modVis">
          <ac:chgData name="ĐÀO TRANG" userId="361a03a9eef70802" providerId="LiveId" clId="{67B38E1A-7AE8-4165-B04B-7C3DC36CBB7C}" dt="2025-03-26T17:12:22.477" v="8452"/>
          <ac:spMkLst>
            <pc:docMk/>
            <pc:sldMasterMk cId="0" sldId="2147483648"/>
            <ac:spMk id="224" creationId="{13D55FBF-638F-6A77-F56E-54BF86F21FD5}"/>
          </ac:spMkLst>
        </pc:spChg>
        <pc:spChg chg="add del mod ord modVis">
          <ac:chgData name="ĐÀO TRANG" userId="361a03a9eef70802" providerId="LiveId" clId="{67B38E1A-7AE8-4165-B04B-7C3DC36CBB7C}" dt="2025-03-26T17:12:34.341" v="8489"/>
          <ac:spMkLst>
            <pc:docMk/>
            <pc:sldMasterMk cId="0" sldId="2147483648"/>
            <ac:spMk id="225" creationId="{79EC5A5E-19F6-E364-B5A7-5B2EA8B30817}"/>
          </ac:spMkLst>
        </pc:spChg>
        <pc:spChg chg="add del mod ord modVis">
          <ac:chgData name="ĐÀO TRANG" userId="361a03a9eef70802" providerId="LiveId" clId="{67B38E1A-7AE8-4165-B04B-7C3DC36CBB7C}" dt="2025-03-26T17:12:45.990" v="8525"/>
          <ac:spMkLst>
            <pc:docMk/>
            <pc:sldMasterMk cId="0" sldId="2147483648"/>
            <ac:spMk id="226" creationId="{477F0409-C550-1E3C-30E0-522B3402F450}"/>
          </ac:spMkLst>
        </pc:spChg>
        <pc:spChg chg="add del mod ord modVis">
          <ac:chgData name="ĐÀO TRANG" userId="361a03a9eef70802" providerId="LiveId" clId="{67B38E1A-7AE8-4165-B04B-7C3DC36CBB7C}" dt="2025-03-26T17:12:57.781" v="8571"/>
          <ac:spMkLst>
            <pc:docMk/>
            <pc:sldMasterMk cId="0" sldId="2147483648"/>
            <ac:spMk id="227" creationId="{D379910B-17A7-B959-C0B1-EC2F9E960B58}"/>
          </ac:spMkLst>
        </pc:spChg>
        <pc:spChg chg="add del mod ord modVis">
          <ac:chgData name="ĐÀO TRANG" userId="361a03a9eef70802" providerId="LiveId" clId="{67B38E1A-7AE8-4165-B04B-7C3DC36CBB7C}" dt="2025-03-26T17:13:09.975" v="8611"/>
          <ac:spMkLst>
            <pc:docMk/>
            <pc:sldMasterMk cId="0" sldId="2147483648"/>
            <ac:spMk id="228" creationId="{906B1DA7-4FA0-0FE3-9C07-13549592882F}"/>
          </ac:spMkLst>
        </pc:spChg>
        <pc:spChg chg="add del mod ord modVis">
          <ac:chgData name="ĐÀO TRANG" userId="361a03a9eef70802" providerId="LiveId" clId="{67B38E1A-7AE8-4165-B04B-7C3DC36CBB7C}" dt="2025-03-26T17:13:22.414" v="8641"/>
          <ac:spMkLst>
            <pc:docMk/>
            <pc:sldMasterMk cId="0" sldId="2147483648"/>
            <ac:spMk id="229" creationId="{E7A31231-94FC-C80B-A484-706C3127582E}"/>
          </ac:spMkLst>
        </pc:spChg>
        <pc:spChg chg="add del mod ord modVis">
          <ac:chgData name="ĐÀO TRANG" userId="361a03a9eef70802" providerId="LiveId" clId="{67B38E1A-7AE8-4165-B04B-7C3DC36CBB7C}" dt="2025-03-26T17:13:35.135" v="8679"/>
          <ac:spMkLst>
            <pc:docMk/>
            <pc:sldMasterMk cId="0" sldId="2147483648"/>
            <ac:spMk id="230" creationId="{2A118BFF-DC88-4D3B-9E3E-B66499801CF9}"/>
          </ac:spMkLst>
        </pc:spChg>
        <pc:spChg chg="add del mod ord modVis">
          <ac:chgData name="ĐÀO TRANG" userId="361a03a9eef70802" providerId="LiveId" clId="{67B38E1A-7AE8-4165-B04B-7C3DC36CBB7C}" dt="2025-03-26T17:13:47.456" v="8722"/>
          <ac:spMkLst>
            <pc:docMk/>
            <pc:sldMasterMk cId="0" sldId="2147483648"/>
            <ac:spMk id="231" creationId="{BAB89768-592D-D71F-1FCB-496465751E7B}"/>
          </ac:spMkLst>
        </pc:spChg>
        <pc:spChg chg="add del mod ord modVis">
          <ac:chgData name="ĐÀO TRANG" userId="361a03a9eef70802" providerId="LiveId" clId="{67B38E1A-7AE8-4165-B04B-7C3DC36CBB7C}" dt="2025-03-26T17:14:23.141" v="8751"/>
          <ac:spMkLst>
            <pc:docMk/>
            <pc:sldMasterMk cId="0" sldId="2147483648"/>
            <ac:spMk id="232" creationId="{AEFB0518-6B54-1B9E-04B5-F4EA3B84EFB9}"/>
          </ac:spMkLst>
        </pc:spChg>
        <pc:spChg chg="add del mod ord modVis">
          <ac:chgData name="ĐÀO TRANG" userId="361a03a9eef70802" providerId="LiveId" clId="{67B38E1A-7AE8-4165-B04B-7C3DC36CBB7C}" dt="2025-03-26T17:14:34.777" v="8782"/>
          <ac:spMkLst>
            <pc:docMk/>
            <pc:sldMasterMk cId="0" sldId="2147483648"/>
            <ac:spMk id="233" creationId="{8DB5327C-D119-B494-C927-8BFC3E347ECF}"/>
          </ac:spMkLst>
        </pc:spChg>
        <pc:spChg chg="add del mod ord modVis">
          <ac:chgData name="ĐÀO TRANG" userId="361a03a9eef70802" providerId="LiveId" clId="{67B38E1A-7AE8-4165-B04B-7C3DC36CBB7C}" dt="2025-03-26T17:14:48.317" v="8816"/>
          <ac:spMkLst>
            <pc:docMk/>
            <pc:sldMasterMk cId="0" sldId="2147483648"/>
            <ac:spMk id="234" creationId="{6D8A50CF-EEB7-7737-84AA-51076AE9EA97}"/>
          </ac:spMkLst>
        </pc:spChg>
        <pc:spChg chg="add del mod ord modVis">
          <ac:chgData name="ĐÀO TRANG" userId="361a03a9eef70802" providerId="LiveId" clId="{67B38E1A-7AE8-4165-B04B-7C3DC36CBB7C}" dt="2025-03-26T17:15:00.150" v="8844"/>
          <ac:spMkLst>
            <pc:docMk/>
            <pc:sldMasterMk cId="0" sldId="2147483648"/>
            <ac:spMk id="235" creationId="{69BA3FBC-8392-F625-195F-C153DCFDB8B1}"/>
          </ac:spMkLst>
        </pc:spChg>
        <pc:spChg chg="add del mod ord modVis">
          <ac:chgData name="ĐÀO TRANG" userId="361a03a9eef70802" providerId="LiveId" clId="{67B38E1A-7AE8-4165-B04B-7C3DC36CBB7C}" dt="2025-03-26T17:15:12.093" v="8877"/>
          <ac:spMkLst>
            <pc:docMk/>
            <pc:sldMasterMk cId="0" sldId="2147483648"/>
            <ac:spMk id="236" creationId="{8FA576BF-7473-4EA0-570D-F8066049582A}"/>
          </ac:spMkLst>
        </pc:spChg>
        <pc:spChg chg="add del mod ord modVis">
          <ac:chgData name="ĐÀO TRANG" userId="361a03a9eef70802" providerId="LiveId" clId="{67B38E1A-7AE8-4165-B04B-7C3DC36CBB7C}" dt="2025-03-26T17:15:23.831" v="8909"/>
          <ac:spMkLst>
            <pc:docMk/>
            <pc:sldMasterMk cId="0" sldId="2147483648"/>
            <ac:spMk id="237" creationId="{8F2F0565-5AAF-A024-FFA6-852627A596CE}"/>
          </ac:spMkLst>
        </pc:spChg>
        <pc:spChg chg="add del mod ord modVis">
          <ac:chgData name="ĐÀO TRANG" userId="361a03a9eef70802" providerId="LiveId" clId="{67B38E1A-7AE8-4165-B04B-7C3DC36CBB7C}" dt="2025-03-26T17:15:35.962" v="8937"/>
          <ac:spMkLst>
            <pc:docMk/>
            <pc:sldMasterMk cId="0" sldId="2147483648"/>
            <ac:spMk id="238" creationId="{3C8AB616-387E-1217-37FD-D1EC77EDD13E}"/>
          </ac:spMkLst>
        </pc:spChg>
        <pc:spChg chg="add del mod ord modVis">
          <ac:chgData name="ĐÀO TRANG" userId="361a03a9eef70802" providerId="LiveId" clId="{67B38E1A-7AE8-4165-B04B-7C3DC36CBB7C}" dt="2025-03-26T17:15:49.142" v="8965"/>
          <ac:spMkLst>
            <pc:docMk/>
            <pc:sldMasterMk cId="0" sldId="2147483648"/>
            <ac:spMk id="239" creationId="{7B833C2A-A506-4732-D457-EE6337D62892}"/>
          </ac:spMkLst>
        </pc:spChg>
        <pc:spChg chg="add del mod ord modVis">
          <ac:chgData name="ĐÀO TRANG" userId="361a03a9eef70802" providerId="LiveId" clId="{67B38E1A-7AE8-4165-B04B-7C3DC36CBB7C}" dt="2025-03-26T17:17:04.245" v="8993"/>
          <ac:spMkLst>
            <pc:docMk/>
            <pc:sldMasterMk cId="0" sldId="2147483648"/>
            <ac:spMk id="240" creationId="{32937E96-8F91-68E2-4A0F-6B09F74E3BDA}"/>
          </ac:spMkLst>
        </pc:spChg>
        <pc:spChg chg="add del mod ord modVis">
          <ac:chgData name="ĐÀO TRANG" userId="361a03a9eef70802" providerId="LiveId" clId="{67B38E1A-7AE8-4165-B04B-7C3DC36CBB7C}" dt="2025-03-26T17:17:16.810" v="9021"/>
          <ac:spMkLst>
            <pc:docMk/>
            <pc:sldMasterMk cId="0" sldId="2147483648"/>
            <ac:spMk id="241" creationId="{32F69160-9DE0-C8DE-1602-61E9BE44F319}"/>
          </ac:spMkLst>
        </pc:spChg>
        <pc:spChg chg="add del mod ord modVis">
          <ac:chgData name="ĐÀO TRANG" userId="361a03a9eef70802" providerId="LiveId" clId="{67B38E1A-7AE8-4165-B04B-7C3DC36CBB7C}" dt="2025-03-26T17:17:28.759" v="9055"/>
          <ac:spMkLst>
            <pc:docMk/>
            <pc:sldMasterMk cId="0" sldId="2147483648"/>
            <ac:spMk id="242" creationId="{8DE28225-97BF-7C41-E714-1E43C5DCB358}"/>
          </ac:spMkLst>
        </pc:spChg>
        <pc:spChg chg="add del mod ord modVis">
          <ac:chgData name="ĐÀO TRANG" userId="361a03a9eef70802" providerId="LiveId" clId="{67B38E1A-7AE8-4165-B04B-7C3DC36CBB7C}" dt="2025-03-26T17:17:42.448" v="9083"/>
          <ac:spMkLst>
            <pc:docMk/>
            <pc:sldMasterMk cId="0" sldId="2147483648"/>
            <ac:spMk id="243" creationId="{F5ACDBBF-4695-9A7F-51A4-10D3CEB2B64F}"/>
          </ac:spMkLst>
        </pc:spChg>
        <pc:spChg chg="add del mod ord modVis">
          <ac:chgData name="ĐÀO TRANG" userId="361a03a9eef70802" providerId="LiveId" clId="{67B38E1A-7AE8-4165-B04B-7C3DC36CBB7C}" dt="2025-03-26T17:17:54.022" v="9115"/>
          <ac:spMkLst>
            <pc:docMk/>
            <pc:sldMasterMk cId="0" sldId="2147483648"/>
            <ac:spMk id="244" creationId="{7D951BF9-5A41-008D-63CA-3887C9FD5373}"/>
          </ac:spMkLst>
        </pc:spChg>
        <pc:spChg chg="add del mod ord modVis">
          <ac:chgData name="ĐÀO TRANG" userId="361a03a9eef70802" providerId="LiveId" clId="{67B38E1A-7AE8-4165-B04B-7C3DC36CBB7C}" dt="2025-03-26T17:18:05.628" v="9145"/>
          <ac:spMkLst>
            <pc:docMk/>
            <pc:sldMasterMk cId="0" sldId="2147483648"/>
            <ac:spMk id="245" creationId="{1A2912DA-887E-E4B6-B5BD-FC55E402202B}"/>
          </ac:spMkLst>
        </pc:spChg>
        <pc:spChg chg="add del mod ord modVis">
          <ac:chgData name="ĐÀO TRANG" userId="361a03a9eef70802" providerId="LiveId" clId="{67B38E1A-7AE8-4165-B04B-7C3DC36CBB7C}" dt="2025-03-26T17:18:17.495" v="9178"/>
          <ac:spMkLst>
            <pc:docMk/>
            <pc:sldMasterMk cId="0" sldId="2147483648"/>
            <ac:spMk id="246" creationId="{78C66DBA-1F1B-B716-9787-CD8B4C75C52B}"/>
          </ac:spMkLst>
        </pc:spChg>
        <pc:spChg chg="add del mod ord modVis">
          <ac:chgData name="ĐÀO TRANG" userId="361a03a9eef70802" providerId="LiveId" clId="{67B38E1A-7AE8-4165-B04B-7C3DC36CBB7C}" dt="2025-03-26T17:18:29.546" v="9208"/>
          <ac:spMkLst>
            <pc:docMk/>
            <pc:sldMasterMk cId="0" sldId="2147483648"/>
            <ac:spMk id="247" creationId="{B8910816-F809-3467-CAA9-C8C936B12BFB}"/>
          </ac:spMkLst>
        </pc:spChg>
        <pc:spChg chg="add del mod ord modVis">
          <ac:chgData name="ĐÀO TRANG" userId="361a03a9eef70802" providerId="LiveId" clId="{67B38E1A-7AE8-4165-B04B-7C3DC36CBB7C}" dt="2025-03-26T17:19:04.329" v="9290"/>
          <ac:spMkLst>
            <pc:docMk/>
            <pc:sldMasterMk cId="0" sldId="2147483648"/>
            <ac:spMk id="248" creationId="{A2EDC3ED-1BA5-D972-9AE4-4CCE9AC46DA6}"/>
          </ac:spMkLst>
        </pc:spChg>
        <pc:spChg chg="add mod ord">
          <ac:chgData name="ĐÀO TRANG" userId="361a03a9eef70802" providerId="LiveId" clId="{67B38E1A-7AE8-4165-B04B-7C3DC36CBB7C}" dt="2025-03-26T17:18:53.017" v="9280"/>
          <ac:spMkLst>
            <pc:docMk/>
            <pc:sldMasterMk cId="0" sldId="2147483648"/>
            <ac:spMk id="249" creationId="{B5BF01B7-BB10-5CAB-5B46-10DDB9A0A785}"/>
          </ac:spMkLst>
        </pc:spChg>
        <pc:spChg chg="add del mod ord modVis">
          <ac:chgData name="ĐÀO TRANG" userId="361a03a9eef70802" providerId="LiveId" clId="{67B38E1A-7AE8-4165-B04B-7C3DC36CBB7C}" dt="2025-03-26T17:19:16.137" v="9325"/>
          <ac:spMkLst>
            <pc:docMk/>
            <pc:sldMasterMk cId="0" sldId="2147483648"/>
            <ac:spMk id="250" creationId="{2834ABA8-EEA4-C0F6-059A-C4BB20D6EF57}"/>
          </ac:spMkLst>
        </pc:spChg>
        <pc:spChg chg="add del mod ord modVis">
          <ac:chgData name="ĐÀO TRANG" userId="361a03a9eef70802" providerId="LiveId" clId="{67B38E1A-7AE8-4165-B04B-7C3DC36CBB7C}" dt="2025-03-26T17:19:29.647" v="9353"/>
          <ac:spMkLst>
            <pc:docMk/>
            <pc:sldMasterMk cId="0" sldId="2147483648"/>
            <ac:spMk id="251" creationId="{EA0D7929-09C3-993C-8E07-74EEAD29FD3D}"/>
          </ac:spMkLst>
        </pc:spChg>
        <pc:spChg chg="add del mod ord modVis">
          <ac:chgData name="ĐÀO TRANG" userId="361a03a9eef70802" providerId="LiveId" clId="{67B38E1A-7AE8-4165-B04B-7C3DC36CBB7C}" dt="2025-03-26T17:19:36.428" v="9381"/>
          <ac:spMkLst>
            <pc:docMk/>
            <pc:sldMasterMk cId="0" sldId="2147483648"/>
            <ac:spMk id="252" creationId="{453133C0-DC74-C476-9AAD-9230B444B8A3}"/>
          </ac:spMkLst>
        </pc:spChg>
        <pc:spChg chg="add del mod ord modVis">
          <ac:chgData name="ĐÀO TRANG" userId="361a03a9eef70802" providerId="LiveId" clId="{67B38E1A-7AE8-4165-B04B-7C3DC36CBB7C}" dt="2025-03-26T17:20:19.713" v="9411"/>
          <ac:spMkLst>
            <pc:docMk/>
            <pc:sldMasterMk cId="0" sldId="2147483648"/>
            <ac:spMk id="253" creationId="{D185994C-220A-F3BF-DF21-490EF285719D}"/>
          </ac:spMkLst>
        </pc:spChg>
        <pc:spChg chg="add del mod ord modVis">
          <ac:chgData name="ĐÀO TRANG" userId="361a03a9eef70802" providerId="LiveId" clId="{67B38E1A-7AE8-4165-B04B-7C3DC36CBB7C}" dt="2025-03-26T17:29:10.448" v="9442"/>
          <ac:spMkLst>
            <pc:docMk/>
            <pc:sldMasterMk cId="0" sldId="2147483648"/>
            <ac:spMk id="254" creationId="{AAD0D7C6-5F2A-257C-788F-164757574953}"/>
          </ac:spMkLst>
        </pc:spChg>
        <pc:spChg chg="add del mod ord modVis">
          <ac:chgData name="ĐÀO TRANG" userId="361a03a9eef70802" providerId="LiveId" clId="{67B38E1A-7AE8-4165-B04B-7C3DC36CBB7C}" dt="2025-03-26T17:29:23.865" v="9476"/>
          <ac:spMkLst>
            <pc:docMk/>
            <pc:sldMasterMk cId="0" sldId="2147483648"/>
            <ac:spMk id="255" creationId="{E42EBD81-9D50-902B-0691-9377FCF94D76}"/>
          </ac:spMkLst>
        </pc:spChg>
        <pc:spChg chg="add del mod ord modVis">
          <ac:chgData name="ĐÀO TRANG" userId="361a03a9eef70802" providerId="LiveId" clId="{67B38E1A-7AE8-4165-B04B-7C3DC36CBB7C}" dt="2025-03-26T17:29:38.812" v="9505"/>
          <ac:spMkLst>
            <pc:docMk/>
            <pc:sldMasterMk cId="0" sldId="2147483648"/>
            <ac:spMk id="256" creationId="{16F06453-5077-5A81-69F6-939F901D4F4B}"/>
          </ac:spMkLst>
        </pc:spChg>
        <pc:spChg chg="add del mod ord modVis">
          <ac:chgData name="ĐÀO TRANG" userId="361a03a9eef70802" providerId="LiveId" clId="{67B38E1A-7AE8-4165-B04B-7C3DC36CBB7C}" dt="2025-03-26T17:30:27.448" v="9535"/>
          <ac:spMkLst>
            <pc:docMk/>
            <pc:sldMasterMk cId="0" sldId="2147483648"/>
            <ac:spMk id="257" creationId="{220C1F4D-E5F7-6751-05BA-CEFF14711237}"/>
          </ac:spMkLst>
        </pc:spChg>
        <pc:spChg chg="add del mod ord modVis">
          <ac:chgData name="ĐÀO TRANG" userId="361a03a9eef70802" providerId="LiveId" clId="{67B38E1A-7AE8-4165-B04B-7C3DC36CBB7C}" dt="2025-03-26T17:30:40.514" v="9566"/>
          <ac:spMkLst>
            <pc:docMk/>
            <pc:sldMasterMk cId="0" sldId="2147483648"/>
            <ac:spMk id="258" creationId="{DB653C29-E45C-970C-B2E5-DB186C94302D}"/>
          </ac:spMkLst>
        </pc:spChg>
        <pc:spChg chg="add del mod ord modVis">
          <ac:chgData name="ĐÀO TRANG" userId="361a03a9eef70802" providerId="LiveId" clId="{67B38E1A-7AE8-4165-B04B-7C3DC36CBB7C}" dt="2025-03-26T17:30:53.685" v="9594"/>
          <ac:spMkLst>
            <pc:docMk/>
            <pc:sldMasterMk cId="0" sldId="2147483648"/>
            <ac:spMk id="259" creationId="{F37691C7-AA0C-819D-C7E0-9159F6207B10}"/>
          </ac:spMkLst>
        </pc:spChg>
        <pc:spChg chg="add del mod ord modVis">
          <ac:chgData name="ĐÀO TRANG" userId="361a03a9eef70802" providerId="LiveId" clId="{67B38E1A-7AE8-4165-B04B-7C3DC36CBB7C}" dt="2025-03-26T17:31:08.422" v="9623"/>
          <ac:spMkLst>
            <pc:docMk/>
            <pc:sldMasterMk cId="0" sldId="2147483648"/>
            <ac:spMk id="260" creationId="{256B1F1A-21F6-54E9-872F-4538F5FA45D3}"/>
          </ac:spMkLst>
        </pc:spChg>
        <pc:spChg chg="add del mod ord modVis">
          <ac:chgData name="ĐÀO TRANG" userId="361a03a9eef70802" providerId="LiveId" clId="{67B38E1A-7AE8-4165-B04B-7C3DC36CBB7C}" dt="2025-03-26T17:31:20.616" v="9651"/>
          <ac:spMkLst>
            <pc:docMk/>
            <pc:sldMasterMk cId="0" sldId="2147483648"/>
            <ac:spMk id="261" creationId="{EFC297A1-D11D-B5E6-DFC5-9AD609EE9DB6}"/>
          </ac:spMkLst>
        </pc:spChg>
        <pc:spChg chg="add del mod ord modVis">
          <ac:chgData name="ĐÀO TRANG" userId="361a03a9eef70802" providerId="LiveId" clId="{67B38E1A-7AE8-4165-B04B-7C3DC36CBB7C}" dt="2025-03-26T17:31:32.417" v="9690"/>
          <ac:spMkLst>
            <pc:docMk/>
            <pc:sldMasterMk cId="0" sldId="2147483648"/>
            <ac:spMk id="262" creationId="{9D018AE3-6E3B-032F-481D-F5755BF3A51E}"/>
          </ac:spMkLst>
        </pc:spChg>
        <pc:spChg chg="add del mod ord modVis">
          <ac:chgData name="ĐÀO TRANG" userId="361a03a9eef70802" providerId="LiveId" clId="{67B38E1A-7AE8-4165-B04B-7C3DC36CBB7C}" dt="2025-03-26T17:31:44.052" v="9721"/>
          <ac:spMkLst>
            <pc:docMk/>
            <pc:sldMasterMk cId="0" sldId="2147483648"/>
            <ac:spMk id="263" creationId="{C13AEC29-9475-766D-C452-B8ED82BD8088}"/>
          </ac:spMkLst>
        </pc:spChg>
        <pc:spChg chg="add del mod ord modVis">
          <ac:chgData name="ĐÀO TRANG" userId="361a03a9eef70802" providerId="LiveId" clId="{67B38E1A-7AE8-4165-B04B-7C3DC36CBB7C}" dt="2025-03-26T17:31:55.634" v="9753"/>
          <ac:spMkLst>
            <pc:docMk/>
            <pc:sldMasterMk cId="0" sldId="2147483648"/>
            <ac:spMk id="264" creationId="{512416CF-A6C1-A862-2C35-741A036507BD}"/>
          </ac:spMkLst>
        </pc:spChg>
        <pc:spChg chg="add del mod ord modVis">
          <ac:chgData name="ĐÀO TRANG" userId="361a03a9eef70802" providerId="LiveId" clId="{67B38E1A-7AE8-4165-B04B-7C3DC36CBB7C}" dt="2025-03-26T17:32:07.414" v="9827"/>
          <ac:spMkLst>
            <pc:docMk/>
            <pc:sldMasterMk cId="0" sldId="2147483648"/>
            <ac:spMk id="265" creationId="{B6E5352C-4404-4787-9DEE-B666A8119C2D}"/>
          </ac:spMkLst>
        </pc:spChg>
        <pc:spChg chg="add del mod ord modVis">
          <ac:chgData name="ĐÀO TRANG" userId="361a03a9eef70802" providerId="LiveId" clId="{67B38E1A-7AE8-4165-B04B-7C3DC36CBB7C}" dt="2025-03-26T17:32:21.333" v="9860"/>
          <ac:spMkLst>
            <pc:docMk/>
            <pc:sldMasterMk cId="0" sldId="2147483648"/>
            <ac:spMk id="266" creationId="{CE7F12E6-8F18-A39A-3E3E-18EF78BE57C6}"/>
          </ac:spMkLst>
        </pc:spChg>
        <pc:spChg chg="add del mod ord modVis">
          <ac:chgData name="ĐÀO TRANG" userId="361a03a9eef70802" providerId="LiveId" clId="{67B38E1A-7AE8-4165-B04B-7C3DC36CBB7C}" dt="2025-03-26T17:32:33.339" v="9904"/>
          <ac:spMkLst>
            <pc:docMk/>
            <pc:sldMasterMk cId="0" sldId="2147483648"/>
            <ac:spMk id="267" creationId="{18E6A35A-FA0E-6B5D-4217-306607432228}"/>
          </ac:spMkLst>
        </pc:spChg>
        <pc:spChg chg="add del mod ord modVis">
          <ac:chgData name="ĐÀO TRANG" userId="361a03a9eef70802" providerId="LiveId" clId="{67B38E1A-7AE8-4165-B04B-7C3DC36CBB7C}" dt="2025-03-26T17:33:25.833" v="9933"/>
          <ac:spMkLst>
            <pc:docMk/>
            <pc:sldMasterMk cId="0" sldId="2147483648"/>
            <ac:spMk id="268" creationId="{6A5F5151-182F-A227-7648-C40241D495A1}"/>
          </ac:spMkLst>
        </pc:spChg>
        <pc:spChg chg="add del mod ord modVis">
          <ac:chgData name="ĐÀO TRANG" userId="361a03a9eef70802" providerId="LiveId" clId="{67B38E1A-7AE8-4165-B04B-7C3DC36CBB7C}" dt="2025-03-26T17:33:37.927" v="9961"/>
          <ac:spMkLst>
            <pc:docMk/>
            <pc:sldMasterMk cId="0" sldId="2147483648"/>
            <ac:spMk id="269" creationId="{2DCA6955-CD3C-B473-68F1-14A9CAB76C77}"/>
          </ac:spMkLst>
        </pc:spChg>
        <pc:spChg chg="add del mod ord modVis">
          <ac:chgData name="ĐÀO TRANG" userId="361a03a9eef70802" providerId="LiveId" clId="{67B38E1A-7AE8-4165-B04B-7C3DC36CBB7C}" dt="2025-03-26T17:34:04.026" v="9997"/>
          <ac:spMkLst>
            <pc:docMk/>
            <pc:sldMasterMk cId="0" sldId="2147483648"/>
            <ac:spMk id="270" creationId="{C3E707BE-3B2E-48DA-E2A9-175A065C7A90}"/>
          </ac:spMkLst>
        </pc:spChg>
        <pc:spChg chg="add del mod ord modVis">
          <ac:chgData name="ĐÀO TRANG" userId="361a03a9eef70802" providerId="LiveId" clId="{67B38E1A-7AE8-4165-B04B-7C3DC36CBB7C}" dt="2025-03-26T17:34:16.373" v="10034"/>
          <ac:spMkLst>
            <pc:docMk/>
            <pc:sldMasterMk cId="0" sldId="2147483648"/>
            <ac:spMk id="271" creationId="{76F1FB66-336E-4561-6003-A78A09C96436}"/>
          </ac:spMkLst>
        </pc:spChg>
        <pc:spChg chg="add del mod ord modVis">
          <ac:chgData name="ĐÀO TRANG" userId="361a03a9eef70802" providerId="LiveId" clId="{67B38E1A-7AE8-4165-B04B-7C3DC36CBB7C}" dt="2025-03-26T17:34:47.403" v="10064"/>
          <ac:spMkLst>
            <pc:docMk/>
            <pc:sldMasterMk cId="0" sldId="2147483648"/>
            <ac:spMk id="272" creationId="{0859F3CB-8B7F-437E-8E8B-DCAAF67E60EB}"/>
          </ac:spMkLst>
        </pc:spChg>
        <pc:spChg chg="add del mod ord modVis">
          <ac:chgData name="ĐÀO TRANG" userId="361a03a9eef70802" providerId="LiveId" clId="{67B38E1A-7AE8-4165-B04B-7C3DC36CBB7C}" dt="2025-03-26T17:34:59.335" v="10095"/>
          <ac:spMkLst>
            <pc:docMk/>
            <pc:sldMasterMk cId="0" sldId="2147483648"/>
            <ac:spMk id="273" creationId="{ABBC51F6-7BD6-86B7-6D84-0CA0F96D1465}"/>
          </ac:spMkLst>
        </pc:spChg>
        <pc:spChg chg="add del mod ord modVis">
          <ac:chgData name="ĐÀO TRANG" userId="361a03a9eef70802" providerId="LiveId" clId="{67B38E1A-7AE8-4165-B04B-7C3DC36CBB7C}" dt="2025-03-26T17:35:12.940" v="10123"/>
          <ac:spMkLst>
            <pc:docMk/>
            <pc:sldMasterMk cId="0" sldId="2147483648"/>
            <ac:spMk id="274" creationId="{CAD3BEE0-2A2E-F5C3-BDC8-BCB385AA4560}"/>
          </ac:spMkLst>
        </pc:spChg>
        <pc:spChg chg="add del mod ord modVis">
          <ac:chgData name="ĐÀO TRANG" userId="361a03a9eef70802" providerId="LiveId" clId="{67B38E1A-7AE8-4165-B04B-7C3DC36CBB7C}" dt="2025-03-26T17:39:10.287" v="10152"/>
          <ac:spMkLst>
            <pc:docMk/>
            <pc:sldMasterMk cId="0" sldId="2147483648"/>
            <ac:spMk id="275" creationId="{A9780158-A67A-ECB9-4974-1F06BE21AEA6}"/>
          </ac:spMkLst>
        </pc:spChg>
        <pc:spChg chg="add del mod ord modVis">
          <ac:chgData name="ĐÀO TRANG" userId="361a03a9eef70802" providerId="LiveId" clId="{67B38E1A-7AE8-4165-B04B-7C3DC36CBB7C}" dt="2025-03-26T17:39:22.893" v="10180"/>
          <ac:spMkLst>
            <pc:docMk/>
            <pc:sldMasterMk cId="0" sldId="2147483648"/>
            <ac:spMk id="276" creationId="{8D4EF90C-9A42-BF6A-1D18-32A9B86652E8}"/>
          </ac:spMkLst>
        </pc:spChg>
        <pc:spChg chg="add del mod ord modVis">
          <ac:chgData name="ĐÀO TRANG" userId="361a03a9eef70802" providerId="LiveId" clId="{67B38E1A-7AE8-4165-B04B-7C3DC36CBB7C}" dt="2025-03-26T17:39:35.124" v="10212"/>
          <ac:spMkLst>
            <pc:docMk/>
            <pc:sldMasterMk cId="0" sldId="2147483648"/>
            <ac:spMk id="277" creationId="{1FA29358-E758-133A-1D75-6908ED9CF121}"/>
          </ac:spMkLst>
        </pc:spChg>
        <pc:spChg chg="add del mod ord modVis">
          <ac:chgData name="ĐÀO TRANG" userId="361a03a9eef70802" providerId="LiveId" clId="{67B38E1A-7AE8-4165-B04B-7C3DC36CBB7C}" dt="2025-03-26T17:39:48.678" v="10243"/>
          <ac:spMkLst>
            <pc:docMk/>
            <pc:sldMasterMk cId="0" sldId="2147483648"/>
            <ac:spMk id="278" creationId="{90E7A567-18D3-F717-534A-84BDCC84795D}"/>
          </ac:spMkLst>
        </pc:spChg>
        <pc:spChg chg="add del mod ord modVis">
          <ac:chgData name="ĐÀO TRANG" userId="361a03a9eef70802" providerId="LiveId" clId="{67B38E1A-7AE8-4165-B04B-7C3DC36CBB7C}" dt="2025-03-26T17:40:00.371" v="10340"/>
          <ac:spMkLst>
            <pc:docMk/>
            <pc:sldMasterMk cId="0" sldId="2147483648"/>
            <ac:spMk id="279" creationId="{BC32505D-9468-AB25-F536-3374EE2E8F1F}"/>
          </ac:spMkLst>
        </pc:spChg>
        <pc:spChg chg="add del mod ord modVis">
          <ac:chgData name="ĐÀO TRANG" userId="361a03a9eef70802" providerId="LiveId" clId="{67B38E1A-7AE8-4165-B04B-7C3DC36CBB7C}" dt="2025-03-26T17:40:13.863" v="10387"/>
          <ac:spMkLst>
            <pc:docMk/>
            <pc:sldMasterMk cId="0" sldId="2147483648"/>
            <ac:spMk id="280" creationId="{DD5811B9-8A28-9C42-8B91-67D543AFBFE3}"/>
          </ac:spMkLst>
        </pc:spChg>
        <pc:spChg chg="add del mod ord modVis">
          <ac:chgData name="ĐÀO TRANG" userId="361a03a9eef70802" providerId="LiveId" clId="{67B38E1A-7AE8-4165-B04B-7C3DC36CBB7C}" dt="2025-03-26T17:40:27.855" v="10418"/>
          <ac:spMkLst>
            <pc:docMk/>
            <pc:sldMasterMk cId="0" sldId="2147483648"/>
            <ac:spMk id="281" creationId="{6A75F7AB-3D79-3DC8-D845-DDDAA6B4EB81}"/>
          </ac:spMkLst>
        </pc:spChg>
        <pc:spChg chg="add del mod ord modVis">
          <ac:chgData name="ĐÀO TRANG" userId="361a03a9eef70802" providerId="LiveId" clId="{67B38E1A-7AE8-4165-B04B-7C3DC36CBB7C}" dt="2025-03-26T17:42:05.147" v="10448"/>
          <ac:spMkLst>
            <pc:docMk/>
            <pc:sldMasterMk cId="0" sldId="2147483648"/>
            <ac:spMk id="282" creationId="{EFF9BFAA-6F6B-DA39-E281-B115E2CF99CC}"/>
          </ac:spMkLst>
        </pc:spChg>
        <pc:spChg chg="add del mod ord modVis">
          <ac:chgData name="ĐÀO TRANG" userId="361a03a9eef70802" providerId="LiveId" clId="{67B38E1A-7AE8-4165-B04B-7C3DC36CBB7C}" dt="2025-03-26T17:42:33.482" v="10477"/>
          <ac:spMkLst>
            <pc:docMk/>
            <pc:sldMasterMk cId="0" sldId="2147483648"/>
            <ac:spMk id="283" creationId="{F9280644-858C-428A-4881-7233D1A5C7E3}"/>
          </ac:spMkLst>
        </pc:spChg>
        <pc:spChg chg="add del mod ord modVis">
          <ac:chgData name="ĐÀO TRANG" userId="361a03a9eef70802" providerId="LiveId" clId="{67B38E1A-7AE8-4165-B04B-7C3DC36CBB7C}" dt="2025-03-26T17:47:18.489" v="10505"/>
          <ac:spMkLst>
            <pc:docMk/>
            <pc:sldMasterMk cId="0" sldId="2147483648"/>
            <ac:spMk id="284" creationId="{7A346913-677B-CBBA-1064-50BE046ED00F}"/>
          </ac:spMkLst>
        </pc:spChg>
        <pc:spChg chg="add del mod ord modVis">
          <ac:chgData name="ĐÀO TRANG" userId="361a03a9eef70802" providerId="LiveId" clId="{67B38E1A-7AE8-4165-B04B-7C3DC36CBB7C}" dt="2025-03-26T17:50:57.403" v="10534"/>
          <ac:spMkLst>
            <pc:docMk/>
            <pc:sldMasterMk cId="0" sldId="2147483648"/>
            <ac:spMk id="285" creationId="{96D606E6-FACE-20AB-F2B5-107381544968}"/>
          </ac:spMkLst>
        </pc:spChg>
        <pc:spChg chg="add del mod ord modVis">
          <ac:chgData name="ĐÀO TRANG" userId="361a03a9eef70802" providerId="LiveId" clId="{67B38E1A-7AE8-4165-B04B-7C3DC36CBB7C}" dt="2025-03-26T17:51:10.170" v="10644"/>
          <ac:spMkLst>
            <pc:docMk/>
            <pc:sldMasterMk cId="0" sldId="2147483648"/>
            <ac:spMk id="286" creationId="{00257026-3A32-DE87-600B-EBBCAFE2246E}"/>
          </ac:spMkLst>
        </pc:spChg>
        <pc:spChg chg="add del mod ord modVis">
          <ac:chgData name="ĐÀO TRANG" userId="361a03a9eef70802" providerId="LiveId" clId="{67B38E1A-7AE8-4165-B04B-7C3DC36CBB7C}" dt="2025-03-26T17:51:21.879" v="10718"/>
          <ac:spMkLst>
            <pc:docMk/>
            <pc:sldMasterMk cId="0" sldId="2147483648"/>
            <ac:spMk id="287" creationId="{DE9DC99C-19E4-1BBA-C956-ABA51957E7B1}"/>
          </ac:spMkLst>
        </pc:spChg>
        <pc:spChg chg="add del mod ord modVis">
          <ac:chgData name="ĐÀO TRANG" userId="361a03a9eef70802" providerId="LiveId" clId="{67B38E1A-7AE8-4165-B04B-7C3DC36CBB7C}" dt="2025-03-26T17:51:34.548" v="10748"/>
          <ac:spMkLst>
            <pc:docMk/>
            <pc:sldMasterMk cId="0" sldId="2147483648"/>
            <ac:spMk id="288" creationId="{5DFF1C17-549E-28BE-0959-64494A58F887}"/>
          </ac:spMkLst>
        </pc:spChg>
        <pc:spChg chg="add del mod ord modVis">
          <ac:chgData name="ĐÀO TRANG" userId="361a03a9eef70802" providerId="LiveId" clId="{67B38E1A-7AE8-4165-B04B-7C3DC36CBB7C}" dt="2025-03-26T17:51:46.545" v="10834"/>
          <ac:spMkLst>
            <pc:docMk/>
            <pc:sldMasterMk cId="0" sldId="2147483648"/>
            <ac:spMk id="289" creationId="{3DEE8B2E-B6EC-9EBA-E275-02B286FA77E5}"/>
          </ac:spMkLst>
        </pc:spChg>
        <pc:spChg chg="add del mod ord modVis">
          <ac:chgData name="ĐÀO TRANG" userId="361a03a9eef70802" providerId="LiveId" clId="{67B38E1A-7AE8-4165-B04B-7C3DC36CBB7C}" dt="2025-03-26T17:51:58.678" v="10930"/>
          <ac:spMkLst>
            <pc:docMk/>
            <pc:sldMasterMk cId="0" sldId="2147483648"/>
            <ac:spMk id="290" creationId="{1A32F4FC-7B57-F19B-7404-55E7A6FCDD23}"/>
          </ac:spMkLst>
        </pc:spChg>
        <pc:spChg chg="add del mod ord modVis">
          <ac:chgData name="ĐÀO TRANG" userId="361a03a9eef70802" providerId="LiveId" clId="{67B38E1A-7AE8-4165-B04B-7C3DC36CBB7C}" dt="2025-03-26T17:52:10.261" v="10958"/>
          <ac:spMkLst>
            <pc:docMk/>
            <pc:sldMasterMk cId="0" sldId="2147483648"/>
            <ac:spMk id="291" creationId="{49F7AE4C-F3D7-0C01-C977-19C482F9B186}"/>
          </ac:spMkLst>
        </pc:spChg>
        <pc:spChg chg="add del mod ord modVis">
          <ac:chgData name="ĐÀO TRANG" userId="361a03a9eef70802" providerId="LiveId" clId="{67B38E1A-7AE8-4165-B04B-7C3DC36CBB7C}" dt="2025-03-26T17:53:08.024" v="11020"/>
          <ac:spMkLst>
            <pc:docMk/>
            <pc:sldMasterMk cId="0" sldId="2147483648"/>
            <ac:spMk id="292" creationId="{5CA5017E-3D27-3421-CF17-29A2DCF01C3D}"/>
          </ac:spMkLst>
        </pc:spChg>
        <pc:spChg chg="add del mod ord modVis">
          <ac:chgData name="ĐÀO TRANG" userId="361a03a9eef70802" providerId="LiveId" clId="{67B38E1A-7AE8-4165-B04B-7C3DC36CBB7C}" dt="2025-03-26T17:53:31.994" v="11049"/>
          <ac:spMkLst>
            <pc:docMk/>
            <pc:sldMasterMk cId="0" sldId="2147483648"/>
            <ac:spMk id="293" creationId="{BF979449-289E-BF8A-4459-651FC57C69E2}"/>
          </ac:spMkLst>
        </pc:spChg>
        <pc:spChg chg="add del mod ord modVis">
          <ac:chgData name="ĐÀO TRANG" userId="361a03a9eef70802" providerId="LiveId" clId="{67B38E1A-7AE8-4165-B04B-7C3DC36CBB7C}" dt="2025-03-26T17:53:43.593" v="11086"/>
          <ac:spMkLst>
            <pc:docMk/>
            <pc:sldMasterMk cId="0" sldId="2147483648"/>
            <ac:spMk id="294" creationId="{5396E98E-1EF3-59BD-6107-F63AA443C38C}"/>
          </ac:spMkLst>
        </pc:spChg>
        <pc:spChg chg="add del mod ord modVis">
          <ac:chgData name="ĐÀO TRANG" userId="361a03a9eef70802" providerId="LiveId" clId="{67B38E1A-7AE8-4165-B04B-7C3DC36CBB7C}" dt="2025-03-26T17:53:55.220" v="11194"/>
          <ac:spMkLst>
            <pc:docMk/>
            <pc:sldMasterMk cId="0" sldId="2147483648"/>
            <ac:spMk id="295" creationId="{AD394F12-2083-AE17-DF68-294C92145446}"/>
          </ac:spMkLst>
        </pc:spChg>
        <pc:spChg chg="add del mod ord modVis">
          <ac:chgData name="ĐÀO TRANG" userId="361a03a9eef70802" providerId="LiveId" clId="{67B38E1A-7AE8-4165-B04B-7C3DC36CBB7C}" dt="2025-03-26T17:54:07.129" v="11256"/>
          <ac:spMkLst>
            <pc:docMk/>
            <pc:sldMasterMk cId="0" sldId="2147483648"/>
            <ac:spMk id="296" creationId="{CECF3FBC-10A7-9DF3-545E-1075E1546414}"/>
          </ac:spMkLst>
        </pc:spChg>
        <pc:spChg chg="add del mod ord modVis">
          <ac:chgData name="ĐÀO TRANG" userId="361a03a9eef70802" providerId="LiveId" clId="{67B38E1A-7AE8-4165-B04B-7C3DC36CBB7C}" dt="2025-03-26T17:54:29.562" v="11286"/>
          <ac:spMkLst>
            <pc:docMk/>
            <pc:sldMasterMk cId="0" sldId="2147483648"/>
            <ac:spMk id="297" creationId="{3ED37BF1-69DF-BFB2-ECD1-D9960B3147C5}"/>
          </ac:spMkLst>
        </pc:spChg>
        <pc:spChg chg="add del mod ord modVis">
          <ac:chgData name="ĐÀO TRANG" userId="361a03a9eef70802" providerId="LiveId" clId="{67B38E1A-7AE8-4165-B04B-7C3DC36CBB7C}" dt="2025-03-26T17:54:41.333" v="11315"/>
          <ac:spMkLst>
            <pc:docMk/>
            <pc:sldMasterMk cId="0" sldId="2147483648"/>
            <ac:spMk id="298" creationId="{5BF8571C-E131-75AA-1000-19FEF1CEC905}"/>
          </ac:spMkLst>
        </pc:spChg>
        <pc:spChg chg="add del mod ord modVis">
          <ac:chgData name="ĐÀO TRANG" userId="361a03a9eef70802" providerId="LiveId" clId="{67B38E1A-7AE8-4165-B04B-7C3DC36CBB7C}" dt="2025-03-26T17:54:53.964" v="11344"/>
          <ac:spMkLst>
            <pc:docMk/>
            <pc:sldMasterMk cId="0" sldId="2147483648"/>
            <ac:spMk id="299" creationId="{B81ACA7E-01A8-63F4-B580-A70F113898D6}"/>
          </ac:spMkLst>
        </pc:spChg>
        <pc:spChg chg="add del mod ord modVis">
          <ac:chgData name="ĐÀO TRANG" userId="361a03a9eef70802" providerId="LiveId" clId="{67B38E1A-7AE8-4165-B04B-7C3DC36CBB7C}" dt="2025-03-26T17:55:06.136" v="11374"/>
          <ac:spMkLst>
            <pc:docMk/>
            <pc:sldMasterMk cId="0" sldId="2147483648"/>
            <ac:spMk id="300" creationId="{90D238AD-76CB-A985-1361-A1539D749FFD}"/>
          </ac:spMkLst>
        </pc:spChg>
        <pc:spChg chg="add del mod ord modVis">
          <ac:chgData name="ĐÀO TRANG" userId="361a03a9eef70802" providerId="LiveId" clId="{67B38E1A-7AE8-4165-B04B-7C3DC36CBB7C}" dt="2025-03-26T17:55:18.023" v="11403"/>
          <ac:spMkLst>
            <pc:docMk/>
            <pc:sldMasterMk cId="0" sldId="2147483648"/>
            <ac:spMk id="301" creationId="{187824D6-0FD2-ADE1-7812-59CA4267BEE3}"/>
          </ac:spMkLst>
        </pc:spChg>
        <pc:spChg chg="add del mod ord modVis">
          <ac:chgData name="ĐÀO TRANG" userId="361a03a9eef70802" providerId="LiveId" clId="{67B38E1A-7AE8-4165-B04B-7C3DC36CBB7C}" dt="2025-03-26T17:55:30.178" v="11461"/>
          <ac:spMkLst>
            <pc:docMk/>
            <pc:sldMasterMk cId="0" sldId="2147483648"/>
            <ac:spMk id="302" creationId="{92B25385-C53C-7988-430A-B671CD19F7D7}"/>
          </ac:spMkLst>
        </pc:spChg>
        <pc:spChg chg="add del mod ord modVis">
          <ac:chgData name="ĐÀO TRANG" userId="361a03a9eef70802" providerId="LiveId" clId="{67B38E1A-7AE8-4165-B04B-7C3DC36CBB7C}" dt="2025-03-26T17:55:43.737" v="11531"/>
          <ac:spMkLst>
            <pc:docMk/>
            <pc:sldMasterMk cId="0" sldId="2147483648"/>
            <ac:spMk id="303" creationId="{1D0AA454-1ACF-C719-0DFA-C3300E7C0B2D}"/>
          </ac:spMkLst>
        </pc:spChg>
        <pc:spChg chg="add del mod ord modVis">
          <ac:chgData name="ĐÀO TRANG" userId="361a03a9eef70802" providerId="LiveId" clId="{67B38E1A-7AE8-4165-B04B-7C3DC36CBB7C}" dt="2025-03-26T17:55:55.590" v="11576"/>
          <ac:spMkLst>
            <pc:docMk/>
            <pc:sldMasterMk cId="0" sldId="2147483648"/>
            <ac:spMk id="304" creationId="{8D536315-1A3A-E58B-D960-6C2D6D1A60E7}"/>
          </ac:spMkLst>
        </pc:spChg>
        <pc:spChg chg="add del mod ord modVis">
          <ac:chgData name="ĐÀO TRANG" userId="361a03a9eef70802" providerId="LiveId" clId="{67B38E1A-7AE8-4165-B04B-7C3DC36CBB7C}" dt="2025-03-26T17:56:07.839" v="11613"/>
          <ac:spMkLst>
            <pc:docMk/>
            <pc:sldMasterMk cId="0" sldId="2147483648"/>
            <ac:spMk id="305" creationId="{69872B7E-BC88-CBD9-D4AE-456DFB753F29}"/>
          </ac:spMkLst>
        </pc:spChg>
        <pc:spChg chg="add del mod ord modVis">
          <ac:chgData name="ĐÀO TRANG" userId="361a03a9eef70802" providerId="LiveId" clId="{67B38E1A-7AE8-4165-B04B-7C3DC36CBB7C}" dt="2025-03-26T17:56:19.613" v="11685"/>
          <ac:spMkLst>
            <pc:docMk/>
            <pc:sldMasterMk cId="0" sldId="2147483648"/>
            <ac:spMk id="306" creationId="{E49BAD2B-9FBB-6A0B-452C-50709108096C}"/>
          </ac:spMkLst>
        </pc:spChg>
        <pc:spChg chg="add del mod ord modVis">
          <ac:chgData name="ĐÀO TRANG" userId="361a03a9eef70802" providerId="LiveId" clId="{67B38E1A-7AE8-4165-B04B-7C3DC36CBB7C}" dt="2025-03-26T17:56:33.098" v="11713"/>
          <ac:spMkLst>
            <pc:docMk/>
            <pc:sldMasterMk cId="0" sldId="2147483648"/>
            <ac:spMk id="307" creationId="{1A125EAB-AEA1-8408-3FB6-666C605D31D1}"/>
          </ac:spMkLst>
        </pc:spChg>
        <pc:spChg chg="add del mod ord modVis">
          <ac:chgData name="ĐÀO TRANG" userId="361a03a9eef70802" providerId="LiveId" clId="{67B38E1A-7AE8-4165-B04B-7C3DC36CBB7C}" dt="2025-03-26T17:57:08.160" v="11742"/>
          <ac:spMkLst>
            <pc:docMk/>
            <pc:sldMasterMk cId="0" sldId="2147483648"/>
            <ac:spMk id="308" creationId="{ECC16722-8B8C-D999-A1EF-2CF142EB77CE}"/>
          </ac:spMkLst>
        </pc:spChg>
        <pc:spChg chg="add del mod ord modVis">
          <ac:chgData name="ĐÀO TRANG" userId="361a03a9eef70802" providerId="LiveId" clId="{67B38E1A-7AE8-4165-B04B-7C3DC36CBB7C}" dt="2025-03-26T17:57:20.975" v="11773"/>
          <ac:spMkLst>
            <pc:docMk/>
            <pc:sldMasterMk cId="0" sldId="2147483648"/>
            <ac:spMk id="309" creationId="{70B063FA-EF5D-7331-6667-45EAA702B3D9}"/>
          </ac:spMkLst>
        </pc:spChg>
        <pc:spChg chg="add del mod ord modVis">
          <ac:chgData name="ĐÀO TRANG" userId="361a03a9eef70802" providerId="LiveId" clId="{67B38E1A-7AE8-4165-B04B-7C3DC36CBB7C}" dt="2025-03-26T17:57:32.688" v="11803"/>
          <ac:spMkLst>
            <pc:docMk/>
            <pc:sldMasterMk cId="0" sldId="2147483648"/>
            <ac:spMk id="310" creationId="{015089D8-9DA7-98FB-3456-63A68F6623F6}"/>
          </ac:spMkLst>
        </pc:spChg>
        <pc:spChg chg="add del mod ord modVis">
          <ac:chgData name="ĐÀO TRANG" userId="361a03a9eef70802" providerId="LiveId" clId="{67B38E1A-7AE8-4165-B04B-7C3DC36CBB7C}" dt="2025-03-26T17:57:44.674" v="11833"/>
          <ac:spMkLst>
            <pc:docMk/>
            <pc:sldMasterMk cId="0" sldId="2147483648"/>
            <ac:spMk id="311" creationId="{FAB4F9F5-79E9-B9C8-A4CD-620C31FD4F3B}"/>
          </ac:spMkLst>
        </pc:spChg>
        <pc:spChg chg="add del mod ord modVis">
          <ac:chgData name="ĐÀO TRANG" userId="361a03a9eef70802" providerId="LiveId" clId="{67B38E1A-7AE8-4165-B04B-7C3DC36CBB7C}" dt="2025-03-26T17:57:57.742" v="11863"/>
          <ac:spMkLst>
            <pc:docMk/>
            <pc:sldMasterMk cId="0" sldId="2147483648"/>
            <ac:spMk id="312" creationId="{E4464A2D-0D73-3676-20DE-E12E509FD927}"/>
          </ac:spMkLst>
        </pc:spChg>
        <pc:spChg chg="add del mod ord modVis">
          <ac:chgData name="ĐÀO TRANG" userId="361a03a9eef70802" providerId="LiveId" clId="{67B38E1A-7AE8-4165-B04B-7C3DC36CBB7C}" dt="2025-03-26T17:58:09.627" v="11912"/>
          <ac:spMkLst>
            <pc:docMk/>
            <pc:sldMasterMk cId="0" sldId="2147483648"/>
            <ac:spMk id="313" creationId="{64226E81-70C8-C413-912D-5B229766680C}"/>
          </ac:spMkLst>
        </pc:spChg>
        <pc:spChg chg="add del mod ord modVis">
          <ac:chgData name="ĐÀO TRANG" userId="361a03a9eef70802" providerId="LiveId" clId="{67B38E1A-7AE8-4165-B04B-7C3DC36CBB7C}" dt="2025-03-26T17:58:54.574" v="11974"/>
          <ac:spMkLst>
            <pc:docMk/>
            <pc:sldMasterMk cId="0" sldId="2147483648"/>
            <ac:spMk id="314" creationId="{FE8DED4D-B910-A094-DA55-44E163E68148}"/>
          </ac:spMkLst>
        </pc:spChg>
        <pc:spChg chg="add del mod ord modVis">
          <ac:chgData name="ĐÀO TRANG" userId="361a03a9eef70802" providerId="LiveId" clId="{67B38E1A-7AE8-4165-B04B-7C3DC36CBB7C}" dt="2025-03-26T17:59:08.978" v="12003"/>
          <ac:spMkLst>
            <pc:docMk/>
            <pc:sldMasterMk cId="0" sldId="2147483648"/>
            <ac:spMk id="315" creationId="{9D65DA56-F38F-5241-2C82-189236C29958}"/>
          </ac:spMkLst>
        </pc:spChg>
        <pc:spChg chg="add del mod ord modVis">
          <ac:chgData name="ĐÀO TRANG" userId="361a03a9eef70802" providerId="LiveId" clId="{67B38E1A-7AE8-4165-B04B-7C3DC36CBB7C}" dt="2025-03-26T17:59:22.756" v="12034"/>
          <ac:spMkLst>
            <pc:docMk/>
            <pc:sldMasterMk cId="0" sldId="2147483648"/>
            <ac:spMk id="316" creationId="{3B974B75-2E98-1965-F896-B9C5662DB2F5}"/>
          </ac:spMkLst>
        </pc:spChg>
        <pc:spChg chg="add del mod ord modVis">
          <ac:chgData name="ĐÀO TRANG" userId="361a03a9eef70802" providerId="LiveId" clId="{67B38E1A-7AE8-4165-B04B-7C3DC36CBB7C}" dt="2025-03-26T17:59:34.588" v="12063"/>
          <ac:spMkLst>
            <pc:docMk/>
            <pc:sldMasterMk cId="0" sldId="2147483648"/>
            <ac:spMk id="317" creationId="{C33C6479-DBC3-522B-4CD0-105065C76A5A}"/>
          </ac:spMkLst>
        </pc:spChg>
        <pc:spChg chg="add del mod ord modVis">
          <ac:chgData name="ĐÀO TRANG" userId="361a03a9eef70802" providerId="LiveId" clId="{67B38E1A-7AE8-4165-B04B-7C3DC36CBB7C}" dt="2025-03-26T17:59:47.693" v="12093"/>
          <ac:spMkLst>
            <pc:docMk/>
            <pc:sldMasterMk cId="0" sldId="2147483648"/>
            <ac:spMk id="318" creationId="{66757DEE-E633-CB8F-C21A-3A0561D5AE57}"/>
          </ac:spMkLst>
        </pc:spChg>
        <pc:spChg chg="add del mod ord modVis">
          <ac:chgData name="ĐÀO TRANG" userId="361a03a9eef70802" providerId="LiveId" clId="{67B38E1A-7AE8-4165-B04B-7C3DC36CBB7C}" dt="2025-03-26T17:59:59.510" v="12122"/>
          <ac:spMkLst>
            <pc:docMk/>
            <pc:sldMasterMk cId="0" sldId="2147483648"/>
            <ac:spMk id="319" creationId="{23F9C7DF-588B-7F8D-0115-CBEC3E449639}"/>
          </ac:spMkLst>
        </pc:spChg>
        <pc:spChg chg="add del mod ord modVis">
          <ac:chgData name="ĐÀO TRANG" userId="361a03a9eef70802" providerId="LiveId" clId="{67B38E1A-7AE8-4165-B04B-7C3DC36CBB7C}" dt="2025-03-26T18:11:56.370" v="12149"/>
          <ac:spMkLst>
            <pc:docMk/>
            <pc:sldMasterMk cId="0" sldId="2147483648"/>
            <ac:spMk id="320" creationId="{236FB4A9-4600-8008-4E90-BDFFA4F66D5E}"/>
          </ac:spMkLst>
        </pc:spChg>
        <pc:spChg chg="add del mod ord modVis">
          <ac:chgData name="ĐÀO TRANG" userId="361a03a9eef70802" providerId="LiveId" clId="{67B38E1A-7AE8-4165-B04B-7C3DC36CBB7C}" dt="2025-03-26T18:12:09.175" v="12192"/>
          <ac:spMkLst>
            <pc:docMk/>
            <pc:sldMasterMk cId="0" sldId="2147483648"/>
            <ac:spMk id="321" creationId="{060079BC-EB05-536E-7717-47F42E6E0125}"/>
          </ac:spMkLst>
        </pc:spChg>
        <pc:spChg chg="add del mod ord modVis">
          <ac:chgData name="ĐÀO TRANG" userId="361a03a9eef70802" providerId="LiveId" clId="{67B38E1A-7AE8-4165-B04B-7C3DC36CBB7C}" dt="2025-03-26T18:12:21.027" v="12229"/>
          <ac:spMkLst>
            <pc:docMk/>
            <pc:sldMasterMk cId="0" sldId="2147483648"/>
            <ac:spMk id="322" creationId="{A9A3461C-C5B8-9EAD-FC91-D41B84C3F11B}"/>
          </ac:spMkLst>
        </pc:spChg>
        <pc:spChg chg="add del mod ord modVis">
          <ac:chgData name="ĐÀO TRANG" userId="361a03a9eef70802" providerId="LiveId" clId="{67B38E1A-7AE8-4165-B04B-7C3DC36CBB7C}" dt="2025-03-26T18:12:35.060" v="12270"/>
          <ac:spMkLst>
            <pc:docMk/>
            <pc:sldMasterMk cId="0" sldId="2147483648"/>
            <ac:spMk id="323" creationId="{27B9AC9B-7AC6-7F5C-C797-B72CADA0BB22}"/>
          </ac:spMkLst>
        </pc:spChg>
        <pc:spChg chg="add del mod ord modVis">
          <ac:chgData name="ĐÀO TRANG" userId="361a03a9eef70802" providerId="LiveId" clId="{67B38E1A-7AE8-4165-B04B-7C3DC36CBB7C}" dt="2025-03-26T18:12:46.885" v="12300"/>
          <ac:spMkLst>
            <pc:docMk/>
            <pc:sldMasterMk cId="0" sldId="2147483648"/>
            <ac:spMk id="324" creationId="{FABFC46A-FFBF-4AF2-E3F2-00274E402D67}"/>
          </ac:spMkLst>
        </pc:spChg>
        <pc:spChg chg="add del mod ord modVis">
          <ac:chgData name="ĐÀO TRANG" userId="361a03a9eef70802" providerId="LiveId" clId="{67B38E1A-7AE8-4165-B04B-7C3DC36CBB7C}" dt="2025-03-26T18:13:00.655" v="12328"/>
          <ac:spMkLst>
            <pc:docMk/>
            <pc:sldMasterMk cId="0" sldId="2147483648"/>
            <ac:spMk id="325" creationId="{46643AD2-4335-F19C-C450-B88871946090}"/>
          </ac:spMkLst>
        </pc:spChg>
        <pc:spChg chg="add del mod ord modVis">
          <ac:chgData name="ĐÀO TRANG" userId="361a03a9eef70802" providerId="LiveId" clId="{67B38E1A-7AE8-4165-B04B-7C3DC36CBB7C}" dt="2025-03-26T18:45:29.024" v="12356"/>
          <ac:spMkLst>
            <pc:docMk/>
            <pc:sldMasterMk cId="0" sldId="2147483648"/>
            <ac:spMk id="326" creationId="{49717DCF-EE8A-01C1-5B4F-82B536B91235}"/>
          </ac:spMkLst>
        </pc:spChg>
        <pc:spChg chg="add del mod ord modVis">
          <ac:chgData name="ĐÀO TRANG" userId="361a03a9eef70802" providerId="LiveId" clId="{67B38E1A-7AE8-4165-B04B-7C3DC36CBB7C}" dt="2025-03-26T18:45:44.420" v="12412"/>
          <ac:spMkLst>
            <pc:docMk/>
            <pc:sldMasterMk cId="0" sldId="2147483648"/>
            <ac:spMk id="327" creationId="{53CC308C-BA79-2F56-139C-1F3246D22833}"/>
          </ac:spMkLst>
        </pc:spChg>
        <pc:spChg chg="add del mod ord modVis">
          <ac:chgData name="ĐÀO TRANG" userId="361a03a9eef70802" providerId="LiveId" clId="{67B38E1A-7AE8-4165-B04B-7C3DC36CBB7C}" dt="2025-03-26T18:45:57.605" v="12462"/>
          <ac:spMkLst>
            <pc:docMk/>
            <pc:sldMasterMk cId="0" sldId="2147483648"/>
            <ac:spMk id="328" creationId="{F253DE12-CE0F-D44E-49F1-F4A92AAB2E6F}"/>
          </ac:spMkLst>
        </pc:spChg>
        <pc:spChg chg="add del mod ord modVis">
          <ac:chgData name="ĐÀO TRANG" userId="361a03a9eef70802" providerId="LiveId" clId="{67B38E1A-7AE8-4165-B04B-7C3DC36CBB7C}" dt="2025-03-26T18:46:11.597" v="12512"/>
          <ac:spMkLst>
            <pc:docMk/>
            <pc:sldMasterMk cId="0" sldId="2147483648"/>
            <ac:spMk id="329" creationId="{71FE68E3-79CA-0A4C-899F-240CDE7AE2BC}"/>
          </ac:spMkLst>
        </pc:spChg>
        <pc:spChg chg="add del mod ord modVis">
          <ac:chgData name="ĐÀO TRANG" userId="361a03a9eef70802" providerId="LiveId" clId="{67B38E1A-7AE8-4165-B04B-7C3DC36CBB7C}" dt="2025-03-26T18:46:24.162" v="12561"/>
          <ac:spMkLst>
            <pc:docMk/>
            <pc:sldMasterMk cId="0" sldId="2147483648"/>
            <ac:spMk id="330" creationId="{A63A2830-5AAB-2C2F-EB46-0A8D97D43F23}"/>
          </ac:spMkLst>
        </pc:spChg>
        <pc:spChg chg="add del mod ord modVis">
          <ac:chgData name="ĐÀO TRANG" userId="361a03a9eef70802" providerId="LiveId" clId="{67B38E1A-7AE8-4165-B04B-7C3DC36CBB7C}" dt="2025-03-26T18:46:38.671" v="12612"/>
          <ac:spMkLst>
            <pc:docMk/>
            <pc:sldMasterMk cId="0" sldId="2147483648"/>
            <ac:spMk id="331" creationId="{A42EA550-5B9E-0E28-E594-93493F3E2942}"/>
          </ac:spMkLst>
        </pc:spChg>
        <pc:spChg chg="add del mod ord modVis">
          <ac:chgData name="ĐÀO TRANG" userId="361a03a9eef70802" providerId="LiveId" clId="{67B38E1A-7AE8-4165-B04B-7C3DC36CBB7C}" dt="2025-03-26T18:46:50.509" v="12661"/>
          <ac:spMkLst>
            <pc:docMk/>
            <pc:sldMasterMk cId="0" sldId="2147483648"/>
            <ac:spMk id="332" creationId="{D4A3FAAA-221C-E8EA-928E-A7C09D5E20F9}"/>
          </ac:spMkLst>
        </pc:spChg>
        <pc:spChg chg="add del mod ord modVis">
          <ac:chgData name="ĐÀO TRANG" userId="361a03a9eef70802" providerId="LiveId" clId="{67B38E1A-7AE8-4165-B04B-7C3DC36CBB7C}" dt="2025-03-26T18:47:02.785" v="12712"/>
          <ac:spMkLst>
            <pc:docMk/>
            <pc:sldMasterMk cId="0" sldId="2147483648"/>
            <ac:spMk id="333" creationId="{FCA0E219-2730-A655-45A1-B4889D688C44}"/>
          </ac:spMkLst>
        </pc:spChg>
        <pc:spChg chg="add del mod ord modVis">
          <ac:chgData name="ĐÀO TRANG" userId="361a03a9eef70802" providerId="LiveId" clId="{67B38E1A-7AE8-4165-B04B-7C3DC36CBB7C}" dt="2025-03-26T18:47:14.772" v="12765"/>
          <ac:spMkLst>
            <pc:docMk/>
            <pc:sldMasterMk cId="0" sldId="2147483648"/>
            <ac:spMk id="334" creationId="{BA2E461F-1F2A-AD8A-2974-8B173EB4D937}"/>
          </ac:spMkLst>
        </pc:spChg>
        <pc:spChg chg="add del mod ord modVis">
          <ac:chgData name="ĐÀO TRANG" userId="361a03a9eef70802" providerId="LiveId" clId="{67B38E1A-7AE8-4165-B04B-7C3DC36CBB7C}" dt="2025-03-26T18:47:28.625" v="12816"/>
          <ac:spMkLst>
            <pc:docMk/>
            <pc:sldMasterMk cId="0" sldId="2147483648"/>
            <ac:spMk id="335" creationId="{0D06A1EE-0C2E-F87D-0CCB-6661DD624212}"/>
          </ac:spMkLst>
        </pc:spChg>
        <pc:spChg chg="add del mod ord modVis">
          <ac:chgData name="ĐÀO TRANG" userId="361a03a9eef70802" providerId="LiveId" clId="{67B38E1A-7AE8-4165-B04B-7C3DC36CBB7C}" dt="2025-03-26T18:47:43.031" v="12865"/>
          <ac:spMkLst>
            <pc:docMk/>
            <pc:sldMasterMk cId="0" sldId="2147483648"/>
            <ac:spMk id="336" creationId="{FB444CB6-8E66-FBD0-942D-9FB3C83723C8}"/>
          </ac:spMkLst>
        </pc:spChg>
        <pc:spChg chg="add del mod ord modVis">
          <ac:chgData name="ĐÀO TRANG" userId="361a03a9eef70802" providerId="LiveId" clId="{67B38E1A-7AE8-4165-B04B-7C3DC36CBB7C}" dt="2025-03-26T18:48:25.699" v="12916"/>
          <ac:spMkLst>
            <pc:docMk/>
            <pc:sldMasterMk cId="0" sldId="2147483648"/>
            <ac:spMk id="337" creationId="{C58DC19E-FE33-50A1-6DA4-96ED617BADBD}"/>
          </ac:spMkLst>
        </pc:spChg>
        <pc:spChg chg="add del mod ord modVis">
          <ac:chgData name="ĐÀO TRANG" userId="361a03a9eef70802" providerId="LiveId" clId="{67B38E1A-7AE8-4165-B04B-7C3DC36CBB7C}" dt="2025-03-26T18:50:01.936" v="12968"/>
          <ac:spMkLst>
            <pc:docMk/>
            <pc:sldMasterMk cId="0" sldId="2147483648"/>
            <ac:spMk id="338" creationId="{16A2AFA7-61A8-54A4-156C-B46EA7264618}"/>
          </ac:spMkLst>
        </pc:spChg>
        <pc:spChg chg="add del mod ord modVis">
          <ac:chgData name="ĐÀO TRANG" userId="361a03a9eef70802" providerId="LiveId" clId="{67B38E1A-7AE8-4165-B04B-7C3DC36CBB7C}" dt="2025-03-26T18:51:06.244" v="13040"/>
          <ac:spMkLst>
            <pc:docMk/>
            <pc:sldMasterMk cId="0" sldId="2147483648"/>
            <ac:spMk id="339" creationId="{8967038B-FC2D-0D09-25C3-12A8F7FD014D}"/>
          </ac:spMkLst>
        </pc:spChg>
        <pc:spChg chg="add del mod ord modVis">
          <ac:chgData name="ĐÀO TRANG" userId="361a03a9eef70802" providerId="LiveId" clId="{67B38E1A-7AE8-4165-B04B-7C3DC36CBB7C}" dt="2025-03-26T18:51:20.213" v="13112"/>
          <ac:spMkLst>
            <pc:docMk/>
            <pc:sldMasterMk cId="0" sldId="2147483648"/>
            <ac:spMk id="340" creationId="{94A73B1B-8665-D6D9-95DC-EC16F04501A1}"/>
          </ac:spMkLst>
        </pc:spChg>
        <pc:spChg chg="add del mod ord modVis">
          <ac:chgData name="ĐÀO TRANG" userId="361a03a9eef70802" providerId="LiveId" clId="{67B38E1A-7AE8-4165-B04B-7C3DC36CBB7C}" dt="2025-03-26T18:51:52.472" v="13185"/>
          <ac:spMkLst>
            <pc:docMk/>
            <pc:sldMasterMk cId="0" sldId="2147483648"/>
            <ac:spMk id="341" creationId="{5A4AAADC-165B-D507-0972-038E2D2B241B}"/>
          </ac:spMkLst>
        </pc:spChg>
        <pc:spChg chg="add del mod ord modVis">
          <ac:chgData name="ĐÀO TRANG" userId="361a03a9eef70802" providerId="LiveId" clId="{67B38E1A-7AE8-4165-B04B-7C3DC36CBB7C}" dt="2025-03-26T18:52:08.967" v="13258"/>
          <ac:spMkLst>
            <pc:docMk/>
            <pc:sldMasterMk cId="0" sldId="2147483648"/>
            <ac:spMk id="342" creationId="{E2AA00CF-8537-3ABC-0838-6B16F57E0FE0}"/>
          </ac:spMkLst>
        </pc:spChg>
        <pc:spChg chg="add del mod ord modVis">
          <ac:chgData name="ĐÀO TRANG" userId="361a03a9eef70802" providerId="LiveId" clId="{67B38E1A-7AE8-4165-B04B-7C3DC36CBB7C}" dt="2025-03-26T18:58:28.847" v="13331"/>
          <ac:spMkLst>
            <pc:docMk/>
            <pc:sldMasterMk cId="0" sldId="2147483648"/>
            <ac:spMk id="343" creationId="{44ACCF67-A450-AEB2-1E3C-910C8A45C322}"/>
          </ac:spMkLst>
        </pc:spChg>
        <pc:spChg chg="add del mod ord modVis">
          <ac:chgData name="ĐÀO TRANG" userId="361a03a9eef70802" providerId="LiveId" clId="{67B38E1A-7AE8-4165-B04B-7C3DC36CBB7C}" dt="2025-03-26T18:58:44.454" v="13406"/>
          <ac:spMkLst>
            <pc:docMk/>
            <pc:sldMasterMk cId="0" sldId="2147483648"/>
            <ac:spMk id="344" creationId="{5E6C8A0D-99AC-C725-E65A-0B3F091CA3DA}"/>
          </ac:spMkLst>
        </pc:spChg>
        <pc:spChg chg="add del mod ord modVis">
          <ac:chgData name="ĐÀO TRANG" userId="361a03a9eef70802" providerId="LiveId" clId="{67B38E1A-7AE8-4165-B04B-7C3DC36CBB7C}" dt="2025-03-26T18:58:56.708" v="13484"/>
          <ac:spMkLst>
            <pc:docMk/>
            <pc:sldMasterMk cId="0" sldId="2147483648"/>
            <ac:spMk id="345" creationId="{6D22FECA-7FC5-0965-AD18-78F65538DE24}"/>
          </ac:spMkLst>
        </pc:spChg>
        <pc:spChg chg="add del mod ord modVis">
          <ac:chgData name="ĐÀO TRANG" userId="361a03a9eef70802" providerId="LiveId" clId="{67B38E1A-7AE8-4165-B04B-7C3DC36CBB7C}" dt="2025-03-26T18:59:08.803" v="13577"/>
          <ac:spMkLst>
            <pc:docMk/>
            <pc:sldMasterMk cId="0" sldId="2147483648"/>
            <ac:spMk id="346" creationId="{F61553F8-6886-0399-8EB9-E4BBBD60F9F7}"/>
          </ac:spMkLst>
        </pc:spChg>
        <pc:spChg chg="add del mod ord modVis">
          <ac:chgData name="ĐÀO TRANG" userId="361a03a9eef70802" providerId="LiveId" clId="{67B38E1A-7AE8-4165-B04B-7C3DC36CBB7C}" dt="2025-03-26T18:59:20.930" v="13648"/>
          <ac:spMkLst>
            <pc:docMk/>
            <pc:sldMasterMk cId="0" sldId="2147483648"/>
            <ac:spMk id="347" creationId="{B3811550-FD8E-7154-A841-8075EB4B15B0}"/>
          </ac:spMkLst>
        </pc:spChg>
        <pc:spChg chg="add del mod ord modVis">
          <ac:chgData name="ĐÀO TRANG" userId="361a03a9eef70802" providerId="LiveId" clId="{67B38E1A-7AE8-4165-B04B-7C3DC36CBB7C}" dt="2025-03-26T18:59:36.388" v="13722"/>
          <ac:spMkLst>
            <pc:docMk/>
            <pc:sldMasterMk cId="0" sldId="2147483648"/>
            <ac:spMk id="348" creationId="{3EDA3085-9507-E8DC-B41A-DDF8C3428864}"/>
          </ac:spMkLst>
        </pc:spChg>
        <pc:spChg chg="add del mod ord modVis">
          <ac:chgData name="ĐÀO TRANG" userId="361a03a9eef70802" providerId="LiveId" clId="{67B38E1A-7AE8-4165-B04B-7C3DC36CBB7C}" dt="2025-03-26T18:59:50.432" v="13792"/>
          <ac:spMkLst>
            <pc:docMk/>
            <pc:sldMasterMk cId="0" sldId="2147483648"/>
            <ac:spMk id="349" creationId="{6D8DD9C5-B7AF-137C-30A0-247441A2EDE4}"/>
          </ac:spMkLst>
        </pc:spChg>
        <pc:spChg chg="add del mod ord modVis">
          <ac:chgData name="ĐÀO TRANG" userId="361a03a9eef70802" providerId="LiveId" clId="{67B38E1A-7AE8-4165-B04B-7C3DC36CBB7C}" dt="2025-03-26T19:00:21.453" v="13865"/>
          <ac:spMkLst>
            <pc:docMk/>
            <pc:sldMasterMk cId="0" sldId="2147483648"/>
            <ac:spMk id="350" creationId="{E2BDAA83-A2F1-D7B4-983A-24834314D516}"/>
          </ac:spMkLst>
        </pc:spChg>
        <pc:spChg chg="add del mod ord modVis">
          <ac:chgData name="ĐÀO TRANG" userId="361a03a9eef70802" providerId="LiveId" clId="{67B38E1A-7AE8-4165-B04B-7C3DC36CBB7C}" dt="2025-03-26T19:00:33.795" v="13936"/>
          <ac:spMkLst>
            <pc:docMk/>
            <pc:sldMasterMk cId="0" sldId="2147483648"/>
            <ac:spMk id="351" creationId="{9E4FC440-4EF4-5705-A27F-467EDE362FE8}"/>
          </ac:spMkLst>
        </pc:spChg>
        <pc:spChg chg="add del mod ord modVis">
          <ac:chgData name="ĐÀO TRANG" userId="361a03a9eef70802" providerId="LiveId" clId="{67B38E1A-7AE8-4165-B04B-7C3DC36CBB7C}" dt="2025-03-26T19:01:02.126" v="14035"/>
          <ac:spMkLst>
            <pc:docMk/>
            <pc:sldMasterMk cId="0" sldId="2147483648"/>
            <ac:spMk id="352" creationId="{62E23E73-8CC9-FFCE-E3E3-CEABF5ADC30D}"/>
          </ac:spMkLst>
        </pc:spChg>
        <pc:spChg chg="add del mod ord modVis">
          <ac:chgData name="ĐÀO TRANG" userId="361a03a9eef70802" providerId="LiveId" clId="{67B38E1A-7AE8-4165-B04B-7C3DC36CBB7C}" dt="2025-03-26T19:01:14.350" v="14123"/>
          <ac:spMkLst>
            <pc:docMk/>
            <pc:sldMasterMk cId="0" sldId="2147483648"/>
            <ac:spMk id="353" creationId="{0A2C5D92-4C46-ECC8-C24A-B1F0F7F9BBB3}"/>
          </ac:spMkLst>
        </pc:spChg>
        <pc:spChg chg="add del mod ord modVis">
          <ac:chgData name="ĐÀO TRANG" userId="361a03a9eef70802" providerId="LiveId" clId="{67B38E1A-7AE8-4165-B04B-7C3DC36CBB7C}" dt="2025-03-26T19:01:28.140" v="14194"/>
          <ac:spMkLst>
            <pc:docMk/>
            <pc:sldMasterMk cId="0" sldId="2147483648"/>
            <ac:spMk id="354" creationId="{027EDE9F-18C2-D3F6-CF2F-E758BFF36667}"/>
          </ac:spMkLst>
        </pc:spChg>
        <pc:spChg chg="add del mod ord modVis">
          <ac:chgData name="ĐÀO TRANG" userId="361a03a9eef70802" providerId="LiveId" clId="{67B38E1A-7AE8-4165-B04B-7C3DC36CBB7C}" dt="2025-03-26T19:01:41.908" v="14267"/>
          <ac:spMkLst>
            <pc:docMk/>
            <pc:sldMasterMk cId="0" sldId="2147483648"/>
            <ac:spMk id="355" creationId="{A8366389-6CF0-6618-9AD9-02ED705C49D5}"/>
          </ac:spMkLst>
        </pc:spChg>
        <pc:spChg chg="add del mod ord modVis">
          <ac:chgData name="ĐÀO TRANG" userId="361a03a9eef70802" providerId="LiveId" clId="{67B38E1A-7AE8-4165-B04B-7C3DC36CBB7C}" dt="2025-03-26T19:22:43.789" v="14337"/>
          <ac:spMkLst>
            <pc:docMk/>
            <pc:sldMasterMk cId="0" sldId="2147483648"/>
            <ac:spMk id="356" creationId="{B3A4773E-4202-230A-119E-D9376D8C4F21}"/>
          </ac:spMkLst>
        </pc:spChg>
        <pc:spChg chg="add del mod ord modVis">
          <ac:chgData name="ĐÀO TRANG" userId="361a03a9eef70802" providerId="LiveId" clId="{67B38E1A-7AE8-4165-B04B-7C3DC36CBB7C}" dt="2025-03-26T19:23:09.686" v="14385"/>
          <ac:spMkLst>
            <pc:docMk/>
            <pc:sldMasterMk cId="0" sldId="2147483648"/>
            <ac:spMk id="357" creationId="{A3C8D822-4FB6-BA9E-47AF-E9208AAEB4D5}"/>
          </ac:spMkLst>
        </pc:spChg>
        <pc:spChg chg="add del mod ord modVis">
          <ac:chgData name="ĐÀO TRANG" userId="361a03a9eef70802" providerId="LiveId" clId="{67B38E1A-7AE8-4165-B04B-7C3DC36CBB7C}" dt="2025-03-26T19:23:33.444" v="14468"/>
          <ac:spMkLst>
            <pc:docMk/>
            <pc:sldMasterMk cId="0" sldId="2147483648"/>
            <ac:spMk id="358" creationId="{3A50FBBB-5961-CA9F-B1D3-77B5AE01AA7E}"/>
          </ac:spMkLst>
        </pc:spChg>
        <pc:spChg chg="add del mod ord modVis">
          <ac:chgData name="ĐÀO TRANG" userId="361a03a9eef70802" providerId="LiveId" clId="{67B38E1A-7AE8-4165-B04B-7C3DC36CBB7C}" dt="2025-03-26T19:23:46.050" v="14559"/>
          <ac:spMkLst>
            <pc:docMk/>
            <pc:sldMasterMk cId="0" sldId="2147483648"/>
            <ac:spMk id="359" creationId="{EF8026E6-1A6B-1F50-3FF5-28223FBFA042}"/>
          </ac:spMkLst>
        </pc:spChg>
        <pc:spChg chg="add del mod ord modVis">
          <ac:chgData name="ĐÀO TRANG" userId="361a03a9eef70802" providerId="LiveId" clId="{67B38E1A-7AE8-4165-B04B-7C3DC36CBB7C}" dt="2025-03-26T19:23:58.381" v="14643"/>
          <ac:spMkLst>
            <pc:docMk/>
            <pc:sldMasterMk cId="0" sldId="2147483648"/>
            <ac:spMk id="360" creationId="{06EA9B25-4011-57AB-E589-6D0F03A394BB}"/>
          </ac:spMkLst>
        </pc:spChg>
        <pc:spChg chg="add del mod ord modVis">
          <ac:chgData name="ĐÀO TRANG" userId="361a03a9eef70802" providerId="LiveId" clId="{67B38E1A-7AE8-4165-B04B-7C3DC36CBB7C}" dt="2025-03-26T19:24:11.729" v="14740"/>
          <ac:spMkLst>
            <pc:docMk/>
            <pc:sldMasterMk cId="0" sldId="2147483648"/>
            <ac:spMk id="361" creationId="{CFAA7BB4-10A5-6CAF-1E32-A3767B59FAA8}"/>
          </ac:spMkLst>
        </pc:spChg>
        <pc:spChg chg="add del mod ord modVis">
          <ac:chgData name="ĐÀO TRANG" userId="361a03a9eef70802" providerId="LiveId" clId="{67B38E1A-7AE8-4165-B04B-7C3DC36CBB7C}" dt="2025-03-26T19:25:11.337" v="14836"/>
          <ac:spMkLst>
            <pc:docMk/>
            <pc:sldMasterMk cId="0" sldId="2147483648"/>
            <ac:spMk id="362" creationId="{E74A6E2D-607C-72BA-43DB-402A4135FC52}"/>
          </ac:spMkLst>
        </pc:spChg>
        <pc:spChg chg="add del mod ord modVis">
          <ac:chgData name="ĐÀO TRANG" userId="361a03a9eef70802" providerId="LiveId" clId="{67B38E1A-7AE8-4165-B04B-7C3DC36CBB7C}" dt="2025-03-26T19:25:24.742" v="14930"/>
          <ac:spMkLst>
            <pc:docMk/>
            <pc:sldMasterMk cId="0" sldId="2147483648"/>
            <ac:spMk id="363" creationId="{BEA41198-9AE6-5955-7C54-9449B86E4EC3}"/>
          </ac:spMkLst>
        </pc:spChg>
        <pc:spChg chg="add del mod ord modVis">
          <ac:chgData name="ĐÀO TRANG" userId="361a03a9eef70802" providerId="LiveId" clId="{67B38E1A-7AE8-4165-B04B-7C3DC36CBB7C}" dt="2025-03-26T19:25:38.503" v="15007"/>
          <ac:spMkLst>
            <pc:docMk/>
            <pc:sldMasterMk cId="0" sldId="2147483648"/>
            <ac:spMk id="364" creationId="{B84CE550-7D0A-656D-EB1E-16E63B0B350B}"/>
          </ac:spMkLst>
        </pc:spChg>
        <pc:spChg chg="add del mod ord modVis">
          <ac:chgData name="ĐÀO TRANG" userId="361a03a9eef70802" providerId="LiveId" clId="{67B38E1A-7AE8-4165-B04B-7C3DC36CBB7C}" dt="2025-03-26T19:25:50.843" v="15087"/>
          <ac:spMkLst>
            <pc:docMk/>
            <pc:sldMasterMk cId="0" sldId="2147483648"/>
            <ac:spMk id="365" creationId="{8FF62248-A445-A1C8-3277-A75D132248C3}"/>
          </ac:spMkLst>
        </pc:spChg>
        <pc:spChg chg="add del mod ord modVis">
          <ac:chgData name="ĐÀO TRANG" userId="361a03a9eef70802" providerId="LiveId" clId="{67B38E1A-7AE8-4165-B04B-7C3DC36CBB7C}" dt="2025-03-26T19:26:03.512" v="15166"/>
          <ac:spMkLst>
            <pc:docMk/>
            <pc:sldMasterMk cId="0" sldId="2147483648"/>
            <ac:spMk id="366" creationId="{5853FE8D-92FA-198E-A2EF-DD995DB839C3}"/>
          </ac:spMkLst>
        </pc:spChg>
        <pc:spChg chg="add del mod ord modVis">
          <ac:chgData name="ĐÀO TRANG" userId="361a03a9eef70802" providerId="LiveId" clId="{67B38E1A-7AE8-4165-B04B-7C3DC36CBB7C}" dt="2025-03-26T19:26:19.508" v="15243"/>
          <ac:spMkLst>
            <pc:docMk/>
            <pc:sldMasterMk cId="0" sldId="2147483648"/>
            <ac:spMk id="367" creationId="{CE1A917B-7487-D963-CF71-6076644965BC}"/>
          </ac:spMkLst>
        </pc:spChg>
        <pc:spChg chg="add del mod ord modVis">
          <ac:chgData name="ĐÀO TRANG" userId="361a03a9eef70802" providerId="LiveId" clId="{67B38E1A-7AE8-4165-B04B-7C3DC36CBB7C}" dt="2025-03-26T19:26:31.877" v="15353"/>
          <ac:spMkLst>
            <pc:docMk/>
            <pc:sldMasterMk cId="0" sldId="2147483648"/>
            <ac:spMk id="368" creationId="{ECB7A9EB-0000-3E87-C9AA-10CD8E9D919B}"/>
          </ac:spMkLst>
        </pc:spChg>
        <pc:spChg chg="add del mod ord modVis">
          <ac:chgData name="ĐÀO TRANG" userId="361a03a9eef70802" providerId="LiveId" clId="{67B38E1A-7AE8-4165-B04B-7C3DC36CBB7C}" dt="2025-03-26T19:26:44.454" v="15432"/>
          <ac:spMkLst>
            <pc:docMk/>
            <pc:sldMasterMk cId="0" sldId="2147483648"/>
            <ac:spMk id="369" creationId="{FE56E5A2-9145-95CA-806C-2918039CA77D}"/>
          </ac:spMkLst>
        </pc:spChg>
        <pc:spChg chg="add del mod ord modVis">
          <ac:chgData name="ĐÀO TRANG" userId="361a03a9eef70802" providerId="LiveId" clId="{67B38E1A-7AE8-4165-B04B-7C3DC36CBB7C}" dt="2025-03-26T19:26:57.720" v="15511"/>
          <ac:spMkLst>
            <pc:docMk/>
            <pc:sldMasterMk cId="0" sldId="2147483648"/>
            <ac:spMk id="370" creationId="{E41B8D66-E8E7-D56D-F11D-AD7F3440BFDC}"/>
          </ac:spMkLst>
        </pc:spChg>
        <pc:spChg chg="add del mod ord modVis">
          <ac:chgData name="ĐÀO TRANG" userId="361a03a9eef70802" providerId="LiveId" clId="{67B38E1A-7AE8-4165-B04B-7C3DC36CBB7C}" dt="2025-03-26T19:27:24.986" v="15593"/>
          <ac:spMkLst>
            <pc:docMk/>
            <pc:sldMasterMk cId="0" sldId="2147483648"/>
            <ac:spMk id="371" creationId="{9B5BCDD4-608D-BC25-9C90-FC41EC3F25A5}"/>
          </ac:spMkLst>
        </pc:spChg>
        <pc:spChg chg="add del mod ord modVis">
          <ac:chgData name="ĐÀO TRANG" userId="361a03a9eef70802" providerId="LiveId" clId="{67B38E1A-7AE8-4165-B04B-7C3DC36CBB7C}" dt="2025-03-26T19:27:37.649" v="15697"/>
          <ac:spMkLst>
            <pc:docMk/>
            <pc:sldMasterMk cId="0" sldId="2147483648"/>
            <ac:spMk id="372" creationId="{BE7F377D-9402-EB97-E961-E3A39E7852B1}"/>
          </ac:spMkLst>
        </pc:spChg>
        <pc:spChg chg="add del mod ord modVis">
          <ac:chgData name="ĐÀO TRANG" userId="361a03a9eef70802" providerId="LiveId" clId="{67B38E1A-7AE8-4165-B04B-7C3DC36CBB7C}" dt="2025-03-26T19:28:04.528" v="15810"/>
          <ac:spMkLst>
            <pc:docMk/>
            <pc:sldMasterMk cId="0" sldId="2147483648"/>
            <ac:spMk id="373" creationId="{D9541624-9EF7-D7EF-0294-18324E462F1A}"/>
          </ac:spMkLst>
        </pc:spChg>
        <pc:spChg chg="add del mod ord modVis">
          <ac:chgData name="ĐÀO TRANG" userId="361a03a9eef70802" providerId="LiveId" clId="{67B38E1A-7AE8-4165-B04B-7C3DC36CBB7C}" dt="2025-03-26T19:28:18.169" v="15890"/>
          <ac:spMkLst>
            <pc:docMk/>
            <pc:sldMasterMk cId="0" sldId="2147483648"/>
            <ac:spMk id="374" creationId="{1562E39F-7279-246A-9370-3F6F1E0905D4}"/>
          </ac:spMkLst>
        </pc:spChg>
        <pc:spChg chg="add del mod ord modVis">
          <ac:chgData name="ĐÀO TRANG" userId="361a03a9eef70802" providerId="LiveId" clId="{67B38E1A-7AE8-4165-B04B-7C3DC36CBB7C}" dt="2025-03-26T19:28:32.393" v="15985"/>
          <ac:spMkLst>
            <pc:docMk/>
            <pc:sldMasterMk cId="0" sldId="2147483648"/>
            <ac:spMk id="375" creationId="{4575BD74-2536-0B96-89B1-A66BCD3DC807}"/>
          </ac:spMkLst>
        </pc:spChg>
        <pc:spChg chg="add del mod ord modVis">
          <ac:chgData name="ĐÀO TRANG" userId="361a03a9eef70802" providerId="LiveId" clId="{67B38E1A-7AE8-4165-B04B-7C3DC36CBB7C}" dt="2025-03-26T19:30:34.552" v="16064"/>
          <ac:spMkLst>
            <pc:docMk/>
            <pc:sldMasterMk cId="0" sldId="2147483648"/>
            <ac:spMk id="376" creationId="{B7880D52-E497-8754-1A38-F838C78D2246}"/>
          </ac:spMkLst>
        </pc:spChg>
        <pc:spChg chg="add del mod ord modVis">
          <ac:chgData name="ĐÀO TRANG" userId="361a03a9eef70802" providerId="LiveId" clId="{67B38E1A-7AE8-4165-B04B-7C3DC36CBB7C}" dt="2025-03-26T19:31:43.353" v="16139"/>
          <ac:spMkLst>
            <pc:docMk/>
            <pc:sldMasterMk cId="0" sldId="2147483648"/>
            <ac:spMk id="377" creationId="{3AFD898D-9F43-0EF4-9E79-72470425D4F7}"/>
          </ac:spMkLst>
        </pc:spChg>
        <pc:spChg chg="add del mod ord modVis">
          <ac:chgData name="ĐÀO TRANG" userId="361a03a9eef70802" providerId="LiveId" clId="{67B38E1A-7AE8-4165-B04B-7C3DC36CBB7C}" dt="2025-03-26T19:32:49.479" v="16246"/>
          <ac:spMkLst>
            <pc:docMk/>
            <pc:sldMasterMk cId="0" sldId="2147483648"/>
            <ac:spMk id="378" creationId="{A1BF49F2-A78A-7A9A-5968-47A12C4F0B55}"/>
          </ac:spMkLst>
        </pc:spChg>
        <pc:spChg chg="add del mod ord modVis">
          <ac:chgData name="ĐÀO TRANG" userId="361a03a9eef70802" providerId="LiveId" clId="{67B38E1A-7AE8-4165-B04B-7C3DC36CBB7C}" dt="2025-03-26T19:33:01.981" v="16361"/>
          <ac:spMkLst>
            <pc:docMk/>
            <pc:sldMasterMk cId="0" sldId="2147483648"/>
            <ac:spMk id="379" creationId="{4CFA4A7C-7DD6-2609-9EAC-1DC7A3A9053F}"/>
          </ac:spMkLst>
        </pc:spChg>
        <pc:spChg chg="add del mod ord modVis">
          <ac:chgData name="ĐÀO TRANG" userId="361a03a9eef70802" providerId="LiveId" clId="{67B38E1A-7AE8-4165-B04B-7C3DC36CBB7C}" dt="2025-03-26T19:33:14.391" v="16472"/>
          <ac:spMkLst>
            <pc:docMk/>
            <pc:sldMasterMk cId="0" sldId="2147483648"/>
            <ac:spMk id="380" creationId="{529984C5-3B08-4A01-7D57-2B68040812D7}"/>
          </ac:spMkLst>
        </pc:spChg>
        <pc:spChg chg="add del mod ord modVis">
          <ac:chgData name="ĐÀO TRANG" userId="361a03a9eef70802" providerId="LiveId" clId="{67B38E1A-7AE8-4165-B04B-7C3DC36CBB7C}" dt="2025-03-26T19:34:04.174" v="16579"/>
          <ac:spMkLst>
            <pc:docMk/>
            <pc:sldMasterMk cId="0" sldId="2147483648"/>
            <ac:spMk id="381" creationId="{D7533ACA-7CA3-8ABA-2F39-9FF4F3EFB2A9}"/>
          </ac:spMkLst>
        </pc:spChg>
        <pc:spChg chg="add del mod ord modVis">
          <ac:chgData name="ĐÀO TRANG" userId="361a03a9eef70802" providerId="LiveId" clId="{67B38E1A-7AE8-4165-B04B-7C3DC36CBB7C}" dt="2025-03-26T19:34:16.570" v="16693"/>
          <ac:spMkLst>
            <pc:docMk/>
            <pc:sldMasterMk cId="0" sldId="2147483648"/>
            <ac:spMk id="382" creationId="{FE1D8146-CAD1-977F-047E-92B84DB413C0}"/>
          </ac:spMkLst>
        </pc:spChg>
        <pc:spChg chg="add del mod ord modVis">
          <ac:chgData name="ĐÀO TRANG" userId="361a03a9eef70802" providerId="LiveId" clId="{67B38E1A-7AE8-4165-B04B-7C3DC36CBB7C}" dt="2025-03-26T19:34:29.901" v="16803"/>
          <ac:spMkLst>
            <pc:docMk/>
            <pc:sldMasterMk cId="0" sldId="2147483648"/>
            <ac:spMk id="383" creationId="{BCE2EA98-01D1-66EE-2B83-780C22A37A43}"/>
          </ac:spMkLst>
        </pc:spChg>
        <pc:spChg chg="add del mod ord modVis">
          <ac:chgData name="ĐÀO TRANG" userId="361a03a9eef70802" providerId="LiveId" clId="{67B38E1A-7AE8-4165-B04B-7C3DC36CBB7C}" dt="2025-03-26T19:34:55.491" v="16912"/>
          <ac:spMkLst>
            <pc:docMk/>
            <pc:sldMasterMk cId="0" sldId="2147483648"/>
            <ac:spMk id="384" creationId="{8E4D98F5-9AEF-8044-0BA8-1B703EAB88F4}"/>
          </ac:spMkLst>
        </pc:spChg>
        <pc:spChg chg="add del mod ord modVis">
          <ac:chgData name="ĐÀO TRANG" userId="361a03a9eef70802" providerId="LiveId" clId="{67B38E1A-7AE8-4165-B04B-7C3DC36CBB7C}" dt="2025-03-26T19:35:10.412" v="17019"/>
          <ac:spMkLst>
            <pc:docMk/>
            <pc:sldMasterMk cId="0" sldId="2147483648"/>
            <ac:spMk id="385" creationId="{84B02937-C90B-0A59-E142-4D6B74D402CD}"/>
          </ac:spMkLst>
        </pc:spChg>
        <pc:spChg chg="add del mod ord modVis">
          <ac:chgData name="ĐÀO TRANG" userId="361a03a9eef70802" providerId="LiveId" clId="{67B38E1A-7AE8-4165-B04B-7C3DC36CBB7C}" dt="2025-03-26T19:35:24.767" v="17127"/>
          <ac:spMkLst>
            <pc:docMk/>
            <pc:sldMasterMk cId="0" sldId="2147483648"/>
            <ac:spMk id="386" creationId="{7EC2ABB3-074B-185F-A584-761E21B4E0CA}"/>
          </ac:spMkLst>
        </pc:spChg>
        <pc:spChg chg="add del mod ord modVis">
          <ac:chgData name="ĐÀO TRANG" userId="361a03a9eef70802" providerId="LiveId" clId="{67B38E1A-7AE8-4165-B04B-7C3DC36CBB7C}" dt="2025-03-26T19:35:38.835" v="17235"/>
          <ac:spMkLst>
            <pc:docMk/>
            <pc:sldMasterMk cId="0" sldId="2147483648"/>
            <ac:spMk id="387" creationId="{939CD65D-9242-BB62-3F96-7380F060D61E}"/>
          </ac:spMkLst>
        </pc:spChg>
        <pc:spChg chg="add del mod ord modVis">
          <ac:chgData name="ĐÀO TRANG" userId="361a03a9eef70802" providerId="LiveId" clId="{67B38E1A-7AE8-4165-B04B-7C3DC36CBB7C}" dt="2025-03-26T19:36:01.997" v="17345"/>
          <ac:spMkLst>
            <pc:docMk/>
            <pc:sldMasterMk cId="0" sldId="2147483648"/>
            <ac:spMk id="388" creationId="{80AFA761-FBB6-DC4C-1E32-2591FB853C67}"/>
          </ac:spMkLst>
        </pc:spChg>
        <pc:spChg chg="add del mod ord modVis">
          <ac:chgData name="ĐÀO TRANG" userId="361a03a9eef70802" providerId="LiveId" clId="{67B38E1A-7AE8-4165-B04B-7C3DC36CBB7C}" dt="2025-03-26T19:36:16.388" v="17454"/>
          <ac:spMkLst>
            <pc:docMk/>
            <pc:sldMasterMk cId="0" sldId="2147483648"/>
            <ac:spMk id="389" creationId="{A338F80C-60DB-72F9-75A7-2C23D4584D71}"/>
          </ac:spMkLst>
        </pc:spChg>
        <pc:spChg chg="add del mod ord modVis">
          <ac:chgData name="ĐÀO TRANG" userId="361a03a9eef70802" providerId="LiveId" clId="{67B38E1A-7AE8-4165-B04B-7C3DC36CBB7C}" dt="2025-03-26T19:36:58.600" v="17560"/>
          <ac:spMkLst>
            <pc:docMk/>
            <pc:sldMasterMk cId="0" sldId="2147483648"/>
            <ac:spMk id="390" creationId="{29393941-B067-B4AE-6EC1-2BA428FD0C02}"/>
          </ac:spMkLst>
        </pc:spChg>
        <pc:spChg chg="add del mod ord modVis">
          <ac:chgData name="ĐÀO TRANG" userId="361a03a9eef70802" providerId="LiveId" clId="{67B38E1A-7AE8-4165-B04B-7C3DC36CBB7C}" dt="2025-03-26T19:37:11.109" v="17676"/>
          <ac:spMkLst>
            <pc:docMk/>
            <pc:sldMasterMk cId="0" sldId="2147483648"/>
            <ac:spMk id="391" creationId="{53FC00DA-799C-B29B-1486-601C13D5C079}"/>
          </ac:spMkLst>
        </pc:spChg>
        <pc:spChg chg="add del mod ord modVis">
          <ac:chgData name="ĐÀO TRANG" userId="361a03a9eef70802" providerId="LiveId" clId="{67B38E1A-7AE8-4165-B04B-7C3DC36CBB7C}" dt="2025-03-26T19:37:24.496" v="17784"/>
          <ac:spMkLst>
            <pc:docMk/>
            <pc:sldMasterMk cId="0" sldId="2147483648"/>
            <ac:spMk id="392" creationId="{6E75DE15-E961-7C45-6317-F968EA989470}"/>
          </ac:spMkLst>
        </pc:spChg>
        <pc:spChg chg="add del mod ord modVis">
          <ac:chgData name="ĐÀO TRANG" userId="361a03a9eef70802" providerId="LiveId" clId="{67B38E1A-7AE8-4165-B04B-7C3DC36CBB7C}" dt="2025-03-26T19:37:38.904" v="17894"/>
          <ac:spMkLst>
            <pc:docMk/>
            <pc:sldMasterMk cId="0" sldId="2147483648"/>
            <ac:spMk id="393" creationId="{DF6E85AF-DC8B-1CFB-CA32-092535FB39B8}"/>
          </ac:spMkLst>
        </pc:spChg>
        <pc:spChg chg="add del mod ord modVis">
          <ac:chgData name="ĐÀO TRANG" userId="361a03a9eef70802" providerId="LiveId" clId="{67B38E1A-7AE8-4165-B04B-7C3DC36CBB7C}" dt="2025-03-26T19:37:51.419" v="18004"/>
          <ac:spMkLst>
            <pc:docMk/>
            <pc:sldMasterMk cId="0" sldId="2147483648"/>
            <ac:spMk id="394" creationId="{24AE5805-76CB-2773-F5A1-E16D891AAC1B}"/>
          </ac:spMkLst>
        </pc:spChg>
        <pc:spChg chg="add del mod ord modVis">
          <ac:chgData name="ĐÀO TRANG" userId="361a03a9eef70802" providerId="LiveId" clId="{67B38E1A-7AE8-4165-B04B-7C3DC36CBB7C}" dt="2025-03-26T19:38:04.194" v="18115"/>
          <ac:spMkLst>
            <pc:docMk/>
            <pc:sldMasterMk cId="0" sldId="2147483648"/>
            <ac:spMk id="395" creationId="{4D2311A7-21CD-1910-4215-500D856F53C5}"/>
          </ac:spMkLst>
        </pc:spChg>
        <pc:spChg chg="add del mod ord modVis">
          <ac:chgData name="ĐÀO TRANG" userId="361a03a9eef70802" providerId="LiveId" clId="{67B38E1A-7AE8-4165-B04B-7C3DC36CBB7C}" dt="2025-03-26T19:38:18.191" v="18224"/>
          <ac:spMkLst>
            <pc:docMk/>
            <pc:sldMasterMk cId="0" sldId="2147483648"/>
            <ac:spMk id="396" creationId="{4D0F9C11-7EB4-A431-50C6-3D39230B4535}"/>
          </ac:spMkLst>
        </pc:spChg>
        <pc:spChg chg="add del mod ord modVis">
          <ac:chgData name="ĐÀO TRANG" userId="361a03a9eef70802" providerId="LiveId" clId="{67B38E1A-7AE8-4165-B04B-7C3DC36CBB7C}" dt="2025-03-26T19:38:32.514" v="18333"/>
          <ac:spMkLst>
            <pc:docMk/>
            <pc:sldMasterMk cId="0" sldId="2147483648"/>
            <ac:spMk id="397" creationId="{62DDD513-4376-31F7-1C51-A5702C7E6CBD}"/>
          </ac:spMkLst>
        </pc:spChg>
        <pc:spChg chg="add del mod ord modVis">
          <ac:chgData name="ĐÀO TRANG" userId="361a03a9eef70802" providerId="LiveId" clId="{67B38E1A-7AE8-4165-B04B-7C3DC36CBB7C}" dt="2025-03-26T19:38:46.901" v="18440"/>
          <ac:spMkLst>
            <pc:docMk/>
            <pc:sldMasterMk cId="0" sldId="2147483648"/>
            <ac:spMk id="398" creationId="{D5DF4BD5-D7EB-ECC3-B679-16B5423A49C9}"/>
          </ac:spMkLst>
        </pc:spChg>
        <pc:spChg chg="add del mod ord modVis">
          <ac:chgData name="ĐÀO TRANG" userId="361a03a9eef70802" providerId="LiveId" clId="{67B38E1A-7AE8-4165-B04B-7C3DC36CBB7C}" dt="2025-03-26T19:39:42.692" v="18550"/>
          <ac:spMkLst>
            <pc:docMk/>
            <pc:sldMasterMk cId="0" sldId="2147483648"/>
            <ac:spMk id="399" creationId="{7C73B7F0-61C9-56D4-9EE3-B266664DFA00}"/>
          </ac:spMkLst>
        </pc:spChg>
        <pc:spChg chg="add del mod ord modVis">
          <ac:chgData name="ĐÀO TRANG" userId="361a03a9eef70802" providerId="LiveId" clId="{67B38E1A-7AE8-4165-B04B-7C3DC36CBB7C}" dt="2025-03-26T19:40:22.250" v="18657"/>
          <ac:spMkLst>
            <pc:docMk/>
            <pc:sldMasterMk cId="0" sldId="2147483648"/>
            <ac:spMk id="400" creationId="{129CD238-F30D-1DFB-3F2E-5A554AC6F7E6}"/>
          </ac:spMkLst>
        </pc:spChg>
        <pc:spChg chg="add del mod ord modVis">
          <ac:chgData name="ĐÀO TRANG" userId="361a03a9eef70802" providerId="LiveId" clId="{67B38E1A-7AE8-4165-B04B-7C3DC36CBB7C}" dt="2025-03-26T19:44:04.873" v="18767"/>
          <ac:spMkLst>
            <pc:docMk/>
            <pc:sldMasterMk cId="0" sldId="2147483648"/>
            <ac:spMk id="401" creationId="{095F4514-586D-1BCE-4C8C-20196CAFD94A}"/>
          </ac:spMkLst>
        </pc:spChg>
        <pc:spChg chg="add del mod ord modVis">
          <ac:chgData name="ĐÀO TRANG" userId="361a03a9eef70802" providerId="LiveId" clId="{67B38E1A-7AE8-4165-B04B-7C3DC36CBB7C}" dt="2025-03-26T19:44:18.816" v="18936"/>
          <ac:spMkLst>
            <pc:docMk/>
            <pc:sldMasterMk cId="0" sldId="2147483648"/>
            <ac:spMk id="402" creationId="{F9EAEAA5-012C-D1C4-AC93-4FB037BB1309}"/>
          </ac:spMkLst>
        </pc:spChg>
        <pc:spChg chg="add del mod ord modVis">
          <ac:chgData name="ĐÀO TRANG" userId="361a03a9eef70802" providerId="LiveId" clId="{67B38E1A-7AE8-4165-B04B-7C3DC36CBB7C}" dt="2025-03-26T19:44:33.255" v="19044"/>
          <ac:spMkLst>
            <pc:docMk/>
            <pc:sldMasterMk cId="0" sldId="2147483648"/>
            <ac:spMk id="403" creationId="{C2E38DF6-50EA-4C2B-017E-13C6C9D1BDE0}"/>
          </ac:spMkLst>
        </pc:spChg>
        <pc:spChg chg="add del mod ord modVis">
          <ac:chgData name="ĐÀO TRANG" userId="361a03a9eef70802" providerId="LiveId" clId="{67B38E1A-7AE8-4165-B04B-7C3DC36CBB7C}" dt="2025-03-26T19:44:45.787" v="19169"/>
          <ac:spMkLst>
            <pc:docMk/>
            <pc:sldMasterMk cId="0" sldId="2147483648"/>
            <ac:spMk id="404" creationId="{016B2149-37D6-577A-35AB-945EEAA11043}"/>
          </ac:spMkLst>
        </pc:spChg>
        <pc:spChg chg="add del mod ord modVis">
          <ac:chgData name="ĐÀO TRANG" userId="361a03a9eef70802" providerId="LiveId" clId="{67B38E1A-7AE8-4165-B04B-7C3DC36CBB7C}" dt="2025-03-26T19:44:58.279" v="19279"/>
          <ac:spMkLst>
            <pc:docMk/>
            <pc:sldMasterMk cId="0" sldId="2147483648"/>
            <ac:spMk id="405" creationId="{2345275C-F1C7-6D2A-9EC5-3B099A76828E}"/>
          </ac:spMkLst>
        </pc:spChg>
        <pc:spChg chg="add del mod ord modVis">
          <ac:chgData name="ĐÀO TRANG" userId="361a03a9eef70802" providerId="LiveId" clId="{67B38E1A-7AE8-4165-B04B-7C3DC36CBB7C}" dt="2025-03-26T19:45:11.052" v="19401"/>
          <ac:spMkLst>
            <pc:docMk/>
            <pc:sldMasterMk cId="0" sldId="2147483648"/>
            <ac:spMk id="406" creationId="{77248760-882C-130A-2D03-DD10E9A61655}"/>
          </ac:spMkLst>
        </pc:spChg>
        <pc:spChg chg="add del mod ord modVis">
          <ac:chgData name="ĐÀO TRANG" userId="361a03a9eef70802" providerId="LiveId" clId="{67B38E1A-7AE8-4165-B04B-7C3DC36CBB7C}" dt="2025-03-26T19:45:25.380" v="19510"/>
          <ac:spMkLst>
            <pc:docMk/>
            <pc:sldMasterMk cId="0" sldId="2147483648"/>
            <ac:spMk id="407" creationId="{1F1BD50D-6178-A5DC-B205-4E5EA14518AD}"/>
          </ac:spMkLst>
        </pc:spChg>
        <pc:spChg chg="add del mod ord modVis">
          <ac:chgData name="ĐÀO TRANG" userId="361a03a9eef70802" providerId="LiveId" clId="{67B38E1A-7AE8-4165-B04B-7C3DC36CBB7C}" dt="2025-03-26T19:45:39.733" v="19629"/>
          <ac:spMkLst>
            <pc:docMk/>
            <pc:sldMasterMk cId="0" sldId="2147483648"/>
            <ac:spMk id="408" creationId="{06B498A7-8E8C-DF62-AFC9-54A5D0012B7C}"/>
          </ac:spMkLst>
        </pc:spChg>
        <pc:spChg chg="add del mod ord modVis">
          <ac:chgData name="ĐÀO TRANG" userId="361a03a9eef70802" providerId="LiveId" clId="{67B38E1A-7AE8-4165-B04B-7C3DC36CBB7C}" dt="2025-03-26T19:46:06.134" v="19737"/>
          <ac:spMkLst>
            <pc:docMk/>
            <pc:sldMasterMk cId="0" sldId="2147483648"/>
            <ac:spMk id="409" creationId="{5D66D2D0-5D06-9FC8-6C0C-B6C13E118E74}"/>
          </ac:spMkLst>
        </pc:spChg>
        <pc:spChg chg="add del mod ord modVis">
          <ac:chgData name="ĐÀO TRANG" userId="361a03a9eef70802" providerId="LiveId" clId="{67B38E1A-7AE8-4165-B04B-7C3DC36CBB7C}" dt="2025-03-26T19:46:18.597" v="19845"/>
          <ac:spMkLst>
            <pc:docMk/>
            <pc:sldMasterMk cId="0" sldId="2147483648"/>
            <ac:spMk id="410" creationId="{01C8134F-316C-089B-DDF7-CA18AA04A878}"/>
          </ac:spMkLst>
        </pc:spChg>
        <pc:spChg chg="add del mod ord modVis">
          <ac:chgData name="ĐÀO TRANG" userId="361a03a9eef70802" providerId="LiveId" clId="{67B38E1A-7AE8-4165-B04B-7C3DC36CBB7C}" dt="2025-03-26T19:46:31.321" v="19956"/>
          <ac:spMkLst>
            <pc:docMk/>
            <pc:sldMasterMk cId="0" sldId="2147483648"/>
            <ac:spMk id="411" creationId="{D05E8970-4E8C-038D-0361-A14672C71665}"/>
          </ac:spMkLst>
        </pc:spChg>
        <pc:spChg chg="add del mod ord modVis">
          <ac:chgData name="ĐÀO TRANG" userId="361a03a9eef70802" providerId="LiveId" clId="{67B38E1A-7AE8-4165-B04B-7C3DC36CBB7C}" dt="2025-03-26T19:46:45.821" v="20066"/>
          <ac:spMkLst>
            <pc:docMk/>
            <pc:sldMasterMk cId="0" sldId="2147483648"/>
            <ac:spMk id="412" creationId="{3CCD1FC0-A484-E0E0-B934-5790DD926285}"/>
          </ac:spMkLst>
        </pc:spChg>
        <pc:spChg chg="add del mod ord modVis">
          <ac:chgData name="ĐÀO TRANG" userId="361a03a9eef70802" providerId="LiveId" clId="{67B38E1A-7AE8-4165-B04B-7C3DC36CBB7C}" dt="2025-03-26T19:47:28.171" v="20177"/>
          <ac:spMkLst>
            <pc:docMk/>
            <pc:sldMasterMk cId="0" sldId="2147483648"/>
            <ac:spMk id="413" creationId="{CF306921-C00E-54A5-B312-D3DFD416281F}"/>
          </ac:spMkLst>
        </pc:spChg>
        <pc:spChg chg="add del mod ord modVis">
          <ac:chgData name="ĐÀO TRANG" userId="361a03a9eef70802" providerId="LiveId" clId="{67B38E1A-7AE8-4165-B04B-7C3DC36CBB7C}" dt="2025-03-26T19:47:42.274" v="20287"/>
          <ac:spMkLst>
            <pc:docMk/>
            <pc:sldMasterMk cId="0" sldId="2147483648"/>
            <ac:spMk id="414" creationId="{CFD8A938-D0CD-3B3F-4F14-13F4FC348004}"/>
          </ac:spMkLst>
        </pc:spChg>
        <pc:spChg chg="add del mod ord modVis">
          <ac:chgData name="ĐÀO TRANG" userId="361a03a9eef70802" providerId="LiveId" clId="{67B38E1A-7AE8-4165-B04B-7C3DC36CBB7C}" dt="2025-03-26T19:47:54.770" v="20396"/>
          <ac:spMkLst>
            <pc:docMk/>
            <pc:sldMasterMk cId="0" sldId="2147483648"/>
            <ac:spMk id="415" creationId="{634FED0D-56BD-2DBE-F501-D9982FF5A689}"/>
          </ac:spMkLst>
        </pc:spChg>
        <pc:spChg chg="add del mod ord modVis">
          <ac:chgData name="ĐÀO TRANG" userId="361a03a9eef70802" providerId="LiveId" clId="{67B38E1A-7AE8-4165-B04B-7C3DC36CBB7C}" dt="2025-03-26T19:48:07.314" v="20504"/>
          <ac:spMkLst>
            <pc:docMk/>
            <pc:sldMasterMk cId="0" sldId="2147483648"/>
            <ac:spMk id="416" creationId="{14185933-3340-F0B6-FF9C-8F116ACE2466}"/>
          </ac:spMkLst>
        </pc:spChg>
        <pc:spChg chg="add del mod ord modVis">
          <ac:chgData name="ĐÀO TRANG" userId="361a03a9eef70802" providerId="LiveId" clId="{67B38E1A-7AE8-4165-B04B-7C3DC36CBB7C}" dt="2025-03-26T19:48:21.313" v="20611"/>
          <ac:spMkLst>
            <pc:docMk/>
            <pc:sldMasterMk cId="0" sldId="2147483648"/>
            <ac:spMk id="417" creationId="{69AED966-A352-012E-F187-E40BEEFB0B6D}"/>
          </ac:spMkLst>
        </pc:spChg>
        <pc:spChg chg="add del mod ord modVis">
          <ac:chgData name="ĐÀO TRANG" userId="361a03a9eef70802" providerId="LiveId" clId="{67B38E1A-7AE8-4165-B04B-7C3DC36CBB7C}" dt="2025-03-26T19:48:34.039" v="20720"/>
          <ac:spMkLst>
            <pc:docMk/>
            <pc:sldMasterMk cId="0" sldId="2147483648"/>
            <ac:spMk id="418" creationId="{39FEB71C-F5D2-97EF-7B36-2407BE3E9783}"/>
          </ac:spMkLst>
        </pc:spChg>
        <pc:spChg chg="add del mod ord modVis">
          <ac:chgData name="ĐÀO TRANG" userId="361a03a9eef70802" providerId="LiveId" clId="{67B38E1A-7AE8-4165-B04B-7C3DC36CBB7C}" dt="2025-03-26T19:48:46.570" v="20830"/>
          <ac:spMkLst>
            <pc:docMk/>
            <pc:sldMasterMk cId="0" sldId="2147483648"/>
            <ac:spMk id="419" creationId="{EEC55986-E6B1-B230-16F3-DA08E678E0D1}"/>
          </ac:spMkLst>
        </pc:spChg>
        <pc:spChg chg="add del mod ord modVis">
          <ac:chgData name="ĐÀO TRANG" userId="361a03a9eef70802" providerId="LiveId" clId="{67B38E1A-7AE8-4165-B04B-7C3DC36CBB7C}" dt="2025-03-26T19:49:00.229" v="20941"/>
          <ac:spMkLst>
            <pc:docMk/>
            <pc:sldMasterMk cId="0" sldId="2147483648"/>
            <ac:spMk id="420" creationId="{20800491-4C23-419B-8FA4-3B2320DB86F0}"/>
          </ac:spMkLst>
        </pc:spChg>
        <pc:spChg chg="add del mod ord modVis">
          <ac:chgData name="ĐÀO TRANG" userId="361a03a9eef70802" providerId="LiveId" clId="{67B38E1A-7AE8-4165-B04B-7C3DC36CBB7C}" dt="2025-03-26T19:49:14.254" v="21050"/>
          <ac:spMkLst>
            <pc:docMk/>
            <pc:sldMasterMk cId="0" sldId="2147483648"/>
            <ac:spMk id="421" creationId="{B01B21E7-DC63-7642-CC79-1FD12922ECF3}"/>
          </ac:spMkLst>
        </pc:spChg>
        <pc:spChg chg="add del mod ord modVis">
          <ac:chgData name="ĐÀO TRANG" userId="361a03a9eef70802" providerId="LiveId" clId="{67B38E1A-7AE8-4165-B04B-7C3DC36CBB7C}" dt="2025-03-26T19:49:26.916" v="21160"/>
          <ac:spMkLst>
            <pc:docMk/>
            <pc:sldMasterMk cId="0" sldId="2147483648"/>
            <ac:spMk id="422" creationId="{31BDE184-A981-D871-AAF0-BA071D0BD026}"/>
          </ac:spMkLst>
        </pc:spChg>
        <pc:spChg chg="add del mod ord modVis">
          <ac:chgData name="ĐÀO TRANG" userId="361a03a9eef70802" providerId="LiveId" clId="{67B38E1A-7AE8-4165-B04B-7C3DC36CBB7C}" dt="2025-03-26T19:49:46.089" v="21269"/>
          <ac:spMkLst>
            <pc:docMk/>
            <pc:sldMasterMk cId="0" sldId="2147483648"/>
            <ac:spMk id="423" creationId="{75E8F2E0-4F04-A9FF-7CF8-B3C3B15D4E85}"/>
          </ac:spMkLst>
        </pc:spChg>
        <pc:spChg chg="add del mod ord modVis">
          <ac:chgData name="ĐÀO TRANG" userId="361a03a9eef70802" providerId="LiveId" clId="{67B38E1A-7AE8-4165-B04B-7C3DC36CBB7C}" dt="2025-03-26T19:50:00.780" v="21379"/>
          <ac:spMkLst>
            <pc:docMk/>
            <pc:sldMasterMk cId="0" sldId="2147483648"/>
            <ac:spMk id="424" creationId="{C2833D05-DB2B-BF24-651D-805A34C086B4}"/>
          </ac:spMkLst>
        </pc:spChg>
        <pc:spChg chg="add del mod ord modVis">
          <ac:chgData name="ĐÀO TRANG" userId="361a03a9eef70802" providerId="LiveId" clId="{67B38E1A-7AE8-4165-B04B-7C3DC36CBB7C}" dt="2025-03-26T19:50:13.218" v="21539"/>
          <ac:spMkLst>
            <pc:docMk/>
            <pc:sldMasterMk cId="0" sldId="2147483648"/>
            <ac:spMk id="425" creationId="{57A109D0-4D9F-79A7-57F8-79C1F2D885C6}"/>
          </ac:spMkLst>
        </pc:spChg>
        <pc:spChg chg="add del mod ord modVis">
          <ac:chgData name="ĐÀO TRANG" userId="361a03a9eef70802" providerId="LiveId" clId="{67B38E1A-7AE8-4165-B04B-7C3DC36CBB7C}" dt="2025-03-26T19:50:29.903" v="21651"/>
          <ac:spMkLst>
            <pc:docMk/>
            <pc:sldMasterMk cId="0" sldId="2147483648"/>
            <ac:spMk id="426" creationId="{97A0E3F0-77ED-8B40-FA59-DC21DFCBFB55}"/>
          </ac:spMkLst>
        </pc:spChg>
        <pc:spChg chg="add del mod ord modVis">
          <ac:chgData name="ĐÀO TRANG" userId="361a03a9eef70802" providerId="LiveId" clId="{67B38E1A-7AE8-4165-B04B-7C3DC36CBB7C}" dt="2025-03-26T19:50:42.498" v="21784"/>
          <ac:spMkLst>
            <pc:docMk/>
            <pc:sldMasterMk cId="0" sldId="2147483648"/>
            <ac:spMk id="427" creationId="{D1BD2598-0763-A99D-6FD5-2A7A4868EDD0}"/>
          </ac:spMkLst>
        </pc:spChg>
        <pc:spChg chg="add del mod ord modVis">
          <ac:chgData name="ĐÀO TRANG" userId="361a03a9eef70802" providerId="LiveId" clId="{67B38E1A-7AE8-4165-B04B-7C3DC36CBB7C}" dt="2025-03-26T19:54:04.571" v="21907"/>
          <ac:spMkLst>
            <pc:docMk/>
            <pc:sldMasterMk cId="0" sldId="2147483648"/>
            <ac:spMk id="428" creationId="{F63F1740-24CC-1EB3-851A-AE3AB5C45A23}"/>
          </ac:spMkLst>
        </pc:spChg>
        <pc:spChg chg="add del mod ord modVis">
          <ac:chgData name="ĐÀO TRANG" userId="361a03a9eef70802" providerId="LiveId" clId="{67B38E1A-7AE8-4165-B04B-7C3DC36CBB7C}" dt="2025-03-26T19:54:18.335" v="22073"/>
          <ac:spMkLst>
            <pc:docMk/>
            <pc:sldMasterMk cId="0" sldId="2147483648"/>
            <ac:spMk id="429" creationId="{13D6ECF2-DDEB-A15B-BDC3-E9ADFA126268}"/>
          </ac:spMkLst>
        </pc:spChg>
        <pc:spChg chg="add del mod ord modVis">
          <ac:chgData name="ĐÀO TRANG" userId="361a03a9eef70802" providerId="LiveId" clId="{67B38E1A-7AE8-4165-B04B-7C3DC36CBB7C}" dt="2025-03-26T19:54:30.944" v="22194"/>
          <ac:spMkLst>
            <pc:docMk/>
            <pc:sldMasterMk cId="0" sldId="2147483648"/>
            <ac:spMk id="430" creationId="{45766DDB-0D8D-85F6-0CE7-99CA80E46EBF}"/>
          </ac:spMkLst>
        </pc:spChg>
        <pc:spChg chg="add del mod ord modVis">
          <ac:chgData name="ĐÀO TRANG" userId="361a03a9eef70802" providerId="LiveId" clId="{67B38E1A-7AE8-4165-B04B-7C3DC36CBB7C}" dt="2025-03-26T19:54:45.509" v="22308"/>
          <ac:spMkLst>
            <pc:docMk/>
            <pc:sldMasterMk cId="0" sldId="2147483648"/>
            <ac:spMk id="431" creationId="{54440BBF-F739-6BA7-8A02-273C8DFBA07B}"/>
          </ac:spMkLst>
        </pc:spChg>
        <pc:spChg chg="add del mod ord modVis">
          <ac:chgData name="ĐÀO TRANG" userId="361a03a9eef70802" providerId="LiveId" clId="{67B38E1A-7AE8-4165-B04B-7C3DC36CBB7C}" dt="2025-03-26T19:55:39.013" v="22425"/>
          <ac:spMkLst>
            <pc:docMk/>
            <pc:sldMasterMk cId="0" sldId="2147483648"/>
            <ac:spMk id="432" creationId="{2328E7D7-A580-C4E6-D462-B41299F7165F}"/>
          </ac:spMkLst>
        </pc:spChg>
        <pc:spChg chg="add del mod ord modVis">
          <ac:chgData name="ĐÀO TRANG" userId="361a03a9eef70802" providerId="LiveId" clId="{67B38E1A-7AE8-4165-B04B-7C3DC36CBB7C}" dt="2025-03-26T19:55:53.036" v="22563"/>
          <ac:spMkLst>
            <pc:docMk/>
            <pc:sldMasterMk cId="0" sldId="2147483648"/>
            <ac:spMk id="433" creationId="{292DA8F6-A855-6742-91E0-E8F52CB3FFC0}"/>
          </ac:spMkLst>
        </pc:spChg>
        <pc:spChg chg="add del mod ord modVis">
          <ac:chgData name="ĐÀO TRANG" userId="361a03a9eef70802" providerId="LiveId" clId="{67B38E1A-7AE8-4165-B04B-7C3DC36CBB7C}" dt="2025-03-26T19:56:07.713" v="22671"/>
          <ac:spMkLst>
            <pc:docMk/>
            <pc:sldMasterMk cId="0" sldId="2147483648"/>
            <ac:spMk id="434" creationId="{021A3507-4FB6-3909-A1C6-CE7E7E157C18}"/>
          </ac:spMkLst>
        </pc:spChg>
        <pc:spChg chg="add del mod ord modVis">
          <ac:chgData name="ĐÀO TRANG" userId="361a03a9eef70802" providerId="LiveId" clId="{67B38E1A-7AE8-4165-B04B-7C3DC36CBB7C}" dt="2025-03-26T19:56:20.649" v="22778"/>
          <ac:spMkLst>
            <pc:docMk/>
            <pc:sldMasterMk cId="0" sldId="2147483648"/>
            <ac:spMk id="435" creationId="{2C05BE7E-5E46-B9E0-3248-FB70A0AFB019}"/>
          </ac:spMkLst>
        </pc:spChg>
        <pc:spChg chg="add del mod ord modVis">
          <ac:chgData name="ĐÀO TRANG" userId="361a03a9eef70802" providerId="LiveId" clId="{67B38E1A-7AE8-4165-B04B-7C3DC36CBB7C}" dt="2025-03-26T19:56:53.283" v="22886"/>
          <ac:spMkLst>
            <pc:docMk/>
            <pc:sldMasterMk cId="0" sldId="2147483648"/>
            <ac:spMk id="436" creationId="{7F477520-2FAE-EF4B-21E6-71DAC61A2044}"/>
          </ac:spMkLst>
        </pc:spChg>
        <pc:spChg chg="add del mod ord modVis">
          <ac:chgData name="ĐÀO TRANG" userId="361a03a9eef70802" providerId="LiveId" clId="{67B38E1A-7AE8-4165-B04B-7C3DC36CBB7C}" dt="2025-03-26T20:00:21.327" v="22992"/>
          <ac:spMkLst>
            <pc:docMk/>
            <pc:sldMasterMk cId="0" sldId="2147483648"/>
            <ac:spMk id="437" creationId="{75DFCAB3-7AD9-20A0-492B-CC3174AE6691}"/>
          </ac:spMkLst>
        </pc:spChg>
        <pc:spChg chg="add del mod ord modVis">
          <ac:chgData name="ĐÀO TRANG" userId="361a03a9eef70802" providerId="LiveId" clId="{67B38E1A-7AE8-4165-B04B-7C3DC36CBB7C}" dt="2025-03-26T20:08:26.706" v="23100"/>
          <ac:spMkLst>
            <pc:docMk/>
            <pc:sldMasterMk cId="0" sldId="2147483648"/>
            <ac:spMk id="438" creationId="{4CB66A37-E486-C153-6D8F-8A3F17794EC6}"/>
          </ac:spMkLst>
        </pc:spChg>
        <pc:spChg chg="add del mod ord modVis">
          <ac:chgData name="ĐÀO TRANG" userId="361a03a9eef70802" providerId="LiveId" clId="{67B38E1A-7AE8-4165-B04B-7C3DC36CBB7C}" dt="2025-03-26T20:10:01.928" v="23210"/>
          <ac:spMkLst>
            <pc:docMk/>
            <pc:sldMasterMk cId="0" sldId="2147483648"/>
            <ac:spMk id="439" creationId="{81FBCE13-9B39-A4C1-5507-BBDF8E530ED2}"/>
          </ac:spMkLst>
        </pc:spChg>
        <pc:spChg chg="add del mod ord modVis">
          <ac:chgData name="ĐÀO TRANG" userId="361a03a9eef70802" providerId="LiveId" clId="{67B38E1A-7AE8-4165-B04B-7C3DC36CBB7C}" dt="2025-03-26T20:10:15.651" v="23317"/>
          <ac:spMkLst>
            <pc:docMk/>
            <pc:sldMasterMk cId="0" sldId="2147483648"/>
            <ac:spMk id="440" creationId="{7C2FA64C-A1B7-91AA-34B5-5993552BC538}"/>
          </ac:spMkLst>
        </pc:spChg>
        <pc:spChg chg="add del mod ord modVis">
          <ac:chgData name="ĐÀO TRANG" userId="361a03a9eef70802" providerId="LiveId" clId="{67B38E1A-7AE8-4165-B04B-7C3DC36CBB7C}" dt="2025-03-26T20:10:55.556" v="23425"/>
          <ac:spMkLst>
            <pc:docMk/>
            <pc:sldMasterMk cId="0" sldId="2147483648"/>
            <ac:spMk id="441" creationId="{F04FA40B-AD88-8441-9974-5C6DAF18689A}"/>
          </ac:spMkLst>
        </pc:spChg>
        <pc:spChg chg="add del mod ord modVis">
          <ac:chgData name="ĐÀO TRANG" userId="361a03a9eef70802" providerId="LiveId" clId="{67B38E1A-7AE8-4165-B04B-7C3DC36CBB7C}" dt="2025-03-26T20:11:09.690" v="23535"/>
          <ac:spMkLst>
            <pc:docMk/>
            <pc:sldMasterMk cId="0" sldId="2147483648"/>
            <ac:spMk id="442" creationId="{A5E4D0AC-107A-A5A5-19B3-F3BF14DAAE7E}"/>
          </ac:spMkLst>
        </pc:spChg>
        <pc:spChg chg="add del mod ord modVis">
          <ac:chgData name="ĐÀO TRANG" userId="361a03a9eef70802" providerId="LiveId" clId="{67B38E1A-7AE8-4165-B04B-7C3DC36CBB7C}" dt="2025-03-26T20:11:23.097" v="23643"/>
          <ac:spMkLst>
            <pc:docMk/>
            <pc:sldMasterMk cId="0" sldId="2147483648"/>
            <ac:spMk id="443" creationId="{C0A285A7-C2BE-3F4F-C392-3A3B8BC34F45}"/>
          </ac:spMkLst>
        </pc:spChg>
        <pc:spChg chg="add del mod ord modVis">
          <ac:chgData name="ĐÀO TRANG" userId="361a03a9eef70802" providerId="LiveId" clId="{67B38E1A-7AE8-4165-B04B-7C3DC36CBB7C}" dt="2025-03-26T20:11:37.656" v="23750"/>
          <ac:spMkLst>
            <pc:docMk/>
            <pc:sldMasterMk cId="0" sldId="2147483648"/>
            <ac:spMk id="444" creationId="{615C146D-BB66-1236-41C9-035DCB0B9AC3}"/>
          </ac:spMkLst>
        </pc:spChg>
        <pc:spChg chg="add del mod ord modVis">
          <ac:chgData name="ĐÀO TRANG" userId="361a03a9eef70802" providerId="LiveId" clId="{67B38E1A-7AE8-4165-B04B-7C3DC36CBB7C}" dt="2025-03-26T20:12:51.627" v="23873"/>
          <ac:spMkLst>
            <pc:docMk/>
            <pc:sldMasterMk cId="0" sldId="2147483648"/>
            <ac:spMk id="445" creationId="{0A2F6631-6A58-4BA6-504B-3DB361752607}"/>
          </ac:spMkLst>
        </pc:spChg>
        <pc:spChg chg="add del mod ord modVis">
          <ac:chgData name="ĐÀO TRANG" userId="361a03a9eef70802" providerId="LiveId" clId="{67B38E1A-7AE8-4165-B04B-7C3DC36CBB7C}" dt="2025-03-26T20:13:05.842" v="24003"/>
          <ac:spMkLst>
            <pc:docMk/>
            <pc:sldMasterMk cId="0" sldId="2147483648"/>
            <ac:spMk id="446" creationId="{787E7266-791D-7310-39D9-3C6D6F91407D}"/>
          </ac:spMkLst>
        </pc:spChg>
        <pc:spChg chg="add del mod ord modVis">
          <ac:chgData name="ĐÀO TRANG" userId="361a03a9eef70802" providerId="LiveId" clId="{67B38E1A-7AE8-4165-B04B-7C3DC36CBB7C}" dt="2025-03-26T20:13:18.737" v="24136"/>
          <ac:spMkLst>
            <pc:docMk/>
            <pc:sldMasterMk cId="0" sldId="2147483648"/>
            <ac:spMk id="447" creationId="{CBE85C61-C441-75ED-F2DD-4FC8DA77A0CC}"/>
          </ac:spMkLst>
        </pc:spChg>
        <pc:spChg chg="add del mod ord modVis">
          <ac:chgData name="ĐÀO TRANG" userId="361a03a9eef70802" providerId="LiveId" clId="{67B38E1A-7AE8-4165-B04B-7C3DC36CBB7C}" dt="2025-03-26T20:13:32.079" v="24245"/>
          <ac:spMkLst>
            <pc:docMk/>
            <pc:sldMasterMk cId="0" sldId="2147483648"/>
            <ac:spMk id="448" creationId="{197D531B-41C9-04D0-6279-6E183FF7703A}"/>
          </ac:spMkLst>
        </pc:spChg>
        <pc:spChg chg="add del mod ord modVis">
          <ac:chgData name="ĐÀO TRANG" userId="361a03a9eef70802" providerId="LiveId" clId="{67B38E1A-7AE8-4165-B04B-7C3DC36CBB7C}" dt="2025-03-26T20:13:44.693" v="24354"/>
          <ac:spMkLst>
            <pc:docMk/>
            <pc:sldMasterMk cId="0" sldId="2147483648"/>
            <ac:spMk id="449" creationId="{EE5A19E2-C65D-8293-F2D4-E143883CD0AD}"/>
          </ac:spMkLst>
        </pc:spChg>
        <pc:spChg chg="add del mod ord modVis">
          <ac:chgData name="ĐÀO TRANG" userId="361a03a9eef70802" providerId="LiveId" clId="{67B38E1A-7AE8-4165-B04B-7C3DC36CBB7C}" dt="2025-03-26T20:13:57.169" v="24502"/>
          <ac:spMkLst>
            <pc:docMk/>
            <pc:sldMasterMk cId="0" sldId="2147483648"/>
            <ac:spMk id="450" creationId="{FC4E8C14-54A9-80DD-A390-61594137B325}"/>
          </ac:spMkLst>
        </pc:spChg>
        <pc:spChg chg="add del mod ord modVis">
          <ac:chgData name="ĐÀO TRANG" userId="361a03a9eef70802" providerId="LiveId" clId="{67B38E1A-7AE8-4165-B04B-7C3DC36CBB7C}" dt="2025-03-26T20:14:09.680" v="24632"/>
          <ac:spMkLst>
            <pc:docMk/>
            <pc:sldMasterMk cId="0" sldId="2147483648"/>
            <ac:spMk id="451" creationId="{284A4DDC-B836-2FE0-9935-FD61A6FB04B8}"/>
          </ac:spMkLst>
        </pc:spChg>
        <pc:spChg chg="add del mod ord modVis">
          <ac:chgData name="ĐÀO TRANG" userId="361a03a9eef70802" providerId="LiveId" clId="{67B38E1A-7AE8-4165-B04B-7C3DC36CBB7C}" dt="2025-03-26T20:14:23.170" v="24773"/>
          <ac:spMkLst>
            <pc:docMk/>
            <pc:sldMasterMk cId="0" sldId="2147483648"/>
            <ac:spMk id="452" creationId="{18986777-351B-3B35-57EA-BC4496A79885}"/>
          </ac:spMkLst>
        </pc:spChg>
        <pc:spChg chg="add del mod ord modVis">
          <ac:chgData name="ĐÀO TRANG" userId="361a03a9eef70802" providerId="LiveId" clId="{67B38E1A-7AE8-4165-B04B-7C3DC36CBB7C}" dt="2025-03-26T20:14:35.679" v="24892"/>
          <ac:spMkLst>
            <pc:docMk/>
            <pc:sldMasterMk cId="0" sldId="2147483648"/>
            <ac:spMk id="453" creationId="{E3E8EC1A-5B72-984E-8564-B6879002DCED}"/>
          </ac:spMkLst>
        </pc:spChg>
        <pc:spChg chg="add del mod ord modVis">
          <ac:chgData name="ĐÀO TRANG" userId="361a03a9eef70802" providerId="LiveId" clId="{67B38E1A-7AE8-4165-B04B-7C3DC36CBB7C}" dt="2025-03-26T20:14:48.645" v="25027"/>
          <ac:spMkLst>
            <pc:docMk/>
            <pc:sldMasterMk cId="0" sldId="2147483648"/>
            <ac:spMk id="454" creationId="{5DA6730A-3BF8-431F-2BD7-61633FBA4416}"/>
          </ac:spMkLst>
        </pc:spChg>
        <pc:spChg chg="add del mod ord modVis">
          <ac:chgData name="ĐÀO TRANG" userId="361a03a9eef70802" providerId="LiveId" clId="{67B38E1A-7AE8-4165-B04B-7C3DC36CBB7C}" dt="2025-03-26T20:15:01.517" v="25138"/>
          <ac:spMkLst>
            <pc:docMk/>
            <pc:sldMasterMk cId="0" sldId="2147483648"/>
            <ac:spMk id="455" creationId="{AE7B4297-CDF7-63AB-25B4-100AB3FD0835}"/>
          </ac:spMkLst>
        </pc:spChg>
        <pc:spChg chg="add del mod ord modVis">
          <ac:chgData name="ĐÀO TRANG" userId="361a03a9eef70802" providerId="LiveId" clId="{67B38E1A-7AE8-4165-B04B-7C3DC36CBB7C}" dt="2025-03-26T20:15:21.607" v="25247"/>
          <ac:spMkLst>
            <pc:docMk/>
            <pc:sldMasterMk cId="0" sldId="2147483648"/>
            <ac:spMk id="456" creationId="{310CD44C-E3AE-C805-79CF-1D8E46212B48}"/>
          </ac:spMkLst>
        </pc:spChg>
        <pc:spChg chg="add del mod ord modVis">
          <ac:chgData name="ĐÀO TRANG" userId="361a03a9eef70802" providerId="LiveId" clId="{67B38E1A-7AE8-4165-B04B-7C3DC36CBB7C}" dt="2025-03-26T20:16:02.384" v="25354"/>
          <ac:spMkLst>
            <pc:docMk/>
            <pc:sldMasterMk cId="0" sldId="2147483648"/>
            <ac:spMk id="457" creationId="{E683054D-59C5-C0CF-A40C-56806BF0C09A}"/>
          </ac:spMkLst>
        </pc:spChg>
        <pc:spChg chg="add del mod ord modVis">
          <ac:chgData name="ĐÀO TRANG" userId="361a03a9eef70802" providerId="LiveId" clId="{67B38E1A-7AE8-4165-B04B-7C3DC36CBB7C}" dt="2025-03-26T20:17:33.796" v="25472"/>
          <ac:spMkLst>
            <pc:docMk/>
            <pc:sldMasterMk cId="0" sldId="2147483648"/>
            <ac:spMk id="458" creationId="{05E9F910-01DE-0D8B-45D1-94A5D1826D22}"/>
          </ac:spMkLst>
        </pc:spChg>
        <pc:spChg chg="add del mod ord modVis">
          <ac:chgData name="ĐÀO TRANG" userId="361a03a9eef70802" providerId="LiveId" clId="{67B38E1A-7AE8-4165-B04B-7C3DC36CBB7C}" dt="2025-03-26T20:17:47.726" v="25599"/>
          <ac:spMkLst>
            <pc:docMk/>
            <pc:sldMasterMk cId="0" sldId="2147483648"/>
            <ac:spMk id="459" creationId="{3DAF5EB9-37BE-145D-A271-D0F7E2C4E760}"/>
          </ac:spMkLst>
        </pc:spChg>
        <pc:spChg chg="add del mod ord modVis">
          <ac:chgData name="ĐÀO TRANG" userId="361a03a9eef70802" providerId="LiveId" clId="{67B38E1A-7AE8-4165-B04B-7C3DC36CBB7C}" dt="2025-03-26T20:18:00.286" v="25761"/>
          <ac:spMkLst>
            <pc:docMk/>
            <pc:sldMasterMk cId="0" sldId="2147483648"/>
            <ac:spMk id="460" creationId="{E8A17984-80E3-9CA9-9A61-E5EB98A3B690}"/>
          </ac:spMkLst>
        </pc:spChg>
        <pc:spChg chg="add del mod ord modVis">
          <ac:chgData name="ĐÀO TRANG" userId="361a03a9eef70802" providerId="LiveId" clId="{67B38E1A-7AE8-4165-B04B-7C3DC36CBB7C}" dt="2025-03-26T20:18:16.576" v="25895"/>
          <ac:spMkLst>
            <pc:docMk/>
            <pc:sldMasterMk cId="0" sldId="2147483648"/>
            <ac:spMk id="461" creationId="{06353C96-8177-E7BA-444C-34075C560060}"/>
          </ac:spMkLst>
        </pc:spChg>
        <pc:spChg chg="add del mod ord modVis">
          <ac:chgData name="ĐÀO TRANG" userId="361a03a9eef70802" providerId="LiveId" clId="{67B38E1A-7AE8-4165-B04B-7C3DC36CBB7C}" dt="2025-03-26T20:18:30.990" v="26005"/>
          <ac:spMkLst>
            <pc:docMk/>
            <pc:sldMasterMk cId="0" sldId="2147483648"/>
            <ac:spMk id="462" creationId="{EFE4BD95-AF20-4B4E-D6F4-2E678E803138}"/>
          </ac:spMkLst>
        </pc:spChg>
        <pc:spChg chg="add del mod ord modVis">
          <ac:chgData name="ĐÀO TRANG" userId="361a03a9eef70802" providerId="LiveId" clId="{67B38E1A-7AE8-4165-B04B-7C3DC36CBB7C}" dt="2025-03-26T20:19:05.545" v="26112"/>
          <ac:spMkLst>
            <pc:docMk/>
            <pc:sldMasterMk cId="0" sldId="2147483648"/>
            <ac:spMk id="463" creationId="{878B3BB5-FD48-7C67-A389-96EB0923E11B}"/>
          </ac:spMkLst>
        </pc:spChg>
        <pc:spChg chg="add del mod ord modVis">
          <ac:chgData name="ĐÀO TRANG" userId="361a03a9eef70802" providerId="LiveId" clId="{67B38E1A-7AE8-4165-B04B-7C3DC36CBB7C}" dt="2025-03-26T20:19:18.606" v="26219"/>
          <ac:spMkLst>
            <pc:docMk/>
            <pc:sldMasterMk cId="0" sldId="2147483648"/>
            <ac:spMk id="464" creationId="{15775D89-83F7-3B6A-94A6-6340CEAA6627}"/>
          </ac:spMkLst>
        </pc:spChg>
        <pc:spChg chg="add del mod ord modVis">
          <ac:chgData name="ĐÀO TRANG" userId="361a03a9eef70802" providerId="LiveId" clId="{67B38E1A-7AE8-4165-B04B-7C3DC36CBB7C}" dt="2025-03-26T20:19:48.096" v="26326"/>
          <ac:spMkLst>
            <pc:docMk/>
            <pc:sldMasterMk cId="0" sldId="2147483648"/>
            <ac:spMk id="465" creationId="{57D65063-4090-124D-2DFD-AE2D80EA9698}"/>
          </ac:spMkLst>
        </pc:spChg>
        <pc:spChg chg="add del mod ord modVis">
          <ac:chgData name="ĐÀO TRANG" userId="361a03a9eef70802" providerId="LiveId" clId="{67B38E1A-7AE8-4165-B04B-7C3DC36CBB7C}" dt="2025-03-26T20:20:02.622" v="26436"/>
          <ac:spMkLst>
            <pc:docMk/>
            <pc:sldMasterMk cId="0" sldId="2147483648"/>
            <ac:spMk id="466" creationId="{95645915-A080-F294-295B-1BA1E35529A8}"/>
          </ac:spMkLst>
        </pc:spChg>
        <pc:spChg chg="add del mod ord modVis">
          <ac:chgData name="ĐÀO TRANG" userId="361a03a9eef70802" providerId="LiveId" clId="{67B38E1A-7AE8-4165-B04B-7C3DC36CBB7C}" dt="2025-03-26T20:20:15.232" v="26544"/>
          <ac:spMkLst>
            <pc:docMk/>
            <pc:sldMasterMk cId="0" sldId="2147483648"/>
            <ac:spMk id="467" creationId="{269E9BF1-E055-7A45-12E4-66822E986F50}"/>
          </ac:spMkLst>
        </pc:spChg>
        <pc:spChg chg="add del mod ord modVis">
          <ac:chgData name="ĐÀO TRANG" userId="361a03a9eef70802" providerId="LiveId" clId="{67B38E1A-7AE8-4165-B04B-7C3DC36CBB7C}" dt="2025-03-26T20:20:28.233" v="26656"/>
          <ac:spMkLst>
            <pc:docMk/>
            <pc:sldMasterMk cId="0" sldId="2147483648"/>
            <ac:spMk id="468" creationId="{81A80656-F1CF-041A-6120-AD5CF84572A4}"/>
          </ac:spMkLst>
        </pc:spChg>
        <pc:spChg chg="add del mod ord modVis">
          <ac:chgData name="ĐÀO TRANG" userId="361a03a9eef70802" providerId="LiveId" clId="{67B38E1A-7AE8-4165-B04B-7C3DC36CBB7C}" dt="2025-03-26T20:20:41.291" v="26765"/>
          <ac:spMkLst>
            <pc:docMk/>
            <pc:sldMasterMk cId="0" sldId="2147483648"/>
            <ac:spMk id="469" creationId="{42CA69B1-1C08-0FE8-3890-7B88C961A4E0}"/>
          </ac:spMkLst>
        </pc:spChg>
        <pc:spChg chg="add del mod ord modVis">
          <ac:chgData name="ĐÀO TRANG" userId="361a03a9eef70802" providerId="LiveId" clId="{67B38E1A-7AE8-4165-B04B-7C3DC36CBB7C}" dt="2025-03-26T20:20:56.773" v="26872"/>
          <ac:spMkLst>
            <pc:docMk/>
            <pc:sldMasterMk cId="0" sldId="2147483648"/>
            <ac:spMk id="470" creationId="{C19FC297-536B-BD86-C88A-20F074CD68DE}"/>
          </ac:spMkLst>
        </pc:spChg>
        <pc:spChg chg="add del mod ord modVis">
          <ac:chgData name="ĐÀO TRANG" userId="361a03a9eef70802" providerId="LiveId" clId="{67B38E1A-7AE8-4165-B04B-7C3DC36CBB7C}" dt="2025-03-26T20:21:09.581" v="26979"/>
          <ac:spMkLst>
            <pc:docMk/>
            <pc:sldMasterMk cId="0" sldId="2147483648"/>
            <ac:spMk id="471" creationId="{50D3FD79-F228-B653-469E-8D5842347BC5}"/>
          </ac:spMkLst>
        </pc:spChg>
        <pc:spChg chg="add del mod ord modVis">
          <ac:chgData name="ĐÀO TRANG" userId="361a03a9eef70802" providerId="LiveId" clId="{67B38E1A-7AE8-4165-B04B-7C3DC36CBB7C}" dt="2025-03-26T20:21:23.777" v="27088"/>
          <ac:spMkLst>
            <pc:docMk/>
            <pc:sldMasterMk cId="0" sldId="2147483648"/>
            <ac:spMk id="472" creationId="{2DE8F543-1200-1A8A-9AF2-49B7BE8D0D47}"/>
          </ac:spMkLst>
        </pc:spChg>
        <pc:spChg chg="add del mod ord modVis">
          <ac:chgData name="ĐÀO TRANG" userId="361a03a9eef70802" providerId="LiveId" clId="{67B38E1A-7AE8-4165-B04B-7C3DC36CBB7C}" dt="2025-03-26T20:21:34.093" v="27197"/>
          <ac:spMkLst>
            <pc:docMk/>
            <pc:sldMasterMk cId="0" sldId="2147483648"/>
            <ac:spMk id="473" creationId="{4FC91535-F8FC-FB48-F064-9C2A4B9A66E8}"/>
          </ac:spMkLst>
        </pc:spChg>
        <pc:spChg chg="add del mod ord modVis">
          <ac:chgData name="ĐÀO TRANG" userId="361a03a9eef70802" providerId="LiveId" clId="{67B38E1A-7AE8-4165-B04B-7C3DC36CBB7C}" dt="2025-03-26T20:22:02.786" v="27305"/>
          <ac:spMkLst>
            <pc:docMk/>
            <pc:sldMasterMk cId="0" sldId="2147483648"/>
            <ac:spMk id="474" creationId="{6DFF9E3E-D4D0-1C93-06FE-9E68D397DBE5}"/>
          </ac:spMkLst>
        </pc:spChg>
        <pc:spChg chg="add del mod ord modVis">
          <ac:chgData name="ĐÀO TRANG" userId="361a03a9eef70802" providerId="LiveId" clId="{67B38E1A-7AE8-4165-B04B-7C3DC36CBB7C}" dt="2025-03-26T20:22:15.580" v="27414"/>
          <ac:spMkLst>
            <pc:docMk/>
            <pc:sldMasterMk cId="0" sldId="2147483648"/>
            <ac:spMk id="475" creationId="{40DB49F1-FCC7-A8ED-828E-B1041D53066F}"/>
          </ac:spMkLst>
        </pc:spChg>
        <pc:spChg chg="add del mod ord modVis">
          <ac:chgData name="ĐÀO TRANG" userId="361a03a9eef70802" providerId="LiveId" clId="{67B38E1A-7AE8-4165-B04B-7C3DC36CBB7C}" dt="2025-03-26T20:22:29.315" v="27521"/>
          <ac:spMkLst>
            <pc:docMk/>
            <pc:sldMasterMk cId="0" sldId="2147483648"/>
            <ac:spMk id="476" creationId="{B8801899-AE21-0DE4-A383-AD2BF20C04D0}"/>
          </ac:spMkLst>
        </pc:spChg>
        <pc:spChg chg="add del mod ord modVis">
          <ac:chgData name="ĐÀO TRANG" userId="361a03a9eef70802" providerId="LiveId" clId="{67B38E1A-7AE8-4165-B04B-7C3DC36CBB7C}" dt="2025-03-26T20:22:42.379" v="27629"/>
          <ac:spMkLst>
            <pc:docMk/>
            <pc:sldMasterMk cId="0" sldId="2147483648"/>
            <ac:spMk id="477" creationId="{B1887A59-83B4-9A91-3B28-BD0BEF22029F}"/>
          </ac:spMkLst>
        </pc:spChg>
        <pc:spChg chg="add del mod ord modVis">
          <ac:chgData name="ĐÀO TRANG" userId="361a03a9eef70802" providerId="LiveId" clId="{67B38E1A-7AE8-4165-B04B-7C3DC36CBB7C}" dt="2025-03-26T20:22:55.490" v="27737"/>
          <ac:spMkLst>
            <pc:docMk/>
            <pc:sldMasterMk cId="0" sldId="2147483648"/>
            <ac:spMk id="478" creationId="{FA13CDA4-F6B4-5B7D-C6D7-4D07F324E67D}"/>
          </ac:spMkLst>
        </pc:spChg>
        <pc:spChg chg="add del mod ord modVis">
          <ac:chgData name="ĐÀO TRANG" userId="361a03a9eef70802" providerId="LiveId" clId="{67B38E1A-7AE8-4165-B04B-7C3DC36CBB7C}" dt="2025-03-26T20:23:08.590" v="27846"/>
          <ac:spMkLst>
            <pc:docMk/>
            <pc:sldMasterMk cId="0" sldId="2147483648"/>
            <ac:spMk id="479" creationId="{701BFB46-B390-02D9-8F16-FD0B6B89DDBA}"/>
          </ac:spMkLst>
        </pc:spChg>
        <pc:spChg chg="add del mod ord modVis">
          <ac:chgData name="ĐÀO TRANG" userId="361a03a9eef70802" providerId="LiveId" clId="{67B38E1A-7AE8-4165-B04B-7C3DC36CBB7C}" dt="2025-03-26T20:25:33.380" v="27956"/>
          <ac:spMkLst>
            <pc:docMk/>
            <pc:sldMasterMk cId="0" sldId="2147483648"/>
            <ac:spMk id="480" creationId="{9FE91F34-91EB-DC3A-4D5A-82B4B87AF850}"/>
          </ac:spMkLst>
        </pc:spChg>
        <pc:spChg chg="add del mod ord modVis">
          <ac:chgData name="ĐÀO TRANG" userId="361a03a9eef70802" providerId="LiveId" clId="{67B38E1A-7AE8-4165-B04B-7C3DC36CBB7C}" dt="2025-03-26T20:25:48.405" v="28066"/>
          <ac:spMkLst>
            <pc:docMk/>
            <pc:sldMasterMk cId="0" sldId="2147483648"/>
            <ac:spMk id="481" creationId="{06E4CAC4-D67C-AB2E-B766-A6E72C5F5910}"/>
          </ac:spMkLst>
        </pc:spChg>
        <pc:spChg chg="add del mod ord modVis">
          <ac:chgData name="ĐÀO TRANG" userId="361a03a9eef70802" providerId="LiveId" clId="{67B38E1A-7AE8-4165-B04B-7C3DC36CBB7C}" dt="2025-03-26T20:27:19.166" v="28189"/>
          <ac:spMkLst>
            <pc:docMk/>
            <pc:sldMasterMk cId="0" sldId="2147483648"/>
            <ac:spMk id="482" creationId="{5F3A52A4-DB1D-32C2-CA62-42D5EF6EAB91}"/>
          </ac:spMkLst>
        </pc:spChg>
        <pc:spChg chg="add del mod ord modVis">
          <ac:chgData name="ĐÀO TRANG" userId="361a03a9eef70802" providerId="LiveId" clId="{67B38E1A-7AE8-4165-B04B-7C3DC36CBB7C}" dt="2025-03-26T20:27:33.679" v="28330"/>
          <ac:spMkLst>
            <pc:docMk/>
            <pc:sldMasterMk cId="0" sldId="2147483648"/>
            <ac:spMk id="483" creationId="{E91D5391-73B9-79F5-FED6-9DA3AF09A7AE}"/>
          </ac:spMkLst>
        </pc:spChg>
        <pc:spChg chg="add del mod ord modVis">
          <ac:chgData name="ĐÀO TRANG" userId="361a03a9eef70802" providerId="LiveId" clId="{67B38E1A-7AE8-4165-B04B-7C3DC36CBB7C}" dt="2025-03-26T20:27:48.007" v="28439"/>
          <ac:spMkLst>
            <pc:docMk/>
            <pc:sldMasterMk cId="0" sldId="2147483648"/>
            <ac:spMk id="484" creationId="{ADA9E822-7A12-1CB9-DABA-62AF14FB5265}"/>
          </ac:spMkLst>
        </pc:spChg>
        <pc:spChg chg="add del mod ord modVis">
          <ac:chgData name="ĐÀO TRANG" userId="361a03a9eef70802" providerId="LiveId" clId="{67B38E1A-7AE8-4165-B04B-7C3DC36CBB7C}" dt="2025-03-26T20:28:02.530" v="28547"/>
          <ac:spMkLst>
            <pc:docMk/>
            <pc:sldMasterMk cId="0" sldId="2147483648"/>
            <ac:spMk id="485" creationId="{E74BA970-0841-0C8E-7252-CA215765BD91}"/>
          </ac:spMkLst>
        </pc:spChg>
        <pc:spChg chg="add del mod ord modVis">
          <ac:chgData name="ĐÀO TRANG" userId="361a03a9eef70802" providerId="LiveId" clId="{67B38E1A-7AE8-4165-B04B-7C3DC36CBB7C}" dt="2025-03-26T20:28:26.106" v="28657"/>
          <ac:spMkLst>
            <pc:docMk/>
            <pc:sldMasterMk cId="0" sldId="2147483648"/>
            <ac:spMk id="486" creationId="{DB0A0F26-764D-0063-7833-D87E74C47800}"/>
          </ac:spMkLst>
        </pc:spChg>
        <pc:spChg chg="add del mod ord modVis">
          <ac:chgData name="ĐÀO TRANG" userId="361a03a9eef70802" providerId="LiveId" clId="{67B38E1A-7AE8-4165-B04B-7C3DC36CBB7C}" dt="2025-03-26T20:28:38.719" v="28766"/>
          <ac:spMkLst>
            <pc:docMk/>
            <pc:sldMasterMk cId="0" sldId="2147483648"/>
            <ac:spMk id="487" creationId="{62AD0264-ADAF-AD7B-A192-E0426FB67345}"/>
          </ac:spMkLst>
        </pc:spChg>
        <pc:spChg chg="add del mod ord modVis">
          <ac:chgData name="ĐÀO TRANG" userId="361a03a9eef70802" providerId="LiveId" clId="{67B38E1A-7AE8-4165-B04B-7C3DC36CBB7C}" dt="2025-03-26T20:29:17.720" v="28919"/>
          <ac:spMkLst>
            <pc:docMk/>
            <pc:sldMasterMk cId="0" sldId="2147483648"/>
            <ac:spMk id="488" creationId="{5904F0AD-14A3-7A82-1011-C11A433D586F}"/>
          </ac:spMkLst>
        </pc:spChg>
        <pc:spChg chg="add del mod ord modVis">
          <ac:chgData name="ĐÀO TRANG" userId="361a03a9eef70802" providerId="LiveId" clId="{67B38E1A-7AE8-4165-B04B-7C3DC36CBB7C}" dt="2025-03-26T20:29:32.154" v="29048"/>
          <ac:spMkLst>
            <pc:docMk/>
            <pc:sldMasterMk cId="0" sldId="2147483648"/>
            <ac:spMk id="489" creationId="{993252BE-B490-7803-21CD-3B9B2294A5A6}"/>
          </ac:spMkLst>
        </pc:spChg>
        <pc:spChg chg="add del mod ord modVis">
          <ac:chgData name="ĐÀO TRANG" userId="361a03a9eef70802" providerId="LiveId" clId="{67B38E1A-7AE8-4165-B04B-7C3DC36CBB7C}" dt="2025-03-26T20:29:58.421" v="29157"/>
          <ac:spMkLst>
            <pc:docMk/>
            <pc:sldMasterMk cId="0" sldId="2147483648"/>
            <ac:spMk id="490" creationId="{8AC265D9-C635-2548-F8D8-2BF3BB2758FF}"/>
          </ac:spMkLst>
        </pc:spChg>
        <pc:spChg chg="add del mod ord modVis">
          <ac:chgData name="ĐÀO TRANG" userId="361a03a9eef70802" providerId="LiveId" clId="{67B38E1A-7AE8-4165-B04B-7C3DC36CBB7C}" dt="2025-03-26T20:30:11.145" v="29291"/>
          <ac:spMkLst>
            <pc:docMk/>
            <pc:sldMasterMk cId="0" sldId="2147483648"/>
            <ac:spMk id="491" creationId="{B2E70762-A661-0E46-BAFE-5217BC2B389E}"/>
          </ac:spMkLst>
        </pc:spChg>
        <pc:spChg chg="add del mod ord modVis">
          <ac:chgData name="ĐÀO TRANG" userId="361a03a9eef70802" providerId="LiveId" clId="{67B38E1A-7AE8-4165-B04B-7C3DC36CBB7C}" dt="2025-03-26T20:30:25.866" v="29399"/>
          <ac:spMkLst>
            <pc:docMk/>
            <pc:sldMasterMk cId="0" sldId="2147483648"/>
            <ac:spMk id="492" creationId="{84834A86-7999-89E7-A9A8-04CAE0F094E7}"/>
          </ac:spMkLst>
        </pc:spChg>
        <pc:spChg chg="add del mod ord modVis">
          <ac:chgData name="ĐÀO TRANG" userId="361a03a9eef70802" providerId="LiveId" clId="{67B38E1A-7AE8-4165-B04B-7C3DC36CBB7C}" dt="2025-03-26T20:31:57.683" v="29509"/>
          <ac:spMkLst>
            <pc:docMk/>
            <pc:sldMasterMk cId="0" sldId="2147483648"/>
            <ac:spMk id="493" creationId="{9B65CDA3-FAEA-C363-AEE4-9E4B725B6BAC}"/>
          </ac:spMkLst>
        </pc:spChg>
        <pc:spChg chg="add del mod ord modVis">
          <ac:chgData name="ĐÀO TRANG" userId="361a03a9eef70802" providerId="LiveId" clId="{67B38E1A-7AE8-4165-B04B-7C3DC36CBB7C}" dt="2025-03-26T20:32:10.550" v="29681"/>
          <ac:spMkLst>
            <pc:docMk/>
            <pc:sldMasterMk cId="0" sldId="2147483648"/>
            <ac:spMk id="494" creationId="{6162478B-3D50-A0DA-20CD-DDA75799E2D9}"/>
          </ac:spMkLst>
        </pc:spChg>
        <pc:spChg chg="add del mod ord modVis">
          <ac:chgData name="ĐÀO TRANG" userId="361a03a9eef70802" providerId="LiveId" clId="{67B38E1A-7AE8-4165-B04B-7C3DC36CBB7C}" dt="2025-03-26T20:32:26.868" v="29819"/>
          <ac:spMkLst>
            <pc:docMk/>
            <pc:sldMasterMk cId="0" sldId="2147483648"/>
            <ac:spMk id="495" creationId="{C9D6028C-1401-63A6-2F41-78E0B4BE1348}"/>
          </ac:spMkLst>
        </pc:spChg>
        <pc:spChg chg="add del mod ord modVis">
          <ac:chgData name="ĐÀO TRANG" userId="361a03a9eef70802" providerId="LiveId" clId="{67B38E1A-7AE8-4165-B04B-7C3DC36CBB7C}" dt="2025-03-26T20:32:39.690" v="29938"/>
          <ac:spMkLst>
            <pc:docMk/>
            <pc:sldMasterMk cId="0" sldId="2147483648"/>
            <ac:spMk id="496" creationId="{0D992C18-DCF8-7E90-6365-66A8256E2F63}"/>
          </ac:spMkLst>
        </pc:spChg>
        <pc:spChg chg="add del mod ord modVis">
          <ac:chgData name="ĐÀO TRANG" userId="361a03a9eef70802" providerId="LiveId" clId="{67B38E1A-7AE8-4165-B04B-7C3DC36CBB7C}" dt="2025-03-26T20:32:52.820" v="30045"/>
          <ac:spMkLst>
            <pc:docMk/>
            <pc:sldMasterMk cId="0" sldId="2147483648"/>
            <ac:spMk id="497" creationId="{D11B17C3-83C2-F446-7E6B-B8CFBE5021E5}"/>
          </ac:spMkLst>
        </pc:spChg>
        <pc:spChg chg="add del mod ord modVis">
          <ac:chgData name="ĐÀO TRANG" userId="361a03a9eef70802" providerId="LiveId" clId="{67B38E1A-7AE8-4165-B04B-7C3DC36CBB7C}" dt="2025-03-26T20:33:05.968" v="30152"/>
          <ac:spMkLst>
            <pc:docMk/>
            <pc:sldMasterMk cId="0" sldId="2147483648"/>
            <ac:spMk id="498" creationId="{50173F30-889A-0A80-96B6-C1D2A7783A30}"/>
          </ac:spMkLst>
        </pc:spChg>
        <pc:spChg chg="add del mod ord modVis">
          <ac:chgData name="ĐÀO TRANG" userId="361a03a9eef70802" providerId="LiveId" clId="{67B38E1A-7AE8-4165-B04B-7C3DC36CBB7C}" dt="2025-03-26T20:34:27.502" v="30258"/>
          <ac:spMkLst>
            <pc:docMk/>
            <pc:sldMasterMk cId="0" sldId="2147483648"/>
            <ac:spMk id="499" creationId="{281541BD-A7D9-7FEC-8B90-E37291783CFE}"/>
          </ac:spMkLst>
        </pc:spChg>
        <pc:spChg chg="add del mod ord modVis">
          <ac:chgData name="ĐÀO TRANG" userId="361a03a9eef70802" providerId="LiveId" clId="{67B38E1A-7AE8-4165-B04B-7C3DC36CBB7C}" dt="2025-03-26T20:36:20.845" v="30393"/>
          <ac:spMkLst>
            <pc:docMk/>
            <pc:sldMasterMk cId="0" sldId="2147483648"/>
            <ac:spMk id="500" creationId="{D31B9D75-5B71-EBBA-B611-25039FFBF436}"/>
          </ac:spMkLst>
        </pc:spChg>
        <pc:spChg chg="add del mod ord modVis">
          <ac:chgData name="ĐÀO TRANG" userId="361a03a9eef70802" providerId="LiveId" clId="{67B38E1A-7AE8-4165-B04B-7C3DC36CBB7C}" dt="2025-03-26T20:37:19.632" v="30527"/>
          <ac:spMkLst>
            <pc:docMk/>
            <pc:sldMasterMk cId="0" sldId="2147483648"/>
            <ac:spMk id="501" creationId="{509CA7D5-06AF-F2B6-5389-243E92181082}"/>
          </ac:spMkLst>
        </pc:spChg>
        <pc:spChg chg="add del mod ord modVis">
          <ac:chgData name="ĐÀO TRANG" userId="361a03a9eef70802" providerId="LiveId" clId="{67B38E1A-7AE8-4165-B04B-7C3DC36CBB7C}" dt="2025-03-26T20:37:36.481" v="30660" actId="478"/>
          <ac:spMkLst>
            <pc:docMk/>
            <pc:sldMasterMk cId="0" sldId="2147483648"/>
            <ac:spMk id="502" creationId="{322E0690-8FE8-F84A-7FF3-F4B55B3C20DB}"/>
          </ac:spMkLst>
        </pc:spChg>
        <pc:spChg chg="del mod ord modVis">
          <ac:chgData name="ĐÀO TRANG" userId="361a03a9eef70802" providerId="LiveId" clId="{67B38E1A-7AE8-4165-B04B-7C3DC36CBB7C}" dt="2025-03-26T20:37:50.238" v="30739"/>
          <ac:spMkLst>
            <pc:docMk/>
            <pc:sldMasterMk cId="0" sldId="2147483648"/>
            <ac:spMk id="503" creationId="{A204BF50-9092-7A21-F09F-E416894E18CB}"/>
          </ac:spMkLst>
        </pc:spChg>
        <pc:spChg chg="add del mod ord modVis">
          <ac:chgData name="ĐÀO TRANG" userId="361a03a9eef70802" providerId="LiveId" clId="{67B38E1A-7AE8-4165-B04B-7C3DC36CBB7C}" dt="2025-03-26T20:38:06.107" v="30876"/>
          <ac:spMkLst>
            <pc:docMk/>
            <pc:sldMasterMk cId="0" sldId="2147483648"/>
            <ac:spMk id="504" creationId="{C6D4083C-A28C-EC95-C020-77D402E181A2}"/>
          </ac:spMkLst>
        </pc:spChg>
        <pc:spChg chg="add del mod ord modVis">
          <ac:chgData name="ĐÀO TRANG" userId="361a03a9eef70802" providerId="LiveId" clId="{67B38E1A-7AE8-4165-B04B-7C3DC36CBB7C}" dt="2025-03-26T20:38:20.196" v="31013"/>
          <ac:spMkLst>
            <pc:docMk/>
            <pc:sldMasterMk cId="0" sldId="2147483648"/>
            <ac:spMk id="505" creationId="{1BCFF1C3-578B-DD2A-8A66-AD1AF202653D}"/>
          </ac:spMkLst>
        </pc:spChg>
        <pc:spChg chg="add del mod ord modVis">
          <ac:chgData name="ĐÀO TRANG" userId="361a03a9eef70802" providerId="LiveId" clId="{67B38E1A-7AE8-4165-B04B-7C3DC36CBB7C}" dt="2025-03-26T20:41:19.747" v="31149"/>
          <ac:spMkLst>
            <pc:docMk/>
            <pc:sldMasterMk cId="0" sldId="2147483648"/>
            <ac:spMk id="506" creationId="{42C45151-E7E0-DC28-5110-6CB36C1CF2F7}"/>
          </ac:spMkLst>
        </pc:spChg>
        <pc:spChg chg="add del mod ord modVis">
          <ac:chgData name="ĐÀO TRANG" userId="361a03a9eef70802" providerId="LiveId" clId="{67B38E1A-7AE8-4165-B04B-7C3DC36CBB7C}" dt="2025-03-26T20:41:34.550" v="31289"/>
          <ac:spMkLst>
            <pc:docMk/>
            <pc:sldMasterMk cId="0" sldId="2147483648"/>
            <ac:spMk id="507" creationId="{0B4D7E18-0AEF-C005-074B-58BEEEB7FA6A}"/>
          </ac:spMkLst>
        </pc:spChg>
        <pc:spChg chg="add del mod ord modVis">
          <ac:chgData name="ĐÀO TRANG" userId="361a03a9eef70802" providerId="LiveId" clId="{67B38E1A-7AE8-4165-B04B-7C3DC36CBB7C}" dt="2025-03-26T20:41:48.992" v="31426"/>
          <ac:spMkLst>
            <pc:docMk/>
            <pc:sldMasterMk cId="0" sldId="2147483648"/>
            <ac:spMk id="508" creationId="{C9D0D340-3D64-CD83-2E88-F2675A627B5D}"/>
          </ac:spMkLst>
        </pc:spChg>
        <pc:spChg chg="add del mod ord modVis">
          <ac:chgData name="ĐÀO TRANG" userId="361a03a9eef70802" providerId="LiveId" clId="{67B38E1A-7AE8-4165-B04B-7C3DC36CBB7C}" dt="2025-03-26T20:51:30.799" v="31561"/>
          <ac:spMkLst>
            <pc:docMk/>
            <pc:sldMasterMk cId="0" sldId="2147483648"/>
            <ac:spMk id="509" creationId="{C0AAF8BB-1605-8905-EC62-DB287D5A3AD9}"/>
          </ac:spMkLst>
        </pc:spChg>
        <pc:spChg chg="add del mod ord modVis">
          <ac:chgData name="ĐÀO TRANG" userId="361a03a9eef70802" providerId="LiveId" clId="{67B38E1A-7AE8-4165-B04B-7C3DC36CBB7C}" dt="2025-03-26T20:51:45.486" v="31720"/>
          <ac:spMkLst>
            <pc:docMk/>
            <pc:sldMasterMk cId="0" sldId="2147483648"/>
            <ac:spMk id="510" creationId="{9DCCC6D4-26DB-91E4-E26D-F9AA895236BA}"/>
          </ac:spMkLst>
        </pc:spChg>
        <pc:spChg chg="add del mod ord modVis">
          <ac:chgData name="ĐÀO TRANG" userId="361a03a9eef70802" providerId="LiveId" clId="{67B38E1A-7AE8-4165-B04B-7C3DC36CBB7C}" dt="2025-03-26T20:51:58.662" v="31922"/>
          <ac:spMkLst>
            <pc:docMk/>
            <pc:sldMasterMk cId="0" sldId="2147483648"/>
            <ac:spMk id="511" creationId="{D793D46E-6196-F1E9-6E12-0592D99E4DDF}"/>
          </ac:spMkLst>
        </pc:spChg>
        <pc:spChg chg="add del mod ord modVis">
          <ac:chgData name="ĐÀO TRANG" userId="361a03a9eef70802" providerId="LiveId" clId="{67B38E1A-7AE8-4165-B04B-7C3DC36CBB7C}" dt="2025-03-26T20:52:11.518" v="32081"/>
          <ac:spMkLst>
            <pc:docMk/>
            <pc:sldMasterMk cId="0" sldId="2147483648"/>
            <ac:spMk id="512" creationId="{ED94906B-C9CF-ACB5-1140-CAFFECF8C0B0}"/>
          </ac:spMkLst>
        </pc:spChg>
        <pc:spChg chg="add del mod ord modVis">
          <ac:chgData name="ĐÀO TRANG" userId="361a03a9eef70802" providerId="LiveId" clId="{67B38E1A-7AE8-4165-B04B-7C3DC36CBB7C}" dt="2025-03-26T20:52:24.419" v="32259"/>
          <ac:spMkLst>
            <pc:docMk/>
            <pc:sldMasterMk cId="0" sldId="2147483648"/>
            <ac:spMk id="513" creationId="{79241D31-FBCB-C5DC-6997-A59BC7F8AEF1}"/>
          </ac:spMkLst>
        </pc:spChg>
        <pc:spChg chg="add del mod ord modVis">
          <ac:chgData name="ĐÀO TRANG" userId="361a03a9eef70802" providerId="LiveId" clId="{67B38E1A-7AE8-4165-B04B-7C3DC36CBB7C}" dt="2025-03-26T20:53:19.576" v="32400"/>
          <ac:spMkLst>
            <pc:docMk/>
            <pc:sldMasterMk cId="0" sldId="2147483648"/>
            <ac:spMk id="514" creationId="{77CB393B-7C43-F0B7-689C-C047B66DEED0}"/>
          </ac:spMkLst>
        </pc:spChg>
        <pc:spChg chg="add del mod ord modVis">
          <ac:chgData name="ĐÀO TRANG" userId="361a03a9eef70802" providerId="LiveId" clId="{67B38E1A-7AE8-4165-B04B-7C3DC36CBB7C}" dt="2025-03-26T20:54:41.530" v="32537"/>
          <ac:spMkLst>
            <pc:docMk/>
            <pc:sldMasterMk cId="0" sldId="2147483648"/>
            <ac:spMk id="515" creationId="{86D0FD03-CB93-822D-6B41-DF2DEBBD2472}"/>
          </ac:spMkLst>
        </pc:spChg>
        <pc:spChg chg="add del mod ord modVis">
          <ac:chgData name="ĐÀO TRANG" userId="361a03a9eef70802" providerId="LiveId" clId="{67B38E1A-7AE8-4165-B04B-7C3DC36CBB7C}" dt="2025-03-26T20:54:55.145" v="32710"/>
          <ac:spMkLst>
            <pc:docMk/>
            <pc:sldMasterMk cId="0" sldId="2147483648"/>
            <ac:spMk id="516" creationId="{DCB24531-C90E-8445-F77E-A0833ACEBB91}"/>
          </ac:spMkLst>
        </pc:spChg>
        <pc:spChg chg="add del mod ord modVis">
          <ac:chgData name="ĐÀO TRANG" userId="361a03a9eef70802" providerId="LiveId" clId="{67B38E1A-7AE8-4165-B04B-7C3DC36CBB7C}" dt="2025-03-26T20:55:08.164" v="32867"/>
          <ac:spMkLst>
            <pc:docMk/>
            <pc:sldMasterMk cId="0" sldId="2147483648"/>
            <ac:spMk id="517" creationId="{5CEE620F-EBD1-7A5E-31E7-AE571590FB1B}"/>
          </ac:spMkLst>
        </pc:spChg>
        <pc:spChg chg="add del mod ord modVis">
          <ac:chgData name="ĐÀO TRANG" userId="361a03a9eef70802" providerId="LiveId" clId="{67B38E1A-7AE8-4165-B04B-7C3DC36CBB7C}" dt="2025-03-26T20:55:21.031" v="33039"/>
          <ac:spMkLst>
            <pc:docMk/>
            <pc:sldMasterMk cId="0" sldId="2147483648"/>
            <ac:spMk id="518" creationId="{78470EA0-1C7F-5EEC-8305-CAD2001EFA15}"/>
          </ac:spMkLst>
        </pc:spChg>
        <pc:spChg chg="add del mod ord modVis">
          <ac:chgData name="ĐÀO TRANG" userId="361a03a9eef70802" providerId="LiveId" clId="{67B38E1A-7AE8-4165-B04B-7C3DC36CBB7C}" dt="2025-03-26T20:55:33.999" v="33265"/>
          <ac:spMkLst>
            <pc:docMk/>
            <pc:sldMasterMk cId="0" sldId="2147483648"/>
            <ac:spMk id="519" creationId="{9E70B6AF-5A8D-7C6D-8B5C-FC76B800336B}"/>
          </ac:spMkLst>
        </pc:spChg>
        <pc:spChg chg="add del mod ord modVis">
          <ac:chgData name="ĐÀO TRANG" userId="361a03a9eef70802" providerId="LiveId" clId="{67B38E1A-7AE8-4165-B04B-7C3DC36CBB7C}" dt="2025-03-26T20:55:46.903" v="33493"/>
          <ac:spMkLst>
            <pc:docMk/>
            <pc:sldMasterMk cId="0" sldId="2147483648"/>
            <ac:spMk id="520" creationId="{BA5AA56E-E963-489C-B6BD-CB20E98C2942}"/>
          </ac:spMkLst>
        </pc:spChg>
        <pc:spChg chg="add del mod ord modVis">
          <ac:chgData name="ĐÀO TRANG" userId="361a03a9eef70802" providerId="LiveId" clId="{67B38E1A-7AE8-4165-B04B-7C3DC36CBB7C}" dt="2025-03-26T20:56:02.266" v="33699"/>
          <ac:spMkLst>
            <pc:docMk/>
            <pc:sldMasterMk cId="0" sldId="2147483648"/>
            <ac:spMk id="521" creationId="{7A9212F8-3E03-1765-AA3B-5FE6258CCDA7}"/>
          </ac:spMkLst>
        </pc:spChg>
        <pc:spChg chg="add del mod ord modVis">
          <ac:chgData name="ĐÀO TRANG" userId="361a03a9eef70802" providerId="LiveId" clId="{67B38E1A-7AE8-4165-B04B-7C3DC36CBB7C}" dt="2025-03-26T20:56:17.967" v="33834"/>
          <ac:spMkLst>
            <pc:docMk/>
            <pc:sldMasterMk cId="0" sldId="2147483648"/>
            <ac:spMk id="522" creationId="{27108943-5BF6-94F9-6009-EFB2D5DDF170}"/>
          </ac:spMkLst>
        </pc:spChg>
        <pc:spChg chg="add del mod ord modVis">
          <ac:chgData name="ĐÀO TRANG" userId="361a03a9eef70802" providerId="LiveId" clId="{67B38E1A-7AE8-4165-B04B-7C3DC36CBB7C}" dt="2025-03-26T20:56:30.923" v="33968"/>
          <ac:spMkLst>
            <pc:docMk/>
            <pc:sldMasterMk cId="0" sldId="2147483648"/>
            <ac:spMk id="523" creationId="{ABEEF378-701A-1C50-781E-4CE7269BE6C8}"/>
          </ac:spMkLst>
        </pc:spChg>
        <pc:spChg chg="add del mod ord modVis">
          <ac:chgData name="ĐÀO TRANG" userId="361a03a9eef70802" providerId="LiveId" clId="{67B38E1A-7AE8-4165-B04B-7C3DC36CBB7C}" dt="2025-03-26T20:58:22.693" v="34107"/>
          <ac:spMkLst>
            <pc:docMk/>
            <pc:sldMasterMk cId="0" sldId="2147483648"/>
            <ac:spMk id="524" creationId="{088E5CCE-BFDD-FB16-A0C6-F50E89BBBD4E}"/>
          </ac:spMkLst>
        </pc:spChg>
        <pc:spChg chg="add del mod ord modVis">
          <ac:chgData name="ĐÀO TRANG" userId="361a03a9eef70802" providerId="LiveId" clId="{67B38E1A-7AE8-4165-B04B-7C3DC36CBB7C}" dt="2025-03-26T21:48:57.740" v="34240"/>
          <ac:spMkLst>
            <pc:docMk/>
            <pc:sldMasterMk cId="0" sldId="2147483648"/>
            <ac:spMk id="525" creationId="{EA8D4115-68AC-193C-398D-D1482D9884E1}"/>
          </ac:spMkLst>
        </pc:spChg>
        <pc:spChg chg="add del mod ord modVis">
          <ac:chgData name="ĐÀO TRANG" userId="361a03a9eef70802" providerId="LiveId" clId="{67B38E1A-7AE8-4165-B04B-7C3DC36CBB7C}" dt="2025-03-26T21:49:24.191" v="34408"/>
          <ac:spMkLst>
            <pc:docMk/>
            <pc:sldMasterMk cId="0" sldId="2147483648"/>
            <ac:spMk id="526" creationId="{DEBA3B66-6DD1-10CD-2093-00450767A703}"/>
          </ac:spMkLst>
        </pc:spChg>
        <pc:spChg chg="add del mod ord modVis">
          <ac:chgData name="ĐÀO TRANG" userId="361a03a9eef70802" providerId="LiveId" clId="{67B38E1A-7AE8-4165-B04B-7C3DC36CBB7C}" dt="2025-03-26T21:50:41.419" v="34635"/>
          <ac:spMkLst>
            <pc:docMk/>
            <pc:sldMasterMk cId="0" sldId="2147483648"/>
            <ac:spMk id="527" creationId="{CDF1FC97-0871-4D10-9BB8-B69B1D102248}"/>
          </ac:spMkLst>
        </pc:spChg>
        <pc:spChg chg="add del mod ord modVis">
          <ac:chgData name="ĐÀO TRANG" userId="361a03a9eef70802" providerId="LiveId" clId="{67B38E1A-7AE8-4165-B04B-7C3DC36CBB7C}" dt="2025-03-26T21:50:55.953" v="34826"/>
          <ac:spMkLst>
            <pc:docMk/>
            <pc:sldMasterMk cId="0" sldId="2147483648"/>
            <ac:spMk id="528" creationId="{72EBD3EF-3A02-A7E3-51FA-A29F9CD4D07B}"/>
          </ac:spMkLst>
        </pc:spChg>
        <pc:spChg chg="add del mod ord modVis">
          <ac:chgData name="ĐÀO TRANG" userId="361a03a9eef70802" providerId="LiveId" clId="{67B38E1A-7AE8-4165-B04B-7C3DC36CBB7C}" dt="2025-03-26T21:51:08.877" v="35033"/>
          <ac:spMkLst>
            <pc:docMk/>
            <pc:sldMasterMk cId="0" sldId="2147483648"/>
            <ac:spMk id="529" creationId="{DC7C8CE9-5432-1CA7-F6A8-91E8AEDD9CC3}"/>
          </ac:spMkLst>
        </pc:spChg>
        <pc:spChg chg="add del mod ord modVis">
          <ac:chgData name="ĐÀO TRANG" userId="361a03a9eef70802" providerId="LiveId" clId="{67B38E1A-7AE8-4165-B04B-7C3DC36CBB7C}" dt="2025-03-26T21:51:21.616" v="35207"/>
          <ac:spMkLst>
            <pc:docMk/>
            <pc:sldMasterMk cId="0" sldId="2147483648"/>
            <ac:spMk id="530" creationId="{E3BEFCA1-B87D-01FA-1E40-F0E658D96E52}"/>
          </ac:spMkLst>
        </pc:spChg>
        <pc:spChg chg="add del mod ord modVis">
          <ac:chgData name="ĐÀO TRANG" userId="361a03a9eef70802" providerId="LiveId" clId="{67B38E1A-7AE8-4165-B04B-7C3DC36CBB7C}" dt="2025-03-26T21:51:34.478" v="35401"/>
          <ac:spMkLst>
            <pc:docMk/>
            <pc:sldMasterMk cId="0" sldId="2147483648"/>
            <ac:spMk id="531" creationId="{2844481F-0A00-ED14-347C-1E9AADC101B7}"/>
          </ac:spMkLst>
        </pc:spChg>
        <pc:spChg chg="add del mod ord modVis">
          <ac:chgData name="ĐÀO TRANG" userId="361a03a9eef70802" providerId="LiveId" clId="{67B38E1A-7AE8-4165-B04B-7C3DC36CBB7C}" dt="2025-03-26T21:53:27.789" v="35591"/>
          <ac:spMkLst>
            <pc:docMk/>
            <pc:sldMasterMk cId="0" sldId="2147483648"/>
            <ac:spMk id="532" creationId="{32F4A740-0452-C942-A2C0-D4889E94DC70}"/>
          </ac:spMkLst>
        </pc:spChg>
        <pc:spChg chg="add del mod ord modVis">
          <ac:chgData name="ĐÀO TRANG" userId="361a03a9eef70802" providerId="LiveId" clId="{67B38E1A-7AE8-4165-B04B-7C3DC36CBB7C}" dt="2025-03-26T21:53:40.816" v="35838"/>
          <ac:spMkLst>
            <pc:docMk/>
            <pc:sldMasterMk cId="0" sldId="2147483648"/>
            <ac:spMk id="533" creationId="{BAE96B4E-42BE-1EE1-099D-0F7C414EB8D1}"/>
          </ac:spMkLst>
        </pc:spChg>
        <pc:spChg chg="add del mod ord modVis">
          <ac:chgData name="ĐÀO TRANG" userId="361a03a9eef70802" providerId="LiveId" clId="{67B38E1A-7AE8-4165-B04B-7C3DC36CBB7C}" dt="2025-03-26T21:53:55.679" v="36040"/>
          <ac:spMkLst>
            <pc:docMk/>
            <pc:sldMasterMk cId="0" sldId="2147483648"/>
            <ac:spMk id="534" creationId="{08594EE2-1A5C-D3AD-D851-6F9AA7574B3E}"/>
          </ac:spMkLst>
        </pc:spChg>
        <pc:spChg chg="add del mod ord modVis">
          <ac:chgData name="ĐÀO TRANG" userId="361a03a9eef70802" providerId="LiveId" clId="{67B38E1A-7AE8-4165-B04B-7C3DC36CBB7C}" dt="2025-03-26T21:54:08.524" v="36204"/>
          <ac:spMkLst>
            <pc:docMk/>
            <pc:sldMasterMk cId="0" sldId="2147483648"/>
            <ac:spMk id="535" creationId="{79E74A61-B6DD-DED9-3B4C-0C6D7CDB411F}"/>
          </ac:spMkLst>
        </pc:spChg>
        <pc:spChg chg="add del mod ord modVis">
          <ac:chgData name="ĐÀO TRANG" userId="361a03a9eef70802" providerId="LiveId" clId="{67B38E1A-7AE8-4165-B04B-7C3DC36CBB7C}" dt="2025-03-26T21:54:21.929" v="36367"/>
          <ac:spMkLst>
            <pc:docMk/>
            <pc:sldMasterMk cId="0" sldId="2147483648"/>
            <ac:spMk id="536" creationId="{342322C8-3C4A-AADD-AD96-1F5DB8A71E03}"/>
          </ac:spMkLst>
        </pc:spChg>
        <pc:spChg chg="add del mod ord modVis">
          <ac:chgData name="ĐÀO TRANG" userId="361a03a9eef70802" providerId="LiveId" clId="{67B38E1A-7AE8-4165-B04B-7C3DC36CBB7C}" dt="2025-03-26T21:54:36.777" v="36529"/>
          <ac:spMkLst>
            <pc:docMk/>
            <pc:sldMasterMk cId="0" sldId="2147483648"/>
            <ac:spMk id="537" creationId="{6239F5CB-35F4-B703-C14F-E94CB8884248}"/>
          </ac:spMkLst>
        </pc:spChg>
        <pc:spChg chg="add del mod ord modVis">
          <ac:chgData name="ĐÀO TRANG" userId="361a03a9eef70802" providerId="LiveId" clId="{67B38E1A-7AE8-4165-B04B-7C3DC36CBB7C}" dt="2025-03-26T22:21:02.230" v="36698"/>
          <ac:spMkLst>
            <pc:docMk/>
            <pc:sldMasterMk cId="0" sldId="2147483648"/>
            <ac:spMk id="538" creationId="{60B4C10F-073E-B048-88B5-0D66EA9A944A}"/>
          </ac:spMkLst>
        </pc:spChg>
        <pc:spChg chg="add del mod ord modVis">
          <ac:chgData name="ĐÀO TRANG" userId="361a03a9eef70802" providerId="LiveId" clId="{67B38E1A-7AE8-4165-B04B-7C3DC36CBB7C}" dt="2025-03-26T22:21:16.757" v="36879"/>
          <ac:spMkLst>
            <pc:docMk/>
            <pc:sldMasterMk cId="0" sldId="2147483648"/>
            <ac:spMk id="539" creationId="{C08F2A31-6840-5C46-82CE-0D5D6106EFB3}"/>
          </ac:spMkLst>
        </pc:spChg>
        <pc:spChg chg="add del mod ord modVis">
          <ac:chgData name="ĐÀO TRANG" userId="361a03a9eef70802" providerId="LiveId" clId="{67B38E1A-7AE8-4165-B04B-7C3DC36CBB7C}" dt="2025-03-26T22:21:31.524" v="37052"/>
          <ac:spMkLst>
            <pc:docMk/>
            <pc:sldMasterMk cId="0" sldId="2147483648"/>
            <ac:spMk id="540" creationId="{F40025AD-4852-8A89-60C7-FD50EE15FA8B}"/>
          </ac:spMkLst>
        </pc:spChg>
        <pc:spChg chg="add del mod ord modVis">
          <ac:chgData name="ĐÀO TRANG" userId="361a03a9eef70802" providerId="LiveId" clId="{67B38E1A-7AE8-4165-B04B-7C3DC36CBB7C}" dt="2025-03-26T22:22:07.182" v="37214"/>
          <ac:spMkLst>
            <pc:docMk/>
            <pc:sldMasterMk cId="0" sldId="2147483648"/>
            <ac:spMk id="541" creationId="{21C4D6A7-3DAE-212B-E4BE-6507D6950BCC}"/>
          </ac:spMkLst>
        </pc:spChg>
        <pc:spChg chg="add del mod ord modVis">
          <ac:chgData name="ĐÀO TRANG" userId="361a03a9eef70802" providerId="LiveId" clId="{67B38E1A-7AE8-4165-B04B-7C3DC36CBB7C}" dt="2025-03-26T22:22:19.991" v="37430"/>
          <ac:spMkLst>
            <pc:docMk/>
            <pc:sldMasterMk cId="0" sldId="2147483648"/>
            <ac:spMk id="542" creationId="{B17B1945-101D-3B8D-2FD2-4ECB0B6CC64A}"/>
          </ac:spMkLst>
        </pc:spChg>
        <pc:spChg chg="add del mod ord modVis">
          <ac:chgData name="ĐÀO TRANG" userId="361a03a9eef70802" providerId="LiveId" clId="{67B38E1A-7AE8-4165-B04B-7C3DC36CBB7C}" dt="2025-03-26T22:22:33.234" v="37626"/>
          <ac:spMkLst>
            <pc:docMk/>
            <pc:sldMasterMk cId="0" sldId="2147483648"/>
            <ac:spMk id="543" creationId="{170C2C1D-1542-195E-0076-C577AB703BE1}"/>
          </ac:spMkLst>
        </pc:spChg>
        <pc:spChg chg="add del mod ord modVis">
          <ac:chgData name="ĐÀO TRANG" userId="361a03a9eef70802" providerId="LiveId" clId="{67B38E1A-7AE8-4165-B04B-7C3DC36CBB7C}" dt="2025-03-26T22:22:46.182" v="37834"/>
          <ac:spMkLst>
            <pc:docMk/>
            <pc:sldMasterMk cId="0" sldId="2147483648"/>
            <ac:spMk id="544" creationId="{E0D3A204-498D-CAFF-099B-636DC2D64290}"/>
          </ac:spMkLst>
        </pc:spChg>
        <pc:spChg chg="add del mod ord modVis">
          <ac:chgData name="ĐÀO TRANG" userId="361a03a9eef70802" providerId="LiveId" clId="{67B38E1A-7AE8-4165-B04B-7C3DC36CBB7C}" dt="2025-03-26T22:22:59.138" v="38019"/>
          <ac:spMkLst>
            <pc:docMk/>
            <pc:sldMasterMk cId="0" sldId="2147483648"/>
            <ac:spMk id="545" creationId="{9664DF2A-B7A8-29B1-4899-FF73991428E4}"/>
          </ac:spMkLst>
        </pc:spChg>
        <pc:spChg chg="add del mod ord modVis">
          <ac:chgData name="ĐÀO TRANG" userId="361a03a9eef70802" providerId="LiveId" clId="{67B38E1A-7AE8-4165-B04B-7C3DC36CBB7C}" dt="2025-03-26T22:23:13.751" v="38190"/>
          <ac:spMkLst>
            <pc:docMk/>
            <pc:sldMasterMk cId="0" sldId="2147483648"/>
            <ac:spMk id="546" creationId="{B3CAABDC-4BBB-DCDD-3424-C7B9E94E1EBB}"/>
          </ac:spMkLst>
        </pc:spChg>
        <pc:spChg chg="add del mod ord modVis">
          <ac:chgData name="ĐÀO TRANG" userId="361a03a9eef70802" providerId="LiveId" clId="{67B38E1A-7AE8-4165-B04B-7C3DC36CBB7C}" dt="2025-03-26T22:24:37.355" v="38351"/>
          <ac:spMkLst>
            <pc:docMk/>
            <pc:sldMasterMk cId="0" sldId="2147483648"/>
            <ac:spMk id="547" creationId="{0E6F468E-654A-27B9-2697-A1B6D0658E24}"/>
          </ac:spMkLst>
        </pc:spChg>
        <pc:spChg chg="add del mod ord modVis">
          <ac:chgData name="ĐÀO TRANG" userId="361a03a9eef70802" providerId="LiveId" clId="{67B38E1A-7AE8-4165-B04B-7C3DC36CBB7C}" dt="2025-03-26T22:26:36.754" v="39032"/>
          <ac:spMkLst>
            <pc:docMk/>
            <pc:sldMasterMk cId="0" sldId="2147483648"/>
            <ac:spMk id="548" creationId="{2E388E64-5C4C-C215-F8C0-5C0E98198699}"/>
          </ac:spMkLst>
        </pc:spChg>
        <pc:spChg chg="add mod ord">
          <ac:chgData name="ĐÀO TRANG" userId="361a03a9eef70802" providerId="LiveId" clId="{67B38E1A-7AE8-4165-B04B-7C3DC36CBB7C}" dt="2025-03-26T22:26:22.456" v="38766"/>
          <ac:spMkLst>
            <pc:docMk/>
            <pc:sldMasterMk cId="0" sldId="2147483648"/>
            <ac:spMk id="549" creationId="{562F8F6A-FB48-9114-D9C8-EAB7DB5C7C4E}"/>
          </ac:spMkLst>
        </pc:spChg>
        <pc:spChg chg="add mod ord">
          <ac:chgData name="ĐÀO TRANG" userId="361a03a9eef70802" providerId="LiveId" clId="{67B38E1A-7AE8-4165-B04B-7C3DC36CBB7C}" dt="2025-03-26T22:26:25.847" v="39017"/>
          <ac:spMkLst>
            <pc:docMk/>
            <pc:sldMasterMk cId="0" sldId="2147483648"/>
            <ac:spMk id="550" creationId="{E187B187-92F3-52EE-72B3-A6E12660EF3C}"/>
          </ac:spMkLst>
        </pc:spChg>
        <pc:spChg chg="add del mod ord modVis">
          <ac:chgData name="ĐÀO TRANG" userId="361a03a9eef70802" providerId="LiveId" clId="{67B38E1A-7AE8-4165-B04B-7C3DC36CBB7C}" dt="2025-03-26T22:26:49.949" v="39233"/>
          <ac:spMkLst>
            <pc:docMk/>
            <pc:sldMasterMk cId="0" sldId="2147483648"/>
            <ac:spMk id="551" creationId="{FC29946A-9701-F36C-77AD-F6FB271ED757}"/>
          </ac:spMkLst>
        </pc:spChg>
        <pc:spChg chg="add del mod ord modVis">
          <ac:chgData name="ĐÀO TRANG" userId="361a03a9eef70802" providerId="LiveId" clId="{67B38E1A-7AE8-4165-B04B-7C3DC36CBB7C}" dt="2025-03-26T22:30:33.592" v="39397"/>
          <ac:spMkLst>
            <pc:docMk/>
            <pc:sldMasterMk cId="0" sldId="2147483648"/>
            <ac:spMk id="552" creationId="{03172C78-DE87-5091-0773-677FFB761081}"/>
          </ac:spMkLst>
        </pc:spChg>
        <pc:spChg chg="add del mod ord modVis">
          <ac:chgData name="ĐÀO TRANG" userId="361a03a9eef70802" providerId="LiveId" clId="{67B38E1A-7AE8-4165-B04B-7C3DC36CBB7C}" dt="2025-03-26T22:31:07.409" v="39558"/>
          <ac:spMkLst>
            <pc:docMk/>
            <pc:sldMasterMk cId="0" sldId="2147483648"/>
            <ac:spMk id="553" creationId="{6D216D2C-5675-F781-29D3-73736A0BA69B}"/>
          </ac:spMkLst>
        </pc:spChg>
        <pc:spChg chg="add del mod ord modVis">
          <ac:chgData name="ĐÀO TRANG" userId="361a03a9eef70802" providerId="LiveId" clId="{67B38E1A-7AE8-4165-B04B-7C3DC36CBB7C}" dt="2025-03-26T22:31:20.524" v="39719"/>
          <ac:spMkLst>
            <pc:docMk/>
            <pc:sldMasterMk cId="0" sldId="2147483648"/>
            <ac:spMk id="554" creationId="{2CCA5CF7-E11E-1C3D-FBF7-F17135FB3A2F}"/>
          </ac:spMkLst>
        </pc:spChg>
        <pc:spChg chg="add del mod ord modVis">
          <ac:chgData name="ĐÀO TRANG" userId="361a03a9eef70802" providerId="LiveId" clId="{67B38E1A-7AE8-4165-B04B-7C3DC36CBB7C}" dt="2025-03-26T22:31:35.321" v="39880"/>
          <ac:spMkLst>
            <pc:docMk/>
            <pc:sldMasterMk cId="0" sldId="2147483648"/>
            <ac:spMk id="555" creationId="{4AED45A7-D13F-00C7-3D5B-391FF31FCF4D}"/>
          </ac:spMkLst>
        </pc:spChg>
        <pc:spChg chg="add del mod ord modVis">
          <ac:chgData name="ĐÀO TRANG" userId="361a03a9eef70802" providerId="LiveId" clId="{67B38E1A-7AE8-4165-B04B-7C3DC36CBB7C}" dt="2025-03-26T22:31:49.066" v="40041"/>
          <ac:spMkLst>
            <pc:docMk/>
            <pc:sldMasterMk cId="0" sldId="2147483648"/>
            <ac:spMk id="556" creationId="{108FA1E0-7B09-5250-839F-4C2F57581B03}"/>
          </ac:spMkLst>
        </pc:spChg>
        <pc:spChg chg="add del mod ord modVis">
          <ac:chgData name="ĐÀO TRANG" userId="361a03a9eef70802" providerId="LiveId" clId="{67B38E1A-7AE8-4165-B04B-7C3DC36CBB7C}" dt="2025-03-26T22:32:04.406" v="40202"/>
          <ac:spMkLst>
            <pc:docMk/>
            <pc:sldMasterMk cId="0" sldId="2147483648"/>
            <ac:spMk id="557" creationId="{D7ACCEA9-AF1C-91E7-F1C5-7C8BB3C941C6}"/>
          </ac:spMkLst>
        </pc:spChg>
        <pc:spChg chg="add del mod ord modVis">
          <ac:chgData name="ĐÀO TRANG" userId="361a03a9eef70802" providerId="LiveId" clId="{67B38E1A-7AE8-4165-B04B-7C3DC36CBB7C}" dt="2025-03-26T22:32:49.182" v="40379"/>
          <ac:spMkLst>
            <pc:docMk/>
            <pc:sldMasterMk cId="0" sldId="2147483648"/>
            <ac:spMk id="558" creationId="{5F5B283E-31A3-76E4-176B-29DFF07666D0}"/>
          </ac:spMkLst>
        </pc:spChg>
        <pc:spChg chg="add del mod ord modVis">
          <ac:chgData name="ĐÀO TRANG" userId="361a03a9eef70802" providerId="LiveId" clId="{67B38E1A-7AE8-4165-B04B-7C3DC36CBB7C}" dt="2025-03-26T22:33:03.720" v="40582"/>
          <ac:spMkLst>
            <pc:docMk/>
            <pc:sldMasterMk cId="0" sldId="2147483648"/>
            <ac:spMk id="559" creationId="{32ABF9A4-EB30-CCEB-84DF-99092CC4946E}"/>
          </ac:spMkLst>
        </pc:spChg>
        <pc:spChg chg="add del mod ord modVis">
          <ac:chgData name="ĐÀO TRANG" userId="361a03a9eef70802" providerId="LiveId" clId="{67B38E1A-7AE8-4165-B04B-7C3DC36CBB7C}" dt="2025-03-26T22:33:18.527" v="40835"/>
          <ac:spMkLst>
            <pc:docMk/>
            <pc:sldMasterMk cId="0" sldId="2147483648"/>
            <ac:spMk id="560" creationId="{18D81A66-AFCB-1F72-2081-A3DCFD9E4E68}"/>
          </ac:spMkLst>
        </pc:spChg>
        <pc:spChg chg="add del mod ord modVis">
          <ac:chgData name="ĐÀO TRANG" userId="361a03a9eef70802" providerId="LiveId" clId="{67B38E1A-7AE8-4165-B04B-7C3DC36CBB7C}" dt="2025-03-26T22:33:31.487" v="41047"/>
          <ac:spMkLst>
            <pc:docMk/>
            <pc:sldMasterMk cId="0" sldId="2147483648"/>
            <ac:spMk id="561" creationId="{3A2F8820-C963-07C2-A4E4-E59EB6115F89}"/>
          </ac:spMkLst>
        </pc:spChg>
        <pc:spChg chg="add del mod ord modVis">
          <ac:chgData name="ĐÀO TRANG" userId="361a03a9eef70802" providerId="LiveId" clId="{67B38E1A-7AE8-4165-B04B-7C3DC36CBB7C}" dt="2025-03-26T22:33:44.420" v="41208"/>
          <ac:spMkLst>
            <pc:docMk/>
            <pc:sldMasterMk cId="0" sldId="2147483648"/>
            <ac:spMk id="562" creationId="{5184CF94-1786-AFF5-5675-D5F1CAD70E84}"/>
          </ac:spMkLst>
        </pc:spChg>
        <pc:spChg chg="add del mod ord modVis">
          <ac:chgData name="ĐÀO TRANG" userId="361a03a9eef70802" providerId="LiveId" clId="{67B38E1A-7AE8-4165-B04B-7C3DC36CBB7C}" dt="2025-03-26T22:34:13.973" v="41369"/>
          <ac:spMkLst>
            <pc:docMk/>
            <pc:sldMasterMk cId="0" sldId="2147483648"/>
            <ac:spMk id="563" creationId="{5943965F-6BAE-E90C-2FAF-271A0E705DA3}"/>
          </ac:spMkLst>
        </pc:spChg>
        <pc:spChg chg="add del mod ord modVis">
          <ac:chgData name="ĐÀO TRANG" userId="361a03a9eef70802" providerId="LiveId" clId="{67B38E1A-7AE8-4165-B04B-7C3DC36CBB7C}" dt="2025-03-26T22:37:36.277" v="41529"/>
          <ac:spMkLst>
            <pc:docMk/>
            <pc:sldMasterMk cId="0" sldId="2147483648"/>
            <ac:spMk id="564" creationId="{DA28EB39-C0B1-A19C-01E4-18CF962A71A7}"/>
          </ac:spMkLst>
        </pc:spChg>
        <pc:spChg chg="add del mod ord modVis">
          <ac:chgData name="ĐÀO TRANG" userId="361a03a9eef70802" providerId="LiveId" clId="{67B38E1A-7AE8-4165-B04B-7C3DC36CBB7C}" dt="2025-03-26T22:37:51.417" v="41713"/>
          <ac:spMkLst>
            <pc:docMk/>
            <pc:sldMasterMk cId="0" sldId="2147483648"/>
            <ac:spMk id="565" creationId="{D7F85E21-00B3-384C-E84F-DDB06C03F03B}"/>
          </ac:spMkLst>
        </pc:spChg>
        <pc:spChg chg="add del mod ord modVis">
          <ac:chgData name="ĐÀO TRANG" userId="361a03a9eef70802" providerId="LiveId" clId="{67B38E1A-7AE8-4165-B04B-7C3DC36CBB7C}" dt="2025-03-26T22:38:04.589" v="41908"/>
          <ac:spMkLst>
            <pc:docMk/>
            <pc:sldMasterMk cId="0" sldId="2147483648"/>
            <ac:spMk id="566" creationId="{76E1CBE3-B295-C716-24F8-BD227C20406F}"/>
          </ac:spMkLst>
        </pc:spChg>
        <pc:spChg chg="add del mod ord modVis">
          <ac:chgData name="ĐÀO TRANG" userId="361a03a9eef70802" providerId="LiveId" clId="{67B38E1A-7AE8-4165-B04B-7C3DC36CBB7C}" dt="2025-03-26T22:38:17.807" v="42131"/>
          <ac:spMkLst>
            <pc:docMk/>
            <pc:sldMasterMk cId="0" sldId="2147483648"/>
            <ac:spMk id="567" creationId="{1916C3D9-99C7-73E6-7780-9179FA4AD830}"/>
          </ac:spMkLst>
        </pc:spChg>
        <pc:spChg chg="add del mod ord modVis">
          <ac:chgData name="ĐÀO TRANG" userId="361a03a9eef70802" providerId="LiveId" clId="{67B38E1A-7AE8-4165-B04B-7C3DC36CBB7C}" dt="2025-03-26T22:38:31.142" v="42361"/>
          <ac:spMkLst>
            <pc:docMk/>
            <pc:sldMasterMk cId="0" sldId="2147483648"/>
            <ac:spMk id="568" creationId="{36DCBC18-95F8-88AE-78A4-1200CDFEE1F3}"/>
          </ac:spMkLst>
        </pc:spChg>
        <pc:spChg chg="add del mod ord modVis">
          <ac:chgData name="ĐÀO TRANG" userId="361a03a9eef70802" providerId="LiveId" clId="{67B38E1A-7AE8-4165-B04B-7C3DC36CBB7C}" dt="2025-03-26T22:38:45.379" v="42560"/>
          <ac:spMkLst>
            <pc:docMk/>
            <pc:sldMasterMk cId="0" sldId="2147483648"/>
            <ac:spMk id="569" creationId="{80DCF62A-730C-7275-38E8-A7829C374A86}"/>
          </ac:spMkLst>
        </pc:spChg>
        <pc:spChg chg="add del mod ord modVis">
          <ac:chgData name="ĐÀO TRANG" userId="361a03a9eef70802" providerId="LiveId" clId="{67B38E1A-7AE8-4165-B04B-7C3DC36CBB7C}" dt="2025-03-26T22:38:58.638" v="42751"/>
          <ac:spMkLst>
            <pc:docMk/>
            <pc:sldMasterMk cId="0" sldId="2147483648"/>
            <ac:spMk id="570" creationId="{0A68ECF3-BC6C-E57E-3741-EB9DEDEEDEC4}"/>
          </ac:spMkLst>
        </pc:spChg>
        <pc:spChg chg="add del mod ord modVis">
          <ac:chgData name="ĐÀO TRANG" userId="361a03a9eef70802" providerId="LiveId" clId="{67B38E1A-7AE8-4165-B04B-7C3DC36CBB7C}" dt="2025-03-26T22:39:12.165" v="42982"/>
          <ac:spMkLst>
            <pc:docMk/>
            <pc:sldMasterMk cId="0" sldId="2147483648"/>
            <ac:spMk id="571" creationId="{0A252982-86AB-C5CB-5E22-6906FCD435C2}"/>
          </ac:spMkLst>
        </pc:spChg>
        <pc:spChg chg="add del mod ord modVis">
          <ac:chgData name="ĐÀO TRANG" userId="361a03a9eef70802" providerId="LiveId" clId="{67B38E1A-7AE8-4165-B04B-7C3DC36CBB7C}" dt="2025-03-26T22:39:27.424" v="43189"/>
          <ac:spMkLst>
            <pc:docMk/>
            <pc:sldMasterMk cId="0" sldId="2147483648"/>
            <ac:spMk id="572" creationId="{C504E22A-9C7D-CA97-943F-7CAF9C775632}"/>
          </ac:spMkLst>
        </pc:spChg>
        <pc:spChg chg="add del mod ord modVis">
          <ac:chgData name="ĐÀO TRANG" userId="361a03a9eef70802" providerId="LiveId" clId="{67B38E1A-7AE8-4165-B04B-7C3DC36CBB7C}" dt="2025-03-26T22:39:40.550" v="43372"/>
          <ac:spMkLst>
            <pc:docMk/>
            <pc:sldMasterMk cId="0" sldId="2147483648"/>
            <ac:spMk id="573" creationId="{C7F3C157-2B6C-6B69-05F1-FEB77042A17E}"/>
          </ac:spMkLst>
        </pc:spChg>
        <pc:spChg chg="add del mod ord modVis">
          <ac:chgData name="ĐÀO TRANG" userId="361a03a9eef70802" providerId="LiveId" clId="{67B38E1A-7AE8-4165-B04B-7C3DC36CBB7C}" dt="2025-03-26T22:40:54.173" v="43556"/>
          <ac:spMkLst>
            <pc:docMk/>
            <pc:sldMasterMk cId="0" sldId="2147483648"/>
            <ac:spMk id="574" creationId="{4AFCED6F-C3BA-85A6-2C54-25B19DBB98D1}"/>
          </ac:spMkLst>
        </pc:spChg>
        <pc:spChg chg="add del mod ord modVis">
          <ac:chgData name="ĐÀO TRANG" userId="361a03a9eef70802" providerId="LiveId" clId="{67B38E1A-7AE8-4165-B04B-7C3DC36CBB7C}" dt="2025-03-26T22:41:08.405" v="43738"/>
          <ac:spMkLst>
            <pc:docMk/>
            <pc:sldMasterMk cId="0" sldId="2147483648"/>
            <ac:spMk id="575" creationId="{EF3D5E36-B398-6876-3BCB-C3B3390DC88F}"/>
          </ac:spMkLst>
        </pc:spChg>
        <pc:spChg chg="add del mod ord modVis">
          <ac:chgData name="ĐÀO TRANG" userId="361a03a9eef70802" providerId="LiveId" clId="{67B38E1A-7AE8-4165-B04B-7C3DC36CBB7C}" dt="2025-03-26T22:41:22.342" v="43924"/>
          <ac:spMkLst>
            <pc:docMk/>
            <pc:sldMasterMk cId="0" sldId="2147483648"/>
            <ac:spMk id="576" creationId="{49688A5A-D6A0-B3F3-CCED-385A447C5B63}"/>
          </ac:spMkLst>
        </pc:spChg>
        <pc:spChg chg="add del mod ord modVis">
          <ac:chgData name="ĐÀO TRANG" userId="361a03a9eef70802" providerId="LiveId" clId="{67B38E1A-7AE8-4165-B04B-7C3DC36CBB7C}" dt="2025-03-26T22:41:37.460" v="44112"/>
          <ac:spMkLst>
            <pc:docMk/>
            <pc:sldMasterMk cId="0" sldId="2147483648"/>
            <ac:spMk id="577" creationId="{380DBB04-38B6-659C-69CD-9D21E7A0EFFE}"/>
          </ac:spMkLst>
        </pc:spChg>
        <pc:spChg chg="add del mod ord modVis">
          <ac:chgData name="ĐÀO TRANG" userId="361a03a9eef70802" providerId="LiveId" clId="{67B38E1A-7AE8-4165-B04B-7C3DC36CBB7C}" dt="2025-03-26T22:41:50.590" v="44297"/>
          <ac:spMkLst>
            <pc:docMk/>
            <pc:sldMasterMk cId="0" sldId="2147483648"/>
            <ac:spMk id="578" creationId="{1E29A4A5-3540-6C44-9241-0205DC469842}"/>
          </ac:spMkLst>
        </pc:spChg>
        <pc:spChg chg="add del mod ord modVis">
          <ac:chgData name="ĐÀO TRANG" userId="361a03a9eef70802" providerId="LiveId" clId="{67B38E1A-7AE8-4165-B04B-7C3DC36CBB7C}" dt="2025-03-26T22:42:24.974" v="44482"/>
          <ac:spMkLst>
            <pc:docMk/>
            <pc:sldMasterMk cId="0" sldId="2147483648"/>
            <ac:spMk id="579" creationId="{6A85A77F-946A-C147-86F4-8AA01327F49C}"/>
          </ac:spMkLst>
        </pc:spChg>
        <pc:spChg chg="add del mod ord modVis">
          <ac:chgData name="ĐÀO TRANG" userId="361a03a9eef70802" providerId="LiveId" clId="{67B38E1A-7AE8-4165-B04B-7C3DC36CBB7C}" dt="2025-03-26T22:42:38.275" v="44664"/>
          <ac:spMkLst>
            <pc:docMk/>
            <pc:sldMasterMk cId="0" sldId="2147483648"/>
            <ac:spMk id="580" creationId="{02048A4A-6B1B-0FD2-D298-B3B6C1111D8C}"/>
          </ac:spMkLst>
        </pc:spChg>
        <pc:spChg chg="add del mod ord modVis">
          <ac:chgData name="ĐÀO TRANG" userId="361a03a9eef70802" providerId="LiveId" clId="{67B38E1A-7AE8-4165-B04B-7C3DC36CBB7C}" dt="2025-03-26T22:42:51.460" v="44853"/>
          <ac:spMkLst>
            <pc:docMk/>
            <pc:sldMasterMk cId="0" sldId="2147483648"/>
            <ac:spMk id="581" creationId="{059E2B62-48EE-E99F-A6E4-2093E704D131}"/>
          </ac:spMkLst>
        </pc:spChg>
        <pc:spChg chg="add del mod ord modVis">
          <ac:chgData name="ĐÀO TRANG" userId="361a03a9eef70802" providerId="LiveId" clId="{67B38E1A-7AE8-4165-B04B-7C3DC36CBB7C}" dt="2025-03-26T22:43:04.611" v="45034"/>
          <ac:spMkLst>
            <pc:docMk/>
            <pc:sldMasterMk cId="0" sldId="2147483648"/>
            <ac:spMk id="582" creationId="{DB882AA5-4D26-0DB7-8B74-27D25DF480D2}"/>
          </ac:spMkLst>
        </pc:spChg>
        <pc:spChg chg="add del mod ord modVis">
          <ac:chgData name="ĐÀO TRANG" userId="361a03a9eef70802" providerId="LiveId" clId="{67B38E1A-7AE8-4165-B04B-7C3DC36CBB7C}" dt="2025-03-26T22:43:17.927" v="45235"/>
          <ac:spMkLst>
            <pc:docMk/>
            <pc:sldMasterMk cId="0" sldId="2147483648"/>
            <ac:spMk id="583" creationId="{ECF9D138-E6A0-577A-FC1D-F37B46790B8F}"/>
          </ac:spMkLst>
        </pc:spChg>
        <pc:spChg chg="add del mod ord modVis">
          <ac:chgData name="ĐÀO TRANG" userId="361a03a9eef70802" providerId="LiveId" clId="{67B38E1A-7AE8-4165-B04B-7C3DC36CBB7C}" dt="2025-03-26T22:43:31.531" v="45417"/>
          <ac:spMkLst>
            <pc:docMk/>
            <pc:sldMasterMk cId="0" sldId="2147483648"/>
            <ac:spMk id="584" creationId="{19169E4C-9935-664A-484C-A2CE653396C3}"/>
          </ac:spMkLst>
        </pc:spChg>
        <pc:spChg chg="add del mod ord modVis">
          <ac:chgData name="ĐÀO TRANG" userId="361a03a9eef70802" providerId="LiveId" clId="{67B38E1A-7AE8-4165-B04B-7C3DC36CBB7C}" dt="2025-03-26T22:44:33.490" v="45603"/>
          <ac:spMkLst>
            <pc:docMk/>
            <pc:sldMasterMk cId="0" sldId="2147483648"/>
            <ac:spMk id="585" creationId="{DD1CBC78-52E4-A07F-0B36-C4AC6EE3CF02}"/>
          </ac:spMkLst>
        </pc:spChg>
        <pc:spChg chg="add del mod ord modVis">
          <ac:chgData name="ĐÀO TRANG" userId="361a03a9eef70802" providerId="LiveId" clId="{67B38E1A-7AE8-4165-B04B-7C3DC36CBB7C}" dt="2025-03-26T22:44:48.680" v="45786"/>
          <ac:spMkLst>
            <pc:docMk/>
            <pc:sldMasterMk cId="0" sldId="2147483648"/>
            <ac:spMk id="586" creationId="{C33A4859-D186-E06D-AA3A-3E7C314BB47E}"/>
          </ac:spMkLst>
        </pc:spChg>
        <pc:spChg chg="add del mod ord modVis">
          <ac:chgData name="ĐÀO TRANG" userId="361a03a9eef70802" providerId="LiveId" clId="{67B38E1A-7AE8-4165-B04B-7C3DC36CBB7C}" dt="2025-03-26T22:45:34.524" v="45968"/>
          <ac:spMkLst>
            <pc:docMk/>
            <pc:sldMasterMk cId="0" sldId="2147483648"/>
            <ac:spMk id="587" creationId="{8F935890-0DE3-137C-9A82-26FAE0BFC251}"/>
          </ac:spMkLst>
        </pc:spChg>
        <pc:spChg chg="add del mod ord modVis">
          <ac:chgData name="ĐÀO TRANG" userId="361a03a9eef70802" providerId="LiveId" clId="{67B38E1A-7AE8-4165-B04B-7C3DC36CBB7C}" dt="2025-03-26T22:45:49.604" v="46150"/>
          <ac:spMkLst>
            <pc:docMk/>
            <pc:sldMasterMk cId="0" sldId="2147483648"/>
            <ac:spMk id="588" creationId="{0B5BD9BB-88B2-FFF8-1D45-6801F9315D87}"/>
          </ac:spMkLst>
        </pc:spChg>
        <pc:spChg chg="add del mod ord modVis">
          <ac:chgData name="ĐÀO TRANG" userId="361a03a9eef70802" providerId="LiveId" clId="{67B38E1A-7AE8-4165-B04B-7C3DC36CBB7C}" dt="2025-03-26T22:47:54.123" v="46335"/>
          <ac:spMkLst>
            <pc:docMk/>
            <pc:sldMasterMk cId="0" sldId="2147483648"/>
            <ac:spMk id="589" creationId="{3E8C8024-9365-240B-B071-3E90E4746765}"/>
          </ac:spMkLst>
        </pc:spChg>
        <pc:spChg chg="add del mod ord modVis">
          <ac:chgData name="ĐÀO TRANG" userId="361a03a9eef70802" providerId="LiveId" clId="{67B38E1A-7AE8-4165-B04B-7C3DC36CBB7C}" dt="2025-03-26T22:48:08.769" v="46523"/>
          <ac:spMkLst>
            <pc:docMk/>
            <pc:sldMasterMk cId="0" sldId="2147483648"/>
            <ac:spMk id="590" creationId="{F643D97D-9685-F23B-1B27-67FB563111BF}"/>
          </ac:spMkLst>
        </pc:spChg>
        <pc:spChg chg="add del mod ord modVis">
          <ac:chgData name="ĐÀO TRANG" userId="361a03a9eef70802" providerId="LiveId" clId="{67B38E1A-7AE8-4165-B04B-7C3DC36CBB7C}" dt="2025-03-26T22:48:22.357" v="46710"/>
          <ac:spMkLst>
            <pc:docMk/>
            <pc:sldMasterMk cId="0" sldId="2147483648"/>
            <ac:spMk id="591" creationId="{17176048-B5E4-FAFA-B9CD-98EEC805A338}"/>
          </ac:spMkLst>
        </pc:spChg>
        <pc:spChg chg="add del mod ord modVis">
          <ac:chgData name="ĐÀO TRANG" userId="361a03a9eef70802" providerId="LiveId" clId="{67B38E1A-7AE8-4165-B04B-7C3DC36CBB7C}" dt="2025-03-26T22:48:40.890" v="46893"/>
          <ac:spMkLst>
            <pc:docMk/>
            <pc:sldMasterMk cId="0" sldId="2147483648"/>
            <ac:spMk id="592" creationId="{E3C6555E-D516-E468-D6FA-98C721712D15}"/>
          </ac:spMkLst>
        </pc:spChg>
        <pc:spChg chg="add del mod ord modVis">
          <ac:chgData name="ĐÀO TRANG" userId="361a03a9eef70802" providerId="LiveId" clId="{67B38E1A-7AE8-4165-B04B-7C3DC36CBB7C}" dt="2025-03-26T22:48:54.307" v="47079"/>
          <ac:spMkLst>
            <pc:docMk/>
            <pc:sldMasterMk cId="0" sldId="2147483648"/>
            <ac:spMk id="593" creationId="{AC86C2D2-1E72-6609-3DD1-823DAC553451}"/>
          </ac:spMkLst>
        </pc:spChg>
        <pc:spChg chg="add del mod ord modVis">
          <ac:chgData name="ĐÀO TRANG" userId="361a03a9eef70802" providerId="LiveId" clId="{67B38E1A-7AE8-4165-B04B-7C3DC36CBB7C}" dt="2025-03-26T22:49:07.710" v="47297"/>
          <ac:spMkLst>
            <pc:docMk/>
            <pc:sldMasterMk cId="0" sldId="2147483648"/>
            <ac:spMk id="594" creationId="{FBAE18DE-7169-01D1-3B3E-6A54E4689EFA}"/>
          </ac:spMkLst>
        </pc:spChg>
        <pc:spChg chg="add del mod ord modVis">
          <ac:chgData name="ĐÀO TRANG" userId="361a03a9eef70802" providerId="LiveId" clId="{67B38E1A-7AE8-4165-B04B-7C3DC36CBB7C}" dt="2025-03-26T22:49:21.953" v="47496"/>
          <ac:spMkLst>
            <pc:docMk/>
            <pc:sldMasterMk cId="0" sldId="2147483648"/>
            <ac:spMk id="595" creationId="{C574AB6E-3DD9-96BA-9052-31080A87C66A}"/>
          </ac:spMkLst>
        </pc:spChg>
        <pc:spChg chg="add del mod ord modVis">
          <ac:chgData name="ĐÀO TRANG" userId="361a03a9eef70802" providerId="LiveId" clId="{67B38E1A-7AE8-4165-B04B-7C3DC36CBB7C}" dt="2025-03-26T22:49:36.518" v="47678"/>
          <ac:spMkLst>
            <pc:docMk/>
            <pc:sldMasterMk cId="0" sldId="2147483648"/>
            <ac:spMk id="596" creationId="{4FA480A4-2BF4-327A-3130-48A73DE0D0D8}"/>
          </ac:spMkLst>
        </pc:spChg>
        <pc:spChg chg="add del mod ord modVis">
          <ac:chgData name="ĐÀO TRANG" userId="361a03a9eef70802" providerId="LiveId" clId="{67B38E1A-7AE8-4165-B04B-7C3DC36CBB7C}" dt="2025-03-26T22:49:50.354" v="47862"/>
          <ac:spMkLst>
            <pc:docMk/>
            <pc:sldMasterMk cId="0" sldId="2147483648"/>
            <ac:spMk id="597" creationId="{F7FB8C0E-5D6D-8EF0-DC69-668A47ECDACF}"/>
          </ac:spMkLst>
        </pc:spChg>
        <pc:spChg chg="add del mod ord modVis">
          <ac:chgData name="ĐÀO TRANG" userId="361a03a9eef70802" providerId="LiveId" clId="{67B38E1A-7AE8-4165-B04B-7C3DC36CBB7C}" dt="2025-03-26T22:50:03.650" v="48046"/>
          <ac:spMkLst>
            <pc:docMk/>
            <pc:sldMasterMk cId="0" sldId="2147483648"/>
            <ac:spMk id="598" creationId="{BF1E4F55-47F6-1461-D8C6-2BFF920A913F}"/>
          </ac:spMkLst>
        </pc:spChg>
        <pc:spChg chg="add del mod ord modVis">
          <ac:chgData name="ĐÀO TRANG" userId="361a03a9eef70802" providerId="LiveId" clId="{67B38E1A-7AE8-4165-B04B-7C3DC36CBB7C}" dt="2025-03-26T22:50:18.787" v="48235"/>
          <ac:spMkLst>
            <pc:docMk/>
            <pc:sldMasterMk cId="0" sldId="2147483648"/>
            <ac:spMk id="599" creationId="{D0169C93-4F80-DA20-DEA1-3CEE3B60842D}"/>
          </ac:spMkLst>
        </pc:spChg>
        <pc:spChg chg="add del mod ord modVis">
          <ac:chgData name="ĐÀO TRANG" userId="361a03a9eef70802" providerId="LiveId" clId="{67B38E1A-7AE8-4165-B04B-7C3DC36CBB7C}" dt="2025-03-26T22:50:33.419" v="48418"/>
          <ac:spMkLst>
            <pc:docMk/>
            <pc:sldMasterMk cId="0" sldId="2147483648"/>
            <ac:spMk id="600" creationId="{FF1BDF2F-4F2A-6EC1-1D9A-BD13608A48AC}"/>
          </ac:spMkLst>
        </pc:spChg>
        <pc:spChg chg="add del mod ord modVis">
          <ac:chgData name="ĐÀO TRANG" userId="361a03a9eef70802" providerId="LiveId" clId="{67B38E1A-7AE8-4165-B04B-7C3DC36CBB7C}" dt="2025-03-26T22:51:00.635" v="48602"/>
          <ac:spMkLst>
            <pc:docMk/>
            <pc:sldMasterMk cId="0" sldId="2147483648"/>
            <ac:spMk id="601" creationId="{5D006048-DEE3-A853-2720-5A3E9226311D}"/>
          </ac:spMkLst>
        </pc:spChg>
        <pc:spChg chg="add del mod ord modVis">
          <ac:chgData name="ĐÀO TRANG" userId="361a03a9eef70802" providerId="LiveId" clId="{67B38E1A-7AE8-4165-B04B-7C3DC36CBB7C}" dt="2025-03-26T22:51:41.273" v="48784"/>
          <ac:spMkLst>
            <pc:docMk/>
            <pc:sldMasterMk cId="0" sldId="2147483648"/>
            <ac:spMk id="602" creationId="{4741A0D3-26BC-1FAB-FB2F-05DF5A9B248E}"/>
          </ac:spMkLst>
        </pc:spChg>
        <pc:spChg chg="add del mod ord modVis">
          <ac:chgData name="ĐÀO TRANG" userId="361a03a9eef70802" providerId="LiveId" clId="{67B38E1A-7AE8-4165-B04B-7C3DC36CBB7C}" dt="2025-03-26T22:56:52.881" v="48966"/>
          <ac:spMkLst>
            <pc:docMk/>
            <pc:sldMasterMk cId="0" sldId="2147483648"/>
            <ac:spMk id="603" creationId="{42F38D74-EFE2-550D-ED18-E62B5CE9DDCB}"/>
          </ac:spMkLst>
        </pc:spChg>
        <pc:spChg chg="add del mod ord modVis">
          <ac:chgData name="ĐÀO TRANG" userId="361a03a9eef70802" providerId="LiveId" clId="{67B38E1A-7AE8-4165-B04B-7C3DC36CBB7C}" dt="2025-03-26T22:57:09.052" v="49149"/>
          <ac:spMkLst>
            <pc:docMk/>
            <pc:sldMasterMk cId="0" sldId="2147483648"/>
            <ac:spMk id="604" creationId="{1643420D-FD71-9328-9546-7044B49D075E}"/>
          </ac:spMkLst>
        </pc:spChg>
        <pc:spChg chg="add del mod ord modVis">
          <ac:chgData name="ĐÀO TRANG" userId="361a03a9eef70802" providerId="LiveId" clId="{67B38E1A-7AE8-4165-B04B-7C3DC36CBB7C}" dt="2025-03-26T22:57:22.576" v="49331"/>
          <ac:spMkLst>
            <pc:docMk/>
            <pc:sldMasterMk cId="0" sldId="2147483648"/>
            <ac:spMk id="605" creationId="{1D868621-492E-79AF-9288-A4DB510EFF0D}"/>
          </ac:spMkLst>
        </pc:spChg>
        <pc:spChg chg="add del mod ord modVis">
          <ac:chgData name="ĐÀO TRANG" userId="361a03a9eef70802" providerId="LiveId" clId="{67B38E1A-7AE8-4165-B04B-7C3DC36CBB7C}" dt="2025-03-26T23:01:49.611" v="49514"/>
          <ac:spMkLst>
            <pc:docMk/>
            <pc:sldMasterMk cId="0" sldId="2147483648"/>
            <ac:spMk id="606" creationId="{C3C0747F-F71F-C9F8-0850-F903F8069C62}"/>
          </ac:spMkLst>
        </pc:spChg>
        <pc:spChg chg="add del mod ord modVis">
          <ac:chgData name="ĐÀO TRANG" userId="361a03a9eef70802" providerId="LiveId" clId="{67B38E1A-7AE8-4165-B04B-7C3DC36CBB7C}" dt="2025-03-26T23:02:04.516" v="49704"/>
          <ac:spMkLst>
            <pc:docMk/>
            <pc:sldMasterMk cId="0" sldId="2147483648"/>
            <ac:spMk id="607" creationId="{B48A833B-9C1A-22D2-EFCD-D80E1FE71B83}"/>
          </ac:spMkLst>
        </pc:spChg>
        <pc:spChg chg="add del mod ord modVis">
          <ac:chgData name="ĐÀO TRANG" userId="361a03a9eef70802" providerId="LiveId" clId="{67B38E1A-7AE8-4165-B04B-7C3DC36CBB7C}" dt="2025-03-26T23:02:18.022" v="49905"/>
          <ac:spMkLst>
            <pc:docMk/>
            <pc:sldMasterMk cId="0" sldId="2147483648"/>
            <ac:spMk id="608" creationId="{ED968CA3-C1A2-F482-7F49-2E8F602E4893}"/>
          </ac:spMkLst>
        </pc:spChg>
        <pc:spChg chg="add del mod ord modVis">
          <ac:chgData name="ĐÀO TRANG" userId="361a03a9eef70802" providerId="LiveId" clId="{67B38E1A-7AE8-4165-B04B-7C3DC36CBB7C}" dt="2025-03-26T23:02:31.672" v="50087"/>
          <ac:spMkLst>
            <pc:docMk/>
            <pc:sldMasterMk cId="0" sldId="2147483648"/>
            <ac:spMk id="609" creationId="{5AEC3F79-1930-3C87-993A-0B4C4236B317}"/>
          </ac:spMkLst>
        </pc:spChg>
        <pc:spChg chg="add del mod ord modVis">
          <ac:chgData name="ĐÀO TRANG" userId="361a03a9eef70802" providerId="LiveId" clId="{67B38E1A-7AE8-4165-B04B-7C3DC36CBB7C}" dt="2025-03-26T23:03:21.933" v="50274"/>
          <ac:spMkLst>
            <pc:docMk/>
            <pc:sldMasterMk cId="0" sldId="2147483648"/>
            <ac:spMk id="610" creationId="{F6EB5371-075C-1EEF-C8BA-9B6A3E3C59C7}"/>
          </ac:spMkLst>
        </pc:spChg>
        <pc:spChg chg="add del mod ord modVis">
          <ac:chgData name="ĐÀO TRANG" userId="361a03a9eef70802" providerId="LiveId" clId="{67B38E1A-7AE8-4165-B04B-7C3DC36CBB7C}" dt="2025-03-26T23:03:37.232" v="50459"/>
          <ac:spMkLst>
            <pc:docMk/>
            <pc:sldMasterMk cId="0" sldId="2147483648"/>
            <ac:spMk id="611" creationId="{DD856682-D1DD-07A1-783B-53C8D9892A13}"/>
          </ac:spMkLst>
        </pc:spChg>
        <pc:spChg chg="add del mod ord modVis">
          <ac:chgData name="ĐÀO TRANG" userId="361a03a9eef70802" providerId="LiveId" clId="{67B38E1A-7AE8-4165-B04B-7C3DC36CBB7C}" dt="2025-03-26T23:03:52.036" v="50644"/>
          <ac:spMkLst>
            <pc:docMk/>
            <pc:sldMasterMk cId="0" sldId="2147483648"/>
            <ac:spMk id="612" creationId="{E3673898-B086-328A-DA37-DD206A799408}"/>
          </ac:spMkLst>
        </pc:spChg>
        <pc:spChg chg="add del mod ord modVis">
          <ac:chgData name="ĐÀO TRANG" userId="361a03a9eef70802" providerId="LiveId" clId="{67B38E1A-7AE8-4165-B04B-7C3DC36CBB7C}" dt="2025-03-26T23:04:08.666" v="50832"/>
          <ac:spMkLst>
            <pc:docMk/>
            <pc:sldMasterMk cId="0" sldId="2147483648"/>
            <ac:spMk id="613" creationId="{0D41E1DF-5755-30B1-24AA-E5332A81C01E}"/>
          </ac:spMkLst>
        </pc:spChg>
        <pc:spChg chg="add del mod ord modVis">
          <ac:chgData name="ĐÀO TRANG" userId="361a03a9eef70802" providerId="LiveId" clId="{67B38E1A-7AE8-4165-B04B-7C3DC36CBB7C}" dt="2025-03-26T23:05:09.688" v="51014"/>
          <ac:spMkLst>
            <pc:docMk/>
            <pc:sldMasterMk cId="0" sldId="2147483648"/>
            <ac:spMk id="614" creationId="{2C1148CD-CBCB-460D-656D-779E42A66D5F}"/>
          </ac:spMkLst>
        </pc:spChg>
        <pc:spChg chg="add del mod ord modVis">
          <ac:chgData name="ĐÀO TRANG" userId="361a03a9eef70802" providerId="LiveId" clId="{67B38E1A-7AE8-4165-B04B-7C3DC36CBB7C}" dt="2025-03-26T23:09:52.906" v="51195"/>
          <ac:spMkLst>
            <pc:docMk/>
            <pc:sldMasterMk cId="0" sldId="2147483648"/>
            <ac:spMk id="615" creationId="{D785CA1B-23D8-58D5-D1D0-CFD70189BFF6}"/>
          </ac:spMkLst>
        </pc:spChg>
        <pc:spChg chg="add del mod ord modVis">
          <ac:chgData name="ĐÀO TRANG" userId="361a03a9eef70802" providerId="LiveId" clId="{67B38E1A-7AE8-4165-B04B-7C3DC36CBB7C}" dt="2025-03-26T23:13:53.188" v="51422"/>
          <ac:spMkLst>
            <pc:docMk/>
            <pc:sldMasterMk cId="0" sldId="2147483648"/>
            <ac:spMk id="616" creationId="{CB1434FB-E35A-F5DF-AAD5-D65A9F83BA2C}"/>
          </ac:spMkLst>
        </pc:spChg>
        <pc:spChg chg="add del mod ord modVis">
          <ac:chgData name="ĐÀO TRANG" userId="361a03a9eef70802" providerId="LiveId" clId="{67B38E1A-7AE8-4165-B04B-7C3DC36CBB7C}" dt="2025-03-26T23:14:06.999" v="51646"/>
          <ac:spMkLst>
            <pc:docMk/>
            <pc:sldMasterMk cId="0" sldId="2147483648"/>
            <ac:spMk id="617" creationId="{193C9188-3B90-2DDE-5E9F-6029CF555A19}"/>
          </ac:spMkLst>
        </pc:spChg>
        <pc:spChg chg="add del mod ord modVis">
          <ac:chgData name="ĐÀO TRANG" userId="361a03a9eef70802" providerId="LiveId" clId="{67B38E1A-7AE8-4165-B04B-7C3DC36CBB7C}" dt="2025-03-26T23:14:21.034" v="51871"/>
          <ac:spMkLst>
            <pc:docMk/>
            <pc:sldMasterMk cId="0" sldId="2147483648"/>
            <ac:spMk id="618" creationId="{1116E260-A53D-BFC5-7617-FB7D3AA61044}"/>
          </ac:spMkLst>
        </pc:spChg>
        <pc:spChg chg="add del mod ord modVis">
          <ac:chgData name="ĐÀO TRANG" userId="361a03a9eef70802" providerId="LiveId" clId="{67B38E1A-7AE8-4165-B04B-7C3DC36CBB7C}" dt="2025-03-26T23:14:34.676" v="52099"/>
          <ac:spMkLst>
            <pc:docMk/>
            <pc:sldMasterMk cId="0" sldId="2147483648"/>
            <ac:spMk id="619" creationId="{3495ECEC-C2D2-43F0-8B75-F85A08A2D54E}"/>
          </ac:spMkLst>
        </pc:spChg>
        <pc:spChg chg="add del mod ord modVis">
          <ac:chgData name="ĐÀO TRANG" userId="361a03a9eef70802" providerId="LiveId" clId="{67B38E1A-7AE8-4165-B04B-7C3DC36CBB7C}" dt="2025-03-26T23:15:05.230" v="52323"/>
          <ac:spMkLst>
            <pc:docMk/>
            <pc:sldMasterMk cId="0" sldId="2147483648"/>
            <ac:spMk id="620" creationId="{A5F6417D-0A64-7A53-D960-D00F16153FAB}"/>
          </ac:spMkLst>
        </pc:spChg>
        <pc:spChg chg="add del mod ord modVis">
          <ac:chgData name="ĐÀO TRANG" userId="361a03a9eef70802" providerId="LiveId" clId="{67B38E1A-7AE8-4165-B04B-7C3DC36CBB7C}" dt="2025-03-26T23:15:18.812" v="52554"/>
          <ac:spMkLst>
            <pc:docMk/>
            <pc:sldMasterMk cId="0" sldId="2147483648"/>
            <ac:spMk id="621" creationId="{68768EB3-5F74-4451-CA64-D20CE4B8650A}"/>
          </ac:spMkLst>
        </pc:spChg>
        <pc:spChg chg="add del mod ord modVis">
          <ac:chgData name="ĐÀO TRANG" userId="361a03a9eef70802" providerId="LiveId" clId="{67B38E1A-7AE8-4165-B04B-7C3DC36CBB7C}" dt="2025-03-26T23:15:32.349" v="52783"/>
          <ac:spMkLst>
            <pc:docMk/>
            <pc:sldMasterMk cId="0" sldId="2147483648"/>
            <ac:spMk id="622" creationId="{231D59FC-2F39-0064-D055-73AD250D3A6F}"/>
          </ac:spMkLst>
        </pc:spChg>
        <pc:spChg chg="add del mod ord modVis">
          <ac:chgData name="ĐÀO TRANG" userId="361a03a9eef70802" providerId="LiveId" clId="{67B38E1A-7AE8-4165-B04B-7C3DC36CBB7C}" dt="2025-03-26T23:15:45.886" v="53008"/>
          <ac:spMkLst>
            <pc:docMk/>
            <pc:sldMasterMk cId="0" sldId="2147483648"/>
            <ac:spMk id="623" creationId="{47B17E91-779B-4ACE-D639-A63F90DF0D65}"/>
          </ac:spMkLst>
        </pc:spChg>
        <pc:spChg chg="add del mod ord modVis">
          <ac:chgData name="ĐÀO TRANG" userId="361a03a9eef70802" providerId="LiveId" clId="{67B38E1A-7AE8-4165-B04B-7C3DC36CBB7C}" dt="2025-03-26T23:15:59.438" v="53271"/>
          <ac:spMkLst>
            <pc:docMk/>
            <pc:sldMasterMk cId="0" sldId="2147483648"/>
            <ac:spMk id="624" creationId="{6B84F002-AE12-C420-EE9A-617D85AAF50C}"/>
          </ac:spMkLst>
        </pc:spChg>
        <pc:spChg chg="add del mod ord modVis">
          <ac:chgData name="ĐÀO TRANG" userId="361a03a9eef70802" providerId="LiveId" clId="{67B38E1A-7AE8-4165-B04B-7C3DC36CBB7C}" dt="2025-03-26T23:16:13.106" v="53546"/>
          <ac:spMkLst>
            <pc:docMk/>
            <pc:sldMasterMk cId="0" sldId="2147483648"/>
            <ac:spMk id="625" creationId="{4040F9A1-0770-ACFD-F9F0-8BA7B385A659}"/>
          </ac:spMkLst>
        </pc:spChg>
        <pc:spChg chg="add del mod ord modVis">
          <ac:chgData name="ĐÀO TRANG" userId="361a03a9eef70802" providerId="LiveId" clId="{67B38E1A-7AE8-4165-B04B-7C3DC36CBB7C}" dt="2025-03-26T23:16:26.702" v="53805"/>
          <ac:spMkLst>
            <pc:docMk/>
            <pc:sldMasterMk cId="0" sldId="2147483648"/>
            <ac:spMk id="626" creationId="{A89F2ADD-F214-3B73-3404-08ABF1F5AF98}"/>
          </ac:spMkLst>
        </pc:spChg>
        <pc:spChg chg="add del mod ord modVis">
          <ac:chgData name="ĐÀO TRANG" userId="361a03a9eef70802" providerId="LiveId" clId="{67B38E1A-7AE8-4165-B04B-7C3DC36CBB7C}" dt="2025-03-26T23:16:40.299" v="54069"/>
          <ac:spMkLst>
            <pc:docMk/>
            <pc:sldMasterMk cId="0" sldId="2147483648"/>
            <ac:spMk id="627" creationId="{43F2EFCC-8CB8-D9E0-5D4A-3EFD19AC41CA}"/>
          </ac:spMkLst>
        </pc:spChg>
        <pc:spChg chg="add del mod ord modVis">
          <ac:chgData name="ĐÀO TRANG" userId="361a03a9eef70802" providerId="LiveId" clId="{67B38E1A-7AE8-4165-B04B-7C3DC36CBB7C}" dt="2025-03-26T23:16:54.479" v="54327"/>
          <ac:spMkLst>
            <pc:docMk/>
            <pc:sldMasterMk cId="0" sldId="2147483648"/>
            <ac:spMk id="628" creationId="{8A2E3042-AC34-9C24-2BCC-2DD504AF60B1}"/>
          </ac:spMkLst>
        </pc:spChg>
        <pc:spChg chg="add del mod ord modVis">
          <ac:chgData name="ĐÀO TRANG" userId="361a03a9eef70802" providerId="LiveId" clId="{67B38E1A-7AE8-4165-B04B-7C3DC36CBB7C}" dt="2025-03-26T23:17:56.226" v="54556"/>
          <ac:spMkLst>
            <pc:docMk/>
            <pc:sldMasterMk cId="0" sldId="2147483648"/>
            <ac:spMk id="629" creationId="{90A9A9F1-EA50-E524-2E6B-10EF4353D89C}"/>
          </ac:spMkLst>
        </pc:spChg>
        <pc:spChg chg="add del mod ord modVis">
          <ac:chgData name="ĐÀO TRANG" userId="361a03a9eef70802" providerId="LiveId" clId="{67B38E1A-7AE8-4165-B04B-7C3DC36CBB7C}" dt="2025-03-26T23:18:11.054" v="54785"/>
          <ac:spMkLst>
            <pc:docMk/>
            <pc:sldMasterMk cId="0" sldId="2147483648"/>
            <ac:spMk id="630" creationId="{FE3F5071-F997-7747-04ED-B59AF62A0EF1}"/>
          </ac:spMkLst>
        </pc:spChg>
        <pc:spChg chg="add del mod ord modVis">
          <ac:chgData name="ĐÀO TRANG" userId="361a03a9eef70802" providerId="LiveId" clId="{67B38E1A-7AE8-4165-B04B-7C3DC36CBB7C}" dt="2025-03-26T23:18:25.334" v="55010"/>
          <ac:spMkLst>
            <pc:docMk/>
            <pc:sldMasterMk cId="0" sldId="2147483648"/>
            <ac:spMk id="631" creationId="{77DEB4FF-376A-E90E-B0A3-BF595B0B107E}"/>
          </ac:spMkLst>
        </pc:spChg>
        <pc:spChg chg="add del mod ord modVis">
          <ac:chgData name="ĐÀO TRANG" userId="361a03a9eef70802" providerId="LiveId" clId="{67B38E1A-7AE8-4165-B04B-7C3DC36CBB7C}" dt="2025-03-26T23:18:39.978" v="55234"/>
          <ac:spMkLst>
            <pc:docMk/>
            <pc:sldMasterMk cId="0" sldId="2147483648"/>
            <ac:spMk id="632" creationId="{773EB122-F3A0-D97D-F172-D131F4FE4CE7}"/>
          </ac:spMkLst>
        </pc:spChg>
        <pc:spChg chg="add del mod ord modVis">
          <ac:chgData name="ĐÀO TRANG" userId="361a03a9eef70802" providerId="LiveId" clId="{67B38E1A-7AE8-4165-B04B-7C3DC36CBB7C}" dt="2025-03-26T23:18:53.622" v="55458"/>
          <ac:spMkLst>
            <pc:docMk/>
            <pc:sldMasterMk cId="0" sldId="2147483648"/>
            <ac:spMk id="633" creationId="{FF08B585-9501-4196-D502-6CAF78AA665A}"/>
          </ac:spMkLst>
        </pc:spChg>
        <pc:spChg chg="add del mod ord modVis">
          <ac:chgData name="ĐÀO TRANG" userId="361a03a9eef70802" providerId="LiveId" clId="{67B38E1A-7AE8-4165-B04B-7C3DC36CBB7C}" dt="2025-03-26T23:19:23.735" v="55682"/>
          <ac:spMkLst>
            <pc:docMk/>
            <pc:sldMasterMk cId="0" sldId="2147483648"/>
            <ac:spMk id="634" creationId="{9A8C58A3-DD7F-B1A6-E3A8-75E9376866D1}"/>
          </ac:spMkLst>
        </pc:spChg>
        <pc:spChg chg="add del mod ord modVis">
          <ac:chgData name="ĐÀO TRANG" userId="361a03a9eef70802" providerId="LiveId" clId="{67B38E1A-7AE8-4165-B04B-7C3DC36CBB7C}" dt="2025-03-26T23:20:50.799" v="55908"/>
          <ac:spMkLst>
            <pc:docMk/>
            <pc:sldMasterMk cId="0" sldId="2147483648"/>
            <ac:spMk id="635" creationId="{084E1A36-BC90-D001-DFB9-29B3D4339293}"/>
          </ac:spMkLst>
        </pc:spChg>
        <pc:spChg chg="add del mod ord modVis">
          <ac:chgData name="ĐÀO TRANG" userId="361a03a9eef70802" providerId="LiveId" clId="{67B38E1A-7AE8-4165-B04B-7C3DC36CBB7C}" dt="2025-03-26T23:40:38.277" v="56131"/>
          <ac:spMkLst>
            <pc:docMk/>
            <pc:sldMasterMk cId="0" sldId="2147483648"/>
            <ac:spMk id="636" creationId="{3C7546B1-2C12-98F1-2497-FC0EE4880E35}"/>
          </ac:spMkLst>
        </pc:spChg>
        <pc:spChg chg="add del mod ord modVis">
          <ac:chgData name="ĐÀO TRANG" userId="361a03a9eef70802" providerId="LiveId" clId="{67B38E1A-7AE8-4165-B04B-7C3DC36CBB7C}" dt="2025-03-26T23:41:11.187" v="56434"/>
          <ac:spMkLst>
            <pc:docMk/>
            <pc:sldMasterMk cId="0" sldId="2147483648"/>
            <ac:spMk id="637" creationId="{F26B45F6-9113-EDBC-E8D9-A1F28C14C6E7}"/>
          </ac:spMkLst>
        </pc:spChg>
        <pc:spChg chg="add del mod ord modVis">
          <ac:chgData name="ĐÀO TRANG" userId="361a03a9eef70802" providerId="LiveId" clId="{67B38E1A-7AE8-4165-B04B-7C3DC36CBB7C}" dt="2025-03-26T23:41:25.692" v="56710"/>
          <ac:spMkLst>
            <pc:docMk/>
            <pc:sldMasterMk cId="0" sldId="2147483648"/>
            <ac:spMk id="638" creationId="{3274903E-CE00-BAEE-7EB0-C8E9F0C20B50}"/>
          </ac:spMkLst>
        </pc:spChg>
        <pc:spChg chg="add del mod ord modVis">
          <ac:chgData name="ĐÀO TRANG" userId="361a03a9eef70802" providerId="LiveId" clId="{67B38E1A-7AE8-4165-B04B-7C3DC36CBB7C}" dt="2025-03-26T23:41:53.208" v="56993"/>
          <ac:spMkLst>
            <pc:docMk/>
            <pc:sldMasterMk cId="0" sldId="2147483648"/>
            <ac:spMk id="639" creationId="{C9995964-751C-F075-240E-A0C90E97E34E}"/>
          </ac:spMkLst>
        </pc:spChg>
        <pc:spChg chg="add del mod ord modVis">
          <ac:chgData name="ĐÀO TRANG" userId="361a03a9eef70802" providerId="LiveId" clId="{67B38E1A-7AE8-4165-B04B-7C3DC36CBB7C}" dt="2025-03-26T23:42:07.719" v="57243"/>
          <ac:spMkLst>
            <pc:docMk/>
            <pc:sldMasterMk cId="0" sldId="2147483648"/>
            <ac:spMk id="640" creationId="{0723B322-98D6-2403-5E03-766588F18E7F}"/>
          </ac:spMkLst>
        </pc:spChg>
        <pc:spChg chg="add del mod ord modVis">
          <ac:chgData name="ĐÀO TRANG" userId="361a03a9eef70802" providerId="LiveId" clId="{67B38E1A-7AE8-4165-B04B-7C3DC36CBB7C}" dt="2025-03-26T23:42:22.304" v="57545"/>
          <ac:spMkLst>
            <pc:docMk/>
            <pc:sldMasterMk cId="0" sldId="2147483648"/>
            <ac:spMk id="641" creationId="{1FC83497-E08F-68E1-A291-37668A31F159}"/>
          </ac:spMkLst>
        </pc:spChg>
        <pc:spChg chg="add del mod ord modVis">
          <ac:chgData name="ĐÀO TRANG" userId="361a03a9eef70802" providerId="LiveId" clId="{67B38E1A-7AE8-4165-B04B-7C3DC36CBB7C}" dt="2025-03-26T23:42:35.745" v="57868"/>
          <ac:spMkLst>
            <pc:docMk/>
            <pc:sldMasterMk cId="0" sldId="2147483648"/>
            <ac:spMk id="642" creationId="{E22A772A-6705-A435-DA6F-F27DCD00888B}"/>
          </ac:spMkLst>
        </pc:spChg>
        <pc:spChg chg="add del mod ord modVis">
          <ac:chgData name="ĐÀO TRANG" userId="361a03a9eef70802" providerId="LiveId" clId="{67B38E1A-7AE8-4165-B04B-7C3DC36CBB7C}" dt="2025-03-26T23:42:50.072" v="58185"/>
          <ac:spMkLst>
            <pc:docMk/>
            <pc:sldMasterMk cId="0" sldId="2147483648"/>
            <ac:spMk id="643" creationId="{24170C2F-D1B1-9371-0799-88765CD3A0A1}"/>
          </ac:spMkLst>
        </pc:spChg>
        <pc:spChg chg="add del mod ord modVis">
          <ac:chgData name="ĐÀO TRANG" userId="361a03a9eef70802" providerId="LiveId" clId="{67B38E1A-7AE8-4165-B04B-7C3DC36CBB7C}" dt="2025-03-26T23:43:03.735" v="58520"/>
          <ac:spMkLst>
            <pc:docMk/>
            <pc:sldMasterMk cId="0" sldId="2147483648"/>
            <ac:spMk id="644" creationId="{58873781-7927-EDAC-D1F7-237B397EE13D}"/>
          </ac:spMkLst>
        </pc:spChg>
        <pc:spChg chg="add del mod ord modVis">
          <ac:chgData name="ĐÀO TRANG" userId="361a03a9eef70802" providerId="LiveId" clId="{67B38E1A-7AE8-4165-B04B-7C3DC36CBB7C}" dt="2025-03-26T23:43:17.231" v="58815"/>
          <ac:spMkLst>
            <pc:docMk/>
            <pc:sldMasterMk cId="0" sldId="2147483648"/>
            <ac:spMk id="645" creationId="{10793B9D-089C-9876-8266-90A4F5131523}"/>
          </ac:spMkLst>
        </pc:spChg>
        <pc:spChg chg="add del mod ord modVis">
          <ac:chgData name="ĐÀO TRANG" userId="361a03a9eef70802" providerId="LiveId" clId="{67B38E1A-7AE8-4165-B04B-7C3DC36CBB7C}" dt="2025-03-26T23:43:44.957" v="59097"/>
          <ac:spMkLst>
            <pc:docMk/>
            <pc:sldMasterMk cId="0" sldId="2147483648"/>
            <ac:spMk id="646" creationId="{A5E33322-09F7-9968-CF73-1D81B0BDDFC9}"/>
          </ac:spMkLst>
        </pc:spChg>
        <pc:spChg chg="add del mod ord modVis">
          <ac:chgData name="ĐÀO TRANG" userId="361a03a9eef70802" providerId="LiveId" clId="{67B38E1A-7AE8-4165-B04B-7C3DC36CBB7C}" dt="2025-03-26T23:43:58.470" v="59429"/>
          <ac:spMkLst>
            <pc:docMk/>
            <pc:sldMasterMk cId="0" sldId="2147483648"/>
            <ac:spMk id="647" creationId="{74CD27C6-127A-B5EE-138F-2EB44F6248F3}"/>
          </ac:spMkLst>
        </pc:spChg>
        <pc:spChg chg="add del mod ord modVis">
          <ac:chgData name="ĐÀO TRANG" userId="361a03a9eef70802" providerId="LiveId" clId="{67B38E1A-7AE8-4165-B04B-7C3DC36CBB7C}" dt="2025-03-26T23:44:28.472" v="59687"/>
          <ac:spMkLst>
            <pc:docMk/>
            <pc:sldMasterMk cId="0" sldId="2147483648"/>
            <ac:spMk id="648" creationId="{6AC66888-7D6A-D624-EDCF-B89C201387C3}"/>
          </ac:spMkLst>
        </pc:spChg>
        <pc:spChg chg="add del mod ord modVis">
          <ac:chgData name="ĐÀO TRANG" userId="361a03a9eef70802" providerId="LiveId" clId="{67B38E1A-7AE8-4165-B04B-7C3DC36CBB7C}" dt="2025-03-26T23:44:43.234" v="59946"/>
          <ac:spMkLst>
            <pc:docMk/>
            <pc:sldMasterMk cId="0" sldId="2147483648"/>
            <ac:spMk id="649" creationId="{FB1EDEDC-EE32-AFB6-B9B8-3C035C0FD10C}"/>
          </ac:spMkLst>
        </pc:spChg>
        <pc:spChg chg="add del mod ord modVis">
          <ac:chgData name="ĐÀO TRANG" userId="361a03a9eef70802" providerId="LiveId" clId="{67B38E1A-7AE8-4165-B04B-7C3DC36CBB7C}" dt="2025-03-26T23:44:56.704" v="60204"/>
          <ac:spMkLst>
            <pc:docMk/>
            <pc:sldMasterMk cId="0" sldId="2147483648"/>
            <ac:spMk id="650" creationId="{62EAF0B5-1B47-04B4-457A-73B5CC145A82}"/>
          </ac:spMkLst>
        </pc:spChg>
        <pc:spChg chg="add del mod ord modVis">
          <ac:chgData name="ĐÀO TRANG" userId="361a03a9eef70802" providerId="LiveId" clId="{67B38E1A-7AE8-4165-B04B-7C3DC36CBB7C}" dt="2025-03-26T23:45:10.662" v="60461"/>
          <ac:spMkLst>
            <pc:docMk/>
            <pc:sldMasterMk cId="0" sldId="2147483648"/>
            <ac:spMk id="651" creationId="{0904AE03-1AA9-C8A2-72EA-793AB32BE149}"/>
          </ac:spMkLst>
        </pc:spChg>
        <pc:spChg chg="add del mod ord modVis">
          <ac:chgData name="ĐÀO TRANG" userId="361a03a9eef70802" providerId="LiveId" clId="{67B38E1A-7AE8-4165-B04B-7C3DC36CBB7C}" dt="2025-03-26T23:52:03.278" v="60717"/>
          <ac:spMkLst>
            <pc:docMk/>
            <pc:sldMasterMk cId="0" sldId="2147483648"/>
            <ac:spMk id="652" creationId="{7A8F5B6C-3206-B419-CF0A-7DFDF5FC9F04}"/>
          </ac:spMkLst>
        </pc:spChg>
        <pc:spChg chg="add del mod ord modVis">
          <ac:chgData name="ĐÀO TRANG" userId="361a03a9eef70802" providerId="LiveId" clId="{67B38E1A-7AE8-4165-B04B-7C3DC36CBB7C}" dt="2025-03-26T23:52:14.550" v="60973"/>
          <ac:spMkLst>
            <pc:docMk/>
            <pc:sldMasterMk cId="0" sldId="2147483648"/>
            <ac:spMk id="653" creationId="{74B888CE-EE06-5F3D-CBE3-2CCCF96752CF}"/>
          </ac:spMkLst>
        </pc:spChg>
        <pc:spChg chg="add del mod ord modVis">
          <ac:chgData name="ĐÀO TRANG" userId="361a03a9eef70802" providerId="LiveId" clId="{67B38E1A-7AE8-4165-B04B-7C3DC36CBB7C}" dt="2025-03-26T23:57:38.555" v="61231"/>
          <ac:spMkLst>
            <pc:docMk/>
            <pc:sldMasterMk cId="0" sldId="2147483648"/>
            <ac:spMk id="654" creationId="{3A29009C-35CA-8AE3-A643-B43621F0CE23}"/>
          </ac:spMkLst>
        </pc:spChg>
        <pc:spChg chg="add del mod ord modVis">
          <ac:chgData name="ĐÀO TRANG" userId="361a03a9eef70802" providerId="LiveId" clId="{67B38E1A-7AE8-4165-B04B-7C3DC36CBB7C}" dt="2025-03-26T23:58:59.029" v="61512" actId="478"/>
          <ac:spMkLst>
            <pc:docMk/>
            <pc:sldMasterMk cId="0" sldId="2147483648"/>
            <ac:spMk id="655" creationId="{4F00D25E-CA58-2184-5949-706ADA31E2A9}"/>
          </ac:spMkLst>
        </pc:spChg>
        <pc:spChg chg="del mod ord modVis">
          <ac:chgData name="ĐÀO TRANG" userId="361a03a9eef70802" providerId="LiveId" clId="{67B38E1A-7AE8-4165-B04B-7C3DC36CBB7C}" dt="2025-03-26T23:59:09.710" v="61673"/>
          <ac:spMkLst>
            <pc:docMk/>
            <pc:sldMasterMk cId="0" sldId="2147483648"/>
            <ac:spMk id="656" creationId="{57527874-F81B-9F7A-84F4-0C197D291297}"/>
          </ac:spMkLst>
        </pc:spChg>
        <pc:spChg chg="add del mod ord modVis">
          <ac:chgData name="ĐÀO TRANG" userId="361a03a9eef70802" providerId="LiveId" clId="{67B38E1A-7AE8-4165-B04B-7C3DC36CBB7C}" dt="2025-03-27T00:00:38.236" v="61987"/>
          <ac:spMkLst>
            <pc:docMk/>
            <pc:sldMasterMk cId="0" sldId="2147483648"/>
            <ac:spMk id="657" creationId="{5884F20E-9908-24C2-02F7-B2374ECF3113}"/>
          </ac:spMkLst>
        </pc:spChg>
        <pc:spChg chg="add del mod ord modVis">
          <ac:chgData name="ĐÀO TRANG" userId="361a03a9eef70802" providerId="LiveId" clId="{67B38E1A-7AE8-4165-B04B-7C3DC36CBB7C}" dt="2025-03-27T00:00:52.915" v="62313"/>
          <ac:spMkLst>
            <pc:docMk/>
            <pc:sldMasterMk cId="0" sldId="2147483648"/>
            <ac:spMk id="658" creationId="{35376D02-DA78-9402-BEC8-39BE923E6223}"/>
          </ac:spMkLst>
        </pc:spChg>
        <pc:spChg chg="add del mod ord modVis">
          <ac:chgData name="ĐÀO TRANG" userId="361a03a9eef70802" providerId="LiveId" clId="{67B38E1A-7AE8-4165-B04B-7C3DC36CBB7C}" dt="2025-03-27T00:01:07.366" v="62645"/>
          <ac:spMkLst>
            <pc:docMk/>
            <pc:sldMasterMk cId="0" sldId="2147483648"/>
            <ac:spMk id="659" creationId="{E04A184D-3230-9067-1668-FC638415F24A}"/>
          </ac:spMkLst>
        </pc:spChg>
        <pc:spChg chg="add del mod ord modVis">
          <ac:chgData name="ĐÀO TRANG" userId="361a03a9eef70802" providerId="LiveId" clId="{67B38E1A-7AE8-4165-B04B-7C3DC36CBB7C}" dt="2025-03-27T00:01:21.933" v="63020"/>
          <ac:spMkLst>
            <pc:docMk/>
            <pc:sldMasterMk cId="0" sldId="2147483648"/>
            <ac:spMk id="660" creationId="{7DE5DFD9-95B5-F4AC-BDA9-35EB215EDBA9}"/>
          </ac:spMkLst>
        </pc:spChg>
        <pc:spChg chg="add del mod ord modVis">
          <ac:chgData name="ĐÀO TRANG" userId="361a03a9eef70802" providerId="LiveId" clId="{67B38E1A-7AE8-4165-B04B-7C3DC36CBB7C}" dt="2025-03-27T00:01:36.441" v="63370"/>
          <ac:spMkLst>
            <pc:docMk/>
            <pc:sldMasterMk cId="0" sldId="2147483648"/>
            <ac:spMk id="661" creationId="{CA037FC1-2614-9D39-B91D-7AF8BBD44B2B}"/>
          </ac:spMkLst>
        </pc:spChg>
        <pc:spChg chg="add del mod ord modVis">
          <ac:chgData name="ĐÀO TRANG" userId="361a03a9eef70802" providerId="LiveId" clId="{67B38E1A-7AE8-4165-B04B-7C3DC36CBB7C}" dt="2025-03-27T00:01:50.971" v="63688"/>
          <ac:spMkLst>
            <pc:docMk/>
            <pc:sldMasterMk cId="0" sldId="2147483648"/>
            <ac:spMk id="662" creationId="{A8FCB21B-1E5F-22DB-3FA1-E883152B8483}"/>
          </ac:spMkLst>
        </pc:spChg>
        <pc:spChg chg="add del mod ord modVis">
          <ac:chgData name="ĐÀO TRANG" userId="361a03a9eef70802" providerId="LiveId" clId="{67B38E1A-7AE8-4165-B04B-7C3DC36CBB7C}" dt="2025-03-27T00:02:06.413" v="64001"/>
          <ac:spMkLst>
            <pc:docMk/>
            <pc:sldMasterMk cId="0" sldId="2147483648"/>
            <ac:spMk id="663" creationId="{FB855894-9F54-D1C2-B118-34FB3CC650FA}"/>
          </ac:spMkLst>
        </pc:spChg>
        <pc:spChg chg="add del mod ord modVis">
          <ac:chgData name="ĐÀO TRANG" userId="361a03a9eef70802" providerId="LiveId" clId="{67B38E1A-7AE8-4165-B04B-7C3DC36CBB7C}" dt="2025-03-27T00:02:21.355" v="64329"/>
          <ac:spMkLst>
            <pc:docMk/>
            <pc:sldMasterMk cId="0" sldId="2147483648"/>
            <ac:spMk id="664" creationId="{17884E9D-33FE-CB8D-972B-BA930B86C538}"/>
          </ac:spMkLst>
        </pc:spChg>
        <pc:spChg chg="add del mod ord modVis">
          <ac:chgData name="ĐÀO TRANG" userId="361a03a9eef70802" providerId="LiveId" clId="{67B38E1A-7AE8-4165-B04B-7C3DC36CBB7C}" dt="2025-03-27T00:04:06.955" v="64639"/>
          <ac:spMkLst>
            <pc:docMk/>
            <pc:sldMasterMk cId="0" sldId="2147483648"/>
            <ac:spMk id="665" creationId="{0D25506E-76FA-0BB0-CBC7-F71A277B7DDF}"/>
          </ac:spMkLst>
        </pc:spChg>
        <pc:spChg chg="add del mod ord modVis">
          <ac:chgData name="ĐÀO TRANG" userId="361a03a9eef70802" providerId="LiveId" clId="{67B38E1A-7AE8-4165-B04B-7C3DC36CBB7C}" dt="2025-03-27T00:04:21.710" v="64950"/>
          <ac:spMkLst>
            <pc:docMk/>
            <pc:sldMasterMk cId="0" sldId="2147483648"/>
            <ac:spMk id="666" creationId="{6EEEAC2C-74C6-7C2E-FE5B-F925610D6427}"/>
          </ac:spMkLst>
        </pc:spChg>
        <pc:spChg chg="add del mod ord modVis">
          <ac:chgData name="ĐÀO TRANG" userId="361a03a9eef70802" providerId="LiveId" clId="{67B38E1A-7AE8-4165-B04B-7C3DC36CBB7C}" dt="2025-03-27T00:04:36.181" v="65263"/>
          <ac:spMkLst>
            <pc:docMk/>
            <pc:sldMasterMk cId="0" sldId="2147483648"/>
            <ac:spMk id="667" creationId="{A23E5994-9390-6736-C6DC-CE03F3196CEA}"/>
          </ac:spMkLst>
        </pc:spChg>
        <pc:spChg chg="add del mod ord modVis">
          <ac:chgData name="ĐÀO TRANG" userId="361a03a9eef70802" providerId="LiveId" clId="{67B38E1A-7AE8-4165-B04B-7C3DC36CBB7C}" dt="2025-03-27T00:04:51.018" v="65574"/>
          <ac:spMkLst>
            <pc:docMk/>
            <pc:sldMasterMk cId="0" sldId="2147483648"/>
            <ac:spMk id="668" creationId="{B41BDFC5-C465-5CBA-175B-120B4153CEB6}"/>
          </ac:spMkLst>
        </pc:spChg>
        <pc:spChg chg="add del mod ord modVis">
          <ac:chgData name="ĐÀO TRANG" userId="361a03a9eef70802" providerId="LiveId" clId="{67B38E1A-7AE8-4165-B04B-7C3DC36CBB7C}" dt="2025-03-27T00:05:05.763" v="65885"/>
          <ac:spMkLst>
            <pc:docMk/>
            <pc:sldMasterMk cId="0" sldId="2147483648"/>
            <ac:spMk id="669" creationId="{81B4B56C-EDF8-965A-8B48-AB08FFA838DC}"/>
          </ac:spMkLst>
        </pc:spChg>
        <pc:spChg chg="add del mod ord modVis">
          <ac:chgData name="ĐÀO TRANG" userId="361a03a9eef70802" providerId="LiveId" clId="{67B38E1A-7AE8-4165-B04B-7C3DC36CBB7C}" dt="2025-03-27T00:05:21.926" v="66195"/>
          <ac:spMkLst>
            <pc:docMk/>
            <pc:sldMasterMk cId="0" sldId="2147483648"/>
            <ac:spMk id="670" creationId="{0F66BAD2-E7A5-E488-BFAD-51FA2F131355}"/>
          </ac:spMkLst>
        </pc:spChg>
        <pc:spChg chg="add del mod ord modVis">
          <ac:chgData name="ĐÀO TRANG" userId="361a03a9eef70802" providerId="LiveId" clId="{67B38E1A-7AE8-4165-B04B-7C3DC36CBB7C}" dt="2025-03-27T00:06:03.645" v="66507"/>
          <ac:spMkLst>
            <pc:docMk/>
            <pc:sldMasterMk cId="0" sldId="2147483648"/>
            <ac:spMk id="671" creationId="{DC688738-CA6F-D528-F5D6-3638A40B2E75}"/>
          </ac:spMkLst>
        </pc:spChg>
        <pc:spChg chg="add del mod ord modVis">
          <ac:chgData name="ĐÀO TRANG" userId="361a03a9eef70802" providerId="LiveId" clId="{67B38E1A-7AE8-4165-B04B-7C3DC36CBB7C}" dt="2025-03-27T00:06:18.750" v="66819"/>
          <ac:spMkLst>
            <pc:docMk/>
            <pc:sldMasterMk cId="0" sldId="2147483648"/>
            <ac:spMk id="672" creationId="{172697A8-04D6-F165-610E-0166FB66C4F2}"/>
          </ac:spMkLst>
        </pc:spChg>
        <pc:spChg chg="add del mod ord modVis">
          <ac:chgData name="ĐÀO TRANG" userId="361a03a9eef70802" providerId="LiveId" clId="{67B38E1A-7AE8-4165-B04B-7C3DC36CBB7C}" dt="2025-03-27T00:11:24.034" v="67134"/>
          <ac:spMkLst>
            <pc:docMk/>
            <pc:sldMasterMk cId="0" sldId="2147483648"/>
            <ac:spMk id="673" creationId="{3433E2D3-2D26-0C78-741B-A2128D0C8442}"/>
          </ac:spMkLst>
        </pc:spChg>
        <pc:spChg chg="add del mod ord modVis">
          <ac:chgData name="ĐÀO TRANG" userId="361a03a9eef70802" providerId="LiveId" clId="{67B38E1A-7AE8-4165-B04B-7C3DC36CBB7C}" dt="2025-03-27T00:11:40.196" v="67445"/>
          <ac:spMkLst>
            <pc:docMk/>
            <pc:sldMasterMk cId="0" sldId="2147483648"/>
            <ac:spMk id="674" creationId="{6519080A-3CA1-035B-6EE2-662457D2BF4A}"/>
          </ac:spMkLst>
        </pc:spChg>
        <pc:spChg chg="add del mod ord modVis">
          <ac:chgData name="ĐÀO TRANG" userId="361a03a9eef70802" providerId="LiveId" clId="{67B38E1A-7AE8-4165-B04B-7C3DC36CBB7C}" dt="2025-03-27T00:11:55.107" v="67756"/>
          <ac:spMkLst>
            <pc:docMk/>
            <pc:sldMasterMk cId="0" sldId="2147483648"/>
            <ac:spMk id="675" creationId="{1F01EF3F-73CC-8349-D489-75520292F575}"/>
          </ac:spMkLst>
        </pc:spChg>
        <pc:spChg chg="add del mod ord modVis">
          <ac:chgData name="ĐÀO TRANG" userId="361a03a9eef70802" providerId="LiveId" clId="{67B38E1A-7AE8-4165-B04B-7C3DC36CBB7C}" dt="2025-03-27T00:12:09.393" v="68068"/>
          <ac:spMkLst>
            <pc:docMk/>
            <pc:sldMasterMk cId="0" sldId="2147483648"/>
            <ac:spMk id="676" creationId="{6EDC2882-5DB3-B94A-B31F-EB0255060499}"/>
          </ac:spMkLst>
        </pc:spChg>
        <pc:spChg chg="add del mod ord modVis">
          <ac:chgData name="ĐÀO TRANG" userId="361a03a9eef70802" providerId="LiveId" clId="{67B38E1A-7AE8-4165-B04B-7C3DC36CBB7C}" dt="2025-03-27T00:13:06.190" v="68379"/>
          <ac:spMkLst>
            <pc:docMk/>
            <pc:sldMasterMk cId="0" sldId="2147483648"/>
            <ac:spMk id="677" creationId="{B53128C1-E67D-BEF0-FE36-5A4A3084C4B1}"/>
          </ac:spMkLst>
        </pc:spChg>
        <pc:spChg chg="add del mod ord modVis">
          <ac:chgData name="ĐÀO TRANG" userId="361a03a9eef70802" providerId="LiveId" clId="{67B38E1A-7AE8-4165-B04B-7C3DC36CBB7C}" dt="2025-03-27T00:13:20.314" v="68690"/>
          <ac:spMkLst>
            <pc:docMk/>
            <pc:sldMasterMk cId="0" sldId="2147483648"/>
            <ac:spMk id="678" creationId="{BCB30EFB-79D7-A905-4B91-D956D03EDB80}"/>
          </ac:spMkLst>
        </pc:spChg>
        <pc:spChg chg="add del mod ord modVis">
          <ac:chgData name="ĐÀO TRANG" userId="361a03a9eef70802" providerId="LiveId" clId="{67B38E1A-7AE8-4165-B04B-7C3DC36CBB7C}" dt="2025-03-27T00:13:54.161" v="69001"/>
          <ac:spMkLst>
            <pc:docMk/>
            <pc:sldMasterMk cId="0" sldId="2147483648"/>
            <ac:spMk id="679" creationId="{F0D6FC7D-C1E0-EE2D-F68A-1C8506B082ED}"/>
          </ac:spMkLst>
        </pc:spChg>
        <pc:spChg chg="add del mod ord modVis">
          <ac:chgData name="ĐÀO TRANG" userId="361a03a9eef70802" providerId="LiveId" clId="{67B38E1A-7AE8-4165-B04B-7C3DC36CBB7C}" dt="2025-03-27T00:15:06.700" v="69312"/>
          <ac:spMkLst>
            <pc:docMk/>
            <pc:sldMasterMk cId="0" sldId="2147483648"/>
            <ac:spMk id="680" creationId="{40070EC3-F3AC-7B75-60D5-CBA030446EE0}"/>
          </ac:spMkLst>
        </pc:spChg>
        <pc:spChg chg="add del mod ord modVis">
          <ac:chgData name="ĐÀO TRANG" userId="361a03a9eef70802" providerId="LiveId" clId="{67B38E1A-7AE8-4165-B04B-7C3DC36CBB7C}" dt="2025-03-27T00:15:23.215" v="69624"/>
          <ac:spMkLst>
            <pc:docMk/>
            <pc:sldMasterMk cId="0" sldId="2147483648"/>
            <ac:spMk id="681" creationId="{435DF0C4-BE38-1392-4F85-BB61A528F687}"/>
          </ac:spMkLst>
        </pc:spChg>
        <pc:spChg chg="add del mod ord modVis">
          <ac:chgData name="ĐÀO TRANG" userId="361a03a9eef70802" providerId="LiveId" clId="{67B38E1A-7AE8-4165-B04B-7C3DC36CBB7C}" dt="2025-03-27T00:15:37.421" v="69935"/>
          <ac:spMkLst>
            <pc:docMk/>
            <pc:sldMasterMk cId="0" sldId="2147483648"/>
            <ac:spMk id="682" creationId="{8999BEE0-6A89-63C4-AD4B-88F123444032}"/>
          </ac:spMkLst>
        </pc:spChg>
        <pc:spChg chg="add del mod ord modVis">
          <ac:chgData name="ĐÀO TRANG" userId="361a03a9eef70802" providerId="LiveId" clId="{67B38E1A-7AE8-4165-B04B-7C3DC36CBB7C}" dt="2025-03-27T00:16:29.791" v="70246"/>
          <ac:spMkLst>
            <pc:docMk/>
            <pc:sldMasterMk cId="0" sldId="2147483648"/>
            <ac:spMk id="683" creationId="{98F1DC65-CD31-5D45-B2C2-DAD6E539ACB9}"/>
          </ac:spMkLst>
        </pc:spChg>
        <pc:spChg chg="add del mod ord modVis">
          <ac:chgData name="ĐÀO TRANG" userId="361a03a9eef70802" providerId="LiveId" clId="{67B38E1A-7AE8-4165-B04B-7C3DC36CBB7C}" dt="2025-03-27T00:19:03.877" v="70594"/>
          <ac:spMkLst>
            <pc:docMk/>
            <pc:sldMasterMk cId="0" sldId="2147483648"/>
            <ac:spMk id="684" creationId="{88B03B10-75BC-CBB3-173A-4B8B405B8565}"/>
          </ac:spMkLst>
        </pc:spChg>
        <pc:spChg chg="add del mod ord modVis">
          <ac:chgData name="ĐÀO TRANG" userId="361a03a9eef70802" providerId="LiveId" clId="{67B38E1A-7AE8-4165-B04B-7C3DC36CBB7C}" dt="2025-03-27T00:19:18.120" v="70930"/>
          <ac:spMkLst>
            <pc:docMk/>
            <pc:sldMasterMk cId="0" sldId="2147483648"/>
            <ac:spMk id="685" creationId="{9D4E3CAD-B49E-9812-86DA-54D34A149318}"/>
          </ac:spMkLst>
        </pc:spChg>
        <pc:spChg chg="add del mod ord modVis">
          <ac:chgData name="ĐÀO TRANG" userId="361a03a9eef70802" providerId="LiveId" clId="{67B38E1A-7AE8-4165-B04B-7C3DC36CBB7C}" dt="2025-03-27T00:19:32.664" v="71243"/>
          <ac:spMkLst>
            <pc:docMk/>
            <pc:sldMasterMk cId="0" sldId="2147483648"/>
            <ac:spMk id="686" creationId="{F7401F34-0CE8-E3BA-862E-33DE71452706}"/>
          </ac:spMkLst>
        </pc:spChg>
        <pc:spChg chg="add del mod ord modVis">
          <ac:chgData name="ĐÀO TRANG" userId="361a03a9eef70802" providerId="LiveId" clId="{67B38E1A-7AE8-4165-B04B-7C3DC36CBB7C}" dt="2025-03-27T00:19:48.975" v="71554"/>
          <ac:spMkLst>
            <pc:docMk/>
            <pc:sldMasterMk cId="0" sldId="2147483648"/>
            <ac:spMk id="687" creationId="{DF500FC3-9FF5-CD8C-CB96-1F2244514CC4}"/>
          </ac:spMkLst>
        </pc:spChg>
        <pc:spChg chg="add del mod ord modVis">
          <ac:chgData name="ĐÀO TRANG" userId="361a03a9eef70802" providerId="LiveId" clId="{67B38E1A-7AE8-4165-B04B-7C3DC36CBB7C}" dt="2025-03-27T00:20:55.734" v="71866"/>
          <ac:spMkLst>
            <pc:docMk/>
            <pc:sldMasterMk cId="0" sldId="2147483648"/>
            <ac:spMk id="688" creationId="{D1B1B3D3-AEB5-128C-C35E-3855F76D1313}"/>
          </ac:spMkLst>
        </pc:spChg>
        <pc:spChg chg="add del mod ord modVis">
          <ac:chgData name="ĐÀO TRANG" userId="361a03a9eef70802" providerId="LiveId" clId="{67B38E1A-7AE8-4165-B04B-7C3DC36CBB7C}" dt="2025-03-27T00:21:10.075" v="72191"/>
          <ac:spMkLst>
            <pc:docMk/>
            <pc:sldMasterMk cId="0" sldId="2147483648"/>
            <ac:spMk id="689" creationId="{2CE609C9-CE8E-0767-50C5-D0515374CABD}"/>
          </ac:spMkLst>
        </pc:spChg>
        <pc:spChg chg="add del mod ord modVis">
          <ac:chgData name="ĐÀO TRANG" userId="361a03a9eef70802" providerId="LiveId" clId="{67B38E1A-7AE8-4165-B04B-7C3DC36CBB7C}" dt="2025-03-27T00:21:24.483" v="72571"/>
          <ac:spMkLst>
            <pc:docMk/>
            <pc:sldMasterMk cId="0" sldId="2147483648"/>
            <ac:spMk id="690" creationId="{B20E9B60-B77D-EB52-C2AE-18AF24055B44}"/>
          </ac:spMkLst>
        </pc:spChg>
        <pc:spChg chg="add del mod ord modVis">
          <ac:chgData name="ĐÀO TRANG" userId="361a03a9eef70802" providerId="LiveId" clId="{67B38E1A-7AE8-4165-B04B-7C3DC36CBB7C}" dt="2025-03-27T00:21:38.496" v="72933"/>
          <ac:spMkLst>
            <pc:docMk/>
            <pc:sldMasterMk cId="0" sldId="2147483648"/>
            <ac:spMk id="691" creationId="{83135600-71C5-2F58-4562-714E6A207E42}"/>
          </ac:spMkLst>
        </pc:spChg>
        <pc:spChg chg="add del mod ord modVis">
          <ac:chgData name="ĐÀO TRANG" userId="361a03a9eef70802" providerId="LiveId" clId="{67B38E1A-7AE8-4165-B04B-7C3DC36CBB7C}" dt="2025-03-27T00:21:52.873" v="73256"/>
          <ac:spMkLst>
            <pc:docMk/>
            <pc:sldMasterMk cId="0" sldId="2147483648"/>
            <ac:spMk id="692" creationId="{4C0874A1-74FA-F4A4-2827-871F59A3A252}"/>
          </ac:spMkLst>
        </pc:spChg>
        <pc:spChg chg="add del mod ord modVis">
          <ac:chgData name="ĐÀO TRANG" userId="361a03a9eef70802" providerId="LiveId" clId="{67B38E1A-7AE8-4165-B04B-7C3DC36CBB7C}" dt="2025-03-27T00:22:06.997" v="73581"/>
          <ac:spMkLst>
            <pc:docMk/>
            <pc:sldMasterMk cId="0" sldId="2147483648"/>
            <ac:spMk id="693" creationId="{DF10BE33-7BDB-66B8-95FF-6AACE14A9337}"/>
          </ac:spMkLst>
        </pc:spChg>
        <pc:spChg chg="add del mod ord modVis">
          <ac:chgData name="ĐÀO TRANG" userId="361a03a9eef70802" providerId="LiveId" clId="{67B38E1A-7AE8-4165-B04B-7C3DC36CBB7C}" dt="2025-03-27T00:22:21.095" v="73896"/>
          <ac:spMkLst>
            <pc:docMk/>
            <pc:sldMasterMk cId="0" sldId="2147483648"/>
            <ac:spMk id="694" creationId="{3B7BF4F6-C7B7-1131-97D6-25E38627CB30}"/>
          </ac:spMkLst>
        </pc:spChg>
        <pc:spChg chg="add del mod ord modVis">
          <ac:chgData name="ĐÀO TRANG" userId="361a03a9eef70802" providerId="LiveId" clId="{67B38E1A-7AE8-4165-B04B-7C3DC36CBB7C}" dt="2025-03-27T00:23:04.714" v="74263"/>
          <ac:spMkLst>
            <pc:docMk/>
            <pc:sldMasterMk cId="0" sldId="2147483648"/>
            <ac:spMk id="695" creationId="{ECDE5D42-FFD8-5162-ECA4-AB651C9DF264}"/>
          </ac:spMkLst>
        </pc:spChg>
        <pc:spChg chg="add del mod ord modVis">
          <ac:chgData name="ĐÀO TRANG" userId="361a03a9eef70802" providerId="LiveId" clId="{67B38E1A-7AE8-4165-B04B-7C3DC36CBB7C}" dt="2025-03-27T00:23:19.020" v="74593"/>
          <ac:spMkLst>
            <pc:docMk/>
            <pc:sldMasterMk cId="0" sldId="2147483648"/>
            <ac:spMk id="696" creationId="{B2D31501-ACE5-D24C-2C9D-BDA31B63A52E}"/>
          </ac:spMkLst>
        </pc:spChg>
        <pc:spChg chg="add del mod ord modVis">
          <ac:chgData name="ĐÀO TRANG" userId="361a03a9eef70802" providerId="LiveId" clId="{67B38E1A-7AE8-4165-B04B-7C3DC36CBB7C}" dt="2025-03-27T00:23:33.389" v="74914"/>
          <ac:spMkLst>
            <pc:docMk/>
            <pc:sldMasterMk cId="0" sldId="2147483648"/>
            <ac:spMk id="697" creationId="{E2658EFD-AA98-C011-3972-F91AF70B162B}"/>
          </ac:spMkLst>
        </pc:spChg>
        <pc:spChg chg="add del mod ord modVis">
          <ac:chgData name="ĐÀO TRANG" userId="361a03a9eef70802" providerId="LiveId" clId="{67B38E1A-7AE8-4165-B04B-7C3DC36CBB7C}" dt="2025-03-27T00:23:47.382" v="75268"/>
          <ac:spMkLst>
            <pc:docMk/>
            <pc:sldMasterMk cId="0" sldId="2147483648"/>
            <ac:spMk id="698" creationId="{90A2E53B-558F-2773-E329-63DD14CD3F8A}"/>
          </ac:spMkLst>
        </pc:spChg>
        <pc:spChg chg="add del mod ord modVis">
          <ac:chgData name="ĐÀO TRANG" userId="361a03a9eef70802" providerId="LiveId" clId="{67B38E1A-7AE8-4165-B04B-7C3DC36CBB7C}" dt="2025-03-27T00:24:01.491" v="75590"/>
          <ac:spMkLst>
            <pc:docMk/>
            <pc:sldMasterMk cId="0" sldId="2147483648"/>
            <ac:spMk id="699" creationId="{EB86F96D-B478-3C06-B9D1-243C4E53572F}"/>
          </ac:spMkLst>
        </pc:spChg>
        <pc:spChg chg="add del mod ord modVis">
          <ac:chgData name="ĐÀO TRANG" userId="361a03a9eef70802" providerId="LiveId" clId="{67B38E1A-7AE8-4165-B04B-7C3DC36CBB7C}" dt="2025-03-27T00:24:16.090" v="75950"/>
          <ac:spMkLst>
            <pc:docMk/>
            <pc:sldMasterMk cId="0" sldId="2147483648"/>
            <ac:spMk id="700" creationId="{41457D05-AA71-1967-DF8A-544B18EFED0D}"/>
          </ac:spMkLst>
        </pc:spChg>
        <pc:spChg chg="add del mod ord modVis">
          <ac:chgData name="ĐÀO TRANG" userId="361a03a9eef70802" providerId="LiveId" clId="{67B38E1A-7AE8-4165-B04B-7C3DC36CBB7C}" dt="2025-03-27T00:24:30.243" v="76329"/>
          <ac:spMkLst>
            <pc:docMk/>
            <pc:sldMasterMk cId="0" sldId="2147483648"/>
            <ac:spMk id="701" creationId="{502AF25A-8057-55CC-BD9E-8617BB0FF7BB}"/>
          </ac:spMkLst>
        </pc:spChg>
        <pc:spChg chg="add del mod ord modVis">
          <ac:chgData name="ĐÀO TRANG" userId="361a03a9eef70802" providerId="LiveId" clId="{67B38E1A-7AE8-4165-B04B-7C3DC36CBB7C}" dt="2025-03-27T00:24:44.384" v="76729"/>
          <ac:spMkLst>
            <pc:docMk/>
            <pc:sldMasterMk cId="0" sldId="2147483648"/>
            <ac:spMk id="702" creationId="{A220609F-A9C9-8A36-9CA1-C8118E71171B}"/>
          </ac:spMkLst>
        </pc:spChg>
        <pc:spChg chg="add del mod ord modVis">
          <ac:chgData name="ĐÀO TRANG" userId="361a03a9eef70802" providerId="LiveId" clId="{67B38E1A-7AE8-4165-B04B-7C3DC36CBB7C}" dt="2025-03-27T00:25:01.571" v="77106"/>
          <ac:spMkLst>
            <pc:docMk/>
            <pc:sldMasterMk cId="0" sldId="2147483648"/>
            <ac:spMk id="703" creationId="{A9453325-08C4-86D6-BA42-77316FF27846}"/>
          </ac:spMkLst>
        </pc:spChg>
        <pc:spChg chg="add del mod ord modVis">
          <ac:chgData name="ĐÀO TRANG" userId="361a03a9eef70802" providerId="LiveId" clId="{67B38E1A-7AE8-4165-B04B-7C3DC36CBB7C}" dt="2025-03-27T00:25:16.126" v="77419"/>
          <ac:spMkLst>
            <pc:docMk/>
            <pc:sldMasterMk cId="0" sldId="2147483648"/>
            <ac:spMk id="704" creationId="{A33CF5FA-D57D-DB97-ECD9-B8F89895005C}"/>
          </ac:spMkLst>
        </pc:spChg>
        <pc:spChg chg="add del mod ord modVis">
          <ac:chgData name="ĐÀO TRANG" userId="361a03a9eef70802" providerId="LiveId" clId="{67B38E1A-7AE8-4165-B04B-7C3DC36CBB7C}" dt="2025-03-27T00:25:30.737" v="77732"/>
          <ac:spMkLst>
            <pc:docMk/>
            <pc:sldMasterMk cId="0" sldId="2147483648"/>
            <ac:spMk id="705" creationId="{C7B99DF9-C670-E818-A632-D18ADF46D1FF}"/>
          </ac:spMkLst>
        </pc:spChg>
        <pc:spChg chg="add del mod ord modVis">
          <ac:chgData name="ĐÀO TRANG" userId="361a03a9eef70802" providerId="LiveId" clId="{67B38E1A-7AE8-4165-B04B-7C3DC36CBB7C}" dt="2025-03-27T00:26:09.622" v="78046"/>
          <ac:spMkLst>
            <pc:docMk/>
            <pc:sldMasterMk cId="0" sldId="2147483648"/>
            <ac:spMk id="706" creationId="{272C6575-FCE5-775B-B557-1CE2B8B19CE1}"/>
          </ac:spMkLst>
        </pc:spChg>
        <pc:spChg chg="add del mod ord modVis">
          <ac:chgData name="ĐÀO TRANG" userId="361a03a9eef70802" providerId="LiveId" clId="{67B38E1A-7AE8-4165-B04B-7C3DC36CBB7C}" dt="2025-03-27T00:26:46.847" v="78385"/>
          <ac:spMkLst>
            <pc:docMk/>
            <pc:sldMasterMk cId="0" sldId="2147483648"/>
            <ac:spMk id="707" creationId="{54FF1917-E16F-0FFB-DB03-E88A3B6927BD}"/>
          </ac:spMkLst>
        </pc:spChg>
        <pc:spChg chg="add del mod ord modVis">
          <ac:chgData name="ĐÀO TRANG" userId="361a03a9eef70802" providerId="LiveId" clId="{67B38E1A-7AE8-4165-B04B-7C3DC36CBB7C}" dt="2025-03-27T00:27:00.861" v="78696"/>
          <ac:spMkLst>
            <pc:docMk/>
            <pc:sldMasterMk cId="0" sldId="2147483648"/>
            <ac:spMk id="708" creationId="{5A96B73A-FBFC-77A0-1AA0-A7F9FA560E22}"/>
          </ac:spMkLst>
        </pc:spChg>
        <pc:spChg chg="add del mod ord modVis">
          <ac:chgData name="ĐÀO TRANG" userId="361a03a9eef70802" providerId="LiveId" clId="{67B38E1A-7AE8-4165-B04B-7C3DC36CBB7C}" dt="2025-03-27T00:27:32.865" v="79010"/>
          <ac:spMkLst>
            <pc:docMk/>
            <pc:sldMasterMk cId="0" sldId="2147483648"/>
            <ac:spMk id="709" creationId="{7E279EFF-532B-AA4E-7499-2F0799401B0E}"/>
          </ac:spMkLst>
        </pc:spChg>
        <pc:spChg chg="add del mod ord modVis">
          <ac:chgData name="ĐÀO TRANG" userId="361a03a9eef70802" providerId="LiveId" clId="{67B38E1A-7AE8-4165-B04B-7C3DC36CBB7C}" dt="2025-03-27T00:27:46.720" v="79322"/>
          <ac:spMkLst>
            <pc:docMk/>
            <pc:sldMasterMk cId="0" sldId="2147483648"/>
            <ac:spMk id="710" creationId="{9B70C646-F588-99EF-ED6B-8250CD9B7C29}"/>
          </ac:spMkLst>
        </pc:spChg>
        <pc:spChg chg="add del mod ord modVis">
          <ac:chgData name="ĐÀO TRANG" userId="361a03a9eef70802" providerId="LiveId" clId="{67B38E1A-7AE8-4165-B04B-7C3DC36CBB7C}" dt="2025-03-27T00:28:00.197" v="79646"/>
          <ac:spMkLst>
            <pc:docMk/>
            <pc:sldMasterMk cId="0" sldId="2147483648"/>
            <ac:spMk id="711" creationId="{300EE48F-4115-4BBE-2208-7FF990A63770}"/>
          </ac:spMkLst>
        </pc:spChg>
        <pc:spChg chg="add del mod ord modVis">
          <ac:chgData name="ĐÀO TRANG" userId="361a03a9eef70802" providerId="LiveId" clId="{67B38E1A-7AE8-4165-B04B-7C3DC36CBB7C}" dt="2025-03-27T00:28:13.765" v="79965"/>
          <ac:spMkLst>
            <pc:docMk/>
            <pc:sldMasterMk cId="0" sldId="2147483648"/>
            <ac:spMk id="712" creationId="{0DDEAFEB-41FA-7B64-0632-6BE595FA4155}"/>
          </ac:spMkLst>
        </pc:spChg>
        <pc:spChg chg="add del mod ord modVis">
          <ac:chgData name="ĐÀO TRANG" userId="361a03a9eef70802" providerId="LiveId" clId="{67B38E1A-7AE8-4165-B04B-7C3DC36CBB7C}" dt="2025-03-27T00:28:27.531" v="80276"/>
          <ac:spMkLst>
            <pc:docMk/>
            <pc:sldMasterMk cId="0" sldId="2147483648"/>
            <ac:spMk id="713" creationId="{F22A26DD-5F98-1963-29F7-C29425D6BB18}"/>
          </ac:spMkLst>
        </pc:spChg>
        <pc:spChg chg="add del mod ord modVis">
          <ac:chgData name="ĐÀO TRANG" userId="361a03a9eef70802" providerId="LiveId" clId="{67B38E1A-7AE8-4165-B04B-7C3DC36CBB7C}" dt="2025-03-27T00:28:41.409" v="80587"/>
          <ac:spMkLst>
            <pc:docMk/>
            <pc:sldMasterMk cId="0" sldId="2147483648"/>
            <ac:spMk id="714" creationId="{9FD43677-83D1-3B8B-86A0-C5EC7EF12504}"/>
          </ac:spMkLst>
        </pc:spChg>
        <pc:spChg chg="add del mod ord modVis">
          <ac:chgData name="ĐÀO TRANG" userId="361a03a9eef70802" providerId="LiveId" clId="{67B38E1A-7AE8-4165-B04B-7C3DC36CBB7C}" dt="2025-03-27T00:28:55.402" v="80897"/>
          <ac:spMkLst>
            <pc:docMk/>
            <pc:sldMasterMk cId="0" sldId="2147483648"/>
            <ac:spMk id="715" creationId="{56C63FDA-F812-38EB-A152-AE84706D7FF6}"/>
          </ac:spMkLst>
        </pc:spChg>
        <pc:spChg chg="add del mod ord modVis">
          <ac:chgData name="ĐÀO TRANG" userId="361a03a9eef70802" providerId="LiveId" clId="{67B38E1A-7AE8-4165-B04B-7C3DC36CBB7C}" dt="2025-03-27T00:29:10.208" v="81246"/>
          <ac:spMkLst>
            <pc:docMk/>
            <pc:sldMasterMk cId="0" sldId="2147483648"/>
            <ac:spMk id="716" creationId="{E9408663-D9AD-ED96-634F-7018603E2453}"/>
          </ac:spMkLst>
        </pc:spChg>
        <pc:spChg chg="add del mod ord modVis">
          <ac:chgData name="ĐÀO TRANG" userId="361a03a9eef70802" providerId="LiveId" clId="{67B38E1A-7AE8-4165-B04B-7C3DC36CBB7C}" dt="2025-03-27T00:29:25.300" v="81605"/>
          <ac:spMkLst>
            <pc:docMk/>
            <pc:sldMasterMk cId="0" sldId="2147483648"/>
            <ac:spMk id="717" creationId="{0AC283D2-C9E8-D05B-F350-9EB4CE0F325D}"/>
          </ac:spMkLst>
        </pc:spChg>
        <pc:spChg chg="add del mod ord modVis">
          <ac:chgData name="ĐÀO TRANG" userId="361a03a9eef70802" providerId="LiveId" clId="{67B38E1A-7AE8-4165-B04B-7C3DC36CBB7C}" dt="2025-03-27T00:29:38.913" v="81935"/>
          <ac:spMkLst>
            <pc:docMk/>
            <pc:sldMasterMk cId="0" sldId="2147483648"/>
            <ac:spMk id="718" creationId="{597547F0-651F-E5F4-1DF5-66E085C0C5DE}"/>
          </ac:spMkLst>
        </pc:spChg>
        <pc:spChg chg="add del mod ord modVis">
          <ac:chgData name="ĐÀO TRANG" userId="361a03a9eef70802" providerId="LiveId" clId="{67B38E1A-7AE8-4165-B04B-7C3DC36CBB7C}" dt="2025-03-27T00:29:51.638" v="82248"/>
          <ac:spMkLst>
            <pc:docMk/>
            <pc:sldMasterMk cId="0" sldId="2147483648"/>
            <ac:spMk id="719" creationId="{7A250439-BA84-566D-C620-438D08D5F8FE}"/>
          </ac:spMkLst>
        </pc:spChg>
        <pc:spChg chg="add del mod ord modVis">
          <ac:chgData name="ĐÀO TRANG" userId="361a03a9eef70802" providerId="LiveId" clId="{67B38E1A-7AE8-4165-B04B-7C3DC36CBB7C}" dt="2025-03-27T00:33:40.149" v="82558"/>
          <ac:spMkLst>
            <pc:docMk/>
            <pc:sldMasterMk cId="0" sldId="2147483648"/>
            <ac:spMk id="720" creationId="{3FFC5042-A210-D420-C387-6AF020A2D302}"/>
          </ac:spMkLst>
        </pc:spChg>
        <pc:spChg chg="add del mod ord modVis">
          <ac:chgData name="ĐÀO TRANG" userId="361a03a9eef70802" providerId="LiveId" clId="{67B38E1A-7AE8-4165-B04B-7C3DC36CBB7C}" dt="2025-03-27T00:33:55.234" v="82876"/>
          <ac:spMkLst>
            <pc:docMk/>
            <pc:sldMasterMk cId="0" sldId="2147483648"/>
            <ac:spMk id="721" creationId="{3FDD98D6-9447-BBB9-2B6B-F917252FAFBA}"/>
          </ac:spMkLst>
        </pc:spChg>
        <pc:spChg chg="add del mod ord modVis">
          <ac:chgData name="ĐÀO TRANG" userId="361a03a9eef70802" providerId="LiveId" clId="{67B38E1A-7AE8-4165-B04B-7C3DC36CBB7C}" dt="2025-03-27T00:34:08.912" v="83189"/>
          <ac:spMkLst>
            <pc:docMk/>
            <pc:sldMasterMk cId="0" sldId="2147483648"/>
            <ac:spMk id="722" creationId="{C3460A94-71CB-C535-A0C6-96CF09BE1529}"/>
          </ac:spMkLst>
        </pc:spChg>
        <pc:spChg chg="add del mod ord modVis">
          <ac:chgData name="ĐÀO TRANG" userId="361a03a9eef70802" providerId="LiveId" clId="{67B38E1A-7AE8-4165-B04B-7C3DC36CBB7C}" dt="2025-03-27T00:37:29.315" v="83500"/>
          <ac:spMkLst>
            <pc:docMk/>
            <pc:sldMasterMk cId="0" sldId="2147483648"/>
            <ac:spMk id="723" creationId="{8AF24571-59FB-3B63-DB16-D3F205F97617}"/>
          </ac:spMkLst>
        </pc:spChg>
        <pc:spChg chg="add del mod ord modVis">
          <ac:chgData name="ĐÀO TRANG" userId="361a03a9eef70802" providerId="LiveId" clId="{67B38E1A-7AE8-4165-B04B-7C3DC36CBB7C}" dt="2025-03-27T00:44:52.258" v="83815"/>
          <ac:spMkLst>
            <pc:docMk/>
            <pc:sldMasterMk cId="0" sldId="2147483648"/>
            <ac:spMk id="724" creationId="{DC2331DC-65E4-0FAC-9F74-09D295DC82D4}"/>
          </ac:spMkLst>
        </pc:spChg>
        <pc:spChg chg="add del mod ord modVis">
          <ac:chgData name="ĐÀO TRANG" userId="361a03a9eef70802" providerId="LiveId" clId="{67B38E1A-7AE8-4165-B04B-7C3DC36CBB7C}" dt="2025-03-27T00:45:07.345" v="84128"/>
          <ac:spMkLst>
            <pc:docMk/>
            <pc:sldMasterMk cId="0" sldId="2147483648"/>
            <ac:spMk id="725" creationId="{E2C075A1-4B65-5078-534F-781790D03101}"/>
          </ac:spMkLst>
        </pc:spChg>
        <pc:spChg chg="add del mod ord modVis">
          <ac:chgData name="ĐÀO TRANG" userId="361a03a9eef70802" providerId="LiveId" clId="{67B38E1A-7AE8-4165-B04B-7C3DC36CBB7C}" dt="2025-03-27T00:45:57.813" v="84439"/>
          <ac:spMkLst>
            <pc:docMk/>
            <pc:sldMasterMk cId="0" sldId="2147483648"/>
            <ac:spMk id="726" creationId="{0169DFA8-01ED-749C-E845-487ABDACE60F}"/>
          </ac:spMkLst>
        </pc:spChg>
        <pc:spChg chg="add del mod ord modVis">
          <ac:chgData name="ĐÀO TRANG" userId="361a03a9eef70802" providerId="LiveId" clId="{67B38E1A-7AE8-4165-B04B-7C3DC36CBB7C}" dt="2025-03-27T00:46:33.481" v="84750"/>
          <ac:spMkLst>
            <pc:docMk/>
            <pc:sldMasterMk cId="0" sldId="2147483648"/>
            <ac:spMk id="727" creationId="{A2A7EA28-B944-8562-EC4C-41DCEC5A7AF8}"/>
          </ac:spMkLst>
        </pc:spChg>
        <pc:spChg chg="add del mod ord modVis">
          <ac:chgData name="ĐÀO TRANG" userId="361a03a9eef70802" providerId="LiveId" clId="{67B38E1A-7AE8-4165-B04B-7C3DC36CBB7C}" dt="2025-03-27T00:47:55.991" v="85063"/>
          <ac:spMkLst>
            <pc:docMk/>
            <pc:sldMasterMk cId="0" sldId="2147483648"/>
            <ac:spMk id="728" creationId="{8E498D1F-203E-14BF-608D-2E44F52B68A1}"/>
          </ac:spMkLst>
        </pc:spChg>
        <pc:spChg chg="add del mod ord modVis">
          <ac:chgData name="ĐÀO TRANG" userId="361a03a9eef70802" providerId="LiveId" clId="{67B38E1A-7AE8-4165-B04B-7C3DC36CBB7C}" dt="2025-03-27T00:48:39.263" v="85376"/>
          <ac:spMkLst>
            <pc:docMk/>
            <pc:sldMasterMk cId="0" sldId="2147483648"/>
            <ac:spMk id="729" creationId="{DED3AB32-0483-E1F2-B536-7813D821B7E5}"/>
          </ac:spMkLst>
        </pc:spChg>
        <pc:spChg chg="add del mod ord modVis">
          <ac:chgData name="ĐÀO TRANG" userId="361a03a9eef70802" providerId="LiveId" clId="{67B38E1A-7AE8-4165-B04B-7C3DC36CBB7C}" dt="2025-03-27T00:50:17.695" v="85690"/>
          <ac:spMkLst>
            <pc:docMk/>
            <pc:sldMasterMk cId="0" sldId="2147483648"/>
            <ac:spMk id="730" creationId="{12E611A1-3261-5EE8-B553-B014F58EFC4B}"/>
          </ac:spMkLst>
        </pc:spChg>
        <pc:spChg chg="add del mod ord modVis">
          <ac:chgData name="ĐÀO TRANG" userId="361a03a9eef70802" providerId="LiveId" clId="{67B38E1A-7AE8-4165-B04B-7C3DC36CBB7C}" dt="2025-03-27T00:50:31.405" v="86002"/>
          <ac:spMkLst>
            <pc:docMk/>
            <pc:sldMasterMk cId="0" sldId="2147483648"/>
            <ac:spMk id="731" creationId="{BDE96A89-7FE0-3BC2-F267-5EF85350E999}"/>
          </ac:spMkLst>
        </pc:spChg>
        <pc:spChg chg="add del mod ord modVis">
          <ac:chgData name="ĐÀO TRANG" userId="361a03a9eef70802" providerId="LiveId" clId="{67B38E1A-7AE8-4165-B04B-7C3DC36CBB7C}" dt="2025-03-27T00:50:45.139" v="86314"/>
          <ac:spMkLst>
            <pc:docMk/>
            <pc:sldMasterMk cId="0" sldId="2147483648"/>
            <ac:spMk id="732" creationId="{C1E5C207-9D5C-8DC5-B165-6E8BAE90F6BA}"/>
          </ac:spMkLst>
        </pc:spChg>
        <pc:spChg chg="add del mod ord modVis">
          <ac:chgData name="ĐÀO TRANG" userId="361a03a9eef70802" providerId="LiveId" clId="{67B38E1A-7AE8-4165-B04B-7C3DC36CBB7C}" dt="2025-03-27T00:50:58.676" v="86650"/>
          <ac:spMkLst>
            <pc:docMk/>
            <pc:sldMasterMk cId="0" sldId="2147483648"/>
            <ac:spMk id="733" creationId="{A549E819-3313-4DA2-AC38-857ECFCD92AD}"/>
          </ac:spMkLst>
        </pc:spChg>
        <pc:spChg chg="add del mod ord modVis">
          <ac:chgData name="ĐÀO TRANG" userId="361a03a9eef70802" providerId="LiveId" clId="{67B38E1A-7AE8-4165-B04B-7C3DC36CBB7C}" dt="2025-03-27T00:51:12.169" v="86974"/>
          <ac:spMkLst>
            <pc:docMk/>
            <pc:sldMasterMk cId="0" sldId="2147483648"/>
            <ac:spMk id="734" creationId="{1B5F37BA-B02D-955A-80D8-3A5DA0E059ED}"/>
          </ac:spMkLst>
        </pc:spChg>
        <pc:spChg chg="add del mod ord modVis">
          <ac:chgData name="ĐÀO TRANG" userId="361a03a9eef70802" providerId="LiveId" clId="{67B38E1A-7AE8-4165-B04B-7C3DC36CBB7C}" dt="2025-03-27T00:51:39.958" v="87299"/>
          <ac:spMkLst>
            <pc:docMk/>
            <pc:sldMasterMk cId="0" sldId="2147483648"/>
            <ac:spMk id="735" creationId="{D218DA6E-66C9-4F4B-0F63-E1601A783E54}"/>
          </ac:spMkLst>
        </pc:spChg>
        <pc:spChg chg="add del mod ord modVis">
          <ac:chgData name="ĐÀO TRANG" userId="361a03a9eef70802" providerId="LiveId" clId="{67B38E1A-7AE8-4165-B04B-7C3DC36CBB7C}" dt="2025-03-27T00:51:53.417" v="87614"/>
          <ac:spMkLst>
            <pc:docMk/>
            <pc:sldMasterMk cId="0" sldId="2147483648"/>
            <ac:spMk id="736" creationId="{6942291D-408E-0A94-C7CB-84F04EA28443}"/>
          </ac:spMkLst>
        </pc:spChg>
        <pc:spChg chg="add del mod ord modVis">
          <ac:chgData name="ĐÀO TRANG" userId="361a03a9eef70802" providerId="LiveId" clId="{67B38E1A-7AE8-4165-B04B-7C3DC36CBB7C}" dt="2025-03-27T00:52:07.046" v="87925"/>
          <ac:spMkLst>
            <pc:docMk/>
            <pc:sldMasterMk cId="0" sldId="2147483648"/>
            <ac:spMk id="737" creationId="{24CCC24A-6F79-E8BD-AD0B-64C727D09BD3}"/>
          </ac:spMkLst>
        </pc:spChg>
        <pc:spChg chg="add del mod ord modVis">
          <ac:chgData name="ĐÀO TRANG" userId="361a03a9eef70802" providerId="LiveId" clId="{67B38E1A-7AE8-4165-B04B-7C3DC36CBB7C}" dt="2025-03-27T00:52:20.625" v="88237"/>
          <ac:spMkLst>
            <pc:docMk/>
            <pc:sldMasterMk cId="0" sldId="2147483648"/>
            <ac:spMk id="738" creationId="{36144E77-225A-0693-9CC4-412A27E3BC01}"/>
          </ac:spMkLst>
        </pc:spChg>
        <pc:spChg chg="add del mod ord modVis">
          <ac:chgData name="ĐÀO TRANG" userId="361a03a9eef70802" providerId="LiveId" clId="{67B38E1A-7AE8-4165-B04B-7C3DC36CBB7C}" dt="2025-03-27T00:53:06.284" v="88566"/>
          <ac:spMkLst>
            <pc:docMk/>
            <pc:sldMasterMk cId="0" sldId="2147483648"/>
            <ac:spMk id="739" creationId="{6858A2EC-FCA6-9128-8F39-7606898DD84E}"/>
          </ac:spMkLst>
        </pc:spChg>
        <pc:spChg chg="add del mod ord modVis">
          <ac:chgData name="ĐÀO TRANG" userId="361a03a9eef70802" providerId="LiveId" clId="{67B38E1A-7AE8-4165-B04B-7C3DC36CBB7C}" dt="2025-03-27T00:53:19.795" v="88886"/>
          <ac:spMkLst>
            <pc:docMk/>
            <pc:sldMasterMk cId="0" sldId="2147483648"/>
            <ac:spMk id="740" creationId="{CAB1C504-66F4-DE0F-F401-F00193734DC7}"/>
          </ac:spMkLst>
        </pc:spChg>
        <pc:spChg chg="add del mod ord modVis">
          <ac:chgData name="ĐÀO TRANG" userId="361a03a9eef70802" providerId="LiveId" clId="{67B38E1A-7AE8-4165-B04B-7C3DC36CBB7C}" dt="2025-03-27T00:53:33.212" v="89231"/>
          <ac:spMkLst>
            <pc:docMk/>
            <pc:sldMasterMk cId="0" sldId="2147483648"/>
            <ac:spMk id="741" creationId="{F1EB8AFE-0A4A-EAE8-B809-5CC282086A09}"/>
          </ac:spMkLst>
        </pc:spChg>
        <pc:spChg chg="add del mod ord modVis">
          <ac:chgData name="ĐÀO TRANG" userId="361a03a9eef70802" providerId="LiveId" clId="{67B38E1A-7AE8-4165-B04B-7C3DC36CBB7C}" dt="2025-03-27T00:53:46.724" v="89574"/>
          <ac:spMkLst>
            <pc:docMk/>
            <pc:sldMasterMk cId="0" sldId="2147483648"/>
            <ac:spMk id="742" creationId="{028E4A0F-0B5C-9A82-543E-878A68FD5669}"/>
          </ac:spMkLst>
        </pc:spChg>
        <pc:spChg chg="add del mod ord modVis">
          <ac:chgData name="ĐÀO TRANG" userId="361a03a9eef70802" providerId="LiveId" clId="{67B38E1A-7AE8-4165-B04B-7C3DC36CBB7C}" dt="2025-03-27T00:54:12.265" v="90373"/>
          <ac:spMkLst>
            <pc:docMk/>
            <pc:sldMasterMk cId="0" sldId="2147483648"/>
            <ac:spMk id="743" creationId="{A9E9B909-C8D4-50EB-69E5-BE64CCE02976}"/>
          </ac:spMkLst>
        </pc:spChg>
        <pc:spChg chg="add mod ord">
          <ac:chgData name="ĐÀO TRANG" userId="361a03a9eef70802" providerId="LiveId" clId="{67B38E1A-7AE8-4165-B04B-7C3DC36CBB7C}" dt="2025-03-27T00:54:01.762" v="90366"/>
          <ac:spMkLst>
            <pc:docMk/>
            <pc:sldMasterMk cId="0" sldId="2147483648"/>
            <ac:spMk id="744" creationId="{022E4728-08F3-A156-9C4F-17BB93101BEE}"/>
          </ac:spMkLst>
        </pc:spChg>
        <pc:spChg chg="add del mod ord modVis">
          <ac:chgData name="ĐÀO TRANG" userId="361a03a9eef70802" providerId="LiveId" clId="{67B38E1A-7AE8-4165-B04B-7C3DC36CBB7C}" dt="2025-03-27T00:55:35.831" v="90689"/>
          <ac:spMkLst>
            <pc:docMk/>
            <pc:sldMasterMk cId="0" sldId="2147483648"/>
            <ac:spMk id="745" creationId="{CDAAF079-C728-3832-FE1D-B4D4D0BE9BE6}"/>
          </ac:spMkLst>
        </pc:spChg>
        <pc:spChg chg="add del mod ord modVis">
          <ac:chgData name="ĐÀO TRANG" userId="361a03a9eef70802" providerId="LiveId" clId="{67B38E1A-7AE8-4165-B04B-7C3DC36CBB7C}" dt="2025-03-27T00:55:49.500" v="91020"/>
          <ac:spMkLst>
            <pc:docMk/>
            <pc:sldMasterMk cId="0" sldId="2147483648"/>
            <ac:spMk id="746" creationId="{1DC1807D-37A3-E21D-1F68-6A873EB1FD7F}"/>
          </ac:spMkLst>
        </pc:spChg>
        <pc:spChg chg="add del mod ord modVis">
          <ac:chgData name="ĐÀO TRANG" userId="361a03a9eef70802" providerId="LiveId" clId="{67B38E1A-7AE8-4165-B04B-7C3DC36CBB7C}" dt="2025-03-27T00:56:03.152" v="91332"/>
          <ac:spMkLst>
            <pc:docMk/>
            <pc:sldMasterMk cId="0" sldId="2147483648"/>
            <ac:spMk id="747" creationId="{E94AF350-24DF-22B5-25BB-DDECCE3226E8}"/>
          </ac:spMkLst>
        </pc:spChg>
        <pc:spChg chg="add del mod ord modVis">
          <ac:chgData name="ĐÀO TRANG" userId="361a03a9eef70802" providerId="LiveId" clId="{67B38E1A-7AE8-4165-B04B-7C3DC36CBB7C}" dt="2025-03-27T00:56:16.928" v="91644"/>
          <ac:spMkLst>
            <pc:docMk/>
            <pc:sldMasterMk cId="0" sldId="2147483648"/>
            <ac:spMk id="748" creationId="{F9D697D1-918C-473A-BA24-BDC5402DCBC9}"/>
          </ac:spMkLst>
        </pc:spChg>
        <pc:spChg chg="add del mod ord modVis">
          <ac:chgData name="ĐÀO TRANG" userId="361a03a9eef70802" providerId="LiveId" clId="{67B38E1A-7AE8-4165-B04B-7C3DC36CBB7C}" dt="2025-03-27T00:56:30.317" v="91955"/>
          <ac:spMkLst>
            <pc:docMk/>
            <pc:sldMasterMk cId="0" sldId="2147483648"/>
            <ac:spMk id="749" creationId="{A9E5C71F-C374-7D47-4950-68A5749265B5}"/>
          </ac:spMkLst>
        </pc:spChg>
        <pc:spChg chg="add del mod ord modVis">
          <ac:chgData name="ĐÀO TRANG" userId="361a03a9eef70802" providerId="LiveId" clId="{67B38E1A-7AE8-4165-B04B-7C3DC36CBB7C}" dt="2025-03-27T00:56:43.876" v="92266"/>
          <ac:spMkLst>
            <pc:docMk/>
            <pc:sldMasterMk cId="0" sldId="2147483648"/>
            <ac:spMk id="750" creationId="{E0AE77EA-1B55-708B-AB2C-9765DBC037B1}"/>
          </ac:spMkLst>
        </pc:spChg>
        <pc:spChg chg="add del mod ord modVis">
          <ac:chgData name="ĐÀO TRANG" userId="361a03a9eef70802" providerId="LiveId" clId="{67B38E1A-7AE8-4165-B04B-7C3DC36CBB7C}" dt="2025-03-27T00:57:10.617" v="92595"/>
          <ac:spMkLst>
            <pc:docMk/>
            <pc:sldMasterMk cId="0" sldId="2147483648"/>
            <ac:spMk id="751" creationId="{ED0BE73B-A75C-1AC0-6427-1ADD42941FC9}"/>
          </ac:spMkLst>
        </pc:spChg>
        <pc:spChg chg="add del mod ord modVis">
          <ac:chgData name="ĐÀO TRANG" userId="361a03a9eef70802" providerId="LiveId" clId="{67B38E1A-7AE8-4165-B04B-7C3DC36CBB7C}" dt="2025-03-27T00:57:37.596" v="92909"/>
          <ac:spMkLst>
            <pc:docMk/>
            <pc:sldMasterMk cId="0" sldId="2147483648"/>
            <ac:spMk id="752" creationId="{73A3C756-5F54-2BCF-7179-8418AD588F14}"/>
          </ac:spMkLst>
        </pc:spChg>
        <pc:spChg chg="add del mod ord modVis">
          <ac:chgData name="ĐÀO TRANG" userId="361a03a9eef70802" providerId="LiveId" clId="{67B38E1A-7AE8-4165-B04B-7C3DC36CBB7C}" dt="2025-03-27T00:57:51.301" v="93274"/>
          <ac:spMkLst>
            <pc:docMk/>
            <pc:sldMasterMk cId="0" sldId="2147483648"/>
            <ac:spMk id="753" creationId="{A6DAD208-6BA9-E442-3E46-AA81D73FFBE4}"/>
          </ac:spMkLst>
        </pc:spChg>
        <pc:spChg chg="add del mod ord modVis">
          <ac:chgData name="ĐÀO TRANG" userId="361a03a9eef70802" providerId="LiveId" clId="{67B38E1A-7AE8-4165-B04B-7C3DC36CBB7C}" dt="2025-03-27T00:58:05.017" v="93645"/>
          <ac:spMkLst>
            <pc:docMk/>
            <pc:sldMasterMk cId="0" sldId="2147483648"/>
            <ac:spMk id="754" creationId="{4D775C5E-BFB5-D414-87EF-64C3D94E9DDC}"/>
          </ac:spMkLst>
        </pc:spChg>
        <pc:spChg chg="add del mod ord modVis">
          <ac:chgData name="ĐÀO TRANG" userId="361a03a9eef70802" providerId="LiveId" clId="{67B38E1A-7AE8-4165-B04B-7C3DC36CBB7C}" dt="2025-03-27T00:58:18.691" v="94008"/>
          <ac:spMkLst>
            <pc:docMk/>
            <pc:sldMasterMk cId="0" sldId="2147483648"/>
            <ac:spMk id="755" creationId="{02413151-5D62-5A91-6EDE-7B906AE2393F}"/>
          </ac:spMkLst>
        </pc:spChg>
        <pc:spChg chg="add del mod ord modVis">
          <ac:chgData name="ĐÀO TRANG" userId="361a03a9eef70802" providerId="LiveId" clId="{67B38E1A-7AE8-4165-B04B-7C3DC36CBB7C}" dt="2025-03-27T00:58:32.292" v="94359"/>
          <ac:spMkLst>
            <pc:docMk/>
            <pc:sldMasterMk cId="0" sldId="2147483648"/>
            <ac:spMk id="756" creationId="{A7219671-9004-6220-F4ED-9EA7640C9E4B}"/>
          </ac:spMkLst>
        </pc:spChg>
        <pc:spChg chg="add del mod ord modVis">
          <ac:chgData name="ĐÀO TRANG" userId="361a03a9eef70802" providerId="LiveId" clId="{67B38E1A-7AE8-4165-B04B-7C3DC36CBB7C}" dt="2025-03-27T00:58:46.136" v="94699"/>
          <ac:spMkLst>
            <pc:docMk/>
            <pc:sldMasterMk cId="0" sldId="2147483648"/>
            <ac:spMk id="757" creationId="{8D1D2FFE-4488-B39C-BA2D-67357B463C70}"/>
          </ac:spMkLst>
        </pc:spChg>
        <pc:spChg chg="add del mod ord modVis">
          <ac:chgData name="ĐÀO TRANG" userId="361a03a9eef70802" providerId="LiveId" clId="{67B38E1A-7AE8-4165-B04B-7C3DC36CBB7C}" dt="2025-03-27T00:58:59.966" v="95010"/>
          <ac:spMkLst>
            <pc:docMk/>
            <pc:sldMasterMk cId="0" sldId="2147483648"/>
            <ac:spMk id="758" creationId="{A3CDD0B7-8778-9E72-C340-FABC9071C527}"/>
          </ac:spMkLst>
        </pc:spChg>
        <pc:spChg chg="add del mod ord modVis">
          <ac:chgData name="ĐÀO TRANG" userId="361a03a9eef70802" providerId="LiveId" clId="{67B38E1A-7AE8-4165-B04B-7C3DC36CBB7C}" dt="2025-03-27T00:59:37.174" v="95329"/>
          <ac:spMkLst>
            <pc:docMk/>
            <pc:sldMasterMk cId="0" sldId="2147483648"/>
            <ac:spMk id="759" creationId="{6C74C0E5-238E-4654-0771-1EFB54D48FE2}"/>
          </ac:spMkLst>
        </pc:spChg>
        <pc:spChg chg="add del mod ord modVis">
          <ac:chgData name="ĐÀO TRANG" userId="361a03a9eef70802" providerId="LiveId" clId="{67B38E1A-7AE8-4165-B04B-7C3DC36CBB7C}" dt="2025-03-27T01:00:10.130" v="95673"/>
          <ac:spMkLst>
            <pc:docMk/>
            <pc:sldMasterMk cId="0" sldId="2147483648"/>
            <ac:spMk id="760" creationId="{0F8D6A69-E76A-74E4-9BFF-BE6C5CB9DCBB}"/>
          </ac:spMkLst>
        </pc:spChg>
        <pc:spChg chg="add del mod ord modVis">
          <ac:chgData name="ĐÀO TRANG" userId="361a03a9eef70802" providerId="LiveId" clId="{67B38E1A-7AE8-4165-B04B-7C3DC36CBB7C}" dt="2025-03-27T01:00:23.903" v="95996"/>
          <ac:spMkLst>
            <pc:docMk/>
            <pc:sldMasterMk cId="0" sldId="2147483648"/>
            <ac:spMk id="761" creationId="{72C50D75-5187-56F1-BD01-882032622BD4}"/>
          </ac:spMkLst>
        </pc:spChg>
        <pc:spChg chg="add del mod ord modVis">
          <ac:chgData name="ĐÀO TRANG" userId="361a03a9eef70802" providerId="LiveId" clId="{67B38E1A-7AE8-4165-B04B-7C3DC36CBB7C}" dt="2025-03-27T01:00:37.710" v="96307"/>
          <ac:spMkLst>
            <pc:docMk/>
            <pc:sldMasterMk cId="0" sldId="2147483648"/>
            <ac:spMk id="762" creationId="{430A9DAA-5979-DE80-5B10-B6832B497523}"/>
          </ac:spMkLst>
        </pc:spChg>
        <pc:spChg chg="add del mod ord modVis">
          <ac:chgData name="ĐÀO TRANG" userId="361a03a9eef70802" providerId="LiveId" clId="{67B38E1A-7AE8-4165-B04B-7C3DC36CBB7C}" dt="2025-03-27T01:00:51.483" v="96619"/>
          <ac:spMkLst>
            <pc:docMk/>
            <pc:sldMasterMk cId="0" sldId="2147483648"/>
            <ac:spMk id="763" creationId="{983830D2-4809-B143-B441-BDDF97827827}"/>
          </ac:spMkLst>
        </pc:spChg>
        <pc:spChg chg="add del mod ord modVis">
          <ac:chgData name="ĐÀO TRANG" userId="361a03a9eef70802" providerId="LiveId" clId="{67B38E1A-7AE8-4165-B04B-7C3DC36CBB7C}" dt="2025-03-27T01:02:35.702" v="96944"/>
          <ac:spMkLst>
            <pc:docMk/>
            <pc:sldMasterMk cId="0" sldId="2147483648"/>
            <ac:spMk id="764" creationId="{F10EB908-2E01-B737-F21E-B3469F4085BE}"/>
          </ac:spMkLst>
        </pc:spChg>
        <pc:spChg chg="add del mod ord modVis">
          <ac:chgData name="ĐÀO TRANG" userId="361a03a9eef70802" providerId="LiveId" clId="{67B38E1A-7AE8-4165-B04B-7C3DC36CBB7C}" dt="2025-03-27T01:03:49.832" v="97255"/>
          <ac:spMkLst>
            <pc:docMk/>
            <pc:sldMasterMk cId="0" sldId="2147483648"/>
            <ac:spMk id="765" creationId="{68604084-B41C-F7AE-9B66-7EC1E577FBBB}"/>
          </ac:spMkLst>
        </pc:spChg>
        <pc:spChg chg="add del mod ord modVis">
          <ac:chgData name="ĐÀO TRANG" userId="361a03a9eef70802" providerId="LiveId" clId="{67B38E1A-7AE8-4165-B04B-7C3DC36CBB7C}" dt="2025-03-27T01:04:19.082" v="97571"/>
          <ac:spMkLst>
            <pc:docMk/>
            <pc:sldMasterMk cId="0" sldId="2147483648"/>
            <ac:spMk id="766" creationId="{768FD677-0745-9A43-4A9A-48006980A149}"/>
          </ac:spMkLst>
        </pc:spChg>
        <pc:spChg chg="add del mod ord modVis">
          <ac:chgData name="ĐÀO TRANG" userId="361a03a9eef70802" providerId="LiveId" clId="{67B38E1A-7AE8-4165-B04B-7C3DC36CBB7C}" dt="2025-03-27T01:04:33.101" v="97884"/>
          <ac:spMkLst>
            <pc:docMk/>
            <pc:sldMasterMk cId="0" sldId="2147483648"/>
            <ac:spMk id="767" creationId="{832A9F51-2A3C-D34C-51CD-4980D53200AA}"/>
          </ac:spMkLst>
        </pc:spChg>
        <pc:spChg chg="add del mod ord modVis">
          <ac:chgData name="ĐÀO TRANG" userId="361a03a9eef70802" providerId="LiveId" clId="{67B38E1A-7AE8-4165-B04B-7C3DC36CBB7C}" dt="2025-03-27T01:06:36.409" v="98206"/>
          <ac:spMkLst>
            <pc:docMk/>
            <pc:sldMasterMk cId="0" sldId="2147483648"/>
            <ac:spMk id="768" creationId="{6CB092BE-2859-8587-5456-057759D6E1CE}"/>
          </ac:spMkLst>
        </pc:spChg>
        <pc:spChg chg="add del mod ord modVis">
          <ac:chgData name="ĐÀO TRANG" userId="361a03a9eef70802" providerId="LiveId" clId="{67B38E1A-7AE8-4165-B04B-7C3DC36CBB7C}" dt="2025-03-27T01:06:51.268" v="98516"/>
          <ac:spMkLst>
            <pc:docMk/>
            <pc:sldMasterMk cId="0" sldId="2147483648"/>
            <ac:spMk id="769" creationId="{B1167DAD-1230-930D-3D56-C50EA74277B8}"/>
          </ac:spMkLst>
        </pc:spChg>
        <pc:spChg chg="add del mod ord modVis">
          <ac:chgData name="ĐÀO TRANG" userId="361a03a9eef70802" providerId="LiveId" clId="{67B38E1A-7AE8-4165-B04B-7C3DC36CBB7C}" dt="2025-03-27T01:07:05.409" v="98876"/>
          <ac:spMkLst>
            <pc:docMk/>
            <pc:sldMasterMk cId="0" sldId="2147483648"/>
            <ac:spMk id="770" creationId="{1E0AEA5C-EEE7-0507-50D9-C5FD03472FDB}"/>
          </ac:spMkLst>
        </pc:spChg>
        <pc:spChg chg="add del mod ord modVis">
          <ac:chgData name="ĐÀO TRANG" userId="361a03a9eef70802" providerId="LiveId" clId="{67B38E1A-7AE8-4165-B04B-7C3DC36CBB7C}" dt="2025-03-27T01:07:19.482" v="99195"/>
          <ac:spMkLst>
            <pc:docMk/>
            <pc:sldMasterMk cId="0" sldId="2147483648"/>
            <ac:spMk id="771" creationId="{E699326F-2F8B-02A3-C8E7-AAF71721443E}"/>
          </ac:spMkLst>
        </pc:spChg>
        <pc:spChg chg="add del mod ord modVis">
          <ac:chgData name="ĐÀO TRANG" userId="361a03a9eef70802" providerId="LiveId" clId="{67B38E1A-7AE8-4165-B04B-7C3DC36CBB7C}" dt="2025-03-27T01:07:31.895" v="99506"/>
          <ac:spMkLst>
            <pc:docMk/>
            <pc:sldMasterMk cId="0" sldId="2147483648"/>
            <ac:spMk id="772" creationId="{162DEED9-7F78-872B-B7DE-6AB20FBFF61C}"/>
          </ac:spMkLst>
        </pc:spChg>
        <pc:spChg chg="add del mod ord modVis">
          <ac:chgData name="ĐÀO TRANG" userId="361a03a9eef70802" providerId="LiveId" clId="{67B38E1A-7AE8-4165-B04B-7C3DC36CBB7C}" dt="2025-03-27T01:07:45.848" v="99818"/>
          <ac:spMkLst>
            <pc:docMk/>
            <pc:sldMasterMk cId="0" sldId="2147483648"/>
            <ac:spMk id="773" creationId="{5AE32F73-615B-AA96-068A-0B4880EF023F}"/>
          </ac:spMkLst>
        </pc:spChg>
        <pc:spChg chg="add del mod ord modVis">
          <ac:chgData name="ĐÀO TRANG" userId="361a03a9eef70802" providerId="LiveId" clId="{67B38E1A-7AE8-4165-B04B-7C3DC36CBB7C}" dt="2025-03-27T01:07:59.848" v="100132"/>
          <ac:spMkLst>
            <pc:docMk/>
            <pc:sldMasterMk cId="0" sldId="2147483648"/>
            <ac:spMk id="774" creationId="{7CFEDDCD-4098-5637-8EF9-A7BE1B26B10C}"/>
          </ac:spMkLst>
        </pc:spChg>
        <pc:spChg chg="add del mod ord modVis">
          <ac:chgData name="ĐÀO TRANG" userId="361a03a9eef70802" providerId="LiveId" clId="{67B38E1A-7AE8-4165-B04B-7C3DC36CBB7C}" dt="2025-03-27T01:08:13.790" v="100443"/>
          <ac:spMkLst>
            <pc:docMk/>
            <pc:sldMasterMk cId="0" sldId="2147483648"/>
            <ac:spMk id="775" creationId="{4AEBDED9-35BA-2956-8B2B-A97602E15B5E}"/>
          </ac:spMkLst>
        </pc:spChg>
        <pc:spChg chg="add del mod ord modVis">
          <ac:chgData name="ĐÀO TRANG" userId="361a03a9eef70802" providerId="LiveId" clId="{67B38E1A-7AE8-4165-B04B-7C3DC36CBB7C}" dt="2025-03-27T01:08:27.677" v="100755"/>
          <ac:spMkLst>
            <pc:docMk/>
            <pc:sldMasterMk cId="0" sldId="2147483648"/>
            <ac:spMk id="776" creationId="{1F609D46-4460-ED4E-1FB8-BC427DAE182D}"/>
          </ac:spMkLst>
        </pc:spChg>
        <pc:spChg chg="add del mod ord modVis">
          <ac:chgData name="ĐÀO TRANG" userId="361a03a9eef70802" providerId="LiveId" clId="{67B38E1A-7AE8-4165-B04B-7C3DC36CBB7C}" dt="2025-03-27T01:08:38.671" v="101066"/>
          <ac:spMkLst>
            <pc:docMk/>
            <pc:sldMasterMk cId="0" sldId="2147483648"/>
            <ac:spMk id="777" creationId="{5804BD40-7834-7F32-47A1-ED03F3A30D1F}"/>
          </ac:spMkLst>
        </pc:spChg>
        <pc:spChg chg="add del mod ord modVis">
          <ac:chgData name="ĐÀO TRANG" userId="361a03a9eef70802" providerId="LiveId" clId="{67B38E1A-7AE8-4165-B04B-7C3DC36CBB7C}" dt="2025-03-27T01:08:52.714" v="101377"/>
          <ac:spMkLst>
            <pc:docMk/>
            <pc:sldMasterMk cId="0" sldId="2147483648"/>
            <ac:spMk id="778" creationId="{9796EB55-D052-08A2-BE2F-47865C8F3E1E}"/>
          </ac:spMkLst>
        </pc:spChg>
        <pc:spChg chg="add del mod ord modVis">
          <ac:chgData name="ĐÀO TRANG" userId="361a03a9eef70802" providerId="LiveId" clId="{67B38E1A-7AE8-4165-B04B-7C3DC36CBB7C}" dt="2025-03-27T01:09:06.887" v="101688"/>
          <ac:spMkLst>
            <pc:docMk/>
            <pc:sldMasterMk cId="0" sldId="2147483648"/>
            <ac:spMk id="779" creationId="{03B04ADB-D3C1-C3A9-A369-DAEFF067F9C6}"/>
          </ac:spMkLst>
        </pc:spChg>
        <pc:spChg chg="add del mod ord modVis">
          <ac:chgData name="ĐÀO TRANG" userId="361a03a9eef70802" providerId="LiveId" clId="{67B38E1A-7AE8-4165-B04B-7C3DC36CBB7C}" dt="2025-03-27T01:09:47.594" v="102001"/>
          <ac:spMkLst>
            <pc:docMk/>
            <pc:sldMasterMk cId="0" sldId="2147483648"/>
            <ac:spMk id="780" creationId="{D9AC36D9-7757-2E40-212B-921D999F962A}"/>
          </ac:spMkLst>
        </pc:spChg>
        <pc:spChg chg="add del mod ord modVis">
          <ac:chgData name="ĐÀO TRANG" userId="361a03a9eef70802" providerId="LiveId" clId="{67B38E1A-7AE8-4165-B04B-7C3DC36CBB7C}" dt="2025-03-27T01:10:01.529" v="102336"/>
          <ac:spMkLst>
            <pc:docMk/>
            <pc:sldMasterMk cId="0" sldId="2147483648"/>
            <ac:spMk id="781" creationId="{F5E96FAB-EF4A-A41F-72AC-AA130DCF264F}"/>
          </ac:spMkLst>
        </pc:spChg>
        <pc:spChg chg="add del mod ord modVis">
          <ac:chgData name="ĐÀO TRANG" userId="361a03a9eef70802" providerId="LiveId" clId="{67B38E1A-7AE8-4165-B04B-7C3DC36CBB7C}" dt="2025-03-27T01:10:15.581" v="102651"/>
          <ac:spMkLst>
            <pc:docMk/>
            <pc:sldMasterMk cId="0" sldId="2147483648"/>
            <ac:spMk id="782" creationId="{258898B5-58BE-4AC3-3177-C48EB0AE1099}"/>
          </ac:spMkLst>
        </pc:spChg>
        <pc:spChg chg="add del mod ord modVis">
          <ac:chgData name="ĐÀO TRANG" userId="361a03a9eef70802" providerId="LiveId" clId="{67B38E1A-7AE8-4165-B04B-7C3DC36CBB7C}" dt="2025-03-27T01:10:29.725" v="102983"/>
          <ac:spMkLst>
            <pc:docMk/>
            <pc:sldMasterMk cId="0" sldId="2147483648"/>
            <ac:spMk id="783" creationId="{C8E6D5F0-AE68-946C-001A-240AA756214C}"/>
          </ac:spMkLst>
        </pc:spChg>
        <pc:spChg chg="add del mod ord modVis">
          <ac:chgData name="ĐÀO TRANG" userId="361a03a9eef70802" providerId="LiveId" clId="{67B38E1A-7AE8-4165-B04B-7C3DC36CBB7C}" dt="2025-03-27T01:11:12.084" v="103295"/>
          <ac:spMkLst>
            <pc:docMk/>
            <pc:sldMasterMk cId="0" sldId="2147483648"/>
            <ac:spMk id="784" creationId="{5206EE91-4AEE-8C22-71ED-8A47EE2577D2}"/>
          </ac:spMkLst>
        </pc:spChg>
        <pc:spChg chg="add del mod ord modVis">
          <ac:chgData name="ĐÀO TRANG" userId="361a03a9eef70802" providerId="LiveId" clId="{67B38E1A-7AE8-4165-B04B-7C3DC36CBB7C}" dt="2025-03-27T01:12:58.202" v="103612"/>
          <ac:spMkLst>
            <pc:docMk/>
            <pc:sldMasterMk cId="0" sldId="2147483648"/>
            <ac:spMk id="785" creationId="{04BFD3D4-33AF-6D97-9A6F-7D528E128E0F}"/>
          </ac:spMkLst>
        </pc:spChg>
        <pc:spChg chg="add del mod ord modVis">
          <ac:chgData name="ĐÀO TRANG" userId="361a03a9eef70802" providerId="LiveId" clId="{67B38E1A-7AE8-4165-B04B-7C3DC36CBB7C}" dt="2025-03-27T01:13:13.926" v="103927"/>
          <ac:spMkLst>
            <pc:docMk/>
            <pc:sldMasterMk cId="0" sldId="2147483648"/>
            <ac:spMk id="786" creationId="{D0672188-2DA2-6525-8F57-6626BDD08E9C}"/>
          </ac:spMkLst>
        </pc:spChg>
        <pc:spChg chg="add del mod ord modVis">
          <ac:chgData name="ĐÀO TRANG" userId="361a03a9eef70802" providerId="LiveId" clId="{67B38E1A-7AE8-4165-B04B-7C3DC36CBB7C}" dt="2025-03-27T01:14:32.394" v="104254"/>
          <ac:spMkLst>
            <pc:docMk/>
            <pc:sldMasterMk cId="0" sldId="2147483648"/>
            <ac:spMk id="787" creationId="{8793FFDA-377D-335D-E796-7A6C0013D54F}"/>
          </ac:spMkLst>
        </pc:spChg>
        <pc:spChg chg="add del mod ord modVis">
          <ac:chgData name="ĐÀO TRANG" userId="361a03a9eef70802" providerId="LiveId" clId="{67B38E1A-7AE8-4165-B04B-7C3DC36CBB7C}" dt="2025-03-27T01:14:48.665" v="104566"/>
          <ac:spMkLst>
            <pc:docMk/>
            <pc:sldMasterMk cId="0" sldId="2147483648"/>
            <ac:spMk id="788" creationId="{BDEDD2F6-3648-CBE2-77DC-3A4BC491CBFA}"/>
          </ac:spMkLst>
        </pc:spChg>
        <pc:spChg chg="add del mod ord modVis">
          <ac:chgData name="ĐÀO TRANG" userId="361a03a9eef70802" providerId="LiveId" clId="{67B38E1A-7AE8-4165-B04B-7C3DC36CBB7C}" dt="2025-03-27T01:15:02.579" v="104877"/>
          <ac:spMkLst>
            <pc:docMk/>
            <pc:sldMasterMk cId="0" sldId="2147483648"/>
            <ac:spMk id="789" creationId="{49CC466C-A657-EB98-3C27-8A474DE2C6E2}"/>
          </ac:spMkLst>
        </pc:spChg>
        <pc:spChg chg="add del mod ord modVis">
          <ac:chgData name="ĐÀO TRANG" userId="361a03a9eef70802" providerId="LiveId" clId="{67B38E1A-7AE8-4165-B04B-7C3DC36CBB7C}" dt="2025-03-27T01:15:36.254" v="105191"/>
          <ac:spMkLst>
            <pc:docMk/>
            <pc:sldMasterMk cId="0" sldId="2147483648"/>
            <ac:spMk id="790" creationId="{BC3D274B-1626-F985-987A-6C7CDAA17591}"/>
          </ac:spMkLst>
        </pc:spChg>
        <pc:spChg chg="add del mod ord modVis">
          <ac:chgData name="ĐÀO TRANG" userId="361a03a9eef70802" providerId="LiveId" clId="{67B38E1A-7AE8-4165-B04B-7C3DC36CBB7C}" dt="2025-03-27T01:18:31.217" v="105502"/>
          <ac:spMkLst>
            <pc:docMk/>
            <pc:sldMasterMk cId="0" sldId="2147483648"/>
            <ac:spMk id="791" creationId="{EF7F7965-C25E-FFF3-9746-CA018928E38C}"/>
          </ac:spMkLst>
        </pc:spChg>
        <pc:spChg chg="add del mod ord modVis">
          <ac:chgData name="ĐÀO TRANG" userId="361a03a9eef70802" providerId="LiveId" clId="{67B38E1A-7AE8-4165-B04B-7C3DC36CBB7C}" dt="2025-03-27T01:20:06.145" v="105813"/>
          <ac:spMkLst>
            <pc:docMk/>
            <pc:sldMasterMk cId="0" sldId="2147483648"/>
            <ac:spMk id="792" creationId="{EE1BAFA2-9BC2-2EDD-8219-6EF18F0058BE}"/>
          </ac:spMkLst>
        </pc:spChg>
        <pc:spChg chg="add del mod ord modVis">
          <ac:chgData name="ĐÀO TRANG" userId="361a03a9eef70802" providerId="LiveId" clId="{67B38E1A-7AE8-4165-B04B-7C3DC36CBB7C}" dt="2025-03-27T01:21:01.272" v="106125"/>
          <ac:spMkLst>
            <pc:docMk/>
            <pc:sldMasterMk cId="0" sldId="2147483648"/>
            <ac:spMk id="793" creationId="{A5DEAD9E-2E97-620E-81C9-17FA77EA234A}"/>
          </ac:spMkLst>
        </pc:spChg>
        <pc:spChg chg="add del mod ord modVis">
          <ac:chgData name="ĐÀO TRANG" userId="361a03a9eef70802" providerId="LiveId" clId="{67B38E1A-7AE8-4165-B04B-7C3DC36CBB7C}" dt="2025-03-27T01:21:53.694" v="106455"/>
          <ac:spMkLst>
            <pc:docMk/>
            <pc:sldMasterMk cId="0" sldId="2147483648"/>
            <ac:spMk id="794" creationId="{E2C872D8-16C7-4027-2FAA-0441E027AF07}"/>
          </ac:spMkLst>
        </pc:spChg>
        <pc:spChg chg="add del mod ord modVis">
          <ac:chgData name="ĐÀO TRANG" userId="361a03a9eef70802" providerId="LiveId" clId="{67B38E1A-7AE8-4165-B04B-7C3DC36CBB7C}" dt="2025-03-27T01:22:09.689" v="106766"/>
          <ac:spMkLst>
            <pc:docMk/>
            <pc:sldMasterMk cId="0" sldId="2147483648"/>
            <ac:spMk id="795" creationId="{28F89349-DFD0-5F86-C972-DAFE93C6B468}"/>
          </ac:spMkLst>
        </pc:spChg>
        <pc:spChg chg="add del mod ord modVis">
          <ac:chgData name="ĐÀO TRANG" userId="361a03a9eef70802" providerId="LiveId" clId="{67B38E1A-7AE8-4165-B04B-7C3DC36CBB7C}" dt="2025-03-27T01:26:39.327" v="107081"/>
          <ac:spMkLst>
            <pc:docMk/>
            <pc:sldMasterMk cId="0" sldId="2147483648"/>
            <ac:spMk id="796" creationId="{51F092A7-D815-EA78-5C49-6D9B18A440B6}"/>
          </ac:spMkLst>
        </pc:spChg>
        <pc:spChg chg="add del mod ord modVis">
          <ac:chgData name="ĐÀO TRANG" userId="361a03a9eef70802" providerId="LiveId" clId="{67B38E1A-7AE8-4165-B04B-7C3DC36CBB7C}" dt="2025-03-27T01:26:55.597" v="107395"/>
          <ac:spMkLst>
            <pc:docMk/>
            <pc:sldMasterMk cId="0" sldId="2147483648"/>
            <ac:spMk id="797" creationId="{E19B6B08-267A-627B-E490-6C700AEDA7F6}"/>
          </ac:spMkLst>
        </pc:spChg>
        <pc:spChg chg="add del mod ord modVis">
          <ac:chgData name="ĐÀO TRANG" userId="361a03a9eef70802" providerId="LiveId" clId="{67B38E1A-7AE8-4165-B04B-7C3DC36CBB7C}" dt="2025-03-27T05:02:39.974" v="107718"/>
          <ac:spMkLst>
            <pc:docMk/>
            <pc:sldMasterMk cId="0" sldId="2147483648"/>
            <ac:spMk id="798" creationId="{14B2F4B8-1461-EAC1-CBE8-E8D067F4210B}"/>
          </ac:spMkLst>
        </pc:spChg>
        <pc:sldLayoutChg chg="modSp mod ord">
          <pc:chgData name="ĐÀO TRANG" userId="361a03a9eef70802" providerId="LiveId" clId="{67B38E1A-7AE8-4165-B04B-7C3DC36CBB7C}" dt="2025-03-27T05:02:40.255" v="108026"/>
          <pc:sldLayoutMkLst>
            <pc:docMk/>
            <pc:sldMasterMk cId="0" sldId="2147483648"/>
            <pc:sldLayoutMk cId="4261937630" sldId="2147483706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4261937630" sldId="2147483706"/>
              <ac:spMk id="2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4261937630" sldId="2147483706"/>
              <ac:spMk id="3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4261937630" sldId="2147483706"/>
              <ac:spMk id="4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4261937630" sldId="2147483706"/>
              <ac:spMk id="5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4261937630" sldId="2147483706"/>
              <ac:spMk id="6" creationId="{00000000-0000-0000-0000-000000000000}"/>
            </ac:spMkLst>
          </pc:spChg>
        </pc:sldLayoutChg>
        <pc:sldLayoutChg chg="modSp mod ord">
          <pc:chgData name="ĐÀO TRANG" userId="361a03a9eef70802" providerId="LiveId" clId="{67B38E1A-7AE8-4165-B04B-7C3DC36CBB7C}" dt="2025-03-27T05:02:40.255" v="108026"/>
          <pc:sldLayoutMkLst>
            <pc:docMk/>
            <pc:sldMasterMk cId="0" sldId="2147483648"/>
            <pc:sldLayoutMk cId="3627198003" sldId="2147483707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3627198003" sldId="2147483707"/>
              <ac:spMk id="2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3627198003" sldId="2147483707"/>
              <ac:spMk id="3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3627198003" sldId="2147483707"/>
              <ac:spMk id="4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3627198003" sldId="2147483707"/>
              <ac:spMk id="5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3627198003" sldId="2147483707"/>
              <ac:spMk id="6" creationId="{00000000-0000-0000-0000-000000000000}"/>
            </ac:spMkLst>
          </pc:spChg>
        </pc:sldLayoutChg>
        <pc:sldLayoutChg chg="modSp mod ord">
          <pc:chgData name="ĐÀO TRANG" userId="361a03a9eef70802" providerId="LiveId" clId="{67B38E1A-7AE8-4165-B04B-7C3DC36CBB7C}" dt="2025-03-27T05:02:40.255" v="108026"/>
          <pc:sldLayoutMkLst>
            <pc:docMk/>
            <pc:sldMasterMk cId="0" sldId="2147483648"/>
            <pc:sldLayoutMk cId="4246355598" sldId="2147483708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4246355598" sldId="2147483708"/>
              <ac:spMk id="2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4246355598" sldId="2147483708"/>
              <ac:spMk id="3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4246355598" sldId="2147483708"/>
              <ac:spMk id="4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4246355598" sldId="2147483708"/>
              <ac:spMk id="5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4246355598" sldId="2147483708"/>
              <ac:spMk id="6" creationId="{00000000-0000-0000-0000-000000000000}"/>
            </ac:spMkLst>
          </pc:spChg>
        </pc:sldLayoutChg>
        <pc:sldLayoutChg chg="modSp mod ord">
          <pc:chgData name="ĐÀO TRANG" userId="361a03a9eef70802" providerId="LiveId" clId="{67B38E1A-7AE8-4165-B04B-7C3DC36CBB7C}" dt="2025-03-27T05:02:40.255" v="108026"/>
          <pc:sldLayoutMkLst>
            <pc:docMk/>
            <pc:sldMasterMk cId="0" sldId="2147483648"/>
            <pc:sldLayoutMk cId="4110662545" sldId="2147483709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4110662545" sldId="2147483709"/>
              <ac:spMk id="2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4110662545" sldId="2147483709"/>
              <ac:spMk id="3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4110662545" sldId="2147483709"/>
              <ac:spMk id="4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4110662545" sldId="2147483709"/>
              <ac:spMk id="5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4110662545" sldId="2147483709"/>
              <ac:spMk id="6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4110662545" sldId="2147483709"/>
              <ac:spMk id="7" creationId="{00000000-0000-0000-0000-000000000000}"/>
            </ac:spMkLst>
          </pc:spChg>
        </pc:sldLayoutChg>
        <pc:sldLayoutChg chg="modSp mod ord">
          <pc:chgData name="ĐÀO TRANG" userId="361a03a9eef70802" providerId="LiveId" clId="{67B38E1A-7AE8-4165-B04B-7C3DC36CBB7C}" dt="2025-03-27T05:02:40.255" v="108026"/>
          <pc:sldLayoutMkLst>
            <pc:docMk/>
            <pc:sldMasterMk cId="0" sldId="2147483648"/>
            <pc:sldLayoutMk cId="1828755830" sldId="2147483710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1828755830" sldId="2147483710"/>
              <ac:spMk id="2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1828755830" sldId="2147483710"/>
              <ac:spMk id="3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1828755830" sldId="2147483710"/>
              <ac:spMk id="4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1828755830" sldId="2147483710"/>
              <ac:spMk id="5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1828755830" sldId="2147483710"/>
              <ac:spMk id="6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1828755830" sldId="2147483710"/>
              <ac:spMk id="7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1828755830" sldId="2147483710"/>
              <ac:spMk id="8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1828755830" sldId="2147483710"/>
              <ac:spMk id="9" creationId="{00000000-0000-0000-0000-000000000000}"/>
            </ac:spMkLst>
          </pc:spChg>
        </pc:sldLayoutChg>
        <pc:sldLayoutChg chg="modSp mod ord">
          <pc:chgData name="ĐÀO TRANG" userId="361a03a9eef70802" providerId="LiveId" clId="{67B38E1A-7AE8-4165-B04B-7C3DC36CBB7C}" dt="2025-03-27T05:02:40.255" v="108026"/>
          <pc:sldLayoutMkLst>
            <pc:docMk/>
            <pc:sldMasterMk cId="0" sldId="2147483648"/>
            <pc:sldLayoutMk cId="4022651128" sldId="2147483711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4022651128" sldId="2147483711"/>
              <ac:spMk id="2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4022651128" sldId="2147483711"/>
              <ac:spMk id="3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4022651128" sldId="2147483711"/>
              <ac:spMk id="4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4022651128" sldId="2147483711"/>
              <ac:spMk id="5" creationId="{00000000-0000-0000-0000-000000000000}"/>
            </ac:spMkLst>
          </pc:spChg>
        </pc:sldLayoutChg>
        <pc:sldLayoutChg chg="modSp mod ord">
          <pc:chgData name="ĐÀO TRANG" userId="361a03a9eef70802" providerId="LiveId" clId="{67B38E1A-7AE8-4165-B04B-7C3DC36CBB7C}" dt="2025-03-27T05:02:40.255" v="108026"/>
          <pc:sldLayoutMkLst>
            <pc:docMk/>
            <pc:sldMasterMk cId="0" sldId="2147483648"/>
            <pc:sldLayoutMk cId="2490356345" sldId="2147483712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2490356345" sldId="2147483712"/>
              <ac:spMk id="2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2490356345" sldId="2147483712"/>
              <ac:spMk id="3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2490356345" sldId="2147483712"/>
              <ac:spMk id="4" creationId="{00000000-0000-0000-0000-000000000000}"/>
            </ac:spMkLst>
          </pc:spChg>
        </pc:sldLayoutChg>
        <pc:sldLayoutChg chg="modSp mod ord">
          <pc:chgData name="ĐÀO TRANG" userId="361a03a9eef70802" providerId="LiveId" clId="{67B38E1A-7AE8-4165-B04B-7C3DC36CBB7C}" dt="2025-03-27T05:02:40.255" v="108026"/>
          <pc:sldLayoutMkLst>
            <pc:docMk/>
            <pc:sldMasterMk cId="0" sldId="2147483648"/>
            <pc:sldLayoutMk cId="2468539917" sldId="2147483713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2468539917" sldId="2147483713"/>
              <ac:spMk id="2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2468539917" sldId="2147483713"/>
              <ac:spMk id="3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2468539917" sldId="2147483713"/>
              <ac:spMk id="4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2468539917" sldId="2147483713"/>
              <ac:spMk id="5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2468539917" sldId="2147483713"/>
              <ac:spMk id="6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2468539917" sldId="2147483713"/>
              <ac:spMk id="7" creationId="{00000000-0000-0000-0000-000000000000}"/>
            </ac:spMkLst>
          </pc:spChg>
        </pc:sldLayoutChg>
        <pc:sldLayoutChg chg="modSp mod ord">
          <pc:chgData name="ĐÀO TRANG" userId="361a03a9eef70802" providerId="LiveId" clId="{67B38E1A-7AE8-4165-B04B-7C3DC36CBB7C}" dt="2025-03-27T05:02:40.255" v="108026"/>
          <pc:sldLayoutMkLst>
            <pc:docMk/>
            <pc:sldMasterMk cId="0" sldId="2147483648"/>
            <pc:sldLayoutMk cId="3684717903" sldId="2147483714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3684717903" sldId="2147483714"/>
              <ac:spMk id="2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3684717903" sldId="2147483714"/>
              <ac:spMk id="3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3684717903" sldId="2147483714"/>
              <ac:spMk id="4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3684717903" sldId="2147483714"/>
              <ac:spMk id="5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3684717903" sldId="2147483714"/>
              <ac:spMk id="6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3684717903" sldId="2147483714"/>
              <ac:spMk id="7" creationId="{00000000-0000-0000-0000-000000000000}"/>
            </ac:spMkLst>
          </pc:spChg>
        </pc:sldLayoutChg>
        <pc:sldLayoutChg chg="modSp mod ord">
          <pc:chgData name="ĐÀO TRANG" userId="361a03a9eef70802" providerId="LiveId" clId="{67B38E1A-7AE8-4165-B04B-7C3DC36CBB7C}" dt="2025-03-27T05:02:40.255" v="108026"/>
          <pc:sldLayoutMkLst>
            <pc:docMk/>
            <pc:sldMasterMk cId="0" sldId="2147483648"/>
            <pc:sldLayoutMk cId="731975133" sldId="2147483715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731975133" sldId="2147483715"/>
              <ac:spMk id="2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731975133" sldId="2147483715"/>
              <ac:spMk id="3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731975133" sldId="2147483715"/>
              <ac:spMk id="4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731975133" sldId="2147483715"/>
              <ac:spMk id="5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731975133" sldId="2147483715"/>
              <ac:spMk id="6" creationId="{00000000-0000-0000-0000-000000000000}"/>
            </ac:spMkLst>
          </pc:spChg>
        </pc:sldLayoutChg>
        <pc:sldLayoutChg chg="modSp mod ord">
          <pc:chgData name="ĐÀO TRANG" userId="361a03a9eef70802" providerId="LiveId" clId="{67B38E1A-7AE8-4165-B04B-7C3DC36CBB7C}" dt="2025-03-27T05:02:40.255" v="108026"/>
          <pc:sldLayoutMkLst>
            <pc:docMk/>
            <pc:sldMasterMk cId="0" sldId="2147483648"/>
            <pc:sldLayoutMk cId="3056610864" sldId="2147483716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3056610864" sldId="2147483716"/>
              <ac:spMk id="2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3056610864" sldId="2147483716"/>
              <ac:spMk id="3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3056610864" sldId="2147483716"/>
              <ac:spMk id="4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3056610864" sldId="2147483716"/>
              <ac:spMk id="5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3056610864" sldId="2147483716"/>
              <ac:spMk id="6" creationId="{00000000-0000-0000-0000-000000000000}"/>
            </ac:spMkLst>
          </pc:spChg>
        </pc:sldLayoutChg>
        <pc:sldLayoutChg chg="modSp mod ord">
          <pc:chgData name="ĐÀO TRANG" userId="361a03a9eef70802" providerId="LiveId" clId="{67B38E1A-7AE8-4165-B04B-7C3DC36CBB7C}" dt="2025-03-27T05:02:40.255" v="108026"/>
          <pc:sldLayoutMkLst>
            <pc:docMk/>
            <pc:sldMasterMk cId="0" sldId="2147483648"/>
            <pc:sldLayoutMk cId="4182030956" sldId="2147483865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4182030956" sldId="2147483865"/>
              <ac:spMk id="2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4182030956" sldId="2147483865"/>
              <ac:spMk id="3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4182030956" sldId="2147483865"/>
              <ac:spMk id="4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4182030956" sldId="2147483865"/>
              <ac:spMk id="5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4182030956" sldId="2147483865"/>
              <ac:spMk id="6" creationId="{00000000-0000-0000-0000-000000000000}"/>
            </ac:spMkLst>
          </pc:spChg>
        </pc:sldLayoutChg>
        <pc:sldLayoutChg chg="modSp mod ord">
          <pc:chgData name="ĐÀO TRANG" userId="361a03a9eef70802" providerId="LiveId" clId="{67B38E1A-7AE8-4165-B04B-7C3DC36CBB7C}" dt="2025-03-27T05:02:40.255" v="108026"/>
          <pc:sldLayoutMkLst>
            <pc:docMk/>
            <pc:sldMasterMk cId="0" sldId="2147483648"/>
            <pc:sldLayoutMk cId="891441403" sldId="2147483866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891441403" sldId="2147483866"/>
              <ac:spMk id="2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891441403" sldId="2147483866"/>
              <ac:spMk id="3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891441403" sldId="2147483866"/>
              <ac:spMk id="4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891441403" sldId="2147483866"/>
              <ac:spMk id="5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891441403" sldId="2147483866"/>
              <ac:spMk id="6" creationId="{00000000-0000-0000-0000-000000000000}"/>
            </ac:spMkLst>
          </pc:spChg>
        </pc:sldLayoutChg>
        <pc:sldLayoutChg chg="modSp mod ord">
          <pc:chgData name="ĐÀO TRANG" userId="361a03a9eef70802" providerId="LiveId" clId="{67B38E1A-7AE8-4165-B04B-7C3DC36CBB7C}" dt="2025-03-27T05:02:40.255" v="108026"/>
          <pc:sldLayoutMkLst>
            <pc:docMk/>
            <pc:sldMasterMk cId="0" sldId="2147483648"/>
            <pc:sldLayoutMk cId="336275443" sldId="2147483867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336275443" sldId="2147483867"/>
              <ac:spMk id="2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336275443" sldId="2147483867"/>
              <ac:spMk id="3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336275443" sldId="2147483867"/>
              <ac:spMk id="4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336275443" sldId="2147483867"/>
              <ac:spMk id="5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336275443" sldId="2147483867"/>
              <ac:spMk id="6" creationId="{00000000-0000-0000-0000-000000000000}"/>
            </ac:spMkLst>
          </pc:spChg>
        </pc:sldLayoutChg>
        <pc:sldLayoutChg chg="modSp mod ord">
          <pc:chgData name="ĐÀO TRANG" userId="361a03a9eef70802" providerId="LiveId" clId="{67B38E1A-7AE8-4165-B04B-7C3DC36CBB7C}" dt="2025-03-27T05:02:40.255" v="108026"/>
          <pc:sldLayoutMkLst>
            <pc:docMk/>
            <pc:sldMasterMk cId="0" sldId="2147483648"/>
            <pc:sldLayoutMk cId="146205587" sldId="2147483868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146205587" sldId="2147483868"/>
              <ac:spMk id="2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146205587" sldId="2147483868"/>
              <ac:spMk id="3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146205587" sldId="2147483868"/>
              <ac:spMk id="4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146205587" sldId="2147483868"/>
              <ac:spMk id="5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146205587" sldId="2147483868"/>
              <ac:spMk id="6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146205587" sldId="2147483868"/>
              <ac:spMk id="7" creationId="{00000000-0000-0000-0000-000000000000}"/>
            </ac:spMkLst>
          </pc:spChg>
        </pc:sldLayoutChg>
        <pc:sldLayoutChg chg="modSp mod ord">
          <pc:chgData name="ĐÀO TRANG" userId="361a03a9eef70802" providerId="LiveId" clId="{67B38E1A-7AE8-4165-B04B-7C3DC36CBB7C}" dt="2025-03-27T05:02:40.255" v="108026"/>
          <pc:sldLayoutMkLst>
            <pc:docMk/>
            <pc:sldMasterMk cId="0" sldId="2147483648"/>
            <pc:sldLayoutMk cId="399469874" sldId="2147483869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399469874" sldId="2147483869"/>
              <ac:spMk id="2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399469874" sldId="2147483869"/>
              <ac:spMk id="3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399469874" sldId="2147483869"/>
              <ac:spMk id="4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399469874" sldId="2147483869"/>
              <ac:spMk id="5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399469874" sldId="2147483869"/>
              <ac:spMk id="6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399469874" sldId="2147483869"/>
              <ac:spMk id="7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399469874" sldId="2147483869"/>
              <ac:spMk id="8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399469874" sldId="2147483869"/>
              <ac:spMk id="9" creationId="{00000000-0000-0000-0000-000000000000}"/>
            </ac:spMkLst>
          </pc:spChg>
        </pc:sldLayoutChg>
        <pc:sldLayoutChg chg="modSp mod ord">
          <pc:chgData name="ĐÀO TRANG" userId="361a03a9eef70802" providerId="LiveId" clId="{67B38E1A-7AE8-4165-B04B-7C3DC36CBB7C}" dt="2025-03-27T05:02:40.255" v="108026"/>
          <pc:sldLayoutMkLst>
            <pc:docMk/>
            <pc:sldMasterMk cId="0" sldId="2147483648"/>
            <pc:sldLayoutMk cId="282506603" sldId="2147483870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282506603" sldId="2147483870"/>
              <ac:spMk id="2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282506603" sldId="2147483870"/>
              <ac:spMk id="3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282506603" sldId="2147483870"/>
              <ac:spMk id="4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282506603" sldId="2147483870"/>
              <ac:spMk id="5" creationId="{00000000-0000-0000-0000-000000000000}"/>
            </ac:spMkLst>
          </pc:spChg>
        </pc:sldLayoutChg>
        <pc:sldLayoutChg chg="modSp mod ord">
          <pc:chgData name="ĐÀO TRANG" userId="361a03a9eef70802" providerId="LiveId" clId="{67B38E1A-7AE8-4165-B04B-7C3DC36CBB7C}" dt="2025-03-27T05:02:40.255" v="108026"/>
          <pc:sldLayoutMkLst>
            <pc:docMk/>
            <pc:sldMasterMk cId="0" sldId="2147483648"/>
            <pc:sldLayoutMk cId="349412761" sldId="2147483871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349412761" sldId="2147483871"/>
              <ac:spMk id="2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349412761" sldId="2147483871"/>
              <ac:spMk id="3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349412761" sldId="2147483871"/>
              <ac:spMk id="4" creationId="{00000000-0000-0000-0000-000000000000}"/>
            </ac:spMkLst>
          </pc:spChg>
        </pc:sldLayoutChg>
        <pc:sldLayoutChg chg="modSp mod ord">
          <pc:chgData name="ĐÀO TRANG" userId="361a03a9eef70802" providerId="LiveId" clId="{67B38E1A-7AE8-4165-B04B-7C3DC36CBB7C}" dt="2025-03-27T05:02:40.255" v="108026"/>
          <pc:sldLayoutMkLst>
            <pc:docMk/>
            <pc:sldMasterMk cId="0" sldId="2147483648"/>
            <pc:sldLayoutMk cId="2416604943" sldId="2147483872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2416604943" sldId="2147483872"/>
              <ac:spMk id="2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2416604943" sldId="2147483872"/>
              <ac:spMk id="3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2416604943" sldId="2147483872"/>
              <ac:spMk id="4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2416604943" sldId="2147483872"/>
              <ac:spMk id="5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2416604943" sldId="2147483872"/>
              <ac:spMk id="6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2416604943" sldId="2147483872"/>
              <ac:spMk id="7" creationId="{00000000-0000-0000-0000-000000000000}"/>
            </ac:spMkLst>
          </pc:spChg>
        </pc:sldLayoutChg>
        <pc:sldLayoutChg chg="modSp mod ord">
          <pc:chgData name="ĐÀO TRANG" userId="361a03a9eef70802" providerId="LiveId" clId="{67B38E1A-7AE8-4165-B04B-7C3DC36CBB7C}" dt="2025-03-27T05:02:40.255" v="108026"/>
          <pc:sldLayoutMkLst>
            <pc:docMk/>
            <pc:sldMasterMk cId="0" sldId="2147483648"/>
            <pc:sldLayoutMk cId="945388163" sldId="2147483873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945388163" sldId="2147483873"/>
              <ac:spMk id="2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945388163" sldId="2147483873"/>
              <ac:spMk id="3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945388163" sldId="2147483873"/>
              <ac:spMk id="4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945388163" sldId="2147483873"/>
              <ac:spMk id="5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945388163" sldId="2147483873"/>
              <ac:spMk id="6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945388163" sldId="2147483873"/>
              <ac:spMk id="7" creationId="{00000000-0000-0000-0000-000000000000}"/>
            </ac:spMkLst>
          </pc:spChg>
        </pc:sldLayoutChg>
        <pc:sldLayoutChg chg="modSp mod ord">
          <pc:chgData name="ĐÀO TRANG" userId="361a03a9eef70802" providerId="LiveId" clId="{67B38E1A-7AE8-4165-B04B-7C3DC36CBB7C}" dt="2025-03-27T05:02:40.255" v="108026"/>
          <pc:sldLayoutMkLst>
            <pc:docMk/>
            <pc:sldMasterMk cId="0" sldId="2147483648"/>
            <pc:sldLayoutMk cId="2226147492" sldId="2147483874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2226147492" sldId="2147483874"/>
              <ac:spMk id="2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2226147492" sldId="2147483874"/>
              <ac:spMk id="3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2226147492" sldId="2147483874"/>
              <ac:spMk id="4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2226147492" sldId="2147483874"/>
              <ac:spMk id="5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2226147492" sldId="2147483874"/>
              <ac:spMk id="6" creationId="{00000000-0000-0000-0000-000000000000}"/>
            </ac:spMkLst>
          </pc:spChg>
        </pc:sldLayoutChg>
        <pc:sldLayoutChg chg="modSp mod ord">
          <pc:chgData name="ĐÀO TRANG" userId="361a03a9eef70802" providerId="LiveId" clId="{67B38E1A-7AE8-4165-B04B-7C3DC36CBB7C}" dt="2025-03-27T05:02:40.255" v="108026"/>
          <pc:sldLayoutMkLst>
            <pc:docMk/>
            <pc:sldMasterMk cId="0" sldId="2147483648"/>
            <pc:sldLayoutMk cId="2187840677" sldId="2147483875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2187840677" sldId="2147483875"/>
              <ac:spMk id="2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2187840677" sldId="2147483875"/>
              <ac:spMk id="3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2187840677" sldId="2147483875"/>
              <ac:spMk id="4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2187840677" sldId="2147483875"/>
              <ac:spMk id="5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2187840677" sldId="2147483875"/>
              <ac:spMk id="6" creationId="{00000000-0000-0000-0000-000000000000}"/>
            </ac:spMkLst>
          </pc:spChg>
        </pc:sldLayoutChg>
        <pc:sldLayoutChg chg="modSp mod ord">
          <pc:chgData name="ĐÀO TRANG" userId="361a03a9eef70802" providerId="LiveId" clId="{67B38E1A-7AE8-4165-B04B-7C3DC36CBB7C}" dt="2025-03-27T05:02:40.255" v="108026"/>
          <pc:sldLayoutMkLst>
            <pc:docMk/>
            <pc:sldMasterMk cId="0" sldId="2147483648"/>
            <pc:sldLayoutMk cId="619284680" sldId="2147483877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619284680" sldId="2147483877"/>
              <ac:spMk id="2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619284680" sldId="2147483877"/>
              <ac:spMk id="3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619284680" sldId="2147483877"/>
              <ac:spMk id="4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619284680" sldId="2147483877"/>
              <ac:spMk id="5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619284680" sldId="2147483877"/>
              <ac:spMk id="6" creationId="{00000000-0000-0000-0000-000000000000}"/>
            </ac:spMkLst>
          </pc:spChg>
        </pc:sldLayoutChg>
        <pc:sldLayoutChg chg="modSp mod ord">
          <pc:chgData name="ĐÀO TRANG" userId="361a03a9eef70802" providerId="LiveId" clId="{67B38E1A-7AE8-4165-B04B-7C3DC36CBB7C}" dt="2025-03-27T05:02:40.255" v="108026"/>
          <pc:sldLayoutMkLst>
            <pc:docMk/>
            <pc:sldMasterMk cId="0" sldId="2147483648"/>
            <pc:sldLayoutMk cId="2900336985" sldId="2147483878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2900336985" sldId="2147483878"/>
              <ac:spMk id="2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2900336985" sldId="2147483878"/>
              <ac:spMk id="3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2900336985" sldId="2147483878"/>
              <ac:spMk id="4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2900336985" sldId="2147483878"/>
              <ac:spMk id="5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2900336985" sldId="2147483878"/>
              <ac:spMk id="6" creationId="{00000000-0000-0000-0000-000000000000}"/>
            </ac:spMkLst>
          </pc:spChg>
        </pc:sldLayoutChg>
        <pc:sldLayoutChg chg="modSp mod ord">
          <pc:chgData name="ĐÀO TRANG" userId="361a03a9eef70802" providerId="LiveId" clId="{67B38E1A-7AE8-4165-B04B-7C3DC36CBB7C}" dt="2025-03-27T05:02:40.255" v="108026"/>
          <pc:sldLayoutMkLst>
            <pc:docMk/>
            <pc:sldMasterMk cId="0" sldId="2147483648"/>
            <pc:sldLayoutMk cId="4251515920" sldId="2147483879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4251515920" sldId="2147483879"/>
              <ac:spMk id="2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4251515920" sldId="2147483879"/>
              <ac:spMk id="3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4251515920" sldId="2147483879"/>
              <ac:spMk id="4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4251515920" sldId="2147483879"/>
              <ac:spMk id="5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4251515920" sldId="2147483879"/>
              <ac:spMk id="6" creationId="{00000000-0000-0000-0000-000000000000}"/>
            </ac:spMkLst>
          </pc:spChg>
        </pc:sldLayoutChg>
        <pc:sldLayoutChg chg="modSp mod ord">
          <pc:chgData name="ĐÀO TRANG" userId="361a03a9eef70802" providerId="LiveId" clId="{67B38E1A-7AE8-4165-B04B-7C3DC36CBB7C}" dt="2025-03-27T05:02:40.255" v="108026"/>
          <pc:sldLayoutMkLst>
            <pc:docMk/>
            <pc:sldMasterMk cId="0" sldId="2147483648"/>
            <pc:sldLayoutMk cId="849131977" sldId="2147483880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849131977" sldId="2147483880"/>
              <ac:spMk id="2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849131977" sldId="2147483880"/>
              <ac:spMk id="3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849131977" sldId="2147483880"/>
              <ac:spMk id="4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849131977" sldId="2147483880"/>
              <ac:spMk id="5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849131977" sldId="2147483880"/>
              <ac:spMk id="6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849131977" sldId="2147483880"/>
              <ac:spMk id="7" creationId="{00000000-0000-0000-0000-000000000000}"/>
            </ac:spMkLst>
          </pc:spChg>
        </pc:sldLayoutChg>
        <pc:sldLayoutChg chg="modSp mod ord">
          <pc:chgData name="ĐÀO TRANG" userId="361a03a9eef70802" providerId="LiveId" clId="{67B38E1A-7AE8-4165-B04B-7C3DC36CBB7C}" dt="2025-03-27T05:02:40.255" v="108026"/>
          <pc:sldLayoutMkLst>
            <pc:docMk/>
            <pc:sldMasterMk cId="0" sldId="2147483648"/>
            <pc:sldLayoutMk cId="53252629" sldId="2147483881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53252629" sldId="2147483881"/>
              <ac:spMk id="2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53252629" sldId="2147483881"/>
              <ac:spMk id="3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53252629" sldId="2147483881"/>
              <ac:spMk id="4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53252629" sldId="2147483881"/>
              <ac:spMk id="5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53252629" sldId="2147483881"/>
              <ac:spMk id="6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53252629" sldId="2147483881"/>
              <ac:spMk id="7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53252629" sldId="2147483881"/>
              <ac:spMk id="8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53252629" sldId="2147483881"/>
              <ac:spMk id="9" creationId="{00000000-0000-0000-0000-000000000000}"/>
            </ac:spMkLst>
          </pc:spChg>
        </pc:sldLayoutChg>
        <pc:sldLayoutChg chg="modSp mod ord">
          <pc:chgData name="ĐÀO TRANG" userId="361a03a9eef70802" providerId="LiveId" clId="{67B38E1A-7AE8-4165-B04B-7C3DC36CBB7C}" dt="2025-03-27T05:02:40.255" v="108026"/>
          <pc:sldLayoutMkLst>
            <pc:docMk/>
            <pc:sldMasterMk cId="0" sldId="2147483648"/>
            <pc:sldLayoutMk cId="4020019662" sldId="2147483882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4020019662" sldId="2147483882"/>
              <ac:spMk id="2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4020019662" sldId="2147483882"/>
              <ac:spMk id="3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4020019662" sldId="2147483882"/>
              <ac:spMk id="4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4020019662" sldId="2147483882"/>
              <ac:spMk id="5" creationId="{00000000-0000-0000-0000-000000000000}"/>
            </ac:spMkLst>
          </pc:spChg>
        </pc:sldLayoutChg>
        <pc:sldLayoutChg chg="modSp mod ord">
          <pc:chgData name="ĐÀO TRANG" userId="361a03a9eef70802" providerId="LiveId" clId="{67B38E1A-7AE8-4165-B04B-7C3DC36CBB7C}" dt="2025-03-27T05:02:40.255" v="108026"/>
          <pc:sldLayoutMkLst>
            <pc:docMk/>
            <pc:sldMasterMk cId="0" sldId="2147483648"/>
            <pc:sldLayoutMk cId="927516489" sldId="2147483883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927516489" sldId="2147483883"/>
              <ac:spMk id="2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927516489" sldId="2147483883"/>
              <ac:spMk id="3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927516489" sldId="2147483883"/>
              <ac:spMk id="4" creationId="{00000000-0000-0000-0000-000000000000}"/>
            </ac:spMkLst>
          </pc:spChg>
        </pc:sldLayoutChg>
        <pc:sldLayoutChg chg="modSp mod ord">
          <pc:chgData name="ĐÀO TRANG" userId="361a03a9eef70802" providerId="LiveId" clId="{67B38E1A-7AE8-4165-B04B-7C3DC36CBB7C}" dt="2025-03-27T05:02:40.255" v="108026"/>
          <pc:sldLayoutMkLst>
            <pc:docMk/>
            <pc:sldMasterMk cId="0" sldId="2147483648"/>
            <pc:sldLayoutMk cId="4127399222" sldId="2147483884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4127399222" sldId="2147483884"/>
              <ac:spMk id="2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4127399222" sldId="2147483884"/>
              <ac:spMk id="3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4127399222" sldId="2147483884"/>
              <ac:spMk id="4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4127399222" sldId="2147483884"/>
              <ac:spMk id="5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4127399222" sldId="2147483884"/>
              <ac:spMk id="6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4127399222" sldId="2147483884"/>
              <ac:spMk id="7" creationId="{00000000-0000-0000-0000-000000000000}"/>
            </ac:spMkLst>
          </pc:spChg>
        </pc:sldLayoutChg>
        <pc:sldLayoutChg chg="modSp mod ord">
          <pc:chgData name="ĐÀO TRANG" userId="361a03a9eef70802" providerId="LiveId" clId="{67B38E1A-7AE8-4165-B04B-7C3DC36CBB7C}" dt="2025-03-27T05:02:40.255" v="108026"/>
          <pc:sldLayoutMkLst>
            <pc:docMk/>
            <pc:sldMasterMk cId="0" sldId="2147483648"/>
            <pc:sldLayoutMk cId="914373651" sldId="2147483885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914373651" sldId="2147483885"/>
              <ac:spMk id="2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914373651" sldId="2147483885"/>
              <ac:spMk id="3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914373651" sldId="2147483885"/>
              <ac:spMk id="4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914373651" sldId="2147483885"/>
              <ac:spMk id="5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914373651" sldId="2147483885"/>
              <ac:spMk id="6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914373651" sldId="2147483885"/>
              <ac:spMk id="7" creationId="{00000000-0000-0000-0000-000000000000}"/>
            </ac:spMkLst>
          </pc:spChg>
        </pc:sldLayoutChg>
        <pc:sldLayoutChg chg="modSp mod ord">
          <pc:chgData name="ĐÀO TRANG" userId="361a03a9eef70802" providerId="LiveId" clId="{67B38E1A-7AE8-4165-B04B-7C3DC36CBB7C}" dt="2025-03-27T05:02:40.255" v="108026"/>
          <pc:sldLayoutMkLst>
            <pc:docMk/>
            <pc:sldMasterMk cId="0" sldId="2147483648"/>
            <pc:sldLayoutMk cId="2661421950" sldId="2147483886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2661421950" sldId="2147483886"/>
              <ac:spMk id="2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2661421950" sldId="2147483886"/>
              <ac:spMk id="3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2661421950" sldId="2147483886"/>
              <ac:spMk id="4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2661421950" sldId="2147483886"/>
              <ac:spMk id="5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2661421950" sldId="2147483886"/>
              <ac:spMk id="6" creationId="{00000000-0000-0000-0000-000000000000}"/>
            </ac:spMkLst>
          </pc:spChg>
        </pc:sldLayoutChg>
        <pc:sldLayoutChg chg="modSp mod ord">
          <pc:chgData name="ĐÀO TRANG" userId="361a03a9eef70802" providerId="LiveId" clId="{67B38E1A-7AE8-4165-B04B-7C3DC36CBB7C}" dt="2025-03-27T05:02:40.255" v="108026"/>
          <pc:sldLayoutMkLst>
            <pc:docMk/>
            <pc:sldMasterMk cId="0" sldId="2147483648"/>
            <pc:sldLayoutMk cId="3445853637" sldId="2147483887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3445853637" sldId="2147483887"/>
              <ac:spMk id="2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3445853637" sldId="2147483887"/>
              <ac:spMk id="3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3445853637" sldId="2147483887"/>
              <ac:spMk id="4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3445853637" sldId="2147483887"/>
              <ac:spMk id="5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3445853637" sldId="2147483887"/>
              <ac:spMk id="6" creationId="{00000000-0000-0000-0000-000000000000}"/>
            </ac:spMkLst>
          </pc:spChg>
        </pc:sldLayoutChg>
        <pc:sldLayoutChg chg="modSp mod ord">
          <pc:chgData name="ĐÀO TRANG" userId="361a03a9eef70802" providerId="LiveId" clId="{67B38E1A-7AE8-4165-B04B-7C3DC36CBB7C}" dt="2025-03-27T05:02:40.255" v="108026"/>
          <pc:sldLayoutMkLst>
            <pc:docMk/>
            <pc:sldMasterMk cId="0" sldId="2147483648"/>
            <pc:sldLayoutMk cId="2929541764" sldId="2147483889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2929541764" sldId="2147483889"/>
              <ac:spMk id="2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2929541764" sldId="2147483889"/>
              <ac:spMk id="3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2929541764" sldId="2147483889"/>
              <ac:spMk id="4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2929541764" sldId="2147483889"/>
              <ac:spMk id="5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2929541764" sldId="2147483889"/>
              <ac:spMk id="6" creationId="{00000000-0000-0000-0000-000000000000}"/>
            </ac:spMkLst>
          </pc:spChg>
        </pc:sldLayoutChg>
        <pc:sldLayoutChg chg="modSp mod ord">
          <pc:chgData name="ĐÀO TRANG" userId="361a03a9eef70802" providerId="LiveId" clId="{67B38E1A-7AE8-4165-B04B-7C3DC36CBB7C}" dt="2025-03-27T05:02:40.255" v="108026"/>
          <pc:sldLayoutMkLst>
            <pc:docMk/>
            <pc:sldMasterMk cId="0" sldId="2147483648"/>
            <pc:sldLayoutMk cId="3942848997" sldId="2147483890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3942848997" sldId="2147483890"/>
              <ac:spMk id="2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3942848997" sldId="2147483890"/>
              <ac:spMk id="3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3942848997" sldId="2147483890"/>
              <ac:spMk id="4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3942848997" sldId="2147483890"/>
              <ac:spMk id="5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3942848997" sldId="2147483890"/>
              <ac:spMk id="6" creationId="{00000000-0000-0000-0000-000000000000}"/>
            </ac:spMkLst>
          </pc:spChg>
        </pc:sldLayoutChg>
        <pc:sldLayoutChg chg="modSp mod ord">
          <pc:chgData name="ĐÀO TRANG" userId="361a03a9eef70802" providerId="LiveId" clId="{67B38E1A-7AE8-4165-B04B-7C3DC36CBB7C}" dt="2025-03-27T05:02:40.255" v="108026"/>
          <pc:sldLayoutMkLst>
            <pc:docMk/>
            <pc:sldMasterMk cId="0" sldId="2147483648"/>
            <pc:sldLayoutMk cId="3983430847" sldId="2147483891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3983430847" sldId="2147483891"/>
              <ac:spMk id="2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3983430847" sldId="2147483891"/>
              <ac:spMk id="3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3983430847" sldId="2147483891"/>
              <ac:spMk id="4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3983430847" sldId="2147483891"/>
              <ac:spMk id="5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3983430847" sldId="2147483891"/>
              <ac:spMk id="6" creationId="{00000000-0000-0000-0000-000000000000}"/>
            </ac:spMkLst>
          </pc:spChg>
        </pc:sldLayoutChg>
        <pc:sldLayoutChg chg="modSp mod ord">
          <pc:chgData name="ĐÀO TRANG" userId="361a03a9eef70802" providerId="LiveId" clId="{67B38E1A-7AE8-4165-B04B-7C3DC36CBB7C}" dt="2025-03-27T05:02:40.255" v="108026"/>
          <pc:sldLayoutMkLst>
            <pc:docMk/>
            <pc:sldMasterMk cId="0" sldId="2147483648"/>
            <pc:sldLayoutMk cId="2394620921" sldId="2147483892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2394620921" sldId="2147483892"/>
              <ac:spMk id="2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2394620921" sldId="2147483892"/>
              <ac:spMk id="3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2394620921" sldId="2147483892"/>
              <ac:spMk id="4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2394620921" sldId="2147483892"/>
              <ac:spMk id="5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2394620921" sldId="2147483892"/>
              <ac:spMk id="6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2394620921" sldId="2147483892"/>
              <ac:spMk id="7" creationId="{00000000-0000-0000-0000-000000000000}"/>
            </ac:spMkLst>
          </pc:spChg>
        </pc:sldLayoutChg>
        <pc:sldLayoutChg chg="modSp mod ord">
          <pc:chgData name="ĐÀO TRANG" userId="361a03a9eef70802" providerId="LiveId" clId="{67B38E1A-7AE8-4165-B04B-7C3DC36CBB7C}" dt="2025-03-27T05:02:40.255" v="108026"/>
          <pc:sldLayoutMkLst>
            <pc:docMk/>
            <pc:sldMasterMk cId="0" sldId="2147483648"/>
            <pc:sldLayoutMk cId="2654252036" sldId="2147483893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2654252036" sldId="2147483893"/>
              <ac:spMk id="2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2654252036" sldId="2147483893"/>
              <ac:spMk id="3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2654252036" sldId="2147483893"/>
              <ac:spMk id="4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2654252036" sldId="2147483893"/>
              <ac:spMk id="5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2654252036" sldId="2147483893"/>
              <ac:spMk id="6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2654252036" sldId="2147483893"/>
              <ac:spMk id="7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2654252036" sldId="2147483893"/>
              <ac:spMk id="8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2654252036" sldId="2147483893"/>
              <ac:spMk id="9" creationId="{00000000-0000-0000-0000-000000000000}"/>
            </ac:spMkLst>
          </pc:spChg>
        </pc:sldLayoutChg>
        <pc:sldLayoutChg chg="modSp mod ord">
          <pc:chgData name="ĐÀO TRANG" userId="361a03a9eef70802" providerId="LiveId" clId="{67B38E1A-7AE8-4165-B04B-7C3DC36CBB7C}" dt="2025-03-27T05:02:40.255" v="108026"/>
          <pc:sldLayoutMkLst>
            <pc:docMk/>
            <pc:sldMasterMk cId="0" sldId="2147483648"/>
            <pc:sldLayoutMk cId="523960383" sldId="2147483894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523960383" sldId="2147483894"/>
              <ac:spMk id="2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523960383" sldId="2147483894"/>
              <ac:spMk id="3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523960383" sldId="2147483894"/>
              <ac:spMk id="4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523960383" sldId="2147483894"/>
              <ac:spMk id="5" creationId="{00000000-0000-0000-0000-000000000000}"/>
            </ac:spMkLst>
          </pc:spChg>
        </pc:sldLayoutChg>
        <pc:sldLayoutChg chg="modSp mod ord">
          <pc:chgData name="ĐÀO TRANG" userId="361a03a9eef70802" providerId="LiveId" clId="{67B38E1A-7AE8-4165-B04B-7C3DC36CBB7C}" dt="2025-03-27T05:02:40.255" v="108026"/>
          <pc:sldLayoutMkLst>
            <pc:docMk/>
            <pc:sldMasterMk cId="0" sldId="2147483648"/>
            <pc:sldLayoutMk cId="3565521094" sldId="2147483895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3565521094" sldId="2147483895"/>
              <ac:spMk id="2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3565521094" sldId="2147483895"/>
              <ac:spMk id="3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3565521094" sldId="2147483895"/>
              <ac:spMk id="4" creationId="{00000000-0000-0000-0000-000000000000}"/>
            </ac:spMkLst>
          </pc:spChg>
        </pc:sldLayoutChg>
        <pc:sldLayoutChg chg="modSp mod ord">
          <pc:chgData name="ĐÀO TRANG" userId="361a03a9eef70802" providerId="LiveId" clId="{67B38E1A-7AE8-4165-B04B-7C3DC36CBB7C}" dt="2025-03-27T05:02:40.255" v="108026"/>
          <pc:sldLayoutMkLst>
            <pc:docMk/>
            <pc:sldMasterMk cId="0" sldId="2147483648"/>
            <pc:sldLayoutMk cId="1557056899" sldId="2147483896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1557056899" sldId="2147483896"/>
              <ac:spMk id="2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1557056899" sldId="2147483896"/>
              <ac:spMk id="3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1557056899" sldId="2147483896"/>
              <ac:spMk id="4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1557056899" sldId="2147483896"/>
              <ac:spMk id="5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1557056899" sldId="2147483896"/>
              <ac:spMk id="6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1557056899" sldId="2147483896"/>
              <ac:spMk id="7" creationId="{00000000-0000-0000-0000-000000000000}"/>
            </ac:spMkLst>
          </pc:spChg>
        </pc:sldLayoutChg>
        <pc:sldLayoutChg chg="modSp mod ord">
          <pc:chgData name="ĐÀO TRANG" userId="361a03a9eef70802" providerId="LiveId" clId="{67B38E1A-7AE8-4165-B04B-7C3DC36CBB7C}" dt="2025-03-27T05:02:40.255" v="108026"/>
          <pc:sldLayoutMkLst>
            <pc:docMk/>
            <pc:sldMasterMk cId="0" sldId="2147483648"/>
            <pc:sldLayoutMk cId="3008169887" sldId="2147483897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3008169887" sldId="2147483897"/>
              <ac:spMk id="2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3008169887" sldId="2147483897"/>
              <ac:spMk id="3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3008169887" sldId="2147483897"/>
              <ac:spMk id="4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3008169887" sldId="2147483897"/>
              <ac:spMk id="5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3008169887" sldId="2147483897"/>
              <ac:spMk id="6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3008169887" sldId="2147483897"/>
              <ac:spMk id="7" creationId="{00000000-0000-0000-0000-000000000000}"/>
            </ac:spMkLst>
          </pc:spChg>
        </pc:sldLayoutChg>
        <pc:sldLayoutChg chg="modSp mod ord">
          <pc:chgData name="ĐÀO TRANG" userId="361a03a9eef70802" providerId="LiveId" clId="{67B38E1A-7AE8-4165-B04B-7C3DC36CBB7C}" dt="2025-03-27T05:02:40.255" v="108026"/>
          <pc:sldLayoutMkLst>
            <pc:docMk/>
            <pc:sldMasterMk cId="0" sldId="2147483648"/>
            <pc:sldLayoutMk cId="1178674430" sldId="2147483898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1178674430" sldId="2147483898"/>
              <ac:spMk id="2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1178674430" sldId="2147483898"/>
              <ac:spMk id="3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1178674430" sldId="2147483898"/>
              <ac:spMk id="4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1178674430" sldId="2147483898"/>
              <ac:spMk id="5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1178674430" sldId="2147483898"/>
              <ac:spMk id="6" creationId="{00000000-0000-0000-0000-000000000000}"/>
            </ac:spMkLst>
          </pc:spChg>
        </pc:sldLayoutChg>
        <pc:sldLayoutChg chg="modSp mod ord">
          <pc:chgData name="ĐÀO TRANG" userId="361a03a9eef70802" providerId="LiveId" clId="{67B38E1A-7AE8-4165-B04B-7C3DC36CBB7C}" dt="2025-03-27T05:02:40.255" v="108026"/>
          <pc:sldLayoutMkLst>
            <pc:docMk/>
            <pc:sldMasterMk cId="0" sldId="2147483648"/>
            <pc:sldLayoutMk cId="3676078770" sldId="2147483899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3676078770" sldId="2147483899"/>
              <ac:spMk id="2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3676078770" sldId="2147483899"/>
              <ac:spMk id="3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3676078770" sldId="2147483899"/>
              <ac:spMk id="4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3676078770" sldId="2147483899"/>
              <ac:spMk id="5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3676078770" sldId="2147483899"/>
              <ac:spMk id="6" creationId="{00000000-0000-0000-0000-000000000000}"/>
            </ac:spMkLst>
          </pc:spChg>
        </pc:sldLayoutChg>
        <pc:sldLayoutChg chg="modSp mod ord">
          <pc:chgData name="ĐÀO TRANG" userId="361a03a9eef70802" providerId="LiveId" clId="{67B38E1A-7AE8-4165-B04B-7C3DC36CBB7C}" dt="2025-03-27T05:02:40.255" v="108026"/>
          <pc:sldLayoutMkLst>
            <pc:docMk/>
            <pc:sldMasterMk cId="0" sldId="2147483648"/>
            <pc:sldLayoutMk cId="3024936727" sldId="2147483901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3024936727" sldId="2147483901"/>
              <ac:spMk id="2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3024936727" sldId="2147483901"/>
              <ac:spMk id="3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3024936727" sldId="2147483901"/>
              <ac:spMk id="4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3024936727" sldId="2147483901"/>
              <ac:spMk id="5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3024936727" sldId="2147483901"/>
              <ac:spMk id="6" creationId="{00000000-0000-0000-0000-000000000000}"/>
            </ac:spMkLst>
          </pc:spChg>
        </pc:sldLayoutChg>
        <pc:sldLayoutChg chg="modSp mod ord">
          <pc:chgData name="ĐÀO TRANG" userId="361a03a9eef70802" providerId="LiveId" clId="{67B38E1A-7AE8-4165-B04B-7C3DC36CBB7C}" dt="2025-03-27T05:02:40.255" v="108026"/>
          <pc:sldLayoutMkLst>
            <pc:docMk/>
            <pc:sldMasterMk cId="0" sldId="2147483648"/>
            <pc:sldLayoutMk cId="4102532646" sldId="2147483902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4102532646" sldId="2147483902"/>
              <ac:spMk id="2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4102532646" sldId="2147483902"/>
              <ac:spMk id="3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4102532646" sldId="2147483902"/>
              <ac:spMk id="4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4102532646" sldId="2147483902"/>
              <ac:spMk id="5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4102532646" sldId="2147483902"/>
              <ac:spMk id="6" creationId="{00000000-0000-0000-0000-000000000000}"/>
            </ac:spMkLst>
          </pc:spChg>
        </pc:sldLayoutChg>
        <pc:sldLayoutChg chg="modSp mod ord">
          <pc:chgData name="ĐÀO TRANG" userId="361a03a9eef70802" providerId="LiveId" clId="{67B38E1A-7AE8-4165-B04B-7C3DC36CBB7C}" dt="2025-03-27T05:02:40.255" v="108026"/>
          <pc:sldLayoutMkLst>
            <pc:docMk/>
            <pc:sldMasterMk cId="0" sldId="2147483648"/>
            <pc:sldLayoutMk cId="436965569" sldId="2147483903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436965569" sldId="2147483903"/>
              <ac:spMk id="2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436965569" sldId="2147483903"/>
              <ac:spMk id="3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436965569" sldId="2147483903"/>
              <ac:spMk id="4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436965569" sldId="2147483903"/>
              <ac:spMk id="5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436965569" sldId="2147483903"/>
              <ac:spMk id="6" creationId="{00000000-0000-0000-0000-000000000000}"/>
            </ac:spMkLst>
          </pc:spChg>
        </pc:sldLayoutChg>
        <pc:sldLayoutChg chg="modSp mod ord">
          <pc:chgData name="ĐÀO TRANG" userId="361a03a9eef70802" providerId="LiveId" clId="{67B38E1A-7AE8-4165-B04B-7C3DC36CBB7C}" dt="2025-03-27T05:02:40.255" v="108026"/>
          <pc:sldLayoutMkLst>
            <pc:docMk/>
            <pc:sldMasterMk cId="0" sldId="2147483648"/>
            <pc:sldLayoutMk cId="383767419" sldId="2147483904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383767419" sldId="2147483904"/>
              <ac:spMk id="2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383767419" sldId="2147483904"/>
              <ac:spMk id="3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383767419" sldId="2147483904"/>
              <ac:spMk id="4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383767419" sldId="2147483904"/>
              <ac:spMk id="5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383767419" sldId="2147483904"/>
              <ac:spMk id="6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383767419" sldId="2147483904"/>
              <ac:spMk id="7" creationId="{00000000-0000-0000-0000-000000000000}"/>
            </ac:spMkLst>
          </pc:spChg>
        </pc:sldLayoutChg>
        <pc:sldLayoutChg chg="modSp mod ord">
          <pc:chgData name="ĐÀO TRANG" userId="361a03a9eef70802" providerId="LiveId" clId="{67B38E1A-7AE8-4165-B04B-7C3DC36CBB7C}" dt="2025-03-27T05:02:40.255" v="108026"/>
          <pc:sldLayoutMkLst>
            <pc:docMk/>
            <pc:sldMasterMk cId="0" sldId="2147483648"/>
            <pc:sldLayoutMk cId="997247403" sldId="2147483905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997247403" sldId="2147483905"/>
              <ac:spMk id="2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997247403" sldId="2147483905"/>
              <ac:spMk id="3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997247403" sldId="2147483905"/>
              <ac:spMk id="4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997247403" sldId="2147483905"/>
              <ac:spMk id="5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997247403" sldId="2147483905"/>
              <ac:spMk id="6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997247403" sldId="2147483905"/>
              <ac:spMk id="7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997247403" sldId="2147483905"/>
              <ac:spMk id="8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997247403" sldId="2147483905"/>
              <ac:spMk id="9" creationId="{00000000-0000-0000-0000-000000000000}"/>
            </ac:spMkLst>
          </pc:spChg>
        </pc:sldLayoutChg>
        <pc:sldLayoutChg chg="modSp mod ord">
          <pc:chgData name="ĐÀO TRANG" userId="361a03a9eef70802" providerId="LiveId" clId="{67B38E1A-7AE8-4165-B04B-7C3DC36CBB7C}" dt="2025-03-27T05:02:40.255" v="108026"/>
          <pc:sldLayoutMkLst>
            <pc:docMk/>
            <pc:sldMasterMk cId="0" sldId="2147483648"/>
            <pc:sldLayoutMk cId="1536127868" sldId="2147483906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1536127868" sldId="2147483906"/>
              <ac:spMk id="2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1536127868" sldId="2147483906"/>
              <ac:spMk id="3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1536127868" sldId="2147483906"/>
              <ac:spMk id="4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1536127868" sldId="2147483906"/>
              <ac:spMk id="5" creationId="{00000000-0000-0000-0000-000000000000}"/>
            </ac:spMkLst>
          </pc:spChg>
        </pc:sldLayoutChg>
        <pc:sldLayoutChg chg="modSp mod ord">
          <pc:chgData name="ĐÀO TRANG" userId="361a03a9eef70802" providerId="LiveId" clId="{67B38E1A-7AE8-4165-B04B-7C3DC36CBB7C}" dt="2025-03-27T05:02:40.255" v="108026"/>
          <pc:sldLayoutMkLst>
            <pc:docMk/>
            <pc:sldMasterMk cId="0" sldId="2147483648"/>
            <pc:sldLayoutMk cId="2038030547" sldId="2147483907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2038030547" sldId="2147483907"/>
              <ac:spMk id="2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2038030547" sldId="2147483907"/>
              <ac:spMk id="3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2038030547" sldId="2147483907"/>
              <ac:spMk id="4" creationId="{00000000-0000-0000-0000-000000000000}"/>
            </ac:spMkLst>
          </pc:spChg>
        </pc:sldLayoutChg>
        <pc:sldLayoutChg chg="modSp mod ord">
          <pc:chgData name="ĐÀO TRANG" userId="361a03a9eef70802" providerId="LiveId" clId="{67B38E1A-7AE8-4165-B04B-7C3DC36CBB7C}" dt="2025-03-27T05:02:40.255" v="108026"/>
          <pc:sldLayoutMkLst>
            <pc:docMk/>
            <pc:sldMasterMk cId="0" sldId="2147483648"/>
            <pc:sldLayoutMk cId="3308647283" sldId="2147483908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3308647283" sldId="2147483908"/>
              <ac:spMk id="2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3308647283" sldId="2147483908"/>
              <ac:spMk id="3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3308647283" sldId="2147483908"/>
              <ac:spMk id="4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3308647283" sldId="2147483908"/>
              <ac:spMk id="5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3308647283" sldId="2147483908"/>
              <ac:spMk id="6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3308647283" sldId="2147483908"/>
              <ac:spMk id="7" creationId="{00000000-0000-0000-0000-000000000000}"/>
            </ac:spMkLst>
          </pc:spChg>
        </pc:sldLayoutChg>
        <pc:sldLayoutChg chg="modSp mod ord">
          <pc:chgData name="ĐÀO TRANG" userId="361a03a9eef70802" providerId="LiveId" clId="{67B38E1A-7AE8-4165-B04B-7C3DC36CBB7C}" dt="2025-03-27T05:02:40.255" v="108026"/>
          <pc:sldLayoutMkLst>
            <pc:docMk/>
            <pc:sldMasterMk cId="0" sldId="2147483648"/>
            <pc:sldLayoutMk cId="3510304478" sldId="2147483909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3510304478" sldId="2147483909"/>
              <ac:spMk id="2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3510304478" sldId="2147483909"/>
              <ac:spMk id="3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3510304478" sldId="2147483909"/>
              <ac:spMk id="4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3510304478" sldId="2147483909"/>
              <ac:spMk id="5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3510304478" sldId="2147483909"/>
              <ac:spMk id="6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3510304478" sldId="2147483909"/>
              <ac:spMk id="7" creationId="{00000000-0000-0000-0000-000000000000}"/>
            </ac:spMkLst>
          </pc:spChg>
        </pc:sldLayoutChg>
        <pc:sldLayoutChg chg="modSp mod ord">
          <pc:chgData name="ĐÀO TRANG" userId="361a03a9eef70802" providerId="LiveId" clId="{67B38E1A-7AE8-4165-B04B-7C3DC36CBB7C}" dt="2025-03-27T05:02:40.255" v="108026"/>
          <pc:sldLayoutMkLst>
            <pc:docMk/>
            <pc:sldMasterMk cId="0" sldId="2147483648"/>
            <pc:sldLayoutMk cId="1728845787" sldId="2147483910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1728845787" sldId="2147483910"/>
              <ac:spMk id="2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1728845787" sldId="2147483910"/>
              <ac:spMk id="3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1728845787" sldId="2147483910"/>
              <ac:spMk id="4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1728845787" sldId="2147483910"/>
              <ac:spMk id="5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1728845787" sldId="2147483910"/>
              <ac:spMk id="6" creationId="{00000000-0000-0000-0000-000000000000}"/>
            </ac:spMkLst>
          </pc:spChg>
        </pc:sldLayoutChg>
        <pc:sldLayoutChg chg="modSp mod ord">
          <pc:chgData name="ĐÀO TRANG" userId="361a03a9eef70802" providerId="LiveId" clId="{67B38E1A-7AE8-4165-B04B-7C3DC36CBB7C}" dt="2025-03-27T05:02:40.255" v="108026"/>
          <pc:sldLayoutMkLst>
            <pc:docMk/>
            <pc:sldMasterMk cId="0" sldId="2147483648"/>
            <pc:sldLayoutMk cId="367725088" sldId="2147483911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367725088" sldId="2147483911"/>
              <ac:spMk id="2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367725088" sldId="2147483911"/>
              <ac:spMk id="3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367725088" sldId="2147483911"/>
              <ac:spMk id="4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367725088" sldId="2147483911"/>
              <ac:spMk id="5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0" sldId="2147483648"/>
              <pc:sldLayoutMk cId="367725088" sldId="2147483911"/>
              <ac:spMk id="6" creationId="{00000000-0000-0000-0000-000000000000}"/>
            </ac:spMkLst>
          </pc:spChg>
        </pc:sldLayoutChg>
      </pc:sldMasterChg>
      <pc:sldMasterChg chg="addSp delSp modSp del mod delSldLayout">
        <pc:chgData name="ĐÀO TRANG" userId="361a03a9eef70802" providerId="LiveId" clId="{67B38E1A-7AE8-4165-B04B-7C3DC36CBB7C}" dt="2025-03-26T19:22:12.283" v="14333" actId="47"/>
        <pc:sldMasterMkLst>
          <pc:docMk/>
          <pc:sldMasterMk cId="1816458159" sldId="2147483660"/>
        </pc:sldMasterMkLst>
        <pc:spChg chg="add del mod ord modVis">
          <ac:chgData name="ĐÀO TRANG" userId="361a03a9eef70802" providerId="LiveId" clId="{67B38E1A-7AE8-4165-B04B-7C3DC36CBB7C}" dt="2025-03-26T18:45:44.435" v="12424"/>
          <ac:spMkLst>
            <pc:docMk/>
            <pc:sldMasterMk cId="1816458159" sldId="2147483660"/>
            <ac:spMk id="2" creationId="{4874E10E-EF89-21E8-F8A3-8B6C0F1ABDFD}"/>
          </ac:spMkLst>
        </pc:spChg>
        <pc:spChg chg="add del mod ord modVis">
          <ac:chgData name="ĐÀO TRANG" userId="361a03a9eef70802" providerId="LiveId" clId="{67B38E1A-7AE8-4165-B04B-7C3DC36CBB7C}" dt="2025-03-26T18:45:57.617" v="12474"/>
          <ac:spMkLst>
            <pc:docMk/>
            <pc:sldMasterMk cId="1816458159" sldId="2147483660"/>
            <ac:spMk id="3" creationId="{294FE1B0-1280-2A13-C976-A0F597F36848}"/>
          </ac:spMkLst>
        </pc:spChg>
        <pc:spChg chg="add del mod ord modVis">
          <ac:chgData name="ĐÀO TRANG" userId="361a03a9eef70802" providerId="LiveId" clId="{67B38E1A-7AE8-4165-B04B-7C3DC36CBB7C}" dt="2025-03-26T18:46:11.609" v="12524"/>
          <ac:spMkLst>
            <pc:docMk/>
            <pc:sldMasterMk cId="1816458159" sldId="2147483660"/>
            <ac:spMk id="4" creationId="{8B8CF791-2CA2-1474-57CE-BC6453FD481D}"/>
          </ac:spMkLst>
        </pc:spChg>
        <pc:spChg chg="add del mod ord modVis">
          <ac:chgData name="ĐÀO TRANG" userId="361a03a9eef70802" providerId="LiveId" clId="{67B38E1A-7AE8-4165-B04B-7C3DC36CBB7C}" dt="2025-03-26T18:46:24.179" v="12573"/>
          <ac:spMkLst>
            <pc:docMk/>
            <pc:sldMasterMk cId="1816458159" sldId="2147483660"/>
            <ac:spMk id="5" creationId="{A74BC3E4-C4A2-7F5F-1680-484A9E3A9D9E}"/>
          </ac:spMkLst>
        </pc:spChg>
        <pc:spChg chg="add del mod ord modVis">
          <ac:chgData name="ĐÀO TRANG" userId="361a03a9eef70802" providerId="LiveId" clId="{67B38E1A-7AE8-4165-B04B-7C3DC36CBB7C}" dt="2025-03-26T18:46:38.681" v="12624"/>
          <ac:spMkLst>
            <pc:docMk/>
            <pc:sldMasterMk cId="1816458159" sldId="2147483660"/>
            <ac:spMk id="6" creationId="{ED62CF8D-7B81-58EF-5CBA-2357A6B63EF3}"/>
          </ac:spMkLst>
        </pc:spChg>
        <pc:spChg chg="add del mod ord modVis">
          <ac:chgData name="ĐÀO TRANG" userId="361a03a9eef70802" providerId="LiveId" clId="{67B38E1A-7AE8-4165-B04B-7C3DC36CBB7C}" dt="2025-03-26T18:46:50.519" v="12673"/>
          <ac:spMkLst>
            <pc:docMk/>
            <pc:sldMasterMk cId="1816458159" sldId="2147483660"/>
            <ac:spMk id="7" creationId="{BC7E457B-5B9E-487F-D736-F537B5BC7898}"/>
          </ac:spMkLst>
        </pc:spChg>
        <pc:spChg chg="add del mod ord modVis">
          <ac:chgData name="ĐÀO TRANG" userId="361a03a9eef70802" providerId="LiveId" clId="{67B38E1A-7AE8-4165-B04B-7C3DC36CBB7C}" dt="2025-03-26T18:47:02.805" v="12724"/>
          <ac:spMkLst>
            <pc:docMk/>
            <pc:sldMasterMk cId="1816458159" sldId="2147483660"/>
            <ac:spMk id="8" creationId="{4428E3D4-EF4B-B60E-75BC-9C64BCEE98EE}"/>
          </ac:spMkLst>
        </pc:spChg>
        <pc:spChg chg="add del mod ord modVis">
          <ac:chgData name="ĐÀO TRANG" userId="361a03a9eef70802" providerId="LiveId" clId="{67B38E1A-7AE8-4165-B04B-7C3DC36CBB7C}" dt="2025-03-26T18:47:14.782" v="12777"/>
          <ac:spMkLst>
            <pc:docMk/>
            <pc:sldMasterMk cId="1816458159" sldId="2147483660"/>
            <ac:spMk id="9" creationId="{E9B3F7B6-EEBA-59CB-29C4-FB35BB7079B4}"/>
          </ac:spMkLst>
        </pc:spChg>
        <pc:spChg chg="add del mod ord modVis">
          <ac:chgData name="ĐÀO TRANG" userId="361a03a9eef70802" providerId="LiveId" clId="{67B38E1A-7AE8-4165-B04B-7C3DC36CBB7C}" dt="2025-03-26T18:47:28.636" v="12828"/>
          <ac:spMkLst>
            <pc:docMk/>
            <pc:sldMasterMk cId="1816458159" sldId="2147483660"/>
            <ac:spMk id="10" creationId="{9BEABA20-D729-171A-D1D8-5D9E73B7A828}"/>
          </ac:spMkLst>
        </pc:spChg>
        <pc:spChg chg="add del mod ord modVis">
          <ac:chgData name="ĐÀO TRANG" userId="361a03a9eef70802" providerId="LiveId" clId="{67B38E1A-7AE8-4165-B04B-7C3DC36CBB7C}" dt="2025-03-26T18:47:43.042" v="12877"/>
          <ac:spMkLst>
            <pc:docMk/>
            <pc:sldMasterMk cId="1816458159" sldId="2147483660"/>
            <ac:spMk id="11" creationId="{880DF3A9-E332-B936-C586-364300547FD0}"/>
          </ac:spMkLst>
        </pc:spChg>
        <pc:spChg chg="add del mod ord modVis">
          <ac:chgData name="ĐÀO TRANG" userId="361a03a9eef70802" providerId="LiveId" clId="{67B38E1A-7AE8-4165-B04B-7C3DC36CBB7C}" dt="2025-03-26T18:48:25.717" v="12928"/>
          <ac:spMkLst>
            <pc:docMk/>
            <pc:sldMasterMk cId="1816458159" sldId="2147483660"/>
            <ac:spMk id="12" creationId="{46814E37-69EF-F3EA-F27A-7FC7FA8707B5}"/>
          </ac:spMkLst>
        </pc:spChg>
        <pc:spChg chg="add del mod ord modVis">
          <ac:chgData name="ĐÀO TRANG" userId="361a03a9eef70802" providerId="LiveId" clId="{67B38E1A-7AE8-4165-B04B-7C3DC36CBB7C}" dt="2025-03-26T18:50:01.949" v="12980"/>
          <ac:spMkLst>
            <pc:docMk/>
            <pc:sldMasterMk cId="1816458159" sldId="2147483660"/>
            <ac:spMk id="13" creationId="{464821B3-AADB-D6FA-C555-A0C98214AC9F}"/>
          </ac:spMkLst>
        </pc:spChg>
        <pc:spChg chg="add del mod ord modVis">
          <ac:chgData name="ĐÀO TRANG" userId="361a03a9eef70802" providerId="LiveId" clId="{67B38E1A-7AE8-4165-B04B-7C3DC36CBB7C}" dt="2025-03-26T18:51:06.258" v="13052"/>
          <ac:spMkLst>
            <pc:docMk/>
            <pc:sldMasterMk cId="1816458159" sldId="2147483660"/>
            <ac:spMk id="14" creationId="{FCCD7456-D819-96AE-EE38-D0C49E661A5F}"/>
          </ac:spMkLst>
        </pc:spChg>
        <pc:spChg chg="add del mod ord modVis">
          <ac:chgData name="ĐÀO TRANG" userId="361a03a9eef70802" providerId="LiveId" clId="{67B38E1A-7AE8-4165-B04B-7C3DC36CBB7C}" dt="2025-03-26T18:51:20.218" v="13124"/>
          <ac:spMkLst>
            <pc:docMk/>
            <pc:sldMasterMk cId="1816458159" sldId="2147483660"/>
            <ac:spMk id="15" creationId="{4578FF96-979F-087D-2E3F-89699961C0BB}"/>
          </ac:spMkLst>
        </pc:spChg>
        <pc:spChg chg="add del mod ord modVis">
          <ac:chgData name="ĐÀO TRANG" userId="361a03a9eef70802" providerId="LiveId" clId="{67B38E1A-7AE8-4165-B04B-7C3DC36CBB7C}" dt="2025-03-26T18:51:52.481" v="13197"/>
          <ac:spMkLst>
            <pc:docMk/>
            <pc:sldMasterMk cId="1816458159" sldId="2147483660"/>
            <ac:spMk id="16" creationId="{1F3B90FD-6E78-1E4C-EB53-5C29405811D6}"/>
          </ac:spMkLst>
        </pc:spChg>
        <pc:spChg chg="add del mod ord modVis">
          <ac:chgData name="ĐÀO TRANG" userId="361a03a9eef70802" providerId="LiveId" clId="{67B38E1A-7AE8-4165-B04B-7C3DC36CBB7C}" dt="2025-03-26T18:52:08.972" v="13270"/>
          <ac:spMkLst>
            <pc:docMk/>
            <pc:sldMasterMk cId="1816458159" sldId="2147483660"/>
            <ac:spMk id="17" creationId="{082380CD-C1B4-FFD5-FAF4-31B692CE5641}"/>
          </ac:spMkLst>
        </pc:spChg>
        <pc:spChg chg="add del mod ord modVis">
          <ac:chgData name="ĐÀO TRANG" userId="361a03a9eef70802" providerId="LiveId" clId="{67B38E1A-7AE8-4165-B04B-7C3DC36CBB7C}" dt="2025-03-26T18:58:28.852" v="13343"/>
          <ac:spMkLst>
            <pc:docMk/>
            <pc:sldMasterMk cId="1816458159" sldId="2147483660"/>
            <ac:spMk id="18" creationId="{1D016432-1ABF-B41F-1918-2965E2BF55F7}"/>
          </ac:spMkLst>
        </pc:spChg>
        <pc:spChg chg="add del mod ord modVis">
          <ac:chgData name="ĐÀO TRANG" userId="361a03a9eef70802" providerId="LiveId" clId="{67B38E1A-7AE8-4165-B04B-7C3DC36CBB7C}" dt="2025-03-26T18:58:44.460" v="13418"/>
          <ac:spMkLst>
            <pc:docMk/>
            <pc:sldMasterMk cId="1816458159" sldId="2147483660"/>
            <ac:spMk id="19" creationId="{1BFCF6DB-3120-EA6C-8D72-524BE31BC4F0}"/>
          </ac:spMkLst>
        </pc:spChg>
        <pc:spChg chg="add del mod ord modVis">
          <ac:chgData name="ĐÀO TRANG" userId="361a03a9eef70802" providerId="LiveId" clId="{67B38E1A-7AE8-4165-B04B-7C3DC36CBB7C}" dt="2025-03-26T18:58:56.713" v="13496"/>
          <ac:spMkLst>
            <pc:docMk/>
            <pc:sldMasterMk cId="1816458159" sldId="2147483660"/>
            <ac:spMk id="20" creationId="{19EEC970-92FF-7737-BB57-C6F8854F2810}"/>
          </ac:spMkLst>
        </pc:spChg>
        <pc:spChg chg="add del mod ord modVis">
          <ac:chgData name="ĐÀO TRANG" userId="361a03a9eef70802" providerId="LiveId" clId="{67B38E1A-7AE8-4165-B04B-7C3DC36CBB7C}" dt="2025-03-26T18:59:08.808" v="13589"/>
          <ac:spMkLst>
            <pc:docMk/>
            <pc:sldMasterMk cId="1816458159" sldId="2147483660"/>
            <ac:spMk id="21" creationId="{FE1B0509-3474-2EAD-2AF5-43DA4E3A9A3D}"/>
          </ac:spMkLst>
        </pc:spChg>
        <pc:spChg chg="add del mod ord modVis">
          <ac:chgData name="ĐÀO TRANG" userId="361a03a9eef70802" providerId="LiveId" clId="{67B38E1A-7AE8-4165-B04B-7C3DC36CBB7C}" dt="2025-03-26T18:59:20.935" v="13660"/>
          <ac:spMkLst>
            <pc:docMk/>
            <pc:sldMasterMk cId="1816458159" sldId="2147483660"/>
            <ac:spMk id="22" creationId="{AA375470-8E43-6E60-CDC2-6F9585597934}"/>
          </ac:spMkLst>
        </pc:spChg>
        <pc:spChg chg="add del mod ord modVis">
          <ac:chgData name="ĐÀO TRANG" userId="361a03a9eef70802" providerId="LiveId" clId="{67B38E1A-7AE8-4165-B04B-7C3DC36CBB7C}" dt="2025-03-26T18:59:36.393" v="13734"/>
          <ac:spMkLst>
            <pc:docMk/>
            <pc:sldMasterMk cId="1816458159" sldId="2147483660"/>
            <ac:spMk id="23" creationId="{9830FA58-A4A3-8A00-5806-6E5AE60541FE}"/>
          </ac:spMkLst>
        </pc:spChg>
        <pc:spChg chg="add del mod ord modVis">
          <ac:chgData name="ĐÀO TRANG" userId="361a03a9eef70802" providerId="LiveId" clId="{67B38E1A-7AE8-4165-B04B-7C3DC36CBB7C}" dt="2025-03-26T18:59:50.438" v="13804"/>
          <ac:spMkLst>
            <pc:docMk/>
            <pc:sldMasterMk cId="1816458159" sldId="2147483660"/>
            <ac:spMk id="24" creationId="{3B499490-93D6-493B-6271-3512EACF88F9}"/>
          </ac:spMkLst>
        </pc:spChg>
        <pc:spChg chg="add del mod ord modVis">
          <ac:chgData name="ĐÀO TRANG" userId="361a03a9eef70802" providerId="LiveId" clId="{67B38E1A-7AE8-4165-B04B-7C3DC36CBB7C}" dt="2025-03-26T19:00:21.458" v="13877"/>
          <ac:spMkLst>
            <pc:docMk/>
            <pc:sldMasterMk cId="1816458159" sldId="2147483660"/>
            <ac:spMk id="25" creationId="{1B283DCE-11F1-FF0A-A8FA-F7CDB90D72EF}"/>
          </ac:spMkLst>
        </pc:spChg>
        <pc:spChg chg="add del mod ord modVis">
          <ac:chgData name="ĐÀO TRANG" userId="361a03a9eef70802" providerId="LiveId" clId="{67B38E1A-7AE8-4165-B04B-7C3DC36CBB7C}" dt="2025-03-26T19:00:33.801" v="13948"/>
          <ac:spMkLst>
            <pc:docMk/>
            <pc:sldMasterMk cId="1816458159" sldId="2147483660"/>
            <ac:spMk id="26" creationId="{C0F7741E-EC87-59C2-F8CF-905935434EC0}"/>
          </ac:spMkLst>
        </pc:spChg>
        <pc:spChg chg="add del mod ord modVis">
          <ac:chgData name="ĐÀO TRANG" userId="361a03a9eef70802" providerId="LiveId" clId="{67B38E1A-7AE8-4165-B04B-7C3DC36CBB7C}" dt="2025-03-26T19:01:02.133" v="14047"/>
          <ac:spMkLst>
            <pc:docMk/>
            <pc:sldMasterMk cId="1816458159" sldId="2147483660"/>
            <ac:spMk id="27" creationId="{B94D4123-00C2-8330-52A0-27A0595FE652}"/>
          </ac:spMkLst>
        </pc:spChg>
        <pc:spChg chg="add del mod ord modVis">
          <ac:chgData name="ĐÀO TRANG" userId="361a03a9eef70802" providerId="LiveId" clId="{67B38E1A-7AE8-4165-B04B-7C3DC36CBB7C}" dt="2025-03-26T19:01:14.356" v="14135"/>
          <ac:spMkLst>
            <pc:docMk/>
            <pc:sldMasterMk cId="1816458159" sldId="2147483660"/>
            <ac:spMk id="28" creationId="{C3ECAB62-8E91-CAAF-A131-4F5297EDCEC4}"/>
          </ac:spMkLst>
        </pc:spChg>
        <pc:spChg chg="add del mod ord modVis">
          <ac:chgData name="ĐÀO TRANG" userId="361a03a9eef70802" providerId="LiveId" clId="{67B38E1A-7AE8-4165-B04B-7C3DC36CBB7C}" dt="2025-03-26T19:01:28.155" v="14206"/>
          <ac:spMkLst>
            <pc:docMk/>
            <pc:sldMasterMk cId="1816458159" sldId="2147483660"/>
            <ac:spMk id="29" creationId="{8C922549-AE29-EF40-168C-7B74FE825935}"/>
          </ac:spMkLst>
        </pc:spChg>
        <pc:spChg chg="add del mod ord modVis">
          <ac:chgData name="ĐÀO TRANG" userId="361a03a9eef70802" providerId="LiveId" clId="{67B38E1A-7AE8-4165-B04B-7C3DC36CBB7C}" dt="2025-03-26T19:01:41.913" v="14279"/>
          <ac:spMkLst>
            <pc:docMk/>
            <pc:sldMasterMk cId="1816458159" sldId="2147483660"/>
            <ac:spMk id="30" creationId="{BED7AA93-CEF8-4047-7D60-082B4942DC22}"/>
          </ac:spMkLst>
        </pc:spChg>
        <pc:spChg chg="add mod ord">
          <ac:chgData name="ĐÀO TRANG" userId="361a03a9eef70802" providerId="LiveId" clId="{67B38E1A-7AE8-4165-B04B-7C3DC36CBB7C}" dt="2025-03-26T19:01:41.937" v="14317"/>
          <ac:spMkLst>
            <pc:docMk/>
            <pc:sldMasterMk cId="1816458159" sldId="2147483660"/>
            <ac:spMk id="31" creationId="{0CE7CF15-B673-A1D6-6D2D-1536603ED98A}"/>
          </ac:spMkLst>
        </pc:spChg>
        <pc:spChg chg="mod modVis">
          <ac:chgData name="ĐÀO TRANG" userId="361a03a9eef70802" providerId="LiveId" clId="{67B38E1A-7AE8-4165-B04B-7C3DC36CBB7C}" dt="2025-03-26T18:45:29.034" v="12366"/>
          <ac:spMkLst>
            <pc:docMk/>
            <pc:sldMasterMk cId="1816458159" sldId="2147483660"/>
            <ac:spMk id="1026" creationId="{00000000-0000-0000-0000-000000000000}"/>
          </ac:spMkLst>
        </pc:spChg>
        <pc:spChg chg="mod modVis">
          <ac:chgData name="ĐÀO TRANG" userId="361a03a9eef70802" providerId="LiveId" clId="{67B38E1A-7AE8-4165-B04B-7C3DC36CBB7C}" dt="2025-03-26T19:01:41.914" v="14281"/>
          <ac:spMkLst>
            <pc:docMk/>
            <pc:sldMasterMk cId="1816458159" sldId="2147483660"/>
            <ac:spMk id="1027" creationId="{00000000-0000-0000-0000-000000000000}"/>
          </ac:spMkLst>
        </pc:spChg>
        <pc:sldLayoutChg chg="del">
          <pc:chgData name="ĐÀO TRANG" userId="361a03a9eef70802" providerId="LiveId" clId="{67B38E1A-7AE8-4165-B04B-7C3DC36CBB7C}" dt="2025-03-26T19:22:12.283" v="14333" actId="47"/>
          <pc:sldLayoutMkLst>
            <pc:docMk/>
            <pc:sldMasterMk cId="1816458159" sldId="2147483660"/>
            <pc:sldLayoutMk cId="1037410789" sldId="2147483661"/>
          </pc:sldLayoutMkLst>
        </pc:sldLayoutChg>
        <pc:sldLayoutChg chg="del">
          <pc:chgData name="ĐÀO TRANG" userId="361a03a9eef70802" providerId="LiveId" clId="{67B38E1A-7AE8-4165-B04B-7C3DC36CBB7C}" dt="2025-03-26T19:22:12.283" v="14333" actId="47"/>
          <pc:sldLayoutMkLst>
            <pc:docMk/>
            <pc:sldMasterMk cId="1816458159" sldId="2147483660"/>
            <pc:sldLayoutMk cId="1390419384" sldId="2147483662"/>
          </pc:sldLayoutMkLst>
        </pc:sldLayoutChg>
        <pc:sldLayoutChg chg="del">
          <pc:chgData name="ĐÀO TRANG" userId="361a03a9eef70802" providerId="LiveId" clId="{67B38E1A-7AE8-4165-B04B-7C3DC36CBB7C}" dt="2025-03-26T19:22:12.283" v="14333" actId="47"/>
          <pc:sldLayoutMkLst>
            <pc:docMk/>
            <pc:sldMasterMk cId="1816458159" sldId="2147483660"/>
            <pc:sldLayoutMk cId="2301091938" sldId="2147483663"/>
          </pc:sldLayoutMkLst>
        </pc:sldLayoutChg>
        <pc:sldLayoutChg chg="del">
          <pc:chgData name="ĐÀO TRANG" userId="361a03a9eef70802" providerId="LiveId" clId="{67B38E1A-7AE8-4165-B04B-7C3DC36CBB7C}" dt="2025-03-26T19:22:12.283" v="14333" actId="47"/>
          <pc:sldLayoutMkLst>
            <pc:docMk/>
            <pc:sldMasterMk cId="1816458159" sldId="2147483660"/>
            <pc:sldLayoutMk cId="509099878" sldId="2147483664"/>
          </pc:sldLayoutMkLst>
        </pc:sldLayoutChg>
        <pc:sldLayoutChg chg="del">
          <pc:chgData name="ĐÀO TRANG" userId="361a03a9eef70802" providerId="LiveId" clId="{67B38E1A-7AE8-4165-B04B-7C3DC36CBB7C}" dt="2025-03-26T19:22:12.283" v="14333" actId="47"/>
          <pc:sldLayoutMkLst>
            <pc:docMk/>
            <pc:sldMasterMk cId="1816458159" sldId="2147483660"/>
            <pc:sldLayoutMk cId="3328016981" sldId="2147483665"/>
          </pc:sldLayoutMkLst>
        </pc:sldLayoutChg>
        <pc:sldLayoutChg chg="del">
          <pc:chgData name="ĐÀO TRANG" userId="361a03a9eef70802" providerId="LiveId" clId="{67B38E1A-7AE8-4165-B04B-7C3DC36CBB7C}" dt="2025-03-26T19:22:12.283" v="14333" actId="47"/>
          <pc:sldLayoutMkLst>
            <pc:docMk/>
            <pc:sldMasterMk cId="1816458159" sldId="2147483660"/>
            <pc:sldLayoutMk cId="1896760788" sldId="2147483666"/>
          </pc:sldLayoutMkLst>
        </pc:sldLayoutChg>
        <pc:sldLayoutChg chg="del">
          <pc:chgData name="ĐÀO TRANG" userId="361a03a9eef70802" providerId="LiveId" clId="{67B38E1A-7AE8-4165-B04B-7C3DC36CBB7C}" dt="2025-03-26T19:22:12.283" v="14333" actId="47"/>
          <pc:sldLayoutMkLst>
            <pc:docMk/>
            <pc:sldMasterMk cId="1816458159" sldId="2147483660"/>
            <pc:sldLayoutMk cId="3165706011" sldId="2147483667"/>
          </pc:sldLayoutMkLst>
        </pc:sldLayoutChg>
        <pc:sldLayoutChg chg="del">
          <pc:chgData name="ĐÀO TRANG" userId="361a03a9eef70802" providerId="LiveId" clId="{67B38E1A-7AE8-4165-B04B-7C3DC36CBB7C}" dt="2025-03-26T19:22:12.283" v="14333" actId="47"/>
          <pc:sldLayoutMkLst>
            <pc:docMk/>
            <pc:sldMasterMk cId="1816458159" sldId="2147483660"/>
            <pc:sldLayoutMk cId="1940369379" sldId="2147483668"/>
          </pc:sldLayoutMkLst>
        </pc:sldLayoutChg>
        <pc:sldLayoutChg chg="del">
          <pc:chgData name="ĐÀO TRANG" userId="361a03a9eef70802" providerId="LiveId" clId="{67B38E1A-7AE8-4165-B04B-7C3DC36CBB7C}" dt="2025-03-26T19:22:12.283" v="14333" actId="47"/>
          <pc:sldLayoutMkLst>
            <pc:docMk/>
            <pc:sldMasterMk cId="1816458159" sldId="2147483660"/>
            <pc:sldLayoutMk cId="1450893814" sldId="2147483669"/>
          </pc:sldLayoutMkLst>
        </pc:sldLayoutChg>
        <pc:sldLayoutChg chg="del">
          <pc:chgData name="ĐÀO TRANG" userId="361a03a9eef70802" providerId="LiveId" clId="{67B38E1A-7AE8-4165-B04B-7C3DC36CBB7C}" dt="2025-03-26T19:22:12.283" v="14333" actId="47"/>
          <pc:sldLayoutMkLst>
            <pc:docMk/>
            <pc:sldMasterMk cId="1816458159" sldId="2147483660"/>
            <pc:sldLayoutMk cId="3053770928" sldId="2147483670"/>
          </pc:sldLayoutMkLst>
        </pc:sldLayoutChg>
        <pc:sldLayoutChg chg="del">
          <pc:chgData name="ĐÀO TRANG" userId="361a03a9eef70802" providerId="LiveId" clId="{67B38E1A-7AE8-4165-B04B-7C3DC36CBB7C}" dt="2025-03-26T19:22:12.283" v="14333" actId="47"/>
          <pc:sldLayoutMkLst>
            <pc:docMk/>
            <pc:sldMasterMk cId="1816458159" sldId="2147483660"/>
            <pc:sldLayoutMk cId="4223897314" sldId="2147483671"/>
          </pc:sldLayoutMkLst>
        </pc:sldLayoutChg>
      </pc:sldMasterChg>
      <pc:sldMasterChg chg="addSp delSp modSp mod delSldLayout modSldLayout sldLayoutOrd">
        <pc:chgData name="ĐÀO TRANG" userId="361a03a9eef70802" providerId="LiveId" clId="{67B38E1A-7AE8-4165-B04B-7C3DC36CBB7C}" dt="2025-03-27T05:08:57.759" v="110118"/>
        <pc:sldMasterMkLst>
          <pc:docMk/>
          <pc:sldMasterMk cId="657744253" sldId="2147483672"/>
        </pc:sldMasterMkLst>
        <pc:spChg chg="add del mod ord modVis">
          <ac:chgData name="ĐÀO TRANG" userId="361a03a9eef70802" providerId="LiveId" clId="{67B38E1A-7AE8-4165-B04B-7C3DC36CBB7C}" dt="2025-03-27T05:02:57.227" v="108052"/>
          <ac:spMkLst>
            <pc:docMk/>
            <pc:sldMasterMk cId="657744253" sldId="2147483672"/>
            <ac:spMk id="2" creationId="{3F702D9C-5950-62FC-0473-4010A86BC04A}"/>
          </ac:spMkLst>
        </pc:spChg>
        <pc:spChg chg="add del mod ord modVis">
          <ac:chgData name="ĐÀO TRANG" userId="361a03a9eef70802" providerId="LiveId" clId="{67B38E1A-7AE8-4165-B04B-7C3DC36CBB7C}" dt="2025-03-26T18:51:06.262" v="13058"/>
          <ac:spMkLst>
            <pc:docMk/>
            <pc:sldMasterMk cId="657744253" sldId="2147483672"/>
            <ac:spMk id="2" creationId="{FD683D84-BF6B-D333-96C7-DC0F4FCBE399}"/>
          </ac:spMkLst>
        </pc:spChg>
        <pc:spChg chg="add del mod ord modVis">
          <ac:chgData name="ĐÀO TRANG" userId="361a03a9eef70802" providerId="LiveId" clId="{67B38E1A-7AE8-4165-B04B-7C3DC36CBB7C}" dt="2025-03-26T18:51:20.222" v="13130"/>
          <ac:spMkLst>
            <pc:docMk/>
            <pc:sldMasterMk cId="657744253" sldId="2147483672"/>
            <ac:spMk id="3" creationId="{014F30DE-18A8-54A6-CC7A-9A047531DC37}"/>
          </ac:spMkLst>
        </pc:spChg>
        <pc:spChg chg="add del mod ord modVis">
          <ac:chgData name="ĐÀO TRANG" userId="361a03a9eef70802" providerId="LiveId" clId="{67B38E1A-7AE8-4165-B04B-7C3DC36CBB7C}" dt="2025-03-27T05:03:10.628" v="108162"/>
          <ac:spMkLst>
            <pc:docMk/>
            <pc:sldMasterMk cId="657744253" sldId="2147483672"/>
            <ac:spMk id="3" creationId="{952380F1-630C-4C06-81BB-C5E4893D5D7B}"/>
          </ac:spMkLst>
        </pc:spChg>
        <pc:spChg chg="add del mod ord modVis">
          <ac:chgData name="ĐÀO TRANG" userId="361a03a9eef70802" providerId="LiveId" clId="{67B38E1A-7AE8-4165-B04B-7C3DC36CBB7C}" dt="2025-03-27T05:03:24.052" v="108270"/>
          <ac:spMkLst>
            <pc:docMk/>
            <pc:sldMasterMk cId="657744253" sldId="2147483672"/>
            <ac:spMk id="4" creationId="{2291FF13-21EE-7BF1-1133-42D4E254F117}"/>
          </ac:spMkLst>
        </pc:spChg>
        <pc:spChg chg="add del mod ord modVis">
          <ac:chgData name="ĐÀO TRANG" userId="361a03a9eef70802" providerId="LiveId" clId="{67B38E1A-7AE8-4165-B04B-7C3DC36CBB7C}" dt="2025-03-26T18:51:52.484" v="13203"/>
          <ac:spMkLst>
            <pc:docMk/>
            <pc:sldMasterMk cId="657744253" sldId="2147483672"/>
            <ac:spMk id="4" creationId="{3E8BE732-DC7E-D5FB-BF4B-B70387789065}"/>
          </ac:spMkLst>
        </pc:spChg>
        <pc:spChg chg="add del mod ord modVis">
          <ac:chgData name="ĐÀO TRANG" userId="361a03a9eef70802" providerId="LiveId" clId="{67B38E1A-7AE8-4165-B04B-7C3DC36CBB7C}" dt="2025-03-26T18:52:08.975" v="13276"/>
          <ac:spMkLst>
            <pc:docMk/>
            <pc:sldMasterMk cId="657744253" sldId="2147483672"/>
            <ac:spMk id="5" creationId="{0C409F88-589D-AC24-BD12-983F800CFF42}"/>
          </ac:spMkLst>
        </pc:spChg>
        <pc:spChg chg="add del mod ord modVis">
          <ac:chgData name="ĐÀO TRANG" userId="361a03a9eef70802" providerId="LiveId" clId="{67B38E1A-7AE8-4165-B04B-7C3DC36CBB7C}" dt="2025-03-27T05:04:46.909" v="108394"/>
          <ac:spMkLst>
            <pc:docMk/>
            <pc:sldMasterMk cId="657744253" sldId="2147483672"/>
            <ac:spMk id="5" creationId="{1123AFD9-61C6-07A4-870A-F2586FEE5E82}"/>
          </ac:spMkLst>
        </pc:spChg>
        <pc:spChg chg="mod modVis">
          <ac:chgData name="ĐÀO TRANG" userId="361a03a9eef70802" providerId="LiveId" clId="{67B38E1A-7AE8-4165-B04B-7C3DC36CBB7C}" dt="2025-03-26T18:50:01.953" v="12984"/>
          <ac:spMkLst>
            <pc:docMk/>
            <pc:sldMasterMk cId="657744253" sldId="2147483672"/>
            <ac:spMk id="6" creationId="{00000000-0000-0000-0000-000000000000}"/>
          </ac:spMkLst>
        </pc:spChg>
        <pc:spChg chg="mod modVis">
          <ac:chgData name="ĐÀO TRANG" userId="361a03a9eef70802" providerId="LiveId" clId="{67B38E1A-7AE8-4165-B04B-7C3DC36CBB7C}" dt="2025-03-27T05:08:57.728" v="110060"/>
          <ac:spMkLst>
            <pc:docMk/>
            <pc:sldMasterMk cId="657744253" sldId="2147483672"/>
            <ac:spMk id="7" creationId="{00000000-0000-0000-0000-000000000000}"/>
          </ac:spMkLst>
        </pc:spChg>
        <pc:spChg chg="add del mod ord modVis">
          <ac:chgData name="ĐÀO TRANG" userId="361a03a9eef70802" providerId="LiveId" clId="{67B38E1A-7AE8-4165-B04B-7C3DC36CBB7C}" dt="2025-03-26T18:58:28.856" v="13349"/>
          <ac:spMkLst>
            <pc:docMk/>
            <pc:sldMasterMk cId="657744253" sldId="2147483672"/>
            <ac:spMk id="8" creationId="{2B065AE3-38E6-5726-68AE-05A03ED77920}"/>
          </ac:spMkLst>
        </pc:spChg>
        <pc:spChg chg="add del mod ord modVis">
          <ac:chgData name="ĐÀO TRANG" userId="361a03a9eef70802" providerId="LiveId" clId="{67B38E1A-7AE8-4165-B04B-7C3DC36CBB7C}" dt="2025-03-27T05:05:00.348" v="108513"/>
          <ac:spMkLst>
            <pc:docMk/>
            <pc:sldMasterMk cId="657744253" sldId="2147483672"/>
            <ac:spMk id="8" creationId="{A864C40A-85C7-9CB7-942F-6C59EC4DD0D8}"/>
          </ac:spMkLst>
        </pc:spChg>
        <pc:spChg chg="add del mod ord modVis">
          <ac:chgData name="ĐÀO TRANG" userId="361a03a9eef70802" providerId="LiveId" clId="{67B38E1A-7AE8-4165-B04B-7C3DC36CBB7C}" dt="2025-03-27T05:05:13.795" v="108620"/>
          <ac:spMkLst>
            <pc:docMk/>
            <pc:sldMasterMk cId="657744253" sldId="2147483672"/>
            <ac:spMk id="9" creationId="{ABFFF9AF-9552-353C-85F5-7EED9DB18DE4}"/>
          </ac:spMkLst>
        </pc:spChg>
        <pc:spChg chg="add del mod ord modVis">
          <ac:chgData name="ĐÀO TRANG" userId="361a03a9eef70802" providerId="LiveId" clId="{67B38E1A-7AE8-4165-B04B-7C3DC36CBB7C}" dt="2025-03-26T18:58:44.464" v="13424"/>
          <ac:spMkLst>
            <pc:docMk/>
            <pc:sldMasterMk cId="657744253" sldId="2147483672"/>
            <ac:spMk id="9" creationId="{CAEE51FC-EE5F-8818-C9ED-E13D1988763C}"/>
          </ac:spMkLst>
        </pc:spChg>
        <pc:spChg chg="add del mod ord modVis">
          <ac:chgData name="ĐÀO TRANG" userId="361a03a9eef70802" providerId="LiveId" clId="{67B38E1A-7AE8-4165-B04B-7C3DC36CBB7C}" dt="2025-03-26T18:58:56.716" v="13502"/>
          <ac:spMkLst>
            <pc:docMk/>
            <pc:sldMasterMk cId="657744253" sldId="2147483672"/>
            <ac:spMk id="10" creationId="{B9D039F3-FEBD-2897-DD4B-E3B9FCAD2EFE}"/>
          </ac:spMkLst>
        </pc:spChg>
        <pc:spChg chg="add del mod ord modVis">
          <ac:chgData name="ĐÀO TRANG" userId="361a03a9eef70802" providerId="LiveId" clId="{67B38E1A-7AE8-4165-B04B-7C3DC36CBB7C}" dt="2025-03-27T05:05:27.159" v="108729"/>
          <ac:spMkLst>
            <pc:docMk/>
            <pc:sldMasterMk cId="657744253" sldId="2147483672"/>
            <ac:spMk id="10" creationId="{C7491029-DE4E-C481-0E08-39F23693ABE5}"/>
          </ac:spMkLst>
        </pc:spChg>
        <pc:spChg chg="add del mod ord modVis">
          <ac:chgData name="ĐÀO TRANG" userId="361a03a9eef70802" providerId="LiveId" clId="{67B38E1A-7AE8-4165-B04B-7C3DC36CBB7C}" dt="2025-03-26T18:59:08.811" v="13595"/>
          <ac:spMkLst>
            <pc:docMk/>
            <pc:sldMasterMk cId="657744253" sldId="2147483672"/>
            <ac:spMk id="11" creationId="{55CC5D54-1338-F50A-E1A7-2A2B0CFEE2BF}"/>
          </ac:spMkLst>
        </pc:spChg>
        <pc:spChg chg="add del mod ord modVis">
          <ac:chgData name="ĐÀO TRANG" userId="361a03a9eef70802" providerId="LiveId" clId="{67B38E1A-7AE8-4165-B04B-7C3DC36CBB7C}" dt="2025-03-27T05:05:40.581" v="108839"/>
          <ac:spMkLst>
            <pc:docMk/>
            <pc:sldMasterMk cId="657744253" sldId="2147483672"/>
            <ac:spMk id="11" creationId="{D64E77D2-B5FB-71E0-45E9-4EE3E67C85B2}"/>
          </ac:spMkLst>
        </pc:spChg>
        <pc:spChg chg="add del mod ord modVis">
          <ac:chgData name="ĐÀO TRANG" userId="361a03a9eef70802" providerId="LiveId" clId="{67B38E1A-7AE8-4165-B04B-7C3DC36CBB7C}" dt="2025-03-27T05:05:57.082" v="108946"/>
          <ac:spMkLst>
            <pc:docMk/>
            <pc:sldMasterMk cId="657744253" sldId="2147483672"/>
            <ac:spMk id="12" creationId="{53511F3D-C5DE-B298-5C15-742D60DD22B5}"/>
          </ac:spMkLst>
        </pc:spChg>
        <pc:spChg chg="add del mod ord modVis">
          <ac:chgData name="ĐÀO TRANG" userId="361a03a9eef70802" providerId="LiveId" clId="{67B38E1A-7AE8-4165-B04B-7C3DC36CBB7C}" dt="2025-03-26T18:59:20.938" v="13666"/>
          <ac:spMkLst>
            <pc:docMk/>
            <pc:sldMasterMk cId="657744253" sldId="2147483672"/>
            <ac:spMk id="12" creationId="{5C472663-27CF-76DD-FE22-C9B36DD02A58}"/>
          </ac:spMkLst>
        </pc:spChg>
        <pc:spChg chg="add del mod ord modVis">
          <ac:chgData name="ĐÀO TRANG" userId="361a03a9eef70802" providerId="LiveId" clId="{67B38E1A-7AE8-4165-B04B-7C3DC36CBB7C}" dt="2025-03-26T18:59:36.396" v="13740"/>
          <ac:spMkLst>
            <pc:docMk/>
            <pc:sldMasterMk cId="657744253" sldId="2147483672"/>
            <ac:spMk id="13" creationId="{78A1DE1F-A4D9-82CA-CCA0-16071B48C4CF}"/>
          </ac:spMkLst>
        </pc:spChg>
        <pc:spChg chg="add del mod ord modVis">
          <ac:chgData name="ĐÀO TRANG" userId="361a03a9eef70802" providerId="LiveId" clId="{67B38E1A-7AE8-4165-B04B-7C3DC36CBB7C}" dt="2025-03-27T05:06:10.487" v="109054"/>
          <ac:spMkLst>
            <pc:docMk/>
            <pc:sldMasterMk cId="657744253" sldId="2147483672"/>
            <ac:spMk id="13" creationId="{F7141860-A91E-2821-C926-A45E1549AEA4}"/>
          </ac:spMkLst>
        </pc:spChg>
        <pc:spChg chg="add del mod ord modVis">
          <ac:chgData name="ĐÀO TRANG" userId="361a03a9eef70802" providerId="LiveId" clId="{67B38E1A-7AE8-4165-B04B-7C3DC36CBB7C}" dt="2025-03-26T18:59:50.441" v="13810"/>
          <ac:spMkLst>
            <pc:docMk/>
            <pc:sldMasterMk cId="657744253" sldId="2147483672"/>
            <ac:spMk id="14" creationId="{18D51A34-FD33-E976-DD4E-534755BE88E2}"/>
          </ac:spMkLst>
        </pc:spChg>
        <pc:spChg chg="add del mod ord modVis">
          <ac:chgData name="ĐÀO TRANG" userId="361a03a9eef70802" providerId="LiveId" clId="{67B38E1A-7AE8-4165-B04B-7C3DC36CBB7C}" dt="2025-03-27T05:06:23.889" v="109180"/>
          <ac:spMkLst>
            <pc:docMk/>
            <pc:sldMasterMk cId="657744253" sldId="2147483672"/>
            <ac:spMk id="14" creationId="{262A6722-F9FB-1F11-EB9E-0079DB4E370A}"/>
          </ac:spMkLst>
        </pc:spChg>
        <pc:spChg chg="add del mod ord modVis">
          <ac:chgData name="ĐÀO TRANG" userId="361a03a9eef70802" providerId="LiveId" clId="{67B38E1A-7AE8-4165-B04B-7C3DC36CBB7C}" dt="2025-03-27T05:06:37.222" v="109295"/>
          <ac:spMkLst>
            <pc:docMk/>
            <pc:sldMasterMk cId="657744253" sldId="2147483672"/>
            <ac:spMk id="15" creationId="{46F628D8-4BC9-4B65-562E-69137710096C}"/>
          </ac:spMkLst>
        </pc:spChg>
        <pc:spChg chg="add del mod ord modVis">
          <ac:chgData name="ĐÀO TRANG" userId="361a03a9eef70802" providerId="LiveId" clId="{67B38E1A-7AE8-4165-B04B-7C3DC36CBB7C}" dt="2025-03-26T19:00:21.461" v="13883"/>
          <ac:spMkLst>
            <pc:docMk/>
            <pc:sldMasterMk cId="657744253" sldId="2147483672"/>
            <ac:spMk id="15" creationId="{5147BA77-087E-0636-08BF-510855C3C854}"/>
          </ac:spMkLst>
        </pc:spChg>
        <pc:spChg chg="add del mod ord modVis">
          <ac:chgData name="ĐÀO TRANG" userId="361a03a9eef70802" providerId="LiveId" clId="{67B38E1A-7AE8-4165-B04B-7C3DC36CBB7C}" dt="2025-03-26T19:00:33.803" v="13954"/>
          <ac:spMkLst>
            <pc:docMk/>
            <pc:sldMasterMk cId="657744253" sldId="2147483672"/>
            <ac:spMk id="16" creationId="{8CDA23D8-D087-ABA3-812E-76FE46991A57}"/>
          </ac:spMkLst>
        </pc:spChg>
        <pc:spChg chg="add del mod ord modVis">
          <ac:chgData name="ĐÀO TRANG" userId="361a03a9eef70802" providerId="LiveId" clId="{67B38E1A-7AE8-4165-B04B-7C3DC36CBB7C}" dt="2025-03-27T05:06:50.688" v="109413"/>
          <ac:spMkLst>
            <pc:docMk/>
            <pc:sldMasterMk cId="657744253" sldId="2147483672"/>
            <ac:spMk id="16" creationId="{F5D47265-418C-AB41-725A-C9906ECBB010}"/>
          </ac:spMkLst>
        </pc:spChg>
        <pc:spChg chg="add del mod ord modVis">
          <ac:chgData name="ĐÀO TRANG" userId="361a03a9eef70802" providerId="LiveId" clId="{67B38E1A-7AE8-4165-B04B-7C3DC36CBB7C}" dt="2025-03-27T05:07:04.531" v="109530"/>
          <ac:spMkLst>
            <pc:docMk/>
            <pc:sldMasterMk cId="657744253" sldId="2147483672"/>
            <ac:spMk id="17" creationId="{8CA838CE-FFA4-781E-C675-86B0396A57BD}"/>
          </ac:spMkLst>
        </pc:spChg>
        <pc:spChg chg="add del mod ord modVis">
          <ac:chgData name="ĐÀO TRANG" userId="361a03a9eef70802" providerId="LiveId" clId="{67B38E1A-7AE8-4165-B04B-7C3DC36CBB7C}" dt="2025-03-26T19:01:02.136" v="14053"/>
          <ac:spMkLst>
            <pc:docMk/>
            <pc:sldMasterMk cId="657744253" sldId="2147483672"/>
            <ac:spMk id="17" creationId="{DAF432AD-576D-29E2-A692-7169BE2FF302}"/>
          </ac:spMkLst>
        </pc:spChg>
        <pc:spChg chg="add del mod ord modVis">
          <ac:chgData name="ĐÀO TRANG" userId="361a03a9eef70802" providerId="LiveId" clId="{67B38E1A-7AE8-4165-B04B-7C3DC36CBB7C}" dt="2025-03-26T19:01:14.359" v="14141"/>
          <ac:spMkLst>
            <pc:docMk/>
            <pc:sldMasterMk cId="657744253" sldId="2147483672"/>
            <ac:spMk id="18" creationId="{8C813E99-4253-31A9-8DD3-0BE0F30A9C6D}"/>
          </ac:spMkLst>
        </pc:spChg>
        <pc:spChg chg="add del mod ord modVis">
          <ac:chgData name="ĐÀO TRANG" userId="361a03a9eef70802" providerId="LiveId" clId="{67B38E1A-7AE8-4165-B04B-7C3DC36CBB7C}" dt="2025-03-27T05:07:55.698" v="109652"/>
          <ac:spMkLst>
            <pc:docMk/>
            <pc:sldMasterMk cId="657744253" sldId="2147483672"/>
            <ac:spMk id="18" creationId="{FF8A8C4E-74C7-8D56-8282-557DEFD666E9}"/>
          </ac:spMkLst>
        </pc:spChg>
        <pc:spChg chg="add del mod ord modVis">
          <ac:chgData name="ĐÀO TRANG" userId="361a03a9eef70802" providerId="LiveId" clId="{67B38E1A-7AE8-4165-B04B-7C3DC36CBB7C}" dt="2025-03-27T05:08:09.340" v="109823"/>
          <ac:spMkLst>
            <pc:docMk/>
            <pc:sldMasterMk cId="657744253" sldId="2147483672"/>
            <ac:spMk id="19" creationId="{0206BBA5-0533-4327-5B26-6103C454750A}"/>
          </ac:spMkLst>
        </pc:spChg>
        <pc:spChg chg="add del mod ord modVis">
          <ac:chgData name="ĐÀO TRANG" userId="361a03a9eef70802" providerId="LiveId" clId="{67B38E1A-7AE8-4165-B04B-7C3DC36CBB7C}" dt="2025-03-26T19:01:28.160" v="14212"/>
          <ac:spMkLst>
            <pc:docMk/>
            <pc:sldMasterMk cId="657744253" sldId="2147483672"/>
            <ac:spMk id="19" creationId="{794E023B-1EC4-ECE5-A482-C22F72292B4F}"/>
          </ac:spMkLst>
        </pc:spChg>
        <pc:spChg chg="add del mod ord modVis">
          <ac:chgData name="ĐÀO TRANG" userId="361a03a9eef70802" providerId="LiveId" clId="{67B38E1A-7AE8-4165-B04B-7C3DC36CBB7C}" dt="2025-03-27T05:08:22.698" v="109948"/>
          <ac:spMkLst>
            <pc:docMk/>
            <pc:sldMasterMk cId="657744253" sldId="2147483672"/>
            <ac:spMk id="20" creationId="{0B3BF2FD-804C-2FF8-1ED0-E2E36DCD3895}"/>
          </ac:spMkLst>
        </pc:spChg>
        <pc:spChg chg="add del mod ord modVis">
          <ac:chgData name="ĐÀO TRANG" userId="361a03a9eef70802" providerId="LiveId" clId="{67B38E1A-7AE8-4165-B04B-7C3DC36CBB7C}" dt="2025-03-26T19:01:41.916" v="14285"/>
          <ac:spMkLst>
            <pc:docMk/>
            <pc:sldMasterMk cId="657744253" sldId="2147483672"/>
            <ac:spMk id="20" creationId="{1C35E867-F5D1-93A4-92EE-4E480A682D18}"/>
          </ac:spMkLst>
        </pc:spChg>
        <pc:spChg chg="add del mod ord modVis">
          <ac:chgData name="ĐÀO TRANG" userId="361a03a9eef70802" providerId="LiveId" clId="{67B38E1A-7AE8-4165-B04B-7C3DC36CBB7C}" dt="2025-03-26T19:22:43.799" v="14349"/>
          <ac:spMkLst>
            <pc:docMk/>
            <pc:sldMasterMk cId="657744253" sldId="2147483672"/>
            <ac:spMk id="21" creationId="{3F462060-E769-0641-0C55-FD1BB8515863}"/>
          </ac:spMkLst>
        </pc:spChg>
        <pc:spChg chg="add del mod ord modVis">
          <ac:chgData name="ĐÀO TRANG" userId="361a03a9eef70802" providerId="LiveId" clId="{67B38E1A-7AE8-4165-B04B-7C3DC36CBB7C}" dt="2025-03-27T05:08:57.728" v="110058"/>
          <ac:spMkLst>
            <pc:docMk/>
            <pc:sldMasterMk cId="657744253" sldId="2147483672"/>
            <ac:spMk id="21" creationId="{81C56C4B-0641-22C2-ED8F-6F1F41ED5150}"/>
          </ac:spMkLst>
        </pc:spChg>
        <pc:spChg chg="add mod ord">
          <ac:chgData name="ĐÀO TRANG" userId="361a03a9eef70802" providerId="LiveId" clId="{67B38E1A-7AE8-4165-B04B-7C3DC36CBB7C}" dt="2025-03-27T05:08:57.759" v="110118"/>
          <ac:spMkLst>
            <pc:docMk/>
            <pc:sldMasterMk cId="657744253" sldId="2147483672"/>
            <ac:spMk id="22" creationId="{4C56F4A2-346C-CBF3-75F6-FB6791D3487E}"/>
          </ac:spMkLst>
        </pc:spChg>
        <pc:spChg chg="add del mod ord modVis">
          <ac:chgData name="ĐÀO TRANG" userId="361a03a9eef70802" providerId="LiveId" clId="{67B38E1A-7AE8-4165-B04B-7C3DC36CBB7C}" dt="2025-03-26T19:23:09.699" v="14397"/>
          <ac:spMkLst>
            <pc:docMk/>
            <pc:sldMasterMk cId="657744253" sldId="2147483672"/>
            <ac:spMk id="22" creationId="{858E90F0-D9C2-8617-045C-BDAB143EF0A7}"/>
          </ac:spMkLst>
        </pc:spChg>
        <pc:spChg chg="add del mod ord modVis">
          <ac:chgData name="ĐÀO TRANG" userId="361a03a9eef70802" providerId="LiveId" clId="{67B38E1A-7AE8-4165-B04B-7C3DC36CBB7C}" dt="2025-03-26T19:23:33.460" v="14480"/>
          <ac:spMkLst>
            <pc:docMk/>
            <pc:sldMasterMk cId="657744253" sldId="2147483672"/>
            <ac:spMk id="23" creationId="{641AB86E-9FBD-69EA-0E24-A29A6E32F9E5}"/>
          </ac:spMkLst>
        </pc:spChg>
        <pc:spChg chg="add del mod ord modVis">
          <ac:chgData name="ĐÀO TRANG" userId="361a03a9eef70802" providerId="LiveId" clId="{67B38E1A-7AE8-4165-B04B-7C3DC36CBB7C}" dt="2025-03-26T19:23:46.055" v="14571"/>
          <ac:spMkLst>
            <pc:docMk/>
            <pc:sldMasterMk cId="657744253" sldId="2147483672"/>
            <ac:spMk id="24" creationId="{347F6ADC-0498-A743-8549-94B39F2DE5C3}"/>
          </ac:spMkLst>
        </pc:spChg>
        <pc:spChg chg="add del mod ord modVis">
          <ac:chgData name="ĐÀO TRANG" userId="361a03a9eef70802" providerId="LiveId" clId="{67B38E1A-7AE8-4165-B04B-7C3DC36CBB7C}" dt="2025-03-26T19:23:58.387" v="14655"/>
          <ac:spMkLst>
            <pc:docMk/>
            <pc:sldMasterMk cId="657744253" sldId="2147483672"/>
            <ac:spMk id="25" creationId="{FEAF1C82-2F13-6273-135D-B6EAFCB44A09}"/>
          </ac:spMkLst>
        </pc:spChg>
        <pc:spChg chg="add del mod ord modVis">
          <ac:chgData name="ĐÀO TRANG" userId="361a03a9eef70802" providerId="LiveId" clId="{67B38E1A-7AE8-4165-B04B-7C3DC36CBB7C}" dt="2025-03-26T19:24:11.736" v="14752"/>
          <ac:spMkLst>
            <pc:docMk/>
            <pc:sldMasterMk cId="657744253" sldId="2147483672"/>
            <ac:spMk id="26" creationId="{853F19E0-154D-5D30-13FD-C398B7AED0DA}"/>
          </ac:spMkLst>
        </pc:spChg>
        <pc:spChg chg="add del mod ord modVis">
          <ac:chgData name="ĐÀO TRANG" userId="361a03a9eef70802" providerId="LiveId" clId="{67B38E1A-7AE8-4165-B04B-7C3DC36CBB7C}" dt="2025-03-26T19:25:11.342" v="14848"/>
          <ac:spMkLst>
            <pc:docMk/>
            <pc:sldMasterMk cId="657744253" sldId="2147483672"/>
            <ac:spMk id="27" creationId="{5BCBD131-1421-00CD-84CA-74EFE83C53D0}"/>
          </ac:spMkLst>
        </pc:spChg>
        <pc:spChg chg="add del mod ord modVis">
          <ac:chgData name="ĐÀO TRANG" userId="361a03a9eef70802" providerId="LiveId" clId="{67B38E1A-7AE8-4165-B04B-7C3DC36CBB7C}" dt="2025-03-26T19:25:24.748" v="14942"/>
          <ac:spMkLst>
            <pc:docMk/>
            <pc:sldMasterMk cId="657744253" sldId="2147483672"/>
            <ac:spMk id="28" creationId="{DB2B9A40-2DB2-7350-DEF0-278DB67B3275}"/>
          </ac:spMkLst>
        </pc:spChg>
        <pc:spChg chg="add del mod ord modVis">
          <ac:chgData name="ĐÀO TRANG" userId="361a03a9eef70802" providerId="LiveId" clId="{67B38E1A-7AE8-4165-B04B-7C3DC36CBB7C}" dt="2025-03-26T19:25:38.520" v="15019"/>
          <ac:spMkLst>
            <pc:docMk/>
            <pc:sldMasterMk cId="657744253" sldId="2147483672"/>
            <ac:spMk id="29" creationId="{F2C86378-D5EB-32E9-B02A-48D18A675EE9}"/>
          </ac:spMkLst>
        </pc:spChg>
        <pc:spChg chg="add del mod ord modVis">
          <ac:chgData name="ĐÀO TRANG" userId="361a03a9eef70802" providerId="LiveId" clId="{67B38E1A-7AE8-4165-B04B-7C3DC36CBB7C}" dt="2025-03-26T19:25:50.849" v="15099"/>
          <ac:spMkLst>
            <pc:docMk/>
            <pc:sldMasterMk cId="657744253" sldId="2147483672"/>
            <ac:spMk id="30" creationId="{5CAE7F36-2780-7F16-1492-0483107A7B8E}"/>
          </ac:spMkLst>
        </pc:spChg>
        <pc:spChg chg="add del mod ord modVis">
          <ac:chgData name="ĐÀO TRANG" userId="361a03a9eef70802" providerId="LiveId" clId="{67B38E1A-7AE8-4165-B04B-7C3DC36CBB7C}" dt="2025-03-26T19:26:03.517" v="15178"/>
          <ac:spMkLst>
            <pc:docMk/>
            <pc:sldMasterMk cId="657744253" sldId="2147483672"/>
            <ac:spMk id="31" creationId="{E44FBD1A-68FA-886D-0107-EBFEDE217C68}"/>
          </ac:spMkLst>
        </pc:spChg>
        <pc:spChg chg="add del mod ord modVis">
          <ac:chgData name="ĐÀO TRANG" userId="361a03a9eef70802" providerId="LiveId" clId="{67B38E1A-7AE8-4165-B04B-7C3DC36CBB7C}" dt="2025-03-26T19:26:19.518" v="15255"/>
          <ac:spMkLst>
            <pc:docMk/>
            <pc:sldMasterMk cId="657744253" sldId="2147483672"/>
            <ac:spMk id="32" creationId="{61D31D8E-FC17-39FB-99CC-9E35480F7699}"/>
          </ac:spMkLst>
        </pc:spChg>
        <pc:spChg chg="add del mod ord modVis">
          <ac:chgData name="ĐÀO TRANG" userId="361a03a9eef70802" providerId="LiveId" clId="{67B38E1A-7AE8-4165-B04B-7C3DC36CBB7C}" dt="2025-03-26T19:26:31.884" v="15365"/>
          <ac:spMkLst>
            <pc:docMk/>
            <pc:sldMasterMk cId="657744253" sldId="2147483672"/>
            <ac:spMk id="33" creationId="{1F8C159E-A371-48AA-85B1-5CC06CC35ACE}"/>
          </ac:spMkLst>
        </pc:spChg>
        <pc:spChg chg="add del mod ord modVis">
          <ac:chgData name="ĐÀO TRANG" userId="361a03a9eef70802" providerId="LiveId" clId="{67B38E1A-7AE8-4165-B04B-7C3DC36CBB7C}" dt="2025-03-26T19:26:44.472" v="15444"/>
          <ac:spMkLst>
            <pc:docMk/>
            <pc:sldMasterMk cId="657744253" sldId="2147483672"/>
            <ac:spMk id="34" creationId="{161A620B-1B64-2530-F73D-F36E0F1C0B0F}"/>
          </ac:spMkLst>
        </pc:spChg>
        <pc:spChg chg="add del mod ord modVis">
          <ac:chgData name="ĐÀO TRANG" userId="361a03a9eef70802" providerId="LiveId" clId="{67B38E1A-7AE8-4165-B04B-7C3DC36CBB7C}" dt="2025-03-26T19:26:57.739" v="15523"/>
          <ac:spMkLst>
            <pc:docMk/>
            <pc:sldMasterMk cId="657744253" sldId="2147483672"/>
            <ac:spMk id="35" creationId="{EE1ABD92-7EBA-83D8-5BA4-D3475012E688}"/>
          </ac:spMkLst>
        </pc:spChg>
        <pc:spChg chg="add del mod ord modVis">
          <ac:chgData name="ĐÀO TRANG" userId="361a03a9eef70802" providerId="LiveId" clId="{67B38E1A-7AE8-4165-B04B-7C3DC36CBB7C}" dt="2025-03-26T19:27:24.992" v="15605"/>
          <ac:spMkLst>
            <pc:docMk/>
            <pc:sldMasterMk cId="657744253" sldId="2147483672"/>
            <ac:spMk id="36" creationId="{5A482ABB-ED16-F8B5-2D1E-C79A18624947}"/>
          </ac:spMkLst>
        </pc:spChg>
        <pc:spChg chg="add del mod ord modVis">
          <ac:chgData name="ĐÀO TRANG" userId="361a03a9eef70802" providerId="LiveId" clId="{67B38E1A-7AE8-4165-B04B-7C3DC36CBB7C}" dt="2025-03-26T19:27:37.654" v="15709"/>
          <ac:spMkLst>
            <pc:docMk/>
            <pc:sldMasterMk cId="657744253" sldId="2147483672"/>
            <ac:spMk id="37" creationId="{FD86498E-DF86-7237-FBAC-73AC41CF228F}"/>
          </ac:spMkLst>
        </pc:spChg>
        <pc:spChg chg="add del mod ord modVis">
          <ac:chgData name="ĐÀO TRANG" userId="361a03a9eef70802" providerId="LiveId" clId="{67B38E1A-7AE8-4165-B04B-7C3DC36CBB7C}" dt="2025-03-26T19:28:04.545" v="15822"/>
          <ac:spMkLst>
            <pc:docMk/>
            <pc:sldMasterMk cId="657744253" sldId="2147483672"/>
            <ac:spMk id="38" creationId="{F3C2653D-8248-E187-1824-40B3F90D4A00}"/>
          </ac:spMkLst>
        </pc:spChg>
        <pc:spChg chg="add del mod ord modVis">
          <ac:chgData name="ĐÀO TRANG" userId="361a03a9eef70802" providerId="LiveId" clId="{67B38E1A-7AE8-4165-B04B-7C3DC36CBB7C}" dt="2025-03-26T19:28:18.181" v="15902"/>
          <ac:spMkLst>
            <pc:docMk/>
            <pc:sldMasterMk cId="657744253" sldId="2147483672"/>
            <ac:spMk id="39" creationId="{A0A02A2E-BC61-0232-4D50-782A997D0DD3}"/>
          </ac:spMkLst>
        </pc:spChg>
        <pc:spChg chg="add del mod ord modVis">
          <ac:chgData name="ĐÀO TRANG" userId="361a03a9eef70802" providerId="LiveId" clId="{67B38E1A-7AE8-4165-B04B-7C3DC36CBB7C}" dt="2025-03-26T19:28:32.399" v="15997"/>
          <ac:spMkLst>
            <pc:docMk/>
            <pc:sldMasterMk cId="657744253" sldId="2147483672"/>
            <ac:spMk id="40" creationId="{7CCD8BB8-804C-F1E9-F925-679DA553DEE8}"/>
          </ac:spMkLst>
        </pc:spChg>
        <pc:spChg chg="add del mod ord modVis">
          <ac:chgData name="ĐÀO TRANG" userId="361a03a9eef70802" providerId="LiveId" clId="{67B38E1A-7AE8-4165-B04B-7C3DC36CBB7C}" dt="2025-03-26T19:30:34.559" v="16076"/>
          <ac:spMkLst>
            <pc:docMk/>
            <pc:sldMasterMk cId="657744253" sldId="2147483672"/>
            <ac:spMk id="41" creationId="{9A981407-17B2-F4B2-0D4C-6573CEEB9954}"/>
          </ac:spMkLst>
        </pc:spChg>
        <pc:spChg chg="add del mod ord modVis">
          <ac:chgData name="ĐÀO TRANG" userId="361a03a9eef70802" providerId="LiveId" clId="{67B38E1A-7AE8-4165-B04B-7C3DC36CBB7C}" dt="2025-03-26T19:31:43.367" v="16151"/>
          <ac:spMkLst>
            <pc:docMk/>
            <pc:sldMasterMk cId="657744253" sldId="2147483672"/>
            <ac:spMk id="42" creationId="{7716C90A-123F-08E8-5897-862F8CDA837D}"/>
          </ac:spMkLst>
        </pc:spChg>
        <pc:spChg chg="add del mod ord modVis">
          <ac:chgData name="ĐÀO TRANG" userId="361a03a9eef70802" providerId="LiveId" clId="{67B38E1A-7AE8-4165-B04B-7C3DC36CBB7C}" dt="2025-03-26T19:32:49.485" v="16258"/>
          <ac:spMkLst>
            <pc:docMk/>
            <pc:sldMasterMk cId="657744253" sldId="2147483672"/>
            <ac:spMk id="43" creationId="{6113A7AC-5116-2244-501B-4B192A736767}"/>
          </ac:spMkLst>
        </pc:spChg>
        <pc:spChg chg="add del mod ord modVis">
          <ac:chgData name="ĐÀO TRANG" userId="361a03a9eef70802" providerId="LiveId" clId="{67B38E1A-7AE8-4165-B04B-7C3DC36CBB7C}" dt="2025-03-26T19:33:01.997" v="16373"/>
          <ac:spMkLst>
            <pc:docMk/>
            <pc:sldMasterMk cId="657744253" sldId="2147483672"/>
            <ac:spMk id="44" creationId="{A7EFF621-BA7E-F4CE-279E-716B14DD7BF3}"/>
          </ac:spMkLst>
        </pc:spChg>
        <pc:spChg chg="add del mod ord modVis">
          <ac:chgData name="ĐÀO TRANG" userId="361a03a9eef70802" providerId="LiveId" clId="{67B38E1A-7AE8-4165-B04B-7C3DC36CBB7C}" dt="2025-03-26T19:33:14.396" v="16484"/>
          <ac:spMkLst>
            <pc:docMk/>
            <pc:sldMasterMk cId="657744253" sldId="2147483672"/>
            <ac:spMk id="45" creationId="{7D244E6C-9EDD-994E-F0D5-D0EC130E9429}"/>
          </ac:spMkLst>
        </pc:spChg>
        <pc:spChg chg="add del mod ord modVis">
          <ac:chgData name="ĐÀO TRANG" userId="361a03a9eef70802" providerId="LiveId" clId="{67B38E1A-7AE8-4165-B04B-7C3DC36CBB7C}" dt="2025-03-26T19:34:04.180" v="16591"/>
          <ac:spMkLst>
            <pc:docMk/>
            <pc:sldMasterMk cId="657744253" sldId="2147483672"/>
            <ac:spMk id="46" creationId="{4A3DE8EB-6D1D-4376-9DBF-21672076F66C}"/>
          </ac:spMkLst>
        </pc:spChg>
        <pc:spChg chg="add del mod ord modVis">
          <ac:chgData name="ĐÀO TRANG" userId="361a03a9eef70802" providerId="LiveId" clId="{67B38E1A-7AE8-4165-B04B-7C3DC36CBB7C}" dt="2025-03-26T19:34:16.586" v="16705"/>
          <ac:spMkLst>
            <pc:docMk/>
            <pc:sldMasterMk cId="657744253" sldId="2147483672"/>
            <ac:spMk id="47" creationId="{1251F8BF-23B4-4EA0-FE8A-AB3ED2B44497}"/>
          </ac:spMkLst>
        </pc:spChg>
        <pc:spChg chg="add del mod ord modVis">
          <ac:chgData name="ĐÀO TRANG" userId="361a03a9eef70802" providerId="LiveId" clId="{67B38E1A-7AE8-4165-B04B-7C3DC36CBB7C}" dt="2025-03-26T19:34:29.908" v="16815"/>
          <ac:spMkLst>
            <pc:docMk/>
            <pc:sldMasterMk cId="657744253" sldId="2147483672"/>
            <ac:spMk id="48" creationId="{3894272D-286A-E57F-89EA-5171D0566AD7}"/>
          </ac:spMkLst>
        </pc:spChg>
        <pc:spChg chg="add del mod ord modVis">
          <ac:chgData name="ĐÀO TRANG" userId="361a03a9eef70802" providerId="LiveId" clId="{67B38E1A-7AE8-4165-B04B-7C3DC36CBB7C}" dt="2025-03-26T19:34:55.507" v="16924"/>
          <ac:spMkLst>
            <pc:docMk/>
            <pc:sldMasterMk cId="657744253" sldId="2147483672"/>
            <ac:spMk id="49" creationId="{43A54040-E08D-E51C-FE30-DFC862BE4606}"/>
          </ac:spMkLst>
        </pc:spChg>
        <pc:spChg chg="add del mod ord modVis">
          <ac:chgData name="ĐÀO TRANG" userId="361a03a9eef70802" providerId="LiveId" clId="{67B38E1A-7AE8-4165-B04B-7C3DC36CBB7C}" dt="2025-03-26T19:35:10.418" v="17031"/>
          <ac:spMkLst>
            <pc:docMk/>
            <pc:sldMasterMk cId="657744253" sldId="2147483672"/>
            <ac:spMk id="50" creationId="{B7575454-154F-9A9C-077E-F630C8F5159D}"/>
          </ac:spMkLst>
        </pc:spChg>
        <pc:spChg chg="add del mod ord modVis">
          <ac:chgData name="ĐÀO TRANG" userId="361a03a9eef70802" providerId="LiveId" clId="{67B38E1A-7AE8-4165-B04B-7C3DC36CBB7C}" dt="2025-03-26T19:35:24.773" v="17139"/>
          <ac:spMkLst>
            <pc:docMk/>
            <pc:sldMasterMk cId="657744253" sldId="2147483672"/>
            <ac:spMk id="51" creationId="{AADC3694-9FCF-CD12-CAFE-020D03D9CC5D}"/>
          </ac:spMkLst>
        </pc:spChg>
        <pc:spChg chg="add del mod ord modVis">
          <ac:chgData name="ĐÀO TRANG" userId="361a03a9eef70802" providerId="LiveId" clId="{67B38E1A-7AE8-4165-B04B-7C3DC36CBB7C}" dt="2025-03-26T19:35:38.845" v="17247"/>
          <ac:spMkLst>
            <pc:docMk/>
            <pc:sldMasterMk cId="657744253" sldId="2147483672"/>
            <ac:spMk id="52" creationId="{533E0943-29E7-D73C-DE69-EA515DCC1419}"/>
          </ac:spMkLst>
        </pc:spChg>
        <pc:spChg chg="add del mod ord modVis">
          <ac:chgData name="ĐÀO TRANG" userId="361a03a9eef70802" providerId="LiveId" clId="{67B38E1A-7AE8-4165-B04B-7C3DC36CBB7C}" dt="2025-03-26T19:36:02.011" v="17357"/>
          <ac:spMkLst>
            <pc:docMk/>
            <pc:sldMasterMk cId="657744253" sldId="2147483672"/>
            <ac:spMk id="53" creationId="{5EB4396F-3352-C3B8-B033-784EB347C8E9}"/>
          </ac:spMkLst>
        </pc:spChg>
        <pc:spChg chg="add del mod ord modVis">
          <ac:chgData name="ĐÀO TRANG" userId="361a03a9eef70802" providerId="LiveId" clId="{67B38E1A-7AE8-4165-B04B-7C3DC36CBB7C}" dt="2025-03-26T19:36:16.405" v="17466"/>
          <ac:spMkLst>
            <pc:docMk/>
            <pc:sldMasterMk cId="657744253" sldId="2147483672"/>
            <ac:spMk id="54" creationId="{70621745-3359-F8EB-A97C-BAB49B7A277E}"/>
          </ac:spMkLst>
        </pc:spChg>
        <pc:spChg chg="add del mod ord modVis">
          <ac:chgData name="ĐÀO TRANG" userId="361a03a9eef70802" providerId="LiveId" clId="{67B38E1A-7AE8-4165-B04B-7C3DC36CBB7C}" dt="2025-03-26T19:36:58.621" v="17572"/>
          <ac:spMkLst>
            <pc:docMk/>
            <pc:sldMasterMk cId="657744253" sldId="2147483672"/>
            <ac:spMk id="55" creationId="{ACCCDE64-6D3A-503C-AA9C-57BD2555E309}"/>
          </ac:spMkLst>
        </pc:spChg>
        <pc:spChg chg="add del mod ord modVis">
          <ac:chgData name="ĐÀO TRANG" userId="361a03a9eef70802" providerId="LiveId" clId="{67B38E1A-7AE8-4165-B04B-7C3DC36CBB7C}" dt="2025-03-26T19:37:11.122" v="17688"/>
          <ac:spMkLst>
            <pc:docMk/>
            <pc:sldMasterMk cId="657744253" sldId="2147483672"/>
            <ac:spMk id="56" creationId="{F1005963-7645-7336-6CCE-DCFD7D307DB1}"/>
          </ac:spMkLst>
        </pc:spChg>
        <pc:spChg chg="add del mod ord modVis">
          <ac:chgData name="ĐÀO TRANG" userId="361a03a9eef70802" providerId="LiveId" clId="{67B38E1A-7AE8-4165-B04B-7C3DC36CBB7C}" dt="2025-03-26T19:37:24.518" v="17796"/>
          <ac:spMkLst>
            <pc:docMk/>
            <pc:sldMasterMk cId="657744253" sldId="2147483672"/>
            <ac:spMk id="57" creationId="{F21869F8-41BA-85A1-A1B8-BEBCBE675943}"/>
          </ac:spMkLst>
        </pc:spChg>
        <pc:spChg chg="add del mod ord modVis">
          <ac:chgData name="ĐÀO TRANG" userId="361a03a9eef70802" providerId="LiveId" clId="{67B38E1A-7AE8-4165-B04B-7C3DC36CBB7C}" dt="2025-03-26T19:37:38.917" v="17906"/>
          <ac:spMkLst>
            <pc:docMk/>
            <pc:sldMasterMk cId="657744253" sldId="2147483672"/>
            <ac:spMk id="58" creationId="{DA42DA9C-E917-3E40-B3CB-FD384CF2947E}"/>
          </ac:spMkLst>
        </pc:spChg>
        <pc:spChg chg="add del mod ord modVis">
          <ac:chgData name="ĐÀO TRANG" userId="361a03a9eef70802" providerId="LiveId" clId="{67B38E1A-7AE8-4165-B04B-7C3DC36CBB7C}" dt="2025-03-26T19:37:51.440" v="18016"/>
          <ac:spMkLst>
            <pc:docMk/>
            <pc:sldMasterMk cId="657744253" sldId="2147483672"/>
            <ac:spMk id="59" creationId="{81339B64-4A64-D163-5C26-ABB2046B4BCA}"/>
          </ac:spMkLst>
        </pc:spChg>
        <pc:spChg chg="add del mod ord modVis">
          <ac:chgData name="ĐÀO TRANG" userId="361a03a9eef70802" providerId="LiveId" clId="{67B38E1A-7AE8-4165-B04B-7C3DC36CBB7C}" dt="2025-03-26T19:38:04.207" v="18127"/>
          <ac:spMkLst>
            <pc:docMk/>
            <pc:sldMasterMk cId="657744253" sldId="2147483672"/>
            <ac:spMk id="60" creationId="{40DFE3AB-40D9-7F29-7ECF-E4A38D908348}"/>
          </ac:spMkLst>
        </pc:spChg>
        <pc:spChg chg="add del mod ord modVis">
          <ac:chgData name="ĐÀO TRANG" userId="361a03a9eef70802" providerId="LiveId" clId="{67B38E1A-7AE8-4165-B04B-7C3DC36CBB7C}" dt="2025-03-26T19:38:18.204" v="18236"/>
          <ac:spMkLst>
            <pc:docMk/>
            <pc:sldMasterMk cId="657744253" sldId="2147483672"/>
            <ac:spMk id="61" creationId="{E2107F6C-5F98-8BCD-ADB6-DE580B3DDD5A}"/>
          </ac:spMkLst>
        </pc:spChg>
        <pc:spChg chg="add del mod ord modVis">
          <ac:chgData name="ĐÀO TRANG" userId="361a03a9eef70802" providerId="LiveId" clId="{67B38E1A-7AE8-4165-B04B-7C3DC36CBB7C}" dt="2025-03-26T19:38:32.526" v="18345"/>
          <ac:spMkLst>
            <pc:docMk/>
            <pc:sldMasterMk cId="657744253" sldId="2147483672"/>
            <ac:spMk id="62" creationId="{24B01F17-7A29-B49D-45E8-B7D8208EBC55}"/>
          </ac:spMkLst>
        </pc:spChg>
        <pc:spChg chg="add del mod ord modVis">
          <ac:chgData name="ĐÀO TRANG" userId="361a03a9eef70802" providerId="LiveId" clId="{67B38E1A-7AE8-4165-B04B-7C3DC36CBB7C}" dt="2025-03-26T19:38:46.915" v="18452"/>
          <ac:spMkLst>
            <pc:docMk/>
            <pc:sldMasterMk cId="657744253" sldId="2147483672"/>
            <ac:spMk id="63" creationId="{B1A1A280-BBFB-1C5F-19F9-91395F442414}"/>
          </ac:spMkLst>
        </pc:spChg>
        <pc:spChg chg="add del mod ord modVis">
          <ac:chgData name="ĐÀO TRANG" userId="361a03a9eef70802" providerId="LiveId" clId="{67B38E1A-7AE8-4165-B04B-7C3DC36CBB7C}" dt="2025-03-26T19:39:42.713" v="18562"/>
          <ac:spMkLst>
            <pc:docMk/>
            <pc:sldMasterMk cId="657744253" sldId="2147483672"/>
            <ac:spMk id="64" creationId="{AD1D7736-A52E-F284-BD5D-043F0D5263D8}"/>
          </ac:spMkLst>
        </pc:spChg>
        <pc:spChg chg="add del mod ord modVis">
          <ac:chgData name="ĐÀO TRANG" userId="361a03a9eef70802" providerId="LiveId" clId="{67B38E1A-7AE8-4165-B04B-7C3DC36CBB7C}" dt="2025-03-26T19:40:22.264" v="18669"/>
          <ac:spMkLst>
            <pc:docMk/>
            <pc:sldMasterMk cId="657744253" sldId="2147483672"/>
            <ac:spMk id="65" creationId="{BEC3FE2A-4DAB-2586-88F3-91F5C3772179}"/>
          </ac:spMkLst>
        </pc:spChg>
        <pc:spChg chg="add del mod ord modVis">
          <ac:chgData name="ĐÀO TRANG" userId="361a03a9eef70802" providerId="LiveId" clId="{67B38E1A-7AE8-4165-B04B-7C3DC36CBB7C}" dt="2025-03-26T19:44:04.889" v="18779"/>
          <ac:spMkLst>
            <pc:docMk/>
            <pc:sldMasterMk cId="657744253" sldId="2147483672"/>
            <ac:spMk id="66" creationId="{0EFB1C27-CA01-3291-88F3-B73A8ED1530C}"/>
          </ac:spMkLst>
        </pc:spChg>
        <pc:spChg chg="add del mod ord modVis">
          <ac:chgData name="ĐÀO TRANG" userId="361a03a9eef70802" providerId="LiveId" clId="{67B38E1A-7AE8-4165-B04B-7C3DC36CBB7C}" dt="2025-03-26T19:44:18.829" v="18948"/>
          <ac:spMkLst>
            <pc:docMk/>
            <pc:sldMasterMk cId="657744253" sldId="2147483672"/>
            <ac:spMk id="67" creationId="{A8532D85-2CB5-108B-EE4A-4A7A1577F3E5}"/>
          </ac:spMkLst>
        </pc:spChg>
        <pc:spChg chg="add del mod ord modVis">
          <ac:chgData name="ĐÀO TRANG" userId="361a03a9eef70802" providerId="LiveId" clId="{67B38E1A-7AE8-4165-B04B-7C3DC36CBB7C}" dt="2025-03-26T19:44:33.268" v="19056"/>
          <ac:spMkLst>
            <pc:docMk/>
            <pc:sldMasterMk cId="657744253" sldId="2147483672"/>
            <ac:spMk id="68" creationId="{2AD95796-CBC2-31F3-4E4B-4E8D371271F4}"/>
          </ac:spMkLst>
        </pc:spChg>
        <pc:spChg chg="add del mod ord modVis">
          <ac:chgData name="ĐÀO TRANG" userId="361a03a9eef70802" providerId="LiveId" clId="{67B38E1A-7AE8-4165-B04B-7C3DC36CBB7C}" dt="2025-03-26T19:44:45.809" v="19181"/>
          <ac:spMkLst>
            <pc:docMk/>
            <pc:sldMasterMk cId="657744253" sldId="2147483672"/>
            <ac:spMk id="69" creationId="{D6070E9A-5E99-73BA-1FCC-B6232014C8AB}"/>
          </ac:spMkLst>
        </pc:spChg>
        <pc:spChg chg="add del mod ord modVis">
          <ac:chgData name="ĐÀO TRANG" userId="361a03a9eef70802" providerId="LiveId" clId="{67B38E1A-7AE8-4165-B04B-7C3DC36CBB7C}" dt="2025-03-26T19:44:58.293" v="19291"/>
          <ac:spMkLst>
            <pc:docMk/>
            <pc:sldMasterMk cId="657744253" sldId="2147483672"/>
            <ac:spMk id="70" creationId="{BF0E9C09-CEE7-EB9B-7346-C54984781756}"/>
          </ac:spMkLst>
        </pc:spChg>
        <pc:spChg chg="add del mod ord modVis">
          <ac:chgData name="ĐÀO TRANG" userId="361a03a9eef70802" providerId="LiveId" clId="{67B38E1A-7AE8-4165-B04B-7C3DC36CBB7C}" dt="2025-03-26T19:45:11.072" v="19413"/>
          <ac:spMkLst>
            <pc:docMk/>
            <pc:sldMasterMk cId="657744253" sldId="2147483672"/>
            <ac:spMk id="71" creationId="{151B4E99-FB1C-23ED-82C3-26CCF5EA7437}"/>
          </ac:spMkLst>
        </pc:spChg>
        <pc:spChg chg="add del mod ord modVis">
          <ac:chgData name="ĐÀO TRANG" userId="361a03a9eef70802" providerId="LiveId" clId="{67B38E1A-7AE8-4165-B04B-7C3DC36CBB7C}" dt="2025-03-26T19:45:25.402" v="19522"/>
          <ac:spMkLst>
            <pc:docMk/>
            <pc:sldMasterMk cId="657744253" sldId="2147483672"/>
            <ac:spMk id="72" creationId="{DD511D1A-8C44-E3AD-6634-1E92C55E0910}"/>
          </ac:spMkLst>
        </pc:spChg>
        <pc:spChg chg="add del mod ord modVis">
          <ac:chgData name="ĐÀO TRANG" userId="361a03a9eef70802" providerId="LiveId" clId="{67B38E1A-7AE8-4165-B04B-7C3DC36CBB7C}" dt="2025-03-26T19:45:39.746" v="19641"/>
          <ac:spMkLst>
            <pc:docMk/>
            <pc:sldMasterMk cId="657744253" sldId="2147483672"/>
            <ac:spMk id="73" creationId="{B60C196C-E7CC-F411-665D-E6165D9CEC95}"/>
          </ac:spMkLst>
        </pc:spChg>
        <pc:spChg chg="add del mod ord modVis">
          <ac:chgData name="ĐÀO TRANG" userId="361a03a9eef70802" providerId="LiveId" clId="{67B38E1A-7AE8-4165-B04B-7C3DC36CBB7C}" dt="2025-03-26T19:46:06.148" v="19749"/>
          <ac:spMkLst>
            <pc:docMk/>
            <pc:sldMasterMk cId="657744253" sldId="2147483672"/>
            <ac:spMk id="74" creationId="{B4E699A5-79E2-167C-0E88-0941AB6EF939}"/>
          </ac:spMkLst>
        </pc:spChg>
        <pc:spChg chg="add del mod ord modVis">
          <ac:chgData name="ĐÀO TRANG" userId="361a03a9eef70802" providerId="LiveId" clId="{67B38E1A-7AE8-4165-B04B-7C3DC36CBB7C}" dt="2025-03-26T19:46:18.611" v="19857"/>
          <ac:spMkLst>
            <pc:docMk/>
            <pc:sldMasterMk cId="657744253" sldId="2147483672"/>
            <ac:spMk id="75" creationId="{42E93324-8238-873A-4328-7370C4019306}"/>
          </ac:spMkLst>
        </pc:spChg>
        <pc:spChg chg="add del mod ord modVis">
          <ac:chgData name="ĐÀO TRANG" userId="361a03a9eef70802" providerId="LiveId" clId="{67B38E1A-7AE8-4165-B04B-7C3DC36CBB7C}" dt="2025-03-26T19:46:31.341" v="19968"/>
          <ac:spMkLst>
            <pc:docMk/>
            <pc:sldMasterMk cId="657744253" sldId="2147483672"/>
            <ac:spMk id="76" creationId="{096588A1-DC3F-1DFB-C258-8527D402E357}"/>
          </ac:spMkLst>
        </pc:spChg>
        <pc:spChg chg="add del mod ord modVis">
          <ac:chgData name="ĐÀO TRANG" userId="361a03a9eef70802" providerId="LiveId" clId="{67B38E1A-7AE8-4165-B04B-7C3DC36CBB7C}" dt="2025-03-26T19:46:45.835" v="20078"/>
          <ac:spMkLst>
            <pc:docMk/>
            <pc:sldMasterMk cId="657744253" sldId="2147483672"/>
            <ac:spMk id="77" creationId="{F8099998-3513-DC6A-33DD-B41B5FC0CD28}"/>
          </ac:spMkLst>
        </pc:spChg>
        <pc:spChg chg="add del mod ord modVis">
          <ac:chgData name="ĐÀO TRANG" userId="361a03a9eef70802" providerId="LiveId" clId="{67B38E1A-7AE8-4165-B04B-7C3DC36CBB7C}" dt="2025-03-26T19:47:28.185" v="20189"/>
          <ac:spMkLst>
            <pc:docMk/>
            <pc:sldMasterMk cId="657744253" sldId="2147483672"/>
            <ac:spMk id="78" creationId="{44E2EEE0-4E84-F880-9F3C-565ED057D95A}"/>
          </ac:spMkLst>
        </pc:spChg>
        <pc:spChg chg="add del mod ord modVis">
          <ac:chgData name="ĐÀO TRANG" userId="361a03a9eef70802" providerId="LiveId" clId="{67B38E1A-7AE8-4165-B04B-7C3DC36CBB7C}" dt="2025-03-26T19:47:42.288" v="20299"/>
          <ac:spMkLst>
            <pc:docMk/>
            <pc:sldMasterMk cId="657744253" sldId="2147483672"/>
            <ac:spMk id="79" creationId="{1C223BB1-9E5D-A126-2E62-9278B89085DE}"/>
          </ac:spMkLst>
        </pc:spChg>
        <pc:spChg chg="add del mod ord modVis">
          <ac:chgData name="ĐÀO TRANG" userId="361a03a9eef70802" providerId="LiveId" clId="{67B38E1A-7AE8-4165-B04B-7C3DC36CBB7C}" dt="2025-03-26T19:47:54.786" v="20408"/>
          <ac:spMkLst>
            <pc:docMk/>
            <pc:sldMasterMk cId="657744253" sldId="2147483672"/>
            <ac:spMk id="80" creationId="{45CEB0F5-EF4B-B0B2-883B-C450260E8457}"/>
          </ac:spMkLst>
        </pc:spChg>
        <pc:spChg chg="add del mod ord modVis">
          <ac:chgData name="ĐÀO TRANG" userId="361a03a9eef70802" providerId="LiveId" clId="{67B38E1A-7AE8-4165-B04B-7C3DC36CBB7C}" dt="2025-03-26T19:48:07.333" v="20516"/>
          <ac:spMkLst>
            <pc:docMk/>
            <pc:sldMasterMk cId="657744253" sldId="2147483672"/>
            <ac:spMk id="81" creationId="{F50F772F-304F-DBA0-47D5-50403264D9F0}"/>
          </ac:spMkLst>
        </pc:spChg>
        <pc:spChg chg="add del mod ord modVis">
          <ac:chgData name="ĐÀO TRANG" userId="361a03a9eef70802" providerId="LiveId" clId="{67B38E1A-7AE8-4165-B04B-7C3DC36CBB7C}" dt="2025-03-26T19:48:21.326" v="20623"/>
          <ac:spMkLst>
            <pc:docMk/>
            <pc:sldMasterMk cId="657744253" sldId="2147483672"/>
            <ac:spMk id="82" creationId="{51B76E6C-11B5-0FC6-5E50-6BAC65220D76}"/>
          </ac:spMkLst>
        </pc:spChg>
        <pc:spChg chg="add del mod ord modVis">
          <ac:chgData name="ĐÀO TRANG" userId="361a03a9eef70802" providerId="LiveId" clId="{67B38E1A-7AE8-4165-B04B-7C3DC36CBB7C}" dt="2025-03-26T19:48:34.052" v="20732"/>
          <ac:spMkLst>
            <pc:docMk/>
            <pc:sldMasterMk cId="657744253" sldId="2147483672"/>
            <ac:spMk id="83" creationId="{7D65D2E3-7473-DC3E-B0F3-DAF381623339}"/>
          </ac:spMkLst>
        </pc:spChg>
        <pc:spChg chg="add del mod ord modVis">
          <ac:chgData name="ĐÀO TRANG" userId="361a03a9eef70802" providerId="LiveId" clId="{67B38E1A-7AE8-4165-B04B-7C3DC36CBB7C}" dt="2025-03-26T19:48:46.590" v="20842"/>
          <ac:spMkLst>
            <pc:docMk/>
            <pc:sldMasterMk cId="657744253" sldId="2147483672"/>
            <ac:spMk id="84" creationId="{9B3BC797-CD1D-AC59-0634-A4829875F538}"/>
          </ac:spMkLst>
        </pc:spChg>
        <pc:spChg chg="add del mod ord modVis">
          <ac:chgData name="ĐÀO TRANG" userId="361a03a9eef70802" providerId="LiveId" clId="{67B38E1A-7AE8-4165-B04B-7C3DC36CBB7C}" dt="2025-03-26T19:49:00.242" v="20953"/>
          <ac:spMkLst>
            <pc:docMk/>
            <pc:sldMasterMk cId="657744253" sldId="2147483672"/>
            <ac:spMk id="85" creationId="{25C31BEB-F912-6973-A913-A3A2729B1576}"/>
          </ac:spMkLst>
        </pc:spChg>
        <pc:spChg chg="add del mod ord modVis">
          <ac:chgData name="ĐÀO TRANG" userId="361a03a9eef70802" providerId="LiveId" clId="{67B38E1A-7AE8-4165-B04B-7C3DC36CBB7C}" dt="2025-03-26T19:49:14.275" v="21062"/>
          <ac:spMkLst>
            <pc:docMk/>
            <pc:sldMasterMk cId="657744253" sldId="2147483672"/>
            <ac:spMk id="86" creationId="{D463BC36-C026-8A2E-7802-897B1DA17C72}"/>
          </ac:spMkLst>
        </pc:spChg>
        <pc:spChg chg="add del mod ord modVis">
          <ac:chgData name="ĐÀO TRANG" userId="361a03a9eef70802" providerId="LiveId" clId="{67B38E1A-7AE8-4165-B04B-7C3DC36CBB7C}" dt="2025-03-26T19:49:26.921" v="21172"/>
          <ac:spMkLst>
            <pc:docMk/>
            <pc:sldMasterMk cId="657744253" sldId="2147483672"/>
            <ac:spMk id="87" creationId="{20358C37-A18A-2472-0265-933BF1AA9EA1}"/>
          </ac:spMkLst>
        </pc:spChg>
        <pc:spChg chg="add del mod ord modVis">
          <ac:chgData name="ĐÀO TRANG" userId="361a03a9eef70802" providerId="LiveId" clId="{67B38E1A-7AE8-4165-B04B-7C3DC36CBB7C}" dt="2025-03-26T19:49:46.107" v="21281"/>
          <ac:spMkLst>
            <pc:docMk/>
            <pc:sldMasterMk cId="657744253" sldId="2147483672"/>
            <ac:spMk id="88" creationId="{0F463058-6C87-1924-3D30-EE371E375801}"/>
          </ac:spMkLst>
        </pc:spChg>
        <pc:spChg chg="add del mod ord modVis">
          <ac:chgData name="ĐÀO TRANG" userId="361a03a9eef70802" providerId="LiveId" clId="{67B38E1A-7AE8-4165-B04B-7C3DC36CBB7C}" dt="2025-03-26T19:50:00.786" v="21391"/>
          <ac:spMkLst>
            <pc:docMk/>
            <pc:sldMasterMk cId="657744253" sldId="2147483672"/>
            <ac:spMk id="89" creationId="{B25954AC-96AB-09B6-6BF8-3E8C43429E9B}"/>
          </ac:spMkLst>
        </pc:spChg>
        <pc:spChg chg="add del mod ord modVis">
          <ac:chgData name="ĐÀO TRANG" userId="361a03a9eef70802" providerId="LiveId" clId="{67B38E1A-7AE8-4165-B04B-7C3DC36CBB7C}" dt="2025-03-26T19:50:13.224" v="21551"/>
          <ac:spMkLst>
            <pc:docMk/>
            <pc:sldMasterMk cId="657744253" sldId="2147483672"/>
            <ac:spMk id="90" creationId="{DAB3C50D-1D97-B4B1-54B5-88263CF3DDC9}"/>
          </ac:spMkLst>
        </pc:spChg>
        <pc:spChg chg="add del mod ord modVis">
          <ac:chgData name="ĐÀO TRANG" userId="361a03a9eef70802" providerId="LiveId" clId="{67B38E1A-7AE8-4165-B04B-7C3DC36CBB7C}" dt="2025-03-26T19:50:29.910" v="21663"/>
          <ac:spMkLst>
            <pc:docMk/>
            <pc:sldMasterMk cId="657744253" sldId="2147483672"/>
            <ac:spMk id="91" creationId="{B03ECBDA-6330-5A14-E2BA-85F848DAB451}"/>
          </ac:spMkLst>
        </pc:spChg>
        <pc:spChg chg="add del mod ord modVis">
          <ac:chgData name="ĐÀO TRANG" userId="361a03a9eef70802" providerId="LiveId" clId="{67B38E1A-7AE8-4165-B04B-7C3DC36CBB7C}" dt="2025-03-26T19:50:42.510" v="21796"/>
          <ac:spMkLst>
            <pc:docMk/>
            <pc:sldMasterMk cId="657744253" sldId="2147483672"/>
            <ac:spMk id="92" creationId="{84347FCA-DD93-1A65-5D15-8E392A2A20C7}"/>
          </ac:spMkLst>
        </pc:spChg>
        <pc:spChg chg="add del mod ord modVis">
          <ac:chgData name="ĐÀO TRANG" userId="361a03a9eef70802" providerId="LiveId" clId="{67B38E1A-7AE8-4165-B04B-7C3DC36CBB7C}" dt="2025-03-26T19:54:04.578" v="21919"/>
          <ac:spMkLst>
            <pc:docMk/>
            <pc:sldMasterMk cId="657744253" sldId="2147483672"/>
            <ac:spMk id="93" creationId="{6A3F0F33-255D-BCC8-C8E6-F87DC18C2EDD}"/>
          </ac:spMkLst>
        </pc:spChg>
        <pc:spChg chg="add del mod ord modVis">
          <ac:chgData name="ĐÀO TRANG" userId="361a03a9eef70802" providerId="LiveId" clId="{67B38E1A-7AE8-4165-B04B-7C3DC36CBB7C}" dt="2025-03-26T19:54:18.341" v="22085"/>
          <ac:spMkLst>
            <pc:docMk/>
            <pc:sldMasterMk cId="657744253" sldId="2147483672"/>
            <ac:spMk id="94" creationId="{000E1D34-A686-44D9-C82F-A0B37A9CA6A8}"/>
          </ac:spMkLst>
        </pc:spChg>
        <pc:spChg chg="add del mod ord modVis">
          <ac:chgData name="ĐÀO TRANG" userId="361a03a9eef70802" providerId="LiveId" clId="{67B38E1A-7AE8-4165-B04B-7C3DC36CBB7C}" dt="2025-03-26T19:54:30.950" v="22206"/>
          <ac:spMkLst>
            <pc:docMk/>
            <pc:sldMasterMk cId="657744253" sldId="2147483672"/>
            <ac:spMk id="95" creationId="{17DFBCF5-6868-6867-E48A-AB4E87A1A76F}"/>
          </ac:spMkLst>
        </pc:spChg>
        <pc:spChg chg="add del mod ord modVis">
          <ac:chgData name="ĐÀO TRANG" userId="361a03a9eef70802" providerId="LiveId" clId="{67B38E1A-7AE8-4165-B04B-7C3DC36CBB7C}" dt="2025-03-26T19:54:45.515" v="22320"/>
          <ac:spMkLst>
            <pc:docMk/>
            <pc:sldMasterMk cId="657744253" sldId="2147483672"/>
            <ac:spMk id="96" creationId="{83BAAC4E-2710-E96F-862B-F9D0A64E0701}"/>
          </ac:spMkLst>
        </pc:spChg>
        <pc:spChg chg="add del mod ord modVis">
          <ac:chgData name="ĐÀO TRANG" userId="361a03a9eef70802" providerId="LiveId" clId="{67B38E1A-7AE8-4165-B04B-7C3DC36CBB7C}" dt="2025-03-26T19:55:39.019" v="22437"/>
          <ac:spMkLst>
            <pc:docMk/>
            <pc:sldMasterMk cId="657744253" sldId="2147483672"/>
            <ac:spMk id="97" creationId="{B7795C32-7EB9-F78B-515B-B1A9456CB179}"/>
          </ac:spMkLst>
        </pc:spChg>
        <pc:spChg chg="add del mod ord modVis">
          <ac:chgData name="ĐÀO TRANG" userId="361a03a9eef70802" providerId="LiveId" clId="{67B38E1A-7AE8-4165-B04B-7C3DC36CBB7C}" dt="2025-03-26T19:55:53.041" v="22575"/>
          <ac:spMkLst>
            <pc:docMk/>
            <pc:sldMasterMk cId="657744253" sldId="2147483672"/>
            <ac:spMk id="98" creationId="{286FBC5A-18F0-D0EF-B96F-F1BDF7BF8955}"/>
          </ac:spMkLst>
        </pc:spChg>
        <pc:spChg chg="add del mod ord modVis">
          <ac:chgData name="ĐÀO TRANG" userId="361a03a9eef70802" providerId="LiveId" clId="{67B38E1A-7AE8-4165-B04B-7C3DC36CBB7C}" dt="2025-03-26T19:56:07.724" v="22683"/>
          <ac:spMkLst>
            <pc:docMk/>
            <pc:sldMasterMk cId="657744253" sldId="2147483672"/>
            <ac:spMk id="99" creationId="{C50758AE-F58F-E942-7DD4-20DF82463979}"/>
          </ac:spMkLst>
        </pc:spChg>
        <pc:spChg chg="add del mod ord modVis">
          <ac:chgData name="ĐÀO TRANG" userId="361a03a9eef70802" providerId="LiveId" clId="{67B38E1A-7AE8-4165-B04B-7C3DC36CBB7C}" dt="2025-03-26T19:56:20.656" v="22790"/>
          <ac:spMkLst>
            <pc:docMk/>
            <pc:sldMasterMk cId="657744253" sldId="2147483672"/>
            <ac:spMk id="100" creationId="{88D07991-439A-E11B-7FAA-35A3EF123860}"/>
          </ac:spMkLst>
        </pc:spChg>
        <pc:spChg chg="add del mod ord modVis">
          <ac:chgData name="ĐÀO TRANG" userId="361a03a9eef70802" providerId="LiveId" clId="{67B38E1A-7AE8-4165-B04B-7C3DC36CBB7C}" dt="2025-03-26T19:56:53.289" v="22898"/>
          <ac:spMkLst>
            <pc:docMk/>
            <pc:sldMasterMk cId="657744253" sldId="2147483672"/>
            <ac:spMk id="101" creationId="{EC25A168-4837-55DB-164E-6C0ADF282F91}"/>
          </ac:spMkLst>
        </pc:spChg>
        <pc:spChg chg="add del mod ord modVis">
          <ac:chgData name="ĐÀO TRANG" userId="361a03a9eef70802" providerId="LiveId" clId="{67B38E1A-7AE8-4165-B04B-7C3DC36CBB7C}" dt="2025-03-26T20:00:21.342" v="23004"/>
          <ac:spMkLst>
            <pc:docMk/>
            <pc:sldMasterMk cId="657744253" sldId="2147483672"/>
            <ac:spMk id="102" creationId="{1E330E65-0FA7-C0AF-D540-F172D5EFCBD8}"/>
          </ac:spMkLst>
        </pc:spChg>
        <pc:spChg chg="add del mod ord modVis">
          <ac:chgData name="ĐÀO TRANG" userId="361a03a9eef70802" providerId="LiveId" clId="{67B38E1A-7AE8-4165-B04B-7C3DC36CBB7C}" dt="2025-03-26T20:08:26.721" v="23112"/>
          <ac:spMkLst>
            <pc:docMk/>
            <pc:sldMasterMk cId="657744253" sldId="2147483672"/>
            <ac:spMk id="103" creationId="{71C7DB8B-9E16-A73F-3C45-562C12FA2657}"/>
          </ac:spMkLst>
        </pc:spChg>
        <pc:spChg chg="add del mod ord modVis">
          <ac:chgData name="ĐÀO TRANG" userId="361a03a9eef70802" providerId="LiveId" clId="{67B38E1A-7AE8-4165-B04B-7C3DC36CBB7C}" dt="2025-03-26T20:10:01.935" v="23222"/>
          <ac:spMkLst>
            <pc:docMk/>
            <pc:sldMasterMk cId="657744253" sldId="2147483672"/>
            <ac:spMk id="104" creationId="{C29FAE31-D83E-DE46-CFF6-A5FAE5418B5E}"/>
          </ac:spMkLst>
        </pc:spChg>
        <pc:spChg chg="add del mod ord modVis">
          <ac:chgData name="ĐÀO TRANG" userId="361a03a9eef70802" providerId="LiveId" clId="{67B38E1A-7AE8-4165-B04B-7C3DC36CBB7C}" dt="2025-03-26T20:10:15.669" v="23329"/>
          <ac:spMkLst>
            <pc:docMk/>
            <pc:sldMasterMk cId="657744253" sldId="2147483672"/>
            <ac:spMk id="105" creationId="{56406A90-B618-739F-55B1-3212CE9D23A7}"/>
          </ac:spMkLst>
        </pc:spChg>
        <pc:spChg chg="add del mod ord modVis">
          <ac:chgData name="ĐÀO TRANG" userId="361a03a9eef70802" providerId="LiveId" clId="{67B38E1A-7AE8-4165-B04B-7C3DC36CBB7C}" dt="2025-03-26T20:10:55.562" v="23437"/>
          <ac:spMkLst>
            <pc:docMk/>
            <pc:sldMasterMk cId="657744253" sldId="2147483672"/>
            <ac:spMk id="106" creationId="{B3C999CA-19F0-AEC6-E3E9-6EB8B4E7BDF8}"/>
          </ac:spMkLst>
        </pc:spChg>
        <pc:spChg chg="add del mod ord modVis">
          <ac:chgData name="ĐÀO TRANG" userId="361a03a9eef70802" providerId="LiveId" clId="{67B38E1A-7AE8-4165-B04B-7C3DC36CBB7C}" dt="2025-03-26T20:11:09.696" v="23547"/>
          <ac:spMkLst>
            <pc:docMk/>
            <pc:sldMasterMk cId="657744253" sldId="2147483672"/>
            <ac:spMk id="107" creationId="{427C60A9-5C36-A0E6-4EB3-23E8F7F151FD}"/>
          </ac:spMkLst>
        </pc:spChg>
        <pc:spChg chg="add del mod ord modVis">
          <ac:chgData name="ĐÀO TRANG" userId="361a03a9eef70802" providerId="LiveId" clId="{67B38E1A-7AE8-4165-B04B-7C3DC36CBB7C}" dt="2025-03-26T20:11:23.108" v="23655"/>
          <ac:spMkLst>
            <pc:docMk/>
            <pc:sldMasterMk cId="657744253" sldId="2147483672"/>
            <ac:spMk id="108" creationId="{7E63F117-870A-B703-5515-1BE094E6C018}"/>
          </ac:spMkLst>
        </pc:spChg>
        <pc:spChg chg="add del mod ord modVis">
          <ac:chgData name="ĐÀO TRANG" userId="361a03a9eef70802" providerId="LiveId" clId="{67B38E1A-7AE8-4165-B04B-7C3DC36CBB7C}" dt="2025-03-26T20:11:37.662" v="23762"/>
          <ac:spMkLst>
            <pc:docMk/>
            <pc:sldMasterMk cId="657744253" sldId="2147483672"/>
            <ac:spMk id="109" creationId="{19467D33-AF0A-AE4B-F89F-5D714872D57D}"/>
          </ac:spMkLst>
        </pc:spChg>
        <pc:spChg chg="add del mod ord modVis">
          <ac:chgData name="ĐÀO TRANG" userId="361a03a9eef70802" providerId="LiveId" clId="{67B38E1A-7AE8-4165-B04B-7C3DC36CBB7C}" dt="2025-03-26T20:12:51.633" v="23885"/>
          <ac:spMkLst>
            <pc:docMk/>
            <pc:sldMasterMk cId="657744253" sldId="2147483672"/>
            <ac:spMk id="110" creationId="{82DDD5A0-9770-A1F6-3B47-C0C3109C4BBF}"/>
          </ac:spMkLst>
        </pc:spChg>
        <pc:spChg chg="add del mod ord modVis">
          <ac:chgData name="ĐÀO TRANG" userId="361a03a9eef70802" providerId="LiveId" clId="{67B38E1A-7AE8-4165-B04B-7C3DC36CBB7C}" dt="2025-03-26T20:13:05.848" v="24015"/>
          <ac:spMkLst>
            <pc:docMk/>
            <pc:sldMasterMk cId="657744253" sldId="2147483672"/>
            <ac:spMk id="111" creationId="{6EE555EC-B29D-57B8-BD3C-AE29C10D6F1D}"/>
          </ac:spMkLst>
        </pc:spChg>
        <pc:spChg chg="add del mod ord modVis">
          <ac:chgData name="ĐÀO TRANG" userId="361a03a9eef70802" providerId="LiveId" clId="{67B38E1A-7AE8-4165-B04B-7C3DC36CBB7C}" dt="2025-03-26T20:13:18.743" v="24148"/>
          <ac:spMkLst>
            <pc:docMk/>
            <pc:sldMasterMk cId="657744253" sldId="2147483672"/>
            <ac:spMk id="112" creationId="{5E04F816-F365-CE17-4202-620ABA01BC6E}"/>
          </ac:spMkLst>
        </pc:spChg>
        <pc:spChg chg="add del mod ord modVis">
          <ac:chgData name="ĐÀO TRANG" userId="361a03a9eef70802" providerId="LiveId" clId="{67B38E1A-7AE8-4165-B04B-7C3DC36CBB7C}" dt="2025-03-26T20:13:32.085" v="24257"/>
          <ac:spMkLst>
            <pc:docMk/>
            <pc:sldMasterMk cId="657744253" sldId="2147483672"/>
            <ac:spMk id="113" creationId="{FEC0D126-DBC4-DF44-7808-B3B7922D0022}"/>
          </ac:spMkLst>
        </pc:spChg>
        <pc:spChg chg="add del mod ord modVis">
          <ac:chgData name="ĐÀO TRANG" userId="361a03a9eef70802" providerId="LiveId" clId="{67B38E1A-7AE8-4165-B04B-7C3DC36CBB7C}" dt="2025-03-26T20:13:44.698" v="24366"/>
          <ac:spMkLst>
            <pc:docMk/>
            <pc:sldMasterMk cId="657744253" sldId="2147483672"/>
            <ac:spMk id="114" creationId="{F111F227-70EC-52EB-5DF9-76FB1DE0EE1B}"/>
          </ac:spMkLst>
        </pc:spChg>
        <pc:spChg chg="add del mod ord modVis">
          <ac:chgData name="ĐÀO TRANG" userId="361a03a9eef70802" providerId="LiveId" clId="{67B38E1A-7AE8-4165-B04B-7C3DC36CBB7C}" dt="2025-03-26T20:13:57.176" v="24514"/>
          <ac:spMkLst>
            <pc:docMk/>
            <pc:sldMasterMk cId="657744253" sldId="2147483672"/>
            <ac:spMk id="115" creationId="{A69C3FD9-AC10-5EE0-5340-6A9F91A23040}"/>
          </ac:spMkLst>
        </pc:spChg>
        <pc:spChg chg="add del mod ord modVis">
          <ac:chgData name="ĐÀO TRANG" userId="361a03a9eef70802" providerId="LiveId" clId="{67B38E1A-7AE8-4165-B04B-7C3DC36CBB7C}" dt="2025-03-26T20:14:09.686" v="24644"/>
          <ac:spMkLst>
            <pc:docMk/>
            <pc:sldMasterMk cId="657744253" sldId="2147483672"/>
            <ac:spMk id="116" creationId="{D150BD58-3088-4588-0742-CFF398D517F2}"/>
          </ac:spMkLst>
        </pc:spChg>
        <pc:spChg chg="add del mod ord modVis">
          <ac:chgData name="ĐÀO TRANG" userId="361a03a9eef70802" providerId="LiveId" clId="{67B38E1A-7AE8-4165-B04B-7C3DC36CBB7C}" dt="2025-03-26T20:14:23.176" v="24785"/>
          <ac:spMkLst>
            <pc:docMk/>
            <pc:sldMasterMk cId="657744253" sldId="2147483672"/>
            <ac:spMk id="117" creationId="{EF7FB368-3DE5-351C-DDFE-B354F1CB4B20}"/>
          </ac:spMkLst>
        </pc:spChg>
        <pc:spChg chg="add del mod ord modVis">
          <ac:chgData name="ĐÀO TRANG" userId="361a03a9eef70802" providerId="LiveId" clId="{67B38E1A-7AE8-4165-B04B-7C3DC36CBB7C}" dt="2025-03-26T20:14:35.685" v="24904"/>
          <ac:spMkLst>
            <pc:docMk/>
            <pc:sldMasterMk cId="657744253" sldId="2147483672"/>
            <ac:spMk id="118" creationId="{C64C63BF-A5BA-7391-31F7-1F7E7598EC21}"/>
          </ac:spMkLst>
        </pc:spChg>
        <pc:spChg chg="add del mod ord modVis">
          <ac:chgData name="ĐÀO TRANG" userId="361a03a9eef70802" providerId="LiveId" clId="{67B38E1A-7AE8-4165-B04B-7C3DC36CBB7C}" dt="2025-03-26T20:14:48.655" v="25039"/>
          <ac:spMkLst>
            <pc:docMk/>
            <pc:sldMasterMk cId="657744253" sldId="2147483672"/>
            <ac:spMk id="119" creationId="{A4C00588-5101-F955-2744-C2899C5FC105}"/>
          </ac:spMkLst>
        </pc:spChg>
        <pc:spChg chg="add del mod ord modVis">
          <ac:chgData name="ĐÀO TRANG" userId="361a03a9eef70802" providerId="LiveId" clId="{67B38E1A-7AE8-4165-B04B-7C3DC36CBB7C}" dt="2025-03-26T20:15:01.529" v="25150"/>
          <ac:spMkLst>
            <pc:docMk/>
            <pc:sldMasterMk cId="657744253" sldId="2147483672"/>
            <ac:spMk id="120" creationId="{A0AF2251-8464-21BE-AE0F-CD153A7F3A4D}"/>
          </ac:spMkLst>
        </pc:spChg>
        <pc:spChg chg="add del mod ord modVis">
          <ac:chgData name="ĐÀO TRANG" userId="361a03a9eef70802" providerId="LiveId" clId="{67B38E1A-7AE8-4165-B04B-7C3DC36CBB7C}" dt="2025-03-26T20:15:21.620" v="25259"/>
          <ac:spMkLst>
            <pc:docMk/>
            <pc:sldMasterMk cId="657744253" sldId="2147483672"/>
            <ac:spMk id="121" creationId="{BBD74FA0-63E7-C62B-D814-F9023BF1C0AA}"/>
          </ac:spMkLst>
        </pc:spChg>
        <pc:spChg chg="add del mod ord modVis">
          <ac:chgData name="ĐÀO TRANG" userId="361a03a9eef70802" providerId="LiveId" clId="{67B38E1A-7AE8-4165-B04B-7C3DC36CBB7C}" dt="2025-03-26T20:16:02.400" v="25366"/>
          <ac:spMkLst>
            <pc:docMk/>
            <pc:sldMasterMk cId="657744253" sldId="2147483672"/>
            <ac:spMk id="122" creationId="{1BA8F152-5027-A36C-2829-ABF3FE2FBA0D}"/>
          </ac:spMkLst>
        </pc:spChg>
        <pc:spChg chg="add del mod ord modVis">
          <ac:chgData name="ĐÀO TRANG" userId="361a03a9eef70802" providerId="LiveId" clId="{67B38E1A-7AE8-4165-B04B-7C3DC36CBB7C}" dt="2025-03-26T20:17:33.810" v="25484"/>
          <ac:spMkLst>
            <pc:docMk/>
            <pc:sldMasterMk cId="657744253" sldId="2147483672"/>
            <ac:spMk id="123" creationId="{DD7A47AA-A7D2-F523-0CA3-5FBC414C3DAD}"/>
          </ac:spMkLst>
        </pc:spChg>
        <pc:spChg chg="add del mod ord modVis">
          <ac:chgData name="ĐÀO TRANG" userId="361a03a9eef70802" providerId="LiveId" clId="{67B38E1A-7AE8-4165-B04B-7C3DC36CBB7C}" dt="2025-03-26T20:17:47.744" v="25611"/>
          <ac:spMkLst>
            <pc:docMk/>
            <pc:sldMasterMk cId="657744253" sldId="2147483672"/>
            <ac:spMk id="124" creationId="{BE4EAD85-30D4-4493-041E-BFE48F3875FA}"/>
          </ac:spMkLst>
        </pc:spChg>
        <pc:spChg chg="add del mod ord modVis">
          <ac:chgData name="ĐÀO TRANG" userId="361a03a9eef70802" providerId="LiveId" clId="{67B38E1A-7AE8-4165-B04B-7C3DC36CBB7C}" dt="2025-03-26T20:18:00.299" v="25773"/>
          <ac:spMkLst>
            <pc:docMk/>
            <pc:sldMasterMk cId="657744253" sldId="2147483672"/>
            <ac:spMk id="125" creationId="{579F8E0E-9787-B058-3699-AC2ACC7D4EE2}"/>
          </ac:spMkLst>
        </pc:spChg>
        <pc:spChg chg="add del mod ord modVis">
          <ac:chgData name="ĐÀO TRANG" userId="361a03a9eef70802" providerId="LiveId" clId="{67B38E1A-7AE8-4165-B04B-7C3DC36CBB7C}" dt="2025-03-26T20:18:16.592" v="25907"/>
          <ac:spMkLst>
            <pc:docMk/>
            <pc:sldMasterMk cId="657744253" sldId="2147483672"/>
            <ac:spMk id="126" creationId="{A02BF1F5-2DD9-35E4-78EE-F08ABEB0BEA7}"/>
          </ac:spMkLst>
        </pc:spChg>
        <pc:spChg chg="add del mod ord modVis">
          <ac:chgData name="ĐÀO TRANG" userId="361a03a9eef70802" providerId="LiveId" clId="{67B38E1A-7AE8-4165-B04B-7C3DC36CBB7C}" dt="2025-03-26T20:18:31.003" v="26017"/>
          <ac:spMkLst>
            <pc:docMk/>
            <pc:sldMasterMk cId="657744253" sldId="2147483672"/>
            <ac:spMk id="127" creationId="{8EF75C4D-8526-3334-966F-989630731A94}"/>
          </ac:spMkLst>
        </pc:spChg>
        <pc:spChg chg="add del mod ord modVis">
          <ac:chgData name="ĐÀO TRANG" userId="361a03a9eef70802" providerId="LiveId" clId="{67B38E1A-7AE8-4165-B04B-7C3DC36CBB7C}" dt="2025-03-26T20:19:05.559" v="26124"/>
          <ac:spMkLst>
            <pc:docMk/>
            <pc:sldMasterMk cId="657744253" sldId="2147483672"/>
            <ac:spMk id="128" creationId="{6628DF74-0A21-5E93-90F4-E667F563246A}"/>
          </ac:spMkLst>
        </pc:spChg>
        <pc:spChg chg="add del mod ord modVis">
          <ac:chgData name="ĐÀO TRANG" userId="361a03a9eef70802" providerId="LiveId" clId="{67B38E1A-7AE8-4165-B04B-7C3DC36CBB7C}" dt="2025-03-26T20:19:18.612" v="26231"/>
          <ac:spMkLst>
            <pc:docMk/>
            <pc:sldMasterMk cId="657744253" sldId="2147483672"/>
            <ac:spMk id="129" creationId="{2CA2D450-DA39-B9EA-671E-F0305F54D06A}"/>
          </ac:spMkLst>
        </pc:spChg>
        <pc:spChg chg="add del mod ord modVis">
          <ac:chgData name="ĐÀO TRANG" userId="361a03a9eef70802" providerId="LiveId" clId="{67B38E1A-7AE8-4165-B04B-7C3DC36CBB7C}" dt="2025-03-26T20:19:48.102" v="26338"/>
          <ac:spMkLst>
            <pc:docMk/>
            <pc:sldMasterMk cId="657744253" sldId="2147483672"/>
            <ac:spMk id="130" creationId="{4CF71D35-C770-2BDA-7503-BA5F7ACC18D1}"/>
          </ac:spMkLst>
        </pc:spChg>
        <pc:spChg chg="add del mod ord modVis">
          <ac:chgData name="ĐÀO TRANG" userId="361a03a9eef70802" providerId="LiveId" clId="{67B38E1A-7AE8-4165-B04B-7C3DC36CBB7C}" dt="2025-03-26T20:20:02.635" v="26448"/>
          <ac:spMkLst>
            <pc:docMk/>
            <pc:sldMasterMk cId="657744253" sldId="2147483672"/>
            <ac:spMk id="131" creationId="{B1A9957B-259F-8F05-4786-5BC526E5587A}"/>
          </ac:spMkLst>
        </pc:spChg>
        <pc:spChg chg="add del mod ord modVis">
          <ac:chgData name="ĐÀO TRANG" userId="361a03a9eef70802" providerId="LiveId" clId="{67B38E1A-7AE8-4165-B04B-7C3DC36CBB7C}" dt="2025-03-26T20:20:15.239" v="26556"/>
          <ac:spMkLst>
            <pc:docMk/>
            <pc:sldMasterMk cId="657744253" sldId="2147483672"/>
            <ac:spMk id="132" creationId="{5251E19F-75EC-BFD4-44BD-564C3D6DBE0B}"/>
          </ac:spMkLst>
        </pc:spChg>
        <pc:spChg chg="add del mod ord modVis">
          <ac:chgData name="ĐÀO TRANG" userId="361a03a9eef70802" providerId="LiveId" clId="{67B38E1A-7AE8-4165-B04B-7C3DC36CBB7C}" dt="2025-03-26T20:20:28.245" v="26668"/>
          <ac:spMkLst>
            <pc:docMk/>
            <pc:sldMasterMk cId="657744253" sldId="2147483672"/>
            <ac:spMk id="133" creationId="{42375B3F-329C-ECD0-4D9E-0BB9C5D713C4}"/>
          </ac:spMkLst>
        </pc:spChg>
        <pc:spChg chg="add del mod ord modVis">
          <ac:chgData name="ĐÀO TRANG" userId="361a03a9eef70802" providerId="LiveId" clId="{67B38E1A-7AE8-4165-B04B-7C3DC36CBB7C}" dt="2025-03-26T20:20:41.297" v="26777"/>
          <ac:spMkLst>
            <pc:docMk/>
            <pc:sldMasterMk cId="657744253" sldId="2147483672"/>
            <ac:spMk id="134" creationId="{8FC5E69A-A66F-8165-0FB6-43C0B1D3F972}"/>
          </ac:spMkLst>
        </pc:spChg>
        <pc:spChg chg="add del mod ord modVis">
          <ac:chgData name="ĐÀO TRANG" userId="361a03a9eef70802" providerId="LiveId" clId="{67B38E1A-7AE8-4165-B04B-7C3DC36CBB7C}" dt="2025-03-26T20:20:56.778" v="26884"/>
          <ac:spMkLst>
            <pc:docMk/>
            <pc:sldMasterMk cId="657744253" sldId="2147483672"/>
            <ac:spMk id="135" creationId="{CAE692A9-4283-6E4F-602B-0781746981E8}"/>
          </ac:spMkLst>
        </pc:spChg>
        <pc:spChg chg="add del mod ord modVis">
          <ac:chgData name="ĐÀO TRANG" userId="361a03a9eef70802" providerId="LiveId" clId="{67B38E1A-7AE8-4165-B04B-7C3DC36CBB7C}" dt="2025-03-26T20:21:09.588" v="26991"/>
          <ac:spMkLst>
            <pc:docMk/>
            <pc:sldMasterMk cId="657744253" sldId="2147483672"/>
            <ac:spMk id="136" creationId="{D9E557E4-3A15-3458-1221-B6AF37179676}"/>
          </ac:spMkLst>
        </pc:spChg>
        <pc:spChg chg="add del mod ord modVis">
          <ac:chgData name="ĐÀO TRANG" userId="361a03a9eef70802" providerId="LiveId" clId="{67B38E1A-7AE8-4165-B04B-7C3DC36CBB7C}" dt="2025-03-26T20:21:23.788" v="27100"/>
          <ac:spMkLst>
            <pc:docMk/>
            <pc:sldMasterMk cId="657744253" sldId="2147483672"/>
            <ac:spMk id="137" creationId="{190B2965-7480-8B55-6F72-3139F597DD08}"/>
          </ac:spMkLst>
        </pc:spChg>
        <pc:spChg chg="add del mod ord modVis">
          <ac:chgData name="ĐÀO TRANG" userId="361a03a9eef70802" providerId="LiveId" clId="{67B38E1A-7AE8-4165-B04B-7C3DC36CBB7C}" dt="2025-03-26T20:21:34.098" v="27209"/>
          <ac:spMkLst>
            <pc:docMk/>
            <pc:sldMasterMk cId="657744253" sldId="2147483672"/>
            <ac:spMk id="138" creationId="{F9487E12-1D03-C650-3A75-97C1892DCD13}"/>
          </ac:spMkLst>
        </pc:spChg>
        <pc:spChg chg="add del mod ord modVis">
          <ac:chgData name="ĐÀO TRANG" userId="361a03a9eef70802" providerId="LiveId" clId="{67B38E1A-7AE8-4165-B04B-7C3DC36CBB7C}" dt="2025-03-26T20:22:02.792" v="27317"/>
          <ac:spMkLst>
            <pc:docMk/>
            <pc:sldMasterMk cId="657744253" sldId="2147483672"/>
            <ac:spMk id="139" creationId="{6AAB5242-3C8C-7FD6-4FC0-959105B682F6}"/>
          </ac:spMkLst>
        </pc:spChg>
        <pc:spChg chg="add del mod ord modVis">
          <ac:chgData name="ĐÀO TRANG" userId="361a03a9eef70802" providerId="LiveId" clId="{67B38E1A-7AE8-4165-B04B-7C3DC36CBB7C}" dt="2025-03-26T20:22:15.587" v="27426"/>
          <ac:spMkLst>
            <pc:docMk/>
            <pc:sldMasterMk cId="657744253" sldId="2147483672"/>
            <ac:spMk id="140" creationId="{1CCCB386-8EE6-9550-3B85-89AD592B19B9}"/>
          </ac:spMkLst>
        </pc:spChg>
        <pc:spChg chg="add del mod ord modVis">
          <ac:chgData name="ĐÀO TRANG" userId="361a03a9eef70802" providerId="LiveId" clId="{67B38E1A-7AE8-4165-B04B-7C3DC36CBB7C}" dt="2025-03-26T20:22:29.320" v="27533"/>
          <ac:spMkLst>
            <pc:docMk/>
            <pc:sldMasterMk cId="657744253" sldId="2147483672"/>
            <ac:spMk id="141" creationId="{1186B32E-F442-550C-36D3-60682612C6B4}"/>
          </ac:spMkLst>
        </pc:spChg>
        <pc:spChg chg="add del mod ord modVis">
          <ac:chgData name="ĐÀO TRANG" userId="361a03a9eef70802" providerId="LiveId" clId="{67B38E1A-7AE8-4165-B04B-7C3DC36CBB7C}" dt="2025-03-26T20:22:42.394" v="27641"/>
          <ac:spMkLst>
            <pc:docMk/>
            <pc:sldMasterMk cId="657744253" sldId="2147483672"/>
            <ac:spMk id="142" creationId="{A9E4B633-9B21-B38E-0C5A-C44CE61D01F8}"/>
          </ac:spMkLst>
        </pc:spChg>
        <pc:spChg chg="add del mod ord modVis">
          <ac:chgData name="ĐÀO TRANG" userId="361a03a9eef70802" providerId="LiveId" clId="{67B38E1A-7AE8-4165-B04B-7C3DC36CBB7C}" dt="2025-03-26T20:22:55.496" v="27749"/>
          <ac:spMkLst>
            <pc:docMk/>
            <pc:sldMasterMk cId="657744253" sldId="2147483672"/>
            <ac:spMk id="143" creationId="{98F09A91-FCAB-BB0C-0905-602B680F71DD}"/>
          </ac:spMkLst>
        </pc:spChg>
        <pc:spChg chg="add del mod ord modVis">
          <ac:chgData name="ĐÀO TRANG" userId="361a03a9eef70802" providerId="LiveId" clId="{67B38E1A-7AE8-4165-B04B-7C3DC36CBB7C}" dt="2025-03-26T20:23:08.596" v="27858"/>
          <ac:spMkLst>
            <pc:docMk/>
            <pc:sldMasterMk cId="657744253" sldId="2147483672"/>
            <ac:spMk id="144" creationId="{D0FA07EC-96D2-0EA6-B025-BA3542F7355D}"/>
          </ac:spMkLst>
        </pc:spChg>
        <pc:spChg chg="add del mod ord modVis">
          <ac:chgData name="ĐÀO TRANG" userId="361a03a9eef70802" providerId="LiveId" clId="{67B38E1A-7AE8-4165-B04B-7C3DC36CBB7C}" dt="2025-03-26T20:25:33.387" v="27968"/>
          <ac:spMkLst>
            <pc:docMk/>
            <pc:sldMasterMk cId="657744253" sldId="2147483672"/>
            <ac:spMk id="145" creationId="{DD811478-DA1E-0CBC-5E6E-125038FBA5AB}"/>
          </ac:spMkLst>
        </pc:spChg>
        <pc:spChg chg="add del mod ord modVis">
          <ac:chgData name="ĐÀO TRANG" userId="361a03a9eef70802" providerId="LiveId" clId="{67B38E1A-7AE8-4165-B04B-7C3DC36CBB7C}" dt="2025-03-26T20:25:48.413" v="28078"/>
          <ac:spMkLst>
            <pc:docMk/>
            <pc:sldMasterMk cId="657744253" sldId="2147483672"/>
            <ac:spMk id="146" creationId="{98962A07-7559-8706-842B-F716223EAC76}"/>
          </ac:spMkLst>
        </pc:spChg>
        <pc:spChg chg="add del mod ord modVis">
          <ac:chgData name="ĐÀO TRANG" userId="361a03a9eef70802" providerId="LiveId" clId="{67B38E1A-7AE8-4165-B04B-7C3DC36CBB7C}" dt="2025-03-26T20:27:19.172" v="28201"/>
          <ac:spMkLst>
            <pc:docMk/>
            <pc:sldMasterMk cId="657744253" sldId="2147483672"/>
            <ac:spMk id="147" creationId="{1DFE407A-0913-F941-DA21-FB6AC6C28E63}"/>
          </ac:spMkLst>
        </pc:spChg>
        <pc:spChg chg="add del mod ord modVis">
          <ac:chgData name="ĐÀO TRANG" userId="361a03a9eef70802" providerId="LiveId" clId="{67B38E1A-7AE8-4165-B04B-7C3DC36CBB7C}" dt="2025-03-26T20:27:33.687" v="28342"/>
          <ac:spMkLst>
            <pc:docMk/>
            <pc:sldMasterMk cId="657744253" sldId="2147483672"/>
            <ac:spMk id="148" creationId="{ECEEA8B2-F567-E34D-499C-03E4F51D4333}"/>
          </ac:spMkLst>
        </pc:spChg>
        <pc:spChg chg="add del mod ord modVis">
          <ac:chgData name="ĐÀO TRANG" userId="361a03a9eef70802" providerId="LiveId" clId="{67B38E1A-7AE8-4165-B04B-7C3DC36CBB7C}" dt="2025-03-26T20:27:48.014" v="28451"/>
          <ac:spMkLst>
            <pc:docMk/>
            <pc:sldMasterMk cId="657744253" sldId="2147483672"/>
            <ac:spMk id="149" creationId="{DEA55146-5E68-F217-A768-ADE8CB4E469F}"/>
          </ac:spMkLst>
        </pc:spChg>
        <pc:spChg chg="add del mod ord modVis">
          <ac:chgData name="ĐÀO TRANG" userId="361a03a9eef70802" providerId="LiveId" clId="{67B38E1A-7AE8-4165-B04B-7C3DC36CBB7C}" dt="2025-03-26T20:28:02.538" v="28559"/>
          <ac:spMkLst>
            <pc:docMk/>
            <pc:sldMasterMk cId="657744253" sldId="2147483672"/>
            <ac:spMk id="150" creationId="{FA7A5322-BCD5-103F-ED1A-4C0C68D3E294}"/>
          </ac:spMkLst>
        </pc:spChg>
        <pc:spChg chg="add del mod ord modVis">
          <ac:chgData name="ĐÀO TRANG" userId="361a03a9eef70802" providerId="LiveId" clId="{67B38E1A-7AE8-4165-B04B-7C3DC36CBB7C}" dt="2025-03-26T20:28:26.112" v="28669"/>
          <ac:spMkLst>
            <pc:docMk/>
            <pc:sldMasterMk cId="657744253" sldId="2147483672"/>
            <ac:spMk id="151" creationId="{431AE377-DCEF-98B4-E989-832159AA12FB}"/>
          </ac:spMkLst>
        </pc:spChg>
        <pc:spChg chg="add del mod ord modVis">
          <ac:chgData name="ĐÀO TRANG" userId="361a03a9eef70802" providerId="LiveId" clId="{67B38E1A-7AE8-4165-B04B-7C3DC36CBB7C}" dt="2025-03-26T20:28:38.725" v="28778"/>
          <ac:spMkLst>
            <pc:docMk/>
            <pc:sldMasterMk cId="657744253" sldId="2147483672"/>
            <ac:spMk id="152" creationId="{63B6D866-62D2-E16A-5B64-DF1307685335}"/>
          </ac:spMkLst>
        </pc:spChg>
        <pc:spChg chg="add del mod ord modVis">
          <ac:chgData name="ĐÀO TRANG" userId="361a03a9eef70802" providerId="LiveId" clId="{67B38E1A-7AE8-4165-B04B-7C3DC36CBB7C}" dt="2025-03-26T20:29:17.728" v="28931"/>
          <ac:spMkLst>
            <pc:docMk/>
            <pc:sldMasterMk cId="657744253" sldId="2147483672"/>
            <ac:spMk id="153" creationId="{04CA0E59-B99B-CAF9-F0FD-46C9029BD5FC}"/>
          </ac:spMkLst>
        </pc:spChg>
        <pc:spChg chg="add del mod ord modVis">
          <ac:chgData name="ĐÀO TRANG" userId="361a03a9eef70802" providerId="LiveId" clId="{67B38E1A-7AE8-4165-B04B-7C3DC36CBB7C}" dt="2025-03-26T20:29:32.159" v="29060"/>
          <ac:spMkLst>
            <pc:docMk/>
            <pc:sldMasterMk cId="657744253" sldId="2147483672"/>
            <ac:spMk id="154" creationId="{C8AE50F1-1233-9910-835B-46FF757EB6E5}"/>
          </ac:spMkLst>
        </pc:spChg>
        <pc:spChg chg="add del mod ord modVis">
          <ac:chgData name="ĐÀO TRANG" userId="361a03a9eef70802" providerId="LiveId" clId="{67B38E1A-7AE8-4165-B04B-7C3DC36CBB7C}" dt="2025-03-26T20:29:58.438" v="29169"/>
          <ac:spMkLst>
            <pc:docMk/>
            <pc:sldMasterMk cId="657744253" sldId="2147483672"/>
            <ac:spMk id="155" creationId="{A7937D31-B74C-5270-7B56-76113EB85191}"/>
          </ac:spMkLst>
        </pc:spChg>
        <pc:spChg chg="add del mod ord modVis">
          <ac:chgData name="ĐÀO TRANG" userId="361a03a9eef70802" providerId="LiveId" clId="{67B38E1A-7AE8-4165-B04B-7C3DC36CBB7C}" dt="2025-03-26T20:30:11.161" v="29303"/>
          <ac:spMkLst>
            <pc:docMk/>
            <pc:sldMasterMk cId="657744253" sldId="2147483672"/>
            <ac:spMk id="156" creationId="{B475D9E3-1554-5548-0193-729F6A81D01E}"/>
          </ac:spMkLst>
        </pc:spChg>
        <pc:spChg chg="add del mod ord modVis">
          <ac:chgData name="ĐÀO TRANG" userId="361a03a9eef70802" providerId="LiveId" clId="{67B38E1A-7AE8-4165-B04B-7C3DC36CBB7C}" dt="2025-03-26T20:30:25.882" v="29411"/>
          <ac:spMkLst>
            <pc:docMk/>
            <pc:sldMasterMk cId="657744253" sldId="2147483672"/>
            <ac:spMk id="157" creationId="{AA6513A9-C7AB-09F3-4F57-EE4928CA3A2C}"/>
          </ac:spMkLst>
        </pc:spChg>
        <pc:spChg chg="add del mod ord modVis">
          <ac:chgData name="ĐÀO TRANG" userId="361a03a9eef70802" providerId="LiveId" clId="{67B38E1A-7AE8-4165-B04B-7C3DC36CBB7C}" dt="2025-03-26T20:31:57.699" v="29521"/>
          <ac:spMkLst>
            <pc:docMk/>
            <pc:sldMasterMk cId="657744253" sldId="2147483672"/>
            <ac:spMk id="158" creationId="{D133C963-36F8-9A35-08CF-ECA7140BE674}"/>
          </ac:spMkLst>
        </pc:spChg>
        <pc:spChg chg="add del mod ord modVis">
          <ac:chgData name="ĐÀO TRANG" userId="361a03a9eef70802" providerId="LiveId" clId="{67B38E1A-7AE8-4165-B04B-7C3DC36CBB7C}" dt="2025-03-26T20:32:10.566" v="29693"/>
          <ac:spMkLst>
            <pc:docMk/>
            <pc:sldMasterMk cId="657744253" sldId="2147483672"/>
            <ac:spMk id="159" creationId="{617C8E58-26A8-164D-31ED-DBBB005FD10C}"/>
          </ac:spMkLst>
        </pc:spChg>
        <pc:spChg chg="add del mod ord modVis">
          <ac:chgData name="ĐÀO TRANG" userId="361a03a9eef70802" providerId="LiveId" clId="{67B38E1A-7AE8-4165-B04B-7C3DC36CBB7C}" dt="2025-03-26T20:32:26.885" v="29831"/>
          <ac:spMkLst>
            <pc:docMk/>
            <pc:sldMasterMk cId="657744253" sldId="2147483672"/>
            <ac:spMk id="160" creationId="{EDC2F93C-89AF-A5B6-71BC-0502476F59C9}"/>
          </ac:spMkLst>
        </pc:spChg>
        <pc:spChg chg="add del mod ord modVis">
          <ac:chgData name="ĐÀO TRANG" userId="361a03a9eef70802" providerId="LiveId" clId="{67B38E1A-7AE8-4165-B04B-7C3DC36CBB7C}" dt="2025-03-26T20:32:39.706" v="29950"/>
          <ac:spMkLst>
            <pc:docMk/>
            <pc:sldMasterMk cId="657744253" sldId="2147483672"/>
            <ac:spMk id="161" creationId="{001AAFEC-14C3-920E-970D-F0B4EB99D464}"/>
          </ac:spMkLst>
        </pc:spChg>
        <pc:spChg chg="add del mod ord modVis">
          <ac:chgData name="ĐÀO TRANG" userId="361a03a9eef70802" providerId="LiveId" clId="{67B38E1A-7AE8-4165-B04B-7C3DC36CBB7C}" dt="2025-03-26T20:32:52.839" v="30057"/>
          <ac:spMkLst>
            <pc:docMk/>
            <pc:sldMasterMk cId="657744253" sldId="2147483672"/>
            <ac:spMk id="162" creationId="{B69C8523-9E09-151B-5C60-C93B3DCC072B}"/>
          </ac:spMkLst>
        </pc:spChg>
        <pc:spChg chg="add del mod ord modVis">
          <ac:chgData name="ĐÀO TRANG" userId="361a03a9eef70802" providerId="LiveId" clId="{67B38E1A-7AE8-4165-B04B-7C3DC36CBB7C}" dt="2025-03-26T20:33:05.984" v="30164"/>
          <ac:spMkLst>
            <pc:docMk/>
            <pc:sldMasterMk cId="657744253" sldId="2147483672"/>
            <ac:spMk id="163" creationId="{6FD3FF3A-1875-6523-1DFC-9E6C10A45C0C}"/>
          </ac:spMkLst>
        </pc:spChg>
        <pc:spChg chg="add del mod ord modVis">
          <ac:chgData name="ĐÀO TRANG" userId="361a03a9eef70802" providerId="LiveId" clId="{67B38E1A-7AE8-4165-B04B-7C3DC36CBB7C}" dt="2025-03-26T20:34:27.526" v="30270"/>
          <ac:spMkLst>
            <pc:docMk/>
            <pc:sldMasterMk cId="657744253" sldId="2147483672"/>
            <ac:spMk id="164" creationId="{D5F572A2-C112-6E73-753D-A0ACA2531EAA}"/>
          </ac:spMkLst>
        </pc:spChg>
        <pc:spChg chg="add del mod ord modVis">
          <ac:chgData name="ĐÀO TRANG" userId="361a03a9eef70802" providerId="LiveId" clId="{67B38E1A-7AE8-4165-B04B-7C3DC36CBB7C}" dt="2025-03-26T20:36:20.863" v="30405"/>
          <ac:spMkLst>
            <pc:docMk/>
            <pc:sldMasterMk cId="657744253" sldId="2147483672"/>
            <ac:spMk id="165" creationId="{883452AB-E009-98E5-3966-16CA6C9B8593}"/>
          </ac:spMkLst>
        </pc:spChg>
        <pc:spChg chg="add del mod ord modVis">
          <ac:chgData name="ĐÀO TRANG" userId="361a03a9eef70802" providerId="LiveId" clId="{67B38E1A-7AE8-4165-B04B-7C3DC36CBB7C}" dt="2025-03-26T20:37:19.652" v="30539"/>
          <ac:spMkLst>
            <pc:docMk/>
            <pc:sldMasterMk cId="657744253" sldId="2147483672"/>
            <ac:spMk id="166" creationId="{CC3F60CF-8B69-4440-5F63-1F015A320C4A}"/>
          </ac:spMkLst>
        </pc:spChg>
        <pc:spChg chg="add del mod ord modVis">
          <ac:chgData name="ĐÀO TRANG" userId="361a03a9eef70802" providerId="LiveId" clId="{67B38E1A-7AE8-4165-B04B-7C3DC36CBB7C}" dt="2025-03-26T20:37:36.500" v="30666" actId="478"/>
          <ac:spMkLst>
            <pc:docMk/>
            <pc:sldMasterMk cId="657744253" sldId="2147483672"/>
            <ac:spMk id="167" creationId="{92CA102A-369F-7283-E2AA-4A1ECC2BBCA5}"/>
          </ac:spMkLst>
        </pc:spChg>
        <pc:spChg chg="del mod ord modVis">
          <ac:chgData name="ĐÀO TRANG" userId="361a03a9eef70802" providerId="LiveId" clId="{67B38E1A-7AE8-4165-B04B-7C3DC36CBB7C}" dt="2025-03-26T20:37:50.256" v="30751"/>
          <ac:spMkLst>
            <pc:docMk/>
            <pc:sldMasterMk cId="657744253" sldId="2147483672"/>
            <ac:spMk id="168" creationId="{4F078E84-8917-3E1F-CD3E-16EF09D05178}"/>
          </ac:spMkLst>
        </pc:spChg>
        <pc:spChg chg="add del mod ord modVis">
          <ac:chgData name="ĐÀO TRANG" userId="361a03a9eef70802" providerId="LiveId" clId="{67B38E1A-7AE8-4165-B04B-7C3DC36CBB7C}" dt="2025-03-26T20:38:06.130" v="30888"/>
          <ac:spMkLst>
            <pc:docMk/>
            <pc:sldMasterMk cId="657744253" sldId="2147483672"/>
            <ac:spMk id="169" creationId="{9B861162-E9E8-8462-C7F8-60A5F25AEAC9}"/>
          </ac:spMkLst>
        </pc:spChg>
        <pc:spChg chg="add del mod ord modVis">
          <ac:chgData name="ĐÀO TRANG" userId="361a03a9eef70802" providerId="LiveId" clId="{67B38E1A-7AE8-4165-B04B-7C3DC36CBB7C}" dt="2025-03-26T20:38:20.213" v="31025"/>
          <ac:spMkLst>
            <pc:docMk/>
            <pc:sldMasterMk cId="657744253" sldId="2147483672"/>
            <ac:spMk id="170" creationId="{A7D29F63-A94C-D1F0-32DA-D3A6318A9AEB}"/>
          </ac:spMkLst>
        </pc:spChg>
        <pc:spChg chg="add del mod ord modVis">
          <ac:chgData name="ĐÀO TRANG" userId="361a03a9eef70802" providerId="LiveId" clId="{67B38E1A-7AE8-4165-B04B-7C3DC36CBB7C}" dt="2025-03-26T20:41:19.753" v="31161"/>
          <ac:spMkLst>
            <pc:docMk/>
            <pc:sldMasterMk cId="657744253" sldId="2147483672"/>
            <ac:spMk id="171" creationId="{1FA38F3D-5DC5-253B-D1D1-6A1FA373ECEF}"/>
          </ac:spMkLst>
        </pc:spChg>
        <pc:spChg chg="add del mod ord modVis">
          <ac:chgData name="ĐÀO TRANG" userId="361a03a9eef70802" providerId="LiveId" clId="{67B38E1A-7AE8-4165-B04B-7C3DC36CBB7C}" dt="2025-03-26T20:41:34.556" v="31301"/>
          <ac:spMkLst>
            <pc:docMk/>
            <pc:sldMasterMk cId="657744253" sldId="2147483672"/>
            <ac:spMk id="172" creationId="{C124B688-5567-7980-F0B3-0E3E7074E0DE}"/>
          </ac:spMkLst>
        </pc:spChg>
        <pc:spChg chg="add del mod ord modVis">
          <ac:chgData name="ĐÀO TRANG" userId="361a03a9eef70802" providerId="LiveId" clId="{67B38E1A-7AE8-4165-B04B-7C3DC36CBB7C}" dt="2025-03-26T20:41:48.995" v="31438"/>
          <ac:spMkLst>
            <pc:docMk/>
            <pc:sldMasterMk cId="657744253" sldId="2147483672"/>
            <ac:spMk id="173" creationId="{BF55615C-434D-2361-A0B0-363C70E3CDBB}"/>
          </ac:spMkLst>
        </pc:spChg>
        <pc:spChg chg="add del mod ord modVis">
          <ac:chgData name="ĐÀO TRANG" userId="361a03a9eef70802" providerId="LiveId" clId="{67B38E1A-7AE8-4165-B04B-7C3DC36CBB7C}" dt="2025-03-26T20:51:30.813" v="31573"/>
          <ac:spMkLst>
            <pc:docMk/>
            <pc:sldMasterMk cId="657744253" sldId="2147483672"/>
            <ac:spMk id="174" creationId="{89DA8D79-87FA-BB0F-530B-85EF93C3E405}"/>
          </ac:spMkLst>
        </pc:spChg>
        <pc:spChg chg="add del mod ord modVis">
          <ac:chgData name="ĐÀO TRANG" userId="361a03a9eef70802" providerId="LiveId" clId="{67B38E1A-7AE8-4165-B04B-7C3DC36CBB7C}" dt="2025-03-26T20:51:45.492" v="31732"/>
          <ac:spMkLst>
            <pc:docMk/>
            <pc:sldMasterMk cId="657744253" sldId="2147483672"/>
            <ac:spMk id="175" creationId="{27CC3473-0935-A5EC-B739-FD7825D0F79D}"/>
          </ac:spMkLst>
        </pc:spChg>
        <pc:spChg chg="add del mod ord modVis">
          <ac:chgData name="ĐÀO TRANG" userId="361a03a9eef70802" providerId="LiveId" clId="{67B38E1A-7AE8-4165-B04B-7C3DC36CBB7C}" dt="2025-03-26T20:51:58.668" v="31934"/>
          <ac:spMkLst>
            <pc:docMk/>
            <pc:sldMasterMk cId="657744253" sldId="2147483672"/>
            <ac:spMk id="176" creationId="{91EE2F8C-4442-62C8-6F5A-59C962E17513}"/>
          </ac:spMkLst>
        </pc:spChg>
        <pc:spChg chg="add del mod ord modVis">
          <ac:chgData name="ĐÀO TRANG" userId="361a03a9eef70802" providerId="LiveId" clId="{67B38E1A-7AE8-4165-B04B-7C3DC36CBB7C}" dt="2025-03-26T20:52:11.524" v="32093"/>
          <ac:spMkLst>
            <pc:docMk/>
            <pc:sldMasterMk cId="657744253" sldId="2147483672"/>
            <ac:spMk id="177" creationId="{CFD0E1A4-B75D-4F88-1248-98DEBAC274C0}"/>
          </ac:spMkLst>
        </pc:spChg>
        <pc:spChg chg="add del mod ord modVis">
          <ac:chgData name="ĐÀO TRANG" userId="361a03a9eef70802" providerId="LiveId" clId="{67B38E1A-7AE8-4165-B04B-7C3DC36CBB7C}" dt="2025-03-26T20:52:24.425" v="32271"/>
          <ac:spMkLst>
            <pc:docMk/>
            <pc:sldMasterMk cId="657744253" sldId="2147483672"/>
            <ac:spMk id="178" creationId="{5DEA515A-3C92-6F14-31BB-ECDC0AC3E1D1}"/>
          </ac:spMkLst>
        </pc:spChg>
        <pc:spChg chg="add del mod ord modVis">
          <ac:chgData name="ĐÀO TRANG" userId="361a03a9eef70802" providerId="LiveId" clId="{67B38E1A-7AE8-4165-B04B-7C3DC36CBB7C}" dt="2025-03-26T20:53:19.582" v="32412"/>
          <ac:spMkLst>
            <pc:docMk/>
            <pc:sldMasterMk cId="657744253" sldId="2147483672"/>
            <ac:spMk id="179" creationId="{68582748-947B-E6E6-BEAB-6FCA1E336AED}"/>
          </ac:spMkLst>
        </pc:spChg>
        <pc:spChg chg="add del mod ord modVis">
          <ac:chgData name="ĐÀO TRANG" userId="361a03a9eef70802" providerId="LiveId" clId="{67B38E1A-7AE8-4165-B04B-7C3DC36CBB7C}" dt="2025-03-26T20:54:41.542" v="32549"/>
          <ac:spMkLst>
            <pc:docMk/>
            <pc:sldMasterMk cId="657744253" sldId="2147483672"/>
            <ac:spMk id="180" creationId="{3F3741CF-F93C-85B3-C836-07C17F6061E8}"/>
          </ac:spMkLst>
        </pc:spChg>
        <pc:spChg chg="add del mod ord modVis">
          <ac:chgData name="ĐÀO TRANG" userId="361a03a9eef70802" providerId="LiveId" clId="{67B38E1A-7AE8-4165-B04B-7C3DC36CBB7C}" dt="2025-03-26T20:54:55.151" v="32722"/>
          <ac:spMkLst>
            <pc:docMk/>
            <pc:sldMasterMk cId="657744253" sldId="2147483672"/>
            <ac:spMk id="181" creationId="{76206B60-99B0-7085-A679-5ACF5D529B5D}"/>
          </ac:spMkLst>
        </pc:spChg>
        <pc:spChg chg="add del mod ord modVis">
          <ac:chgData name="ĐÀO TRANG" userId="361a03a9eef70802" providerId="LiveId" clId="{67B38E1A-7AE8-4165-B04B-7C3DC36CBB7C}" dt="2025-03-26T20:55:08.170" v="32879"/>
          <ac:spMkLst>
            <pc:docMk/>
            <pc:sldMasterMk cId="657744253" sldId="2147483672"/>
            <ac:spMk id="182" creationId="{98E09968-2D7F-30EE-B2BC-33F6D063530D}"/>
          </ac:spMkLst>
        </pc:spChg>
        <pc:spChg chg="add del mod ord modVis">
          <ac:chgData name="ĐÀO TRANG" userId="361a03a9eef70802" providerId="LiveId" clId="{67B38E1A-7AE8-4165-B04B-7C3DC36CBB7C}" dt="2025-03-26T20:55:21.039" v="33051"/>
          <ac:spMkLst>
            <pc:docMk/>
            <pc:sldMasterMk cId="657744253" sldId="2147483672"/>
            <ac:spMk id="183" creationId="{79F3984A-BF5E-6DD8-CA8B-49172516716D}"/>
          </ac:spMkLst>
        </pc:spChg>
        <pc:spChg chg="add del mod ord modVis">
          <ac:chgData name="ĐÀO TRANG" userId="361a03a9eef70802" providerId="LiveId" clId="{67B38E1A-7AE8-4165-B04B-7C3DC36CBB7C}" dt="2025-03-26T20:55:34.006" v="33277"/>
          <ac:spMkLst>
            <pc:docMk/>
            <pc:sldMasterMk cId="657744253" sldId="2147483672"/>
            <ac:spMk id="184" creationId="{47C8F89D-8259-7FFE-3DD6-E07611D91BFC}"/>
          </ac:spMkLst>
        </pc:spChg>
        <pc:spChg chg="add del mod ord modVis">
          <ac:chgData name="ĐÀO TRANG" userId="361a03a9eef70802" providerId="LiveId" clId="{67B38E1A-7AE8-4165-B04B-7C3DC36CBB7C}" dt="2025-03-26T20:55:46.922" v="33505"/>
          <ac:spMkLst>
            <pc:docMk/>
            <pc:sldMasterMk cId="657744253" sldId="2147483672"/>
            <ac:spMk id="185" creationId="{045B8911-D0C6-04C9-A70E-3B7C6CFA218F}"/>
          </ac:spMkLst>
        </pc:spChg>
        <pc:spChg chg="add del mod ord modVis">
          <ac:chgData name="ĐÀO TRANG" userId="361a03a9eef70802" providerId="LiveId" clId="{67B38E1A-7AE8-4165-B04B-7C3DC36CBB7C}" dt="2025-03-26T20:56:02.277" v="33711"/>
          <ac:spMkLst>
            <pc:docMk/>
            <pc:sldMasterMk cId="657744253" sldId="2147483672"/>
            <ac:spMk id="186" creationId="{FF8A8496-8DC7-FF9B-2A1D-9B6F38457DAA}"/>
          </ac:spMkLst>
        </pc:spChg>
        <pc:spChg chg="add del mod ord modVis">
          <ac:chgData name="ĐÀO TRANG" userId="361a03a9eef70802" providerId="LiveId" clId="{67B38E1A-7AE8-4165-B04B-7C3DC36CBB7C}" dt="2025-03-26T20:56:17.974" v="33846"/>
          <ac:spMkLst>
            <pc:docMk/>
            <pc:sldMasterMk cId="657744253" sldId="2147483672"/>
            <ac:spMk id="187" creationId="{71ACD76C-D06C-6484-4303-9C619BC2FA84}"/>
          </ac:spMkLst>
        </pc:spChg>
        <pc:spChg chg="add del mod ord modVis">
          <ac:chgData name="ĐÀO TRANG" userId="361a03a9eef70802" providerId="LiveId" clId="{67B38E1A-7AE8-4165-B04B-7C3DC36CBB7C}" dt="2025-03-26T20:56:30.929" v="33980"/>
          <ac:spMkLst>
            <pc:docMk/>
            <pc:sldMasterMk cId="657744253" sldId="2147483672"/>
            <ac:spMk id="188" creationId="{379B655B-4BF0-46CE-58E5-811A3B2E877E}"/>
          </ac:spMkLst>
        </pc:spChg>
        <pc:spChg chg="add del mod ord modVis">
          <ac:chgData name="ĐÀO TRANG" userId="361a03a9eef70802" providerId="LiveId" clId="{67B38E1A-7AE8-4165-B04B-7C3DC36CBB7C}" dt="2025-03-26T20:58:22.699" v="34119"/>
          <ac:spMkLst>
            <pc:docMk/>
            <pc:sldMasterMk cId="657744253" sldId="2147483672"/>
            <ac:spMk id="189" creationId="{9DC5B2CD-91A1-3677-A67A-6D7D0B92662B}"/>
          </ac:spMkLst>
        </pc:spChg>
        <pc:spChg chg="add del mod ord modVis">
          <ac:chgData name="ĐÀO TRANG" userId="361a03a9eef70802" providerId="LiveId" clId="{67B38E1A-7AE8-4165-B04B-7C3DC36CBB7C}" dt="2025-03-26T21:48:57.745" v="34252"/>
          <ac:spMkLst>
            <pc:docMk/>
            <pc:sldMasterMk cId="657744253" sldId="2147483672"/>
            <ac:spMk id="190" creationId="{D9DA23B4-62A1-B719-209A-5CAC7E0D09EF}"/>
          </ac:spMkLst>
        </pc:spChg>
        <pc:spChg chg="add del mod ord modVis">
          <ac:chgData name="ĐÀO TRANG" userId="361a03a9eef70802" providerId="LiveId" clId="{67B38E1A-7AE8-4165-B04B-7C3DC36CBB7C}" dt="2025-03-26T21:49:24.197" v="34420"/>
          <ac:spMkLst>
            <pc:docMk/>
            <pc:sldMasterMk cId="657744253" sldId="2147483672"/>
            <ac:spMk id="191" creationId="{0542F02D-A607-835F-9E00-EAA16E0D114E}"/>
          </ac:spMkLst>
        </pc:spChg>
        <pc:spChg chg="add del mod ord modVis">
          <ac:chgData name="ĐÀO TRANG" userId="361a03a9eef70802" providerId="LiveId" clId="{67B38E1A-7AE8-4165-B04B-7C3DC36CBB7C}" dt="2025-03-26T21:50:41.434" v="34647"/>
          <ac:spMkLst>
            <pc:docMk/>
            <pc:sldMasterMk cId="657744253" sldId="2147483672"/>
            <ac:spMk id="192" creationId="{AF4F9C81-B92F-AD1B-0FD2-9E74D55DEAC2}"/>
          </ac:spMkLst>
        </pc:spChg>
        <pc:spChg chg="add del mod ord modVis">
          <ac:chgData name="ĐÀO TRANG" userId="361a03a9eef70802" providerId="LiveId" clId="{67B38E1A-7AE8-4165-B04B-7C3DC36CBB7C}" dt="2025-03-26T21:50:55.959" v="34838"/>
          <ac:spMkLst>
            <pc:docMk/>
            <pc:sldMasterMk cId="657744253" sldId="2147483672"/>
            <ac:spMk id="193" creationId="{E141CA33-C70F-9C34-C4EB-E96C7C0A37A0}"/>
          </ac:spMkLst>
        </pc:spChg>
        <pc:spChg chg="add del mod ord modVis">
          <ac:chgData name="ĐÀO TRANG" userId="361a03a9eef70802" providerId="LiveId" clId="{67B38E1A-7AE8-4165-B04B-7C3DC36CBB7C}" dt="2025-03-26T21:51:08.878" v="35045"/>
          <ac:spMkLst>
            <pc:docMk/>
            <pc:sldMasterMk cId="657744253" sldId="2147483672"/>
            <ac:spMk id="194" creationId="{F3446A54-B841-DDC2-C019-2E00D277DE61}"/>
          </ac:spMkLst>
        </pc:spChg>
        <pc:spChg chg="add del mod ord modVis">
          <ac:chgData name="ĐÀO TRANG" userId="361a03a9eef70802" providerId="LiveId" clId="{67B38E1A-7AE8-4165-B04B-7C3DC36CBB7C}" dt="2025-03-26T21:51:21.622" v="35219"/>
          <ac:spMkLst>
            <pc:docMk/>
            <pc:sldMasterMk cId="657744253" sldId="2147483672"/>
            <ac:spMk id="195" creationId="{CC4914FE-2245-0F1E-D634-584692DB0328}"/>
          </ac:spMkLst>
        </pc:spChg>
        <pc:spChg chg="add del mod ord modVis">
          <ac:chgData name="ĐÀO TRANG" userId="361a03a9eef70802" providerId="LiveId" clId="{67B38E1A-7AE8-4165-B04B-7C3DC36CBB7C}" dt="2025-03-26T21:51:34.478" v="35413"/>
          <ac:spMkLst>
            <pc:docMk/>
            <pc:sldMasterMk cId="657744253" sldId="2147483672"/>
            <ac:spMk id="196" creationId="{8A0DC1C5-94D1-4EAC-D3F0-CFA6F06D02C9}"/>
          </ac:spMkLst>
        </pc:spChg>
        <pc:spChg chg="add del mod ord modVis">
          <ac:chgData name="ĐÀO TRANG" userId="361a03a9eef70802" providerId="LiveId" clId="{67B38E1A-7AE8-4165-B04B-7C3DC36CBB7C}" dt="2025-03-26T21:53:27.793" v="35603"/>
          <ac:spMkLst>
            <pc:docMk/>
            <pc:sldMasterMk cId="657744253" sldId="2147483672"/>
            <ac:spMk id="197" creationId="{9F303095-457C-6FA5-32AF-82FAFB05CB69}"/>
          </ac:spMkLst>
        </pc:spChg>
        <pc:spChg chg="add del mod ord modVis">
          <ac:chgData name="ĐÀO TRANG" userId="361a03a9eef70802" providerId="LiveId" clId="{67B38E1A-7AE8-4165-B04B-7C3DC36CBB7C}" dt="2025-03-26T21:53:40.832" v="35850"/>
          <ac:spMkLst>
            <pc:docMk/>
            <pc:sldMasterMk cId="657744253" sldId="2147483672"/>
            <ac:spMk id="198" creationId="{515A0EA7-D554-408B-0545-D5FC066CA2B2}"/>
          </ac:spMkLst>
        </pc:spChg>
        <pc:spChg chg="add del mod ord modVis">
          <ac:chgData name="ĐÀO TRANG" userId="361a03a9eef70802" providerId="LiveId" clId="{67B38E1A-7AE8-4165-B04B-7C3DC36CBB7C}" dt="2025-03-26T21:53:55.679" v="36052"/>
          <ac:spMkLst>
            <pc:docMk/>
            <pc:sldMasterMk cId="657744253" sldId="2147483672"/>
            <ac:spMk id="199" creationId="{75F6C811-433B-EBBA-82D1-54353E9DC1D7}"/>
          </ac:spMkLst>
        </pc:spChg>
        <pc:spChg chg="add del mod ord modVis">
          <ac:chgData name="ĐÀO TRANG" userId="361a03a9eef70802" providerId="LiveId" clId="{67B38E1A-7AE8-4165-B04B-7C3DC36CBB7C}" dt="2025-03-26T21:54:08.524" v="36216"/>
          <ac:spMkLst>
            <pc:docMk/>
            <pc:sldMasterMk cId="657744253" sldId="2147483672"/>
            <ac:spMk id="200" creationId="{151BDDD7-1245-EE04-82F4-107A96DFFF4A}"/>
          </ac:spMkLst>
        </pc:spChg>
        <pc:spChg chg="add del mod ord modVis">
          <ac:chgData name="ĐÀO TRANG" userId="361a03a9eef70802" providerId="LiveId" clId="{67B38E1A-7AE8-4165-B04B-7C3DC36CBB7C}" dt="2025-03-26T21:54:21.929" v="36379"/>
          <ac:spMkLst>
            <pc:docMk/>
            <pc:sldMasterMk cId="657744253" sldId="2147483672"/>
            <ac:spMk id="201" creationId="{19012826-5FE0-81EE-60F7-9D8945CA51BA}"/>
          </ac:spMkLst>
        </pc:spChg>
        <pc:spChg chg="add del mod ord modVis">
          <ac:chgData name="ĐÀO TRANG" userId="361a03a9eef70802" providerId="LiveId" clId="{67B38E1A-7AE8-4165-B04B-7C3DC36CBB7C}" dt="2025-03-26T21:54:36.778" v="36541"/>
          <ac:spMkLst>
            <pc:docMk/>
            <pc:sldMasterMk cId="657744253" sldId="2147483672"/>
            <ac:spMk id="202" creationId="{F4620022-775D-5BE8-CCB4-85C6E1D71F46}"/>
          </ac:spMkLst>
        </pc:spChg>
        <pc:spChg chg="add del mod ord modVis">
          <ac:chgData name="ĐÀO TRANG" userId="361a03a9eef70802" providerId="LiveId" clId="{67B38E1A-7AE8-4165-B04B-7C3DC36CBB7C}" dt="2025-03-26T22:21:02.237" v="36710"/>
          <ac:spMkLst>
            <pc:docMk/>
            <pc:sldMasterMk cId="657744253" sldId="2147483672"/>
            <ac:spMk id="203" creationId="{81A3E993-B2A6-EA70-5EEF-4F0A6B0C2B42}"/>
          </ac:spMkLst>
        </pc:spChg>
        <pc:spChg chg="add del mod ord modVis">
          <ac:chgData name="ĐÀO TRANG" userId="361a03a9eef70802" providerId="LiveId" clId="{67B38E1A-7AE8-4165-B04B-7C3DC36CBB7C}" dt="2025-03-26T22:21:16.757" v="36891"/>
          <ac:spMkLst>
            <pc:docMk/>
            <pc:sldMasterMk cId="657744253" sldId="2147483672"/>
            <ac:spMk id="204" creationId="{6CCA9D53-F2C6-1045-9640-5E796960A458}"/>
          </ac:spMkLst>
        </pc:spChg>
        <pc:spChg chg="add del mod ord modVis">
          <ac:chgData name="ĐÀO TRANG" userId="361a03a9eef70802" providerId="LiveId" clId="{67B38E1A-7AE8-4165-B04B-7C3DC36CBB7C}" dt="2025-03-26T22:21:31.525" v="37064"/>
          <ac:spMkLst>
            <pc:docMk/>
            <pc:sldMasterMk cId="657744253" sldId="2147483672"/>
            <ac:spMk id="205" creationId="{BE0C39DA-A1BF-4C89-B046-D37A4A22FFE6}"/>
          </ac:spMkLst>
        </pc:spChg>
        <pc:spChg chg="add del mod ord modVis">
          <ac:chgData name="ĐÀO TRANG" userId="361a03a9eef70802" providerId="LiveId" clId="{67B38E1A-7AE8-4165-B04B-7C3DC36CBB7C}" dt="2025-03-26T22:22:07.187" v="37226"/>
          <ac:spMkLst>
            <pc:docMk/>
            <pc:sldMasterMk cId="657744253" sldId="2147483672"/>
            <ac:spMk id="206" creationId="{39DDA15F-7ABD-16D7-C398-901C50213BF6}"/>
          </ac:spMkLst>
        </pc:spChg>
        <pc:spChg chg="add del mod ord modVis">
          <ac:chgData name="ĐÀO TRANG" userId="361a03a9eef70802" providerId="LiveId" clId="{67B38E1A-7AE8-4165-B04B-7C3DC36CBB7C}" dt="2025-03-26T22:22:20.003" v="37442"/>
          <ac:spMkLst>
            <pc:docMk/>
            <pc:sldMasterMk cId="657744253" sldId="2147483672"/>
            <ac:spMk id="207" creationId="{A09989DB-634C-F5C9-2737-532707B33D12}"/>
          </ac:spMkLst>
        </pc:spChg>
        <pc:spChg chg="add del mod ord modVis">
          <ac:chgData name="ĐÀO TRANG" userId="361a03a9eef70802" providerId="LiveId" clId="{67B38E1A-7AE8-4165-B04B-7C3DC36CBB7C}" dt="2025-03-26T22:22:33.234" v="37638"/>
          <ac:spMkLst>
            <pc:docMk/>
            <pc:sldMasterMk cId="657744253" sldId="2147483672"/>
            <ac:spMk id="208" creationId="{97F24E15-A805-6E34-3803-264109879284}"/>
          </ac:spMkLst>
        </pc:spChg>
        <pc:spChg chg="add del mod ord modVis">
          <ac:chgData name="ĐÀO TRANG" userId="361a03a9eef70802" providerId="LiveId" clId="{67B38E1A-7AE8-4165-B04B-7C3DC36CBB7C}" dt="2025-03-26T22:22:46.198" v="37846"/>
          <ac:spMkLst>
            <pc:docMk/>
            <pc:sldMasterMk cId="657744253" sldId="2147483672"/>
            <ac:spMk id="209" creationId="{E7B02D86-2AB8-209D-71CD-A898DE392396}"/>
          </ac:spMkLst>
        </pc:spChg>
        <pc:spChg chg="add del mod ord modVis">
          <ac:chgData name="ĐÀO TRANG" userId="361a03a9eef70802" providerId="LiveId" clId="{67B38E1A-7AE8-4165-B04B-7C3DC36CBB7C}" dt="2025-03-26T22:22:59.138" v="38031"/>
          <ac:spMkLst>
            <pc:docMk/>
            <pc:sldMasterMk cId="657744253" sldId="2147483672"/>
            <ac:spMk id="210" creationId="{E5951337-437E-0DE5-2276-871BBF4D0960}"/>
          </ac:spMkLst>
        </pc:spChg>
        <pc:spChg chg="add del mod ord modVis">
          <ac:chgData name="ĐÀO TRANG" userId="361a03a9eef70802" providerId="LiveId" clId="{67B38E1A-7AE8-4165-B04B-7C3DC36CBB7C}" dt="2025-03-26T22:23:13.751" v="38202"/>
          <ac:spMkLst>
            <pc:docMk/>
            <pc:sldMasterMk cId="657744253" sldId="2147483672"/>
            <ac:spMk id="211" creationId="{311E3DEF-5BC8-FE18-5489-80067E7CBB6A}"/>
          </ac:spMkLst>
        </pc:spChg>
        <pc:spChg chg="add del mod ord modVis">
          <ac:chgData name="ĐÀO TRANG" userId="361a03a9eef70802" providerId="LiveId" clId="{67B38E1A-7AE8-4165-B04B-7C3DC36CBB7C}" dt="2025-03-26T22:24:37.362" v="38363"/>
          <ac:spMkLst>
            <pc:docMk/>
            <pc:sldMasterMk cId="657744253" sldId="2147483672"/>
            <ac:spMk id="212" creationId="{FFB0EAB3-D491-4301-258F-E2A1254DC1FA}"/>
          </ac:spMkLst>
        </pc:spChg>
        <pc:spChg chg="add del mod ord modVis">
          <ac:chgData name="ĐÀO TRANG" userId="361a03a9eef70802" providerId="LiveId" clId="{67B38E1A-7AE8-4165-B04B-7C3DC36CBB7C}" dt="2025-03-26T22:26:36.770" v="39044"/>
          <ac:spMkLst>
            <pc:docMk/>
            <pc:sldMasterMk cId="657744253" sldId="2147483672"/>
            <ac:spMk id="213" creationId="{B8A49E18-4F81-890D-14BA-565B6E9E1A02}"/>
          </ac:spMkLst>
        </pc:spChg>
        <pc:spChg chg="add mod ord">
          <ac:chgData name="ĐÀO TRANG" userId="361a03a9eef70802" providerId="LiveId" clId="{67B38E1A-7AE8-4165-B04B-7C3DC36CBB7C}" dt="2025-03-26T22:26:22.456" v="38766"/>
          <ac:spMkLst>
            <pc:docMk/>
            <pc:sldMasterMk cId="657744253" sldId="2147483672"/>
            <ac:spMk id="214" creationId="{3A4297C3-5B23-ECD4-9DA5-95CA44777915}"/>
          </ac:spMkLst>
        </pc:spChg>
        <pc:spChg chg="add mod ord">
          <ac:chgData name="ĐÀO TRANG" userId="361a03a9eef70802" providerId="LiveId" clId="{67B38E1A-7AE8-4165-B04B-7C3DC36CBB7C}" dt="2025-03-26T22:26:25.847" v="39017"/>
          <ac:spMkLst>
            <pc:docMk/>
            <pc:sldMasterMk cId="657744253" sldId="2147483672"/>
            <ac:spMk id="215" creationId="{97E2B103-BC86-2350-3A74-9016598B7E68}"/>
          </ac:spMkLst>
        </pc:spChg>
        <pc:spChg chg="add del mod ord modVis">
          <ac:chgData name="ĐÀO TRANG" userId="361a03a9eef70802" providerId="LiveId" clId="{67B38E1A-7AE8-4165-B04B-7C3DC36CBB7C}" dt="2025-03-26T22:26:49.965" v="39245"/>
          <ac:spMkLst>
            <pc:docMk/>
            <pc:sldMasterMk cId="657744253" sldId="2147483672"/>
            <ac:spMk id="216" creationId="{3DF39CA4-4CF9-84AB-6498-E7C9C97FAD6B}"/>
          </ac:spMkLst>
        </pc:spChg>
        <pc:spChg chg="add del mod ord modVis">
          <ac:chgData name="ĐÀO TRANG" userId="361a03a9eef70802" providerId="LiveId" clId="{67B38E1A-7AE8-4165-B04B-7C3DC36CBB7C}" dt="2025-03-26T22:30:33.597" v="39409"/>
          <ac:spMkLst>
            <pc:docMk/>
            <pc:sldMasterMk cId="657744253" sldId="2147483672"/>
            <ac:spMk id="217" creationId="{BC596872-6E6D-B34A-CBFE-85B7FEB08E5D}"/>
          </ac:spMkLst>
        </pc:spChg>
        <pc:spChg chg="add del mod ord modVis">
          <ac:chgData name="ĐÀO TRANG" userId="361a03a9eef70802" providerId="LiveId" clId="{67B38E1A-7AE8-4165-B04B-7C3DC36CBB7C}" dt="2025-03-26T22:31:07.416" v="39570"/>
          <ac:spMkLst>
            <pc:docMk/>
            <pc:sldMasterMk cId="657744253" sldId="2147483672"/>
            <ac:spMk id="218" creationId="{362BDB5E-29CB-88D6-B6F1-94C9CA5F8A2F}"/>
          </ac:spMkLst>
        </pc:spChg>
        <pc:spChg chg="add del mod ord modVis">
          <ac:chgData name="ĐÀO TRANG" userId="361a03a9eef70802" providerId="LiveId" clId="{67B38E1A-7AE8-4165-B04B-7C3DC36CBB7C}" dt="2025-03-26T22:31:20.524" v="39731"/>
          <ac:spMkLst>
            <pc:docMk/>
            <pc:sldMasterMk cId="657744253" sldId="2147483672"/>
            <ac:spMk id="219" creationId="{B98EC76C-C2A7-3F91-E88E-4786D70AFEF0}"/>
          </ac:spMkLst>
        </pc:spChg>
        <pc:spChg chg="add del mod ord modVis">
          <ac:chgData name="ĐÀO TRANG" userId="361a03a9eef70802" providerId="LiveId" clId="{67B38E1A-7AE8-4165-B04B-7C3DC36CBB7C}" dt="2025-03-26T22:31:35.321" v="39892"/>
          <ac:spMkLst>
            <pc:docMk/>
            <pc:sldMasterMk cId="657744253" sldId="2147483672"/>
            <ac:spMk id="220" creationId="{BB9A51DE-733A-B76A-3A8A-148DAC70C4AC}"/>
          </ac:spMkLst>
        </pc:spChg>
        <pc:spChg chg="add del mod ord modVis">
          <ac:chgData name="ĐÀO TRANG" userId="361a03a9eef70802" providerId="LiveId" clId="{67B38E1A-7AE8-4165-B04B-7C3DC36CBB7C}" dt="2025-03-26T22:31:49.066" v="40053"/>
          <ac:spMkLst>
            <pc:docMk/>
            <pc:sldMasterMk cId="657744253" sldId="2147483672"/>
            <ac:spMk id="221" creationId="{3680BF87-00B1-86A8-26DA-AF5AFC1E8298}"/>
          </ac:spMkLst>
        </pc:spChg>
        <pc:spChg chg="add del mod ord modVis">
          <ac:chgData name="ĐÀO TRANG" userId="361a03a9eef70802" providerId="LiveId" clId="{67B38E1A-7AE8-4165-B04B-7C3DC36CBB7C}" dt="2025-03-26T22:32:04.422" v="40214"/>
          <ac:spMkLst>
            <pc:docMk/>
            <pc:sldMasterMk cId="657744253" sldId="2147483672"/>
            <ac:spMk id="222" creationId="{E33D0DCE-3776-79E7-3AAD-56C9E76DCF55}"/>
          </ac:spMkLst>
        </pc:spChg>
        <pc:spChg chg="add del mod ord modVis">
          <ac:chgData name="ĐÀO TRANG" userId="361a03a9eef70802" providerId="LiveId" clId="{67B38E1A-7AE8-4165-B04B-7C3DC36CBB7C}" dt="2025-03-26T22:32:49.189" v="40391"/>
          <ac:spMkLst>
            <pc:docMk/>
            <pc:sldMasterMk cId="657744253" sldId="2147483672"/>
            <ac:spMk id="223" creationId="{CF052E55-7BF9-8C0A-4830-C950647D186F}"/>
          </ac:spMkLst>
        </pc:spChg>
        <pc:spChg chg="add del mod ord modVis">
          <ac:chgData name="ĐÀO TRANG" userId="361a03a9eef70802" providerId="LiveId" clId="{67B38E1A-7AE8-4165-B04B-7C3DC36CBB7C}" dt="2025-03-26T22:33:03.736" v="40594"/>
          <ac:spMkLst>
            <pc:docMk/>
            <pc:sldMasterMk cId="657744253" sldId="2147483672"/>
            <ac:spMk id="224" creationId="{B6EC4092-4D62-73D8-0008-B421A6F085EF}"/>
          </ac:spMkLst>
        </pc:spChg>
        <pc:spChg chg="add del mod ord modVis">
          <ac:chgData name="ĐÀO TRANG" userId="361a03a9eef70802" providerId="LiveId" clId="{67B38E1A-7AE8-4165-B04B-7C3DC36CBB7C}" dt="2025-03-26T22:33:18.528" v="40847"/>
          <ac:spMkLst>
            <pc:docMk/>
            <pc:sldMasterMk cId="657744253" sldId="2147483672"/>
            <ac:spMk id="225" creationId="{707375F9-952A-9FBF-6AE6-4BDE3F4B860F}"/>
          </ac:spMkLst>
        </pc:spChg>
        <pc:spChg chg="add del mod ord modVis">
          <ac:chgData name="ĐÀO TRANG" userId="361a03a9eef70802" providerId="LiveId" clId="{67B38E1A-7AE8-4165-B04B-7C3DC36CBB7C}" dt="2025-03-26T22:33:31.488" v="41059"/>
          <ac:spMkLst>
            <pc:docMk/>
            <pc:sldMasterMk cId="657744253" sldId="2147483672"/>
            <ac:spMk id="226" creationId="{4D560085-9F20-0EC7-4501-61739CF12A5E}"/>
          </ac:spMkLst>
        </pc:spChg>
        <pc:spChg chg="add del mod ord modVis">
          <ac:chgData name="ĐÀO TRANG" userId="361a03a9eef70802" providerId="LiveId" clId="{67B38E1A-7AE8-4165-B04B-7C3DC36CBB7C}" dt="2025-03-26T22:33:44.421" v="41220"/>
          <ac:spMkLst>
            <pc:docMk/>
            <pc:sldMasterMk cId="657744253" sldId="2147483672"/>
            <ac:spMk id="227" creationId="{4C66BD9B-E2A3-2FF4-0DAF-78E55841556A}"/>
          </ac:spMkLst>
        </pc:spChg>
        <pc:spChg chg="add del mod ord modVis">
          <ac:chgData name="ĐÀO TRANG" userId="361a03a9eef70802" providerId="LiveId" clId="{67B38E1A-7AE8-4165-B04B-7C3DC36CBB7C}" dt="2025-03-26T22:34:13.984" v="41381"/>
          <ac:spMkLst>
            <pc:docMk/>
            <pc:sldMasterMk cId="657744253" sldId="2147483672"/>
            <ac:spMk id="228" creationId="{3D5DD491-ACC0-3CBB-3EA3-CF9A0005F3A4}"/>
          </ac:spMkLst>
        </pc:spChg>
        <pc:spChg chg="add del mod ord modVis">
          <ac:chgData name="ĐÀO TRANG" userId="361a03a9eef70802" providerId="LiveId" clId="{67B38E1A-7AE8-4165-B04B-7C3DC36CBB7C}" dt="2025-03-26T22:37:36.282" v="41541"/>
          <ac:spMkLst>
            <pc:docMk/>
            <pc:sldMasterMk cId="657744253" sldId="2147483672"/>
            <ac:spMk id="229" creationId="{891EC672-F819-4662-1AC9-85F958662A04}"/>
          </ac:spMkLst>
        </pc:spChg>
        <pc:spChg chg="add del mod ord modVis">
          <ac:chgData name="ĐÀO TRANG" userId="361a03a9eef70802" providerId="LiveId" clId="{67B38E1A-7AE8-4165-B04B-7C3DC36CBB7C}" dt="2025-03-26T22:37:51.423" v="41725"/>
          <ac:spMkLst>
            <pc:docMk/>
            <pc:sldMasterMk cId="657744253" sldId="2147483672"/>
            <ac:spMk id="230" creationId="{6F71C73C-D1EF-01C5-82B1-B551E0BEAB55}"/>
          </ac:spMkLst>
        </pc:spChg>
        <pc:spChg chg="add del mod ord modVis">
          <ac:chgData name="ĐÀO TRANG" userId="361a03a9eef70802" providerId="LiveId" clId="{67B38E1A-7AE8-4165-B04B-7C3DC36CBB7C}" dt="2025-03-26T22:38:04.590" v="41920"/>
          <ac:spMkLst>
            <pc:docMk/>
            <pc:sldMasterMk cId="657744253" sldId="2147483672"/>
            <ac:spMk id="231" creationId="{8A7E9D4C-AA8C-DB05-4C6B-35E7FC686025}"/>
          </ac:spMkLst>
        </pc:spChg>
        <pc:spChg chg="add del mod ord modVis">
          <ac:chgData name="ĐÀO TRANG" userId="361a03a9eef70802" providerId="LiveId" clId="{67B38E1A-7AE8-4165-B04B-7C3DC36CBB7C}" dt="2025-03-26T22:38:17.807" v="42143"/>
          <ac:spMkLst>
            <pc:docMk/>
            <pc:sldMasterMk cId="657744253" sldId="2147483672"/>
            <ac:spMk id="232" creationId="{A4C1A615-8DA5-0C9C-6EF7-439D34A73A80}"/>
          </ac:spMkLst>
        </pc:spChg>
        <pc:spChg chg="add del mod ord modVis">
          <ac:chgData name="ĐÀO TRANG" userId="361a03a9eef70802" providerId="LiveId" clId="{67B38E1A-7AE8-4165-B04B-7C3DC36CBB7C}" dt="2025-03-26T22:38:31.142" v="42373"/>
          <ac:spMkLst>
            <pc:docMk/>
            <pc:sldMasterMk cId="657744253" sldId="2147483672"/>
            <ac:spMk id="233" creationId="{75C671C5-5E6C-A0EB-C899-837D73AA3460}"/>
          </ac:spMkLst>
        </pc:spChg>
        <pc:spChg chg="add del mod ord modVis">
          <ac:chgData name="ĐÀO TRANG" userId="361a03a9eef70802" providerId="LiveId" clId="{67B38E1A-7AE8-4165-B04B-7C3DC36CBB7C}" dt="2025-03-26T22:38:45.379" v="42572"/>
          <ac:spMkLst>
            <pc:docMk/>
            <pc:sldMasterMk cId="657744253" sldId="2147483672"/>
            <ac:spMk id="234" creationId="{EF2847A6-EF9A-1BF7-E3E9-D909EF44D256}"/>
          </ac:spMkLst>
        </pc:spChg>
        <pc:spChg chg="add del mod ord modVis">
          <ac:chgData name="ĐÀO TRANG" userId="361a03a9eef70802" providerId="LiveId" clId="{67B38E1A-7AE8-4165-B04B-7C3DC36CBB7C}" dt="2025-03-26T22:38:58.639" v="42763"/>
          <ac:spMkLst>
            <pc:docMk/>
            <pc:sldMasterMk cId="657744253" sldId="2147483672"/>
            <ac:spMk id="235" creationId="{C4270A6C-C88E-040A-E518-A7EB959BEE22}"/>
          </ac:spMkLst>
        </pc:spChg>
        <pc:spChg chg="add del mod ord modVis">
          <ac:chgData name="ĐÀO TRANG" userId="361a03a9eef70802" providerId="LiveId" clId="{67B38E1A-7AE8-4165-B04B-7C3DC36CBB7C}" dt="2025-03-26T22:39:12.171" v="42994"/>
          <ac:spMkLst>
            <pc:docMk/>
            <pc:sldMasterMk cId="657744253" sldId="2147483672"/>
            <ac:spMk id="236" creationId="{BEC5201E-F7C9-0446-51BC-AEB1B63B8119}"/>
          </ac:spMkLst>
        </pc:spChg>
        <pc:spChg chg="add del mod ord modVis">
          <ac:chgData name="ĐÀO TRANG" userId="361a03a9eef70802" providerId="LiveId" clId="{67B38E1A-7AE8-4165-B04B-7C3DC36CBB7C}" dt="2025-03-26T22:39:27.424" v="43201"/>
          <ac:spMkLst>
            <pc:docMk/>
            <pc:sldMasterMk cId="657744253" sldId="2147483672"/>
            <ac:spMk id="237" creationId="{BD5B6FAE-A96B-BDA9-6031-3113326A0A3C}"/>
          </ac:spMkLst>
        </pc:spChg>
        <pc:spChg chg="add del mod ord modVis">
          <ac:chgData name="ĐÀO TRANG" userId="361a03a9eef70802" providerId="LiveId" clId="{67B38E1A-7AE8-4165-B04B-7C3DC36CBB7C}" dt="2025-03-26T22:39:40.566" v="43384"/>
          <ac:spMkLst>
            <pc:docMk/>
            <pc:sldMasterMk cId="657744253" sldId="2147483672"/>
            <ac:spMk id="238" creationId="{78FB9DBC-EFBF-F784-CC79-81D9A0262E9B}"/>
          </ac:spMkLst>
        </pc:spChg>
        <pc:spChg chg="add del mod ord modVis">
          <ac:chgData name="ĐÀO TRANG" userId="361a03a9eef70802" providerId="LiveId" clId="{67B38E1A-7AE8-4165-B04B-7C3DC36CBB7C}" dt="2025-03-26T22:40:54.173" v="43568"/>
          <ac:spMkLst>
            <pc:docMk/>
            <pc:sldMasterMk cId="657744253" sldId="2147483672"/>
            <ac:spMk id="239" creationId="{93610C9D-5E7E-6FFC-6ADE-8F0B89952045}"/>
          </ac:spMkLst>
        </pc:spChg>
        <pc:spChg chg="add del mod ord modVis">
          <ac:chgData name="ĐÀO TRANG" userId="361a03a9eef70802" providerId="LiveId" clId="{67B38E1A-7AE8-4165-B04B-7C3DC36CBB7C}" dt="2025-03-26T22:41:08.406" v="43750"/>
          <ac:spMkLst>
            <pc:docMk/>
            <pc:sldMasterMk cId="657744253" sldId="2147483672"/>
            <ac:spMk id="240" creationId="{C4D1817B-B658-0469-2477-11689AA51FE5}"/>
          </ac:spMkLst>
        </pc:spChg>
        <pc:spChg chg="add del mod ord modVis">
          <ac:chgData name="ĐÀO TRANG" userId="361a03a9eef70802" providerId="LiveId" clId="{67B38E1A-7AE8-4165-B04B-7C3DC36CBB7C}" dt="2025-03-26T22:41:22.343" v="43936"/>
          <ac:spMkLst>
            <pc:docMk/>
            <pc:sldMasterMk cId="657744253" sldId="2147483672"/>
            <ac:spMk id="241" creationId="{D5B5C124-77A5-1AEA-953A-38DB9B745A03}"/>
          </ac:spMkLst>
        </pc:spChg>
        <pc:spChg chg="add del mod ord modVis">
          <ac:chgData name="ĐÀO TRANG" userId="361a03a9eef70802" providerId="LiveId" clId="{67B38E1A-7AE8-4165-B04B-7C3DC36CBB7C}" dt="2025-03-26T22:41:37.469" v="44124"/>
          <ac:spMkLst>
            <pc:docMk/>
            <pc:sldMasterMk cId="657744253" sldId="2147483672"/>
            <ac:spMk id="242" creationId="{E7A7F1F3-5799-D49B-25CE-D0C1E0F12536}"/>
          </ac:spMkLst>
        </pc:spChg>
        <pc:spChg chg="add del mod ord modVis">
          <ac:chgData name="ĐÀO TRANG" userId="361a03a9eef70802" providerId="LiveId" clId="{67B38E1A-7AE8-4165-B04B-7C3DC36CBB7C}" dt="2025-03-26T22:41:50.590" v="44309"/>
          <ac:spMkLst>
            <pc:docMk/>
            <pc:sldMasterMk cId="657744253" sldId="2147483672"/>
            <ac:spMk id="243" creationId="{E7796F25-0788-8EA8-048A-0BD0C14889B0}"/>
          </ac:spMkLst>
        </pc:spChg>
        <pc:spChg chg="add del mod ord modVis">
          <ac:chgData name="ĐÀO TRANG" userId="361a03a9eef70802" providerId="LiveId" clId="{67B38E1A-7AE8-4165-B04B-7C3DC36CBB7C}" dt="2025-03-26T22:42:24.980" v="44494"/>
          <ac:spMkLst>
            <pc:docMk/>
            <pc:sldMasterMk cId="657744253" sldId="2147483672"/>
            <ac:spMk id="244" creationId="{FC880408-1669-DC03-F6AE-0CD48FE5984E}"/>
          </ac:spMkLst>
        </pc:spChg>
        <pc:spChg chg="add del mod ord modVis">
          <ac:chgData name="ĐÀO TRANG" userId="361a03a9eef70802" providerId="LiveId" clId="{67B38E1A-7AE8-4165-B04B-7C3DC36CBB7C}" dt="2025-03-26T22:42:38.290" v="44676"/>
          <ac:spMkLst>
            <pc:docMk/>
            <pc:sldMasterMk cId="657744253" sldId="2147483672"/>
            <ac:spMk id="245" creationId="{E5D1BB4E-2E3A-066A-F8D4-709093C4A9F8}"/>
          </ac:spMkLst>
        </pc:spChg>
        <pc:spChg chg="add del mod ord modVis">
          <ac:chgData name="ĐÀO TRANG" userId="361a03a9eef70802" providerId="LiveId" clId="{67B38E1A-7AE8-4165-B04B-7C3DC36CBB7C}" dt="2025-03-26T22:42:51.460" v="44865"/>
          <ac:spMkLst>
            <pc:docMk/>
            <pc:sldMasterMk cId="657744253" sldId="2147483672"/>
            <ac:spMk id="246" creationId="{244A3512-9414-B2A0-FDBD-BE4864C35177}"/>
          </ac:spMkLst>
        </pc:spChg>
        <pc:spChg chg="add del mod ord modVis">
          <ac:chgData name="ĐÀO TRANG" userId="361a03a9eef70802" providerId="LiveId" clId="{67B38E1A-7AE8-4165-B04B-7C3DC36CBB7C}" dt="2025-03-26T22:43:04.641" v="45046"/>
          <ac:spMkLst>
            <pc:docMk/>
            <pc:sldMasterMk cId="657744253" sldId="2147483672"/>
            <ac:spMk id="247" creationId="{36D7FF8A-0C88-BE3E-B353-70AE8843AA6E}"/>
          </ac:spMkLst>
        </pc:spChg>
        <pc:spChg chg="add del mod ord modVis">
          <ac:chgData name="ĐÀO TRANG" userId="361a03a9eef70802" providerId="LiveId" clId="{67B38E1A-7AE8-4165-B04B-7C3DC36CBB7C}" dt="2025-03-26T22:43:17.942" v="45247"/>
          <ac:spMkLst>
            <pc:docMk/>
            <pc:sldMasterMk cId="657744253" sldId="2147483672"/>
            <ac:spMk id="248" creationId="{36156C90-EC93-DDF4-DCBD-E6DC0033A504}"/>
          </ac:spMkLst>
        </pc:spChg>
        <pc:spChg chg="add del mod ord modVis">
          <ac:chgData name="ĐÀO TRANG" userId="361a03a9eef70802" providerId="LiveId" clId="{67B38E1A-7AE8-4165-B04B-7C3DC36CBB7C}" dt="2025-03-26T22:43:31.531" v="45429"/>
          <ac:spMkLst>
            <pc:docMk/>
            <pc:sldMasterMk cId="657744253" sldId="2147483672"/>
            <ac:spMk id="249" creationId="{A956BA77-5B20-60A2-0AC5-899E24F97480}"/>
          </ac:spMkLst>
        </pc:spChg>
        <pc:spChg chg="add del mod ord modVis">
          <ac:chgData name="ĐÀO TRANG" userId="361a03a9eef70802" providerId="LiveId" clId="{67B38E1A-7AE8-4165-B04B-7C3DC36CBB7C}" dt="2025-03-26T22:44:33.490" v="45615"/>
          <ac:spMkLst>
            <pc:docMk/>
            <pc:sldMasterMk cId="657744253" sldId="2147483672"/>
            <ac:spMk id="250" creationId="{F66B5F0B-E1FC-E49A-3F7E-999E4522B912}"/>
          </ac:spMkLst>
        </pc:spChg>
        <pc:spChg chg="add del mod ord modVis">
          <ac:chgData name="ĐÀO TRANG" userId="361a03a9eef70802" providerId="LiveId" clId="{67B38E1A-7AE8-4165-B04B-7C3DC36CBB7C}" dt="2025-03-26T22:44:48.680" v="45798"/>
          <ac:spMkLst>
            <pc:docMk/>
            <pc:sldMasterMk cId="657744253" sldId="2147483672"/>
            <ac:spMk id="251" creationId="{00DD1229-9F05-41FC-E1D6-6DD2DE1B9924}"/>
          </ac:spMkLst>
        </pc:spChg>
        <pc:spChg chg="add del mod ord modVis">
          <ac:chgData name="ĐÀO TRANG" userId="361a03a9eef70802" providerId="LiveId" clId="{67B38E1A-7AE8-4165-B04B-7C3DC36CBB7C}" dt="2025-03-26T22:45:34.528" v="45980"/>
          <ac:spMkLst>
            <pc:docMk/>
            <pc:sldMasterMk cId="657744253" sldId="2147483672"/>
            <ac:spMk id="252" creationId="{49268F64-E5DD-4269-8B61-79DE85CBCFEE}"/>
          </ac:spMkLst>
        </pc:spChg>
        <pc:spChg chg="add del mod ord modVis">
          <ac:chgData name="ĐÀO TRANG" userId="361a03a9eef70802" providerId="LiveId" clId="{67B38E1A-7AE8-4165-B04B-7C3DC36CBB7C}" dt="2025-03-26T22:45:49.604" v="46162"/>
          <ac:spMkLst>
            <pc:docMk/>
            <pc:sldMasterMk cId="657744253" sldId="2147483672"/>
            <ac:spMk id="253" creationId="{106A5D94-2891-1957-C10F-36FE9D493D60}"/>
          </ac:spMkLst>
        </pc:spChg>
        <pc:spChg chg="add del mod ord modVis">
          <ac:chgData name="ĐÀO TRANG" userId="361a03a9eef70802" providerId="LiveId" clId="{67B38E1A-7AE8-4165-B04B-7C3DC36CBB7C}" dt="2025-03-26T22:47:54.139" v="46347"/>
          <ac:spMkLst>
            <pc:docMk/>
            <pc:sldMasterMk cId="657744253" sldId="2147483672"/>
            <ac:spMk id="254" creationId="{296C7931-031D-2AB0-E584-F5C6A4D26C24}"/>
          </ac:spMkLst>
        </pc:spChg>
        <pc:spChg chg="add del mod ord modVis">
          <ac:chgData name="ĐÀO TRANG" userId="361a03a9eef70802" providerId="LiveId" clId="{67B38E1A-7AE8-4165-B04B-7C3DC36CBB7C}" dt="2025-03-26T22:48:08.769" v="46535"/>
          <ac:spMkLst>
            <pc:docMk/>
            <pc:sldMasterMk cId="657744253" sldId="2147483672"/>
            <ac:spMk id="255" creationId="{7CE1EB14-86F4-7055-1E4B-A6FA43E4040E}"/>
          </ac:spMkLst>
        </pc:spChg>
        <pc:spChg chg="add del mod ord modVis">
          <ac:chgData name="ĐÀO TRANG" userId="361a03a9eef70802" providerId="LiveId" clId="{67B38E1A-7AE8-4165-B04B-7C3DC36CBB7C}" dt="2025-03-26T22:48:22.358" v="46722"/>
          <ac:spMkLst>
            <pc:docMk/>
            <pc:sldMasterMk cId="657744253" sldId="2147483672"/>
            <ac:spMk id="256" creationId="{465792AC-E824-E96E-BBB5-08A7BB5161FE}"/>
          </ac:spMkLst>
        </pc:spChg>
        <pc:spChg chg="add del mod ord modVis">
          <ac:chgData name="ĐÀO TRANG" userId="361a03a9eef70802" providerId="LiveId" clId="{67B38E1A-7AE8-4165-B04B-7C3DC36CBB7C}" dt="2025-03-26T22:48:40.890" v="46905"/>
          <ac:spMkLst>
            <pc:docMk/>
            <pc:sldMasterMk cId="657744253" sldId="2147483672"/>
            <ac:spMk id="257" creationId="{90EFEB7C-13C8-3B8A-CACA-7FD64B21AF6B}"/>
          </ac:spMkLst>
        </pc:spChg>
        <pc:spChg chg="add del mod ord modVis">
          <ac:chgData name="ĐÀO TRANG" userId="361a03a9eef70802" providerId="LiveId" clId="{67B38E1A-7AE8-4165-B04B-7C3DC36CBB7C}" dt="2025-03-26T22:48:54.307" v="47091"/>
          <ac:spMkLst>
            <pc:docMk/>
            <pc:sldMasterMk cId="657744253" sldId="2147483672"/>
            <ac:spMk id="258" creationId="{E19CA372-A803-1F22-19FC-FE0CD9EA6429}"/>
          </ac:spMkLst>
        </pc:spChg>
        <pc:spChg chg="add del mod ord modVis">
          <ac:chgData name="ĐÀO TRANG" userId="361a03a9eef70802" providerId="LiveId" clId="{67B38E1A-7AE8-4165-B04B-7C3DC36CBB7C}" dt="2025-03-26T22:49:07.711" v="47309"/>
          <ac:spMkLst>
            <pc:docMk/>
            <pc:sldMasterMk cId="657744253" sldId="2147483672"/>
            <ac:spMk id="259" creationId="{FAF8F8AF-C926-A5E4-B0A5-B640BDDA7989}"/>
          </ac:spMkLst>
        </pc:spChg>
        <pc:spChg chg="add del mod ord modVis">
          <ac:chgData name="ĐÀO TRANG" userId="361a03a9eef70802" providerId="LiveId" clId="{67B38E1A-7AE8-4165-B04B-7C3DC36CBB7C}" dt="2025-03-26T22:49:21.954" v="47508"/>
          <ac:spMkLst>
            <pc:docMk/>
            <pc:sldMasterMk cId="657744253" sldId="2147483672"/>
            <ac:spMk id="260" creationId="{D3162982-443F-F984-F9CE-FCE1F18F6BE5}"/>
          </ac:spMkLst>
        </pc:spChg>
        <pc:spChg chg="add del mod ord modVis">
          <ac:chgData name="ĐÀO TRANG" userId="361a03a9eef70802" providerId="LiveId" clId="{67B38E1A-7AE8-4165-B04B-7C3DC36CBB7C}" dt="2025-03-26T22:49:36.533" v="47690"/>
          <ac:spMkLst>
            <pc:docMk/>
            <pc:sldMasterMk cId="657744253" sldId="2147483672"/>
            <ac:spMk id="261" creationId="{0D2410D3-3913-9563-9E47-3A73C313074A}"/>
          </ac:spMkLst>
        </pc:spChg>
        <pc:spChg chg="add del mod ord modVis">
          <ac:chgData name="ĐÀO TRANG" userId="361a03a9eef70802" providerId="LiveId" clId="{67B38E1A-7AE8-4165-B04B-7C3DC36CBB7C}" dt="2025-03-26T22:49:50.354" v="47874"/>
          <ac:spMkLst>
            <pc:docMk/>
            <pc:sldMasterMk cId="657744253" sldId="2147483672"/>
            <ac:spMk id="262" creationId="{65AE1D2C-1A63-E2D3-CE6D-7DB2AD6CD362}"/>
          </ac:spMkLst>
        </pc:spChg>
        <pc:spChg chg="add del mod ord modVis">
          <ac:chgData name="ĐÀO TRANG" userId="361a03a9eef70802" providerId="LiveId" clId="{67B38E1A-7AE8-4165-B04B-7C3DC36CBB7C}" dt="2025-03-26T22:50:03.669" v="48058"/>
          <ac:spMkLst>
            <pc:docMk/>
            <pc:sldMasterMk cId="657744253" sldId="2147483672"/>
            <ac:spMk id="263" creationId="{4EC0FB65-8C9E-FEE0-6670-28D3ABE0C49C}"/>
          </ac:spMkLst>
        </pc:spChg>
        <pc:spChg chg="add del mod ord modVis">
          <ac:chgData name="ĐÀO TRANG" userId="361a03a9eef70802" providerId="LiveId" clId="{67B38E1A-7AE8-4165-B04B-7C3DC36CBB7C}" dt="2025-03-26T22:50:18.803" v="48247"/>
          <ac:spMkLst>
            <pc:docMk/>
            <pc:sldMasterMk cId="657744253" sldId="2147483672"/>
            <ac:spMk id="264" creationId="{2F860996-291E-0DCA-F350-6E796EFE7134}"/>
          </ac:spMkLst>
        </pc:spChg>
        <pc:spChg chg="add del mod ord modVis">
          <ac:chgData name="ĐÀO TRANG" userId="361a03a9eef70802" providerId="LiveId" clId="{67B38E1A-7AE8-4165-B04B-7C3DC36CBB7C}" dt="2025-03-26T22:50:33.419" v="48430"/>
          <ac:spMkLst>
            <pc:docMk/>
            <pc:sldMasterMk cId="657744253" sldId="2147483672"/>
            <ac:spMk id="265" creationId="{2D8549CC-E313-A287-D12D-5BC31BBFAD65}"/>
          </ac:spMkLst>
        </pc:spChg>
        <pc:spChg chg="add del mod ord modVis">
          <ac:chgData name="ĐÀO TRANG" userId="361a03a9eef70802" providerId="LiveId" clId="{67B38E1A-7AE8-4165-B04B-7C3DC36CBB7C}" dt="2025-03-26T22:51:00.641" v="48614"/>
          <ac:spMkLst>
            <pc:docMk/>
            <pc:sldMasterMk cId="657744253" sldId="2147483672"/>
            <ac:spMk id="266" creationId="{8E58B186-C90E-BB49-51B0-31E57CB2EA27}"/>
          </ac:spMkLst>
        </pc:spChg>
        <pc:spChg chg="add del mod ord modVis">
          <ac:chgData name="ĐÀO TRANG" userId="361a03a9eef70802" providerId="LiveId" clId="{67B38E1A-7AE8-4165-B04B-7C3DC36CBB7C}" dt="2025-03-26T22:51:41.279" v="48796"/>
          <ac:spMkLst>
            <pc:docMk/>
            <pc:sldMasterMk cId="657744253" sldId="2147483672"/>
            <ac:spMk id="267" creationId="{EDC01B4C-2774-F39C-3B6D-AF231AE7BF5E}"/>
          </ac:spMkLst>
        </pc:spChg>
        <pc:spChg chg="add del mod ord modVis">
          <ac:chgData name="ĐÀO TRANG" userId="361a03a9eef70802" providerId="LiveId" clId="{67B38E1A-7AE8-4165-B04B-7C3DC36CBB7C}" dt="2025-03-26T22:56:52.912" v="48978"/>
          <ac:spMkLst>
            <pc:docMk/>
            <pc:sldMasterMk cId="657744253" sldId="2147483672"/>
            <ac:spMk id="268" creationId="{E306BD18-6DD0-0C4C-DB73-84C103B21070}"/>
          </ac:spMkLst>
        </pc:spChg>
        <pc:spChg chg="add del mod ord modVis">
          <ac:chgData name="ĐÀO TRANG" userId="361a03a9eef70802" providerId="LiveId" clId="{67B38E1A-7AE8-4165-B04B-7C3DC36CBB7C}" dt="2025-03-26T22:57:09.052" v="49161"/>
          <ac:spMkLst>
            <pc:docMk/>
            <pc:sldMasterMk cId="657744253" sldId="2147483672"/>
            <ac:spMk id="269" creationId="{33EB0AD0-C958-495E-2FD9-AA037F81AFF9}"/>
          </ac:spMkLst>
        </pc:spChg>
        <pc:spChg chg="add del mod ord modVis">
          <ac:chgData name="ĐÀO TRANG" userId="361a03a9eef70802" providerId="LiveId" clId="{67B38E1A-7AE8-4165-B04B-7C3DC36CBB7C}" dt="2025-03-26T22:57:22.582" v="49343"/>
          <ac:spMkLst>
            <pc:docMk/>
            <pc:sldMasterMk cId="657744253" sldId="2147483672"/>
            <ac:spMk id="270" creationId="{D0021B1B-EE72-873C-9BDE-5059D5181C72}"/>
          </ac:spMkLst>
        </pc:spChg>
        <pc:spChg chg="add del mod ord modVis">
          <ac:chgData name="ĐÀO TRANG" userId="361a03a9eef70802" providerId="LiveId" clId="{67B38E1A-7AE8-4165-B04B-7C3DC36CBB7C}" dt="2025-03-26T23:01:49.617" v="49526"/>
          <ac:spMkLst>
            <pc:docMk/>
            <pc:sldMasterMk cId="657744253" sldId="2147483672"/>
            <ac:spMk id="271" creationId="{E524EC60-E794-A12E-1C9C-56C1E5A5A73F}"/>
          </ac:spMkLst>
        </pc:spChg>
        <pc:spChg chg="add del mod ord modVis">
          <ac:chgData name="ĐÀO TRANG" userId="361a03a9eef70802" providerId="LiveId" clId="{67B38E1A-7AE8-4165-B04B-7C3DC36CBB7C}" dt="2025-03-26T23:02:04.516" v="49716"/>
          <ac:spMkLst>
            <pc:docMk/>
            <pc:sldMasterMk cId="657744253" sldId="2147483672"/>
            <ac:spMk id="272" creationId="{B0D400C2-120A-F50D-D79A-BF1D0AA4C556}"/>
          </ac:spMkLst>
        </pc:spChg>
        <pc:spChg chg="add del mod ord modVis">
          <ac:chgData name="ĐÀO TRANG" userId="361a03a9eef70802" providerId="LiveId" clId="{67B38E1A-7AE8-4165-B04B-7C3DC36CBB7C}" dt="2025-03-26T23:02:18.022" v="49917"/>
          <ac:spMkLst>
            <pc:docMk/>
            <pc:sldMasterMk cId="657744253" sldId="2147483672"/>
            <ac:spMk id="273" creationId="{A54589CE-6231-53A4-1362-E8A0F83B9463}"/>
          </ac:spMkLst>
        </pc:spChg>
        <pc:spChg chg="add del mod ord modVis">
          <ac:chgData name="ĐÀO TRANG" userId="361a03a9eef70802" providerId="LiveId" clId="{67B38E1A-7AE8-4165-B04B-7C3DC36CBB7C}" dt="2025-03-26T23:02:31.673" v="50099"/>
          <ac:spMkLst>
            <pc:docMk/>
            <pc:sldMasterMk cId="657744253" sldId="2147483672"/>
            <ac:spMk id="274" creationId="{76F6DC8F-F6DB-DFD1-229A-8F6AE75DF5B3}"/>
          </ac:spMkLst>
        </pc:spChg>
        <pc:spChg chg="add del mod ord modVis">
          <ac:chgData name="ĐÀO TRANG" userId="361a03a9eef70802" providerId="LiveId" clId="{67B38E1A-7AE8-4165-B04B-7C3DC36CBB7C}" dt="2025-03-26T23:03:21.939" v="50286"/>
          <ac:spMkLst>
            <pc:docMk/>
            <pc:sldMasterMk cId="657744253" sldId="2147483672"/>
            <ac:spMk id="275" creationId="{975E240F-D8BA-F483-1B97-F4CDCDBD814D}"/>
          </ac:spMkLst>
        </pc:spChg>
        <pc:spChg chg="add del mod ord modVis">
          <ac:chgData name="ĐÀO TRANG" userId="361a03a9eef70802" providerId="LiveId" clId="{67B38E1A-7AE8-4165-B04B-7C3DC36CBB7C}" dt="2025-03-26T23:03:37.233" v="50471"/>
          <ac:spMkLst>
            <pc:docMk/>
            <pc:sldMasterMk cId="657744253" sldId="2147483672"/>
            <ac:spMk id="276" creationId="{1DB23F90-C311-40CB-E76F-5208E2862A06}"/>
          </ac:spMkLst>
        </pc:spChg>
        <pc:spChg chg="add del mod ord modVis">
          <ac:chgData name="ĐÀO TRANG" userId="361a03a9eef70802" providerId="LiveId" clId="{67B38E1A-7AE8-4165-B04B-7C3DC36CBB7C}" dt="2025-03-26T23:03:52.037" v="50656"/>
          <ac:spMkLst>
            <pc:docMk/>
            <pc:sldMasterMk cId="657744253" sldId="2147483672"/>
            <ac:spMk id="277" creationId="{64495049-CB38-C047-47E4-1F0F12E4C90A}"/>
          </ac:spMkLst>
        </pc:spChg>
        <pc:spChg chg="add del mod ord modVis">
          <ac:chgData name="ĐÀO TRANG" userId="361a03a9eef70802" providerId="LiveId" clId="{67B38E1A-7AE8-4165-B04B-7C3DC36CBB7C}" dt="2025-03-26T23:04:08.667" v="50844"/>
          <ac:spMkLst>
            <pc:docMk/>
            <pc:sldMasterMk cId="657744253" sldId="2147483672"/>
            <ac:spMk id="278" creationId="{554743B4-E27C-22FE-07BF-E9A8AD434AC7}"/>
          </ac:spMkLst>
        </pc:spChg>
        <pc:spChg chg="add del mod ord modVis">
          <ac:chgData name="ĐÀO TRANG" userId="361a03a9eef70802" providerId="LiveId" clId="{67B38E1A-7AE8-4165-B04B-7C3DC36CBB7C}" dt="2025-03-26T23:05:09.703" v="51026"/>
          <ac:spMkLst>
            <pc:docMk/>
            <pc:sldMasterMk cId="657744253" sldId="2147483672"/>
            <ac:spMk id="279" creationId="{4DA4A790-C506-EC56-40A4-FFF61490E8AD}"/>
          </ac:spMkLst>
        </pc:spChg>
        <pc:spChg chg="add del mod ord modVis">
          <ac:chgData name="ĐÀO TRANG" userId="361a03a9eef70802" providerId="LiveId" clId="{67B38E1A-7AE8-4165-B04B-7C3DC36CBB7C}" dt="2025-03-26T23:09:52.922" v="51207"/>
          <ac:spMkLst>
            <pc:docMk/>
            <pc:sldMasterMk cId="657744253" sldId="2147483672"/>
            <ac:spMk id="280" creationId="{815B50C2-9149-2174-B766-B46C25C9B632}"/>
          </ac:spMkLst>
        </pc:spChg>
        <pc:spChg chg="add del mod ord modVis">
          <ac:chgData name="ĐÀO TRANG" userId="361a03a9eef70802" providerId="LiveId" clId="{67B38E1A-7AE8-4165-B04B-7C3DC36CBB7C}" dt="2025-03-26T23:13:53.195" v="51434"/>
          <ac:spMkLst>
            <pc:docMk/>
            <pc:sldMasterMk cId="657744253" sldId="2147483672"/>
            <ac:spMk id="281" creationId="{97D66CEC-2281-6080-5C45-2D3EBE513C0F}"/>
          </ac:spMkLst>
        </pc:spChg>
        <pc:spChg chg="add del mod ord modVis">
          <ac:chgData name="ĐÀO TRANG" userId="361a03a9eef70802" providerId="LiveId" clId="{67B38E1A-7AE8-4165-B04B-7C3DC36CBB7C}" dt="2025-03-26T23:14:06.999" v="51658"/>
          <ac:spMkLst>
            <pc:docMk/>
            <pc:sldMasterMk cId="657744253" sldId="2147483672"/>
            <ac:spMk id="282" creationId="{A45FC57A-3C4F-DF8F-4CC3-D7DCC6757661}"/>
          </ac:spMkLst>
        </pc:spChg>
        <pc:spChg chg="add del mod ord modVis">
          <ac:chgData name="ĐÀO TRANG" userId="361a03a9eef70802" providerId="LiveId" clId="{67B38E1A-7AE8-4165-B04B-7C3DC36CBB7C}" dt="2025-03-26T23:14:21.035" v="51883"/>
          <ac:spMkLst>
            <pc:docMk/>
            <pc:sldMasterMk cId="657744253" sldId="2147483672"/>
            <ac:spMk id="283" creationId="{3FCAA20A-AF19-7A2B-0ADF-70F4283669A8}"/>
          </ac:spMkLst>
        </pc:spChg>
        <pc:spChg chg="add del mod ord modVis">
          <ac:chgData name="ĐÀO TRANG" userId="361a03a9eef70802" providerId="LiveId" clId="{67B38E1A-7AE8-4165-B04B-7C3DC36CBB7C}" dt="2025-03-26T23:14:34.677" v="52111"/>
          <ac:spMkLst>
            <pc:docMk/>
            <pc:sldMasterMk cId="657744253" sldId="2147483672"/>
            <ac:spMk id="284" creationId="{26042178-8414-7051-E326-2AAACA112394}"/>
          </ac:spMkLst>
        </pc:spChg>
        <pc:spChg chg="add del mod ord modVis">
          <ac:chgData name="ĐÀO TRANG" userId="361a03a9eef70802" providerId="LiveId" clId="{67B38E1A-7AE8-4165-B04B-7C3DC36CBB7C}" dt="2025-03-26T23:15:05.230" v="52335"/>
          <ac:spMkLst>
            <pc:docMk/>
            <pc:sldMasterMk cId="657744253" sldId="2147483672"/>
            <ac:spMk id="285" creationId="{DB4C7FF8-464A-D322-102B-84CA5C93E142}"/>
          </ac:spMkLst>
        </pc:spChg>
        <pc:spChg chg="add del mod ord modVis">
          <ac:chgData name="ĐÀO TRANG" userId="361a03a9eef70802" providerId="LiveId" clId="{67B38E1A-7AE8-4165-B04B-7C3DC36CBB7C}" dt="2025-03-26T23:15:18.813" v="52566"/>
          <ac:spMkLst>
            <pc:docMk/>
            <pc:sldMasterMk cId="657744253" sldId="2147483672"/>
            <ac:spMk id="286" creationId="{E18AC078-7AFD-3D72-33A6-6147A04EBD57}"/>
          </ac:spMkLst>
        </pc:spChg>
        <pc:spChg chg="add del mod ord modVis">
          <ac:chgData name="ĐÀO TRANG" userId="361a03a9eef70802" providerId="LiveId" clId="{67B38E1A-7AE8-4165-B04B-7C3DC36CBB7C}" dt="2025-03-26T23:15:32.350" v="52795"/>
          <ac:spMkLst>
            <pc:docMk/>
            <pc:sldMasterMk cId="657744253" sldId="2147483672"/>
            <ac:spMk id="287" creationId="{9BF7DAC7-4533-01C8-572A-1FEB044FA1F7}"/>
          </ac:spMkLst>
        </pc:spChg>
        <pc:spChg chg="add del mod ord modVis">
          <ac:chgData name="ĐÀO TRANG" userId="361a03a9eef70802" providerId="LiveId" clId="{67B38E1A-7AE8-4165-B04B-7C3DC36CBB7C}" dt="2025-03-26T23:15:45.886" v="53020"/>
          <ac:spMkLst>
            <pc:docMk/>
            <pc:sldMasterMk cId="657744253" sldId="2147483672"/>
            <ac:spMk id="288" creationId="{02EB224A-473A-1E46-F025-8CD345A25C8E}"/>
          </ac:spMkLst>
        </pc:spChg>
        <pc:spChg chg="add del mod ord modVis">
          <ac:chgData name="ĐÀO TRANG" userId="361a03a9eef70802" providerId="LiveId" clId="{67B38E1A-7AE8-4165-B04B-7C3DC36CBB7C}" dt="2025-03-26T23:15:59.438" v="53283"/>
          <ac:spMkLst>
            <pc:docMk/>
            <pc:sldMasterMk cId="657744253" sldId="2147483672"/>
            <ac:spMk id="289" creationId="{061E309E-9409-64D6-9C98-9EB623E2008C}"/>
          </ac:spMkLst>
        </pc:spChg>
        <pc:spChg chg="add del mod ord modVis">
          <ac:chgData name="ĐÀO TRANG" userId="361a03a9eef70802" providerId="LiveId" clId="{67B38E1A-7AE8-4165-B04B-7C3DC36CBB7C}" dt="2025-03-26T23:16:13.106" v="53558"/>
          <ac:spMkLst>
            <pc:docMk/>
            <pc:sldMasterMk cId="657744253" sldId="2147483672"/>
            <ac:spMk id="290" creationId="{1E7BB81C-C56C-A3A1-09A9-C8D1716CC123}"/>
          </ac:spMkLst>
        </pc:spChg>
        <pc:spChg chg="add del mod ord modVis">
          <ac:chgData name="ĐÀO TRANG" userId="361a03a9eef70802" providerId="LiveId" clId="{67B38E1A-7AE8-4165-B04B-7C3DC36CBB7C}" dt="2025-03-26T23:16:26.717" v="53817"/>
          <ac:spMkLst>
            <pc:docMk/>
            <pc:sldMasterMk cId="657744253" sldId="2147483672"/>
            <ac:spMk id="291" creationId="{7FAA8558-B7A1-F49A-B30D-62907A91B64C}"/>
          </ac:spMkLst>
        </pc:spChg>
        <pc:spChg chg="add del mod ord modVis">
          <ac:chgData name="ĐÀO TRANG" userId="361a03a9eef70802" providerId="LiveId" clId="{67B38E1A-7AE8-4165-B04B-7C3DC36CBB7C}" dt="2025-03-26T23:16:40.315" v="54081"/>
          <ac:spMkLst>
            <pc:docMk/>
            <pc:sldMasterMk cId="657744253" sldId="2147483672"/>
            <ac:spMk id="292" creationId="{9422770A-0E20-39D6-DEBE-5B98235890F8}"/>
          </ac:spMkLst>
        </pc:spChg>
        <pc:spChg chg="add del mod ord modVis">
          <ac:chgData name="ĐÀO TRANG" userId="361a03a9eef70802" providerId="LiveId" clId="{67B38E1A-7AE8-4165-B04B-7C3DC36CBB7C}" dt="2025-03-26T23:16:54.479" v="54339"/>
          <ac:spMkLst>
            <pc:docMk/>
            <pc:sldMasterMk cId="657744253" sldId="2147483672"/>
            <ac:spMk id="293" creationId="{E7EA1FDC-56BC-B044-7672-04972D7E4AA4}"/>
          </ac:spMkLst>
        </pc:spChg>
        <pc:spChg chg="add del mod ord modVis">
          <ac:chgData name="ĐÀO TRANG" userId="361a03a9eef70802" providerId="LiveId" clId="{67B38E1A-7AE8-4165-B04B-7C3DC36CBB7C}" dt="2025-03-26T23:17:56.232" v="54568"/>
          <ac:spMkLst>
            <pc:docMk/>
            <pc:sldMasterMk cId="657744253" sldId="2147483672"/>
            <ac:spMk id="294" creationId="{67538F4E-C952-D3FB-E1EA-9CDE316C5C69}"/>
          </ac:spMkLst>
        </pc:spChg>
        <pc:spChg chg="add del mod ord modVis">
          <ac:chgData name="ĐÀO TRANG" userId="361a03a9eef70802" providerId="LiveId" clId="{67B38E1A-7AE8-4165-B04B-7C3DC36CBB7C}" dt="2025-03-26T23:18:11.055" v="54797"/>
          <ac:spMkLst>
            <pc:docMk/>
            <pc:sldMasterMk cId="657744253" sldId="2147483672"/>
            <ac:spMk id="295" creationId="{6301A91B-C11C-E0FB-5D37-A3B2C225B223}"/>
          </ac:spMkLst>
        </pc:spChg>
        <pc:spChg chg="add del mod ord modVis">
          <ac:chgData name="ĐÀO TRANG" userId="361a03a9eef70802" providerId="LiveId" clId="{67B38E1A-7AE8-4165-B04B-7C3DC36CBB7C}" dt="2025-03-26T23:18:25.334" v="55022"/>
          <ac:spMkLst>
            <pc:docMk/>
            <pc:sldMasterMk cId="657744253" sldId="2147483672"/>
            <ac:spMk id="296" creationId="{D2651887-D354-C8A8-1F85-20F8D80FEE23}"/>
          </ac:spMkLst>
        </pc:spChg>
        <pc:spChg chg="add del mod ord modVis">
          <ac:chgData name="ĐÀO TRANG" userId="361a03a9eef70802" providerId="LiveId" clId="{67B38E1A-7AE8-4165-B04B-7C3DC36CBB7C}" dt="2025-03-26T23:18:39.978" v="55246"/>
          <ac:spMkLst>
            <pc:docMk/>
            <pc:sldMasterMk cId="657744253" sldId="2147483672"/>
            <ac:spMk id="297" creationId="{C7A247E5-2490-832D-2EA7-FCB6B5E03B39}"/>
          </ac:spMkLst>
        </pc:spChg>
        <pc:spChg chg="add del mod ord modVis">
          <ac:chgData name="ĐÀO TRANG" userId="361a03a9eef70802" providerId="LiveId" clId="{67B38E1A-7AE8-4165-B04B-7C3DC36CBB7C}" dt="2025-03-26T23:18:53.622" v="55470"/>
          <ac:spMkLst>
            <pc:docMk/>
            <pc:sldMasterMk cId="657744253" sldId="2147483672"/>
            <ac:spMk id="298" creationId="{AA0D944E-BFCB-BC34-39EF-A6E604D0BED9}"/>
          </ac:spMkLst>
        </pc:spChg>
        <pc:spChg chg="add del mod ord modVis">
          <ac:chgData name="ĐÀO TRANG" userId="361a03a9eef70802" providerId="LiveId" clId="{67B38E1A-7AE8-4165-B04B-7C3DC36CBB7C}" dt="2025-03-26T23:19:23.741" v="55694"/>
          <ac:spMkLst>
            <pc:docMk/>
            <pc:sldMasterMk cId="657744253" sldId="2147483672"/>
            <ac:spMk id="299" creationId="{38632681-7819-7FE6-11A3-F2E2731FCE11}"/>
          </ac:spMkLst>
        </pc:spChg>
        <pc:spChg chg="add del mod ord modVis">
          <ac:chgData name="ĐÀO TRANG" userId="361a03a9eef70802" providerId="LiveId" clId="{67B38E1A-7AE8-4165-B04B-7C3DC36CBB7C}" dt="2025-03-26T23:20:50.812" v="55920"/>
          <ac:spMkLst>
            <pc:docMk/>
            <pc:sldMasterMk cId="657744253" sldId="2147483672"/>
            <ac:spMk id="300" creationId="{8BFB3054-17DD-1E72-47BB-FA528F393A7E}"/>
          </ac:spMkLst>
        </pc:spChg>
        <pc:spChg chg="add del mod ord modVis">
          <ac:chgData name="ĐÀO TRANG" userId="361a03a9eef70802" providerId="LiveId" clId="{67B38E1A-7AE8-4165-B04B-7C3DC36CBB7C}" dt="2025-03-26T23:40:38.301" v="56143"/>
          <ac:spMkLst>
            <pc:docMk/>
            <pc:sldMasterMk cId="657744253" sldId="2147483672"/>
            <ac:spMk id="301" creationId="{4CBA4F43-6755-E0D0-21D1-29CB1BC13141}"/>
          </ac:spMkLst>
        </pc:spChg>
        <pc:spChg chg="add del mod ord modVis">
          <ac:chgData name="ĐÀO TRANG" userId="361a03a9eef70802" providerId="LiveId" clId="{67B38E1A-7AE8-4165-B04B-7C3DC36CBB7C}" dt="2025-03-26T23:41:11.210" v="56446"/>
          <ac:spMkLst>
            <pc:docMk/>
            <pc:sldMasterMk cId="657744253" sldId="2147483672"/>
            <ac:spMk id="302" creationId="{AF73B132-82A6-456D-FF18-CC55D10D0502}"/>
          </ac:spMkLst>
        </pc:spChg>
        <pc:spChg chg="add del mod ord modVis">
          <ac:chgData name="ĐÀO TRANG" userId="361a03a9eef70802" providerId="LiveId" clId="{67B38E1A-7AE8-4165-B04B-7C3DC36CBB7C}" dt="2025-03-26T23:41:25.716" v="56722"/>
          <ac:spMkLst>
            <pc:docMk/>
            <pc:sldMasterMk cId="657744253" sldId="2147483672"/>
            <ac:spMk id="303" creationId="{40A6595D-2A2D-5C87-52F2-CC72684171CE}"/>
          </ac:spMkLst>
        </pc:spChg>
        <pc:spChg chg="add del mod ord modVis">
          <ac:chgData name="ĐÀO TRANG" userId="361a03a9eef70802" providerId="LiveId" clId="{67B38E1A-7AE8-4165-B04B-7C3DC36CBB7C}" dt="2025-03-26T23:41:53.230" v="57005"/>
          <ac:spMkLst>
            <pc:docMk/>
            <pc:sldMasterMk cId="657744253" sldId="2147483672"/>
            <ac:spMk id="304" creationId="{90F2D12A-10B1-64D1-2522-5A43C51E79DA}"/>
          </ac:spMkLst>
        </pc:spChg>
        <pc:spChg chg="add del mod ord modVis">
          <ac:chgData name="ĐÀO TRANG" userId="361a03a9eef70802" providerId="LiveId" clId="{67B38E1A-7AE8-4165-B04B-7C3DC36CBB7C}" dt="2025-03-26T23:42:07.748" v="57255"/>
          <ac:spMkLst>
            <pc:docMk/>
            <pc:sldMasterMk cId="657744253" sldId="2147483672"/>
            <ac:spMk id="305" creationId="{123B3CD7-3153-931C-8015-11D7E04ECC5E}"/>
          </ac:spMkLst>
        </pc:spChg>
        <pc:spChg chg="add del mod ord modVis">
          <ac:chgData name="ĐÀO TRANG" userId="361a03a9eef70802" providerId="LiveId" clId="{67B38E1A-7AE8-4165-B04B-7C3DC36CBB7C}" dt="2025-03-26T23:42:22.310" v="57557"/>
          <ac:spMkLst>
            <pc:docMk/>
            <pc:sldMasterMk cId="657744253" sldId="2147483672"/>
            <ac:spMk id="306" creationId="{FD3C88AC-2E64-A555-A5C1-C30651180A64}"/>
          </ac:spMkLst>
        </pc:spChg>
        <pc:spChg chg="add del mod ord modVis">
          <ac:chgData name="ĐÀO TRANG" userId="361a03a9eef70802" providerId="LiveId" clId="{67B38E1A-7AE8-4165-B04B-7C3DC36CBB7C}" dt="2025-03-26T23:42:35.751" v="57880"/>
          <ac:spMkLst>
            <pc:docMk/>
            <pc:sldMasterMk cId="657744253" sldId="2147483672"/>
            <ac:spMk id="307" creationId="{CD1A1912-9611-06E6-8C5F-E2D29D840637}"/>
          </ac:spMkLst>
        </pc:spChg>
        <pc:spChg chg="add del mod ord modVis">
          <ac:chgData name="ĐÀO TRANG" userId="361a03a9eef70802" providerId="LiveId" clId="{67B38E1A-7AE8-4165-B04B-7C3DC36CBB7C}" dt="2025-03-26T23:42:50.079" v="58197"/>
          <ac:spMkLst>
            <pc:docMk/>
            <pc:sldMasterMk cId="657744253" sldId="2147483672"/>
            <ac:spMk id="308" creationId="{A5914A03-EF2C-1D7F-6966-2739C441762D}"/>
          </ac:spMkLst>
        </pc:spChg>
        <pc:spChg chg="add del mod ord modVis">
          <ac:chgData name="ĐÀO TRANG" userId="361a03a9eef70802" providerId="LiveId" clId="{67B38E1A-7AE8-4165-B04B-7C3DC36CBB7C}" dt="2025-03-26T23:43:03.742" v="58532"/>
          <ac:spMkLst>
            <pc:docMk/>
            <pc:sldMasterMk cId="657744253" sldId="2147483672"/>
            <ac:spMk id="309" creationId="{2CA27277-0402-0863-F2FB-9666E61E7509}"/>
          </ac:spMkLst>
        </pc:spChg>
        <pc:spChg chg="add del mod ord modVis">
          <ac:chgData name="ĐÀO TRANG" userId="361a03a9eef70802" providerId="LiveId" clId="{67B38E1A-7AE8-4165-B04B-7C3DC36CBB7C}" dt="2025-03-26T23:43:17.238" v="58827"/>
          <ac:spMkLst>
            <pc:docMk/>
            <pc:sldMasterMk cId="657744253" sldId="2147483672"/>
            <ac:spMk id="310" creationId="{6BBA59E3-380D-792D-CA50-CAD1CFC48C72}"/>
          </ac:spMkLst>
        </pc:spChg>
        <pc:spChg chg="add del mod ord modVis">
          <ac:chgData name="ĐÀO TRANG" userId="361a03a9eef70802" providerId="LiveId" clId="{67B38E1A-7AE8-4165-B04B-7C3DC36CBB7C}" dt="2025-03-26T23:43:44.962" v="59109"/>
          <ac:spMkLst>
            <pc:docMk/>
            <pc:sldMasterMk cId="657744253" sldId="2147483672"/>
            <ac:spMk id="311" creationId="{64E46442-2A9A-B24A-BAEA-F7AAE67AEF5D}"/>
          </ac:spMkLst>
        </pc:spChg>
        <pc:spChg chg="add del mod ord modVis">
          <ac:chgData name="ĐÀO TRANG" userId="361a03a9eef70802" providerId="LiveId" clId="{67B38E1A-7AE8-4165-B04B-7C3DC36CBB7C}" dt="2025-03-26T23:43:58.476" v="59441"/>
          <ac:spMkLst>
            <pc:docMk/>
            <pc:sldMasterMk cId="657744253" sldId="2147483672"/>
            <ac:spMk id="312" creationId="{EA6FC308-ED06-9CA7-749D-E6E44752A573}"/>
          </ac:spMkLst>
        </pc:spChg>
        <pc:spChg chg="add del mod ord modVis">
          <ac:chgData name="ĐÀO TRANG" userId="361a03a9eef70802" providerId="LiveId" clId="{67B38E1A-7AE8-4165-B04B-7C3DC36CBB7C}" dt="2025-03-26T23:44:28.478" v="59699"/>
          <ac:spMkLst>
            <pc:docMk/>
            <pc:sldMasterMk cId="657744253" sldId="2147483672"/>
            <ac:spMk id="313" creationId="{E87DB498-D19F-74D3-5BC2-ECA2C231EEFC}"/>
          </ac:spMkLst>
        </pc:spChg>
        <pc:spChg chg="add del mod ord modVis">
          <ac:chgData name="ĐÀO TRANG" userId="361a03a9eef70802" providerId="LiveId" clId="{67B38E1A-7AE8-4165-B04B-7C3DC36CBB7C}" dt="2025-03-26T23:44:43.241" v="59958"/>
          <ac:spMkLst>
            <pc:docMk/>
            <pc:sldMasterMk cId="657744253" sldId="2147483672"/>
            <ac:spMk id="314" creationId="{8CFD8FF2-AD31-5CA6-D1FA-A0F386F5CAF5}"/>
          </ac:spMkLst>
        </pc:spChg>
        <pc:spChg chg="add del mod ord modVis">
          <ac:chgData name="ĐÀO TRANG" userId="361a03a9eef70802" providerId="LiveId" clId="{67B38E1A-7AE8-4165-B04B-7C3DC36CBB7C}" dt="2025-03-26T23:44:56.709" v="60216"/>
          <ac:spMkLst>
            <pc:docMk/>
            <pc:sldMasterMk cId="657744253" sldId="2147483672"/>
            <ac:spMk id="315" creationId="{D61BCEE9-AF23-2BE4-E666-FA11535EC3B5}"/>
          </ac:spMkLst>
        </pc:spChg>
        <pc:spChg chg="add del mod ord modVis">
          <ac:chgData name="ĐÀO TRANG" userId="361a03a9eef70802" providerId="LiveId" clId="{67B38E1A-7AE8-4165-B04B-7C3DC36CBB7C}" dt="2025-03-26T23:45:10.667" v="60473"/>
          <ac:spMkLst>
            <pc:docMk/>
            <pc:sldMasterMk cId="657744253" sldId="2147483672"/>
            <ac:spMk id="316" creationId="{F316B22D-86C9-2B37-F24F-3A24211FF930}"/>
          </ac:spMkLst>
        </pc:spChg>
        <pc:spChg chg="add del mod ord modVis">
          <ac:chgData name="ĐÀO TRANG" userId="361a03a9eef70802" providerId="LiveId" clId="{67B38E1A-7AE8-4165-B04B-7C3DC36CBB7C}" dt="2025-03-26T23:52:03.289" v="60729"/>
          <ac:spMkLst>
            <pc:docMk/>
            <pc:sldMasterMk cId="657744253" sldId="2147483672"/>
            <ac:spMk id="317" creationId="{0C2C1834-B410-7F91-EDE8-93CD8610E80B}"/>
          </ac:spMkLst>
        </pc:spChg>
        <pc:spChg chg="add del mod ord modVis">
          <ac:chgData name="ĐÀO TRANG" userId="361a03a9eef70802" providerId="LiveId" clId="{67B38E1A-7AE8-4165-B04B-7C3DC36CBB7C}" dt="2025-03-26T23:52:14.556" v="60985"/>
          <ac:spMkLst>
            <pc:docMk/>
            <pc:sldMasterMk cId="657744253" sldId="2147483672"/>
            <ac:spMk id="318" creationId="{FE605D87-7F27-7B79-75D8-49716C3D5C99}"/>
          </ac:spMkLst>
        </pc:spChg>
        <pc:spChg chg="add del mod ord modVis">
          <ac:chgData name="ĐÀO TRANG" userId="361a03a9eef70802" providerId="LiveId" clId="{67B38E1A-7AE8-4165-B04B-7C3DC36CBB7C}" dt="2025-03-26T23:57:38.584" v="61243"/>
          <ac:spMkLst>
            <pc:docMk/>
            <pc:sldMasterMk cId="657744253" sldId="2147483672"/>
            <ac:spMk id="319" creationId="{786C75E9-8A5A-9C32-ACC8-B9F881FA3139}"/>
          </ac:spMkLst>
        </pc:spChg>
        <pc:spChg chg="add del mod ord modVis">
          <ac:chgData name="ĐÀO TRANG" userId="361a03a9eef70802" providerId="LiveId" clId="{67B38E1A-7AE8-4165-B04B-7C3DC36CBB7C}" dt="2025-03-26T23:58:59.053" v="61518" actId="478"/>
          <ac:spMkLst>
            <pc:docMk/>
            <pc:sldMasterMk cId="657744253" sldId="2147483672"/>
            <ac:spMk id="320" creationId="{7DD9BCA9-49C7-BFFA-E18F-C0EA2BFD87CF}"/>
          </ac:spMkLst>
        </pc:spChg>
        <pc:spChg chg="del mod ord modVis">
          <ac:chgData name="ĐÀO TRANG" userId="361a03a9eef70802" providerId="LiveId" clId="{67B38E1A-7AE8-4165-B04B-7C3DC36CBB7C}" dt="2025-03-26T23:59:09.718" v="61685"/>
          <ac:spMkLst>
            <pc:docMk/>
            <pc:sldMasterMk cId="657744253" sldId="2147483672"/>
            <ac:spMk id="321" creationId="{830C68A8-34FB-46C2-8D72-A9B3D40A3AB6}"/>
          </ac:spMkLst>
        </pc:spChg>
        <pc:spChg chg="add del mod ord modVis">
          <ac:chgData name="ĐÀO TRANG" userId="361a03a9eef70802" providerId="LiveId" clId="{67B38E1A-7AE8-4165-B04B-7C3DC36CBB7C}" dt="2025-03-27T00:00:38.262" v="61999"/>
          <ac:spMkLst>
            <pc:docMk/>
            <pc:sldMasterMk cId="657744253" sldId="2147483672"/>
            <ac:spMk id="322" creationId="{3E8AA66F-A5CE-EDE2-A49D-570B368ED972}"/>
          </ac:spMkLst>
        </pc:spChg>
        <pc:spChg chg="add del mod ord modVis">
          <ac:chgData name="ĐÀO TRANG" userId="361a03a9eef70802" providerId="LiveId" clId="{67B38E1A-7AE8-4165-B04B-7C3DC36CBB7C}" dt="2025-03-27T00:00:52.941" v="62325"/>
          <ac:spMkLst>
            <pc:docMk/>
            <pc:sldMasterMk cId="657744253" sldId="2147483672"/>
            <ac:spMk id="323" creationId="{5A1F9900-7282-E46E-305D-07B5502974E0}"/>
          </ac:spMkLst>
        </pc:spChg>
        <pc:spChg chg="add del mod ord modVis">
          <ac:chgData name="ĐÀO TRANG" userId="361a03a9eef70802" providerId="LiveId" clId="{67B38E1A-7AE8-4165-B04B-7C3DC36CBB7C}" dt="2025-03-27T00:01:07.391" v="62657"/>
          <ac:spMkLst>
            <pc:docMk/>
            <pc:sldMasterMk cId="657744253" sldId="2147483672"/>
            <ac:spMk id="324" creationId="{35739F2D-343A-7D1B-6B99-939D5FA262EF}"/>
          </ac:spMkLst>
        </pc:spChg>
        <pc:spChg chg="add del mod ord modVis">
          <ac:chgData name="ĐÀO TRANG" userId="361a03a9eef70802" providerId="LiveId" clId="{67B38E1A-7AE8-4165-B04B-7C3DC36CBB7C}" dt="2025-03-27T00:01:21.958" v="63032"/>
          <ac:spMkLst>
            <pc:docMk/>
            <pc:sldMasterMk cId="657744253" sldId="2147483672"/>
            <ac:spMk id="325" creationId="{D55F15FA-2924-428C-F083-1E3084CE59E4}"/>
          </ac:spMkLst>
        </pc:spChg>
        <pc:spChg chg="add del mod ord modVis">
          <ac:chgData name="ĐÀO TRANG" userId="361a03a9eef70802" providerId="LiveId" clId="{67B38E1A-7AE8-4165-B04B-7C3DC36CBB7C}" dt="2025-03-27T00:01:36.468" v="63382"/>
          <ac:spMkLst>
            <pc:docMk/>
            <pc:sldMasterMk cId="657744253" sldId="2147483672"/>
            <ac:spMk id="326" creationId="{F48E58D5-D794-66EE-266A-0A4D28DBE1BD}"/>
          </ac:spMkLst>
        </pc:spChg>
        <pc:spChg chg="add del mod ord modVis">
          <ac:chgData name="ĐÀO TRANG" userId="361a03a9eef70802" providerId="LiveId" clId="{67B38E1A-7AE8-4165-B04B-7C3DC36CBB7C}" dt="2025-03-27T00:01:50.998" v="63700"/>
          <ac:spMkLst>
            <pc:docMk/>
            <pc:sldMasterMk cId="657744253" sldId="2147483672"/>
            <ac:spMk id="327" creationId="{250DDC38-8697-ADF5-2820-46C1E96247FB}"/>
          </ac:spMkLst>
        </pc:spChg>
        <pc:spChg chg="add del mod ord modVis">
          <ac:chgData name="ĐÀO TRANG" userId="361a03a9eef70802" providerId="LiveId" clId="{67B38E1A-7AE8-4165-B04B-7C3DC36CBB7C}" dt="2025-03-27T00:02:06.437" v="64013"/>
          <ac:spMkLst>
            <pc:docMk/>
            <pc:sldMasterMk cId="657744253" sldId="2147483672"/>
            <ac:spMk id="328" creationId="{A3CAC634-8191-8239-1231-F3E4C32D1D1E}"/>
          </ac:spMkLst>
        </pc:spChg>
        <pc:spChg chg="add del mod ord modVis">
          <ac:chgData name="ĐÀO TRANG" userId="361a03a9eef70802" providerId="LiveId" clId="{67B38E1A-7AE8-4165-B04B-7C3DC36CBB7C}" dt="2025-03-27T00:02:21.381" v="64341"/>
          <ac:spMkLst>
            <pc:docMk/>
            <pc:sldMasterMk cId="657744253" sldId="2147483672"/>
            <ac:spMk id="329" creationId="{0A37D94C-8509-C41C-29E2-9799C8EB56FE}"/>
          </ac:spMkLst>
        </pc:spChg>
        <pc:spChg chg="add del mod ord modVis">
          <ac:chgData name="ĐÀO TRANG" userId="361a03a9eef70802" providerId="LiveId" clId="{67B38E1A-7AE8-4165-B04B-7C3DC36CBB7C}" dt="2025-03-27T00:04:06.960" v="64651"/>
          <ac:spMkLst>
            <pc:docMk/>
            <pc:sldMasterMk cId="657744253" sldId="2147483672"/>
            <ac:spMk id="330" creationId="{B6ABA1D5-C3C2-8AD2-466A-FC951EEF83AB}"/>
          </ac:spMkLst>
        </pc:spChg>
        <pc:spChg chg="add del mod ord modVis">
          <ac:chgData name="ĐÀO TRANG" userId="361a03a9eef70802" providerId="LiveId" clId="{67B38E1A-7AE8-4165-B04B-7C3DC36CBB7C}" dt="2025-03-27T00:04:21.715" v="64962"/>
          <ac:spMkLst>
            <pc:docMk/>
            <pc:sldMasterMk cId="657744253" sldId="2147483672"/>
            <ac:spMk id="331" creationId="{B41E903A-8479-94F8-4C69-9833804649FD}"/>
          </ac:spMkLst>
        </pc:spChg>
        <pc:spChg chg="add del mod ord modVis">
          <ac:chgData name="ĐÀO TRANG" userId="361a03a9eef70802" providerId="LiveId" clId="{67B38E1A-7AE8-4165-B04B-7C3DC36CBB7C}" dt="2025-03-27T00:04:36.199" v="65275"/>
          <ac:spMkLst>
            <pc:docMk/>
            <pc:sldMasterMk cId="657744253" sldId="2147483672"/>
            <ac:spMk id="332" creationId="{55007647-086B-800F-736C-707B70A7F53D}"/>
          </ac:spMkLst>
        </pc:spChg>
        <pc:spChg chg="add del mod ord modVis">
          <ac:chgData name="ĐÀO TRANG" userId="361a03a9eef70802" providerId="LiveId" clId="{67B38E1A-7AE8-4165-B04B-7C3DC36CBB7C}" dt="2025-03-27T00:04:51.046" v="65586"/>
          <ac:spMkLst>
            <pc:docMk/>
            <pc:sldMasterMk cId="657744253" sldId="2147483672"/>
            <ac:spMk id="333" creationId="{723C623C-61C4-8C37-B0D2-401A0266B9FA}"/>
          </ac:spMkLst>
        </pc:spChg>
        <pc:spChg chg="add del mod ord modVis">
          <ac:chgData name="ĐÀO TRANG" userId="361a03a9eef70802" providerId="LiveId" clId="{67B38E1A-7AE8-4165-B04B-7C3DC36CBB7C}" dt="2025-03-27T00:05:05.768" v="65897"/>
          <ac:spMkLst>
            <pc:docMk/>
            <pc:sldMasterMk cId="657744253" sldId="2147483672"/>
            <ac:spMk id="334" creationId="{0096C4C4-2ED1-567E-235B-B02ABEBFABCF}"/>
          </ac:spMkLst>
        </pc:spChg>
        <pc:spChg chg="add del mod ord modVis">
          <ac:chgData name="ĐÀO TRANG" userId="361a03a9eef70802" providerId="LiveId" clId="{67B38E1A-7AE8-4165-B04B-7C3DC36CBB7C}" dt="2025-03-27T00:05:21.933" v="66207"/>
          <ac:spMkLst>
            <pc:docMk/>
            <pc:sldMasterMk cId="657744253" sldId="2147483672"/>
            <ac:spMk id="335" creationId="{93B96153-7D2D-F971-7E64-9EC5B63720E5}"/>
          </ac:spMkLst>
        </pc:spChg>
        <pc:spChg chg="add del mod ord modVis">
          <ac:chgData name="ĐÀO TRANG" userId="361a03a9eef70802" providerId="LiveId" clId="{67B38E1A-7AE8-4165-B04B-7C3DC36CBB7C}" dt="2025-03-27T00:06:03.650" v="66519"/>
          <ac:spMkLst>
            <pc:docMk/>
            <pc:sldMasterMk cId="657744253" sldId="2147483672"/>
            <ac:spMk id="336" creationId="{3B27BEBA-8103-73E4-1D30-67D9D2759098}"/>
          </ac:spMkLst>
        </pc:spChg>
        <pc:spChg chg="add del mod ord modVis">
          <ac:chgData name="ĐÀO TRANG" userId="361a03a9eef70802" providerId="LiveId" clId="{67B38E1A-7AE8-4165-B04B-7C3DC36CBB7C}" dt="2025-03-27T00:06:18.765" v="66831"/>
          <ac:spMkLst>
            <pc:docMk/>
            <pc:sldMasterMk cId="657744253" sldId="2147483672"/>
            <ac:spMk id="337" creationId="{43996236-9A98-E626-E56C-CD531B23E237}"/>
          </ac:spMkLst>
        </pc:spChg>
        <pc:spChg chg="add del mod ord modVis">
          <ac:chgData name="ĐÀO TRANG" userId="361a03a9eef70802" providerId="LiveId" clId="{67B38E1A-7AE8-4165-B04B-7C3DC36CBB7C}" dt="2025-03-27T00:11:24.039" v="67146"/>
          <ac:spMkLst>
            <pc:docMk/>
            <pc:sldMasterMk cId="657744253" sldId="2147483672"/>
            <ac:spMk id="338" creationId="{03947DE5-3B11-3793-9FDA-7B70236BD524}"/>
          </ac:spMkLst>
        </pc:spChg>
        <pc:spChg chg="add del mod ord modVis">
          <ac:chgData name="ĐÀO TRANG" userId="361a03a9eef70802" providerId="LiveId" clId="{67B38E1A-7AE8-4165-B04B-7C3DC36CBB7C}" dt="2025-03-27T00:11:40.197" v="67457"/>
          <ac:spMkLst>
            <pc:docMk/>
            <pc:sldMasterMk cId="657744253" sldId="2147483672"/>
            <ac:spMk id="339" creationId="{0AD815F4-DD86-933E-DA25-ACE936B40240}"/>
          </ac:spMkLst>
        </pc:spChg>
        <pc:spChg chg="add del mod ord modVis">
          <ac:chgData name="ĐÀO TRANG" userId="361a03a9eef70802" providerId="LiveId" clId="{67B38E1A-7AE8-4165-B04B-7C3DC36CBB7C}" dt="2025-03-27T00:11:55.107" v="67768"/>
          <ac:spMkLst>
            <pc:docMk/>
            <pc:sldMasterMk cId="657744253" sldId="2147483672"/>
            <ac:spMk id="340" creationId="{3504BB89-CAFF-DFFB-28DD-ACDFE36FA3BD}"/>
          </ac:spMkLst>
        </pc:spChg>
        <pc:spChg chg="add del mod ord modVis">
          <ac:chgData name="ĐÀO TRANG" userId="361a03a9eef70802" providerId="LiveId" clId="{67B38E1A-7AE8-4165-B04B-7C3DC36CBB7C}" dt="2025-03-27T00:12:09.401" v="68080"/>
          <ac:spMkLst>
            <pc:docMk/>
            <pc:sldMasterMk cId="657744253" sldId="2147483672"/>
            <ac:spMk id="341" creationId="{8369AF2F-0EB1-3171-9BEF-5AB7FF41B440}"/>
          </ac:spMkLst>
        </pc:spChg>
        <pc:spChg chg="add del mod ord modVis">
          <ac:chgData name="ĐÀO TRANG" userId="361a03a9eef70802" providerId="LiveId" clId="{67B38E1A-7AE8-4165-B04B-7C3DC36CBB7C}" dt="2025-03-27T00:13:06.202" v="68391"/>
          <ac:spMkLst>
            <pc:docMk/>
            <pc:sldMasterMk cId="657744253" sldId="2147483672"/>
            <ac:spMk id="342" creationId="{4C528227-8204-5A85-6300-8DCDF3A778D2}"/>
          </ac:spMkLst>
        </pc:spChg>
        <pc:spChg chg="add del mod ord modVis">
          <ac:chgData name="ĐÀO TRANG" userId="361a03a9eef70802" providerId="LiveId" clId="{67B38E1A-7AE8-4165-B04B-7C3DC36CBB7C}" dt="2025-03-27T00:13:20.316" v="68702"/>
          <ac:spMkLst>
            <pc:docMk/>
            <pc:sldMasterMk cId="657744253" sldId="2147483672"/>
            <ac:spMk id="343" creationId="{5F9B62D4-3DF1-2D8D-6AED-E757F7C55188}"/>
          </ac:spMkLst>
        </pc:spChg>
        <pc:spChg chg="add del mod ord modVis">
          <ac:chgData name="ĐÀO TRANG" userId="361a03a9eef70802" providerId="LiveId" clId="{67B38E1A-7AE8-4165-B04B-7C3DC36CBB7C}" dt="2025-03-27T00:13:54.168" v="69013"/>
          <ac:spMkLst>
            <pc:docMk/>
            <pc:sldMasterMk cId="657744253" sldId="2147483672"/>
            <ac:spMk id="344" creationId="{391F6F47-06FD-ABA5-B9D1-036F032C6962}"/>
          </ac:spMkLst>
        </pc:spChg>
        <pc:spChg chg="add del mod ord modVis">
          <ac:chgData name="ĐÀO TRANG" userId="361a03a9eef70802" providerId="LiveId" clId="{67B38E1A-7AE8-4165-B04B-7C3DC36CBB7C}" dt="2025-03-27T00:15:06.705" v="69324"/>
          <ac:spMkLst>
            <pc:docMk/>
            <pc:sldMasterMk cId="657744253" sldId="2147483672"/>
            <ac:spMk id="345" creationId="{D830EB3B-DA81-8F8A-A4D8-6A96C2161459}"/>
          </ac:spMkLst>
        </pc:spChg>
        <pc:spChg chg="add del mod ord modVis">
          <ac:chgData name="ĐÀO TRANG" userId="361a03a9eef70802" providerId="LiveId" clId="{67B38E1A-7AE8-4165-B04B-7C3DC36CBB7C}" dt="2025-03-27T00:15:23.215" v="69636"/>
          <ac:spMkLst>
            <pc:docMk/>
            <pc:sldMasterMk cId="657744253" sldId="2147483672"/>
            <ac:spMk id="346" creationId="{4221A587-C333-F9F2-D3CB-81472890E03C}"/>
          </ac:spMkLst>
        </pc:spChg>
        <pc:spChg chg="add del mod ord modVis">
          <ac:chgData name="ĐÀO TRANG" userId="361a03a9eef70802" providerId="LiveId" clId="{67B38E1A-7AE8-4165-B04B-7C3DC36CBB7C}" dt="2025-03-27T00:15:37.430" v="69947"/>
          <ac:spMkLst>
            <pc:docMk/>
            <pc:sldMasterMk cId="657744253" sldId="2147483672"/>
            <ac:spMk id="347" creationId="{8F2D807C-2017-166A-2C5E-DCBB6CFBA3AD}"/>
          </ac:spMkLst>
        </pc:spChg>
        <pc:spChg chg="add del mod ord modVis">
          <ac:chgData name="ĐÀO TRANG" userId="361a03a9eef70802" providerId="LiveId" clId="{67B38E1A-7AE8-4165-B04B-7C3DC36CBB7C}" dt="2025-03-27T00:16:29.796" v="70258"/>
          <ac:spMkLst>
            <pc:docMk/>
            <pc:sldMasterMk cId="657744253" sldId="2147483672"/>
            <ac:spMk id="348" creationId="{D040CEAC-12D5-6EF0-0881-808DC9E87AF4}"/>
          </ac:spMkLst>
        </pc:spChg>
        <pc:spChg chg="add del mod ord modVis">
          <ac:chgData name="ĐÀO TRANG" userId="361a03a9eef70802" providerId="LiveId" clId="{67B38E1A-7AE8-4165-B04B-7C3DC36CBB7C}" dt="2025-03-27T00:19:03.882" v="70606"/>
          <ac:spMkLst>
            <pc:docMk/>
            <pc:sldMasterMk cId="657744253" sldId="2147483672"/>
            <ac:spMk id="349" creationId="{2BED1BE8-3049-3344-AF27-8382507AEDAA}"/>
          </ac:spMkLst>
        </pc:spChg>
        <pc:spChg chg="add del mod ord modVis">
          <ac:chgData name="ĐÀO TRANG" userId="361a03a9eef70802" providerId="LiveId" clId="{67B38E1A-7AE8-4165-B04B-7C3DC36CBB7C}" dt="2025-03-27T00:19:18.125" v="70942"/>
          <ac:spMkLst>
            <pc:docMk/>
            <pc:sldMasterMk cId="657744253" sldId="2147483672"/>
            <ac:spMk id="350" creationId="{2A8DAB12-7E91-6AE5-581D-B9F6AB732219}"/>
          </ac:spMkLst>
        </pc:spChg>
        <pc:spChg chg="add del mod ord modVis">
          <ac:chgData name="ĐÀO TRANG" userId="361a03a9eef70802" providerId="LiveId" clId="{67B38E1A-7AE8-4165-B04B-7C3DC36CBB7C}" dt="2025-03-27T00:19:32.665" v="71255"/>
          <ac:spMkLst>
            <pc:docMk/>
            <pc:sldMasterMk cId="657744253" sldId="2147483672"/>
            <ac:spMk id="351" creationId="{82BF99CA-73E1-9D41-86A9-A610E28A2DF9}"/>
          </ac:spMkLst>
        </pc:spChg>
        <pc:spChg chg="add del mod ord modVis">
          <ac:chgData name="ĐÀO TRANG" userId="361a03a9eef70802" providerId="LiveId" clId="{67B38E1A-7AE8-4165-B04B-7C3DC36CBB7C}" dt="2025-03-27T00:19:48.976" v="71566"/>
          <ac:spMkLst>
            <pc:docMk/>
            <pc:sldMasterMk cId="657744253" sldId="2147483672"/>
            <ac:spMk id="352" creationId="{BF37CFFF-A0E9-14C9-2A69-F0B5EFC16A35}"/>
          </ac:spMkLst>
        </pc:spChg>
        <pc:spChg chg="add del mod ord modVis">
          <ac:chgData name="ĐÀO TRANG" userId="361a03a9eef70802" providerId="LiveId" clId="{67B38E1A-7AE8-4165-B04B-7C3DC36CBB7C}" dt="2025-03-27T00:20:55.744" v="71878"/>
          <ac:spMkLst>
            <pc:docMk/>
            <pc:sldMasterMk cId="657744253" sldId="2147483672"/>
            <ac:spMk id="353" creationId="{A790432E-C3DA-A249-83AC-4A8ED64EE805}"/>
          </ac:spMkLst>
        </pc:spChg>
        <pc:spChg chg="add del mod ord modVis">
          <ac:chgData name="ĐÀO TRANG" userId="361a03a9eef70802" providerId="LiveId" clId="{67B38E1A-7AE8-4165-B04B-7C3DC36CBB7C}" dt="2025-03-27T00:21:10.080" v="72203"/>
          <ac:spMkLst>
            <pc:docMk/>
            <pc:sldMasterMk cId="657744253" sldId="2147483672"/>
            <ac:spMk id="354" creationId="{05D98B77-2A6B-5479-4B26-F0535FD1D1FA}"/>
          </ac:spMkLst>
        </pc:spChg>
        <pc:spChg chg="add del mod ord modVis">
          <ac:chgData name="ĐÀO TRANG" userId="361a03a9eef70802" providerId="LiveId" clId="{67B38E1A-7AE8-4165-B04B-7C3DC36CBB7C}" dt="2025-03-27T00:21:24.484" v="72583"/>
          <ac:spMkLst>
            <pc:docMk/>
            <pc:sldMasterMk cId="657744253" sldId="2147483672"/>
            <ac:spMk id="355" creationId="{5F9C03A2-1840-715B-9624-E5A4F07D51DA}"/>
          </ac:spMkLst>
        </pc:spChg>
        <pc:spChg chg="add del mod ord modVis">
          <ac:chgData name="ĐÀO TRANG" userId="361a03a9eef70802" providerId="LiveId" clId="{67B38E1A-7AE8-4165-B04B-7C3DC36CBB7C}" dt="2025-03-27T00:21:38.497" v="72945"/>
          <ac:spMkLst>
            <pc:docMk/>
            <pc:sldMasterMk cId="657744253" sldId="2147483672"/>
            <ac:spMk id="356" creationId="{119A294E-9E80-03C7-BBE5-09AE1FE086C4}"/>
          </ac:spMkLst>
        </pc:spChg>
        <pc:spChg chg="add del mod ord modVis">
          <ac:chgData name="ĐÀO TRANG" userId="361a03a9eef70802" providerId="LiveId" clId="{67B38E1A-7AE8-4165-B04B-7C3DC36CBB7C}" dt="2025-03-27T00:21:52.873" v="73268"/>
          <ac:spMkLst>
            <pc:docMk/>
            <pc:sldMasterMk cId="657744253" sldId="2147483672"/>
            <ac:spMk id="357" creationId="{B823EC08-BD0E-A1BC-6A57-ACE826991BD5}"/>
          </ac:spMkLst>
        </pc:spChg>
        <pc:spChg chg="add del mod ord modVis">
          <ac:chgData name="ĐÀO TRANG" userId="361a03a9eef70802" providerId="LiveId" clId="{67B38E1A-7AE8-4165-B04B-7C3DC36CBB7C}" dt="2025-03-27T00:22:06.998" v="73593"/>
          <ac:spMkLst>
            <pc:docMk/>
            <pc:sldMasterMk cId="657744253" sldId="2147483672"/>
            <ac:spMk id="358" creationId="{34E8270A-97D5-B36D-3A07-0A4C00636147}"/>
          </ac:spMkLst>
        </pc:spChg>
        <pc:spChg chg="add del mod ord modVis">
          <ac:chgData name="ĐÀO TRANG" userId="361a03a9eef70802" providerId="LiveId" clId="{67B38E1A-7AE8-4165-B04B-7C3DC36CBB7C}" dt="2025-03-27T00:22:21.101" v="73908"/>
          <ac:spMkLst>
            <pc:docMk/>
            <pc:sldMasterMk cId="657744253" sldId="2147483672"/>
            <ac:spMk id="359" creationId="{0D68812E-DE37-BF5E-AD75-A68708C8752B}"/>
          </ac:spMkLst>
        </pc:spChg>
        <pc:spChg chg="add del mod ord modVis">
          <ac:chgData name="ĐÀO TRANG" userId="361a03a9eef70802" providerId="LiveId" clId="{67B38E1A-7AE8-4165-B04B-7C3DC36CBB7C}" dt="2025-03-27T00:23:04.716" v="74275"/>
          <ac:spMkLst>
            <pc:docMk/>
            <pc:sldMasterMk cId="657744253" sldId="2147483672"/>
            <ac:spMk id="360" creationId="{BF5B6451-8D0A-307D-4E5F-9BAC0B787FE6}"/>
          </ac:spMkLst>
        </pc:spChg>
        <pc:spChg chg="add del mod ord modVis">
          <ac:chgData name="ĐÀO TRANG" userId="361a03a9eef70802" providerId="LiveId" clId="{67B38E1A-7AE8-4165-B04B-7C3DC36CBB7C}" dt="2025-03-27T00:23:19.021" v="74605"/>
          <ac:spMkLst>
            <pc:docMk/>
            <pc:sldMasterMk cId="657744253" sldId="2147483672"/>
            <ac:spMk id="361" creationId="{14CD5099-8E3F-0AC3-A964-8B1FA3C91D9E}"/>
          </ac:spMkLst>
        </pc:spChg>
        <pc:spChg chg="add del mod ord modVis">
          <ac:chgData name="ĐÀO TRANG" userId="361a03a9eef70802" providerId="LiveId" clId="{67B38E1A-7AE8-4165-B04B-7C3DC36CBB7C}" dt="2025-03-27T00:23:33.390" v="74926"/>
          <ac:spMkLst>
            <pc:docMk/>
            <pc:sldMasterMk cId="657744253" sldId="2147483672"/>
            <ac:spMk id="362" creationId="{0CC37B9B-EC71-5E14-D300-AD466500AD94}"/>
          </ac:spMkLst>
        </pc:spChg>
        <pc:spChg chg="add del mod ord modVis">
          <ac:chgData name="ĐÀO TRANG" userId="361a03a9eef70802" providerId="LiveId" clId="{67B38E1A-7AE8-4165-B04B-7C3DC36CBB7C}" dt="2025-03-27T00:23:47.398" v="75280"/>
          <ac:spMkLst>
            <pc:docMk/>
            <pc:sldMasterMk cId="657744253" sldId="2147483672"/>
            <ac:spMk id="363" creationId="{6F2C4FA9-00D5-885F-E2E5-D09E06D17C48}"/>
          </ac:spMkLst>
        </pc:spChg>
        <pc:spChg chg="add del mod ord modVis">
          <ac:chgData name="ĐÀO TRANG" userId="361a03a9eef70802" providerId="LiveId" clId="{67B38E1A-7AE8-4165-B04B-7C3DC36CBB7C}" dt="2025-03-27T00:24:01.507" v="75602"/>
          <ac:spMkLst>
            <pc:docMk/>
            <pc:sldMasterMk cId="657744253" sldId="2147483672"/>
            <ac:spMk id="364" creationId="{E380EF99-AFEB-29E9-D2E2-2A7AE5B319CC}"/>
          </ac:spMkLst>
        </pc:spChg>
        <pc:spChg chg="add del mod ord modVis">
          <ac:chgData name="ĐÀO TRANG" userId="361a03a9eef70802" providerId="LiveId" clId="{67B38E1A-7AE8-4165-B04B-7C3DC36CBB7C}" dt="2025-03-27T00:24:16.105" v="75962"/>
          <ac:spMkLst>
            <pc:docMk/>
            <pc:sldMasterMk cId="657744253" sldId="2147483672"/>
            <ac:spMk id="365" creationId="{6BA8FC5D-94F0-172B-1E01-10D9F9A4CB21}"/>
          </ac:spMkLst>
        </pc:spChg>
        <pc:spChg chg="add del mod ord modVis">
          <ac:chgData name="ĐÀO TRANG" userId="361a03a9eef70802" providerId="LiveId" clId="{67B38E1A-7AE8-4165-B04B-7C3DC36CBB7C}" dt="2025-03-27T00:24:30.244" v="76341"/>
          <ac:spMkLst>
            <pc:docMk/>
            <pc:sldMasterMk cId="657744253" sldId="2147483672"/>
            <ac:spMk id="366" creationId="{A3F2699C-BD2E-C42C-5FE2-E84DEAD89D6B}"/>
          </ac:spMkLst>
        </pc:spChg>
        <pc:spChg chg="add del mod ord modVis">
          <ac:chgData name="ĐÀO TRANG" userId="361a03a9eef70802" providerId="LiveId" clId="{67B38E1A-7AE8-4165-B04B-7C3DC36CBB7C}" dt="2025-03-27T00:24:44.400" v="76741"/>
          <ac:spMkLst>
            <pc:docMk/>
            <pc:sldMasterMk cId="657744253" sldId="2147483672"/>
            <ac:spMk id="367" creationId="{3A72AC17-65EE-631F-C5DB-E54CCAE146F6}"/>
          </ac:spMkLst>
        </pc:spChg>
        <pc:spChg chg="add del mod ord modVis">
          <ac:chgData name="ĐÀO TRANG" userId="361a03a9eef70802" providerId="LiveId" clId="{67B38E1A-7AE8-4165-B04B-7C3DC36CBB7C}" dt="2025-03-27T00:25:01.580" v="77118"/>
          <ac:spMkLst>
            <pc:docMk/>
            <pc:sldMasterMk cId="657744253" sldId="2147483672"/>
            <ac:spMk id="368" creationId="{0D206643-C3F0-FD8A-9636-A22E898F357C}"/>
          </ac:spMkLst>
        </pc:spChg>
        <pc:spChg chg="add del mod ord modVis">
          <ac:chgData name="ĐÀO TRANG" userId="361a03a9eef70802" providerId="LiveId" clId="{67B38E1A-7AE8-4165-B04B-7C3DC36CBB7C}" dt="2025-03-27T00:25:16.126" v="77431"/>
          <ac:spMkLst>
            <pc:docMk/>
            <pc:sldMasterMk cId="657744253" sldId="2147483672"/>
            <ac:spMk id="369" creationId="{01462A3E-13C9-27C0-EE1B-4CF934D6865C}"/>
          </ac:spMkLst>
        </pc:spChg>
        <pc:spChg chg="add del mod ord modVis">
          <ac:chgData name="ĐÀO TRANG" userId="361a03a9eef70802" providerId="LiveId" clId="{67B38E1A-7AE8-4165-B04B-7C3DC36CBB7C}" dt="2025-03-27T00:25:30.738" v="77744"/>
          <ac:spMkLst>
            <pc:docMk/>
            <pc:sldMasterMk cId="657744253" sldId="2147483672"/>
            <ac:spMk id="370" creationId="{B9162247-9A4B-77D6-5712-E64DE0E4A74A}"/>
          </ac:spMkLst>
        </pc:spChg>
        <pc:spChg chg="add del mod ord modVis">
          <ac:chgData name="ĐÀO TRANG" userId="361a03a9eef70802" providerId="LiveId" clId="{67B38E1A-7AE8-4165-B04B-7C3DC36CBB7C}" dt="2025-03-27T00:26:09.622" v="78058"/>
          <ac:spMkLst>
            <pc:docMk/>
            <pc:sldMasterMk cId="657744253" sldId="2147483672"/>
            <ac:spMk id="371" creationId="{83A967CF-2F65-8A3F-EC51-B811EB3CC170}"/>
          </ac:spMkLst>
        </pc:spChg>
        <pc:spChg chg="add del mod ord modVis">
          <ac:chgData name="ĐÀO TRANG" userId="361a03a9eef70802" providerId="LiveId" clId="{67B38E1A-7AE8-4165-B04B-7C3DC36CBB7C}" dt="2025-03-27T00:26:46.852" v="78397"/>
          <ac:spMkLst>
            <pc:docMk/>
            <pc:sldMasterMk cId="657744253" sldId="2147483672"/>
            <ac:spMk id="372" creationId="{F6C32151-6C92-ADBF-CF91-5F3E794914F1}"/>
          </ac:spMkLst>
        </pc:spChg>
        <pc:spChg chg="add del mod ord modVis">
          <ac:chgData name="ĐÀO TRANG" userId="361a03a9eef70802" providerId="LiveId" clId="{67B38E1A-7AE8-4165-B04B-7C3DC36CBB7C}" dt="2025-03-27T00:27:00.861" v="78708"/>
          <ac:spMkLst>
            <pc:docMk/>
            <pc:sldMasterMk cId="657744253" sldId="2147483672"/>
            <ac:spMk id="373" creationId="{0A36FE31-B680-C1DD-B40E-B9AED68413C7}"/>
          </ac:spMkLst>
        </pc:spChg>
        <pc:spChg chg="add del mod ord modVis">
          <ac:chgData name="ĐÀO TRANG" userId="361a03a9eef70802" providerId="LiveId" clId="{67B38E1A-7AE8-4165-B04B-7C3DC36CBB7C}" dt="2025-03-27T00:27:32.871" v="79022"/>
          <ac:spMkLst>
            <pc:docMk/>
            <pc:sldMasterMk cId="657744253" sldId="2147483672"/>
            <ac:spMk id="374" creationId="{5B9A8823-3CBB-B120-4114-E14AB432585D}"/>
          </ac:spMkLst>
        </pc:spChg>
        <pc:spChg chg="add del mod ord modVis">
          <ac:chgData name="ĐÀO TRANG" userId="361a03a9eef70802" providerId="LiveId" clId="{67B38E1A-7AE8-4165-B04B-7C3DC36CBB7C}" dt="2025-03-27T00:27:46.736" v="79334"/>
          <ac:spMkLst>
            <pc:docMk/>
            <pc:sldMasterMk cId="657744253" sldId="2147483672"/>
            <ac:spMk id="375" creationId="{85D87130-C2E8-E7A1-D92B-A9707E7E4DDF}"/>
          </ac:spMkLst>
        </pc:spChg>
        <pc:spChg chg="add del mod ord modVis">
          <ac:chgData name="ĐÀO TRANG" userId="361a03a9eef70802" providerId="LiveId" clId="{67B38E1A-7AE8-4165-B04B-7C3DC36CBB7C}" dt="2025-03-27T00:28:00.198" v="79658"/>
          <ac:spMkLst>
            <pc:docMk/>
            <pc:sldMasterMk cId="657744253" sldId="2147483672"/>
            <ac:spMk id="376" creationId="{1B592F85-1CD3-D3D0-1BFB-80E9C88D3F33}"/>
          </ac:spMkLst>
        </pc:spChg>
        <pc:spChg chg="add del mod ord modVis">
          <ac:chgData name="ĐÀO TRANG" userId="361a03a9eef70802" providerId="LiveId" clId="{67B38E1A-7AE8-4165-B04B-7C3DC36CBB7C}" dt="2025-03-27T00:28:13.766" v="79977"/>
          <ac:spMkLst>
            <pc:docMk/>
            <pc:sldMasterMk cId="657744253" sldId="2147483672"/>
            <ac:spMk id="377" creationId="{41B40AC3-FA06-8B6E-0429-A6230906F2A1}"/>
          </ac:spMkLst>
        </pc:spChg>
        <pc:spChg chg="add del mod ord modVis">
          <ac:chgData name="ĐÀO TRANG" userId="361a03a9eef70802" providerId="LiveId" clId="{67B38E1A-7AE8-4165-B04B-7C3DC36CBB7C}" dt="2025-03-27T00:28:27.532" v="80288"/>
          <ac:spMkLst>
            <pc:docMk/>
            <pc:sldMasterMk cId="657744253" sldId="2147483672"/>
            <ac:spMk id="378" creationId="{2DD4715D-9FEF-4595-5788-40F3C312ABE3}"/>
          </ac:spMkLst>
        </pc:spChg>
        <pc:spChg chg="add del mod ord modVis">
          <ac:chgData name="ĐÀO TRANG" userId="361a03a9eef70802" providerId="LiveId" clId="{67B38E1A-7AE8-4165-B04B-7C3DC36CBB7C}" dt="2025-03-27T00:28:41.414" v="80599"/>
          <ac:spMkLst>
            <pc:docMk/>
            <pc:sldMasterMk cId="657744253" sldId="2147483672"/>
            <ac:spMk id="379" creationId="{E79B0308-AE49-0F2A-9B87-964B01446D6C}"/>
          </ac:spMkLst>
        </pc:spChg>
        <pc:spChg chg="add del mod ord modVis">
          <ac:chgData name="ĐÀO TRANG" userId="361a03a9eef70802" providerId="LiveId" clId="{67B38E1A-7AE8-4165-B04B-7C3DC36CBB7C}" dt="2025-03-27T00:28:55.402" v="80909"/>
          <ac:spMkLst>
            <pc:docMk/>
            <pc:sldMasterMk cId="657744253" sldId="2147483672"/>
            <ac:spMk id="380" creationId="{439A9A38-F417-07DB-3875-9551B1624755}"/>
          </ac:spMkLst>
        </pc:spChg>
        <pc:spChg chg="add del mod ord modVis">
          <ac:chgData name="ĐÀO TRANG" userId="361a03a9eef70802" providerId="LiveId" clId="{67B38E1A-7AE8-4165-B04B-7C3DC36CBB7C}" dt="2025-03-27T00:29:10.221" v="81258"/>
          <ac:spMkLst>
            <pc:docMk/>
            <pc:sldMasterMk cId="657744253" sldId="2147483672"/>
            <ac:spMk id="381" creationId="{39125E9F-4C6B-1EC9-AF3E-A136EB7A73C3}"/>
          </ac:spMkLst>
        </pc:spChg>
        <pc:spChg chg="add del mod ord modVis">
          <ac:chgData name="ĐÀO TRANG" userId="361a03a9eef70802" providerId="LiveId" clId="{67B38E1A-7AE8-4165-B04B-7C3DC36CBB7C}" dt="2025-03-27T00:29:25.301" v="81617"/>
          <ac:spMkLst>
            <pc:docMk/>
            <pc:sldMasterMk cId="657744253" sldId="2147483672"/>
            <ac:spMk id="382" creationId="{5A0595D8-C237-88C4-326C-27A263EFDA38}"/>
          </ac:spMkLst>
        </pc:spChg>
        <pc:spChg chg="add del mod ord modVis">
          <ac:chgData name="ĐÀO TRANG" userId="361a03a9eef70802" providerId="LiveId" clId="{67B38E1A-7AE8-4165-B04B-7C3DC36CBB7C}" dt="2025-03-27T00:29:38.923" v="81947"/>
          <ac:spMkLst>
            <pc:docMk/>
            <pc:sldMasterMk cId="657744253" sldId="2147483672"/>
            <ac:spMk id="383" creationId="{2350D673-F446-818B-806A-26585BAF6CBE}"/>
          </ac:spMkLst>
        </pc:spChg>
        <pc:spChg chg="add del mod ord modVis">
          <ac:chgData name="ĐÀO TRANG" userId="361a03a9eef70802" providerId="LiveId" clId="{67B38E1A-7AE8-4165-B04B-7C3DC36CBB7C}" dt="2025-03-27T00:29:51.644" v="82260"/>
          <ac:spMkLst>
            <pc:docMk/>
            <pc:sldMasterMk cId="657744253" sldId="2147483672"/>
            <ac:spMk id="384" creationId="{2BF2BD91-5CA1-8325-EAAC-49A3F10C98AF}"/>
          </ac:spMkLst>
        </pc:spChg>
        <pc:spChg chg="add del mod ord modVis">
          <ac:chgData name="ĐÀO TRANG" userId="361a03a9eef70802" providerId="LiveId" clId="{67B38E1A-7AE8-4165-B04B-7C3DC36CBB7C}" dt="2025-03-27T00:33:40.164" v="82570"/>
          <ac:spMkLst>
            <pc:docMk/>
            <pc:sldMasterMk cId="657744253" sldId="2147483672"/>
            <ac:spMk id="385" creationId="{4126EEDF-474D-92B0-0F87-1B16635A0C57}"/>
          </ac:spMkLst>
        </pc:spChg>
        <pc:spChg chg="add del mod ord modVis">
          <ac:chgData name="ĐÀO TRANG" userId="361a03a9eef70802" providerId="LiveId" clId="{67B38E1A-7AE8-4165-B04B-7C3DC36CBB7C}" dt="2025-03-27T00:33:55.265" v="82888"/>
          <ac:spMkLst>
            <pc:docMk/>
            <pc:sldMasterMk cId="657744253" sldId="2147483672"/>
            <ac:spMk id="386" creationId="{85833E79-92DA-4B88-F9BF-46BCC79EB4C6}"/>
          </ac:spMkLst>
        </pc:spChg>
        <pc:spChg chg="add del mod ord modVis">
          <ac:chgData name="ĐÀO TRANG" userId="361a03a9eef70802" providerId="LiveId" clId="{67B38E1A-7AE8-4165-B04B-7C3DC36CBB7C}" dt="2025-03-27T00:34:08.919" v="83201"/>
          <ac:spMkLst>
            <pc:docMk/>
            <pc:sldMasterMk cId="657744253" sldId="2147483672"/>
            <ac:spMk id="387" creationId="{0CCF7CC6-69B9-8130-523D-B25BBEB4E9DD}"/>
          </ac:spMkLst>
        </pc:spChg>
        <pc:spChg chg="add del mod ord modVis">
          <ac:chgData name="ĐÀO TRANG" userId="361a03a9eef70802" providerId="LiveId" clId="{67B38E1A-7AE8-4165-B04B-7C3DC36CBB7C}" dt="2025-03-27T00:37:29.332" v="83512"/>
          <ac:spMkLst>
            <pc:docMk/>
            <pc:sldMasterMk cId="657744253" sldId="2147483672"/>
            <ac:spMk id="388" creationId="{D3D8B8EB-E793-F6A2-A304-946088DF50C2}"/>
          </ac:spMkLst>
        </pc:spChg>
        <pc:spChg chg="add del mod ord modVis">
          <ac:chgData name="ĐÀO TRANG" userId="361a03a9eef70802" providerId="LiveId" clId="{67B38E1A-7AE8-4165-B04B-7C3DC36CBB7C}" dt="2025-03-27T00:44:52.265" v="83827"/>
          <ac:spMkLst>
            <pc:docMk/>
            <pc:sldMasterMk cId="657744253" sldId="2147483672"/>
            <ac:spMk id="389" creationId="{B1DAE175-BCE8-F56F-D4E6-9AE76CCA87B0}"/>
          </ac:spMkLst>
        </pc:spChg>
        <pc:spChg chg="add del mod ord modVis">
          <ac:chgData name="ĐÀO TRANG" userId="361a03a9eef70802" providerId="LiveId" clId="{67B38E1A-7AE8-4165-B04B-7C3DC36CBB7C}" dt="2025-03-27T00:45:07.347" v="84140"/>
          <ac:spMkLst>
            <pc:docMk/>
            <pc:sldMasterMk cId="657744253" sldId="2147483672"/>
            <ac:spMk id="390" creationId="{222D49A7-4178-EB7C-A782-51928FCB935F}"/>
          </ac:spMkLst>
        </pc:spChg>
        <pc:spChg chg="add del mod ord modVis">
          <ac:chgData name="ĐÀO TRANG" userId="361a03a9eef70802" providerId="LiveId" clId="{67B38E1A-7AE8-4165-B04B-7C3DC36CBB7C}" dt="2025-03-27T00:45:57.824" v="84451"/>
          <ac:spMkLst>
            <pc:docMk/>
            <pc:sldMasterMk cId="657744253" sldId="2147483672"/>
            <ac:spMk id="391" creationId="{BDD6F6D4-7A5F-8F9E-FDB8-B1B6D24A444F}"/>
          </ac:spMkLst>
        </pc:spChg>
        <pc:spChg chg="add del mod ord modVis">
          <ac:chgData name="ĐÀO TRANG" userId="361a03a9eef70802" providerId="LiveId" clId="{67B38E1A-7AE8-4165-B04B-7C3DC36CBB7C}" dt="2025-03-27T00:46:33.488" v="84762"/>
          <ac:spMkLst>
            <pc:docMk/>
            <pc:sldMasterMk cId="657744253" sldId="2147483672"/>
            <ac:spMk id="392" creationId="{F6A7C826-C322-6E1F-25AD-7E21C12DCA7A}"/>
          </ac:spMkLst>
        </pc:spChg>
        <pc:spChg chg="add del mod ord modVis">
          <ac:chgData name="ĐÀO TRANG" userId="361a03a9eef70802" providerId="LiveId" clId="{67B38E1A-7AE8-4165-B04B-7C3DC36CBB7C}" dt="2025-03-27T00:47:55.997" v="85075"/>
          <ac:spMkLst>
            <pc:docMk/>
            <pc:sldMasterMk cId="657744253" sldId="2147483672"/>
            <ac:spMk id="393" creationId="{42FAE140-FC26-CD96-C8C6-29B970FF9EF1}"/>
          </ac:spMkLst>
        </pc:spChg>
        <pc:spChg chg="add del mod ord modVis">
          <ac:chgData name="ĐÀO TRANG" userId="361a03a9eef70802" providerId="LiveId" clId="{67B38E1A-7AE8-4165-B04B-7C3DC36CBB7C}" dt="2025-03-27T00:48:39.269" v="85388"/>
          <ac:spMkLst>
            <pc:docMk/>
            <pc:sldMasterMk cId="657744253" sldId="2147483672"/>
            <ac:spMk id="394" creationId="{DADD5D71-0866-42D7-DE18-9587B027334A}"/>
          </ac:spMkLst>
        </pc:spChg>
        <pc:spChg chg="add del mod ord modVis">
          <ac:chgData name="ĐÀO TRANG" userId="361a03a9eef70802" providerId="LiveId" clId="{67B38E1A-7AE8-4165-B04B-7C3DC36CBB7C}" dt="2025-03-27T00:50:17.700" v="85702"/>
          <ac:spMkLst>
            <pc:docMk/>
            <pc:sldMasterMk cId="657744253" sldId="2147483672"/>
            <ac:spMk id="395" creationId="{3EEE9438-1408-9AC3-D438-BE97AB32D51C}"/>
          </ac:spMkLst>
        </pc:spChg>
        <pc:spChg chg="add del mod ord modVis">
          <ac:chgData name="ĐÀO TRANG" userId="361a03a9eef70802" providerId="LiveId" clId="{67B38E1A-7AE8-4165-B04B-7C3DC36CBB7C}" dt="2025-03-27T00:50:31.405" v="86014"/>
          <ac:spMkLst>
            <pc:docMk/>
            <pc:sldMasterMk cId="657744253" sldId="2147483672"/>
            <ac:spMk id="396" creationId="{7655FDA4-5737-C801-FF3F-122F897B1752}"/>
          </ac:spMkLst>
        </pc:spChg>
        <pc:spChg chg="add del mod ord modVis">
          <ac:chgData name="ĐÀO TRANG" userId="361a03a9eef70802" providerId="LiveId" clId="{67B38E1A-7AE8-4165-B04B-7C3DC36CBB7C}" dt="2025-03-27T00:50:45.140" v="86326"/>
          <ac:spMkLst>
            <pc:docMk/>
            <pc:sldMasterMk cId="657744253" sldId="2147483672"/>
            <ac:spMk id="397" creationId="{1BEF437C-0272-4904-955C-FBE7902BD70B}"/>
          </ac:spMkLst>
        </pc:spChg>
        <pc:spChg chg="add del mod ord modVis">
          <ac:chgData name="ĐÀO TRANG" userId="361a03a9eef70802" providerId="LiveId" clId="{67B38E1A-7AE8-4165-B04B-7C3DC36CBB7C}" dt="2025-03-27T00:50:58.687" v="86662"/>
          <ac:spMkLst>
            <pc:docMk/>
            <pc:sldMasterMk cId="657744253" sldId="2147483672"/>
            <ac:spMk id="398" creationId="{13777746-2CC8-3502-D396-21716EBD9DB2}"/>
          </ac:spMkLst>
        </pc:spChg>
        <pc:spChg chg="add del mod ord modVis">
          <ac:chgData name="ĐÀO TRANG" userId="361a03a9eef70802" providerId="LiveId" clId="{67B38E1A-7AE8-4165-B04B-7C3DC36CBB7C}" dt="2025-03-27T00:51:12.170" v="86986"/>
          <ac:spMkLst>
            <pc:docMk/>
            <pc:sldMasterMk cId="657744253" sldId="2147483672"/>
            <ac:spMk id="399" creationId="{F4AB22E2-69E6-3BA3-5767-DC6F6E48D240}"/>
          </ac:spMkLst>
        </pc:spChg>
        <pc:spChg chg="add del mod ord modVis">
          <ac:chgData name="ĐÀO TRANG" userId="361a03a9eef70802" providerId="LiveId" clId="{67B38E1A-7AE8-4165-B04B-7C3DC36CBB7C}" dt="2025-03-27T00:51:39.963" v="87311"/>
          <ac:spMkLst>
            <pc:docMk/>
            <pc:sldMasterMk cId="657744253" sldId="2147483672"/>
            <ac:spMk id="400" creationId="{2F87CA19-EE1F-261C-BDFE-81AC0792EE3A}"/>
          </ac:spMkLst>
        </pc:spChg>
        <pc:spChg chg="add del mod ord modVis">
          <ac:chgData name="ĐÀO TRANG" userId="361a03a9eef70802" providerId="LiveId" clId="{67B38E1A-7AE8-4165-B04B-7C3DC36CBB7C}" dt="2025-03-27T00:51:53.418" v="87626"/>
          <ac:spMkLst>
            <pc:docMk/>
            <pc:sldMasterMk cId="657744253" sldId="2147483672"/>
            <ac:spMk id="401" creationId="{547DF68F-8A19-9CD8-4F04-F1F754410792}"/>
          </ac:spMkLst>
        </pc:spChg>
        <pc:spChg chg="add del mod ord modVis">
          <ac:chgData name="ĐÀO TRANG" userId="361a03a9eef70802" providerId="LiveId" clId="{67B38E1A-7AE8-4165-B04B-7C3DC36CBB7C}" dt="2025-03-27T00:52:07.046" v="87937"/>
          <ac:spMkLst>
            <pc:docMk/>
            <pc:sldMasterMk cId="657744253" sldId="2147483672"/>
            <ac:spMk id="402" creationId="{29B7CD11-2A74-D732-8B8C-61DF4D7D51C1}"/>
          </ac:spMkLst>
        </pc:spChg>
        <pc:spChg chg="add del mod ord modVis">
          <ac:chgData name="ĐÀO TRANG" userId="361a03a9eef70802" providerId="LiveId" clId="{67B38E1A-7AE8-4165-B04B-7C3DC36CBB7C}" dt="2025-03-27T00:52:20.630" v="88249"/>
          <ac:spMkLst>
            <pc:docMk/>
            <pc:sldMasterMk cId="657744253" sldId="2147483672"/>
            <ac:spMk id="403" creationId="{A0466A0A-20D5-28A0-54CE-FD8A2F31A7B3}"/>
          </ac:spMkLst>
        </pc:spChg>
        <pc:spChg chg="add del mod ord modVis">
          <ac:chgData name="ĐÀO TRANG" userId="361a03a9eef70802" providerId="LiveId" clId="{67B38E1A-7AE8-4165-B04B-7C3DC36CBB7C}" dt="2025-03-27T00:53:06.293" v="88578"/>
          <ac:spMkLst>
            <pc:docMk/>
            <pc:sldMasterMk cId="657744253" sldId="2147483672"/>
            <ac:spMk id="404" creationId="{35319514-9C6F-079F-35FC-80154FBD3F3A}"/>
          </ac:spMkLst>
        </pc:spChg>
        <pc:spChg chg="add del mod ord modVis">
          <ac:chgData name="ĐÀO TRANG" userId="361a03a9eef70802" providerId="LiveId" clId="{67B38E1A-7AE8-4165-B04B-7C3DC36CBB7C}" dt="2025-03-27T00:53:19.795" v="88898"/>
          <ac:spMkLst>
            <pc:docMk/>
            <pc:sldMasterMk cId="657744253" sldId="2147483672"/>
            <ac:spMk id="405" creationId="{0F02A1CE-36F7-1800-8664-24DD3B65DA39}"/>
          </ac:spMkLst>
        </pc:spChg>
        <pc:spChg chg="add del mod ord modVis">
          <ac:chgData name="ĐÀO TRANG" userId="361a03a9eef70802" providerId="LiveId" clId="{67B38E1A-7AE8-4165-B04B-7C3DC36CBB7C}" dt="2025-03-27T00:53:33.212" v="89243"/>
          <ac:spMkLst>
            <pc:docMk/>
            <pc:sldMasterMk cId="657744253" sldId="2147483672"/>
            <ac:spMk id="406" creationId="{8C753CCB-5BAF-AECE-1986-469DBE14B5DA}"/>
          </ac:spMkLst>
        </pc:spChg>
        <pc:spChg chg="add del mod ord modVis">
          <ac:chgData name="ĐÀO TRANG" userId="361a03a9eef70802" providerId="LiveId" clId="{67B38E1A-7AE8-4165-B04B-7C3DC36CBB7C}" dt="2025-03-27T00:53:46.732" v="89586"/>
          <ac:spMkLst>
            <pc:docMk/>
            <pc:sldMasterMk cId="657744253" sldId="2147483672"/>
            <ac:spMk id="407" creationId="{3A8F9394-F573-25D0-D8A0-395F4260F68D}"/>
          </ac:spMkLst>
        </pc:spChg>
        <pc:spChg chg="add del mod ord modVis">
          <ac:chgData name="ĐÀO TRANG" userId="361a03a9eef70802" providerId="LiveId" clId="{67B38E1A-7AE8-4165-B04B-7C3DC36CBB7C}" dt="2025-03-27T00:54:12.279" v="90385"/>
          <ac:spMkLst>
            <pc:docMk/>
            <pc:sldMasterMk cId="657744253" sldId="2147483672"/>
            <ac:spMk id="408" creationId="{533F3BEB-94D2-CFA3-1FB5-E74D3C1136EE}"/>
          </ac:spMkLst>
        </pc:spChg>
        <pc:spChg chg="add mod ord">
          <ac:chgData name="ĐÀO TRANG" userId="361a03a9eef70802" providerId="LiveId" clId="{67B38E1A-7AE8-4165-B04B-7C3DC36CBB7C}" dt="2025-03-27T00:54:01.762" v="90366"/>
          <ac:spMkLst>
            <pc:docMk/>
            <pc:sldMasterMk cId="657744253" sldId="2147483672"/>
            <ac:spMk id="409" creationId="{9A303B40-C250-CD11-45BC-D54BCC1751BC}"/>
          </ac:spMkLst>
        </pc:spChg>
        <pc:spChg chg="add del mod ord modVis">
          <ac:chgData name="ĐÀO TRANG" userId="361a03a9eef70802" providerId="LiveId" clId="{67B38E1A-7AE8-4165-B04B-7C3DC36CBB7C}" dt="2025-03-27T00:55:35.837" v="90701"/>
          <ac:spMkLst>
            <pc:docMk/>
            <pc:sldMasterMk cId="657744253" sldId="2147483672"/>
            <ac:spMk id="410" creationId="{9150FA69-43D8-9956-2467-733EF266BBE2}"/>
          </ac:spMkLst>
        </pc:spChg>
        <pc:spChg chg="add del mod ord modVis">
          <ac:chgData name="ĐÀO TRANG" userId="361a03a9eef70802" providerId="LiveId" clId="{67B38E1A-7AE8-4165-B04B-7C3DC36CBB7C}" dt="2025-03-27T00:55:49.500" v="91032"/>
          <ac:spMkLst>
            <pc:docMk/>
            <pc:sldMasterMk cId="657744253" sldId="2147483672"/>
            <ac:spMk id="411" creationId="{AF145515-5B01-46F9-3087-54D5CBB96912}"/>
          </ac:spMkLst>
        </pc:spChg>
        <pc:spChg chg="add del mod ord modVis">
          <ac:chgData name="ĐÀO TRANG" userId="361a03a9eef70802" providerId="LiveId" clId="{67B38E1A-7AE8-4165-B04B-7C3DC36CBB7C}" dt="2025-03-27T00:56:03.155" v="91344"/>
          <ac:spMkLst>
            <pc:docMk/>
            <pc:sldMasterMk cId="657744253" sldId="2147483672"/>
            <ac:spMk id="412" creationId="{9FF83EC7-BB1B-0AFC-C6BF-F8A91A2A9F6A}"/>
          </ac:spMkLst>
        </pc:spChg>
        <pc:spChg chg="add del mod ord modVis">
          <ac:chgData name="ĐÀO TRANG" userId="361a03a9eef70802" providerId="LiveId" clId="{67B38E1A-7AE8-4165-B04B-7C3DC36CBB7C}" dt="2025-03-27T00:56:16.935" v="91656"/>
          <ac:spMkLst>
            <pc:docMk/>
            <pc:sldMasterMk cId="657744253" sldId="2147483672"/>
            <ac:spMk id="413" creationId="{07E05E1E-94A8-E00E-54C5-691543A7A8E0}"/>
          </ac:spMkLst>
        </pc:spChg>
        <pc:spChg chg="add del mod ord modVis">
          <ac:chgData name="ĐÀO TRANG" userId="361a03a9eef70802" providerId="LiveId" clId="{67B38E1A-7AE8-4165-B04B-7C3DC36CBB7C}" dt="2025-03-27T00:56:30.317" v="91967"/>
          <ac:spMkLst>
            <pc:docMk/>
            <pc:sldMasterMk cId="657744253" sldId="2147483672"/>
            <ac:spMk id="414" creationId="{9B3727C0-DFFA-D33D-9457-E27DC9EC62EB}"/>
          </ac:spMkLst>
        </pc:spChg>
        <pc:spChg chg="add del mod ord modVis">
          <ac:chgData name="ĐÀO TRANG" userId="361a03a9eef70802" providerId="LiveId" clId="{67B38E1A-7AE8-4165-B04B-7C3DC36CBB7C}" dt="2025-03-27T00:56:43.884" v="92278"/>
          <ac:spMkLst>
            <pc:docMk/>
            <pc:sldMasterMk cId="657744253" sldId="2147483672"/>
            <ac:spMk id="415" creationId="{721749E3-7A9A-B1E9-AA0F-FCB2752F13B5}"/>
          </ac:spMkLst>
        </pc:spChg>
        <pc:spChg chg="add del mod ord modVis">
          <ac:chgData name="ĐÀO TRANG" userId="361a03a9eef70802" providerId="LiveId" clId="{67B38E1A-7AE8-4165-B04B-7C3DC36CBB7C}" dt="2025-03-27T00:57:10.632" v="92607"/>
          <ac:spMkLst>
            <pc:docMk/>
            <pc:sldMasterMk cId="657744253" sldId="2147483672"/>
            <ac:spMk id="416" creationId="{9EFB4D91-9272-FFB5-6556-1F3445F608B2}"/>
          </ac:spMkLst>
        </pc:spChg>
        <pc:spChg chg="add del mod ord modVis">
          <ac:chgData name="ĐÀO TRANG" userId="361a03a9eef70802" providerId="LiveId" clId="{67B38E1A-7AE8-4165-B04B-7C3DC36CBB7C}" dt="2025-03-27T00:57:37.596" v="92921"/>
          <ac:spMkLst>
            <pc:docMk/>
            <pc:sldMasterMk cId="657744253" sldId="2147483672"/>
            <ac:spMk id="417" creationId="{7EDD2C95-50D6-4248-A593-D5E4F1BD2CBE}"/>
          </ac:spMkLst>
        </pc:spChg>
        <pc:spChg chg="add del mod ord modVis">
          <ac:chgData name="ĐÀO TRANG" userId="361a03a9eef70802" providerId="LiveId" clId="{67B38E1A-7AE8-4165-B04B-7C3DC36CBB7C}" dt="2025-03-27T00:57:51.301" v="93286"/>
          <ac:spMkLst>
            <pc:docMk/>
            <pc:sldMasterMk cId="657744253" sldId="2147483672"/>
            <ac:spMk id="418" creationId="{9099ED0F-40F2-57B4-1F86-0968A9DF9BE0}"/>
          </ac:spMkLst>
        </pc:spChg>
        <pc:spChg chg="add del mod ord modVis">
          <ac:chgData name="ĐÀO TRANG" userId="361a03a9eef70802" providerId="LiveId" clId="{67B38E1A-7AE8-4165-B04B-7C3DC36CBB7C}" dt="2025-03-27T00:58:05.017" v="93657"/>
          <ac:spMkLst>
            <pc:docMk/>
            <pc:sldMasterMk cId="657744253" sldId="2147483672"/>
            <ac:spMk id="419" creationId="{5E921DA4-CF95-3DFF-FCAE-1B974DBA8C1B}"/>
          </ac:spMkLst>
        </pc:spChg>
        <pc:spChg chg="add del mod ord modVis">
          <ac:chgData name="ĐÀO TRANG" userId="361a03a9eef70802" providerId="LiveId" clId="{67B38E1A-7AE8-4165-B04B-7C3DC36CBB7C}" dt="2025-03-27T00:58:18.703" v="94020"/>
          <ac:spMkLst>
            <pc:docMk/>
            <pc:sldMasterMk cId="657744253" sldId="2147483672"/>
            <ac:spMk id="420" creationId="{963118DA-0022-5B61-D4CE-3528F0FCBAAF}"/>
          </ac:spMkLst>
        </pc:spChg>
        <pc:spChg chg="add del mod ord modVis">
          <ac:chgData name="ĐÀO TRANG" userId="361a03a9eef70802" providerId="LiveId" clId="{67B38E1A-7AE8-4165-B04B-7C3DC36CBB7C}" dt="2025-03-27T00:58:32.293" v="94371"/>
          <ac:spMkLst>
            <pc:docMk/>
            <pc:sldMasterMk cId="657744253" sldId="2147483672"/>
            <ac:spMk id="421" creationId="{67835D75-CA54-CCFB-3798-76BEEAB49995}"/>
          </ac:spMkLst>
        </pc:spChg>
        <pc:spChg chg="add del mod ord modVis">
          <ac:chgData name="ĐÀO TRANG" userId="361a03a9eef70802" providerId="LiveId" clId="{67B38E1A-7AE8-4165-B04B-7C3DC36CBB7C}" dt="2025-03-27T00:58:46.151" v="94711"/>
          <ac:spMkLst>
            <pc:docMk/>
            <pc:sldMasterMk cId="657744253" sldId="2147483672"/>
            <ac:spMk id="422" creationId="{87C2453F-7F16-EDC9-A9B7-DCEDA21C8C6A}"/>
          </ac:spMkLst>
        </pc:spChg>
        <pc:spChg chg="add del mod ord modVis">
          <ac:chgData name="ĐÀO TRANG" userId="361a03a9eef70802" providerId="LiveId" clId="{67B38E1A-7AE8-4165-B04B-7C3DC36CBB7C}" dt="2025-03-27T00:58:59.975" v="95022"/>
          <ac:spMkLst>
            <pc:docMk/>
            <pc:sldMasterMk cId="657744253" sldId="2147483672"/>
            <ac:spMk id="423" creationId="{4C71B2B7-DB82-8A02-927D-2BA896C6E548}"/>
          </ac:spMkLst>
        </pc:spChg>
        <pc:spChg chg="add del mod ord modVis">
          <ac:chgData name="ĐÀO TRANG" userId="361a03a9eef70802" providerId="LiveId" clId="{67B38E1A-7AE8-4165-B04B-7C3DC36CBB7C}" dt="2025-03-27T00:59:37.180" v="95341"/>
          <ac:spMkLst>
            <pc:docMk/>
            <pc:sldMasterMk cId="657744253" sldId="2147483672"/>
            <ac:spMk id="424" creationId="{CAF1E546-761A-C072-5DC3-5E6BB83497F2}"/>
          </ac:spMkLst>
        </pc:spChg>
        <pc:spChg chg="add del mod ord modVis">
          <ac:chgData name="ĐÀO TRANG" userId="361a03a9eef70802" providerId="LiveId" clId="{67B38E1A-7AE8-4165-B04B-7C3DC36CBB7C}" dt="2025-03-27T01:00:10.143" v="95685"/>
          <ac:spMkLst>
            <pc:docMk/>
            <pc:sldMasterMk cId="657744253" sldId="2147483672"/>
            <ac:spMk id="425" creationId="{E3BC6C1A-70D3-BC03-6D9A-91D308701015}"/>
          </ac:spMkLst>
        </pc:spChg>
        <pc:spChg chg="add del mod ord modVis">
          <ac:chgData name="ĐÀO TRANG" userId="361a03a9eef70802" providerId="LiveId" clId="{67B38E1A-7AE8-4165-B04B-7C3DC36CBB7C}" dt="2025-03-27T01:00:23.903" v="96008"/>
          <ac:spMkLst>
            <pc:docMk/>
            <pc:sldMasterMk cId="657744253" sldId="2147483672"/>
            <ac:spMk id="426" creationId="{34989564-1EA3-B104-42B8-FDA287F7D774}"/>
          </ac:spMkLst>
        </pc:spChg>
        <pc:spChg chg="add del mod ord modVis">
          <ac:chgData name="ĐÀO TRANG" userId="361a03a9eef70802" providerId="LiveId" clId="{67B38E1A-7AE8-4165-B04B-7C3DC36CBB7C}" dt="2025-03-27T01:00:37.710" v="96319"/>
          <ac:spMkLst>
            <pc:docMk/>
            <pc:sldMasterMk cId="657744253" sldId="2147483672"/>
            <ac:spMk id="427" creationId="{1CEF00DA-ED55-098E-E8F2-DED102C3AAF3}"/>
          </ac:spMkLst>
        </pc:spChg>
        <pc:spChg chg="add del mod ord modVis">
          <ac:chgData name="ĐÀO TRANG" userId="361a03a9eef70802" providerId="LiveId" clId="{67B38E1A-7AE8-4165-B04B-7C3DC36CBB7C}" dt="2025-03-27T01:00:51.484" v="96631"/>
          <ac:spMkLst>
            <pc:docMk/>
            <pc:sldMasterMk cId="657744253" sldId="2147483672"/>
            <ac:spMk id="428" creationId="{9CDA7B74-672F-E943-8C9D-20710FB3513D}"/>
          </ac:spMkLst>
        </pc:spChg>
        <pc:spChg chg="add del mod ord modVis">
          <ac:chgData name="ĐÀO TRANG" userId="361a03a9eef70802" providerId="LiveId" clId="{67B38E1A-7AE8-4165-B04B-7C3DC36CBB7C}" dt="2025-03-27T01:02:35.716" v="96956"/>
          <ac:spMkLst>
            <pc:docMk/>
            <pc:sldMasterMk cId="657744253" sldId="2147483672"/>
            <ac:spMk id="429" creationId="{679BD57C-2C7C-0DD7-9A50-A204345B5D74}"/>
          </ac:spMkLst>
        </pc:spChg>
        <pc:spChg chg="add del mod ord modVis">
          <ac:chgData name="ĐÀO TRANG" userId="361a03a9eef70802" providerId="LiveId" clId="{67B38E1A-7AE8-4165-B04B-7C3DC36CBB7C}" dt="2025-03-27T01:03:49.847" v="97267"/>
          <ac:spMkLst>
            <pc:docMk/>
            <pc:sldMasterMk cId="657744253" sldId="2147483672"/>
            <ac:spMk id="430" creationId="{4610F867-61E0-0AC4-2CFD-C65A156FB448}"/>
          </ac:spMkLst>
        </pc:spChg>
        <pc:spChg chg="add del mod ord modVis">
          <ac:chgData name="ĐÀO TRANG" userId="361a03a9eef70802" providerId="LiveId" clId="{67B38E1A-7AE8-4165-B04B-7C3DC36CBB7C}" dt="2025-03-27T01:04:19.113" v="97583"/>
          <ac:spMkLst>
            <pc:docMk/>
            <pc:sldMasterMk cId="657744253" sldId="2147483672"/>
            <ac:spMk id="431" creationId="{6CAEC5E9-579F-AA32-76CE-D265E643304C}"/>
          </ac:spMkLst>
        </pc:spChg>
        <pc:spChg chg="add del mod ord modVis">
          <ac:chgData name="ĐÀO TRANG" userId="361a03a9eef70802" providerId="LiveId" clId="{67B38E1A-7AE8-4165-B04B-7C3DC36CBB7C}" dt="2025-03-27T01:04:33.108" v="97896"/>
          <ac:spMkLst>
            <pc:docMk/>
            <pc:sldMasterMk cId="657744253" sldId="2147483672"/>
            <ac:spMk id="432" creationId="{FC12B4DB-7FFA-A11F-F6AB-A98AB69F7976}"/>
          </ac:spMkLst>
        </pc:spChg>
        <pc:spChg chg="add del mod ord modVis">
          <ac:chgData name="ĐÀO TRANG" userId="361a03a9eef70802" providerId="LiveId" clId="{67B38E1A-7AE8-4165-B04B-7C3DC36CBB7C}" dt="2025-03-27T01:06:36.420" v="98218"/>
          <ac:spMkLst>
            <pc:docMk/>
            <pc:sldMasterMk cId="657744253" sldId="2147483672"/>
            <ac:spMk id="433" creationId="{BA9378F8-C736-39CC-284A-5F59AA6950E9}"/>
          </ac:spMkLst>
        </pc:spChg>
        <pc:spChg chg="add del mod ord modVis">
          <ac:chgData name="ĐÀO TRANG" userId="361a03a9eef70802" providerId="LiveId" clId="{67B38E1A-7AE8-4165-B04B-7C3DC36CBB7C}" dt="2025-03-27T01:06:51.284" v="98528"/>
          <ac:spMkLst>
            <pc:docMk/>
            <pc:sldMasterMk cId="657744253" sldId="2147483672"/>
            <ac:spMk id="434" creationId="{142E4CF0-42A8-5841-D930-8AA263DB8598}"/>
          </ac:spMkLst>
        </pc:spChg>
        <pc:spChg chg="add del mod ord modVis">
          <ac:chgData name="ĐÀO TRANG" userId="361a03a9eef70802" providerId="LiveId" clId="{67B38E1A-7AE8-4165-B04B-7C3DC36CBB7C}" dt="2025-03-27T01:07:05.425" v="98888"/>
          <ac:spMkLst>
            <pc:docMk/>
            <pc:sldMasterMk cId="657744253" sldId="2147483672"/>
            <ac:spMk id="435" creationId="{5EABDC3D-4D4E-BE87-D595-A2C4CE5BCABE}"/>
          </ac:spMkLst>
        </pc:spChg>
        <pc:spChg chg="add del mod ord modVis">
          <ac:chgData name="ĐÀO TRANG" userId="361a03a9eef70802" providerId="LiveId" clId="{67B38E1A-7AE8-4165-B04B-7C3DC36CBB7C}" dt="2025-03-27T01:07:19.486" v="99207"/>
          <ac:spMkLst>
            <pc:docMk/>
            <pc:sldMasterMk cId="657744253" sldId="2147483672"/>
            <ac:spMk id="436" creationId="{4CAA5D48-BADA-E7BE-6D9F-99D6DD96CD7A}"/>
          </ac:spMkLst>
        </pc:spChg>
        <pc:spChg chg="add del mod ord modVis">
          <ac:chgData name="ĐÀO TRANG" userId="361a03a9eef70802" providerId="LiveId" clId="{67B38E1A-7AE8-4165-B04B-7C3DC36CBB7C}" dt="2025-03-27T01:07:31.911" v="99518"/>
          <ac:spMkLst>
            <pc:docMk/>
            <pc:sldMasterMk cId="657744253" sldId="2147483672"/>
            <ac:spMk id="437" creationId="{87B29FAE-B4CE-6CD0-4B82-05F9C95FE46F}"/>
          </ac:spMkLst>
        </pc:spChg>
        <pc:spChg chg="add del mod ord modVis">
          <ac:chgData name="ĐÀO TRANG" userId="361a03a9eef70802" providerId="LiveId" clId="{67B38E1A-7AE8-4165-B04B-7C3DC36CBB7C}" dt="2025-03-27T01:07:45.848" v="99830"/>
          <ac:spMkLst>
            <pc:docMk/>
            <pc:sldMasterMk cId="657744253" sldId="2147483672"/>
            <ac:spMk id="438" creationId="{D3D28379-468C-2CDF-0F4C-AB2EF838D246}"/>
          </ac:spMkLst>
        </pc:spChg>
        <pc:spChg chg="add del mod ord modVis">
          <ac:chgData name="ĐÀO TRANG" userId="361a03a9eef70802" providerId="LiveId" clId="{67B38E1A-7AE8-4165-B04B-7C3DC36CBB7C}" dt="2025-03-27T01:07:59.859" v="100144"/>
          <ac:spMkLst>
            <pc:docMk/>
            <pc:sldMasterMk cId="657744253" sldId="2147483672"/>
            <ac:spMk id="439" creationId="{81664B78-E6F8-EA04-E1F8-3916C3E603F9}"/>
          </ac:spMkLst>
        </pc:spChg>
        <pc:spChg chg="add del mod ord modVis">
          <ac:chgData name="ĐÀO TRANG" userId="361a03a9eef70802" providerId="LiveId" clId="{67B38E1A-7AE8-4165-B04B-7C3DC36CBB7C}" dt="2025-03-27T01:08:13.803" v="100455"/>
          <ac:spMkLst>
            <pc:docMk/>
            <pc:sldMasterMk cId="657744253" sldId="2147483672"/>
            <ac:spMk id="440" creationId="{5219B1F4-6BB2-2858-ED96-B7D1C2A3F41E}"/>
          </ac:spMkLst>
        </pc:spChg>
        <pc:spChg chg="add del mod ord modVis">
          <ac:chgData name="ĐÀO TRANG" userId="361a03a9eef70802" providerId="LiveId" clId="{67B38E1A-7AE8-4165-B04B-7C3DC36CBB7C}" dt="2025-03-27T01:08:27.685" v="100767"/>
          <ac:spMkLst>
            <pc:docMk/>
            <pc:sldMasterMk cId="657744253" sldId="2147483672"/>
            <ac:spMk id="441" creationId="{BCA182A5-A533-71AD-3430-36D463C98F33}"/>
          </ac:spMkLst>
        </pc:spChg>
        <pc:spChg chg="add del mod ord modVis">
          <ac:chgData name="ĐÀO TRANG" userId="361a03a9eef70802" providerId="LiveId" clId="{67B38E1A-7AE8-4165-B04B-7C3DC36CBB7C}" dt="2025-03-27T01:08:38.687" v="101078"/>
          <ac:spMkLst>
            <pc:docMk/>
            <pc:sldMasterMk cId="657744253" sldId="2147483672"/>
            <ac:spMk id="442" creationId="{C3E6CFDD-6042-0379-E2F7-9789D38B54BC}"/>
          </ac:spMkLst>
        </pc:spChg>
        <pc:spChg chg="add del mod ord modVis">
          <ac:chgData name="ĐÀO TRANG" userId="361a03a9eef70802" providerId="LiveId" clId="{67B38E1A-7AE8-4165-B04B-7C3DC36CBB7C}" dt="2025-03-27T01:08:52.724" v="101389"/>
          <ac:spMkLst>
            <pc:docMk/>
            <pc:sldMasterMk cId="657744253" sldId="2147483672"/>
            <ac:spMk id="443" creationId="{966133D8-3647-87B5-EA4E-FDAEFC187075}"/>
          </ac:spMkLst>
        </pc:spChg>
        <pc:spChg chg="add del mod ord modVis">
          <ac:chgData name="ĐÀO TRANG" userId="361a03a9eef70802" providerId="LiveId" clId="{67B38E1A-7AE8-4165-B04B-7C3DC36CBB7C}" dt="2025-03-27T01:09:06.895" v="101700"/>
          <ac:spMkLst>
            <pc:docMk/>
            <pc:sldMasterMk cId="657744253" sldId="2147483672"/>
            <ac:spMk id="444" creationId="{FA923447-6F4F-1265-94FA-73636B9BF3AC}"/>
          </ac:spMkLst>
        </pc:spChg>
        <pc:spChg chg="add del mod ord modVis">
          <ac:chgData name="ĐÀO TRANG" userId="361a03a9eef70802" providerId="LiveId" clId="{67B38E1A-7AE8-4165-B04B-7C3DC36CBB7C}" dt="2025-03-27T01:09:47.600" v="102013"/>
          <ac:spMkLst>
            <pc:docMk/>
            <pc:sldMasterMk cId="657744253" sldId="2147483672"/>
            <ac:spMk id="445" creationId="{15C6DED2-7758-1917-B09F-247D663EA5F8}"/>
          </ac:spMkLst>
        </pc:spChg>
        <pc:spChg chg="add del mod ord modVis">
          <ac:chgData name="ĐÀO TRANG" userId="361a03a9eef70802" providerId="LiveId" clId="{67B38E1A-7AE8-4165-B04B-7C3DC36CBB7C}" dt="2025-03-27T01:10:01.529" v="102348"/>
          <ac:spMkLst>
            <pc:docMk/>
            <pc:sldMasterMk cId="657744253" sldId="2147483672"/>
            <ac:spMk id="446" creationId="{848715B2-8F40-861B-81B6-E457E7E71BBC}"/>
          </ac:spMkLst>
        </pc:spChg>
        <pc:spChg chg="add del mod ord modVis">
          <ac:chgData name="ĐÀO TRANG" userId="361a03a9eef70802" providerId="LiveId" clId="{67B38E1A-7AE8-4165-B04B-7C3DC36CBB7C}" dt="2025-03-27T01:10:15.581" v="102663"/>
          <ac:spMkLst>
            <pc:docMk/>
            <pc:sldMasterMk cId="657744253" sldId="2147483672"/>
            <ac:spMk id="447" creationId="{20E3CDF3-BC55-79BF-EDC0-AA96233373F0}"/>
          </ac:spMkLst>
        </pc:spChg>
        <pc:spChg chg="add del mod ord modVis">
          <ac:chgData name="ĐÀO TRANG" userId="361a03a9eef70802" providerId="LiveId" clId="{67B38E1A-7AE8-4165-B04B-7C3DC36CBB7C}" dt="2025-03-27T01:10:29.731" v="102995"/>
          <ac:spMkLst>
            <pc:docMk/>
            <pc:sldMasterMk cId="657744253" sldId="2147483672"/>
            <ac:spMk id="448" creationId="{D4A08817-7AF2-4365-0415-BB084C647C1B}"/>
          </ac:spMkLst>
        </pc:spChg>
        <pc:spChg chg="add del mod ord modVis">
          <ac:chgData name="ĐÀO TRANG" userId="361a03a9eef70802" providerId="LiveId" clId="{67B38E1A-7AE8-4165-B04B-7C3DC36CBB7C}" dt="2025-03-27T01:11:12.088" v="103307"/>
          <ac:spMkLst>
            <pc:docMk/>
            <pc:sldMasterMk cId="657744253" sldId="2147483672"/>
            <ac:spMk id="449" creationId="{727C8F23-AA71-C97B-7638-E73232C14010}"/>
          </ac:spMkLst>
        </pc:spChg>
        <pc:spChg chg="add del mod ord modVis">
          <ac:chgData name="ĐÀO TRANG" userId="361a03a9eef70802" providerId="LiveId" clId="{67B38E1A-7AE8-4165-B04B-7C3DC36CBB7C}" dt="2025-03-27T01:12:58.216" v="103624"/>
          <ac:spMkLst>
            <pc:docMk/>
            <pc:sldMasterMk cId="657744253" sldId="2147483672"/>
            <ac:spMk id="450" creationId="{914E597C-ADA7-896F-EA11-994D9F8096CD}"/>
          </ac:spMkLst>
        </pc:spChg>
        <pc:spChg chg="add del mod ord modVis">
          <ac:chgData name="ĐÀO TRANG" userId="361a03a9eef70802" providerId="LiveId" clId="{67B38E1A-7AE8-4165-B04B-7C3DC36CBB7C}" dt="2025-03-27T01:13:13.942" v="103939"/>
          <ac:spMkLst>
            <pc:docMk/>
            <pc:sldMasterMk cId="657744253" sldId="2147483672"/>
            <ac:spMk id="451" creationId="{19AB6339-EA08-5182-D404-81150510D267}"/>
          </ac:spMkLst>
        </pc:spChg>
        <pc:spChg chg="add del mod ord modVis">
          <ac:chgData name="ĐÀO TRANG" userId="361a03a9eef70802" providerId="LiveId" clId="{67B38E1A-7AE8-4165-B04B-7C3DC36CBB7C}" dt="2025-03-27T01:14:32.405" v="104266"/>
          <ac:spMkLst>
            <pc:docMk/>
            <pc:sldMasterMk cId="657744253" sldId="2147483672"/>
            <ac:spMk id="452" creationId="{400E1AB4-1610-A120-D11A-7F0DD3A4EECA}"/>
          </ac:spMkLst>
        </pc:spChg>
        <pc:spChg chg="add del mod ord modVis">
          <ac:chgData name="ĐÀO TRANG" userId="361a03a9eef70802" providerId="LiveId" clId="{67B38E1A-7AE8-4165-B04B-7C3DC36CBB7C}" dt="2025-03-27T01:14:48.670" v="104578"/>
          <ac:spMkLst>
            <pc:docMk/>
            <pc:sldMasterMk cId="657744253" sldId="2147483672"/>
            <ac:spMk id="453" creationId="{EACEF5BA-52F3-0BDA-39BF-50DBF1AACA7E}"/>
          </ac:spMkLst>
        </pc:spChg>
        <pc:spChg chg="add del mod ord modVis">
          <ac:chgData name="ĐÀO TRANG" userId="361a03a9eef70802" providerId="LiveId" clId="{67B38E1A-7AE8-4165-B04B-7C3DC36CBB7C}" dt="2025-03-27T01:15:02.595" v="104889"/>
          <ac:spMkLst>
            <pc:docMk/>
            <pc:sldMasterMk cId="657744253" sldId="2147483672"/>
            <ac:spMk id="454" creationId="{B06CF872-7101-4ADD-4837-345D64684108}"/>
          </ac:spMkLst>
        </pc:spChg>
        <pc:spChg chg="add del mod ord modVis">
          <ac:chgData name="ĐÀO TRANG" userId="361a03a9eef70802" providerId="LiveId" clId="{67B38E1A-7AE8-4165-B04B-7C3DC36CBB7C}" dt="2025-03-27T01:15:36.259" v="105203"/>
          <ac:spMkLst>
            <pc:docMk/>
            <pc:sldMasterMk cId="657744253" sldId="2147483672"/>
            <ac:spMk id="455" creationId="{25E829E6-6425-182A-0D17-F58CCD72FC76}"/>
          </ac:spMkLst>
        </pc:spChg>
        <pc:spChg chg="add del mod ord modVis">
          <ac:chgData name="ĐÀO TRANG" userId="361a03a9eef70802" providerId="LiveId" clId="{67B38E1A-7AE8-4165-B04B-7C3DC36CBB7C}" dt="2025-03-27T01:18:31.222" v="105514"/>
          <ac:spMkLst>
            <pc:docMk/>
            <pc:sldMasterMk cId="657744253" sldId="2147483672"/>
            <ac:spMk id="456" creationId="{D88DF81A-B82A-CE94-97FD-7F4258FD6AC7}"/>
          </ac:spMkLst>
        </pc:spChg>
        <pc:spChg chg="add del mod ord modVis">
          <ac:chgData name="ĐÀO TRANG" userId="361a03a9eef70802" providerId="LiveId" clId="{67B38E1A-7AE8-4165-B04B-7C3DC36CBB7C}" dt="2025-03-27T01:20:06.145" v="105825"/>
          <ac:spMkLst>
            <pc:docMk/>
            <pc:sldMasterMk cId="657744253" sldId="2147483672"/>
            <ac:spMk id="457" creationId="{47907FC9-8687-4F3F-3CD5-8952226C1521}"/>
          </ac:spMkLst>
        </pc:spChg>
        <pc:spChg chg="add del mod ord modVis">
          <ac:chgData name="ĐÀO TRANG" userId="361a03a9eef70802" providerId="LiveId" clId="{67B38E1A-7AE8-4165-B04B-7C3DC36CBB7C}" dt="2025-03-27T01:21:01.277" v="106137"/>
          <ac:spMkLst>
            <pc:docMk/>
            <pc:sldMasterMk cId="657744253" sldId="2147483672"/>
            <ac:spMk id="458" creationId="{2E85FEC9-29BC-A3BF-D550-FF3FB2B9C7B3}"/>
          </ac:spMkLst>
        </pc:spChg>
        <pc:spChg chg="add del mod ord modVis">
          <ac:chgData name="ĐÀO TRANG" userId="361a03a9eef70802" providerId="LiveId" clId="{67B38E1A-7AE8-4165-B04B-7C3DC36CBB7C}" dt="2025-03-27T01:21:53.709" v="106467"/>
          <ac:spMkLst>
            <pc:docMk/>
            <pc:sldMasterMk cId="657744253" sldId="2147483672"/>
            <ac:spMk id="459" creationId="{98C188F1-017B-0FCE-E30A-A037EE62A3B8}"/>
          </ac:spMkLst>
        </pc:spChg>
        <pc:spChg chg="add del mod ord modVis">
          <ac:chgData name="ĐÀO TRANG" userId="361a03a9eef70802" providerId="LiveId" clId="{67B38E1A-7AE8-4165-B04B-7C3DC36CBB7C}" dt="2025-03-27T01:22:09.690" v="106778"/>
          <ac:spMkLst>
            <pc:docMk/>
            <pc:sldMasterMk cId="657744253" sldId="2147483672"/>
            <ac:spMk id="460" creationId="{41945B28-37DA-C785-42A5-8C79633CA721}"/>
          </ac:spMkLst>
        </pc:spChg>
        <pc:spChg chg="add del mod ord modVis">
          <ac:chgData name="ĐÀO TRANG" userId="361a03a9eef70802" providerId="LiveId" clId="{67B38E1A-7AE8-4165-B04B-7C3DC36CBB7C}" dt="2025-03-27T01:26:39.331" v="107093"/>
          <ac:spMkLst>
            <pc:docMk/>
            <pc:sldMasterMk cId="657744253" sldId="2147483672"/>
            <ac:spMk id="461" creationId="{117083B5-0983-51E7-5CDE-37769340DAB0}"/>
          </ac:spMkLst>
        </pc:spChg>
        <pc:spChg chg="add del mod ord modVis">
          <ac:chgData name="ĐÀO TRANG" userId="361a03a9eef70802" providerId="LiveId" clId="{67B38E1A-7AE8-4165-B04B-7C3DC36CBB7C}" dt="2025-03-27T01:26:55.607" v="107407"/>
          <ac:spMkLst>
            <pc:docMk/>
            <pc:sldMasterMk cId="657744253" sldId="2147483672"/>
            <ac:spMk id="462" creationId="{FE17DAFD-BC8D-5692-4334-FB226AABCACC}"/>
          </ac:spMkLst>
        </pc:spChg>
        <pc:spChg chg="add del mod ord modVis">
          <ac:chgData name="ĐÀO TRANG" userId="361a03a9eef70802" providerId="LiveId" clId="{67B38E1A-7AE8-4165-B04B-7C3DC36CBB7C}" dt="2025-03-27T05:02:39.974" v="107730"/>
          <ac:spMkLst>
            <pc:docMk/>
            <pc:sldMasterMk cId="657744253" sldId="2147483672"/>
            <ac:spMk id="463" creationId="{55CE7677-E047-B866-35ED-8B25A94DA7DA}"/>
          </ac:spMkLst>
        </pc:spChg>
        <pc:sldLayoutChg chg="modSp mod ord">
          <pc:chgData name="ĐÀO TRANG" userId="361a03a9eef70802" providerId="LiveId" clId="{67B38E1A-7AE8-4165-B04B-7C3DC36CBB7C}" dt="2025-03-27T05:02:40.255" v="108026"/>
          <pc:sldLayoutMkLst>
            <pc:docMk/>
            <pc:sldMasterMk cId="657744253" sldId="2147483672"/>
            <pc:sldLayoutMk cId="2631248853" sldId="2147483766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2631248853" sldId="2147483766"/>
              <ac:spMk id="12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2631248853" sldId="2147483766"/>
              <ac:spMk id="13" creationId="{00000000-0000-0000-0000-000000000000}"/>
            </ac:spMkLst>
          </pc:spChg>
        </pc:sldLayoutChg>
        <pc:sldLayoutChg chg="modSp mod ord">
          <pc:chgData name="ĐÀO TRANG" userId="361a03a9eef70802" providerId="LiveId" clId="{67B38E1A-7AE8-4165-B04B-7C3DC36CBB7C}" dt="2025-03-27T05:02:40.255" v="108026"/>
          <pc:sldLayoutMkLst>
            <pc:docMk/>
            <pc:sldMasterMk cId="657744253" sldId="2147483672"/>
            <pc:sldLayoutMk cId="2944986826" sldId="2147483767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2944986826" sldId="2147483767"/>
              <ac:spMk id="87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2944986826" sldId="2147483767"/>
              <ac:spMk id="88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2944986826" sldId="2147483767"/>
              <ac:spMk id="89" creationId="{00000000-0000-0000-0000-000000000000}"/>
            </ac:spMkLst>
          </pc:spChg>
        </pc:sldLayoutChg>
        <pc:sldLayoutChg chg="modSp mod ord">
          <pc:chgData name="ĐÀO TRANG" userId="361a03a9eef70802" providerId="LiveId" clId="{67B38E1A-7AE8-4165-B04B-7C3DC36CBB7C}" dt="2025-03-27T05:02:40.255" v="108026"/>
          <pc:sldLayoutMkLst>
            <pc:docMk/>
            <pc:sldMasterMk cId="657744253" sldId="2147483672"/>
            <pc:sldLayoutMk cId="1249341991" sldId="2147483768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1249341991" sldId="2147483768"/>
              <ac:spMk id="91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1249341991" sldId="2147483768"/>
              <ac:spMk id="92" creationId="{00000000-0000-0000-0000-000000000000}"/>
            </ac:spMkLst>
          </pc:spChg>
        </pc:sldLayoutChg>
        <pc:sldLayoutChg chg="modSp mod ord">
          <pc:chgData name="ĐÀO TRANG" userId="361a03a9eef70802" providerId="LiveId" clId="{67B38E1A-7AE8-4165-B04B-7C3DC36CBB7C}" dt="2025-03-27T05:02:40.255" v="108026"/>
          <pc:sldLayoutMkLst>
            <pc:docMk/>
            <pc:sldMasterMk cId="657744253" sldId="2147483672"/>
            <pc:sldLayoutMk cId="970665721" sldId="2147483769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970665721" sldId="2147483769"/>
              <ac:spMk id="151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970665721" sldId="2147483769"/>
              <ac:spMk id="152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970665721" sldId="2147483769"/>
              <ac:spMk id="153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970665721" sldId="2147483769"/>
              <ac:spMk id="154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970665721" sldId="2147483769"/>
              <ac:spMk id="155" creationId="{00000000-0000-0000-0000-000000000000}"/>
            </ac:spMkLst>
          </pc:spChg>
        </pc:sldLayoutChg>
        <pc:sldLayoutChg chg="modSp mod ord">
          <pc:chgData name="ĐÀO TRANG" userId="361a03a9eef70802" providerId="LiveId" clId="{67B38E1A-7AE8-4165-B04B-7C3DC36CBB7C}" dt="2025-03-27T05:02:40.255" v="108026"/>
          <pc:sldLayoutMkLst>
            <pc:docMk/>
            <pc:sldMasterMk cId="657744253" sldId="2147483672"/>
            <pc:sldLayoutMk cId="913722645" sldId="2147483770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913722645" sldId="2147483770"/>
              <ac:spMk id="157" creationId="{00000000-0000-0000-0000-000000000000}"/>
            </ac:spMkLst>
          </pc:spChg>
        </pc:sldLayoutChg>
        <pc:sldLayoutChg chg="modSp mod ord">
          <pc:chgData name="ĐÀO TRANG" userId="361a03a9eef70802" providerId="LiveId" clId="{67B38E1A-7AE8-4165-B04B-7C3DC36CBB7C}" dt="2025-03-27T05:02:40.255" v="108026"/>
          <pc:sldLayoutMkLst>
            <pc:docMk/>
            <pc:sldMasterMk cId="657744253" sldId="2147483672"/>
            <pc:sldLayoutMk cId="3172757529" sldId="2147483771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3172757529" sldId="2147483771"/>
              <ac:spMk id="217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3172757529" sldId="2147483771"/>
              <ac:spMk id="218" creationId="{00000000-0000-0000-0000-000000000000}"/>
            </ac:spMkLst>
          </pc:spChg>
        </pc:sldLayoutChg>
        <pc:sldLayoutChg chg="modSp mod ord">
          <pc:chgData name="ĐÀO TRANG" userId="361a03a9eef70802" providerId="LiveId" clId="{67B38E1A-7AE8-4165-B04B-7C3DC36CBB7C}" dt="2025-03-27T05:02:40.255" v="108026"/>
          <pc:sldLayoutMkLst>
            <pc:docMk/>
            <pc:sldMasterMk cId="657744253" sldId="2147483672"/>
            <pc:sldLayoutMk cId="1596793096" sldId="2147483772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1596793096" sldId="2147483772"/>
              <ac:spMk id="260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1596793096" sldId="2147483772"/>
              <ac:spMk id="261" creationId="{00000000-0000-0000-0000-000000000000}"/>
            </ac:spMkLst>
          </pc:spChg>
        </pc:sldLayoutChg>
        <pc:sldLayoutChg chg="modSp mod ord">
          <pc:chgData name="ĐÀO TRANG" userId="361a03a9eef70802" providerId="LiveId" clId="{67B38E1A-7AE8-4165-B04B-7C3DC36CBB7C}" dt="2025-03-27T05:02:40.255" v="108026"/>
          <pc:sldLayoutMkLst>
            <pc:docMk/>
            <pc:sldMasterMk cId="657744253" sldId="2147483672"/>
            <pc:sldLayoutMk cId="2549118950" sldId="2147483773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2549118950" sldId="2147483773"/>
              <ac:spMk id="321" creationId="{00000000-0000-0000-0000-000000000000}"/>
            </ac:spMkLst>
          </pc:spChg>
        </pc:sldLayoutChg>
        <pc:sldLayoutChg chg="modSp del mod ord">
          <pc:chgData name="ĐÀO TRANG" userId="361a03a9eef70802" providerId="LiveId" clId="{67B38E1A-7AE8-4165-B04B-7C3DC36CBB7C}" dt="2025-03-27T05:02:40.427" v="108029"/>
          <pc:sldLayoutMkLst>
            <pc:docMk/>
            <pc:sldMasterMk cId="657744253" sldId="2147483672"/>
            <pc:sldLayoutMk cId="4031121813" sldId="2147483774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4031121813" sldId="2147483774"/>
              <ac:spMk id="369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4031121813" sldId="2147483774"/>
              <ac:spMk id="370" creationId="{00000000-0000-0000-0000-000000000000}"/>
            </ac:spMkLst>
          </pc:spChg>
        </pc:sldLayoutChg>
        <pc:sldLayoutChg chg="del mod ord">
          <pc:chgData name="ĐÀO TRANG" userId="361a03a9eef70802" providerId="LiveId" clId="{67B38E1A-7AE8-4165-B04B-7C3DC36CBB7C}" dt="2025-03-27T05:02:40.427" v="108029"/>
          <pc:sldLayoutMkLst>
            <pc:docMk/>
            <pc:sldMasterMk cId="657744253" sldId="2147483672"/>
            <pc:sldLayoutMk cId="1020105461" sldId="2147483775"/>
          </pc:sldLayoutMkLst>
        </pc:sldLayoutChg>
        <pc:sldLayoutChg chg="modSp del mod ord">
          <pc:chgData name="ĐÀO TRANG" userId="361a03a9eef70802" providerId="LiveId" clId="{67B38E1A-7AE8-4165-B04B-7C3DC36CBB7C}" dt="2025-03-27T05:02:40.427" v="108029"/>
          <pc:sldLayoutMkLst>
            <pc:docMk/>
            <pc:sldMasterMk cId="657744253" sldId="2147483672"/>
            <pc:sldLayoutMk cId="1422902186" sldId="2147483776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1422902186" sldId="2147483776"/>
              <ac:spMk id="381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1422902186" sldId="2147483776"/>
              <ac:spMk id="383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1422902186" sldId="2147483776"/>
              <ac:spMk id="384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1422902186" sldId="2147483776"/>
              <ac:spMk id="385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1422902186" sldId="2147483776"/>
              <ac:spMk id="386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1422902186" sldId="2147483776"/>
              <ac:spMk id="387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1422902186" sldId="2147483776"/>
              <ac:spMk id="388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1422902186" sldId="2147483776"/>
              <ac:spMk id="390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1422902186" sldId="2147483776"/>
              <ac:spMk id="391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1422902186" sldId="2147483776"/>
              <ac:spMk id="392" creationId="{00000000-0000-0000-0000-000000000000}"/>
            </ac:spMkLst>
          </pc:spChg>
        </pc:sldLayoutChg>
        <pc:sldLayoutChg chg="modSp del mod ord">
          <pc:chgData name="ĐÀO TRANG" userId="361a03a9eef70802" providerId="LiveId" clId="{67B38E1A-7AE8-4165-B04B-7C3DC36CBB7C}" dt="2025-03-27T05:02:40.427" v="108029"/>
          <pc:sldLayoutMkLst>
            <pc:docMk/>
            <pc:sldMasterMk cId="657744253" sldId="2147483672"/>
            <pc:sldLayoutMk cId="2065260517" sldId="2147483777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2065260517" sldId="2147483777"/>
              <ac:spMk id="455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2065260517" sldId="2147483777"/>
              <ac:spMk id="456" creationId="{00000000-0000-0000-0000-000000000000}"/>
            </ac:spMkLst>
          </pc:spChg>
        </pc:sldLayoutChg>
        <pc:sldLayoutChg chg="modSp del mod ord">
          <pc:chgData name="ĐÀO TRANG" userId="361a03a9eef70802" providerId="LiveId" clId="{67B38E1A-7AE8-4165-B04B-7C3DC36CBB7C}" dt="2025-03-27T05:02:40.427" v="108029"/>
          <pc:sldLayoutMkLst>
            <pc:docMk/>
            <pc:sldMasterMk cId="657744253" sldId="2147483672"/>
            <pc:sldLayoutMk cId="3462622448" sldId="2147483778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3462622448" sldId="2147483778"/>
              <ac:spMk id="460" creationId="{00000000-0000-0000-0000-000000000000}"/>
            </ac:spMkLst>
          </pc:spChg>
        </pc:sldLayoutChg>
        <pc:sldLayoutChg chg="modSp del mod ord">
          <pc:chgData name="ĐÀO TRANG" userId="361a03a9eef70802" providerId="LiveId" clId="{67B38E1A-7AE8-4165-B04B-7C3DC36CBB7C}" dt="2025-03-27T05:02:40.427" v="108029"/>
          <pc:sldLayoutMkLst>
            <pc:docMk/>
            <pc:sldMasterMk cId="657744253" sldId="2147483672"/>
            <pc:sldLayoutMk cId="998048670" sldId="2147483779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998048670" sldId="2147483779"/>
              <ac:spMk id="479" creationId="{00000000-0000-0000-0000-000000000000}"/>
            </ac:spMkLst>
          </pc:spChg>
        </pc:sldLayoutChg>
        <pc:sldLayoutChg chg="modSp del mod ord">
          <pc:chgData name="ĐÀO TRANG" userId="361a03a9eef70802" providerId="LiveId" clId="{67B38E1A-7AE8-4165-B04B-7C3DC36CBB7C}" dt="2025-03-27T05:02:40.427" v="108029"/>
          <pc:sldLayoutMkLst>
            <pc:docMk/>
            <pc:sldMasterMk cId="657744253" sldId="2147483672"/>
            <pc:sldLayoutMk cId="756757684" sldId="2147483780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756757684" sldId="2147483780"/>
              <ac:spMk id="496" creationId="{00000000-0000-0000-0000-000000000000}"/>
            </ac:spMkLst>
          </pc:spChg>
        </pc:sldLayoutChg>
        <pc:sldLayoutChg chg="modSp del mod ord">
          <pc:chgData name="ĐÀO TRANG" userId="361a03a9eef70802" providerId="LiveId" clId="{67B38E1A-7AE8-4165-B04B-7C3DC36CBB7C}" dt="2025-03-27T05:02:40.427" v="108029"/>
          <pc:sldLayoutMkLst>
            <pc:docMk/>
            <pc:sldMasterMk cId="657744253" sldId="2147483672"/>
            <pc:sldLayoutMk cId="127124990" sldId="2147483781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127124990" sldId="2147483781"/>
              <ac:spMk id="566" creationId="{00000000-0000-0000-0000-000000000000}"/>
            </ac:spMkLst>
          </pc:spChg>
        </pc:sldLayoutChg>
        <pc:sldLayoutChg chg="modSp del mod ord">
          <pc:chgData name="ĐÀO TRANG" userId="361a03a9eef70802" providerId="LiveId" clId="{67B38E1A-7AE8-4165-B04B-7C3DC36CBB7C}" dt="2025-03-27T05:02:40.427" v="108029"/>
          <pc:sldLayoutMkLst>
            <pc:docMk/>
            <pc:sldMasterMk cId="657744253" sldId="2147483672"/>
            <pc:sldLayoutMk cId="1838310658" sldId="2147483782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1838310658" sldId="2147483782"/>
              <ac:spMk id="612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1838310658" sldId="2147483782"/>
              <ac:spMk id="613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1838310658" sldId="2147483782"/>
              <ac:spMk id="614" creationId="{00000000-0000-0000-0000-000000000000}"/>
            </ac:spMkLst>
          </pc:spChg>
        </pc:sldLayoutChg>
        <pc:sldLayoutChg chg="modSp del mod ord">
          <pc:chgData name="ĐÀO TRANG" userId="361a03a9eef70802" providerId="LiveId" clId="{67B38E1A-7AE8-4165-B04B-7C3DC36CBB7C}" dt="2025-03-27T05:02:40.427" v="108029"/>
          <pc:sldLayoutMkLst>
            <pc:docMk/>
            <pc:sldMasterMk cId="657744253" sldId="2147483672"/>
            <pc:sldLayoutMk cId="1374681016" sldId="2147483783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1374681016" sldId="2147483783"/>
              <ac:spMk id="649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1374681016" sldId="2147483783"/>
              <ac:spMk id="650" creationId="{00000000-0000-0000-0000-000000000000}"/>
            </ac:spMkLst>
          </pc:spChg>
        </pc:sldLayoutChg>
        <pc:sldLayoutChg chg="modSp del mod ord">
          <pc:chgData name="ĐÀO TRANG" userId="361a03a9eef70802" providerId="LiveId" clId="{67B38E1A-7AE8-4165-B04B-7C3DC36CBB7C}" dt="2025-03-27T05:02:40.427" v="108029"/>
          <pc:sldLayoutMkLst>
            <pc:docMk/>
            <pc:sldMasterMk cId="657744253" sldId="2147483672"/>
            <pc:sldLayoutMk cId="1849276239" sldId="2147483784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1849276239" sldId="2147483784"/>
              <ac:spMk id="673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1849276239" sldId="2147483784"/>
              <ac:spMk id="674" creationId="{00000000-0000-0000-0000-000000000000}"/>
            </ac:spMkLst>
          </pc:spChg>
        </pc:sldLayoutChg>
        <pc:sldLayoutChg chg="modSp del mod ord">
          <pc:chgData name="ĐÀO TRANG" userId="361a03a9eef70802" providerId="LiveId" clId="{67B38E1A-7AE8-4165-B04B-7C3DC36CBB7C}" dt="2025-03-27T05:02:40.427" v="108029"/>
          <pc:sldLayoutMkLst>
            <pc:docMk/>
            <pc:sldMasterMk cId="657744253" sldId="2147483672"/>
            <pc:sldLayoutMk cId="3270162284" sldId="2147483785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3270162284" sldId="2147483785"/>
              <ac:spMk id="676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3270162284" sldId="2147483785"/>
              <ac:spMk id="677" creationId="{00000000-0000-0000-0000-000000000000}"/>
            </ac:spMkLst>
          </pc:spChg>
        </pc:sldLayoutChg>
        <pc:sldLayoutChg chg="modSp del mod ord">
          <pc:chgData name="ĐÀO TRANG" userId="361a03a9eef70802" providerId="LiveId" clId="{67B38E1A-7AE8-4165-B04B-7C3DC36CBB7C}" dt="2025-03-27T05:02:40.427" v="108029"/>
          <pc:sldLayoutMkLst>
            <pc:docMk/>
            <pc:sldMasterMk cId="657744253" sldId="2147483672"/>
            <pc:sldLayoutMk cId="3132198260" sldId="2147483786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3132198260" sldId="2147483786"/>
              <ac:spMk id="702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3132198260" sldId="2147483786"/>
              <ac:spMk id="703" creationId="{00000000-0000-0000-0000-000000000000}"/>
            </ac:spMkLst>
          </pc:spChg>
        </pc:sldLayoutChg>
        <pc:sldLayoutChg chg="modSp del mod ord">
          <pc:chgData name="ĐÀO TRANG" userId="361a03a9eef70802" providerId="LiveId" clId="{67B38E1A-7AE8-4165-B04B-7C3DC36CBB7C}" dt="2025-03-27T05:02:40.427" v="108029"/>
          <pc:sldLayoutMkLst>
            <pc:docMk/>
            <pc:sldMasterMk cId="657744253" sldId="2147483672"/>
            <pc:sldLayoutMk cId="2632335557" sldId="2147483787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2632335557" sldId="2147483787"/>
              <ac:spMk id="718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2632335557" sldId="2147483787"/>
              <ac:spMk id="719" creationId="{00000000-0000-0000-0000-000000000000}"/>
            </ac:spMkLst>
          </pc:spChg>
        </pc:sldLayoutChg>
        <pc:sldLayoutChg chg="modSp del mod ord">
          <pc:chgData name="ĐÀO TRANG" userId="361a03a9eef70802" providerId="LiveId" clId="{67B38E1A-7AE8-4165-B04B-7C3DC36CBB7C}" dt="2025-03-27T05:02:40.427" v="108029"/>
          <pc:sldLayoutMkLst>
            <pc:docMk/>
            <pc:sldMasterMk cId="657744253" sldId="2147483672"/>
            <pc:sldLayoutMk cId="2252984238" sldId="2147483788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2252984238" sldId="2147483788"/>
              <ac:spMk id="750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2252984238" sldId="2147483788"/>
              <ac:spMk id="751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2252984238" sldId="2147483788"/>
              <ac:spMk id="752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2252984238" sldId="2147483788"/>
              <ac:spMk id="753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2252984238" sldId="2147483788"/>
              <ac:spMk id="754" creationId="{00000000-0000-0000-0000-000000000000}"/>
            </ac:spMkLst>
          </pc:spChg>
        </pc:sldLayoutChg>
        <pc:sldLayoutChg chg="modSp del mod ord">
          <pc:chgData name="ĐÀO TRANG" userId="361a03a9eef70802" providerId="LiveId" clId="{67B38E1A-7AE8-4165-B04B-7C3DC36CBB7C}" dt="2025-03-27T05:02:40.427" v="108029"/>
          <pc:sldLayoutMkLst>
            <pc:docMk/>
            <pc:sldMasterMk cId="657744253" sldId="2147483672"/>
            <pc:sldLayoutMk cId="3585791984" sldId="2147483789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3585791984" sldId="2147483789"/>
              <ac:spMk id="812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3585791984" sldId="2147483789"/>
              <ac:spMk id="813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3585791984" sldId="2147483789"/>
              <ac:spMk id="814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3585791984" sldId="2147483789"/>
              <ac:spMk id="815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3585791984" sldId="2147483789"/>
              <ac:spMk id="816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3585791984" sldId="2147483789"/>
              <ac:spMk id="817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3585791984" sldId="2147483789"/>
              <ac:spMk id="818" creationId="{00000000-0000-0000-0000-000000000000}"/>
            </ac:spMkLst>
          </pc:spChg>
        </pc:sldLayoutChg>
        <pc:sldLayoutChg chg="modSp del mod ord">
          <pc:chgData name="ĐÀO TRANG" userId="361a03a9eef70802" providerId="LiveId" clId="{67B38E1A-7AE8-4165-B04B-7C3DC36CBB7C}" dt="2025-03-27T05:02:40.427" v="108029"/>
          <pc:sldLayoutMkLst>
            <pc:docMk/>
            <pc:sldMasterMk cId="657744253" sldId="2147483672"/>
            <pc:sldLayoutMk cId="3314888633" sldId="2147483790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3314888633" sldId="2147483790"/>
              <ac:spMk id="820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3314888633" sldId="2147483790"/>
              <ac:spMk id="821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3314888633" sldId="2147483790"/>
              <ac:spMk id="822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3314888633" sldId="2147483790"/>
              <ac:spMk id="823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3314888633" sldId="2147483790"/>
              <ac:spMk id="824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3314888633" sldId="2147483790"/>
              <ac:spMk id="825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3314888633" sldId="2147483790"/>
              <ac:spMk id="826" creationId="{00000000-0000-0000-0000-000000000000}"/>
            </ac:spMkLst>
          </pc:spChg>
        </pc:sldLayoutChg>
        <pc:sldLayoutChg chg="modSp del mod ord">
          <pc:chgData name="ĐÀO TRANG" userId="361a03a9eef70802" providerId="LiveId" clId="{67B38E1A-7AE8-4165-B04B-7C3DC36CBB7C}" dt="2025-03-27T05:02:40.427" v="108029"/>
          <pc:sldLayoutMkLst>
            <pc:docMk/>
            <pc:sldMasterMk cId="657744253" sldId="2147483672"/>
            <pc:sldLayoutMk cId="450836275" sldId="2147483791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450836275" sldId="2147483791"/>
              <ac:spMk id="839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450836275" sldId="2147483791"/>
              <ac:spMk id="840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450836275" sldId="2147483791"/>
              <ac:spMk id="841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450836275" sldId="2147483791"/>
              <ac:spMk id="842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450836275" sldId="2147483791"/>
              <ac:spMk id="843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450836275" sldId="2147483791"/>
              <ac:spMk id="844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450836275" sldId="2147483791"/>
              <ac:spMk id="845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450836275" sldId="2147483791"/>
              <ac:spMk id="846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450836275" sldId="2147483791"/>
              <ac:spMk id="847" creationId="{00000000-0000-0000-0000-000000000000}"/>
            </ac:spMkLst>
          </pc:spChg>
        </pc:sldLayoutChg>
        <pc:sldLayoutChg chg="modSp del mod ord">
          <pc:chgData name="ĐÀO TRANG" userId="361a03a9eef70802" providerId="LiveId" clId="{67B38E1A-7AE8-4165-B04B-7C3DC36CBB7C}" dt="2025-03-27T05:02:40.427" v="108029"/>
          <pc:sldLayoutMkLst>
            <pc:docMk/>
            <pc:sldMasterMk cId="657744253" sldId="2147483672"/>
            <pc:sldLayoutMk cId="559804631" sldId="2147483792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559804631" sldId="2147483792"/>
              <ac:spMk id="862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559804631" sldId="2147483792"/>
              <ac:spMk id="863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559804631" sldId="2147483792"/>
              <ac:spMk id="864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559804631" sldId="2147483792"/>
              <ac:spMk id="865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559804631" sldId="2147483792"/>
              <ac:spMk id="866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559804631" sldId="2147483792"/>
              <ac:spMk id="867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559804631" sldId="2147483792"/>
              <ac:spMk id="868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559804631" sldId="2147483792"/>
              <ac:spMk id="870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559804631" sldId="2147483792"/>
              <ac:spMk id="873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559804631" sldId="2147483792"/>
              <ac:spMk id="874" creationId="{00000000-0000-0000-0000-000000000000}"/>
            </ac:spMkLst>
          </pc:spChg>
        </pc:sldLayoutChg>
        <pc:sldLayoutChg chg="modSp del mod ord">
          <pc:chgData name="ĐÀO TRANG" userId="361a03a9eef70802" providerId="LiveId" clId="{67B38E1A-7AE8-4165-B04B-7C3DC36CBB7C}" dt="2025-03-27T05:02:40.427" v="108029"/>
          <pc:sldLayoutMkLst>
            <pc:docMk/>
            <pc:sldMasterMk cId="657744253" sldId="2147483672"/>
            <pc:sldLayoutMk cId="1385094677" sldId="2147483793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1385094677" sldId="2147483793"/>
              <ac:spMk id="951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1385094677" sldId="2147483793"/>
              <ac:spMk id="952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1385094677" sldId="2147483793"/>
              <ac:spMk id="953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1385094677" sldId="2147483793"/>
              <ac:spMk id="954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1385094677" sldId="2147483793"/>
              <ac:spMk id="955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1385094677" sldId="2147483793"/>
              <ac:spMk id="956" creationId="{00000000-0000-0000-0000-000000000000}"/>
            </ac:spMkLst>
          </pc:spChg>
        </pc:sldLayoutChg>
        <pc:sldLayoutChg chg="modSp del mod ord">
          <pc:chgData name="ĐÀO TRANG" userId="361a03a9eef70802" providerId="LiveId" clId="{67B38E1A-7AE8-4165-B04B-7C3DC36CBB7C}" dt="2025-03-27T05:02:40.427" v="108029"/>
          <pc:sldLayoutMkLst>
            <pc:docMk/>
            <pc:sldMasterMk cId="657744253" sldId="2147483672"/>
            <pc:sldLayoutMk cId="3094082583" sldId="2147483794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3094082583" sldId="2147483794"/>
              <ac:spMk id="963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3094082583" sldId="2147483794"/>
              <ac:spMk id="964" creationId="{00000000-0000-0000-0000-000000000000}"/>
            </ac:spMkLst>
          </pc:spChg>
        </pc:sldLayoutChg>
        <pc:sldLayoutChg chg="del mod ord">
          <pc:chgData name="ĐÀO TRANG" userId="361a03a9eef70802" providerId="LiveId" clId="{67B38E1A-7AE8-4165-B04B-7C3DC36CBB7C}" dt="2025-03-27T05:02:40.427" v="108029"/>
          <pc:sldLayoutMkLst>
            <pc:docMk/>
            <pc:sldMasterMk cId="657744253" sldId="2147483672"/>
            <pc:sldLayoutMk cId="2974162366" sldId="2147483795"/>
          </pc:sldLayoutMkLst>
        </pc:sldLayoutChg>
        <pc:sldLayoutChg chg="del mod ord">
          <pc:chgData name="ĐÀO TRANG" userId="361a03a9eef70802" providerId="LiveId" clId="{67B38E1A-7AE8-4165-B04B-7C3DC36CBB7C}" dt="2025-03-27T05:02:40.427" v="108029"/>
          <pc:sldLayoutMkLst>
            <pc:docMk/>
            <pc:sldMasterMk cId="657744253" sldId="2147483672"/>
            <pc:sldLayoutMk cId="1542795770" sldId="2147483796"/>
          </pc:sldLayoutMkLst>
        </pc:sldLayoutChg>
        <pc:sldLayoutChg chg="modSp del mod ord">
          <pc:chgData name="ĐÀO TRANG" userId="361a03a9eef70802" providerId="LiveId" clId="{67B38E1A-7AE8-4165-B04B-7C3DC36CBB7C}" dt="2025-03-27T05:02:40.427" v="108029"/>
          <pc:sldLayoutMkLst>
            <pc:docMk/>
            <pc:sldMasterMk cId="657744253" sldId="2147483672"/>
            <pc:sldLayoutMk cId="2524978768" sldId="2147483797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2524978768" sldId="2147483797"/>
              <ac:spMk id="258" creationId="{00000000-0000-0000-0000-000000000000}"/>
            </ac:spMkLst>
          </pc:spChg>
        </pc:sldLayoutChg>
        <pc:sldLayoutChg chg="modSp del mod ord">
          <pc:chgData name="ĐÀO TRANG" userId="361a03a9eef70802" providerId="LiveId" clId="{67B38E1A-7AE8-4165-B04B-7C3DC36CBB7C}" dt="2025-03-27T05:02:40.427" v="108029"/>
          <pc:sldLayoutMkLst>
            <pc:docMk/>
            <pc:sldMasterMk cId="657744253" sldId="2147483672"/>
            <pc:sldLayoutMk cId="1766700753" sldId="2147483799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1766700753" sldId="2147483799"/>
              <ac:spMk id="12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1766700753" sldId="2147483799"/>
              <ac:spMk id="13" creationId="{00000000-0000-0000-0000-000000000000}"/>
            </ac:spMkLst>
          </pc:spChg>
        </pc:sldLayoutChg>
        <pc:sldLayoutChg chg="modSp del mod ord">
          <pc:chgData name="ĐÀO TRANG" userId="361a03a9eef70802" providerId="LiveId" clId="{67B38E1A-7AE8-4165-B04B-7C3DC36CBB7C}" dt="2025-03-27T05:02:40.427" v="108029"/>
          <pc:sldLayoutMkLst>
            <pc:docMk/>
            <pc:sldMasterMk cId="657744253" sldId="2147483672"/>
            <pc:sldLayoutMk cId="1032847304" sldId="2147483800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1032847304" sldId="2147483800"/>
              <ac:spMk id="87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1032847304" sldId="2147483800"/>
              <ac:spMk id="88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1032847304" sldId="2147483800"/>
              <ac:spMk id="89" creationId="{00000000-0000-0000-0000-000000000000}"/>
            </ac:spMkLst>
          </pc:spChg>
        </pc:sldLayoutChg>
        <pc:sldLayoutChg chg="modSp del mod ord">
          <pc:chgData name="ĐÀO TRANG" userId="361a03a9eef70802" providerId="LiveId" clId="{67B38E1A-7AE8-4165-B04B-7C3DC36CBB7C}" dt="2025-03-27T05:02:40.427" v="108029"/>
          <pc:sldLayoutMkLst>
            <pc:docMk/>
            <pc:sldMasterMk cId="657744253" sldId="2147483672"/>
            <pc:sldLayoutMk cId="2014229362" sldId="2147483801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2014229362" sldId="2147483801"/>
              <ac:spMk id="91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2014229362" sldId="2147483801"/>
              <ac:spMk id="92" creationId="{00000000-0000-0000-0000-000000000000}"/>
            </ac:spMkLst>
          </pc:spChg>
        </pc:sldLayoutChg>
        <pc:sldLayoutChg chg="modSp del mod ord">
          <pc:chgData name="ĐÀO TRANG" userId="361a03a9eef70802" providerId="LiveId" clId="{67B38E1A-7AE8-4165-B04B-7C3DC36CBB7C}" dt="2025-03-27T05:02:40.427" v="108029"/>
          <pc:sldLayoutMkLst>
            <pc:docMk/>
            <pc:sldMasterMk cId="657744253" sldId="2147483672"/>
            <pc:sldLayoutMk cId="3833953883" sldId="2147483802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3833953883" sldId="2147483802"/>
              <ac:spMk id="151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3833953883" sldId="2147483802"/>
              <ac:spMk id="152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3833953883" sldId="2147483802"/>
              <ac:spMk id="153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3833953883" sldId="2147483802"/>
              <ac:spMk id="154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3833953883" sldId="2147483802"/>
              <ac:spMk id="155" creationId="{00000000-0000-0000-0000-000000000000}"/>
            </ac:spMkLst>
          </pc:spChg>
        </pc:sldLayoutChg>
        <pc:sldLayoutChg chg="modSp del mod ord">
          <pc:chgData name="ĐÀO TRANG" userId="361a03a9eef70802" providerId="LiveId" clId="{67B38E1A-7AE8-4165-B04B-7C3DC36CBB7C}" dt="2025-03-27T05:02:40.427" v="108029"/>
          <pc:sldLayoutMkLst>
            <pc:docMk/>
            <pc:sldMasterMk cId="657744253" sldId="2147483672"/>
            <pc:sldLayoutMk cId="225185960" sldId="2147483803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225185960" sldId="2147483803"/>
              <ac:spMk id="157" creationId="{00000000-0000-0000-0000-000000000000}"/>
            </ac:spMkLst>
          </pc:spChg>
        </pc:sldLayoutChg>
        <pc:sldLayoutChg chg="modSp del mod ord">
          <pc:chgData name="ĐÀO TRANG" userId="361a03a9eef70802" providerId="LiveId" clId="{67B38E1A-7AE8-4165-B04B-7C3DC36CBB7C}" dt="2025-03-27T05:02:40.427" v="108029"/>
          <pc:sldLayoutMkLst>
            <pc:docMk/>
            <pc:sldMasterMk cId="657744253" sldId="2147483672"/>
            <pc:sldLayoutMk cId="3124357022" sldId="2147483804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3124357022" sldId="2147483804"/>
              <ac:spMk id="217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3124357022" sldId="2147483804"/>
              <ac:spMk id="218" creationId="{00000000-0000-0000-0000-000000000000}"/>
            </ac:spMkLst>
          </pc:spChg>
        </pc:sldLayoutChg>
        <pc:sldLayoutChg chg="modSp del mod ord">
          <pc:chgData name="ĐÀO TRANG" userId="361a03a9eef70802" providerId="LiveId" clId="{67B38E1A-7AE8-4165-B04B-7C3DC36CBB7C}" dt="2025-03-27T05:02:40.427" v="108029"/>
          <pc:sldLayoutMkLst>
            <pc:docMk/>
            <pc:sldMasterMk cId="657744253" sldId="2147483672"/>
            <pc:sldLayoutMk cId="741079615" sldId="2147483805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741079615" sldId="2147483805"/>
              <ac:spMk id="260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741079615" sldId="2147483805"/>
              <ac:spMk id="261" creationId="{00000000-0000-0000-0000-000000000000}"/>
            </ac:spMkLst>
          </pc:spChg>
        </pc:sldLayoutChg>
        <pc:sldLayoutChg chg="modSp del mod ord">
          <pc:chgData name="ĐÀO TRANG" userId="361a03a9eef70802" providerId="LiveId" clId="{67B38E1A-7AE8-4165-B04B-7C3DC36CBB7C}" dt="2025-03-27T05:02:40.427" v="108029"/>
          <pc:sldLayoutMkLst>
            <pc:docMk/>
            <pc:sldMasterMk cId="657744253" sldId="2147483672"/>
            <pc:sldLayoutMk cId="3348294302" sldId="2147483806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3348294302" sldId="2147483806"/>
              <ac:spMk id="321" creationId="{00000000-0000-0000-0000-000000000000}"/>
            </ac:spMkLst>
          </pc:spChg>
        </pc:sldLayoutChg>
        <pc:sldLayoutChg chg="modSp del mod ord">
          <pc:chgData name="ĐÀO TRANG" userId="361a03a9eef70802" providerId="LiveId" clId="{67B38E1A-7AE8-4165-B04B-7C3DC36CBB7C}" dt="2025-03-27T05:02:40.427" v="108029"/>
          <pc:sldLayoutMkLst>
            <pc:docMk/>
            <pc:sldMasterMk cId="657744253" sldId="2147483672"/>
            <pc:sldLayoutMk cId="1876417821" sldId="2147483807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1876417821" sldId="2147483807"/>
              <ac:spMk id="369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1876417821" sldId="2147483807"/>
              <ac:spMk id="370" creationId="{00000000-0000-0000-0000-000000000000}"/>
            </ac:spMkLst>
          </pc:spChg>
        </pc:sldLayoutChg>
        <pc:sldLayoutChg chg="modSp del mod ord">
          <pc:chgData name="ĐÀO TRANG" userId="361a03a9eef70802" providerId="LiveId" clId="{67B38E1A-7AE8-4165-B04B-7C3DC36CBB7C}" dt="2025-03-27T05:02:40.427" v="108029"/>
          <pc:sldLayoutMkLst>
            <pc:docMk/>
            <pc:sldMasterMk cId="657744253" sldId="2147483672"/>
            <pc:sldLayoutMk cId="2526887273" sldId="2147483809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2526887273" sldId="2147483809"/>
              <ac:spMk id="381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2526887273" sldId="2147483809"/>
              <ac:spMk id="382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2526887273" sldId="2147483809"/>
              <ac:spMk id="383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2526887273" sldId="2147483809"/>
              <ac:spMk id="384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2526887273" sldId="2147483809"/>
              <ac:spMk id="386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2526887273" sldId="2147483809"/>
              <ac:spMk id="387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2526887273" sldId="2147483809"/>
              <ac:spMk id="388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2526887273" sldId="2147483809"/>
              <ac:spMk id="389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2526887273" sldId="2147483809"/>
              <ac:spMk id="390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2526887273" sldId="2147483809"/>
              <ac:spMk id="391" creationId="{00000000-0000-0000-0000-000000000000}"/>
            </ac:spMkLst>
          </pc:spChg>
        </pc:sldLayoutChg>
        <pc:sldLayoutChg chg="modSp del mod ord">
          <pc:chgData name="ĐÀO TRANG" userId="361a03a9eef70802" providerId="LiveId" clId="{67B38E1A-7AE8-4165-B04B-7C3DC36CBB7C}" dt="2025-03-27T05:02:40.427" v="108029"/>
          <pc:sldLayoutMkLst>
            <pc:docMk/>
            <pc:sldMasterMk cId="657744253" sldId="2147483672"/>
            <pc:sldLayoutMk cId="1946282348" sldId="2147483810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1946282348" sldId="2147483810"/>
              <ac:spMk id="455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1946282348" sldId="2147483810"/>
              <ac:spMk id="456" creationId="{00000000-0000-0000-0000-000000000000}"/>
            </ac:spMkLst>
          </pc:spChg>
        </pc:sldLayoutChg>
        <pc:sldLayoutChg chg="modSp del mod ord">
          <pc:chgData name="ĐÀO TRANG" userId="361a03a9eef70802" providerId="LiveId" clId="{67B38E1A-7AE8-4165-B04B-7C3DC36CBB7C}" dt="2025-03-27T05:02:40.427" v="108029"/>
          <pc:sldLayoutMkLst>
            <pc:docMk/>
            <pc:sldMasterMk cId="657744253" sldId="2147483672"/>
            <pc:sldLayoutMk cId="815497063" sldId="2147483811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815497063" sldId="2147483811"/>
              <ac:spMk id="460" creationId="{00000000-0000-0000-0000-000000000000}"/>
            </ac:spMkLst>
          </pc:spChg>
        </pc:sldLayoutChg>
        <pc:sldLayoutChg chg="modSp del mod ord">
          <pc:chgData name="ĐÀO TRANG" userId="361a03a9eef70802" providerId="LiveId" clId="{67B38E1A-7AE8-4165-B04B-7C3DC36CBB7C}" dt="2025-03-27T05:02:40.427" v="108029"/>
          <pc:sldLayoutMkLst>
            <pc:docMk/>
            <pc:sldMasterMk cId="657744253" sldId="2147483672"/>
            <pc:sldLayoutMk cId="1623401400" sldId="2147483812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1623401400" sldId="2147483812"/>
              <ac:spMk id="479" creationId="{00000000-0000-0000-0000-000000000000}"/>
            </ac:spMkLst>
          </pc:spChg>
        </pc:sldLayoutChg>
        <pc:sldLayoutChg chg="modSp del mod ord">
          <pc:chgData name="ĐÀO TRANG" userId="361a03a9eef70802" providerId="LiveId" clId="{67B38E1A-7AE8-4165-B04B-7C3DC36CBB7C}" dt="2025-03-27T05:02:40.427" v="108029"/>
          <pc:sldLayoutMkLst>
            <pc:docMk/>
            <pc:sldMasterMk cId="657744253" sldId="2147483672"/>
            <pc:sldLayoutMk cId="3471242410" sldId="2147483813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3471242410" sldId="2147483813"/>
              <ac:spMk id="496" creationId="{00000000-0000-0000-0000-000000000000}"/>
            </ac:spMkLst>
          </pc:spChg>
        </pc:sldLayoutChg>
        <pc:sldLayoutChg chg="modSp del mod ord">
          <pc:chgData name="ĐÀO TRANG" userId="361a03a9eef70802" providerId="LiveId" clId="{67B38E1A-7AE8-4165-B04B-7C3DC36CBB7C}" dt="2025-03-27T05:02:40.427" v="108029"/>
          <pc:sldLayoutMkLst>
            <pc:docMk/>
            <pc:sldMasterMk cId="657744253" sldId="2147483672"/>
            <pc:sldLayoutMk cId="3015200414" sldId="2147483814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3015200414" sldId="2147483814"/>
              <ac:spMk id="566" creationId="{00000000-0000-0000-0000-000000000000}"/>
            </ac:spMkLst>
          </pc:spChg>
        </pc:sldLayoutChg>
        <pc:sldLayoutChg chg="modSp del mod ord">
          <pc:chgData name="ĐÀO TRANG" userId="361a03a9eef70802" providerId="LiveId" clId="{67B38E1A-7AE8-4165-B04B-7C3DC36CBB7C}" dt="2025-03-27T05:02:40.427" v="108029"/>
          <pc:sldLayoutMkLst>
            <pc:docMk/>
            <pc:sldMasterMk cId="657744253" sldId="2147483672"/>
            <pc:sldLayoutMk cId="551646748" sldId="2147483815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551646748" sldId="2147483815"/>
              <ac:spMk id="612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551646748" sldId="2147483815"/>
              <ac:spMk id="613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551646748" sldId="2147483815"/>
              <ac:spMk id="614" creationId="{00000000-0000-0000-0000-000000000000}"/>
            </ac:spMkLst>
          </pc:spChg>
        </pc:sldLayoutChg>
        <pc:sldLayoutChg chg="modSp del mod ord">
          <pc:chgData name="ĐÀO TRANG" userId="361a03a9eef70802" providerId="LiveId" clId="{67B38E1A-7AE8-4165-B04B-7C3DC36CBB7C}" dt="2025-03-27T05:02:40.427" v="108029"/>
          <pc:sldLayoutMkLst>
            <pc:docMk/>
            <pc:sldMasterMk cId="657744253" sldId="2147483672"/>
            <pc:sldLayoutMk cId="3160815557" sldId="2147483816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3160815557" sldId="2147483816"/>
              <ac:spMk id="649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3160815557" sldId="2147483816"/>
              <ac:spMk id="650" creationId="{00000000-0000-0000-0000-000000000000}"/>
            </ac:spMkLst>
          </pc:spChg>
        </pc:sldLayoutChg>
        <pc:sldLayoutChg chg="modSp del mod ord">
          <pc:chgData name="ĐÀO TRANG" userId="361a03a9eef70802" providerId="LiveId" clId="{67B38E1A-7AE8-4165-B04B-7C3DC36CBB7C}" dt="2025-03-27T05:02:40.427" v="108029"/>
          <pc:sldLayoutMkLst>
            <pc:docMk/>
            <pc:sldMasterMk cId="657744253" sldId="2147483672"/>
            <pc:sldLayoutMk cId="2374678304" sldId="2147483817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2374678304" sldId="2147483817"/>
              <ac:spMk id="673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2374678304" sldId="2147483817"/>
              <ac:spMk id="674" creationId="{00000000-0000-0000-0000-000000000000}"/>
            </ac:spMkLst>
          </pc:spChg>
        </pc:sldLayoutChg>
        <pc:sldLayoutChg chg="modSp del mod ord">
          <pc:chgData name="ĐÀO TRANG" userId="361a03a9eef70802" providerId="LiveId" clId="{67B38E1A-7AE8-4165-B04B-7C3DC36CBB7C}" dt="2025-03-27T05:02:40.427" v="108029"/>
          <pc:sldLayoutMkLst>
            <pc:docMk/>
            <pc:sldMasterMk cId="657744253" sldId="2147483672"/>
            <pc:sldLayoutMk cId="2949529981" sldId="2147483818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2949529981" sldId="2147483818"/>
              <ac:spMk id="676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2949529981" sldId="2147483818"/>
              <ac:spMk id="677" creationId="{00000000-0000-0000-0000-000000000000}"/>
            </ac:spMkLst>
          </pc:spChg>
        </pc:sldLayoutChg>
        <pc:sldLayoutChg chg="modSp del mod ord">
          <pc:chgData name="ĐÀO TRANG" userId="361a03a9eef70802" providerId="LiveId" clId="{67B38E1A-7AE8-4165-B04B-7C3DC36CBB7C}" dt="2025-03-27T05:02:40.427" v="108029"/>
          <pc:sldLayoutMkLst>
            <pc:docMk/>
            <pc:sldMasterMk cId="657744253" sldId="2147483672"/>
            <pc:sldLayoutMk cId="749723461" sldId="2147483819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749723461" sldId="2147483819"/>
              <ac:spMk id="702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749723461" sldId="2147483819"/>
              <ac:spMk id="703" creationId="{00000000-0000-0000-0000-000000000000}"/>
            </ac:spMkLst>
          </pc:spChg>
        </pc:sldLayoutChg>
        <pc:sldLayoutChg chg="modSp del mod ord">
          <pc:chgData name="ĐÀO TRANG" userId="361a03a9eef70802" providerId="LiveId" clId="{67B38E1A-7AE8-4165-B04B-7C3DC36CBB7C}" dt="2025-03-27T05:02:40.427" v="108029"/>
          <pc:sldLayoutMkLst>
            <pc:docMk/>
            <pc:sldMasterMk cId="657744253" sldId="2147483672"/>
            <pc:sldLayoutMk cId="3503581089" sldId="2147483820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3503581089" sldId="2147483820"/>
              <ac:spMk id="718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3503581089" sldId="2147483820"/>
              <ac:spMk id="719" creationId="{00000000-0000-0000-0000-000000000000}"/>
            </ac:spMkLst>
          </pc:spChg>
        </pc:sldLayoutChg>
        <pc:sldLayoutChg chg="modSp mod ord">
          <pc:chgData name="ĐÀO TRANG" userId="361a03a9eef70802" providerId="LiveId" clId="{67B38E1A-7AE8-4165-B04B-7C3DC36CBB7C}" dt="2025-03-27T05:02:40.255" v="108026"/>
          <pc:sldLayoutMkLst>
            <pc:docMk/>
            <pc:sldMasterMk cId="657744253" sldId="2147483672"/>
            <pc:sldLayoutMk cId="2906083391" sldId="2147483821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2906083391" sldId="2147483821"/>
              <ac:spMk id="750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2906083391" sldId="2147483821"/>
              <ac:spMk id="751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2906083391" sldId="2147483821"/>
              <ac:spMk id="752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2906083391" sldId="2147483821"/>
              <ac:spMk id="753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2906083391" sldId="2147483821"/>
              <ac:spMk id="754" creationId="{00000000-0000-0000-0000-000000000000}"/>
            </ac:spMkLst>
          </pc:spChg>
        </pc:sldLayoutChg>
        <pc:sldLayoutChg chg="modSp del mod ord">
          <pc:chgData name="ĐÀO TRANG" userId="361a03a9eef70802" providerId="LiveId" clId="{67B38E1A-7AE8-4165-B04B-7C3DC36CBB7C}" dt="2025-03-27T05:02:40.427" v="108029"/>
          <pc:sldLayoutMkLst>
            <pc:docMk/>
            <pc:sldMasterMk cId="657744253" sldId="2147483672"/>
            <pc:sldLayoutMk cId="1290753744" sldId="2147483822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1290753744" sldId="2147483822"/>
              <ac:spMk id="812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1290753744" sldId="2147483822"/>
              <ac:spMk id="813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1290753744" sldId="2147483822"/>
              <ac:spMk id="814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1290753744" sldId="2147483822"/>
              <ac:spMk id="815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1290753744" sldId="2147483822"/>
              <ac:spMk id="816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1290753744" sldId="2147483822"/>
              <ac:spMk id="817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1290753744" sldId="2147483822"/>
              <ac:spMk id="818" creationId="{00000000-0000-0000-0000-000000000000}"/>
            </ac:spMkLst>
          </pc:spChg>
        </pc:sldLayoutChg>
        <pc:sldLayoutChg chg="modSp del mod ord">
          <pc:chgData name="ĐÀO TRANG" userId="361a03a9eef70802" providerId="LiveId" clId="{67B38E1A-7AE8-4165-B04B-7C3DC36CBB7C}" dt="2025-03-27T05:02:40.427" v="108029"/>
          <pc:sldLayoutMkLst>
            <pc:docMk/>
            <pc:sldMasterMk cId="657744253" sldId="2147483672"/>
            <pc:sldLayoutMk cId="116673825" sldId="2147483823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116673825" sldId="2147483823"/>
              <ac:spMk id="820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116673825" sldId="2147483823"/>
              <ac:spMk id="821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116673825" sldId="2147483823"/>
              <ac:spMk id="822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116673825" sldId="2147483823"/>
              <ac:spMk id="823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116673825" sldId="2147483823"/>
              <ac:spMk id="824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116673825" sldId="2147483823"/>
              <ac:spMk id="825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116673825" sldId="2147483823"/>
              <ac:spMk id="826" creationId="{00000000-0000-0000-0000-000000000000}"/>
            </ac:spMkLst>
          </pc:spChg>
        </pc:sldLayoutChg>
        <pc:sldLayoutChg chg="modSp del mod ord">
          <pc:chgData name="ĐÀO TRANG" userId="361a03a9eef70802" providerId="LiveId" clId="{67B38E1A-7AE8-4165-B04B-7C3DC36CBB7C}" dt="2025-03-27T05:02:40.427" v="108029"/>
          <pc:sldLayoutMkLst>
            <pc:docMk/>
            <pc:sldMasterMk cId="657744253" sldId="2147483672"/>
            <pc:sldLayoutMk cId="4149718161" sldId="2147483824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4149718161" sldId="2147483824"/>
              <ac:spMk id="839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4149718161" sldId="2147483824"/>
              <ac:spMk id="840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4149718161" sldId="2147483824"/>
              <ac:spMk id="841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4149718161" sldId="2147483824"/>
              <ac:spMk id="842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4149718161" sldId="2147483824"/>
              <ac:spMk id="843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4149718161" sldId="2147483824"/>
              <ac:spMk id="844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4149718161" sldId="2147483824"/>
              <ac:spMk id="845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4149718161" sldId="2147483824"/>
              <ac:spMk id="846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4149718161" sldId="2147483824"/>
              <ac:spMk id="847" creationId="{00000000-0000-0000-0000-000000000000}"/>
            </ac:spMkLst>
          </pc:spChg>
        </pc:sldLayoutChg>
        <pc:sldLayoutChg chg="modSp del mod ord">
          <pc:chgData name="ĐÀO TRANG" userId="361a03a9eef70802" providerId="LiveId" clId="{67B38E1A-7AE8-4165-B04B-7C3DC36CBB7C}" dt="2025-03-27T05:02:40.427" v="108029"/>
          <pc:sldLayoutMkLst>
            <pc:docMk/>
            <pc:sldMasterMk cId="657744253" sldId="2147483672"/>
            <pc:sldLayoutMk cId="162035197" sldId="2147483825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162035197" sldId="2147483825"/>
              <ac:spMk id="862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162035197" sldId="2147483825"/>
              <ac:spMk id="863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162035197" sldId="2147483825"/>
              <ac:spMk id="864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162035197" sldId="2147483825"/>
              <ac:spMk id="865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162035197" sldId="2147483825"/>
              <ac:spMk id="866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162035197" sldId="2147483825"/>
              <ac:spMk id="867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162035197" sldId="2147483825"/>
              <ac:spMk id="869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162035197" sldId="2147483825"/>
              <ac:spMk id="871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162035197" sldId="2147483825"/>
              <ac:spMk id="873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162035197" sldId="2147483825"/>
              <ac:spMk id="874" creationId="{00000000-0000-0000-0000-000000000000}"/>
            </ac:spMkLst>
          </pc:spChg>
        </pc:sldLayoutChg>
        <pc:sldLayoutChg chg="modSp del mod ord">
          <pc:chgData name="ĐÀO TRANG" userId="361a03a9eef70802" providerId="LiveId" clId="{67B38E1A-7AE8-4165-B04B-7C3DC36CBB7C}" dt="2025-03-27T05:02:40.427" v="108029"/>
          <pc:sldLayoutMkLst>
            <pc:docMk/>
            <pc:sldMasterMk cId="657744253" sldId="2147483672"/>
            <pc:sldLayoutMk cId="2430295972" sldId="2147483826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2430295972" sldId="2147483826"/>
              <ac:spMk id="951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2430295972" sldId="2147483826"/>
              <ac:spMk id="952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2430295972" sldId="2147483826"/>
              <ac:spMk id="953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2430295972" sldId="2147483826"/>
              <ac:spMk id="954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2430295972" sldId="2147483826"/>
              <ac:spMk id="955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2430295972" sldId="2147483826"/>
              <ac:spMk id="956" creationId="{00000000-0000-0000-0000-000000000000}"/>
            </ac:spMkLst>
          </pc:spChg>
        </pc:sldLayoutChg>
        <pc:sldLayoutChg chg="modSp del mod ord">
          <pc:chgData name="ĐÀO TRANG" userId="361a03a9eef70802" providerId="LiveId" clId="{67B38E1A-7AE8-4165-B04B-7C3DC36CBB7C}" dt="2025-03-27T05:02:40.427" v="108029"/>
          <pc:sldLayoutMkLst>
            <pc:docMk/>
            <pc:sldMasterMk cId="657744253" sldId="2147483672"/>
            <pc:sldLayoutMk cId="3995167540" sldId="2147483827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3995167540" sldId="2147483827"/>
              <ac:spMk id="963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3995167540" sldId="2147483827"/>
              <ac:spMk id="964" creationId="{00000000-0000-0000-0000-000000000000}"/>
            </ac:spMkLst>
          </pc:spChg>
        </pc:sldLayoutChg>
        <pc:sldLayoutChg chg="del mod ord">
          <pc:chgData name="ĐÀO TRANG" userId="361a03a9eef70802" providerId="LiveId" clId="{67B38E1A-7AE8-4165-B04B-7C3DC36CBB7C}" dt="2025-03-27T05:02:40.427" v="108029"/>
          <pc:sldLayoutMkLst>
            <pc:docMk/>
            <pc:sldMasterMk cId="657744253" sldId="2147483672"/>
            <pc:sldLayoutMk cId="3098288777" sldId="2147483828"/>
          </pc:sldLayoutMkLst>
        </pc:sldLayoutChg>
        <pc:sldLayoutChg chg="del mod ord">
          <pc:chgData name="ĐÀO TRANG" userId="361a03a9eef70802" providerId="LiveId" clId="{67B38E1A-7AE8-4165-B04B-7C3DC36CBB7C}" dt="2025-03-27T05:02:40.427" v="108029"/>
          <pc:sldLayoutMkLst>
            <pc:docMk/>
            <pc:sldMasterMk cId="657744253" sldId="2147483672"/>
            <pc:sldLayoutMk cId="3230471406" sldId="2147483829"/>
          </pc:sldLayoutMkLst>
        </pc:sldLayoutChg>
        <pc:sldLayoutChg chg="modSp del mod ord">
          <pc:chgData name="ĐÀO TRANG" userId="361a03a9eef70802" providerId="LiveId" clId="{67B38E1A-7AE8-4165-B04B-7C3DC36CBB7C}" dt="2025-03-27T05:02:40.427" v="108029"/>
          <pc:sldLayoutMkLst>
            <pc:docMk/>
            <pc:sldMasterMk cId="657744253" sldId="2147483672"/>
            <pc:sldLayoutMk cId="2010126251" sldId="2147483830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2010126251" sldId="2147483830"/>
              <ac:spMk id="258" creationId="{00000000-0000-0000-0000-000000000000}"/>
            </ac:spMkLst>
          </pc:spChg>
        </pc:sldLayoutChg>
        <pc:sldLayoutChg chg="modSp del mod ord">
          <pc:chgData name="ĐÀO TRANG" userId="361a03a9eef70802" providerId="LiveId" clId="{67B38E1A-7AE8-4165-B04B-7C3DC36CBB7C}" dt="2025-03-27T05:02:40.427" v="108029"/>
          <pc:sldLayoutMkLst>
            <pc:docMk/>
            <pc:sldMasterMk cId="657744253" sldId="2147483672"/>
            <pc:sldLayoutMk cId="2767317780" sldId="2147483832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2767317780" sldId="2147483832"/>
              <ac:spMk id="12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2767317780" sldId="2147483832"/>
              <ac:spMk id="13" creationId="{00000000-0000-0000-0000-000000000000}"/>
            </ac:spMkLst>
          </pc:spChg>
        </pc:sldLayoutChg>
        <pc:sldLayoutChg chg="modSp del mod ord">
          <pc:chgData name="ĐÀO TRANG" userId="361a03a9eef70802" providerId="LiveId" clId="{67B38E1A-7AE8-4165-B04B-7C3DC36CBB7C}" dt="2025-03-27T05:02:40.427" v="108029"/>
          <pc:sldLayoutMkLst>
            <pc:docMk/>
            <pc:sldMasterMk cId="657744253" sldId="2147483672"/>
            <pc:sldLayoutMk cId="2264738993" sldId="2147483833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2264738993" sldId="2147483833"/>
              <ac:spMk id="87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2264738993" sldId="2147483833"/>
              <ac:spMk id="88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2264738993" sldId="2147483833"/>
              <ac:spMk id="89" creationId="{00000000-0000-0000-0000-000000000000}"/>
            </ac:spMkLst>
          </pc:spChg>
        </pc:sldLayoutChg>
        <pc:sldLayoutChg chg="modSp del mod ord">
          <pc:chgData name="ĐÀO TRANG" userId="361a03a9eef70802" providerId="LiveId" clId="{67B38E1A-7AE8-4165-B04B-7C3DC36CBB7C}" dt="2025-03-27T05:02:40.427" v="108029"/>
          <pc:sldLayoutMkLst>
            <pc:docMk/>
            <pc:sldMasterMk cId="657744253" sldId="2147483672"/>
            <pc:sldLayoutMk cId="3817001098" sldId="2147483834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3817001098" sldId="2147483834"/>
              <ac:spMk id="91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3817001098" sldId="2147483834"/>
              <ac:spMk id="92" creationId="{00000000-0000-0000-0000-000000000000}"/>
            </ac:spMkLst>
          </pc:spChg>
        </pc:sldLayoutChg>
        <pc:sldLayoutChg chg="modSp del mod ord">
          <pc:chgData name="ĐÀO TRANG" userId="361a03a9eef70802" providerId="LiveId" clId="{67B38E1A-7AE8-4165-B04B-7C3DC36CBB7C}" dt="2025-03-27T05:02:40.427" v="108029"/>
          <pc:sldLayoutMkLst>
            <pc:docMk/>
            <pc:sldMasterMk cId="657744253" sldId="2147483672"/>
            <pc:sldLayoutMk cId="3458736365" sldId="2147483835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3458736365" sldId="2147483835"/>
              <ac:spMk id="151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3458736365" sldId="2147483835"/>
              <ac:spMk id="152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3458736365" sldId="2147483835"/>
              <ac:spMk id="153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3458736365" sldId="2147483835"/>
              <ac:spMk id="154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3458736365" sldId="2147483835"/>
              <ac:spMk id="155" creationId="{00000000-0000-0000-0000-000000000000}"/>
            </ac:spMkLst>
          </pc:spChg>
        </pc:sldLayoutChg>
        <pc:sldLayoutChg chg="modSp del mod ord">
          <pc:chgData name="ĐÀO TRANG" userId="361a03a9eef70802" providerId="LiveId" clId="{67B38E1A-7AE8-4165-B04B-7C3DC36CBB7C}" dt="2025-03-27T05:02:40.427" v="108029"/>
          <pc:sldLayoutMkLst>
            <pc:docMk/>
            <pc:sldMasterMk cId="657744253" sldId="2147483672"/>
            <pc:sldLayoutMk cId="2357118231" sldId="2147483836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2357118231" sldId="2147483836"/>
              <ac:spMk id="157" creationId="{00000000-0000-0000-0000-000000000000}"/>
            </ac:spMkLst>
          </pc:spChg>
        </pc:sldLayoutChg>
        <pc:sldLayoutChg chg="modSp del mod ord">
          <pc:chgData name="ĐÀO TRANG" userId="361a03a9eef70802" providerId="LiveId" clId="{67B38E1A-7AE8-4165-B04B-7C3DC36CBB7C}" dt="2025-03-27T05:02:40.427" v="108029"/>
          <pc:sldLayoutMkLst>
            <pc:docMk/>
            <pc:sldMasterMk cId="657744253" sldId="2147483672"/>
            <pc:sldLayoutMk cId="2721531335" sldId="2147483837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2721531335" sldId="2147483837"/>
              <ac:spMk id="217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2721531335" sldId="2147483837"/>
              <ac:spMk id="218" creationId="{00000000-0000-0000-0000-000000000000}"/>
            </ac:spMkLst>
          </pc:spChg>
        </pc:sldLayoutChg>
        <pc:sldLayoutChg chg="modSp del mod ord">
          <pc:chgData name="ĐÀO TRANG" userId="361a03a9eef70802" providerId="LiveId" clId="{67B38E1A-7AE8-4165-B04B-7C3DC36CBB7C}" dt="2025-03-27T05:02:40.427" v="108029"/>
          <pc:sldLayoutMkLst>
            <pc:docMk/>
            <pc:sldMasterMk cId="657744253" sldId="2147483672"/>
            <pc:sldLayoutMk cId="858405838" sldId="2147483838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858405838" sldId="2147483838"/>
              <ac:spMk id="260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858405838" sldId="2147483838"/>
              <ac:spMk id="261" creationId="{00000000-0000-0000-0000-000000000000}"/>
            </ac:spMkLst>
          </pc:spChg>
        </pc:sldLayoutChg>
        <pc:sldLayoutChg chg="modSp del mod ord">
          <pc:chgData name="ĐÀO TRANG" userId="361a03a9eef70802" providerId="LiveId" clId="{67B38E1A-7AE8-4165-B04B-7C3DC36CBB7C}" dt="2025-03-27T05:02:40.427" v="108029"/>
          <pc:sldLayoutMkLst>
            <pc:docMk/>
            <pc:sldMasterMk cId="657744253" sldId="2147483672"/>
            <pc:sldLayoutMk cId="2471281504" sldId="2147483839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2471281504" sldId="2147483839"/>
              <ac:spMk id="321" creationId="{00000000-0000-0000-0000-000000000000}"/>
            </ac:spMkLst>
          </pc:spChg>
        </pc:sldLayoutChg>
        <pc:sldLayoutChg chg="modSp del mod ord">
          <pc:chgData name="ĐÀO TRANG" userId="361a03a9eef70802" providerId="LiveId" clId="{67B38E1A-7AE8-4165-B04B-7C3DC36CBB7C}" dt="2025-03-27T05:02:40.427" v="108029"/>
          <pc:sldLayoutMkLst>
            <pc:docMk/>
            <pc:sldMasterMk cId="657744253" sldId="2147483672"/>
            <pc:sldLayoutMk cId="3666606966" sldId="2147483840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3666606966" sldId="2147483840"/>
              <ac:spMk id="369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3666606966" sldId="2147483840"/>
              <ac:spMk id="370" creationId="{00000000-0000-0000-0000-000000000000}"/>
            </ac:spMkLst>
          </pc:spChg>
        </pc:sldLayoutChg>
        <pc:sldLayoutChg chg="del mod ord">
          <pc:chgData name="ĐÀO TRANG" userId="361a03a9eef70802" providerId="LiveId" clId="{67B38E1A-7AE8-4165-B04B-7C3DC36CBB7C}" dt="2025-03-27T05:02:40.427" v="108029"/>
          <pc:sldLayoutMkLst>
            <pc:docMk/>
            <pc:sldMasterMk cId="657744253" sldId="2147483672"/>
            <pc:sldLayoutMk cId="1849793625" sldId="2147483841"/>
          </pc:sldLayoutMkLst>
        </pc:sldLayoutChg>
        <pc:sldLayoutChg chg="modSp del mod ord">
          <pc:chgData name="ĐÀO TRANG" userId="361a03a9eef70802" providerId="LiveId" clId="{67B38E1A-7AE8-4165-B04B-7C3DC36CBB7C}" dt="2025-03-27T05:02:40.427" v="108029"/>
          <pc:sldLayoutMkLst>
            <pc:docMk/>
            <pc:sldMasterMk cId="657744253" sldId="2147483672"/>
            <pc:sldLayoutMk cId="492192238" sldId="2147483842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492192238" sldId="2147483842"/>
              <ac:spMk id="381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492192238" sldId="2147483842"/>
              <ac:spMk id="383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492192238" sldId="2147483842"/>
              <ac:spMk id="384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492192238" sldId="2147483842"/>
              <ac:spMk id="385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492192238" sldId="2147483842"/>
              <ac:spMk id="386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492192238" sldId="2147483842"/>
              <ac:spMk id="388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492192238" sldId="2147483842"/>
              <ac:spMk id="389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492192238" sldId="2147483842"/>
              <ac:spMk id="390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492192238" sldId="2147483842"/>
              <ac:spMk id="391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492192238" sldId="2147483842"/>
              <ac:spMk id="393" creationId="{00000000-0000-0000-0000-000000000000}"/>
            </ac:spMkLst>
          </pc:spChg>
        </pc:sldLayoutChg>
        <pc:sldLayoutChg chg="modSp del mod ord">
          <pc:chgData name="ĐÀO TRANG" userId="361a03a9eef70802" providerId="LiveId" clId="{67B38E1A-7AE8-4165-B04B-7C3DC36CBB7C}" dt="2025-03-27T05:02:40.427" v="108029"/>
          <pc:sldLayoutMkLst>
            <pc:docMk/>
            <pc:sldMasterMk cId="657744253" sldId="2147483672"/>
            <pc:sldLayoutMk cId="1214846854" sldId="2147483843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1214846854" sldId="2147483843"/>
              <ac:spMk id="455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1214846854" sldId="2147483843"/>
              <ac:spMk id="456" creationId="{00000000-0000-0000-0000-000000000000}"/>
            </ac:spMkLst>
          </pc:spChg>
        </pc:sldLayoutChg>
        <pc:sldLayoutChg chg="modSp del mod ord">
          <pc:chgData name="ĐÀO TRANG" userId="361a03a9eef70802" providerId="LiveId" clId="{67B38E1A-7AE8-4165-B04B-7C3DC36CBB7C}" dt="2025-03-27T05:02:40.427" v="108029"/>
          <pc:sldLayoutMkLst>
            <pc:docMk/>
            <pc:sldMasterMk cId="657744253" sldId="2147483672"/>
            <pc:sldLayoutMk cId="2617366633" sldId="2147483844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2617366633" sldId="2147483844"/>
              <ac:spMk id="460" creationId="{00000000-0000-0000-0000-000000000000}"/>
            </ac:spMkLst>
          </pc:spChg>
        </pc:sldLayoutChg>
        <pc:sldLayoutChg chg="modSp del mod ord">
          <pc:chgData name="ĐÀO TRANG" userId="361a03a9eef70802" providerId="LiveId" clId="{67B38E1A-7AE8-4165-B04B-7C3DC36CBB7C}" dt="2025-03-27T05:02:40.427" v="108029"/>
          <pc:sldLayoutMkLst>
            <pc:docMk/>
            <pc:sldMasterMk cId="657744253" sldId="2147483672"/>
            <pc:sldLayoutMk cId="3732545368" sldId="2147483845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3732545368" sldId="2147483845"/>
              <ac:spMk id="479" creationId="{00000000-0000-0000-0000-000000000000}"/>
            </ac:spMkLst>
          </pc:spChg>
        </pc:sldLayoutChg>
        <pc:sldLayoutChg chg="modSp del mod ord">
          <pc:chgData name="ĐÀO TRANG" userId="361a03a9eef70802" providerId="LiveId" clId="{67B38E1A-7AE8-4165-B04B-7C3DC36CBB7C}" dt="2025-03-27T05:02:40.427" v="108029"/>
          <pc:sldLayoutMkLst>
            <pc:docMk/>
            <pc:sldMasterMk cId="657744253" sldId="2147483672"/>
            <pc:sldLayoutMk cId="20309992" sldId="2147483846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20309992" sldId="2147483846"/>
              <ac:spMk id="496" creationId="{00000000-0000-0000-0000-000000000000}"/>
            </ac:spMkLst>
          </pc:spChg>
        </pc:sldLayoutChg>
        <pc:sldLayoutChg chg="modSp del mod ord">
          <pc:chgData name="ĐÀO TRANG" userId="361a03a9eef70802" providerId="LiveId" clId="{67B38E1A-7AE8-4165-B04B-7C3DC36CBB7C}" dt="2025-03-27T05:02:40.427" v="108029"/>
          <pc:sldLayoutMkLst>
            <pc:docMk/>
            <pc:sldMasterMk cId="657744253" sldId="2147483672"/>
            <pc:sldLayoutMk cId="404419451" sldId="2147483847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404419451" sldId="2147483847"/>
              <ac:spMk id="566" creationId="{00000000-0000-0000-0000-000000000000}"/>
            </ac:spMkLst>
          </pc:spChg>
        </pc:sldLayoutChg>
        <pc:sldLayoutChg chg="modSp del mod ord">
          <pc:chgData name="ĐÀO TRANG" userId="361a03a9eef70802" providerId="LiveId" clId="{67B38E1A-7AE8-4165-B04B-7C3DC36CBB7C}" dt="2025-03-27T05:02:40.427" v="108029"/>
          <pc:sldLayoutMkLst>
            <pc:docMk/>
            <pc:sldMasterMk cId="657744253" sldId="2147483672"/>
            <pc:sldLayoutMk cId="4230653027" sldId="2147483848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4230653027" sldId="2147483848"/>
              <ac:spMk id="612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4230653027" sldId="2147483848"/>
              <ac:spMk id="613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4230653027" sldId="2147483848"/>
              <ac:spMk id="614" creationId="{00000000-0000-0000-0000-000000000000}"/>
            </ac:spMkLst>
          </pc:spChg>
        </pc:sldLayoutChg>
        <pc:sldLayoutChg chg="modSp del mod ord">
          <pc:chgData name="ĐÀO TRANG" userId="361a03a9eef70802" providerId="LiveId" clId="{67B38E1A-7AE8-4165-B04B-7C3DC36CBB7C}" dt="2025-03-27T05:02:40.427" v="108029"/>
          <pc:sldLayoutMkLst>
            <pc:docMk/>
            <pc:sldMasterMk cId="657744253" sldId="2147483672"/>
            <pc:sldLayoutMk cId="671773348" sldId="2147483849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671773348" sldId="2147483849"/>
              <ac:spMk id="649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671773348" sldId="2147483849"/>
              <ac:spMk id="650" creationId="{00000000-0000-0000-0000-000000000000}"/>
            </ac:spMkLst>
          </pc:spChg>
        </pc:sldLayoutChg>
        <pc:sldLayoutChg chg="modSp del mod ord">
          <pc:chgData name="ĐÀO TRANG" userId="361a03a9eef70802" providerId="LiveId" clId="{67B38E1A-7AE8-4165-B04B-7C3DC36CBB7C}" dt="2025-03-27T05:02:40.427" v="108029"/>
          <pc:sldLayoutMkLst>
            <pc:docMk/>
            <pc:sldMasterMk cId="657744253" sldId="2147483672"/>
            <pc:sldLayoutMk cId="2837328217" sldId="2147483850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2837328217" sldId="2147483850"/>
              <ac:spMk id="673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2837328217" sldId="2147483850"/>
              <ac:spMk id="674" creationId="{00000000-0000-0000-0000-000000000000}"/>
            </ac:spMkLst>
          </pc:spChg>
        </pc:sldLayoutChg>
        <pc:sldLayoutChg chg="modSp del mod ord">
          <pc:chgData name="ĐÀO TRANG" userId="361a03a9eef70802" providerId="LiveId" clId="{67B38E1A-7AE8-4165-B04B-7C3DC36CBB7C}" dt="2025-03-27T05:02:40.427" v="108029"/>
          <pc:sldLayoutMkLst>
            <pc:docMk/>
            <pc:sldMasterMk cId="657744253" sldId="2147483672"/>
            <pc:sldLayoutMk cId="3848675210" sldId="2147483851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3848675210" sldId="2147483851"/>
              <ac:spMk id="676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3848675210" sldId="2147483851"/>
              <ac:spMk id="677" creationId="{00000000-0000-0000-0000-000000000000}"/>
            </ac:spMkLst>
          </pc:spChg>
        </pc:sldLayoutChg>
        <pc:sldLayoutChg chg="modSp del mod ord">
          <pc:chgData name="ĐÀO TRANG" userId="361a03a9eef70802" providerId="LiveId" clId="{67B38E1A-7AE8-4165-B04B-7C3DC36CBB7C}" dt="2025-03-27T05:02:40.427" v="108029"/>
          <pc:sldLayoutMkLst>
            <pc:docMk/>
            <pc:sldMasterMk cId="657744253" sldId="2147483672"/>
            <pc:sldLayoutMk cId="2595088746" sldId="2147483852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2595088746" sldId="2147483852"/>
              <ac:spMk id="702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2595088746" sldId="2147483852"/>
              <ac:spMk id="703" creationId="{00000000-0000-0000-0000-000000000000}"/>
            </ac:spMkLst>
          </pc:spChg>
        </pc:sldLayoutChg>
        <pc:sldLayoutChg chg="modSp del mod ord">
          <pc:chgData name="ĐÀO TRANG" userId="361a03a9eef70802" providerId="LiveId" clId="{67B38E1A-7AE8-4165-B04B-7C3DC36CBB7C}" dt="2025-03-27T05:02:40.427" v="108029"/>
          <pc:sldLayoutMkLst>
            <pc:docMk/>
            <pc:sldMasterMk cId="657744253" sldId="2147483672"/>
            <pc:sldLayoutMk cId="780700546" sldId="2147483853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780700546" sldId="2147483853"/>
              <ac:spMk id="718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780700546" sldId="2147483853"/>
              <ac:spMk id="719" creationId="{00000000-0000-0000-0000-000000000000}"/>
            </ac:spMkLst>
          </pc:spChg>
        </pc:sldLayoutChg>
        <pc:sldLayoutChg chg="modSp del mod ord">
          <pc:chgData name="ĐÀO TRANG" userId="361a03a9eef70802" providerId="LiveId" clId="{67B38E1A-7AE8-4165-B04B-7C3DC36CBB7C}" dt="2025-03-27T05:02:40.427" v="108029"/>
          <pc:sldLayoutMkLst>
            <pc:docMk/>
            <pc:sldMasterMk cId="657744253" sldId="2147483672"/>
            <pc:sldLayoutMk cId="4021111338" sldId="2147483854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4021111338" sldId="2147483854"/>
              <ac:spMk id="750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4021111338" sldId="2147483854"/>
              <ac:spMk id="751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4021111338" sldId="2147483854"/>
              <ac:spMk id="752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4021111338" sldId="2147483854"/>
              <ac:spMk id="753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4021111338" sldId="2147483854"/>
              <ac:spMk id="754" creationId="{00000000-0000-0000-0000-000000000000}"/>
            </ac:spMkLst>
          </pc:spChg>
        </pc:sldLayoutChg>
        <pc:sldLayoutChg chg="modSp del mod ord">
          <pc:chgData name="ĐÀO TRANG" userId="361a03a9eef70802" providerId="LiveId" clId="{67B38E1A-7AE8-4165-B04B-7C3DC36CBB7C}" dt="2025-03-27T05:02:40.427" v="108029"/>
          <pc:sldLayoutMkLst>
            <pc:docMk/>
            <pc:sldMasterMk cId="657744253" sldId="2147483672"/>
            <pc:sldLayoutMk cId="246054126" sldId="2147483855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246054126" sldId="2147483855"/>
              <ac:spMk id="812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246054126" sldId="2147483855"/>
              <ac:spMk id="813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246054126" sldId="2147483855"/>
              <ac:spMk id="814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246054126" sldId="2147483855"/>
              <ac:spMk id="815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246054126" sldId="2147483855"/>
              <ac:spMk id="816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246054126" sldId="2147483855"/>
              <ac:spMk id="817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246054126" sldId="2147483855"/>
              <ac:spMk id="818" creationId="{00000000-0000-0000-0000-000000000000}"/>
            </ac:spMkLst>
          </pc:spChg>
        </pc:sldLayoutChg>
        <pc:sldLayoutChg chg="modSp del mod ord">
          <pc:chgData name="ĐÀO TRANG" userId="361a03a9eef70802" providerId="LiveId" clId="{67B38E1A-7AE8-4165-B04B-7C3DC36CBB7C}" dt="2025-03-27T05:02:40.427" v="108029"/>
          <pc:sldLayoutMkLst>
            <pc:docMk/>
            <pc:sldMasterMk cId="657744253" sldId="2147483672"/>
            <pc:sldLayoutMk cId="4084780458" sldId="2147483856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4084780458" sldId="2147483856"/>
              <ac:spMk id="820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4084780458" sldId="2147483856"/>
              <ac:spMk id="821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4084780458" sldId="2147483856"/>
              <ac:spMk id="822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4084780458" sldId="2147483856"/>
              <ac:spMk id="823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4084780458" sldId="2147483856"/>
              <ac:spMk id="824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4084780458" sldId="2147483856"/>
              <ac:spMk id="825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4084780458" sldId="2147483856"/>
              <ac:spMk id="826" creationId="{00000000-0000-0000-0000-000000000000}"/>
            </ac:spMkLst>
          </pc:spChg>
        </pc:sldLayoutChg>
        <pc:sldLayoutChg chg="modSp del mod ord">
          <pc:chgData name="ĐÀO TRANG" userId="361a03a9eef70802" providerId="LiveId" clId="{67B38E1A-7AE8-4165-B04B-7C3DC36CBB7C}" dt="2025-03-27T05:02:40.427" v="108029"/>
          <pc:sldLayoutMkLst>
            <pc:docMk/>
            <pc:sldMasterMk cId="657744253" sldId="2147483672"/>
            <pc:sldLayoutMk cId="815673928" sldId="2147483857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815673928" sldId="2147483857"/>
              <ac:spMk id="839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815673928" sldId="2147483857"/>
              <ac:spMk id="840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815673928" sldId="2147483857"/>
              <ac:spMk id="841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815673928" sldId="2147483857"/>
              <ac:spMk id="842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815673928" sldId="2147483857"/>
              <ac:spMk id="843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815673928" sldId="2147483857"/>
              <ac:spMk id="844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815673928" sldId="2147483857"/>
              <ac:spMk id="845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815673928" sldId="2147483857"/>
              <ac:spMk id="846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815673928" sldId="2147483857"/>
              <ac:spMk id="847" creationId="{00000000-0000-0000-0000-000000000000}"/>
            </ac:spMkLst>
          </pc:spChg>
        </pc:sldLayoutChg>
        <pc:sldLayoutChg chg="modSp del mod ord">
          <pc:chgData name="ĐÀO TRANG" userId="361a03a9eef70802" providerId="LiveId" clId="{67B38E1A-7AE8-4165-B04B-7C3DC36CBB7C}" dt="2025-03-27T05:02:40.427" v="108029"/>
          <pc:sldLayoutMkLst>
            <pc:docMk/>
            <pc:sldMasterMk cId="657744253" sldId="2147483672"/>
            <pc:sldLayoutMk cId="3591873527" sldId="2147483858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3591873527" sldId="2147483858"/>
              <ac:spMk id="862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3591873527" sldId="2147483858"/>
              <ac:spMk id="863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3591873527" sldId="2147483858"/>
              <ac:spMk id="864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3591873527" sldId="2147483858"/>
              <ac:spMk id="866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3591873527" sldId="2147483858"/>
              <ac:spMk id="869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3591873527" sldId="2147483858"/>
              <ac:spMk id="870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3591873527" sldId="2147483858"/>
              <ac:spMk id="871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3591873527" sldId="2147483858"/>
              <ac:spMk id="872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3591873527" sldId="2147483858"/>
              <ac:spMk id="873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3591873527" sldId="2147483858"/>
              <ac:spMk id="874" creationId="{00000000-0000-0000-0000-000000000000}"/>
            </ac:spMkLst>
          </pc:spChg>
        </pc:sldLayoutChg>
        <pc:sldLayoutChg chg="modSp del mod ord">
          <pc:chgData name="ĐÀO TRANG" userId="361a03a9eef70802" providerId="LiveId" clId="{67B38E1A-7AE8-4165-B04B-7C3DC36CBB7C}" dt="2025-03-27T05:02:40.427" v="108029"/>
          <pc:sldLayoutMkLst>
            <pc:docMk/>
            <pc:sldMasterMk cId="657744253" sldId="2147483672"/>
            <pc:sldLayoutMk cId="2987685061" sldId="2147483859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2987685061" sldId="2147483859"/>
              <ac:spMk id="951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2987685061" sldId="2147483859"/>
              <ac:spMk id="952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2987685061" sldId="2147483859"/>
              <ac:spMk id="953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2987685061" sldId="2147483859"/>
              <ac:spMk id="954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2987685061" sldId="2147483859"/>
              <ac:spMk id="955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2987685061" sldId="2147483859"/>
              <ac:spMk id="956" creationId="{00000000-0000-0000-0000-000000000000}"/>
            </ac:spMkLst>
          </pc:spChg>
        </pc:sldLayoutChg>
        <pc:sldLayoutChg chg="modSp del mod ord">
          <pc:chgData name="ĐÀO TRANG" userId="361a03a9eef70802" providerId="LiveId" clId="{67B38E1A-7AE8-4165-B04B-7C3DC36CBB7C}" dt="2025-03-27T05:02:40.427" v="108029"/>
          <pc:sldLayoutMkLst>
            <pc:docMk/>
            <pc:sldMasterMk cId="657744253" sldId="2147483672"/>
            <pc:sldLayoutMk cId="1195378317" sldId="2147483860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1195378317" sldId="2147483860"/>
              <ac:spMk id="963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1195378317" sldId="2147483860"/>
              <ac:spMk id="964" creationId="{00000000-0000-0000-0000-000000000000}"/>
            </ac:spMkLst>
          </pc:spChg>
        </pc:sldLayoutChg>
        <pc:sldLayoutChg chg="del mod ord">
          <pc:chgData name="ĐÀO TRANG" userId="361a03a9eef70802" providerId="LiveId" clId="{67B38E1A-7AE8-4165-B04B-7C3DC36CBB7C}" dt="2025-03-27T05:02:40.427" v="108029"/>
          <pc:sldLayoutMkLst>
            <pc:docMk/>
            <pc:sldMasterMk cId="657744253" sldId="2147483672"/>
            <pc:sldLayoutMk cId="3094978518" sldId="2147483861"/>
          </pc:sldLayoutMkLst>
        </pc:sldLayoutChg>
        <pc:sldLayoutChg chg="del mod ord">
          <pc:chgData name="ĐÀO TRANG" userId="361a03a9eef70802" providerId="LiveId" clId="{67B38E1A-7AE8-4165-B04B-7C3DC36CBB7C}" dt="2025-03-27T05:02:40.427" v="108029"/>
          <pc:sldLayoutMkLst>
            <pc:docMk/>
            <pc:sldMasterMk cId="657744253" sldId="2147483672"/>
            <pc:sldLayoutMk cId="1986369126" sldId="2147483862"/>
          </pc:sldLayoutMkLst>
        </pc:sldLayoutChg>
        <pc:sldLayoutChg chg="modSp del mod ord">
          <pc:chgData name="ĐÀO TRANG" userId="361a03a9eef70802" providerId="LiveId" clId="{67B38E1A-7AE8-4165-B04B-7C3DC36CBB7C}" dt="2025-03-27T05:02:40.427" v="108029"/>
          <pc:sldLayoutMkLst>
            <pc:docMk/>
            <pc:sldMasterMk cId="657744253" sldId="2147483672"/>
            <pc:sldLayoutMk cId="3754873746" sldId="2147483863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657744253" sldId="2147483672"/>
              <pc:sldLayoutMk cId="3754873746" sldId="2147483863"/>
              <ac:spMk id="258" creationId="{00000000-0000-0000-0000-000000000000}"/>
            </ac:spMkLst>
          </pc:spChg>
        </pc:sldLayoutChg>
      </pc:sldMasterChg>
      <pc:sldMasterChg chg="addSp delSp modSp del mod sldLayoutOrd">
        <pc:chgData name="ĐÀO TRANG" userId="361a03a9eef70802" providerId="LiveId" clId="{67B38E1A-7AE8-4165-B04B-7C3DC36CBB7C}" dt="2025-03-27T05:02:40.427" v="108029"/>
        <pc:sldMasterMkLst>
          <pc:docMk/>
          <pc:sldMasterMk cId="1766596067" sldId="2147483705"/>
        </pc:sldMasterMkLst>
        <pc:spChg chg="mod modVis">
          <ac:chgData name="ĐÀO TRANG" userId="361a03a9eef70802" providerId="LiveId" clId="{67B38E1A-7AE8-4165-B04B-7C3DC36CBB7C}" dt="2025-03-27T05:02:39.974" v="107738"/>
          <ac:spMkLst>
            <pc:docMk/>
            <pc:sldMasterMk cId="1766596067" sldId="2147483705"/>
            <ac:spMk id="3" creationId="{00000000-0000-0000-0000-000000000000}"/>
          </ac:spMkLst>
        </pc:spChg>
        <pc:spChg chg="mod modVis">
          <ac:chgData name="ĐÀO TRANG" userId="361a03a9eef70802" providerId="LiveId" clId="{67B38E1A-7AE8-4165-B04B-7C3DC36CBB7C}" dt="2025-03-27T05:02:39.974" v="107740"/>
          <ac:spMkLst>
            <pc:docMk/>
            <pc:sldMasterMk cId="1766596067" sldId="2147483705"/>
            <ac:spMk id="4" creationId="{00000000-0000-0000-0000-000000000000}"/>
          </ac:spMkLst>
        </pc:spChg>
        <pc:spChg chg="mod modVis">
          <ac:chgData name="ĐÀO TRANG" userId="361a03a9eef70802" providerId="LiveId" clId="{67B38E1A-7AE8-4165-B04B-7C3DC36CBB7C}" dt="2025-03-27T05:02:39.990" v="107742"/>
          <ac:spMkLst>
            <pc:docMk/>
            <pc:sldMasterMk cId="1766596067" sldId="2147483705"/>
            <ac:spMk id="5" creationId="{00000000-0000-0000-0000-000000000000}"/>
          </ac:spMkLst>
        </pc:spChg>
        <pc:spChg chg="mod modVis">
          <ac:chgData name="ĐÀO TRANG" userId="361a03a9eef70802" providerId="LiveId" clId="{67B38E1A-7AE8-4165-B04B-7C3DC36CBB7C}" dt="2025-03-27T05:02:39.990" v="107744"/>
          <ac:spMkLst>
            <pc:docMk/>
            <pc:sldMasterMk cId="1766596067" sldId="2147483705"/>
            <ac:spMk id="6" creationId="{00000000-0000-0000-0000-000000000000}"/>
          </ac:spMkLst>
        </pc:spChg>
        <pc:spChg chg="add mod ord">
          <ac:chgData name="ĐÀO TRANG" userId="361a03a9eef70802" providerId="LiveId" clId="{67B38E1A-7AE8-4165-B04B-7C3DC36CBB7C}" dt="2025-03-27T05:02:40.068" v="107889"/>
          <ac:spMkLst>
            <pc:docMk/>
            <pc:sldMasterMk cId="1766596067" sldId="2147483705"/>
            <ac:spMk id="7" creationId="{9A203B00-7855-9030-533B-A7EDA84A8DB1}"/>
          </ac:spMkLst>
        </pc:spChg>
        <pc:spChg chg="del mod modVis">
          <ac:chgData name="ĐÀO TRANG" userId="361a03a9eef70802" providerId="LiveId" clId="{67B38E1A-7AE8-4165-B04B-7C3DC36CBB7C}" dt="2025-03-26T19:23:09.704" v="14403"/>
          <ac:spMkLst>
            <pc:docMk/>
            <pc:sldMasterMk cId="1766596067" sldId="2147483705"/>
            <ac:spMk id="7" creationId="{DDD71E99-8ADF-8EB5-B4C7-3DA534C31B34}"/>
          </ac:spMkLst>
        </pc:spChg>
        <pc:spChg chg="add del mod ord modVis">
          <ac:chgData name="ĐÀO TRANG" userId="361a03a9eef70802" providerId="LiveId" clId="{67B38E1A-7AE8-4165-B04B-7C3DC36CBB7C}" dt="2025-03-26T19:23:33.465" v="14486"/>
          <ac:spMkLst>
            <pc:docMk/>
            <pc:sldMasterMk cId="1766596067" sldId="2147483705"/>
            <ac:spMk id="8" creationId="{FBB6A293-F782-8107-13F6-88A9EEC72FFB}"/>
          </ac:spMkLst>
        </pc:spChg>
        <pc:spChg chg="add del mod ord modVis">
          <ac:chgData name="ĐÀO TRANG" userId="361a03a9eef70802" providerId="LiveId" clId="{67B38E1A-7AE8-4165-B04B-7C3DC36CBB7C}" dt="2025-03-26T19:23:46.058" v="14577"/>
          <ac:spMkLst>
            <pc:docMk/>
            <pc:sldMasterMk cId="1766596067" sldId="2147483705"/>
            <ac:spMk id="9" creationId="{E8050700-1473-2FBD-6754-FA4DDFF91D5B}"/>
          </ac:spMkLst>
        </pc:spChg>
        <pc:spChg chg="add del mod ord modVis">
          <ac:chgData name="ĐÀO TRANG" userId="361a03a9eef70802" providerId="LiveId" clId="{67B38E1A-7AE8-4165-B04B-7C3DC36CBB7C}" dt="2025-03-26T19:23:58.390" v="14661"/>
          <ac:spMkLst>
            <pc:docMk/>
            <pc:sldMasterMk cId="1766596067" sldId="2147483705"/>
            <ac:spMk id="10" creationId="{E94A91A4-9A88-BCD9-7C95-1C065E18C7B3}"/>
          </ac:spMkLst>
        </pc:spChg>
        <pc:spChg chg="add del mod ord modVis">
          <ac:chgData name="ĐÀO TRANG" userId="361a03a9eef70802" providerId="LiveId" clId="{67B38E1A-7AE8-4165-B04B-7C3DC36CBB7C}" dt="2025-03-26T19:24:11.738" v="14758"/>
          <ac:spMkLst>
            <pc:docMk/>
            <pc:sldMasterMk cId="1766596067" sldId="2147483705"/>
            <ac:spMk id="11" creationId="{864A3788-6866-3BE2-C26C-D6DE41397F2B}"/>
          </ac:spMkLst>
        </pc:spChg>
        <pc:spChg chg="add del mod ord modVis">
          <ac:chgData name="ĐÀO TRANG" userId="361a03a9eef70802" providerId="LiveId" clId="{67B38E1A-7AE8-4165-B04B-7C3DC36CBB7C}" dt="2025-03-26T19:25:11.345" v="14854"/>
          <ac:spMkLst>
            <pc:docMk/>
            <pc:sldMasterMk cId="1766596067" sldId="2147483705"/>
            <ac:spMk id="12" creationId="{A72B55F9-347E-7DF2-B9D3-AD1FA2D2E54B}"/>
          </ac:spMkLst>
        </pc:spChg>
        <pc:spChg chg="add del mod ord modVis">
          <ac:chgData name="ĐÀO TRANG" userId="361a03a9eef70802" providerId="LiveId" clId="{67B38E1A-7AE8-4165-B04B-7C3DC36CBB7C}" dt="2025-03-26T19:25:24.751" v="14948"/>
          <ac:spMkLst>
            <pc:docMk/>
            <pc:sldMasterMk cId="1766596067" sldId="2147483705"/>
            <ac:spMk id="13" creationId="{21859655-2F53-11D3-4EEC-8019322253FF}"/>
          </ac:spMkLst>
        </pc:spChg>
        <pc:spChg chg="add del mod ord modVis">
          <ac:chgData name="ĐÀO TRANG" userId="361a03a9eef70802" providerId="LiveId" clId="{67B38E1A-7AE8-4165-B04B-7C3DC36CBB7C}" dt="2025-03-26T19:25:38.525" v="15025"/>
          <ac:spMkLst>
            <pc:docMk/>
            <pc:sldMasterMk cId="1766596067" sldId="2147483705"/>
            <ac:spMk id="14" creationId="{175B5F1D-E710-DD1D-8D56-F71EFC3095C6}"/>
          </ac:spMkLst>
        </pc:spChg>
        <pc:spChg chg="add del mod ord modVis">
          <ac:chgData name="ĐÀO TRANG" userId="361a03a9eef70802" providerId="LiveId" clId="{67B38E1A-7AE8-4165-B04B-7C3DC36CBB7C}" dt="2025-03-26T19:25:50.851" v="15105"/>
          <ac:spMkLst>
            <pc:docMk/>
            <pc:sldMasterMk cId="1766596067" sldId="2147483705"/>
            <ac:spMk id="15" creationId="{82683AA3-385A-701C-315F-C4E184ED9D00}"/>
          </ac:spMkLst>
        </pc:spChg>
        <pc:spChg chg="add del mod ord modVis">
          <ac:chgData name="ĐÀO TRANG" userId="361a03a9eef70802" providerId="LiveId" clId="{67B38E1A-7AE8-4165-B04B-7C3DC36CBB7C}" dt="2025-03-26T19:26:03.520" v="15184"/>
          <ac:spMkLst>
            <pc:docMk/>
            <pc:sldMasterMk cId="1766596067" sldId="2147483705"/>
            <ac:spMk id="16" creationId="{F1F75CEA-6AEA-9541-3454-C052C4F7D859}"/>
          </ac:spMkLst>
        </pc:spChg>
        <pc:spChg chg="add del mod ord modVis">
          <ac:chgData name="ĐÀO TRANG" userId="361a03a9eef70802" providerId="LiveId" clId="{67B38E1A-7AE8-4165-B04B-7C3DC36CBB7C}" dt="2025-03-26T19:26:19.522" v="15261"/>
          <ac:spMkLst>
            <pc:docMk/>
            <pc:sldMasterMk cId="1766596067" sldId="2147483705"/>
            <ac:spMk id="17" creationId="{DA7085D6-B846-DB13-AB63-D911D27674E1}"/>
          </ac:spMkLst>
        </pc:spChg>
        <pc:spChg chg="add del mod ord modVis">
          <ac:chgData name="ĐÀO TRANG" userId="361a03a9eef70802" providerId="LiveId" clId="{67B38E1A-7AE8-4165-B04B-7C3DC36CBB7C}" dt="2025-03-26T19:26:31.886" v="15371"/>
          <ac:spMkLst>
            <pc:docMk/>
            <pc:sldMasterMk cId="1766596067" sldId="2147483705"/>
            <ac:spMk id="18" creationId="{4A703D08-85C9-A1D2-0D69-95B3174E6C73}"/>
          </ac:spMkLst>
        </pc:spChg>
        <pc:spChg chg="add del mod ord modVis">
          <ac:chgData name="ĐÀO TRANG" userId="361a03a9eef70802" providerId="LiveId" clId="{67B38E1A-7AE8-4165-B04B-7C3DC36CBB7C}" dt="2025-03-26T19:26:44.478" v="15450"/>
          <ac:spMkLst>
            <pc:docMk/>
            <pc:sldMasterMk cId="1766596067" sldId="2147483705"/>
            <ac:spMk id="19" creationId="{C8AE1B5C-CED7-A3F8-D847-E7574D4653C3}"/>
          </ac:spMkLst>
        </pc:spChg>
        <pc:spChg chg="add del mod ord modVis">
          <ac:chgData name="ĐÀO TRANG" userId="361a03a9eef70802" providerId="LiveId" clId="{67B38E1A-7AE8-4165-B04B-7C3DC36CBB7C}" dt="2025-03-26T19:26:57.744" v="15529"/>
          <ac:spMkLst>
            <pc:docMk/>
            <pc:sldMasterMk cId="1766596067" sldId="2147483705"/>
            <ac:spMk id="20" creationId="{84E816F6-986D-027F-5BB6-994D7F130C20}"/>
          </ac:spMkLst>
        </pc:spChg>
        <pc:spChg chg="add del mod ord modVis">
          <ac:chgData name="ĐÀO TRANG" userId="361a03a9eef70802" providerId="LiveId" clId="{67B38E1A-7AE8-4165-B04B-7C3DC36CBB7C}" dt="2025-03-26T19:27:24.994" v="15611"/>
          <ac:spMkLst>
            <pc:docMk/>
            <pc:sldMasterMk cId="1766596067" sldId="2147483705"/>
            <ac:spMk id="21" creationId="{F5128077-A5C3-5414-B9D2-A007517F284C}"/>
          </ac:spMkLst>
        </pc:spChg>
        <pc:spChg chg="add del mod ord modVis">
          <ac:chgData name="ĐÀO TRANG" userId="361a03a9eef70802" providerId="LiveId" clId="{67B38E1A-7AE8-4165-B04B-7C3DC36CBB7C}" dt="2025-03-26T19:27:37.657" v="15715"/>
          <ac:spMkLst>
            <pc:docMk/>
            <pc:sldMasterMk cId="1766596067" sldId="2147483705"/>
            <ac:spMk id="22" creationId="{781B8AAD-24EF-B4BE-0CAB-29FD5EB37680}"/>
          </ac:spMkLst>
        </pc:spChg>
        <pc:spChg chg="add del mod ord modVis">
          <ac:chgData name="ĐÀO TRANG" userId="361a03a9eef70802" providerId="LiveId" clId="{67B38E1A-7AE8-4165-B04B-7C3DC36CBB7C}" dt="2025-03-26T19:28:04.550" v="15828"/>
          <ac:spMkLst>
            <pc:docMk/>
            <pc:sldMasterMk cId="1766596067" sldId="2147483705"/>
            <ac:spMk id="23" creationId="{C56D374F-F799-1CD9-A73E-15A554537648}"/>
          </ac:spMkLst>
        </pc:spChg>
        <pc:spChg chg="add del mod ord modVis">
          <ac:chgData name="ĐÀO TRANG" userId="361a03a9eef70802" providerId="LiveId" clId="{67B38E1A-7AE8-4165-B04B-7C3DC36CBB7C}" dt="2025-03-26T19:28:18.185" v="15908"/>
          <ac:spMkLst>
            <pc:docMk/>
            <pc:sldMasterMk cId="1766596067" sldId="2147483705"/>
            <ac:spMk id="24" creationId="{73CCBB11-188F-0281-A1E0-D14EB6144134}"/>
          </ac:spMkLst>
        </pc:spChg>
        <pc:spChg chg="add del mod ord modVis">
          <ac:chgData name="ĐÀO TRANG" userId="361a03a9eef70802" providerId="LiveId" clId="{67B38E1A-7AE8-4165-B04B-7C3DC36CBB7C}" dt="2025-03-26T19:28:32.401" v="16003"/>
          <ac:spMkLst>
            <pc:docMk/>
            <pc:sldMasterMk cId="1766596067" sldId="2147483705"/>
            <ac:spMk id="25" creationId="{ED1DA4E1-4B7D-1FCD-DEC5-47DEAC9A2F8B}"/>
          </ac:spMkLst>
        </pc:spChg>
        <pc:spChg chg="add del mod ord modVis">
          <ac:chgData name="ĐÀO TRANG" userId="361a03a9eef70802" providerId="LiveId" clId="{67B38E1A-7AE8-4165-B04B-7C3DC36CBB7C}" dt="2025-03-26T19:30:34.561" v="16082"/>
          <ac:spMkLst>
            <pc:docMk/>
            <pc:sldMasterMk cId="1766596067" sldId="2147483705"/>
            <ac:spMk id="26" creationId="{32D44305-2905-1832-D411-4E2D248EA20A}"/>
          </ac:spMkLst>
        </pc:spChg>
        <pc:spChg chg="add del mod ord modVis">
          <ac:chgData name="ĐÀO TRANG" userId="361a03a9eef70802" providerId="LiveId" clId="{67B38E1A-7AE8-4165-B04B-7C3DC36CBB7C}" dt="2025-03-26T19:31:43.372" v="16157"/>
          <ac:spMkLst>
            <pc:docMk/>
            <pc:sldMasterMk cId="1766596067" sldId="2147483705"/>
            <ac:spMk id="27" creationId="{1B433BD3-58C5-76D1-C30C-F2D689C30704}"/>
          </ac:spMkLst>
        </pc:spChg>
        <pc:spChg chg="add del mod ord modVis">
          <ac:chgData name="ĐÀO TRANG" userId="361a03a9eef70802" providerId="LiveId" clId="{67B38E1A-7AE8-4165-B04B-7C3DC36CBB7C}" dt="2025-03-26T19:32:49.488" v="16264"/>
          <ac:spMkLst>
            <pc:docMk/>
            <pc:sldMasterMk cId="1766596067" sldId="2147483705"/>
            <ac:spMk id="28" creationId="{6F5CDC39-8644-D9FA-1ECF-7B487DB89E75}"/>
          </ac:spMkLst>
        </pc:spChg>
        <pc:spChg chg="add del mod ord modVis">
          <ac:chgData name="ĐÀO TRANG" userId="361a03a9eef70802" providerId="LiveId" clId="{67B38E1A-7AE8-4165-B04B-7C3DC36CBB7C}" dt="2025-03-26T19:33:02.001" v="16379"/>
          <ac:spMkLst>
            <pc:docMk/>
            <pc:sldMasterMk cId="1766596067" sldId="2147483705"/>
            <ac:spMk id="29" creationId="{DC7987F6-1027-5A57-A10C-65437C0CBA41}"/>
          </ac:spMkLst>
        </pc:spChg>
        <pc:spChg chg="add del mod ord modVis">
          <ac:chgData name="ĐÀO TRANG" userId="361a03a9eef70802" providerId="LiveId" clId="{67B38E1A-7AE8-4165-B04B-7C3DC36CBB7C}" dt="2025-03-26T19:33:14.399" v="16490"/>
          <ac:spMkLst>
            <pc:docMk/>
            <pc:sldMasterMk cId="1766596067" sldId="2147483705"/>
            <ac:spMk id="30" creationId="{DDE30676-A35F-2DD9-55CB-00D6FC048AF7}"/>
          </ac:spMkLst>
        </pc:spChg>
        <pc:spChg chg="add del mod ord modVis">
          <ac:chgData name="ĐÀO TRANG" userId="361a03a9eef70802" providerId="LiveId" clId="{67B38E1A-7AE8-4165-B04B-7C3DC36CBB7C}" dt="2025-03-26T19:34:04.183" v="16597"/>
          <ac:spMkLst>
            <pc:docMk/>
            <pc:sldMasterMk cId="1766596067" sldId="2147483705"/>
            <ac:spMk id="31" creationId="{35CC9069-196E-6A8E-F3B1-EAF3EF0E18F3}"/>
          </ac:spMkLst>
        </pc:spChg>
        <pc:spChg chg="add del mod ord modVis">
          <ac:chgData name="ĐÀO TRANG" userId="361a03a9eef70802" providerId="LiveId" clId="{67B38E1A-7AE8-4165-B04B-7C3DC36CBB7C}" dt="2025-03-26T19:34:16.590" v="16711"/>
          <ac:spMkLst>
            <pc:docMk/>
            <pc:sldMasterMk cId="1766596067" sldId="2147483705"/>
            <ac:spMk id="32" creationId="{68C3E78E-2AB3-163A-B4DA-181917C99FD9}"/>
          </ac:spMkLst>
        </pc:spChg>
        <pc:spChg chg="add del mod ord modVis">
          <ac:chgData name="ĐÀO TRANG" userId="361a03a9eef70802" providerId="LiveId" clId="{67B38E1A-7AE8-4165-B04B-7C3DC36CBB7C}" dt="2025-03-26T19:34:29.910" v="16821"/>
          <ac:spMkLst>
            <pc:docMk/>
            <pc:sldMasterMk cId="1766596067" sldId="2147483705"/>
            <ac:spMk id="33" creationId="{889A987A-D1AF-54CB-2B4B-CEA616CF1556}"/>
          </ac:spMkLst>
        </pc:spChg>
        <pc:spChg chg="add del mod ord modVis">
          <ac:chgData name="ĐÀO TRANG" userId="361a03a9eef70802" providerId="LiveId" clId="{67B38E1A-7AE8-4165-B04B-7C3DC36CBB7C}" dt="2025-03-26T19:34:55.511" v="16930"/>
          <ac:spMkLst>
            <pc:docMk/>
            <pc:sldMasterMk cId="1766596067" sldId="2147483705"/>
            <ac:spMk id="34" creationId="{AFC6FB60-7FAB-2E13-91C1-AE5C493D046A}"/>
          </ac:spMkLst>
        </pc:spChg>
        <pc:spChg chg="add del mod ord modVis">
          <ac:chgData name="ĐÀO TRANG" userId="361a03a9eef70802" providerId="LiveId" clId="{67B38E1A-7AE8-4165-B04B-7C3DC36CBB7C}" dt="2025-03-26T19:35:10.422" v="17037"/>
          <ac:spMkLst>
            <pc:docMk/>
            <pc:sldMasterMk cId="1766596067" sldId="2147483705"/>
            <ac:spMk id="35" creationId="{E1A865A4-C78C-C375-7118-09BB48CC92B6}"/>
          </ac:spMkLst>
        </pc:spChg>
        <pc:spChg chg="add del mod ord modVis">
          <ac:chgData name="ĐÀO TRANG" userId="361a03a9eef70802" providerId="LiveId" clId="{67B38E1A-7AE8-4165-B04B-7C3DC36CBB7C}" dt="2025-03-26T19:35:24.776" v="17145"/>
          <ac:spMkLst>
            <pc:docMk/>
            <pc:sldMasterMk cId="1766596067" sldId="2147483705"/>
            <ac:spMk id="36" creationId="{1A98A9C1-5ED0-C286-A4B9-B57FB6A710DE}"/>
          </ac:spMkLst>
        </pc:spChg>
        <pc:spChg chg="add del mod ord modVis">
          <ac:chgData name="ĐÀO TRANG" userId="361a03a9eef70802" providerId="LiveId" clId="{67B38E1A-7AE8-4165-B04B-7C3DC36CBB7C}" dt="2025-03-26T19:35:38.849" v="17253"/>
          <ac:spMkLst>
            <pc:docMk/>
            <pc:sldMasterMk cId="1766596067" sldId="2147483705"/>
            <ac:spMk id="37" creationId="{D4B610C4-4856-FD42-A254-13DC80741B25}"/>
          </ac:spMkLst>
        </pc:spChg>
        <pc:spChg chg="add del mod ord modVis">
          <ac:chgData name="ĐÀO TRANG" userId="361a03a9eef70802" providerId="LiveId" clId="{67B38E1A-7AE8-4165-B04B-7C3DC36CBB7C}" dt="2025-03-26T19:36:02.015" v="17363"/>
          <ac:spMkLst>
            <pc:docMk/>
            <pc:sldMasterMk cId="1766596067" sldId="2147483705"/>
            <ac:spMk id="38" creationId="{561BF45E-CB62-607F-AB0F-DE67FDBDF5C2}"/>
          </ac:spMkLst>
        </pc:spChg>
        <pc:spChg chg="add del mod ord modVis">
          <ac:chgData name="ĐÀO TRANG" userId="361a03a9eef70802" providerId="LiveId" clId="{67B38E1A-7AE8-4165-B04B-7C3DC36CBB7C}" dt="2025-03-26T19:36:16.410" v="17472"/>
          <ac:spMkLst>
            <pc:docMk/>
            <pc:sldMasterMk cId="1766596067" sldId="2147483705"/>
            <ac:spMk id="39" creationId="{2A97B72D-F666-7E55-DCF6-0A8720736276}"/>
          </ac:spMkLst>
        </pc:spChg>
        <pc:spChg chg="add del mod ord modVis">
          <ac:chgData name="ĐÀO TRANG" userId="361a03a9eef70802" providerId="LiveId" clId="{67B38E1A-7AE8-4165-B04B-7C3DC36CBB7C}" dt="2025-03-26T19:36:58.626" v="17578"/>
          <ac:spMkLst>
            <pc:docMk/>
            <pc:sldMasterMk cId="1766596067" sldId="2147483705"/>
            <ac:spMk id="40" creationId="{4554C295-2FB3-EAD3-201B-5616941E98E5}"/>
          </ac:spMkLst>
        </pc:spChg>
        <pc:spChg chg="add del mod ord modVis">
          <ac:chgData name="ĐÀO TRANG" userId="361a03a9eef70802" providerId="LiveId" clId="{67B38E1A-7AE8-4165-B04B-7C3DC36CBB7C}" dt="2025-03-26T19:37:11.126" v="17694"/>
          <ac:spMkLst>
            <pc:docMk/>
            <pc:sldMasterMk cId="1766596067" sldId="2147483705"/>
            <ac:spMk id="41" creationId="{3B9439D5-2889-ED82-9D56-C79694F42E97}"/>
          </ac:spMkLst>
        </pc:spChg>
        <pc:spChg chg="add del mod ord modVis">
          <ac:chgData name="ĐÀO TRANG" userId="361a03a9eef70802" providerId="LiveId" clId="{67B38E1A-7AE8-4165-B04B-7C3DC36CBB7C}" dt="2025-03-26T19:37:24.523" v="17802"/>
          <ac:spMkLst>
            <pc:docMk/>
            <pc:sldMasterMk cId="1766596067" sldId="2147483705"/>
            <ac:spMk id="42" creationId="{BD6ABA77-AFFA-A96F-9A0E-4245839BE97C}"/>
          </ac:spMkLst>
        </pc:spChg>
        <pc:spChg chg="add del mod ord modVis">
          <ac:chgData name="ĐÀO TRANG" userId="361a03a9eef70802" providerId="LiveId" clId="{67B38E1A-7AE8-4165-B04B-7C3DC36CBB7C}" dt="2025-03-26T19:37:38.921" v="17912"/>
          <ac:spMkLst>
            <pc:docMk/>
            <pc:sldMasterMk cId="1766596067" sldId="2147483705"/>
            <ac:spMk id="43" creationId="{B1B62AA3-BABB-BFE6-B27D-E5201FFDCC6C}"/>
          </ac:spMkLst>
        </pc:spChg>
        <pc:spChg chg="add del mod ord modVis">
          <ac:chgData name="ĐÀO TRANG" userId="361a03a9eef70802" providerId="LiveId" clId="{67B38E1A-7AE8-4165-B04B-7C3DC36CBB7C}" dt="2025-03-26T19:37:51.445" v="18022"/>
          <ac:spMkLst>
            <pc:docMk/>
            <pc:sldMasterMk cId="1766596067" sldId="2147483705"/>
            <ac:spMk id="44" creationId="{B3776135-413A-D969-C4CD-9C48B4356AA5}"/>
          </ac:spMkLst>
        </pc:spChg>
        <pc:spChg chg="add del mod ord modVis">
          <ac:chgData name="ĐÀO TRANG" userId="361a03a9eef70802" providerId="LiveId" clId="{67B38E1A-7AE8-4165-B04B-7C3DC36CBB7C}" dt="2025-03-26T19:38:04.212" v="18133"/>
          <ac:spMkLst>
            <pc:docMk/>
            <pc:sldMasterMk cId="1766596067" sldId="2147483705"/>
            <ac:spMk id="45" creationId="{76651C60-DE15-262C-3CE5-49C169C1CE31}"/>
          </ac:spMkLst>
        </pc:spChg>
        <pc:spChg chg="add del mod ord modVis">
          <ac:chgData name="ĐÀO TRANG" userId="361a03a9eef70802" providerId="LiveId" clId="{67B38E1A-7AE8-4165-B04B-7C3DC36CBB7C}" dt="2025-03-26T19:38:18.208" v="18242"/>
          <ac:spMkLst>
            <pc:docMk/>
            <pc:sldMasterMk cId="1766596067" sldId="2147483705"/>
            <ac:spMk id="46" creationId="{64AF67B5-980C-892A-06D2-1A2DCC27E1A7}"/>
          </ac:spMkLst>
        </pc:spChg>
        <pc:spChg chg="add del mod ord modVis">
          <ac:chgData name="ĐÀO TRANG" userId="361a03a9eef70802" providerId="LiveId" clId="{67B38E1A-7AE8-4165-B04B-7C3DC36CBB7C}" dt="2025-03-26T19:38:32.531" v="18351"/>
          <ac:spMkLst>
            <pc:docMk/>
            <pc:sldMasterMk cId="1766596067" sldId="2147483705"/>
            <ac:spMk id="47" creationId="{F58CDDA5-598C-ABBB-0F10-A297CCECA5FD}"/>
          </ac:spMkLst>
        </pc:spChg>
        <pc:spChg chg="add del mod ord modVis">
          <ac:chgData name="ĐÀO TRANG" userId="361a03a9eef70802" providerId="LiveId" clId="{67B38E1A-7AE8-4165-B04B-7C3DC36CBB7C}" dt="2025-03-26T19:38:46.920" v="18458"/>
          <ac:spMkLst>
            <pc:docMk/>
            <pc:sldMasterMk cId="1766596067" sldId="2147483705"/>
            <ac:spMk id="48" creationId="{8F94B2A5-C614-866D-E74F-2CEBFB72833D}"/>
          </ac:spMkLst>
        </pc:spChg>
        <pc:spChg chg="add del mod ord modVis">
          <ac:chgData name="ĐÀO TRANG" userId="361a03a9eef70802" providerId="LiveId" clId="{67B38E1A-7AE8-4165-B04B-7C3DC36CBB7C}" dt="2025-03-26T19:39:42.717" v="18568"/>
          <ac:spMkLst>
            <pc:docMk/>
            <pc:sldMasterMk cId="1766596067" sldId="2147483705"/>
            <ac:spMk id="49" creationId="{7E00BEC6-F9D3-A858-E318-F6E7593605D4}"/>
          </ac:spMkLst>
        </pc:spChg>
        <pc:spChg chg="add del mod ord modVis">
          <ac:chgData name="ĐÀO TRANG" userId="361a03a9eef70802" providerId="LiveId" clId="{67B38E1A-7AE8-4165-B04B-7C3DC36CBB7C}" dt="2025-03-26T19:40:22.268" v="18675"/>
          <ac:spMkLst>
            <pc:docMk/>
            <pc:sldMasterMk cId="1766596067" sldId="2147483705"/>
            <ac:spMk id="50" creationId="{0F52A4BA-9769-2217-6404-B6AF6ED3B5E4}"/>
          </ac:spMkLst>
        </pc:spChg>
        <pc:spChg chg="add del mod ord modVis">
          <ac:chgData name="ĐÀO TRANG" userId="361a03a9eef70802" providerId="LiveId" clId="{67B38E1A-7AE8-4165-B04B-7C3DC36CBB7C}" dt="2025-03-26T19:44:04.895" v="18785"/>
          <ac:spMkLst>
            <pc:docMk/>
            <pc:sldMasterMk cId="1766596067" sldId="2147483705"/>
            <ac:spMk id="51" creationId="{C7B4609A-2831-9FD1-78EC-B1696D196BE6}"/>
          </ac:spMkLst>
        </pc:spChg>
        <pc:spChg chg="add del mod ord modVis">
          <ac:chgData name="ĐÀO TRANG" userId="361a03a9eef70802" providerId="LiveId" clId="{67B38E1A-7AE8-4165-B04B-7C3DC36CBB7C}" dt="2025-03-26T19:44:18.834" v="18954"/>
          <ac:spMkLst>
            <pc:docMk/>
            <pc:sldMasterMk cId="1766596067" sldId="2147483705"/>
            <ac:spMk id="52" creationId="{B0F6F6BE-9280-C977-995F-C7FEC5F57DEA}"/>
          </ac:spMkLst>
        </pc:spChg>
        <pc:spChg chg="add del mod ord modVis">
          <ac:chgData name="ĐÀO TRANG" userId="361a03a9eef70802" providerId="LiveId" clId="{67B38E1A-7AE8-4165-B04B-7C3DC36CBB7C}" dt="2025-03-26T19:44:33.272" v="19062"/>
          <ac:spMkLst>
            <pc:docMk/>
            <pc:sldMasterMk cId="1766596067" sldId="2147483705"/>
            <ac:spMk id="53" creationId="{890F5BEB-5BF2-6801-E9C1-DCE26AD0DB7A}"/>
          </ac:spMkLst>
        </pc:spChg>
        <pc:spChg chg="add del mod ord modVis">
          <ac:chgData name="ĐÀO TRANG" userId="361a03a9eef70802" providerId="LiveId" clId="{67B38E1A-7AE8-4165-B04B-7C3DC36CBB7C}" dt="2025-03-26T19:44:45.814" v="19187"/>
          <ac:spMkLst>
            <pc:docMk/>
            <pc:sldMasterMk cId="1766596067" sldId="2147483705"/>
            <ac:spMk id="54" creationId="{594225C7-8DC5-88B4-328E-E070DCED4394}"/>
          </ac:spMkLst>
        </pc:spChg>
        <pc:spChg chg="add del mod ord modVis">
          <ac:chgData name="ĐÀO TRANG" userId="361a03a9eef70802" providerId="LiveId" clId="{67B38E1A-7AE8-4165-B04B-7C3DC36CBB7C}" dt="2025-03-26T19:44:58.297" v="19297"/>
          <ac:spMkLst>
            <pc:docMk/>
            <pc:sldMasterMk cId="1766596067" sldId="2147483705"/>
            <ac:spMk id="55" creationId="{D03A30D5-CA11-6DD9-FECC-3A38E42D611A}"/>
          </ac:spMkLst>
        </pc:spChg>
        <pc:spChg chg="add del mod ord modVis">
          <ac:chgData name="ĐÀO TRANG" userId="361a03a9eef70802" providerId="LiveId" clId="{67B38E1A-7AE8-4165-B04B-7C3DC36CBB7C}" dt="2025-03-26T19:45:11.077" v="19419"/>
          <ac:spMkLst>
            <pc:docMk/>
            <pc:sldMasterMk cId="1766596067" sldId="2147483705"/>
            <ac:spMk id="56" creationId="{CC35CF59-FB3B-8897-FF7F-77164EDA45E6}"/>
          </ac:spMkLst>
        </pc:spChg>
        <pc:spChg chg="add del mod ord modVis">
          <ac:chgData name="ĐÀO TRANG" userId="361a03a9eef70802" providerId="LiveId" clId="{67B38E1A-7AE8-4165-B04B-7C3DC36CBB7C}" dt="2025-03-26T19:45:25.408" v="19528"/>
          <ac:spMkLst>
            <pc:docMk/>
            <pc:sldMasterMk cId="1766596067" sldId="2147483705"/>
            <ac:spMk id="57" creationId="{07531C61-022B-0467-E3E5-0733DD186052}"/>
          </ac:spMkLst>
        </pc:spChg>
        <pc:spChg chg="add del mod ord modVis">
          <ac:chgData name="ĐÀO TRANG" userId="361a03a9eef70802" providerId="LiveId" clId="{67B38E1A-7AE8-4165-B04B-7C3DC36CBB7C}" dt="2025-03-26T19:45:39.751" v="19647"/>
          <ac:spMkLst>
            <pc:docMk/>
            <pc:sldMasterMk cId="1766596067" sldId="2147483705"/>
            <ac:spMk id="58" creationId="{EB3467A9-6B52-1C10-7AC8-FADDBD87F5DF}"/>
          </ac:spMkLst>
        </pc:spChg>
        <pc:spChg chg="add del mod ord modVis">
          <ac:chgData name="ĐÀO TRANG" userId="361a03a9eef70802" providerId="LiveId" clId="{67B38E1A-7AE8-4165-B04B-7C3DC36CBB7C}" dt="2025-03-26T19:46:06.153" v="19755"/>
          <ac:spMkLst>
            <pc:docMk/>
            <pc:sldMasterMk cId="1766596067" sldId="2147483705"/>
            <ac:spMk id="59" creationId="{2D54F229-6E2A-DA6F-0905-08209AB01400}"/>
          </ac:spMkLst>
        </pc:spChg>
        <pc:spChg chg="add del mod ord modVis">
          <ac:chgData name="ĐÀO TRANG" userId="361a03a9eef70802" providerId="LiveId" clId="{67B38E1A-7AE8-4165-B04B-7C3DC36CBB7C}" dt="2025-03-26T19:46:18.616" v="19863"/>
          <ac:spMkLst>
            <pc:docMk/>
            <pc:sldMasterMk cId="1766596067" sldId="2147483705"/>
            <ac:spMk id="60" creationId="{FC445017-520A-314B-AF0E-64AD0544FA0F}"/>
          </ac:spMkLst>
        </pc:spChg>
        <pc:spChg chg="add del mod ord modVis">
          <ac:chgData name="ĐÀO TRANG" userId="361a03a9eef70802" providerId="LiveId" clId="{67B38E1A-7AE8-4165-B04B-7C3DC36CBB7C}" dt="2025-03-26T19:46:31.347" v="19974"/>
          <ac:spMkLst>
            <pc:docMk/>
            <pc:sldMasterMk cId="1766596067" sldId="2147483705"/>
            <ac:spMk id="61" creationId="{2380721B-C4F4-5C8D-B9CD-9D48DF376AB8}"/>
          </ac:spMkLst>
        </pc:spChg>
        <pc:spChg chg="add del mod ord modVis">
          <ac:chgData name="ĐÀO TRANG" userId="361a03a9eef70802" providerId="LiveId" clId="{67B38E1A-7AE8-4165-B04B-7C3DC36CBB7C}" dt="2025-03-26T19:46:45.839" v="20084"/>
          <ac:spMkLst>
            <pc:docMk/>
            <pc:sldMasterMk cId="1766596067" sldId="2147483705"/>
            <ac:spMk id="62" creationId="{F4C2AD35-2322-E190-1A4E-654C4AC1464C}"/>
          </ac:spMkLst>
        </pc:spChg>
        <pc:spChg chg="add del mod ord modVis">
          <ac:chgData name="ĐÀO TRANG" userId="361a03a9eef70802" providerId="LiveId" clId="{67B38E1A-7AE8-4165-B04B-7C3DC36CBB7C}" dt="2025-03-26T19:47:28.189" v="20195"/>
          <ac:spMkLst>
            <pc:docMk/>
            <pc:sldMasterMk cId="1766596067" sldId="2147483705"/>
            <ac:spMk id="63" creationId="{9D4838DE-398B-892E-CE56-DA0ACF2B2238}"/>
          </ac:spMkLst>
        </pc:spChg>
        <pc:spChg chg="add del mod ord modVis">
          <ac:chgData name="ĐÀO TRANG" userId="361a03a9eef70802" providerId="LiveId" clId="{67B38E1A-7AE8-4165-B04B-7C3DC36CBB7C}" dt="2025-03-26T19:47:42.293" v="20305"/>
          <ac:spMkLst>
            <pc:docMk/>
            <pc:sldMasterMk cId="1766596067" sldId="2147483705"/>
            <ac:spMk id="64" creationId="{C0253976-E1F9-C631-7B3D-341CC61270FE}"/>
          </ac:spMkLst>
        </pc:spChg>
        <pc:spChg chg="add del mod ord modVis">
          <ac:chgData name="ĐÀO TRANG" userId="361a03a9eef70802" providerId="LiveId" clId="{67B38E1A-7AE8-4165-B04B-7C3DC36CBB7C}" dt="2025-03-26T19:47:54.790" v="20414"/>
          <ac:spMkLst>
            <pc:docMk/>
            <pc:sldMasterMk cId="1766596067" sldId="2147483705"/>
            <ac:spMk id="65" creationId="{3D3CE986-83EE-D820-BCEB-D5E710D76801}"/>
          </ac:spMkLst>
        </pc:spChg>
        <pc:spChg chg="add del mod ord modVis">
          <ac:chgData name="ĐÀO TRANG" userId="361a03a9eef70802" providerId="LiveId" clId="{67B38E1A-7AE8-4165-B04B-7C3DC36CBB7C}" dt="2025-03-26T19:48:07.339" v="20522"/>
          <ac:spMkLst>
            <pc:docMk/>
            <pc:sldMasterMk cId="1766596067" sldId="2147483705"/>
            <ac:spMk id="66" creationId="{10ECB38F-E1E5-2704-2F37-90121440D6CE}"/>
          </ac:spMkLst>
        </pc:spChg>
        <pc:spChg chg="add del mod ord modVis">
          <ac:chgData name="ĐÀO TRANG" userId="361a03a9eef70802" providerId="LiveId" clId="{67B38E1A-7AE8-4165-B04B-7C3DC36CBB7C}" dt="2025-03-26T19:48:21.331" v="20629"/>
          <ac:spMkLst>
            <pc:docMk/>
            <pc:sldMasterMk cId="1766596067" sldId="2147483705"/>
            <ac:spMk id="67" creationId="{F2C9AF64-2F42-A42D-05BE-0FB67A5C9626}"/>
          </ac:spMkLst>
        </pc:spChg>
        <pc:spChg chg="add del mod ord modVis">
          <ac:chgData name="ĐÀO TRANG" userId="361a03a9eef70802" providerId="LiveId" clId="{67B38E1A-7AE8-4165-B04B-7C3DC36CBB7C}" dt="2025-03-26T19:48:34.058" v="20738"/>
          <ac:spMkLst>
            <pc:docMk/>
            <pc:sldMasterMk cId="1766596067" sldId="2147483705"/>
            <ac:spMk id="68" creationId="{49F3D8BD-CD47-0F5A-D05B-92A53A760AF9}"/>
          </ac:spMkLst>
        </pc:spChg>
        <pc:spChg chg="add del mod ord modVis">
          <ac:chgData name="ĐÀO TRANG" userId="361a03a9eef70802" providerId="LiveId" clId="{67B38E1A-7AE8-4165-B04B-7C3DC36CBB7C}" dt="2025-03-26T19:48:46.596" v="20848"/>
          <ac:spMkLst>
            <pc:docMk/>
            <pc:sldMasterMk cId="1766596067" sldId="2147483705"/>
            <ac:spMk id="69" creationId="{D5A776B5-61FF-83F7-7913-A2A4D59101AF}"/>
          </ac:spMkLst>
        </pc:spChg>
        <pc:spChg chg="add del mod ord modVis">
          <ac:chgData name="ĐÀO TRANG" userId="361a03a9eef70802" providerId="LiveId" clId="{67B38E1A-7AE8-4165-B04B-7C3DC36CBB7C}" dt="2025-03-26T19:49:00.246" v="20959"/>
          <ac:spMkLst>
            <pc:docMk/>
            <pc:sldMasterMk cId="1766596067" sldId="2147483705"/>
            <ac:spMk id="70" creationId="{CF67184F-187C-9950-6E2C-92FC08BC6D31}"/>
          </ac:spMkLst>
        </pc:spChg>
        <pc:spChg chg="add del mod ord modVis">
          <ac:chgData name="ĐÀO TRANG" userId="361a03a9eef70802" providerId="LiveId" clId="{67B38E1A-7AE8-4165-B04B-7C3DC36CBB7C}" dt="2025-03-26T19:49:14.280" v="21068"/>
          <ac:spMkLst>
            <pc:docMk/>
            <pc:sldMasterMk cId="1766596067" sldId="2147483705"/>
            <ac:spMk id="71" creationId="{BEC6ADEA-430E-6870-B8C4-02DC1A08200C}"/>
          </ac:spMkLst>
        </pc:spChg>
        <pc:spChg chg="add del mod ord modVis">
          <ac:chgData name="ĐÀO TRANG" userId="361a03a9eef70802" providerId="LiveId" clId="{67B38E1A-7AE8-4165-B04B-7C3DC36CBB7C}" dt="2025-03-26T19:49:26.923" v="21178"/>
          <ac:spMkLst>
            <pc:docMk/>
            <pc:sldMasterMk cId="1766596067" sldId="2147483705"/>
            <ac:spMk id="72" creationId="{FADE631F-A612-83B3-9F58-24CF3B3092BA}"/>
          </ac:spMkLst>
        </pc:spChg>
        <pc:spChg chg="add del mod ord modVis">
          <ac:chgData name="ĐÀO TRANG" userId="361a03a9eef70802" providerId="LiveId" clId="{67B38E1A-7AE8-4165-B04B-7C3DC36CBB7C}" dt="2025-03-26T19:49:46.111" v="21287"/>
          <ac:spMkLst>
            <pc:docMk/>
            <pc:sldMasterMk cId="1766596067" sldId="2147483705"/>
            <ac:spMk id="73" creationId="{69D23B7E-F5B9-8C7C-8F5B-8E810DB1430D}"/>
          </ac:spMkLst>
        </pc:spChg>
        <pc:spChg chg="add del mod ord modVis">
          <ac:chgData name="ĐÀO TRANG" userId="361a03a9eef70802" providerId="LiveId" clId="{67B38E1A-7AE8-4165-B04B-7C3DC36CBB7C}" dt="2025-03-26T19:50:00.788" v="21397"/>
          <ac:spMkLst>
            <pc:docMk/>
            <pc:sldMasterMk cId="1766596067" sldId="2147483705"/>
            <ac:spMk id="74" creationId="{B88F5624-2A71-3249-EA4F-618039CA856F}"/>
          </ac:spMkLst>
        </pc:spChg>
        <pc:spChg chg="add del mod ord modVis">
          <ac:chgData name="ĐÀO TRANG" userId="361a03a9eef70802" providerId="LiveId" clId="{67B38E1A-7AE8-4165-B04B-7C3DC36CBB7C}" dt="2025-03-26T19:50:13.227" v="21557"/>
          <ac:spMkLst>
            <pc:docMk/>
            <pc:sldMasterMk cId="1766596067" sldId="2147483705"/>
            <ac:spMk id="75" creationId="{A703B1E4-9356-95A3-3F9E-D608D2EDF0C9}"/>
          </ac:spMkLst>
        </pc:spChg>
        <pc:spChg chg="add del mod ord modVis">
          <ac:chgData name="ĐÀO TRANG" userId="361a03a9eef70802" providerId="LiveId" clId="{67B38E1A-7AE8-4165-B04B-7C3DC36CBB7C}" dt="2025-03-26T19:50:29.913" v="21669"/>
          <ac:spMkLst>
            <pc:docMk/>
            <pc:sldMasterMk cId="1766596067" sldId="2147483705"/>
            <ac:spMk id="76" creationId="{50EC0AF1-61BE-934B-ED9E-B8A4B2B6BC96}"/>
          </ac:spMkLst>
        </pc:spChg>
        <pc:spChg chg="add del mod ord modVis">
          <ac:chgData name="ĐÀO TRANG" userId="361a03a9eef70802" providerId="LiveId" clId="{67B38E1A-7AE8-4165-B04B-7C3DC36CBB7C}" dt="2025-03-26T19:50:42.513" v="21802"/>
          <ac:spMkLst>
            <pc:docMk/>
            <pc:sldMasterMk cId="1766596067" sldId="2147483705"/>
            <ac:spMk id="77" creationId="{B1405057-BA46-086E-953A-898D24169B86}"/>
          </ac:spMkLst>
        </pc:spChg>
        <pc:spChg chg="add del mod ord modVis">
          <ac:chgData name="ĐÀO TRANG" userId="361a03a9eef70802" providerId="LiveId" clId="{67B38E1A-7AE8-4165-B04B-7C3DC36CBB7C}" dt="2025-03-26T19:54:04.580" v="21925"/>
          <ac:spMkLst>
            <pc:docMk/>
            <pc:sldMasterMk cId="1766596067" sldId="2147483705"/>
            <ac:spMk id="78" creationId="{1AEC7E9B-2FC5-915D-C330-4BEEC31DBA55}"/>
          </ac:spMkLst>
        </pc:spChg>
        <pc:spChg chg="add del mod ord modVis">
          <ac:chgData name="ĐÀO TRANG" userId="361a03a9eef70802" providerId="LiveId" clId="{67B38E1A-7AE8-4165-B04B-7C3DC36CBB7C}" dt="2025-03-26T19:54:18.343" v="22091"/>
          <ac:spMkLst>
            <pc:docMk/>
            <pc:sldMasterMk cId="1766596067" sldId="2147483705"/>
            <ac:spMk id="79" creationId="{9FC87C93-5219-7D84-A9DE-54957BEAD95F}"/>
          </ac:spMkLst>
        </pc:spChg>
        <pc:spChg chg="add del mod ord modVis">
          <ac:chgData name="ĐÀO TRANG" userId="361a03a9eef70802" providerId="LiveId" clId="{67B38E1A-7AE8-4165-B04B-7C3DC36CBB7C}" dt="2025-03-26T19:54:30.953" v="22212"/>
          <ac:spMkLst>
            <pc:docMk/>
            <pc:sldMasterMk cId="1766596067" sldId="2147483705"/>
            <ac:spMk id="80" creationId="{278A1497-4961-6BFA-873D-72556A7D5DC6}"/>
          </ac:spMkLst>
        </pc:spChg>
        <pc:spChg chg="add del mod ord modVis">
          <ac:chgData name="ĐÀO TRANG" userId="361a03a9eef70802" providerId="LiveId" clId="{67B38E1A-7AE8-4165-B04B-7C3DC36CBB7C}" dt="2025-03-26T19:54:45.518" v="22326"/>
          <ac:spMkLst>
            <pc:docMk/>
            <pc:sldMasterMk cId="1766596067" sldId="2147483705"/>
            <ac:spMk id="81" creationId="{B633002D-46E5-BEA8-9924-DD4B8C6EF887}"/>
          </ac:spMkLst>
        </pc:spChg>
        <pc:spChg chg="add del mod ord modVis">
          <ac:chgData name="ĐÀO TRANG" userId="361a03a9eef70802" providerId="LiveId" clId="{67B38E1A-7AE8-4165-B04B-7C3DC36CBB7C}" dt="2025-03-26T19:55:39.022" v="22443"/>
          <ac:spMkLst>
            <pc:docMk/>
            <pc:sldMasterMk cId="1766596067" sldId="2147483705"/>
            <ac:spMk id="82" creationId="{3246268E-DF4F-2919-4831-0F94AFBD20BB}"/>
          </ac:spMkLst>
        </pc:spChg>
        <pc:spChg chg="add del mod ord modVis">
          <ac:chgData name="ĐÀO TRANG" userId="361a03a9eef70802" providerId="LiveId" clId="{67B38E1A-7AE8-4165-B04B-7C3DC36CBB7C}" dt="2025-03-26T19:55:53.044" v="22581"/>
          <ac:spMkLst>
            <pc:docMk/>
            <pc:sldMasterMk cId="1766596067" sldId="2147483705"/>
            <ac:spMk id="83" creationId="{1CD8B61F-3D8C-4F1A-BF79-CD0CCC95BCEE}"/>
          </ac:spMkLst>
        </pc:spChg>
        <pc:spChg chg="add del mod ord modVis">
          <ac:chgData name="ĐÀO TRANG" userId="361a03a9eef70802" providerId="LiveId" clId="{67B38E1A-7AE8-4165-B04B-7C3DC36CBB7C}" dt="2025-03-26T19:56:07.727" v="22689"/>
          <ac:spMkLst>
            <pc:docMk/>
            <pc:sldMasterMk cId="1766596067" sldId="2147483705"/>
            <ac:spMk id="84" creationId="{4002F9D2-E59B-2148-06FE-808BB674AF9F}"/>
          </ac:spMkLst>
        </pc:spChg>
        <pc:spChg chg="add del mod ord modVis">
          <ac:chgData name="ĐÀO TRANG" userId="361a03a9eef70802" providerId="LiveId" clId="{67B38E1A-7AE8-4165-B04B-7C3DC36CBB7C}" dt="2025-03-26T19:56:20.658" v="22796"/>
          <ac:spMkLst>
            <pc:docMk/>
            <pc:sldMasterMk cId="1766596067" sldId="2147483705"/>
            <ac:spMk id="85" creationId="{E9A7EC0F-93A9-C02C-EFE1-4C9248B7F729}"/>
          </ac:spMkLst>
        </pc:spChg>
        <pc:spChg chg="add del mod ord modVis">
          <ac:chgData name="ĐÀO TRANG" userId="361a03a9eef70802" providerId="LiveId" clId="{67B38E1A-7AE8-4165-B04B-7C3DC36CBB7C}" dt="2025-03-26T19:56:53.291" v="22904"/>
          <ac:spMkLst>
            <pc:docMk/>
            <pc:sldMasterMk cId="1766596067" sldId="2147483705"/>
            <ac:spMk id="86" creationId="{2A5CA27C-D52D-5885-468F-B738378FEA45}"/>
          </ac:spMkLst>
        </pc:spChg>
        <pc:spChg chg="add del mod ord modVis">
          <ac:chgData name="ĐÀO TRANG" userId="361a03a9eef70802" providerId="LiveId" clId="{67B38E1A-7AE8-4165-B04B-7C3DC36CBB7C}" dt="2025-03-26T20:00:21.347" v="23010"/>
          <ac:spMkLst>
            <pc:docMk/>
            <pc:sldMasterMk cId="1766596067" sldId="2147483705"/>
            <ac:spMk id="87" creationId="{8615844D-686B-134D-EF13-014BEE03A097}"/>
          </ac:spMkLst>
        </pc:spChg>
        <pc:spChg chg="add del mod ord modVis">
          <ac:chgData name="ĐÀO TRANG" userId="361a03a9eef70802" providerId="LiveId" clId="{67B38E1A-7AE8-4165-B04B-7C3DC36CBB7C}" dt="2025-03-26T20:08:26.726" v="23118"/>
          <ac:spMkLst>
            <pc:docMk/>
            <pc:sldMasterMk cId="1766596067" sldId="2147483705"/>
            <ac:spMk id="88" creationId="{21B3818D-8454-C3D2-D268-77DDAE0AD647}"/>
          </ac:spMkLst>
        </pc:spChg>
        <pc:spChg chg="add del mod ord modVis">
          <ac:chgData name="ĐÀO TRANG" userId="361a03a9eef70802" providerId="LiveId" clId="{67B38E1A-7AE8-4165-B04B-7C3DC36CBB7C}" dt="2025-03-26T20:10:01.937" v="23228"/>
          <ac:spMkLst>
            <pc:docMk/>
            <pc:sldMasterMk cId="1766596067" sldId="2147483705"/>
            <ac:spMk id="89" creationId="{FF2491E5-B822-6FF9-203D-9A118E3241F9}"/>
          </ac:spMkLst>
        </pc:spChg>
        <pc:spChg chg="add del mod ord modVis">
          <ac:chgData name="ĐÀO TRANG" userId="361a03a9eef70802" providerId="LiveId" clId="{67B38E1A-7AE8-4165-B04B-7C3DC36CBB7C}" dt="2025-03-26T20:10:15.675" v="23335"/>
          <ac:spMkLst>
            <pc:docMk/>
            <pc:sldMasterMk cId="1766596067" sldId="2147483705"/>
            <ac:spMk id="90" creationId="{700E754A-1DE5-4BE4-6EF6-AA00894E8523}"/>
          </ac:spMkLst>
        </pc:spChg>
        <pc:spChg chg="add del mod ord modVis">
          <ac:chgData name="ĐÀO TRANG" userId="361a03a9eef70802" providerId="LiveId" clId="{67B38E1A-7AE8-4165-B04B-7C3DC36CBB7C}" dt="2025-03-26T20:10:55.565" v="23443"/>
          <ac:spMkLst>
            <pc:docMk/>
            <pc:sldMasterMk cId="1766596067" sldId="2147483705"/>
            <ac:spMk id="91" creationId="{23FA0022-65A8-EE83-56CC-13949481CEE0}"/>
          </ac:spMkLst>
        </pc:spChg>
        <pc:spChg chg="add del mod ord modVis">
          <ac:chgData name="ĐÀO TRANG" userId="361a03a9eef70802" providerId="LiveId" clId="{67B38E1A-7AE8-4165-B04B-7C3DC36CBB7C}" dt="2025-03-26T20:11:09.698" v="23553"/>
          <ac:spMkLst>
            <pc:docMk/>
            <pc:sldMasterMk cId="1766596067" sldId="2147483705"/>
            <ac:spMk id="92" creationId="{3462E7E5-6C8A-C8DA-C79B-12F768B5340F}"/>
          </ac:spMkLst>
        </pc:spChg>
        <pc:spChg chg="add del mod ord modVis">
          <ac:chgData name="ĐÀO TRANG" userId="361a03a9eef70802" providerId="LiveId" clId="{67B38E1A-7AE8-4165-B04B-7C3DC36CBB7C}" dt="2025-03-26T20:11:23.112" v="23661"/>
          <ac:spMkLst>
            <pc:docMk/>
            <pc:sldMasterMk cId="1766596067" sldId="2147483705"/>
            <ac:spMk id="93" creationId="{43EBDDFB-2703-ADEA-D377-17B6C40362FE}"/>
          </ac:spMkLst>
        </pc:spChg>
        <pc:spChg chg="add del mod ord modVis">
          <ac:chgData name="ĐÀO TRANG" userId="361a03a9eef70802" providerId="LiveId" clId="{67B38E1A-7AE8-4165-B04B-7C3DC36CBB7C}" dt="2025-03-26T20:11:37.665" v="23768"/>
          <ac:spMkLst>
            <pc:docMk/>
            <pc:sldMasterMk cId="1766596067" sldId="2147483705"/>
            <ac:spMk id="94" creationId="{4D717C92-18BA-2B40-1C93-C37876EB74AF}"/>
          </ac:spMkLst>
        </pc:spChg>
        <pc:spChg chg="add del mod ord modVis">
          <ac:chgData name="ĐÀO TRANG" userId="361a03a9eef70802" providerId="LiveId" clId="{67B38E1A-7AE8-4165-B04B-7C3DC36CBB7C}" dt="2025-03-26T20:12:51.637" v="23891"/>
          <ac:spMkLst>
            <pc:docMk/>
            <pc:sldMasterMk cId="1766596067" sldId="2147483705"/>
            <ac:spMk id="95" creationId="{D2F731D3-8C94-A560-2975-82713F41DC27}"/>
          </ac:spMkLst>
        </pc:spChg>
        <pc:spChg chg="add del mod ord modVis">
          <ac:chgData name="ĐÀO TRANG" userId="361a03a9eef70802" providerId="LiveId" clId="{67B38E1A-7AE8-4165-B04B-7C3DC36CBB7C}" dt="2025-03-26T20:13:05.851" v="24021"/>
          <ac:spMkLst>
            <pc:docMk/>
            <pc:sldMasterMk cId="1766596067" sldId="2147483705"/>
            <ac:spMk id="96" creationId="{FC0A32DB-45D9-AAC2-EE06-EA314FE074B4}"/>
          </ac:spMkLst>
        </pc:spChg>
        <pc:spChg chg="add del mod ord modVis">
          <ac:chgData name="ĐÀO TRANG" userId="361a03a9eef70802" providerId="LiveId" clId="{67B38E1A-7AE8-4165-B04B-7C3DC36CBB7C}" dt="2025-03-26T20:13:18.745" v="24154"/>
          <ac:spMkLst>
            <pc:docMk/>
            <pc:sldMasterMk cId="1766596067" sldId="2147483705"/>
            <ac:spMk id="97" creationId="{BD13EA43-C007-7CEC-DDDA-95D0E3962E61}"/>
          </ac:spMkLst>
        </pc:spChg>
        <pc:spChg chg="add del mod ord modVis">
          <ac:chgData name="ĐÀO TRANG" userId="361a03a9eef70802" providerId="LiveId" clId="{67B38E1A-7AE8-4165-B04B-7C3DC36CBB7C}" dt="2025-03-26T20:13:32.087" v="24263"/>
          <ac:spMkLst>
            <pc:docMk/>
            <pc:sldMasterMk cId="1766596067" sldId="2147483705"/>
            <ac:spMk id="98" creationId="{036A1F44-6C0A-740F-CC0D-8370D214A2E9}"/>
          </ac:spMkLst>
        </pc:spChg>
        <pc:spChg chg="add del mod ord modVis">
          <ac:chgData name="ĐÀO TRANG" userId="361a03a9eef70802" providerId="LiveId" clId="{67B38E1A-7AE8-4165-B04B-7C3DC36CBB7C}" dt="2025-03-26T20:13:44.701" v="24372"/>
          <ac:spMkLst>
            <pc:docMk/>
            <pc:sldMasterMk cId="1766596067" sldId="2147483705"/>
            <ac:spMk id="99" creationId="{32B9F643-0A4D-B3BA-2A87-FD06351C2B2C}"/>
          </ac:spMkLst>
        </pc:spChg>
        <pc:spChg chg="add del mod ord modVis">
          <ac:chgData name="ĐÀO TRANG" userId="361a03a9eef70802" providerId="LiveId" clId="{67B38E1A-7AE8-4165-B04B-7C3DC36CBB7C}" dt="2025-03-26T20:13:57.178" v="24520"/>
          <ac:spMkLst>
            <pc:docMk/>
            <pc:sldMasterMk cId="1766596067" sldId="2147483705"/>
            <ac:spMk id="100" creationId="{24521348-E7F0-475B-A0A1-DD5C00B200C4}"/>
          </ac:spMkLst>
        </pc:spChg>
        <pc:spChg chg="add del mod ord modVis">
          <ac:chgData name="ĐÀO TRANG" userId="361a03a9eef70802" providerId="LiveId" clId="{67B38E1A-7AE8-4165-B04B-7C3DC36CBB7C}" dt="2025-03-26T20:14:09.689" v="24650"/>
          <ac:spMkLst>
            <pc:docMk/>
            <pc:sldMasterMk cId="1766596067" sldId="2147483705"/>
            <ac:spMk id="101" creationId="{829B1F52-EDFE-213C-5AED-FFC4D564DE12}"/>
          </ac:spMkLst>
        </pc:spChg>
        <pc:spChg chg="add del mod ord modVis">
          <ac:chgData name="ĐÀO TRANG" userId="361a03a9eef70802" providerId="LiveId" clId="{67B38E1A-7AE8-4165-B04B-7C3DC36CBB7C}" dt="2025-03-26T20:14:23.178" v="24791"/>
          <ac:spMkLst>
            <pc:docMk/>
            <pc:sldMasterMk cId="1766596067" sldId="2147483705"/>
            <ac:spMk id="102" creationId="{F216DD17-D2E1-D681-7306-BF3530030F15}"/>
          </ac:spMkLst>
        </pc:spChg>
        <pc:spChg chg="add del mod ord modVis">
          <ac:chgData name="ĐÀO TRANG" userId="361a03a9eef70802" providerId="LiveId" clId="{67B38E1A-7AE8-4165-B04B-7C3DC36CBB7C}" dt="2025-03-26T20:14:35.687" v="24910"/>
          <ac:spMkLst>
            <pc:docMk/>
            <pc:sldMasterMk cId="1766596067" sldId="2147483705"/>
            <ac:spMk id="103" creationId="{90C00ADB-9466-D354-7372-1F6DE301D25D}"/>
          </ac:spMkLst>
        </pc:spChg>
        <pc:spChg chg="add del mod ord modVis">
          <ac:chgData name="ĐÀO TRANG" userId="361a03a9eef70802" providerId="LiveId" clId="{67B38E1A-7AE8-4165-B04B-7C3DC36CBB7C}" dt="2025-03-26T20:14:48.658" v="25045"/>
          <ac:spMkLst>
            <pc:docMk/>
            <pc:sldMasterMk cId="1766596067" sldId="2147483705"/>
            <ac:spMk id="104" creationId="{808F4CDD-0ABB-BD59-167C-C3F70C95B05E}"/>
          </ac:spMkLst>
        </pc:spChg>
        <pc:spChg chg="add del mod ord modVis">
          <ac:chgData name="ĐÀO TRANG" userId="361a03a9eef70802" providerId="LiveId" clId="{67B38E1A-7AE8-4165-B04B-7C3DC36CBB7C}" dt="2025-03-26T20:15:01.533" v="25156"/>
          <ac:spMkLst>
            <pc:docMk/>
            <pc:sldMasterMk cId="1766596067" sldId="2147483705"/>
            <ac:spMk id="105" creationId="{2C05044B-F5C4-8A2A-871B-F0CC387B9D04}"/>
          </ac:spMkLst>
        </pc:spChg>
        <pc:spChg chg="add del mod ord modVis">
          <ac:chgData name="ĐÀO TRANG" userId="361a03a9eef70802" providerId="LiveId" clId="{67B38E1A-7AE8-4165-B04B-7C3DC36CBB7C}" dt="2025-03-26T20:15:21.623" v="25265"/>
          <ac:spMkLst>
            <pc:docMk/>
            <pc:sldMasterMk cId="1766596067" sldId="2147483705"/>
            <ac:spMk id="106" creationId="{6374D839-4D8B-D149-6505-72EEE92535BA}"/>
          </ac:spMkLst>
        </pc:spChg>
        <pc:spChg chg="add del mod ord modVis">
          <ac:chgData name="ĐÀO TRANG" userId="361a03a9eef70802" providerId="LiveId" clId="{67B38E1A-7AE8-4165-B04B-7C3DC36CBB7C}" dt="2025-03-26T20:16:02.404" v="25372"/>
          <ac:spMkLst>
            <pc:docMk/>
            <pc:sldMasterMk cId="1766596067" sldId="2147483705"/>
            <ac:spMk id="107" creationId="{BABBC997-C246-9034-C445-3237ADA30295}"/>
          </ac:spMkLst>
        </pc:spChg>
        <pc:spChg chg="add del mod ord modVis">
          <ac:chgData name="ĐÀO TRANG" userId="361a03a9eef70802" providerId="LiveId" clId="{67B38E1A-7AE8-4165-B04B-7C3DC36CBB7C}" dt="2025-03-26T20:17:33.814" v="25490"/>
          <ac:spMkLst>
            <pc:docMk/>
            <pc:sldMasterMk cId="1766596067" sldId="2147483705"/>
            <ac:spMk id="108" creationId="{3ECF4932-59F6-61D2-210D-40E0498563AF}"/>
          </ac:spMkLst>
        </pc:spChg>
        <pc:spChg chg="add del mod ord modVis">
          <ac:chgData name="ĐÀO TRANG" userId="361a03a9eef70802" providerId="LiveId" clId="{67B38E1A-7AE8-4165-B04B-7C3DC36CBB7C}" dt="2025-03-26T20:17:47.748" v="25617"/>
          <ac:spMkLst>
            <pc:docMk/>
            <pc:sldMasterMk cId="1766596067" sldId="2147483705"/>
            <ac:spMk id="109" creationId="{FDFC6E9E-D783-9758-D769-5C1466A601C4}"/>
          </ac:spMkLst>
        </pc:spChg>
        <pc:spChg chg="add del mod ord modVis">
          <ac:chgData name="ĐÀO TRANG" userId="361a03a9eef70802" providerId="LiveId" clId="{67B38E1A-7AE8-4165-B04B-7C3DC36CBB7C}" dt="2025-03-26T20:18:00.305" v="25779"/>
          <ac:spMkLst>
            <pc:docMk/>
            <pc:sldMasterMk cId="1766596067" sldId="2147483705"/>
            <ac:spMk id="110" creationId="{F823770A-BA0F-0B65-2753-62B8024C48FA}"/>
          </ac:spMkLst>
        </pc:spChg>
        <pc:spChg chg="add del mod ord modVis">
          <ac:chgData name="ĐÀO TRANG" userId="361a03a9eef70802" providerId="LiveId" clId="{67B38E1A-7AE8-4165-B04B-7C3DC36CBB7C}" dt="2025-03-26T20:18:16.596" v="25913"/>
          <ac:spMkLst>
            <pc:docMk/>
            <pc:sldMasterMk cId="1766596067" sldId="2147483705"/>
            <ac:spMk id="111" creationId="{7C8D5042-A7B7-2905-E498-9C678AAC93F2}"/>
          </ac:spMkLst>
        </pc:spChg>
        <pc:spChg chg="add del mod ord modVis">
          <ac:chgData name="ĐÀO TRANG" userId="361a03a9eef70802" providerId="LiveId" clId="{67B38E1A-7AE8-4165-B04B-7C3DC36CBB7C}" dt="2025-03-26T20:18:31.008" v="26023"/>
          <ac:spMkLst>
            <pc:docMk/>
            <pc:sldMasterMk cId="1766596067" sldId="2147483705"/>
            <ac:spMk id="112" creationId="{B7716B42-1BDE-E964-B71B-2D820F07EE2E}"/>
          </ac:spMkLst>
        </pc:spChg>
        <pc:spChg chg="add del mod ord modVis">
          <ac:chgData name="ĐÀO TRANG" userId="361a03a9eef70802" providerId="LiveId" clId="{67B38E1A-7AE8-4165-B04B-7C3DC36CBB7C}" dt="2025-03-26T20:19:05.563" v="26130"/>
          <ac:spMkLst>
            <pc:docMk/>
            <pc:sldMasterMk cId="1766596067" sldId="2147483705"/>
            <ac:spMk id="113" creationId="{ADDEB9F5-CDF1-5A12-FC92-FF8304D3D498}"/>
          </ac:spMkLst>
        </pc:spChg>
        <pc:spChg chg="add del mod ord modVis">
          <ac:chgData name="ĐÀO TRANG" userId="361a03a9eef70802" providerId="LiveId" clId="{67B38E1A-7AE8-4165-B04B-7C3DC36CBB7C}" dt="2025-03-26T20:19:18.615" v="26237"/>
          <ac:spMkLst>
            <pc:docMk/>
            <pc:sldMasterMk cId="1766596067" sldId="2147483705"/>
            <ac:spMk id="114" creationId="{246C01AE-7967-D11E-3E45-BDA2027CF43C}"/>
          </ac:spMkLst>
        </pc:spChg>
        <pc:spChg chg="add del mod ord modVis">
          <ac:chgData name="ĐÀO TRANG" userId="361a03a9eef70802" providerId="LiveId" clId="{67B38E1A-7AE8-4165-B04B-7C3DC36CBB7C}" dt="2025-03-26T20:19:48.104" v="26344"/>
          <ac:spMkLst>
            <pc:docMk/>
            <pc:sldMasterMk cId="1766596067" sldId="2147483705"/>
            <ac:spMk id="115" creationId="{CD148785-27D1-A61F-E179-784154EE2724}"/>
          </ac:spMkLst>
        </pc:spChg>
        <pc:spChg chg="add del mod ord modVis">
          <ac:chgData name="ĐÀO TRANG" userId="361a03a9eef70802" providerId="LiveId" clId="{67B38E1A-7AE8-4165-B04B-7C3DC36CBB7C}" dt="2025-03-26T20:20:02.639" v="26454"/>
          <ac:spMkLst>
            <pc:docMk/>
            <pc:sldMasterMk cId="1766596067" sldId="2147483705"/>
            <ac:spMk id="116" creationId="{C0F25231-7272-9366-88F9-4E4CF0B81DDA}"/>
          </ac:spMkLst>
        </pc:spChg>
        <pc:spChg chg="add del mod ord modVis">
          <ac:chgData name="ĐÀO TRANG" userId="361a03a9eef70802" providerId="LiveId" clId="{67B38E1A-7AE8-4165-B04B-7C3DC36CBB7C}" dt="2025-03-26T20:20:15.241" v="26562"/>
          <ac:spMkLst>
            <pc:docMk/>
            <pc:sldMasterMk cId="1766596067" sldId="2147483705"/>
            <ac:spMk id="117" creationId="{10B549D8-7C17-F1E9-326E-09B37D57CD38}"/>
          </ac:spMkLst>
        </pc:spChg>
        <pc:spChg chg="add del mod ord modVis">
          <ac:chgData name="ĐÀO TRANG" userId="361a03a9eef70802" providerId="LiveId" clId="{67B38E1A-7AE8-4165-B04B-7C3DC36CBB7C}" dt="2025-03-26T20:20:28.249" v="26674"/>
          <ac:spMkLst>
            <pc:docMk/>
            <pc:sldMasterMk cId="1766596067" sldId="2147483705"/>
            <ac:spMk id="118" creationId="{6BE922FA-B3C1-FAF1-9678-596E3F15B4B6}"/>
          </ac:spMkLst>
        </pc:spChg>
        <pc:spChg chg="add del mod ord modVis">
          <ac:chgData name="ĐÀO TRANG" userId="361a03a9eef70802" providerId="LiveId" clId="{67B38E1A-7AE8-4165-B04B-7C3DC36CBB7C}" dt="2025-03-26T20:20:41.299" v="26783"/>
          <ac:spMkLst>
            <pc:docMk/>
            <pc:sldMasterMk cId="1766596067" sldId="2147483705"/>
            <ac:spMk id="119" creationId="{0FA4E013-CDB0-D68D-311D-60923EE955A5}"/>
          </ac:spMkLst>
        </pc:spChg>
        <pc:spChg chg="add del mod ord modVis">
          <ac:chgData name="ĐÀO TRANG" userId="361a03a9eef70802" providerId="LiveId" clId="{67B38E1A-7AE8-4165-B04B-7C3DC36CBB7C}" dt="2025-03-26T20:20:56.781" v="26890"/>
          <ac:spMkLst>
            <pc:docMk/>
            <pc:sldMasterMk cId="1766596067" sldId="2147483705"/>
            <ac:spMk id="120" creationId="{A9CCF3AC-14A1-5CB9-5CFD-64D5B5988E6F}"/>
          </ac:spMkLst>
        </pc:spChg>
        <pc:spChg chg="add del mod ord modVis">
          <ac:chgData name="ĐÀO TRANG" userId="361a03a9eef70802" providerId="LiveId" clId="{67B38E1A-7AE8-4165-B04B-7C3DC36CBB7C}" dt="2025-03-26T20:21:09.590" v="26997"/>
          <ac:spMkLst>
            <pc:docMk/>
            <pc:sldMasterMk cId="1766596067" sldId="2147483705"/>
            <ac:spMk id="121" creationId="{C91BE23E-427D-A2FD-CC22-C5B4627288B3}"/>
          </ac:spMkLst>
        </pc:spChg>
        <pc:spChg chg="add del mod ord modVis">
          <ac:chgData name="ĐÀO TRANG" userId="361a03a9eef70802" providerId="LiveId" clId="{67B38E1A-7AE8-4165-B04B-7C3DC36CBB7C}" dt="2025-03-26T20:21:23.792" v="27106"/>
          <ac:spMkLst>
            <pc:docMk/>
            <pc:sldMasterMk cId="1766596067" sldId="2147483705"/>
            <ac:spMk id="122" creationId="{13B14AEA-E991-8937-7EE9-DFCF74D76610}"/>
          </ac:spMkLst>
        </pc:spChg>
        <pc:spChg chg="add del mod ord modVis">
          <ac:chgData name="ĐÀO TRANG" userId="361a03a9eef70802" providerId="LiveId" clId="{67B38E1A-7AE8-4165-B04B-7C3DC36CBB7C}" dt="2025-03-26T20:21:34.100" v="27215"/>
          <ac:spMkLst>
            <pc:docMk/>
            <pc:sldMasterMk cId="1766596067" sldId="2147483705"/>
            <ac:spMk id="123" creationId="{72441E1F-4D79-3A63-8BFE-D6BDBA632738}"/>
          </ac:spMkLst>
        </pc:spChg>
        <pc:spChg chg="add del mod ord modVis">
          <ac:chgData name="ĐÀO TRANG" userId="361a03a9eef70802" providerId="LiveId" clId="{67B38E1A-7AE8-4165-B04B-7C3DC36CBB7C}" dt="2025-03-26T20:22:02.794" v="27323"/>
          <ac:spMkLst>
            <pc:docMk/>
            <pc:sldMasterMk cId="1766596067" sldId="2147483705"/>
            <ac:spMk id="124" creationId="{8F3AC3E7-E70C-A54D-C31E-A183A7F8F403}"/>
          </ac:spMkLst>
        </pc:spChg>
        <pc:spChg chg="add del mod ord modVis">
          <ac:chgData name="ĐÀO TRANG" userId="361a03a9eef70802" providerId="LiveId" clId="{67B38E1A-7AE8-4165-B04B-7C3DC36CBB7C}" dt="2025-03-26T20:22:15.589" v="27432"/>
          <ac:spMkLst>
            <pc:docMk/>
            <pc:sldMasterMk cId="1766596067" sldId="2147483705"/>
            <ac:spMk id="125" creationId="{D13BE1B3-182B-3E38-A021-86E2A75AD3AE}"/>
          </ac:spMkLst>
        </pc:spChg>
        <pc:spChg chg="add del mod ord modVis">
          <ac:chgData name="ĐÀO TRANG" userId="361a03a9eef70802" providerId="LiveId" clId="{67B38E1A-7AE8-4165-B04B-7C3DC36CBB7C}" dt="2025-03-26T20:22:29.323" v="27539"/>
          <ac:spMkLst>
            <pc:docMk/>
            <pc:sldMasterMk cId="1766596067" sldId="2147483705"/>
            <ac:spMk id="126" creationId="{18991E5D-0B27-F84E-68BA-D0BCDF9831F9}"/>
          </ac:spMkLst>
        </pc:spChg>
        <pc:spChg chg="add del mod ord modVis">
          <ac:chgData name="ĐÀO TRANG" userId="361a03a9eef70802" providerId="LiveId" clId="{67B38E1A-7AE8-4165-B04B-7C3DC36CBB7C}" dt="2025-03-26T20:22:42.397" v="27647"/>
          <ac:spMkLst>
            <pc:docMk/>
            <pc:sldMasterMk cId="1766596067" sldId="2147483705"/>
            <ac:spMk id="127" creationId="{32F732B7-681C-859C-30AF-11E4170D700B}"/>
          </ac:spMkLst>
        </pc:spChg>
        <pc:spChg chg="add del mod ord modVis">
          <ac:chgData name="ĐÀO TRANG" userId="361a03a9eef70802" providerId="LiveId" clId="{67B38E1A-7AE8-4165-B04B-7C3DC36CBB7C}" dt="2025-03-26T20:22:55.498" v="27755"/>
          <ac:spMkLst>
            <pc:docMk/>
            <pc:sldMasterMk cId="1766596067" sldId="2147483705"/>
            <ac:spMk id="128" creationId="{B19B28D7-61A3-66B0-A4A5-0A5F9A740FAF}"/>
          </ac:spMkLst>
        </pc:spChg>
        <pc:spChg chg="add del mod ord modVis">
          <ac:chgData name="ĐÀO TRANG" userId="361a03a9eef70802" providerId="LiveId" clId="{67B38E1A-7AE8-4165-B04B-7C3DC36CBB7C}" dt="2025-03-26T20:23:08.598" v="27864"/>
          <ac:spMkLst>
            <pc:docMk/>
            <pc:sldMasterMk cId="1766596067" sldId="2147483705"/>
            <ac:spMk id="129" creationId="{F83FA7E5-16B5-F2D0-39C8-14ABF5C02FFA}"/>
          </ac:spMkLst>
        </pc:spChg>
        <pc:spChg chg="add del mod ord modVis">
          <ac:chgData name="ĐÀO TRANG" userId="361a03a9eef70802" providerId="LiveId" clId="{67B38E1A-7AE8-4165-B04B-7C3DC36CBB7C}" dt="2025-03-26T20:25:33.390" v="27974"/>
          <ac:spMkLst>
            <pc:docMk/>
            <pc:sldMasterMk cId="1766596067" sldId="2147483705"/>
            <ac:spMk id="130" creationId="{62552760-C2F6-CB3B-AF45-C633F84F31D1}"/>
          </ac:spMkLst>
        </pc:spChg>
        <pc:spChg chg="add del mod ord modVis">
          <ac:chgData name="ĐÀO TRANG" userId="361a03a9eef70802" providerId="LiveId" clId="{67B38E1A-7AE8-4165-B04B-7C3DC36CBB7C}" dt="2025-03-26T20:25:48.415" v="28084"/>
          <ac:spMkLst>
            <pc:docMk/>
            <pc:sldMasterMk cId="1766596067" sldId="2147483705"/>
            <ac:spMk id="131" creationId="{C82CD2E3-9801-2BF3-C1CE-12F60E926971}"/>
          </ac:spMkLst>
        </pc:spChg>
        <pc:spChg chg="add del mod ord modVis">
          <ac:chgData name="ĐÀO TRANG" userId="361a03a9eef70802" providerId="LiveId" clId="{67B38E1A-7AE8-4165-B04B-7C3DC36CBB7C}" dt="2025-03-26T20:27:19.176" v="28207"/>
          <ac:spMkLst>
            <pc:docMk/>
            <pc:sldMasterMk cId="1766596067" sldId="2147483705"/>
            <ac:spMk id="132" creationId="{DC8D4664-1F14-8548-F23F-F03521F687B2}"/>
          </ac:spMkLst>
        </pc:spChg>
        <pc:spChg chg="add del mod ord modVis">
          <ac:chgData name="ĐÀO TRANG" userId="361a03a9eef70802" providerId="LiveId" clId="{67B38E1A-7AE8-4165-B04B-7C3DC36CBB7C}" dt="2025-03-26T20:27:33.690" v="28348"/>
          <ac:spMkLst>
            <pc:docMk/>
            <pc:sldMasterMk cId="1766596067" sldId="2147483705"/>
            <ac:spMk id="133" creationId="{8FF8AEEB-8E1F-A5D5-912C-CDD45EAF1F23}"/>
          </ac:spMkLst>
        </pc:spChg>
        <pc:spChg chg="add del mod ord modVis">
          <ac:chgData name="ĐÀO TRANG" userId="361a03a9eef70802" providerId="LiveId" clId="{67B38E1A-7AE8-4165-B04B-7C3DC36CBB7C}" dt="2025-03-26T20:27:48.016" v="28457"/>
          <ac:spMkLst>
            <pc:docMk/>
            <pc:sldMasterMk cId="1766596067" sldId="2147483705"/>
            <ac:spMk id="134" creationId="{AA3884E0-8784-9E98-9C48-279BD8572BB7}"/>
          </ac:spMkLst>
        </pc:spChg>
        <pc:spChg chg="add del mod ord modVis">
          <ac:chgData name="ĐÀO TRANG" userId="361a03a9eef70802" providerId="LiveId" clId="{67B38E1A-7AE8-4165-B04B-7C3DC36CBB7C}" dt="2025-03-26T20:28:02.540" v="28565"/>
          <ac:spMkLst>
            <pc:docMk/>
            <pc:sldMasterMk cId="1766596067" sldId="2147483705"/>
            <ac:spMk id="135" creationId="{29CD1440-D10A-F12B-5EE4-B2585BA91FF1}"/>
          </ac:spMkLst>
        </pc:spChg>
        <pc:spChg chg="add del mod ord modVis">
          <ac:chgData name="ĐÀO TRANG" userId="361a03a9eef70802" providerId="LiveId" clId="{67B38E1A-7AE8-4165-B04B-7C3DC36CBB7C}" dt="2025-03-26T20:28:26.115" v="28675"/>
          <ac:spMkLst>
            <pc:docMk/>
            <pc:sldMasterMk cId="1766596067" sldId="2147483705"/>
            <ac:spMk id="136" creationId="{6D093D14-F4A9-4396-E1BB-5006DA912EAC}"/>
          </ac:spMkLst>
        </pc:spChg>
        <pc:spChg chg="add del mod ord modVis">
          <ac:chgData name="ĐÀO TRANG" userId="361a03a9eef70802" providerId="LiveId" clId="{67B38E1A-7AE8-4165-B04B-7C3DC36CBB7C}" dt="2025-03-26T20:28:38.727" v="28784"/>
          <ac:spMkLst>
            <pc:docMk/>
            <pc:sldMasterMk cId="1766596067" sldId="2147483705"/>
            <ac:spMk id="137" creationId="{EE3A2B96-F6A2-938F-7DBA-A06812FF8CB5}"/>
          </ac:spMkLst>
        </pc:spChg>
        <pc:spChg chg="add del mod ord modVis">
          <ac:chgData name="ĐÀO TRANG" userId="361a03a9eef70802" providerId="LiveId" clId="{67B38E1A-7AE8-4165-B04B-7C3DC36CBB7C}" dt="2025-03-26T20:29:17.731" v="28937"/>
          <ac:spMkLst>
            <pc:docMk/>
            <pc:sldMasterMk cId="1766596067" sldId="2147483705"/>
            <ac:spMk id="138" creationId="{FC01C5F5-F68B-CB5F-2F5B-739119E9326D}"/>
          </ac:spMkLst>
        </pc:spChg>
        <pc:spChg chg="add del mod ord modVis">
          <ac:chgData name="ĐÀO TRANG" userId="361a03a9eef70802" providerId="LiveId" clId="{67B38E1A-7AE8-4165-B04B-7C3DC36CBB7C}" dt="2025-03-26T20:29:32.161" v="29066"/>
          <ac:spMkLst>
            <pc:docMk/>
            <pc:sldMasterMk cId="1766596067" sldId="2147483705"/>
            <ac:spMk id="139" creationId="{682E6877-28AF-3940-D99F-6330E222B8FF}"/>
          </ac:spMkLst>
        </pc:spChg>
        <pc:spChg chg="add del mod ord modVis">
          <ac:chgData name="ĐÀO TRANG" userId="361a03a9eef70802" providerId="LiveId" clId="{67B38E1A-7AE8-4165-B04B-7C3DC36CBB7C}" dt="2025-03-26T20:29:58.443" v="29175"/>
          <ac:spMkLst>
            <pc:docMk/>
            <pc:sldMasterMk cId="1766596067" sldId="2147483705"/>
            <ac:spMk id="140" creationId="{FF4E6EAA-7C81-BA58-7EED-5C66DDB03992}"/>
          </ac:spMkLst>
        </pc:spChg>
        <pc:spChg chg="add del mod ord modVis">
          <ac:chgData name="ĐÀO TRANG" userId="361a03a9eef70802" providerId="LiveId" clId="{67B38E1A-7AE8-4165-B04B-7C3DC36CBB7C}" dt="2025-03-26T20:30:11.167" v="29309"/>
          <ac:spMkLst>
            <pc:docMk/>
            <pc:sldMasterMk cId="1766596067" sldId="2147483705"/>
            <ac:spMk id="141" creationId="{585493CA-E8FE-EF8A-9F8E-063D820701A4}"/>
          </ac:spMkLst>
        </pc:spChg>
        <pc:spChg chg="add del mod ord modVis">
          <ac:chgData name="ĐÀO TRANG" userId="361a03a9eef70802" providerId="LiveId" clId="{67B38E1A-7AE8-4165-B04B-7C3DC36CBB7C}" dt="2025-03-26T20:30:25.887" v="29417"/>
          <ac:spMkLst>
            <pc:docMk/>
            <pc:sldMasterMk cId="1766596067" sldId="2147483705"/>
            <ac:spMk id="142" creationId="{41BFB860-756A-EFAE-AF3D-229717B9A47B}"/>
          </ac:spMkLst>
        </pc:spChg>
        <pc:spChg chg="add del mod ord modVis">
          <ac:chgData name="ĐÀO TRANG" userId="361a03a9eef70802" providerId="LiveId" clId="{67B38E1A-7AE8-4165-B04B-7C3DC36CBB7C}" dt="2025-03-26T20:31:57.705" v="29527"/>
          <ac:spMkLst>
            <pc:docMk/>
            <pc:sldMasterMk cId="1766596067" sldId="2147483705"/>
            <ac:spMk id="143" creationId="{E917512D-307A-CD76-6202-76260394A06A}"/>
          </ac:spMkLst>
        </pc:spChg>
        <pc:spChg chg="add del mod ord modVis">
          <ac:chgData name="ĐÀO TRANG" userId="361a03a9eef70802" providerId="LiveId" clId="{67B38E1A-7AE8-4165-B04B-7C3DC36CBB7C}" dt="2025-03-26T20:32:10.571" v="29699"/>
          <ac:spMkLst>
            <pc:docMk/>
            <pc:sldMasterMk cId="1766596067" sldId="2147483705"/>
            <ac:spMk id="144" creationId="{9C8F0039-0C63-C5B7-5418-571EAC71ED21}"/>
          </ac:spMkLst>
        </pc:spChg>
        <pc:spChg chg="add del mod ord modVis">
          <ac:chgData name="ĐÀO TRANG" userId="361a03a9eef70802" providerId="LiveId" clId="{67B38E1A-7AE8-4165-B04B-7C3DC36CBB7C}" dt="2025-03-26T20:32:26.890" v="29837"/>
          <ac:spMkLst>
            <pc:docMk/>
            <pc:sldMasterMk cId="1766596067" sldId="2147483705"/>
            <ac:spMk id="145" creationId="{D5D07F85-5FB9-F884-DC7B-70F64DD8EFBC}"/>
          </ac:spMkLst>
        </pc:spChg>
        <pc:spChg chg="add del mod ord modVis">
          <ac:chgData name="ĐÀO TRANG" userId="361a03a9eef70802" providerId="LiveId" clId="{67B38E1A-7AE8-4165-B04B-7C3DC36CBB7C}" dt="2025-03-26T20:32:39.711" v="29956"/>
          <ac:spMkLst>
            <pc:docMk/>
            <pc:sldMasterMk cId="1766596067" sldId="2147483705"/>
            <ac:spMk id="146" creationId="{FA4E9394-D602-C03D-EBB5-9E19EB9A9A66}"/>
          </ac:spMkLst>
        </pc:spChg>
        <pc:spChg chg="add del mod ord modVis">
          <ac:chgData name="ĐÀO TRANG" userId="361a03a9eef70802" providerId="LiveId" clId="{67B38E1A-7AE8-4165-B04B-7C3DC36CBB7C}" dt="2025-03-26T20:32:52.844" v="30063"/>
          <ac:spMkLst>
            <pc:docMk/>
            <pc:sldMasterMk cId="1766596067" sldId="2147483705"/>
            <ac:spMk id="147" creationId="{C10E2FE8-661E-46FD-2D03-EA491A2B9310}"/>
          </ac:spMkLst>
        </pc:spChg>
        <pc:spChg chg="add del mod ord modVis">
          <ac:chgData name="ĐÀO TRANG" userId="361a03a9eef70802" providerId="LiveId" clId="{67B38E1A-7AE8-4165-B04B-7C3DC36CBB7C}" dt="2025-03-26T20:33:05.989" v="30170"/>
          <ac:spMkLst>
            <pc:docMk/>
            <pc:sldMasterMk cId="1766596067" sldId="2147483705"/>
            <ac:spMk id="148" creationId="{CC2324BA-3216-D3DC-7495-462A1C7A673F}"/>
          </ac:spMkLst>
        </pc:spChg>
        <pc:spChg chg="add del mod ord modVis">
          <ac:chgData name="ĐÀO TRANG" userId="361a03a9eef70802" providerId="LiveId" clId="{67B38E1A-7AE8-4165-B04B-7C3DC36CBB7C}" dt="2025-03-26T20:34:27.531" v="30276"/>
          <ac:spMkLst>
            <pc:docMk/>
            <pc:sldMasterMk cId="1766596067" sldId="2147483705"/>
            <ac:spMk id="149" creationId="{6D176305-241F-F5FE-F772-5F031E42794C}"/>
          </ac:spMkLst>
        </pc:spChg>
        <pc:spChg chg="add del mod ord modVis">
          <ac:chgData name="ĐÀO TRANG" userId="361a03a9eef70802" providerId="LiveId" clId="{67B38E1A-7AE8-4165-B04B-7C3DC36CBB7C}" dt="2025-03-26T20:36:20.868" v="30411"/>
          <ac:spMkLst>
            <pc:docMk/>
            <pc:sldMasterMk cId="1766596067" sldId="2147483705"/>
            <ac:spMk id="150" creationId="{5E4D3FD7-5C25-F8E9-FA9F-D54AF9A601D2}"/>
          </ac:spMkLst>
        </pc:spChg>
        <pc:spChg chg="add del mod ord modVis">
          <ac:chgData name="ĐÀO TRANG" userId="361a03a9eef70802" providerId="LiveId" clId="{67B38E1A-7AE8-4165-B04B-7C3DC36CBB7C}" dt="2025-03-26T20:37:19.658" v="30545"/>
          <ac:spMkLst>
            <pc:docMk/>
            <pc:sldMasterMk cId="1766596067" sldId="2147483705"/>
            <ac:spMk id="151" creationId="{24B165F1-E794-9727-E56B-2ED38F979135}"/>
          </ac:spMkLst>
        </pc:spChg>
        <pc:spChg chg="add del mod ord modVis">
          <ac:chgData name="ĐÀO TRANG" userId="361a03a9eef70802" providerId="LiveId" clId="{67B38E1A-7AE8-4165-B04B-7C3DC36CBB7C}" dt="2025-03-26T20:37:36.508" v="30669" actId="478"/>
          <ac:spMkLst>
            <pc:docMk/>
            <pc:sldMasterMk cId="1766596067" sldId="2147483705"/>
            <ac:spMk id="152" creationId="{BB88AB3F-B61A-E8C4-604A-95F9D5BD64B3}"/>
          </ac:spMkLst>
        </pc:spChg>
        <pc:spChg chg="del mod ord modVis">
          <ac:chgData name="ĐÀO TRANG" userId="361a03a9eef70802" providerId="LiveId" clId="{67B38E1A-7AE8-4165-B04B-7C3DC36CBB7C}" dt="2025-03-26T20:37:50.261" v="30757"/>
          <ac:spMkLst>
            <pc:docMk/>
            <pc:sldMasterMk cId="1766596067" sldId="2147483705"/>
            <ac:spMk id="153" creationId="{F98CC604-1401-FDA5-7803-20A1FA044202}"/>
          </ac:spMkLst>
        </pc:spChg>
        <pc:spChg chg="add del mod ord modVis">
          <ac:chgData name="ĐÀO TRANG" userId="361a03a9eef70802" providerId="LiveId" clId="{67B38E1A-7AE8-4165-B04B-7C3DC36CBB7C}" dt="2025-03-26T20:38:06.136" v="30894"/>
          <ac:spMkLst>
            <pc:docMk/>
            <pc:sldMasterMk cId="1766596067" sldId="2147483705"/>
            <ac:spMk id="154" creationId="{0EA11856-9709-0BBF-5034-A3DFD9BDFCD7}"/>
          </ac:spMkLst>
        </pc:spChg>
        <pc:spChg chg="add del mod ord modVis">
          <ac:chgData name="ĐÀO TRANG" userId="361a03a9eef70802" providerId="LiveId" clId="{67B38E1A-7AE8-4165-B04B-7C3DC36CBB7C}" dt="2025-03-26T20:38:20.218" v="31031"/>
          <ac:spMkLst>
            <pc:docMk/>
            <pc:sldMasterMk cId="1766596067" sldId="2147483705"/>
            <ac:spMk id="155" creationId="{7A901061-C991-B7B8-AB68-9CE57971DDC8}"/>
          </ac:spMkLst>
        </pc:spChg>
        <pc:spChg chg="add del mod ord modVis">
          <ac:chgData name="ĐÀO TRANG" userId="361a03a9eef70802" providerId="LiveId" clId="{67B38E1A-7AE8-4165-B04B-7C3DC36CBB7C}" dt="2025-03-26T20:41:19.755" v="31167"/>
          <ac:spMkLst>
            <pc:docMk/>
            <pc:sldMasterMk cId="1766596067" sldId="2147483705"/>
            <ac:spMk id="156" creationId="{65C1C66D-13AB-8CFB-C68F-439C8931013D}"/>
          </ac:spMkLst>
        </pc:spChg>
        <pc:spChg chg="add del mod ord modVis">
          <ac:chgData name="ĐÀO TRANG" userId="361a03a9eef70802" providerId="LiveId" clId="{67B38E1A-7AE8-4165-B04B-7C3DC36CBB7C}" dt="2025-03-26T20:41:34.558" v="31307"/>
          <ac:spMkLst>
            <pc:docMk/>
            <pc:sldMasterMk cId="1766596067" sldId="2147483705"/>
            <ac:spMk id="157" creationId="{5D8E8407-105F-76D7-D31A-ED8D5C34D242}"/>
          </ac:spMkLst>
        </pc:spChg>
        <pc:spChg chg="add del mod ord modVis">
          <ac:chgData name="ĐÀO TRANG" userId="361a03a9eef70802" providerId="LiveId" clId="{67B38E1A-7AE8-4165-B04B-7C3DC36CBB7C}" dt="2025-03-26T20:41:48.997" v="31444"/>
          <ac:spMkLst>
            <pc:docMk/>
            <pc:sldMasterMk cId="1766596067" sldId="2147483705"/>
            <ac:spMk id="158" creationId="{B69A5D26-06CE-A35B-EFB4-8A56D043F15A}"/>
          </ac:spMkLst>
        </pc:spChg>
        <pc:spChg chg="add del mod ord modVis">
          <ac:chgData name="ĐÀO TRANG" userId="361a03a9eef70802" providerId="LiveId" clId="{67B38E1A-7AE8-4165-B04B-7C3DC36CBB7C}" dt="2025-03-26T20:51:30.817" v="31579"/>
          <ac:spMkLst>
            <pc:docMk/>
            <pc:sldMasterMk cId="1766596067" sldId="2147483705"/>
            <ac:spMk id="159" creationId="{330340AA-7460-A9FF-C0B9-B71E95A4A76D}"/>
          </ac:spMkLst>
        </pc:spChg>
        <pc:spChg chg="add del mod ord modVis">
          <ac:chgData name="ĐÀO TRANG" userId="361a03a9eef70802" providerId="LiveId" clId="{67B38E1A-7AE8-4165-B04B-7C3DC36CBB7C}" dt="2025-03-26T20:51:45.495" v="31738"/>
          <ac:spMkLst>
            <pc:docMk/>
            <pc:sldMasterMk cId="1766596067" sldId="2147483705"/>
            <ac:spMk id="160" creationId="{ACAB45C9-C9ED-5A45-10A8-0A419CFDE60A}"/>
          </ac:spMkLst>
        </pc:spChg>
        <pc:spChg chg="add del mod ord modVis">
          <ac:chgData name="ĐÀO TRANG" userId="361a03a9eef70802" providerId="LiveId" clId="{67B38E1A-7AE8-4165-B04B-7C3DC36CBB7C}" dt="2025-03-26T20:51:58.671" v="31940"/>
          <ac:spMkLst>
            <pc:docMk/>
            <pc:sldMasterMk cId="1766596067" sldId="2147483705"/>
            <ac:spMk id="161" creationId="{09FD73CF-5E54-F406-7989-8480CF7422E6}"/>
          </ac:spMkLst>
        </pc:spChg>
        <pc:spChg chg="add del mod ord modVis">
          <ac:chgData name="ĐÀO TRANG" userId="361a03a9eef70802" providerId="LiveId" clId="{67B38E1A-7AE8-4165-B04B-7C3DC36CBB7C}" dt="2025-03-26T20:52:11.526" v="32099"/>
          <ac:spMkLst>
            <pc:docMk/>
            <pc:sldMasterMk cId="1766596067" sldId="2147483705"/>
            <ac:spMk id="162" creationId="{D77CA2E8-0DDA-9C77-6B81-6323C069D581}"/>
          </ac:spMkLst>
        </pc:spChg>
        <pc:spChg chg="add del mod ord modVis">
          <ac:chgData name="ĐÀO TRANG" userId="361a03a9eef70802" providerId="LiveId" clId="{67B38E1A-7AE8-4165-B04B-7C3DC36CBB7C}" dt="2025-03-26T20:52:24.427" v="32277"/>
          <ac:spMkLst>
            <pc:docMk/>
            <pc:sldMasterMk cId="1766596067" sldId="2147483705"/>
            <ac:spMk id="163" creationId="{4112FEA3-1710-419E-F963-3DD4D5558643}"/>
          </ac:spMkLst>
        </pc:spChg>
        <pc:spChg chg="add del mod ord modVis">
          <ac:chgData name="ĐÀO TRANG" userId="361a03a9eef70802" providerId="LiveId" clId="{67B38E1A-7AE8-4165-B04B-7C3DC36CBB7C}" dt="2025-03-26T20:53:19.585" v="32418"/>
          <ac:spMkLst>
            <pc:docMk/>
            <pc:sldMasterMk cId="1766596067" sldId="2147483705"/>
            <ac:spMk id="164" creationId="{4B2FE359-7562-3123-D199-BE13C3D2DD34}"/>
          </ac:spMkLst>
        </pc:spChg>
        <pc:spChg chg="add del mod ord modVis">
          <ac:chgData name="ĐÀO TRANG" userId="361a03a9eef70802" providerId="LiveId" clId="{67B38E1A-7AE8-4165-B04B-7C3DC36CBB7C}" dt="2025-03-26T20:54:41.545" v="32555"/>
          <ac:spMkLst>
            <pc:docMk/>
            <pc:sldMasterMk cId="1766596067" sldId="2147483705"/>
            <ac:spMk id="165" creationId="{34EF62A8-0E4C-41B4-7548-FF8D41FC87C5}"/>
          </ac:spMkLst>
        </pc:spChg>
        <pc:spChg chg="add del mod ord modVis">
          <ac:chgData name="ĐÀO TRANG" userId="361a03a9eef70802" providerId="LiveId" clId="{67B38E1A-7AE8-4165-B04B-7C3DC36CBB7C}" dt="2025-03-26T20:54:55.154" v="32728"/>
          <ac:spMkLst>
            <pc:docMk/>
            <pc:sldMasterMk cId="1766596067" sldId="2147483705"/>
            <ac:spMk id="166" creationId="{A6A7E208-3384-362C-7011-685849392F2A}"/>
          </ac:spMkLst>
        </pc:spChg>
        <pc:spChg chg="add del mod ord modVis">
          <ac:chgData name="ĐÀO TRANG" userId="361a03a9eef70802" providerId="LiveId" clId="{67B38E1A-7AE8-4165-B04B-7C3DC36CBB7C}" dt="2025-03-26T20:55:08.173" v="32885"/>
          <ac:spMkLst>
            <pc:docMk/>
            <pc:sldMasterMk cId="1766596067" sldId="2147483705"/>
            <ac:spMk id="167" creationId="{2ACA4F93-6CD4-E7DF-B16B-B90821EDE807}"/>
          </ac:spMkLst>
        </pc:spChg>
        <pc:spChg chg="add del mod ord modVis">
          <ac:chgData name="ĐÀO TRANG" userId="361a03a9eef70802" providerId="LiveId" clId="{67B38E1A-7AE8-4165-B04B-7C3DC36CBB7C}" dt="2025-03-26T20:55:21.041" v="33057"/>
          <ac:spMkLst>
            <pc:docMk/>
            <pc:sldMasterMk cId="1766596067" sldId="2147483705"/>
            <ac:spMk id="168" creationId="{6FE71ABB-9473-1320-3557-868D0D0DD2F3}"/>
          </ac:spMkLst>
        </pc:spChg>
        <pc:spChg chg="add del mod ord modVis">
          <ac:chgData name="ĐÀO TRANG" userId="361a03a9eef70802" providerId="LiveId" clId="{67B38E1A-7AE8-4165-B04B-7C3DC36CBB7C}" dt="2025-03-26T20:55:34.009" v="33283"/>
          <ac:spMkLst>
            <pc:docMk/>
            <pc:sldMasterMk cId="1766596067" sldId="2147483705"/>
            <ac:spMk id="169" creationId="{EFDAFB1D-226F-A10D-81F6-471F426686E5}"/>
          </ac:spMkLst>
        </pc:spChg>
        <pc:spChg chg="add del mod ord modVis">
          <ac:chgData name="ĐÀO TRANG" userId="361a03a9eef70802" providerId="LiveId" clId="{67B38E1A-7AE8-4165-B04B-7C3DC36CBB7C}" dt="2025-03-26T20:55:46.926" v="33511"/>
          <ac:spMkLst>
            <pc:docMk/>
            <pc:sldMasterMk cId="1766596067" sldId="2147483705"/>
            <ac:spMk id="170" creationId="{F7806EBD-765E-AC9E-A7D1-DA22C6B7A607}"/>
          </ac:spMkLst>
        </pc:spChg>
        <pc:spChg chg="add del mod ord modVis">
          <ac:chgData name="ĐÀO TRANG" userId="361a03a9eef70802" providerId="LiveId" clId="{67B38E1A-7AE8-4165-B04B-7C3DC36CBB7C}" dt="2025-03-26T20:56:02.280" v="33717"/>
          <ac:spMkLst>
            <pc:docMk/>
            <pc:sldMasterMk cId="1766596067" sldId="2147483705"/>
            <ac:spMk id="171" creationId="{FD54A88C-C7AA-F0D3-3BDD-A123068C8120}"/>
          </ac:spMkLst>
        </pc:spChg>
        <pc:spChg chg="add del mod ord modVis">
          <ac:chgData name="ĐÀO TRANG" userId="361a03a9eef70802" providerId="LiveId" clId="{67B38E1A-7AE8-4165-B04B-7C3DC36CBB7C}" dt="2025-03-26T20:56:17.976" v="33852"/>
          <ac:spMkLst>
            <pc:docMk/>
            <pc:sldMasterMk cId="1766596067" sldId="2147483705"/>
            <ac:spMk id="172" creationId="{54831FC2-E58B-106E-4BC5-258F2F9244C4}"/>
          </ac:spMkLst>
        </pc:spChg>
        <pc:spChg chg="add del mod ord modVis">
          <ac:chgData name="ĐÀO TRANG" userId="361a03a9eef70802" providerId="LiveId" clId="{67B38E1A-7AE8-4165-B04B-7C3DC36CBB7C}" dt="2025-03-26T20:56:30.932" v="33986"/>
          <ac:spMkLst>
            <pc:docMk/>
            <pc:sldMasterMk cId="1766596067" sldId="2147483705"/>
            <ac:spMk id="173" creationId="{3B0DF52D-E015-3ECE-447D-2EA32D8E2275}"/>
          </ac:spMkLst>
        </pc:spChg>
        <pc:spChg chg="add del mod ord modVis">
          <ac:chgData name="ĐÀO TRANG" userId="361a03a9eef70802" providerId="LiveId" clId="{67B38E1A-7AE8-4165-B04B-7C3DC36CBB7C}" dt="2025-03-26T20:58:22.701" v="34125"/>
          <ac:spMkLst>
            <pc:docMk/>
            <pc:sldMasterMk cId="1766596067" sldId="2147483705"/>
            <ac:spMk id="174" creationId="{3DA72638-01EE-774E-B4ED-97A746F24F21}"/>
          </ac:spMkLst>
        </pc:spChg>
        <pc:spChg chg="add del mod ord modVis">
          <ac:chgData name="ĐÀO TRANG" userId="361a03a9eef70802" providerId="LiveId" clId="{67B38E1A-7AE8-4165-B04B-7C3DC36CBB7C}" dt="2025-03-26T21:48:57.745" v="34258"/>
          <ac:spMkLst>
            <pc:docMk/>
            <pc:sldMasterMk cId="1766596067" sldId="2147483705"/>
            <ac:spMk id="175" creationId="{0CF7C203-392A-A157-B9A0-386AFF9FFE9B}"/>
          </ac:spMkLst>
        </pc:spChg>
        <pc:spChg chg="add del mod ord modVis">
          <ac:chgData name="ĐÀO TRANG" userId="361a03a9eef70802" providerId="LiveId" clId="{67B38E1A-7AE8-4165-B04B-7C3DC36CBB7C}" dt="2025-03-26T21:49:24.197" v="34426"/>
          <ac:spMkLst>
            <pc:docMk/>
            <pc:sldMasterMk cId="1766596067" sldId="2147483705"/>
            <ac:spMk id="176" creationId="{6D81855F-65A6-726D-7DEA-31A87F08DB68}"/>
          </ac:spMkLst>
        </pc:spChg>
        <pc:spChg chg="add del mod ord modVis">
          <ac:chgData name="ĐÀO TRANG" userId="361a03a9eef70802" providerId="LiveId" clId="{67B38E1A-7AE8-4165-B04B-7C3DC36CBB7C}" dt="2025-03-26T21:50:41.436" v="34653"/>
          <ac:spMkLst>
            <pc:docMk/>
            <pc:sldMasterMk cId="1766596067" sldId="2147483705"/>
            <ac:spMk id="177" creationId="{37DFDA5E-9D3E-3AEA-4AD9-66F71DE1EE66}"/>
          </ac:spMkLst>
        </pc:spChg>
        <pc:spChg chg="add del mod ord modVis">
          <ac:chgData name="ĐÀO TRANG" userId="361a03a9eef70802" providerId="LiveId" clId="{67B38E1A-7AE8-4165-B04B-7C3DC36CBB7C}" dt="2025-03-26T21:50:55.959" v="34844"/>
          <ac:spMkLst>
            <pc:docMk/>
            <pc:sldMasterMk cId="1766596067" sldId="2147483705"/>
            <ac:spMk id="178" creationId="{D6FE5344-9E16-5D88-BF94-664B054E5C84}"/>
          </ac:spMkLst>
        </pc:spChg>
        <pc:spChg chg="add del mod ord modVis">
          <ac:chgData name="ĐÀO TRANG" userId="361a03a9eef70802" providerId="LiveId" clId="{67B38E1A-7AE8-4165-B04B-7C3DC36CBB7C}" dt="2025-03-26T21:51:08.878" v="35051"/>
          <ac:spMkLst>
            <pc:docMk/>
            <pc:sldMasterMk cId="1766596067" sldId="2147483705"/>
            <ac:spMk id="179" creationId="{831DBC61-6E2C-08AC-5977-930328437068}"/>
          </ac:spMkLst>
        </pc:spChg>
        <pc:spChg chg="add del mod ord modVis">
          <ac:chgData name="ĐÀO TRANG" userId="361a03a9eef70802" providerId="LiveId" clId="{67B38E1A-7AE8-4165-B04B-7C3DC36CBB7C}" dt="2025-03-26T21:51:21.622" v="35225"/>
          <ac:spMkLst>
            <pc:docMk/>
            <pc:sldMasterMk cId="1766596067" sldId="2147483705"/>
            <ac:spMk id="180" creationId="{CAC7C53C-AE67-3161-6EB0-1986015215C4}"/>
          </ac:spMkLst>
        </pc:spChg>
        <pc:spChg chg="add del mod ord modVis">
          <ac:chgData name="ĐÀO TRANG" userId="361a03a9eef70802" providerId="LiveId" clId="{67B38E1A-7AE8-4165-B04B-7C3DC36CBB7C}" dt="2025-03-26T21:51:34.493" v="35419"/>
          <ac:spMkLst>
            <pc:docMk/>
            <pc:sldMasterMk cId="1766596067" sldId="2147483705"/>
            <ac:spMk id="181" creationId="{C5D7DF95-2C50-A887-B8AB-38C6F3C15937}"/>
          </ac:spMkLst>
        </pc:spChg>
        <pc:spChg chg="add del mod ord modVis">
          <ac:chgData name="ĐÀO TRANG" userId="361a03a9eef70802" providerId="LiveId" clId="{67B38E1A-7AE8-4165-B04B-7C3DC36CBB7C}" dt="2025-03-26T21:53:27.809" v="35609"/>
          <ac:spMkLst>
            <pc:docMk/>
            <pc:sldMasterMk cId="1766596067" sldId="2147483705"/>
            <ac:spMk id="182" creationId="{4AB2C463-45DF-CD83-7F5F-328B60B0C31E}"/>
          </ac:spMkLst>
        </pc:spChg>
        <pc:spChg chg="add del mod ord modVis">
          <ac:chgData name="ĐÀO TRANG" userId="361a03a9eef70802" providerId="LiveId" clId="{67B38E1A-7AE8-4165-B04B-7C3DC36CBB7C}" dt="2025-03-26T21:53:40.832" v="35856"/>
          <ac:spMkLst>
            <pc:docMk/>
            <pc:sldMasterMk cId="1766596067" sldId="2147483705"/>
            <ac:spMk id="183" creationId="{783ED3C0-AF21-6C0A-3F62-0E7E3E6DA2D7}"/>
          </ac:spMkLst>
        </pc:spChg>
        <pc:spChg chg="add del mod ord modVis">
          <ac:chgData name="ĐÀO TRANG" userId="361a03a9eef70802" providerId="LiveId" clId="{67B38E1A-7AE8-4165-B04B-7C3DC36CBB7C}" dt="2025-03-26T21:53:55.679" v="36058"/>
          <ac:spMkLst>
            <pc:docMk/>
            <pc:sldMasterMk cId="1766596067" sldId="2147483705"/>
            <ac:spMk id="184" creationId="{59923351-37C6-2C6A-CF20-3BBFD750024C}"/>
          </ac:spMkLst>
        </pc:spChg>
        <pc:spChg chg="add del mod ord modVis">
          <ac:chgData name="ĐÀO TRANG" userId="361a03a9eef70802" providerId="LiveId" clId="{67B38E1A-7AE8-4165-B04B-7C3DC36CBB7C}" dt="2025-03-26T21:54:08.539" v="36222"/>
          <ac:spMkLst>
            <pc:docMk/>
            <pc:sldMasterMk cId="1766596067" sldId="2147483705"/>
            <ac:spMk id="185" creationId="{72D68A0C-08B6-9525-06C9-7E7B5EC669C9}"/>
          </ac:spMkLst>
        </pc:spChg>
        <pc:spChg chg="add del mod ord modVis">
          <ac:chgData name="ĐÀO TRANG" userId="361a03a9eef70802" providerId="LiveId" clId="{67B38E1A-7AE8-4165-B04B-7C3DC36CBB7C}" dt="2025-03-26T21:54:21.929" v="36385"/>
          <ac:spMkLst>
            <pc:docMk/>
            <pc:sldMasterMk cId="1766596067" sldId="2147483705"/>
            <ac:spMk id="186" creationId="{C3B42500-26FB-833E-3D83-60C2F4D97969}"/>
          </ac:spMkLst>
        </pc:spChg>
        <pc:spChg chg="add del mod ord modVis">
          <ac:chgData name="ĐÀO TRANG" userId="361a03a9eef70802" providerId="LiveId" clId="{67B38E1A-7AE8-4165-B04B-7C3DC36CBB7C}" dt="2025-03-26T21:54:36.778" v="36547"/>
          <ac:spMkLst>
            <pc:docMk/>
            <pc:sldMasterMk cId="1766596067" sldId="2147483705"/>
            <ac:spMk id="187" creationId="{75115AED-9BC5-92A6-BC09-CAD6E4C77A97}"/>
          </ac:spMkLst>
        </pc:spChg>
        <pc:spChg chg="add del mod ord modVis">
          <ac:chgData name="ĐÀO TRANG" userId="361a03a9eef70802" providerId="LiveId" clId="{67B38E1A-7AE8-4165-B04B-7C3DC36CBB7C}" dt="2025-03-26T22:21:02.238" v="36716"/>
          <ac:spMkLst>
            <pc:docMk/>
            <pc:sldMasterMk cId="1766596067" sldId="2147483705"/>
            <ac:spMk id="188" creationId="{080F9679-D7A0-3670-A96D-BE79FE4CC4A8}"/>
          </ac:spMkLst>
        </pc:spChg>
        <pc:spChg chg="add del mod ord modVis">
          <ac:chgData name="ĐÀO TRANG" userId="361a03a9eef70802" providerId="LiveId" clId="{67B38E1A-7AE8-4165-B04B-7C3DC36CBB7C}" dt="2025-03-26T22:21:16.757" v="36897"/>
          <ac:spMkLst>
            <pc:docMk/>
            <pc:sldMasterMk cId="1766596067" sldId="2147483705"/>
            <ac:spMk id="189" creationId="{82EA3C5D-3344-CB40-7026-75802300FEBD}"/>
          </ac:spMkLst>
        </pc:spChg>
        <pc:spChg chg="add del mod ord modVis">
          <ac:chgData name="ĐÀO TRANG" userId="361a03a9eef70802" providerId="LiveId" clId="{67B38E1A-7AE8-4165-B04B-7C3DC36CBB7C}" dt="2025-03-26T22:21:31.525" v="37070"/>
          <ac:spMkLst>
            <pc:docMk/>
            <pc:sldMasterMk cId="1766596067" sldId="2147483705"/>
            <ac:spMk id="190" creationId="{5F2AF2A5-C8EA-4C77-6EDC-89859984CE43}"/>
          </ac:spMkLst>
        </pc:spChg>
        <pc:spChg chg="add del mod ord modVis">
          <ac:chgData name="ĐÀO TRANG" userId="361a03a9eef70802" providerId="LiveId" clId="{67B38E1A-7AE8-4165-B04B-7C3DC36CBB7C}" dt="2025-03-26T22:22:07.189" v="37232"/>
          <ac:spMkLst>
            <pc:docMk/>
            <pc:sldMasterMk cId="1766596067" sldId="2147483705"/>
            <ac:spMk id="191" creationId="{EC289BB4-0950-B674-7F5C-36F418AD6403}"/>
          </ac:spMkLst>
        </pc:spChg>
        <pc:spChg chg="add del mod ord modVis">
          <ac:chgData name="ĐÀO TRANG" userId="361a03a9eef70802" providerId="LiveId" clId="{67B38E1A-7AE8-4165-B04B-7C3DC36CBB7C}" dt="2025-03-26T22:22:20.005" v="37448"/>
          <ac:spMkLst>
            <pc:docMk/>
            <pc:sldMasterMk cId="1766596067" sldId="2147483705"/>
            <ac:spMk id="192" creationId="{F5CC6D9E-B211-90A1-8B8D-FFEAA48D76CC}"/>
          </ac:spMkLst>
        </pc:spChg>
        <pc:spChg chg="add del mod ord modVis">
          <ac:chgData name="ĐÀO TRANG" userId="361a03a9eef70802" providerId="LiveId" clId="{67B38E1A-7AE8-4165-B04B-7C3DC36CBB7C}" dt="2025-03-26T22:22:33.249" v="37644"/>
          <ac:spMkLst>
            <pc:docMk/>
            <pc:sldMasterMk cId="1766596067" sldId="2147483705"/>
            <ac:spMk id="193" creationId="{E4D27CF4-1509-4761-6CA9-7888BDF06CBF}"/>
          </ac:spMkLst>
        </pc:spChg>
        <pc:spChg chg="add del mod ord modVis">
          <ac:chgData name="ĐÀO TRANG" userId="361a03a9eef70802" providerId="LiveId" clId="{67B38E1A-7AE8-4165-B04B-7C3DC36CBB7C}" dt="2025-03-26T22:22:46.213" v="37852"/>
          <ac:spMkLst>
            <pc:docMk/>
            <pc:sldMasterMk cId="1766596067" sldId="2147483705"/>
            <ac:spMk id="194" creationId="{B5D4BABF-71D0-6E80-8EA8-59CDB0D3C2E2}"/>
          </ac:spMkLst>
        </pc:spChg>
        <pc:spChg chg="add del mod ord modVis">
          <ac:chgData name="ĐÀO TRANG" userId="361a03a9eef70802" providerId="LiveId" clId="{67B38E1A-7AE8-4165-B04B-7C3DC36CBB7C}" dt="2025-03-26T22:22:59.138" v="38037"/>
          <ac:spMkLst>
            <pc:docMk/>
            <pc:sldMasterMk cId="1766596067" sldId="2147483705"/>
            <ac:spMk id="195" creationId="{097EF945-D94A-B076-19F3-43D52AE8DE79}"/>
          </ac:spMkLst>
        </pc:spChg>
        <pc:spChg chg="add del mod ord modVis">
          <ac:chgData name="ĐÀO TRANG" userId="361a03a9eef70802" providerId="LiveId" clId="{67B38E1A-7AE8-4165-B04B-7C3DC36CBB7C}" dt="2025-03-26T22:23:13.751" v="38208"/>
          <ac:spMkLst>
            <pc:docMk/>
            <pc:sldMasterMk cId="1766596067" sldId="2147483705"/>
            <ac:spMk id="196" creationId="{AE68B6F1-69C6-93C2-37D6-59F50D27C91D}"/>
          </ac:spMkLst>
        </pc:spChg>
        <pc:spChg chg="add del mod ord modVis">
          <ac:chgData name="ĐÀO TRANG" userId="361a03a9eef70802" providerId="LiveId" clId="{67B38E1A-7AE8-4165-B04B-7C3DC36CBB7C}" dt="2025-03-26T22:24:37.363" v="38369"/>
          <ac:spMkLst>
            <pc:docMk/>
            <pc:sldMasterMk cId="1766596067" sldId="2147483705"/>
            <ac:spMk id="197" creationId="{9BC40857-09E1-AFDA-0BA5-0F4DD8085BD8}"/>
          </ac:spMkLst>
        </pc:spChg>
        <pc:spChg chg="add del mod ord modVis">
          <ac:chgData name="ĐÀO TRANG" userId="361a03a9eef70802" providerId="LiveId" clId="{67B38E1A-7AE8-4165-B04B-7C3DC36CBB7C}" dt="2025-03-26T22:26:36.785" v="39050"/>
          <ac:spMkLst>
            <pc:docMk/>
            <pc:sldMasterMk cId="1766596067" sldId="2147483705"/>
            <ac:spMk id="198" creationId="{A6555DB9-1AA9-BD46-CE0E-7812FB3C6514}"/>
          </ac:spMkLst>
        </pc:spChg>
        <pc:spChg chg="add mod ord">
          <ac:chgData name="ĐÀO TRANG" userId="361a03a9eef70802" providerId="LiveId" clId="{67B38E1A-7AE8-4165-B04B-7C3DC36CBB7C}" dt="2025-03-26T22:26:22.456" v="38766"/>
          <ac:spMkLst>
            <pc:docMk/>
            <pc:sldMasterMk cId="1766596067" sldId="2147483705"/>
            <ac:spMk id="199" creationId="{FF23B2AB-A7A8-927E-B5B4-1AEE392D551C}"/>
          </ac:spMkLst>
        </pc:spChg>
        <pc:spChg chg="add mod ord">
          <ac:chgData name="ĐÀO TRANG" userId="361a03a9eef70802" providerId="LiveId" clId="{67B38E1A-7AE8-4165-B04B-7C3DC36CBB7C}" dt="2025-03-26T22:26:25.847" v="39017"/>
          <ac:spMkLst>
            <pc:docMk/>
            <pc:sldMasterMk cId="1766596067" sldId="2147483705"/>
            <ac:spMk id="200" creationId="{3AE748C9-8047-0ECD-C6F4-8A933F387BDA}"/>
          </ac:spMkLst>
        </pc:spChg>
        <pc:spChg chg="add del mod ord modVis">
          <ac:chgData name="ĐÀO TRANG" userId="361a03a9eef70802" providerId="LiveId" clId="{67B38E1A-7AE8-4165-B04B-7C3DC36CBB7C}" dt="2025-03-26T22:26:49.980" v="39251"/>
          <ac:spMkLst>
            <pc:docMk/>
            <pc:sldMasterMk cId="1766596067" sldId="2147483705"/>
            <ac:spMk id="201" creationId="{7EC400CB-35DB-9F99-B971-4A14A6634BF0}"/>
          </ac:spMkLst>
        </pc:spChg>
        <pc:spChg chg="add del mod ord modVis">
          <ac:chgData name="ĐÀO TRANG" userId="361a03a9eef70802" providerId="LiveId" clId="{67B38E1A-7AE8-4165-B04B-7C3DC36CBB7C}" dt="2025-03-26T22:30:33.599" v="39415"/>
          <ac:spMkLst>
            <pc:docMk/>
            <pc:sldMasterMk cId="1766596067" sldId="2147483705"/>
            <ac:spMk id="202" creationId="{8C93FBA8-F3A2-0F3A-C226-63BE790EB847}"/>
          </ac:spMkLst>
        </pc:spChg>
        <pc:spChg chg="add del mod ord modVis">
          <ac:chgData name="ĐÀO TRANG" userId="361a03a9eef70802" providerId="LiveId" clId="{67B38E1A-7AE8-4165-B04B-7C3DC36CBB7C}" dt="2025-03-26T22:31:07.416" v="39576"/>
          <ac:spMkLst>
            <pc:docMk/>
            <pc:sldMasterMk cId="1766596067" sldId="2147483705"/>
            <ac:spMk id="203" creationId="{5EB6AC1C-D5DC-572C-0AF2-6026C7D797DE}"/>
          </ac:spMkLst>
        </pc:spChg>
        <pc:spChg chg="add del mod ord modVis">
          <ac:chgData name="ĐÀO TRANG" userId="361a03a9eef70802" providerId="LiveId" clId="{67B38E1A-7AE8-4165-B04B-7C3DC36CBB7C}" dt="2025-03-26T22:31:20.539" v="39737"/>
          <ac:spMkLst>
            <pc:docMk/>
            <pc:sldMasterMk cId="1766596067" sldId="2147483705"/>
            <ac:spMk id="204" creationId="{9210F869-8B6D-EEB3-91DE-E99602E3762A}"/>
          </ac:spMkLst>
        </pc:spChg>
        <pc:spChg chg="add del mod ord modVis">
          <ac:chgData name="ĐÀO TRANG" userId="361a03a9eef70802" providerId="LiveId" clId="{67B38E1A-7AE8-4165-B04B-7C3DC36CBB7C}" dt="2025-03-26T22:31:35.321" v="39898"/>
          <ac:spMkLst>
            <pc:docMk/>
            <pc:sldMasterMk cId="1766596067" sldId="2147483705"/>
            <ac:spMk id="205" creationId="{ECFCCC48-913B-99B7-ADBA-BAA1D7C0B6BC}"/>
          </ac:spMkLst>
        </pc:spChg>
        <pc:spChg chg="add del mod ord modVis">
          <ac:chgData name="ĐÀO TRANG" userId="361a03a9eef70802" providerId="LiveId" clId="{67B38E1A-7AE8-4165-B04B-7C3DC36CBB7C}" dt="2025-03-26T22:31:49.066" v="40059"/>
          <ac:spMkLst>
            <pc:docMk/>
            <pc:sldMasterMk cId="1766596067" sldId="2147483705"/>
            <ac:spMk id="206" creationId="{E9C7B53D-AE46-53BD-5385-62A7EF5A46B3}"/>
          </ac:spMkLst>
        </pc:spChg>
        <pc:spChg chg="add del mod ord modVis">
          <ac:chgData name="ĐÀO TRANG" userId="361a03a9eef70802" providerId="LiveId" clId="{67B38E1A-7AE8-4165-B04B-7C3DC36CBB7C}" dt="2025-03-26T22:32:04.437" v="40220"/>
          <ac:spMkLst>
            <pc:docMk/>
            <pc:sldMasterMk cId="1766596067" sldId="2147483705"/>
            <ac:spMk id="207" creationId="{2A92A912-A868-9A9C-9D4B-F66BF1CEDC17}"/>
          </ac:spMkLst>
        </pc:spChg>
        <pc:spChg chg="add del mod ord modVis">
          <ac:chgData name="ĐÀO TRANG" userId="361a03a9eef70802" providerId="LiveId" clId="{67B38E1A-7AE8-4165-B04B-7C3DC36CBB7C}" dt="2025-03-26T22:32:49.190" v="40397"/>
          <ac:spMkLst>
            <pc:docMk/>
            <pc:sldMasterMk cId="1766596067" sldId="2147483705"/>
            <ac:spMk id="208" creationId="{299BDCB9-E047-36DA-0E43-7A8B4E05EDB7}"/>
          </ac:spMkLst>
        </pc:spChg>
        <pc:spChg chg="add del mod ord modVis">
          <ac:chgData name="ĐÀO TRANG" userId="361a03a9eef70802" providerId="LiveId" clId="{67B38E1A-7AE8-4165-B04B-7C3DC36CBB7C}" dt="2025-03-26T22:33:03.736" v="40600"/>
          <ac:spMkLst>
            <pc:docMk/>
            <pc:sldMasterMk cId="1766596067" sldId="2147483705"/>
            <ac:spMk id="209" creationId="{47AE4ED8-DE41-E94D-72DA-712257BC005C}"/>
          </ac:spMkLst>
        </pc:spChg>
        <pc:spChg chg="add del mod ord modVis">
          <ac:chgData name="ĐÀO TRANG" userId="361a03a9eef70802" providerId="LiveId" clId="{67B38E1A-7AE8-4165-B04B-7C3DC36CBB7C}" dt="2025-03-26T22:33:18.528" v="40853"/>
          <ac:spMkLst>
            <pc:docMk/>
            <pc:sldMasterMk cId="1766596067" sldId="2147483705"/>
            <ac:spMk id="210" creationId="{D82712A7-F162-4872-7E18-6FB5F60BF6AC}"/>
          </ac:spMkLst>
        </pc:spChg>
        <pc:spChg chg="add del mod ord modVis">
          <ac:chgData name="ĐÀO TRANG" userId="361a03a9eef70802" providerId="LiveId" clId="{67B38E1A-7AE8-4165-B04B-7C3DC36CBB7C}" dt="2025-03-26T22:33:31.488" v="41065"/>
          <ac:spMkLst>
            <pc:docMk/>
            <pc:sldMasterMk cId="1766596067" sldId="2147483705"/>
            <ac:spMk id="211" creationId="{7EB32DCB-158C-2610-D5F4-F1C58DA26A32}"/>
          </ac:spMkLst>
        </pc:spChg>
        <pc:spChg chg="add del mod ord modVis">
          <ac:chgData name="ĐÀO TRANG" userId="361a03a9eef70802" providerId="LiveId" clId="{67B38E1A-7AE8-4165-B04B-7C3DC36CBB7C}" dt="2025-03-26T22:33:44.421" v="41226"/>
          <ac:spMkLst>
            <pc:docMk/>
            <pc:sldMasterMk cId="1766596067" sldId="2147483705"/>
            <ac:spMk id="212" creationId="{6A42D01A-E3E5-D453-4069-2B3E98D99ED9}"/>
          </ac:spMkLst>
        </pc:spChg>
        <pc:spChg chg="add del mod ord modVis">
          <ac:chgData name="ĐÀO TRANG" userId="361a03a9eef70802" providerId="LiveId" clId="{67B38E1A-7AE8-4165-B04B-7C3DC36CBB7C}" dt="2025-03-26T22:34:13.986" v="41387"/>
          <ac:spMkLst>
            <pc:docMk/>
            <pc:sldMasterMk cId="1766596067" sldId="2147483705"/>
            <ac:spMk id="213" creationId="{296C40D0-46C0-51B5-EEBB-C5AAEFFA670E}"/>
          </ac:spMkLst>
        </pc:spChg>
        <pc:spChg chg="add del mod ord modVis">
          <ac:chgData name="ĐÀO TRANG" userId="361a03a9eef70802" providerId="LiveId" clId="{67B38E1A-7AE8-4165-B04B-7C3DC36CBB7C}" dt="2025-03-26T22:37:36.282" v="41547"/>
          <ac:spMkLst>
            <pc:docMk/>
            <pc:sldMasterMk cId="1766596067" sldId="2147483705"/>
            <ac:spMk id="214" creationId="{342B49D2-A2D8-070B-61D0-EBCD29C7BA86}"/>
          </ac:spMkLst>
        </pc:spChg>
        <pc:spChg chg="add del mod ord modVis">
          <ac:chgData name="ĐÀO TRANG" userId="361a03a9eef70802" providerId="LiveId" clId="{67B38E1A-7AE8-4165-B04B-7C3DC36CBB7C}" dt="2025-03-26T22:37:51.425" v="41731"/>
          <ac:spMkLst>
            <pc:docMk/>
            <pc:sldMasterMk cId="1766596067" sldId="2147483705"/>
            <ac:spMk id="215" creationId="{78C1FE3C-D0B1-D41C-2E00-E588A4753120}"/>
          </ac:spMkLst>
        </pc:spChg>
        <pc:spChg chg="add del mod ord modVis">
          <ac:chgData name="ĐÀO TRANG" userId="361a03a9eef70802" providerId="LiveId" clId="{67B38E1A-7AE8-4165-B04B-7C3DC36CBB7C}" dt="2025-03-26T22:38:04.590" v="41926"/>
          <ac:spMkLst>
            <pc:docMk/>
            <pc:sldMasterMk cId="1766596067" sldId="2147483705"/>
            <ac:spMk id="216" creationId="{E9578348-7FE0-1E4D-15DC-094168EE84A8}"/>
          </ac:spMkLst>
        </pc:spChg>
        <pc:spChg chg="add del mod ord modVis">
          <ac:chgData name="ĐÀO TRANG" userId="361a03a9eef70802" providerId="LiveId" clId="{67B38E1A-7AE8-4165-B04B-7C3DC36CBB7C}" dt="2025-03-26T22:38:17.822" v="42149"/>
          <ac:spMkLst>
            <pc:docMk/>
            <pc:sldMasterMk cId="1766596067" sldId="2147483705"/>
            <ac:spMk id="217" creationId="{BF407547-8AE1-2742-DD52-0B1B5858A300}"/>
          </ac:spMkLst>
        </pc:spChg>
        <pc:spChg chg="add del mod ord modVis">
          <ac:chgData name="ĐÀO TRANG" userId="361a03a9eef70802" providerId="LiveId" clId="{67B38E1A-7AE8-4165-B04B-7C3DC36CBB7C}" dt="2025-03-26T22:38:31.142" v="42379"/>
          <ac:spMkLst>
            <pc:docMk/>
            <pc:sldMasterMk cId="1766596067" sldId="2147483705"/>
            <ac:spMk id="218" creationId="{A316DE92-88FE-35B4-FCC5-8C502A15BDEF}"/>
          </ac:spMkLst>
        </pc:spChg>
        <pc:spChg chg="add del mod ord modVis">
          <ac:chgData name="ĐÀO TRANG" userId="361a03a9eef70802" providerId="LiveId" clId="{67B38E1A-7AE8-4165-B04B-7C3DC36CBB7C}" dt="2025-03-26T22:38:45.395" v="42578"/>
          <ac:spMkLst>
            <pc:docMk/>
            <pc:sldMasterMk cId="1766596067" sldId="2147483705"/>
            <ac:spMk id="219" creationId="{390C7499-D2AA-72C7-61A3-80AF736B9DB9}"/>
          </ac:spMkLst>
        </pc:spChg>
        <pc:spChg chg="add del mod ord modVis">
          <ac:chgData name="ĐÀO TRANG" userId="361a03a9eef70802" providerId="LiveId" clId="{67B38E1A-7AE8-4165-B04B-7C3DC36CBB7C}" dt="2025-03-26T22:38:58.639" v="42769"/>
          <ac:spMkLst>
            <pc:docMk/>
            <pc:sldMasterMk cId="1766596067" sldId="2147483705"/>
            <ac:spMk id="220" creationId="{0FC8C7EA-D0BA-6A26-F0D5-B5BA7E980A53}"/>
          </ac:spMkLst>
        </pc:spChg>
        <pc:spChg chg="add del mod ord modVis">
          <ac:chgData name="ĐÀO TRANG" userId="361a03a9eef70802" providerId="LiveId" clId="{67B38E1A-7AE8-4165-B04B-7C3DC36CBB7C}" dt="2025-03-26T22:39:12.171" v="43000"/>
          <ac:spMkLst>
            <pc:docMk/>
            <pc:sldMasterMk cId="1766596067" sldId="2147483705"/>
            <ac:spMk id="221" creationId="{A828896C-3934-2806-A2CA-510F0998013F}"/>
          </ac:spMkLst>
        </pc:spChg>
        <pc:spChg chg="add del mod ord modVis">
          <ac:chgData name="ĐÀO TRANG" userId="361a03a9eef70802" providerId="LiveId" clId="{67B38E1A-7AE8-4165-B04B-7C3DC36CBB7C}" dt="2025-03-26T22:39:27.424" v="43207"/>
          <ac:spMkLst>
            <pc:docMk/>
            <pc:sldMasterMk cId="1766596067" sldId="2147483705"/>
            <ac:spMk id="222" creationId="{3F9ECCDD-805A-45D1-C281-ED15A4946AEC}"/>
          </ac:spMkLst>
        </pc:spChg>
        <pc:spChg chg="add del mod ord modVis">
          <ac:chgData name="ĐÀO TRANG" userId="361a03a9eef70802" providerId="LiveId" clId="{67B38E1A-7AE8-4165-B04B-7C3DC36CBB7C}" dt="2025-03-26T22:39:40.582" v="43390"/>
          <ac:spMkLst>
            <pc:docMk/>
            <pc:sldMasterMk cId="1766596067" sldId="2147483705"/>
            <ac:spMk id="223" creationId="{03329257-BB51-809E-F678-58C4CB9D28B0}"/>
          </ac:spMkLst>
        </pc:spChg>
        <pc:spChg chg="add del mod ord modVis">
          <ac:chgData name="ĐÀO TRANG" userId="361a03a9eef70802" providerId="LiveId" clId="{67B38E1A-7AE8-4165-B04B-7C3DC36CBB7C}" dt="2025-03-26T22:40:54.173" v="43574"/>
          <ac:spMkLst>
            <pc:docMk/>
            <pc:sldMasterMk cId="1766596067" sldId="2147483705"/>
            <ac:spMk id="224" creationId="{CF966CF0-B648-7BC6-03A3-47E73A302639}"/>
          </ac:spMkLst>
        </pc:spChg>
        <pc:spChg chg="add del mod ord modVis">
          <ac:chgData name="ĐÀO TRANG" userId="361a03a9eef70802" providerId="LiveId" clId="{67B38E1A-7AE8-4165-B04B-7C3DC36CBB7C}" dt="2025-03-26T22:41:08.406" v="43756"/>
          <ac:spMkLst>
            <pc:docMk/>
            <pc:sldMasterMk cId="1766596067" sldId="2147483705"/>
            <ac:spMk id="225" creationId="{C3D49046-AD00-6A4D-0303-7A6B851162E2}"/>
          </ac:spMkLst>
        </pc:spChg>
        <pc:spChg chg="add del mod ord modVis">
          <ac:chgData name="ĐÀO TRANG" userId="361a03a9eef70802" providerId="LiveId" clId="{67B38E1A-7AE8-4165-B04B-7C3DC36CBB7C}" dt="2025-03-26T22:41:22.343" v="43942"/>
          <ac:spMkLst>
            <pc:docMk/>
            <pc:sldMasterMk cId="1766596067" sldId="2147483705"/>
            <ac:spMk id="226" creationId="{11FEEB4F-98C9-86C0-03B3-0A247C47A449}"/>
          </ac:spMkLst>
        </pc:spChg>
        <pc:spChg chg="add del mod ord modVis">
          <ac:chgData name="ĐÀO TRANG" userId="361a03a9eef70802" providerId="LiveId" clId="{67B38E1A-7AE8-4165-B04B-7C3DC36CBB7C}" dt="2025-03-26T22:41:37.469" v="44130"/>
          <ac:spMkLst>
            <pc:docMk/>
            <pc:sldMasterMk cId="1766596067" sldId="2147483705"/>
            <ac:spMk id="227" creationId="{280CA503-EA09-1955-3E7A-7A7E1235DC11}"/>
          </ac:spMkLst>
        </pc:spChg>
        <pc:spChg chg="add del mod ord modVis">
          <ac:chgData name="ĐÀO TRANG" userId="361a03a9eef70802" providerId="LiveId" clId="{67B38E1A-7AE8-4165-B04B-7C3DC36CBB7C}" dt="2025-03-26T22:41:50.608" v="44315"/>
          <ac:spMkLst>
            <pc:docMk/>
            <pc:sldMasterMk cId="1766596067" sldId="2147483705"/>
            <ac:spMk id="228" creationId="{ABE6AFC7-A2B0-B20A-CD7B-2E2EF515361A}"/>
          </ac:spMkLst>
        </pc:spChg>
        <pc:spChg chg="add del mod ord modVis">
          <ac:chgData name="ĐÀO TRANG" userId="361a03a9eef70802" providerId="LiveId" clId="{67B38E1A-7AE8-4165-B04B-7C3DC36CBB7C}" dt="2025-03-26T22:42:24.982" v="44500"/>
          <ac:spMkLst>
            <pc:docMk/>
            <pc:sldMasterMk cId="1766596067" sldId="2147483705"/>
            <ac:spMk id="229" creationId="{48C9D434-9F55-B501-6B5C-998BEC5F144C}"/>
          </ac:spMkLst>
        </pc:spChg>
        <pc:spChg chg="add del mod ord modVis">
          <ac:chgData name="ĐÀO TRANG" userId="361a03a9eef70802" providerId="LiveId" clId="{67B38E1A-7AE8-4165-B04B-7C3DC36CBB7C}" dt="2025-03-26T22:42:38.290" v="44682"/>
          <ac:spMkLst>
            <pc:docMk/>
            <pc:sldMasterMk cId="1766596067" sldId="2147483705"/>
            <ac:spMk id="230" creationId="{07A0BE19-1B23-0F18-AB6B-83A184481B9B}"/>
          </ac:spMkLst>
        </pc:spChg>
        <pc:spChg chg="add del mod ord modVis">
          <ac:chgData name="ĐÀO TRANG" userId="361a03a9eef70802" providerId="LiveId" clId="{67B38E1A-7AE8-4165-B04B-7C3DC36CBB7C}" dt="2025-03-26T22:42:51.460" v="44871"/>
          <ac:spMkLst>
            <pc:docMk/>
            <pc:sldMasterMk cId="1766596067" sldId="2147483705"/>
            <ac:spMk id="231" creationId="{66D22B64-8076-6308-8886-9C321F6EA2A5}"/>
          </ac:spMkLst>
        </pc:spChg>
        <pc:spChg chg="add del mod ord modVis">
          <ac:chgData name="ĐÀO TRANG" userId="361a03a9eef70802" providerId="LiveId" clId="{67B38E1A-7AE8-4165-B04B-7C3DC36CBB7C}" dt="2025-03-26T22:43:04.641" v="45052"/>
          <ac:spMkLst>
            <pc:docMk/>
            <pc:sldMasterMk cId="1766596067" sldId="2147483705"/>
            <ac:spMk id="232" creationId="{70ABC791-9193-169C-E158-6FE7FEAD0A07}"/>
          </ac:spMkLst>
        </pc:spChg>
        <pc:spChg chg="add del mod ord modVis">
          <ac:chgData name="ĐÀO TRANG" userId="361a03a9eef70802" providerId="LiveId" clId="{67B38E1A-7AE8-4165-B04B-7C3DC36CBB7C}" dt="2025-03-26T22:43:17.942" v="45253"/>
          <ac:spMkLst>
            <pc:docMk/>
            <pc:sldMasterMk cId="1766596067" sldId="2147483705"/>
            <ac:spMk id="233" creationId="{672031E2-C69B-4F38-371D-CE5E19F07350}"/>
          </ac:spMkLst>
        </pc:spChg>
        <pc:spChg chg="add del mod ord modVis">
          <ac:chgData name="ĐÀO TRANG" userId="361a03a9eef70802" providerId="LiveId" clId="{67B38E1A-7AE8-4165-B04B-7C3DC36CBB7C}" dt="2025-03-26T22:43:31.531" v="45435"/>
          <ac:spMkLst>
            <pc:docMk/>
            <pc:sldMasterMk cId="1766596067" sldId="2147483705"/>
            <ac:spMk id="234" creationId="{7898253D-FF1F-81F1-0A22-19EB10E70077}"/>
          </ac:spMkLst>
        </pc:spChg>
        <pc:spChg chg="add del mod ord modVis">
          <ac:chgData name="ĐÀO TRANG" userId="361a03a9eef70802" providerId="LiveId" clId="{67B38E1A-7AE8-4165-B04B-7C3DC36CBB7C}" dt="2025-03-26T22:44:33.505" v="45621"/>
          <ac:spMkLst>
            <pc:docMk/>
            <pc:sldMasterMk cId="1766596067" sldId="2147483705"/>
            <ac:spMk id="235" creationId="{1D56D0E6-6171-9D53-1314-9BBE028CCA27}"/>
          </ac:spMkLst>
        </pc:spChg>
        <pc:spChg chg="add del mod ord modVis">
          <ac:chgData name="ĐÀO TRANG" userId="361a03a9eef70802" providerId="LiveId" clId="{67B38E1A-7AE8-4165-B04B-7C3DC36CBB7C}" dt="2025-03-26T22:44:48.695" v="45804"/>
          <ac:spMkLst>
            <pc:docMk/>
            <pc:sldMasterMk cId="1766596067" sldId="2147483705"/>
            <ac:spMk id="236" creationId="{27A06056-B31B-DE5C-D820-4C9C712046ED}"/>
          </ac:spMkLst>
        </pc:spChg>
        <pc:spChg chg="add del mod ord modVis">
          <ac:chgData name="ĐÀO TRANG" userId="361a03a9eef70802" providerId="LiveId" clId="{67B38E1A-7AE8-4165-B04B-7C3DC36CBB7C}" dt="2025-03-26T22:45:34.528" v="45986"/>
          <ac:spMkLst>
            <pc:docMk/>
            <pc:sldMasterMk cId="1766596067" sldId="2147483705"/>
            <ac:spMk id="237" creationId="{81C100D4-CA44-B835-5092-9568109AA49D}"/>
          </ac:spMkLst>
        </pc:spChg>
        <pc:spChg chg="add del mod ord modVis">
          <ac:chgData name="ĐÀO TRANG" userId="361a03a9eef70802" providerId="LiveId" clId="{67B38E1A-7AE8-4165-B04B-7C3DC36CBB7C}" dt="2025-03-26T22:45:49.619" v="46168"/>
          <ac:spMkLst>
            <pc:docMk/>
            <pc:sldMasterMk cId="1766596067" sldId="2147483705"/>
            <ac:spMk id="238" creationId="{8A018B6C-892D-1141-309A-9FEE3CBCF079}"/>
          </ac:spMkLst>
        </pc:spChg>
        <pc:spChg chg="add del mod ord modVis">
          <ac:chgData name="ĐÀO TRANG" userId="361a03a9eef70802" providerId="LiveId" clId="{67B38E1A-7AE8-4165-B04B-7C3DC36CBB7C}" dt="2025-03-26T22:47:54.139" v="46353"/>
          <ac:spMkLst>
            <pc:docMk/>
            <pc:sldMasterMk cId="1766596067" sldId="2147483705"/>
            <ac:spMk id="239" creationId="{5EC9B60D-0E7E-464C-D4BD-3CAB9D23D1E6}"/>
          </ac:spMkLst>
        </pc:spChg>
        <pc:spChg chg="add del mod ord modVis">
          <ac:chgData name="ĐÀO TRANG" userId="361a03a9eef70802" providerId="LiveId" clId="{67B38E1A-7AE8-4165-B04B-7C3DC36CBB7C}" dt="2025-03-26T22:48:08.769" v="46541"/>
          <ac:spMkLst>
            <pc:docMk/>
            <pc:sldMasterMk cId="1766596067" sldId="2147483705"/>
            <ac:spMk id="240" creationId="{6963334E-7514-996B-2780-4780A9FD5336}"/>
          </ac:spMkLst>
        </pc:spChg>
        <pc:spChg chg="add del mod ord modVis">
          <ac:chgData name="ĐÀO TRANG" userId="361a03a9eef70802" providerId="LiveId" clId="{67B38E1A-7AE8-4165-B04B-7C3DC36CBB7C}" dt="2025-03-26T22:48:22.358" v="46728"/>
          <ac:spMkLst>
            <pc:docMk/>
            <pc:sldMasterMk cId="1766596067" sldId="2147483705"/>
            <ac:spMk id="241" creationId="{AEB766B2-AB53-1D3F-27CC-DC107428A37D}"/>
          </ac:spMkLst>
        </pc:spChg>
        <pc:spChg chg="add del mod ord modVis">
          <ac:chgData name="ĐÀO TRANG" userId="361a03a9eef70802" providerId="LiveId" clId="{67B38E1A-7AE8-4165-B04B-7C3DC36CBB7C}" dt="2025-03-26T22:48:40.890" v="46911"/>
          <ac:spMkLst>
            <pc:docMk/>
            <pc:sldMasterMk cId="1766596067" sldId="2147483705"/>
            <ac:spMk id="242" creationId="{BE55BD4E-9ABE-44ED-7C78-EC2B6EEA948D}"/>
          </ac:spMkLst>
        </pc:spChg>
        <pc:spChg chg="add del mod ord modVis">
          <ac:chgData name="ĐÀO TRANG" userId="361a03a9eef70802" providerId="LiveId" clId="{67B38E1A-7AE8-4165-B04B-7C3DC36CBB7C}" dt="2025-03-26T22:48:54.307" v="47097"/>
          <ac:spMkLst>
            <pc:docMk/>
            <pc:sldMasterMk cId="1766596067" sldId="2147483705"/>
            <ac:spMk id="243" creationId="{A213D03C-06BE-B6CE-5E30-962E6359694B}"/>
          </ac:spMkLst>
        </pc:spChg>
        <pc:spChg chg="add del mod ord modVis">
          <ac:chgData name="ĐÀO TRANG" userId="361a03a9eef70802" providerId="LiveId" clId="{67B38E1A-7AE8-4165-B04B-7C3DC36CBB7C}" dt="2025-03-26T22:49:07.711" v="47315"/>
          <ac:spMkLst>
            <pc:docMk/>
            <pc:sldMasterMk cId="1766596067" sldId="2147483705"/>
            <ac:spMk id="244" creationId="{9D5E7D47-503A-E3E8-E8F0-7D0B8A1191D6}"/>
          </ac:spMkLst>
        </pc:spChg>
        <pc:spChg chg="add del mod ord modVis">
          <ac:chgData name="ĐÀO TRANG" userId="361a03a9eef70802" providerId="LiveId" clId="{67B38E1A-7AE8-4165-B04B-7C3DC36CBB7C}" dt="2025-03-26T22:49:21.954" v="47514"/>
          <ac:spMkLst>
            <pc:docMk/>
            <pc:sldMasterMk cId="1766596067" sldId="2147483705"/>
            <ac:spMk id="245" creationId="{B32148B1-4E97-6303-C3DF-25D0E22C6707}"/>
          </ac:spMkLst>
        </pc:spChg>
        <pc:spChg chg="add del mod ord modVis">
          <ac:chgData name="ĐÀO TRANG" userId="361a03a9eef70802" providerId="LiveId" clId="{67B38E1A-7AE8-4165-B04B-7C3DC36CBB7C}" dt="2025-03-26T22:49:36.533" v="47696"/>
          <ac:spMkLst>
            <pc:docMk/>
            <pc:sldMasterMk cId="1766596067" sldId="2147483705"/>
            <ac:spMk id="246" creationId="{A8272ACC-1EC4-E32B-C835-ACCED9F3FC19}"/>
          </ac:spMkLst>
        </pc:spChg>
        <pc:spChg chg="add del mod ord modVis">
          <ac:chgData name="ĐÀO TRANG" userId="361a03a9eef70802" providerId="LiveId" clId="{67B38E1A-7AE8-4165-B04B-7C3DC36CBB7C}" dt="2025-03-26T22:49:50.369" v="47880"/>
          <ac:spMkLst>
            <pc:docMk/>
            <pc:sldMasterMk cId="1766596067" sldId="2147483705"/>
            <ac:spMk id="247" creationId="{11C82A35-5E54-18C7-3AB1-CD061181AD9D}"/>
          </ac:spMkLst>
        </pc:spChg>
        <pc:spChg chg="add del mod ord modVis">
          <ac:chgData name="ĐÀO TRANG" userId="361a03a9eef70802" providerId="LiveId" clId="{67B38E1A-7AE8-4165-B04B-7C3DC36CBB7C}" dt="2025-03-26T22:50:03.669" v="48064"/>
          <ac:spMkLst>
            <pc:docMk/>
            <pc:sldMasterMk cId="1766596067" sldId="2147483705"/>
            <ac:spMk id="248" creationId="{2272E1E3-A96A-6A0C-D49F-C8F98BCB03F7}"/>
          </ac:spMkLst>
        </pc:spChg>
        <pc:spChg chg="add del mod ord modVis">
          <ac:chgData name="ĐÀO TRANG" userId="361a03a9eef70802" providerId="LiveId" clId="{67B38E1A-7AE8-4165-B04B-7C3DC36CBB7C}" dt="2025-03-26T22:50:18.818" v="48253"/>
          <ac:spMkLst>
            <pc:docMk/>
            <pc:sldMasterMk cId="1766596067" sldId="2147483705"/>
            <ac:spMk id="249" creationId="{9B0B2C01-E48C-FE07-DE4E-86B64C2589EE}"/>
          </ac:spMkLst>
        </pc:spChg>
        <pc:spChg chg="add del mod ord modVis">
          <ac:chgData name="ĐÀO TRANG" userId="361a03a9eef70802" providerId="LiveId" clId="{67B38E1A-7AE8-4165-B04B-7C3DC36CBB7C}" dt="2025-03-26T22:50:33.419" v="48436"/>
          <ac:spMkLst>
            <pc:docMk/>
            <pc:sldMasterMk cId="1766596067" sldId="2147483705"/>
            <ac:spMk id="250" creationId="{8FBCC614-57BB-9FA3-9AF4-678567191D81}"/>
          </ac:spMkLst>
        </pc:spChg>
        <pc:spChg chg="add del mod ord modVis">
          <ac:chgData name="ĐÀO TRANG" userId="361a03a9eef70802" providerId="LiveId" clId="{67B38E1A-7AE8-4165-B04B-7C3DC36CBB7C}" dt="2025-03-26T22:51:00.641" v="48620"/>
          <ac:spMkLst>
            <pc:docMk/>
            <pc:sldMasterMk cId="1766596067" sldId="2147483705"/>
            <ac:spMk id="251" creationId="{5F606472-9FB8-5858-5365-290E6481E4F9}"/>
          </ac:spMkLst>
        </pc:spChg>
        <pc:spChg chg="add del mod ord modVis">
          <ac:chgData name="ĐÀO TRANG" userId="361a03a9eef70802" providerId="LiveId" clId="{67B38E1A-7AE8-4165-B04B-7C3DC36CBB7C}" dt="2025-03-26T22:51:41.280" v="48802"/>
          <ac:spMkLst>
            <pc:docMk/>
            <pc:sldMasterMk cId="1766596067" sldId="2147483705"/>
            <ac:spMk id="252" creationId="{6D16662A-7509-6461-0D1A-A1931BC46888}"/>
          </ac:spMkLst>
        </pc:spChg>
        <pc:spChg chg="add del mod ord modVis">
          <ac:chgData name="ĐÀO TRANG" userId="361a03a9eef70802" providerId="LiveId" clId="{67B38E1A-7AE8-4165-B04B-7C3DC36CBB7C}" dt="2025-03-26T22:56:52.912" v="48984"/>
          <ac:spMkLst>
            <pc:docMk/>
            <pc:sldMasterMk cId="1766596067" sldId="2147483705"/>
            <ac:spMk id="253" creationId="{3F50E9C8-F8E3-7959-3F1C-DB6A173ADFF3}"/>
          </ac:spMkLst>
        </pc:spChg>
        <pc:spChg chg="add del mod ord modVis">
          <ac:chgData name="ĐÀO TRANG" userId="361a03a9eef70802" providerId="LiveId" clId="{67B38E1A-7AE8-4165-B04B-7C3DC36CBB7C}" dt="2025-03-26T22:57:09.052" v="49167"/>
          <ac:spMkLst>
            <pc:docMk/>
            <pc:sldMasterMk cId="1766596067" sldId="2147483705"/>
            <ac:spMk id="254" creationId="{7D9081AC-3257-6084-1FB1-CB5D384698D2}"/>
          </ac:spMkLst>
        </pc:spChg>
        <pc:spChg chg="add del mod ord modVis">
          <ac:chgData name="ĐÀO TRANG" userId="361a03a9eef70802" providerId="LiveId" clId="{67B38E1A-7AE8-4165-B04B-7C3DC36CBB7C}" dt="2025-03-26T22:57:22.584" v="49349"/>
          <ac:spMkLst>
            <pc:docMk/>
            <pc:sldMasterMk cId="1766596067" sldId="2147483705"/>
            <ac:spMk id="255" creationId="{D567DCEE-0553-A1C5-A001-B39CB40E7D15}"/>
          </ac:spMkLst>
        </pc:spChg>
        <pc:spChg chg="add del mod ord modVis">
          <ac:chgData name="ĐÀO TRANG" userId="361a03a9eef70802" providerId="LiveId" clId="{67B38E1A-7AE8-4165-B04B-7C3DC36CBB7C}" dt="2025-03-26T23:01:49.617" v="49532"/>
          <ac:spMkLst>
            <pc:docMk/>
            <pc:sldMasterMk cId="1766596067" sldId="2147483705"/>
            <ac:spMk id="256" creationId="{19AB43CA-5144-8B77-65D2-CF74B197FB4F}"/>
          </ac:spMkLst>
        </pc:spChg>
        <pc:spChg chg="add del mod ord modVis">
          <ac:chgData name="ĐÀO TRANG" userId="361a03a9eef70802" providerId="LiveId" clId="{67B38E1A-7AE8-4165-B04B-7C3DC36CBB7C}" dt="2025-03-26T23:02:04.516" v="49722"/>
          <ac:spMkLst>
            <pc:docMk/>
            <pc:sldMasterMk cId="1766596067" sldId="2147483705"/>
            <ac:spMk id="257" creationId="{77F7156A-3099-2CD7-4AE0-EDA8D452E038}"/>
          </ac:spMkLst>
        </pc:spChg>
        <pc:spChg chg="add del mod ord modVis">
          <ac:chgData name="ĐÀO TRANG" userId="361a03a9eef70802" providerId="LiveId" clId="{67B38E1A-7AE8-4165-B04B-7C3DC36CBB7C}" dt="2025-03-26T23:02:18.022" v="49923"/>
          <ac:spMkLst>
            <pc:docMk/>
            <pc:sldMasterMk cId="1766596067" sldId="2147483705"/>
            <ac:spMk id="258" creationId="{2ACAB7DA-EADE-A28E-6DD4-9A232FF34C05}"/>
          </ac:spMkLst>
        </pc:spChg>
        <pc:spChg chg="add del mod ord modVis">
          <ac:chgData name="ĐÀO TRANG" userId="361a03a9eef70802" providerId="LiveId" clId="{67B38E1A-7AE8-4165-B04B-7C3DC36CBB7C}" dt="2025-03-26T23:02:31.673" v="50105"/>
          <ac:spMkLst>
            <pc:docMk/>
            <pc:sldMasterMk cId="1766596067" sldId="2147483705"/>
            <ac:spMk id="259" creationId="{2C8115A8-26F7-CD8F-9324-6A8B00AE827F}"/>
          </ac:spMkLst>
        </pc:spChg>
        <pc:spChg chg="add del mod ord modVis">
          <ac:chgData name="ĐÀO TRANG" userId="361a03a9eef70802" providerId="LiveId" clId="{67B38E1A-7AE8-4165-B04B-7C3DC36CBB7C}" dt="2025-03-26T23:03:21.939" v="50292"/>
          <ac:spMkLst>
            <pc:docMk/>
            <pc:sldMasterMk cId="1766596067" sldId="2147483705"/>
            <ac:spMk id="260" creationId="{682D21DB-04CD-EEC2-14C3-E7D239DDA044}"/>
          </ac:spMkLst>
        </pc:spChg>
        <pc:spChg chg="add del mod ord modVis">
          <ac:chgData name="ĐÀO TRANG" userId="361a03a9eef70802" providerId="LiveId" clId="{67B38E1A-7AE8-4165-B04B-7C3DC36CBB7C}" dt="2025-03-26T23:03:37.233" v="50477"/>
          <ac:spMkLst>
            <pc:docMk/>
            <pc:sldMasterMk cId="1766596067" sldId="2147483705"/>
            <ac:spMk id="261" creationId="{87B271B9-FC77-D49D-3E3D-E4E5AB0532F2}"/>
          </ac:spMkLst>
        </pc:spChg>
        <pc:spChg chg="add del mod ord modVis">
          <ac:chgData name="ĐÀO TRANG" userId="361a03a9eef70802" providerId="LiveId" clId="{67B38E1A-7AE8-4165-B04B-7C3DC36CBB7C}" dt="2025-03-26T23:03:52.037" v="50662"/>
          <ac:spMkLst>
            <pc:docMk/>
            <pc:sldMasterMk cId="1766596067" sldId="2147483705"/>
            <ac:spMk id="262" creationId="{A8852331-3ACA-AAD1-D576-2490CBB64C06}"/>
          </ac:spMkLst>
        </pc:spChg>
        <pc:spChg chg="add del mod ord modVis">
          <ac:chgData name="ĐÀO TRANG" userId="361a03a9eef70802" providerId="LiveId" clId="{67B38E1A-7AE8-4165-B04B-7C3DC36CBB7C}" dt="2025-03-26T23:04:08.667" v="50850"/>
          <ac:spMkLst>
            <pc:docMk/>
            <pc:sldMasterMk cId="1766596067" sldId="2147483705"/>
            <ac:spMk id="263" creationId="{68DF53DE-F8F2-3923-0A81-50D7F9BEDC14}"/>
          </ac:spMkLst>
        </pc:spChg>
        <pc:spChg chg="add del mod ord modVis">
          <ac:chgData name="ĐÀO TRANG" userId="361a03a9eef70802" providerId="LiveId" clId="{67B38E1A-7AE8-4165-B04B-7C3DC36CBB7C}" dt="2025-03-26T23:05:09.706" v="51032"/>
          <ac:spMkLst>
            <pc:docMk/>
            <pc:sldMasterMk cId="1766596067" sldId="2147483705"/>
            <ac:spMk id="264" creationId="{27AA0AD6-3FEB-51B3-CE2C-59704B188A65}"/>
          </ac:spMkLst>
        </pc:spChg>
        <pc:spChg chg="add del mod ord modVis">
          <ac:chgData name="ĐÀO TRANG" userId="361a03a9eef70802" providerId="LiveId" clId="{67B38E1A-7AE8-4165-B04B-7C3DC36CBB7C}" dt="2025-03-26T23:09:52.937" v="51213"/>
          <ac:spMkLst>
            <pc:docMk/>
            <pc:sldMasterMk cId="1766596067" sldId="2147483705"/>
            <ac:spMk id="265" creationId="{720289DA-1B5B-5530-80A6-CD9FDAF270F2}"/>
          </ac:spMkLst>
        </pc:spChg>
        <pc:spChg chg="add del mod ord modVis">
          <ac:chgData name="ĐÀO TRANG" userId="361a03a9eef70802" providerId="LiveId" clId="{67B38E1A-7AE8-4165-B04B-7C3DC36CBB7C}" dt="2025-03-26T23:13:53.196" v="51440"/>
          <ac:spMkLst>
            <pc:docMk/>
            <pc:sldMasterMk cId="1766596067" sldId="2147483705"/>
            <ac:spMk id="266" creationId="{F2F9B13B-F60C-9769-9AE1-4A606E3933D3}"/>
          </ac:spMkLst>
        </pc:spChg>
        <pc:spChg chg="add del mod ord modVis">
          <ac:chgData name="ĐÀO TRANG" userId="361a03a9eef70802" providerId="LiveId" clId="{67B38E1A-7AE8-4165-B04B-7C3DC36CBB7C}" dt="2025-03-26T23:14:06.999" v="51664"/>
          <ac:spMkLst>
            <pc:docMk/>
            <pc:sldMasterMk cId="1766596067" sldId="2147483705"/>
            <ac:spMk id="267" creationId="{2EF64701-4B75-BC68-B28C-EFA25CFE710D}"/>
          </ac:spMkLst>
        </pc:spChg>
        <pc:spChg chg="add del mod ord modVis">
          <ac:chgData name="ĐÀO TRANG" userId="361a03a9eef70802" providerId="LiveId" clId="{67B38E1A-7AE8-4165-B04B-7C3DC36CBB7C}" dt="2025-03-26T23:14:21.035" v="51889"/>
          <ac:spMkLst>
            <pc:docMk/>
            <pc:sldMasterMk cId="1766596067" sldId="2147483705"/>
            <ac:spMk id="268" creationId="{5971D77C-A0AA-3379-0654-7ED80E5B7730}"/>
          </ac:spMkLst>
        </pc:spChg>
        <pc:spChg chg="add del mod ord modVis">
          <ac:chgData name="ĐÀO TRANG" userId="361a03a9eef70802" providerId="LiveId" clId="{67B38E1A-7AE8-4165-B04B-7C3DC36CBB7C}" dt="2025-03-26T23:14:34.677" v="52117"/>
          <ac:spMkLst>
            <pc:docMk/>
            <pc:sldMasterMk cId="1766596067" sldId="2147483705"/>
            <ac:spMk id="269" creationId="{6CD8C77B-206F-F094-C7DC-C69729EA7686}"/>
          </ac:spMkLst>
        </pc:spChg>
        <pc:spChg chg="add del mod ord modVis">
          <ac:chgData name="ĐÀO TRANG" userId="361a03a9eef70802" providerId="LiveId" clId="{67B38E1A-7AE8-4165-B04B-7C3DC36CBB7C}" dt="2025-03-26T23:15:05.230" v="52341"/>
          <ac:spMkLst>
            <pc:docMk/>
            <pc:sldMasterMk cId="1766596067" sldId="2147483705"/>
            <ac:spMk id="270" creationId="{E2182388-A556-158F-9834-EBD30DAF3D15}"/>
          </ac:spMkLst>
        </pc:spChg>
        <pc:spChg chg="add del mod ord modVis">
          <ac:chgData name="ĐÀO TRANG" userId="361a03a9eef70802" providerId="LiveId" clId="{67B38E1A-7AE8-4165-B04B-7C3DC36CBB7C}" dt="2025-03-26T23:15:18.813" v="52572"/>
          <ac:spMkLst>
            <pc:docMk/>
            <pc:sldMasterMk cId="1766596067" sldId="2147483705"/>
            <ac:spMk id="271" creationId="{369ECF96-2871-A6FC-8FC6-0272C300F645}"/>
          </ac:spMkLst>
        </pc:spChg>
        <pc:spChg chg="add del mod ord modVis">
          <ac:chgData name="ĐÀO TRANG" userId="361a03a9eef70802" providerId="LiveId" clId="{67B38E1A-7AE8-4165-B04B-7C3DC36CBB7C}" dt="2025-03-26T23:15:32.365" v="52801"/>
          <ac:spMkLst>
            <pc:docMk/>
            <pc:sldMasterMk cId="1766596067" sldId="2147483705"/>
            <ac:spMk id="272" creationId="{48635D4B-7D9E-59F3-3490-55364CF5F868}"/>
          </ac:spMkLst>
        </pc:spChg>
        <pc:spChg chg="add del mod ord modVis">
          <ac:chgData name="ĐÀO TRANG" userId="361a03a9eef70802" providerId="LiveId" clId="{67B38E1A-7AE8-4165-B04B-7C3DC36CBB7C}" dt="2025-03-26T23:15:45.886" v="53026"/>
          <ac:spMkLst>
            <pc:docMk/>
            <pc:sldMasterMk cId="1766596067" sldId="2147483705"/>
            <ac:spMk id="273" creationId="{ECD4C019-4196-8FD5-0A99-4501B4456BBE}"/>
          </ac:spMkLst>
        </pc:spChg>
        <pc:spChg chg="add del mod ord modVis">
          <ac:chgData name="ĐÀO TRANG" userId="361a03a9eef70802" providerId="LiveId" clId="{67B38E1A-7AE8-4165-B04B-7C3DC36CBB7C}" dt="2025-03-26T23:15:59.453" v="53289"/>
          <ac:spMkLst>
            <pc:docMk/>
            <pc:sldMasterMk cId="1766596067" sldId="2147483705"/>
            <ac:spMk id="274" creationId="{7D1EC9A0-E5A8-90C0-1AB3-82FAB597B32E}"/>
          </ac:spMkLst>
        </pc:spChg>
        <pc:spChg chg="add del mod ord modVis">
          <ac:chgData name="ĐÀO TRANG" userId="361a03a9eef70802" providerId="LiveId" clId="{67B38E1A-7AE8-4165-B04B-7C3DC36CBB7C}" dt="2025-03-26T23:16:13.106" v="53564"/>
          <ac:spMkLst>
            <pc:docMk/>
            <pc:sldMasterMk cId="1766596067" sldId="2147483705"/>
            <ac:spMk id="275" creationId="{3CE884F7-977B-14B5-FBF9-9F039F4B884D}"/>
          </ac:spMkLst>
        </pc:spChg>
        <pc:spChg chg="add del mod ord modVis">
          <ac:chgData name="ĐÀO TRANG" userId="361a03a9eef70802" providerId="LiveId" clId="{67B38E1A-7AE8-4165-B04B-7C3DC36CBB7C}" dt="2025-03-26T23:16:26.717" v="53823"/>
          <ac:spMkLst>
            <pc:docMk/>
            <pc:sldMasterMk cId="1766596067" sldId="2147483705"/>
            <ac:spMk id="276" creationId="{0C31A63F-E32F-BA9F-5DD9-EB565DE1B4E1}"/>
          </ac:spMkLst>
        </pc:spChg>
        <pc:spChg chg="add del mod ord modVis">
          <ac:chgData name="ĐÀO TRANG" userId="361a03a9eef70802" providerId="LiveId" clId="{67B38E1A-7AE8-4165-B04B-7C3DC36CBB7C}" dt="2025-03-26T23:16:40.315" v="54087"/>
          <ac:spMkLst>
            <pc:docMk/>
            <pc:sldMasterMk cId="1766596067" sldId="2147483705"/>
            <ac:spMk id="277" creationId="{B61F0CBF-FADB-FE7D-F22F-F3EA61B0F60E}"/>
          </ac:spMkLst>
        </pc:spChg>
        <pc:spChg chg="add del mod ord modVis">
          <ac:chgData name="ĐÀO TRANG" userId="361a03a9eef70802" providerId="LiveId" clId="{67B38E1A-7AE8-4165-B04B-7C3DC36CBB7C}" dt="2025-03-26T23:16:54.479" v="54345"/>
          <ac:spMkLst>
            <pc:docMk/>
            <pc:sldMasterMk cId="1766596067" sldId="2147483705"/>
            <ac:spMk id="278" creationId="{4C831A7D-A3C3-5E0B-5257-40A21FE99CA1}"/>
          </ac:spMkLst>
        </pc:spChg>
        <pc:spChg chg="add del mod ord modVis">
          <ac:chgData name="ĐÀO TRANG" userId="361a03a9eef70802" providerId="LiveId" clId="{67B38E1A-7AE8-4165-B04B-7C3DC36CBB7C}" dt="2025-03-26T23:17:56.233" v="54574"/>
          <ac:spMkLst>
            <pc:docMk/>
            <pc:sldMasterMk cId="1766596067" sldId="2147483705"/>
            <ac:spMk id="279" creationId="{636EFE2D-20D2-6C3B-7491-6789518EC6E0}"/>
          </ac:spMkLst>
        </pc:spChg>
        <pc:spChg chg="add del mod ord modVis">
          <ac:chgData name="ĐÀO TRANG" userId="361a03a9eef70802" providerId="LiveId" clId="{67B38E1A-7AE8-4165-B04B-7C3DC36CBB7C}" dt="2025-03-26T23:18:11.055" v="54803"/>
          <ac:spMkLst>
            <pc:docMk/>
            <pc:sldMasterMk cId="1766596067" sldId="2147483705"/>
            <ac:spMk id="280" creationId="{1F359BA9-57D1-A32D-6C67-57035DF89566}"/>
          </ac:spMkLst>
        </pc:spChg>
        <pc:spChg chg="add del mod ord modVis">
          <ac:chgData name="ĐÀO TRANG" userId="361a03a9eef70802" providerId="LiveId" clId="{67B38E1A-7AE8-4165-B04B-7C3DC36CBB7C}" dt="2025-03-26T23:18:25.334" v="55028"/>
          <ac:spMkLst>
            <pc:docMk/>
            <pc:sldMasterMk cId="1766596067" sldId="2147483705"/>
            <ac:spMk id="281" creationId="{B259E578-04BA-5EC2-E85C-77AF5E8D617B}"/>
          </ac:spMkLst>
        </pc:spChg>
        <pc:spChg chg="add del mod ord modVis">
          <ac:chgData name="ĐÀO TRANG" userId="361a03a9eef70802" providerId="LiveId" clId="{67B38E1A-7AE8-4165-B04B-7C3DC36CBB7C}" dt="2025-03-26T23:18:39.993" v="55252"/>
          <ac:spMkLst>
            <pc:docMk/>
            <pc:sldMasterMk cId="1766596067" sldId="2147483705"/>
            <ac:spMk id="282" creationId="{9FC70A7D-2D8A-1D78-075E-69EB9637A847}"/>
          </ac:spMkLst>
        </pc:spChg>
        <pc:spChg chg="add del mod ord modVis">
          <ac:chgData name="ĐÀO TRANG" userId="361a03a9eef70802" providerId="LiveId" clId="{67B38E1A-7AE8-4165-B04B-7C3DC36CBB7C}" dt="2025-03-26T23:18:53.637" v="55476"/>
          <ac:spMkLst>
            <pc:docMk/>
            <pc:sldMasterMk cId="1766596067" sldId="2147483705"/>
            <ac:spMk id="283" creationId="{7CA00AEF-0CF1-6D07-BD30-F8F76B5CFC17}"/>
          </ac:spMkLst>
        </pc:spChg>
        <pc:spChg chg="add del mod ord modVis">
          <ac:chgData name="ĐÀO TRANG" userId="361a03a9eef70802" providerId="LiveId" clId="{67B38E1A-7AE8-4165-B04B-7C3DC36CBB7C}" dt="2025-03-26T23:19:23.742" v="55700"/>
          <ac:spMkLst>
            <pc:docMk/>
            <pc:sldMasterMk cId="1766596067" sldId="2147483705"/>
            <ac:spMk id="284" creationId="{663A37FC-974B-63E2-F0A1-F23BF54FDADB}"/>
          </ac:spMkLst>
        </pc:spChg>
        <pc:spChg chg="add del mod ord modVis">
          <ac:chgData name="ĐÀO TRANG" userId="361a03a9eef70802" providerId="LiveId" clId="{67B38E1A-7AE8-4165-B04B-7C3DC36CBB7C}" dt="2025-03-26T23:20:50.814" v="55926"/>
          <ac:spMkLst>
            <pc:docMk/>
            <pc:sldMasterMk cId="1766596067" sldId="2147483705"/>
            <ac:spMk id="285" creationId="{3B3C78C4-5F88-F73E-C92C-D8A0550EEFCD}"/>
          </ac:spMkLst>
        </pc:spChg>
        <pc:spChg chg="add del mod ord modVis">
          <ac:chgData name="ĐÀO TRANG" userId="361a03a9eef70802" providerId="LiveId" clId="{67B38E1A-7AE8-4165-B04B-7C3DC36CBB7C}" dt="2025-03-26T23:40:38.308" v="56149"/>
          <ac:spMkLst>
            <pc:docMk/>
            <pc:sldMasterMk cId="1766596067" sldId="2147483705"/>
            <ac:spMk id="286" creationId="{E05C630D-F73A-FDD8-C1DA-CC373FC63ACE}"/>
          </ac:spMkLst>
        </pc:spChg>
        <pc:spChg chg="add del mod ord modVis">
          <ac:chgData name="ĐÀO TRANG" userId="361a03a9eef70802" providerId="LiveId" clId="{67B38E1A-7AE8-4165-B04B-7C3DC36CBB7C}" dt="2025-03-26T23:41:11.217" v="56452"/>
          <ac:spMkLst>
            <pc:docMk/>
            <pc:sldMasterMk cId="1766596067" sldId="2147483705"/>
            <ac:spMk id="287" creationId="{28431760-F7F7-1399-A904-F7575078FD6A}"/>
          </ac:spMkLst>
        </pc:spChg>
        <pc:spChg chg="add del mod ord modVis">
          <ac:chgData name="ĐÀO TRANG" userId="361a03a9eef70802" providerId="LiveId" clId="{67B38E1A-7AE8-4165-B04B-7C3DC36CBB7C}" dt="2025-03-26T23:41:25.723" v="56728"/>
          <ac:spMkLst>
            <pc:docMk/>
            <pc:sldMasterMk cId="1766596067" sldId="2147483705"/>
            <ac:spMk id="288" creationId="{97376D9C-CDFF-7ACA-E32C-231568936313}"/>
          </ac:spMkLst>
        </pc:spChg>
        <pc:spChg chg="add del mod ord modVis">
          <ac:chgData name="ĐÀO TRANG" userId="361a03a9eef70802" providerId="LiveId" clId="{67B38E1A-7AE8-4165-B04B-7C3DC36CBB7C}" dt="2025-03-26T23:41:53.237" v="57011"/>
          <ac:spMkLst>
            <pc:docMk/>
            <pc:sldMasterMk cId="1766596067" sldId="2147483705"/>
            <ac:spMk id="289" creationId="{BB7D5891-825C-3081-0F49-F2C965E91681}"/>
          </ac:spMkLst>
        </pc:spChg>
        <pc:spChg chg="add del mod ord modVis">
          <ac:chgData name="ĐÀO TRANG" userId="361a03a9eef70802" providerId="LiveId" clId="{67B38E1A-7AE8-4165-B04B-7C3DC36CBB7C}" dt="2025-03-26T23:42:07.755" v="57261"/>
          <ac:spMkLst>
            <pc:docMk/>
            <pc:sldMasterMk cId="1766596067" sldId="2147483705"/>
            <ac:spMk id="290" creationId="{762CC528-AAC9-3506-563C-063A9C9B8328}"/>
          </ac:spMkLst>
        </pc:spChg>
        <pc:spChg chg="add del mod ord modVis">
          <ac:chgData name="ĐÀO TRANG" userId="361a03a9eef70802" providerId="LiveId" clId="{67B38E1A-7AE8-4165-B04B-7C3DC36CBB7C}" dt="2025-03-26T23:42:22.313" v="57563"/>
          <ac:spMkLst>
            <pc:docMk/>
            <pc:sldMasterMk cId="1766596067" sldId="2147483705"/>
            <ac:spMk id="291" creationId="{A82688F9-45FC-9B96-732D-BCCE592DC34E}"/>
          </ac:spMkLst>
        </pc:spChg>
        <pc:spChg chg="add del mod ord modVis">
          <ac:chgData name="ĐÀO TRANG" userId="361a03a9eef70802" providerId="LiveId" clId="{67B38E1A-7AE8-4165-B04B-7C3DC36CBB7C}" dt="2025-03-26T23:42:35.753" v="57886"/>
          <ac:spMkLst>
            <pc:docMk/>
            <pc:sldMasterMk cId="1766596067" sldId="2147483705"/>
            <ac:spMk id="292" creationId="{BEC9E3F0-306C-A2D8-6014-DF562CF5238A}"/>
          </ac:spMkLst>
        </pc:spChg>
        <pc:spChg chg="add del mod ord modVis">
          <ac:chgData name="ĐÀO TRANG" userId="361a03a9eef70802" providerId="LiveId" clId="{67B38E1A-7AE8-4165-B04B-7C3DC36CBB7C}" dt="2025-03-26T23:42:50.082" v="58203"/>
          <ac:spMkLst>
            <pc:docMk/>
            <pc:sldMasterMk cId="1766596067" sldId="2147483705"/>
            <ac:spMk id="293" creationId="{ACB98A63-1900-CA5B-DA3B-A488EB3B2F44}"/>
          </ac:spMkLst>
        </pc:spChg>
        <pc:spChg chg="add del mod ord modVis">
          <ac:chgData name="ĐÀO TRANG" userId="361a03a9eef70802" providerId="LiveId" clId="{67B38E1A-7AE8-4165-B04B-7C3DC36CBB7C}" dt="2025-03-26T23:43:03.745" v="58538"/>
          <ac:spMkLst>
            <pc:docMk/>
            <pc:sldMasterMk cId="1766596067" sldId="2147483705"/>
            <ac:spMk id="294" creationId="{D42C2ABB-2CD3-35D4-11D6-C43DB91E9520}"/>
          </ac:spMkLst>
        </pc:spChg>
        <pc:spChg chg="add del mod ord modVis">
          <ac:chgData name="ĐÀO TRANG" userId="361a03a9eef70802" providerId="LiveId" clId="{67B38E1A-7AE8-4165-B04B-7C3DC36CBB7C}" dt="2025-03-26T23:43:17.240" v="58833"/>
          <ac:spMkLst>
            <pc:docMk/>
            <pc:sldMasterMk cId="1766596067" sldId="2147483705"/>
            <ac:spMk id="295" creationId="{9A0D8E75-E7FE-652F-90A0-A23EF03FB5F9}"/>
          </ac:spMkLst>
        </pc:spChg>
        <pc:spChg chg="add del mod ord modVis">
          <ac:chgData name="ĐÀO TRANG" userId="361a03a9eef70802" providerId="LiveId" clId="{67B38E1A-7AE8-4165-B04B-7C3DC36CBB7C}" dt="2025-03-26T23:43:44.964" v="59115"/>
          <ac:spMkLst>
            <pc:docMk/>
            <pc:sldMasterMk cId="1766596067" sldId="2147483705"/>
            <ac:spMk id="296" creationId="{08731A3E-7E3E-1182-2950-24283433BF7C}"/>
          </ac:spMkLst>
        </pc:spChg>
        <pc:spChg chg="add del mod ord modVis">
          <ac:chgData name="ĐÀO TRANG" userId="361a03a9eef70802" providerId="LiveId" clId="{67B38E1A-7AE8-4165-B04B-7C3DC36CBB7C}" dt="2025-03-26T23:43:58.478" v="59447"/>
          <ac:spMkLst>
            <pc:docMk/>
            <pc:sldMasterMk cId="1766596067" sldId="2147483705"/>
            <ac:spMk id="297" creationId="{33B65131-747F-064C-D408-DDEAFDAB0CC9}"/>
          </ac:spMkLst>
        </pc:spChg>
        <pc:spChg chg="add del mod ord modVis">
          <ac:chgData name="ĐÀO TRANG" userId="361a03a9eef70802" providerId="LiveId" clId="{67B38E1A-7AE8-4165-B04B-7C3DC36CBB7C}" dt="2025-03-26T23:44:28.480" v="59705"/>
          <ac:spMkLst>
            <pc:docMk/>
            <pc:sldMasterMk cId="1766596067" sldId="2147483705"/>
            <ac:spMk id="298" creationId="{55D9B000-1D07-48ED-3106-3631F46A2676}"/>
          </ac:spMkLst>
        </pc:spChg>
        <pc:spChg chg="add del mod ord modVis">
          <ac:chgData name="ĐÀO TRANG" userId="361a03a9eef70802" providerId="LiveId" clId="{67B38E1A-7AE8-4165-B04B-7C3DC36CBB7C}" dt="2025-03-26T23:44:43.244" v="59964"/>
          <ac:spMkLst>
            <pc:docMk/>
            <pc:sldMasterMk cId="1766596067" sldId="2147483705"/>
            <ac:spMk id="299" creationId="{ACCFC4EC-7543-F430-448F-16BBE2303615}"/>
          </ac:spMkLst>
        </pc:spChg>
        <pc:spChg chg="add del mod ord modVis">
          <ac:chgData name="ĐÀO TRANG" userId="361a03a9eef70802" providerId="LiveId" clId="{67B38E1A-7AE8-4165-B04B-7C3DC36CBB7C}" dt="2025-03-26T23:44:56.711" v="60222"/>
          <ac:spMkLst>
            <pc:docMk/>
            <pc:sldMasterMk cId="1766596067" sldId="2147483705"/>
            <ac:spMk id="300" creationId="{8CD7BDCA-E99D-3E7B-3B5D-05217885CDB9}"/>
          </ac:spMkLst>
        </pc:spChg>
        <pc:spChg chg="add del mod ord modVis">
          <ac:chgData name="ĐÀO TRANG" userId="361a03a9eef70802" providerId="LiveId" clId="{67B38E1A-7AE8-4165-B04B-7C3DC36CBB7C}" dt="2025-03-26T23:45:10.669" v="60479"/>
          <ac:spMkLst>
            <pc:docMk/>
            <pc:sldMasterMk cId="1766596067" sldId="2147483705"/>
            <ac:spMk id="301" creationId="{32A1732E-CA95-A208-A6E8-607CF80BEC2F}"/>
          </ac:spMkLst>
        </pc:spChg>
        <pc:spChg chg="add del mod ord modVis">
          <ac:chgData name="ĐÀO TRANG" userId="361a03a9eef70802" providerId="LiveId" clId="{67B38E1A-7AE8-4165-B04B-7C3DC36CBB7C}" dt="2025-03-26T23:52:03.292" v="60735"/>
          <ac:spMkLst>
            <pc:docMk/>
            <pc:sldMasterMk cId="1766596067" sldId="2147483705"/>
            <ac:spMk id="302" creationId="{1DDF4DB3-55D4-25E8-712A-8DCD420F9C64}"/>
          </ac:spMkLst>
        </pc:spChg>
        <pc:spChg chg="add del mod ord modVis">
          <ac:chgData name="ĐÀO TRANG" userId="361a03a9eef70802" providerId="LiveId" clId="{67B38E1A-7AE8-4165-B04B-7C3DC36CBB7C}" dt="2025-03-26T23:52:14.558" v="60991"/>
          <ac:spMkLst>
            <pc:docMk/>
            <pc:sldMasterMk cId="1766596067" sldId="2147483705"/>
            <ac:spMk id="303" creationId="{3B5F5A08-3251-306C-317F-8B41F035A62C}"/>
          </ac:spMkLst>
        </pc:spChg>
        <pc:spChg chg="add del mod ord modVis">
          <ac:chgData name="ĐÀO TRANG" userId="361a03a9eef70802" providerId="LiveId" clId="{67B38E1A-7AE8-4165-B04B-7C3DC36CBB7C}" dt="2025-03-26T23:57:38.594" v="61249"/>
          <ac:spMkLst>
            <pc:docMk/>
            <pc:sldMasterMk cId="1766596067" sldId="2147483705"/>
            <ac:spMk id="304" creationId="{C3B81F45-554B-2CE3-8CB4-603342DA35F3}"/>
          </ac:spMkLst>
        </pc:spChg>
        <pc:spChg chg="add del mod ord modVis">
          <ac:chgData name="ĐÀO TRANG" userId="361a03a9eef70802" providerId="LiveId" clId="{67B38E1A-7AE8-4165-B04B-7C3DC36CBB7C}" dt="2025-03-26T23:58:59.060" v="61521" actId="478"/>
          <ac:spMkLst>
            <pc:docMk/>
            <pc:sldMasterMk cId="1766596067" sldId="2147483705"/>
            <ac:spMk id="305" creationId="{0D095607-524B-C88B-3786-ADAD8E8D8C08}"/>
          </ac:spMkLst>
        </pc:spChg>
        <pc:spChg chg="del mod ord modVis">
          <ac:chgData name="ĐÀO TRANG" userId="361a03a9eef70802" providerId="LiveId" clId="{67B38E1A-7AE8-4165-B04B-7C3DC36CBB7C}" dt="2025-03-26T23:59:09.720" v="61691"/>
          <ac:spMkLst>
            <pc:docMk/>
            <pc:sldMasterMk cId="1766596067" sldId="2147483705"/>
            <ac:spMk id="306" creationId="{15E69FB1-7195-2CF6-2632-49DF7B234394}"/>
          </ac:spMkLst>
        </pc:spChg>
        <pc:spChg chg="add del mod ord modVis">
          <ac:chgData name="ĐÀO TRANG" userId="361a03a9eef70802" providerId="LiveId" clId="{67B38E1A-7AE8-4165-B04B-7C3DC36CBB7C}" dt="2025-03-27T00:00:38.269" v="62005"/>
          <ac:spMkLst>
            <pc:docMk/>
            <pc:sldMasterMk cId="1766596067" sldId="2147483705"/>
            <ac:spMk id="307" creationId="{6F89FD07-53A3-2F31-910E-160DD908036C}"/>
          </ac:spMkLst>
        </pc:spChg>
        <pc:spChg chg="add del mod ord modVis">
          <ac:chgData name="ĐÀO TRANG" userId="361a03a9eef70802" providerId="LiveId" clId="{67B38E1A-7AE8-4165-B04B-7C3DC36CBB7C}" dt="2025-03-27T00:00:52.949" v="62331"/>
          <ac:spMkLst>
            <pc:docMk/>
            <pc:sldMasterMk cId="1766596067" sldId="2147483705"/>
            <ac:spMk id="308" creationId="{5F360801-889A-9E84-1625-C1BD85DC4FBB}"/>
          </ac:spMkLst>
        </pc:spChg>
        <pc:spChg chg="add del mod ord modVis">
          <ac:chgData name="ĐÀO TRANG" userId="361a03a9eef70802" providerId="LiveId" clId="{67B38E1A-7AE8-4165-B04B-7C3DC36CBB7C}" dt="2025-03-27T00:01:07.398" v="62663"/>
          <ac:spMkLst>
            <pc:docMk/>
            <pc:sldMasterMk cId="1766596067" sldId="2147483705"/>
            <ac:spMk id="309" creationId="{EB88B9D0-5879-4A68-6BA6-A7036AC397B5}"/>
          </ac:spMkLst>
        </pc:spChg>
        <pc:spChg chg="add del mod ord modVis">
          <ac:chgData name="ĐÀO TRANG" userId="361a03a9eef70802" providerId="LiveId" clId="{67B38E1A-7AE8-4165-B04B-7C3DC36CBB7C}" dt="2025-03-27T00:01:21.966" v="63038"/>
          <ac:spMkLst>
            <pc:docMk/>
            <pc:sldMasterMk cId="1766596067" sldId="2147483705"/>
            <ac:spMk id="310" creationId="{13B21C23-2BA5-E634-0DBC-EF8CE39B0B51}"/>
          </ac:spMkLst>
        </pc:spChg>
        <pc:spChg chg="add del mod ord modVis">
          <ac:chgData name="ĐÀO TRANG" userId="361a03a9eef70802" providerId="LiveId" clId="{67B38E1A-7AE8-4165-B04B-7C3DC36CBB7C}" dt="2025-03-27T00:01:36.476" v="63388"/>
          <ac:spMkLst>
            <pc:docMk/>
            <pc:sldMasterMk cId="1766596067" sldId="2147483705"/>
            <ac:spMk id="311" creationId="{6517D51E-1766-AB14-1F86-08D1F12018F0}"/>
          </ac:spMkLst>
        </pc:spChg>
        <pc:spChg chg="add del mod ord modVis">
          <ac:chgData name="ĐÀO TRANG" userId="361a03a9eef70802" providerId="LiveId" clId="{67B38E1A-7AE8-4165-B04B-7C3DC36CBB7C}" dt="2025-03-27T00:01:51.005" v="63706"/>
          <ac:spMkLst>
            <pc:docMk/>
            <pc:sldMasterMk cId="1766596067" sldId="2147483705"/>
            <ac:spMk id="312" creationId="{6EBB0C5A-41DD-0C67-BC70-9C84D307ABD8}"/>
          </ac:spMkLst>
        </pc:spChg>
        <pc:spChg chg="add del mod ord modVis">
          <ac:chgData name="ĐÀO TRANG" userId="361a03a9eef70802" providerId="LiveId" clId="{67B38E1A-7AE8-4165-B04B-7C3DC36CBB7C}" dt="2025-03-27T00:02:06.445" v="64019"/>
          <ac:spMkLst>
            <pc:docMk/>
            <pc:sldMasterMk cId="1766596067" sldId="2147483705"/>
            <ac:spMk id="313" creationId="{26E915FF-9692-1A8D-C8FD-BBAB94974EF2}"/>
          </ac:spMkLst>
        </pc:spChg>
        <pc:spChg chg="add del mod ord modVis">
          <ac:chgData name="ĐÀO TRANG" userId="361a03a9eef70802" providerId="LiveId" clId="{67B38E1A-7AE8-4165-B04B-7C3DC36CBB7C}" dt="2025-03-27T00:02:21.389" v="64347"/>
          <ac:spMkLst>
            <pc:docMk/>
            <pc:sldMasterMk cId="1766596067" sldId="2147483705"/>
            <ac:spMk id="314" creationId="{95385EBB-3CFD-5DB8-44F9-3B0E28145FD6}"/>
          </ac:spMkLst>
        </pc:spChg>
        <pc:spChg chg="add del mod ord modVis">
          <ac:chgData name="ĐÀO TRANG" userId="361a03a9eef70802" providerId="LiveId" clId="{67B38E1A-7AE8-4165-B04B-7C3DC36CBB7C}" dt="2025-03-27T00:04:06.963" v="64657"/>
          <ac:spMkLst>
            <pc:docMk/>
            <pc:sldMasterMk cId="1766596067" sldId="2147483705"/>
            <ac:spMk id="315" creationId="{5B8C8A2E-3F08-080D-1EE7-56A1A9F4D074}"/>
          </ac:spMkLst>
        </pc:spChg>
        <pc:spChg chg="add del mod ord modVis">
          <ac:chgData name="ĐÀO TRANG" userId="361a03a9eef70802" providerId="LiveId" clId="{67B38E1A-7AE8-4165-B04B-7C3DC36CBB7C}" dt="2025-03-27T00:04:21.717" v="64968"/>
          <ac:spMkLst>
            <pc:docMk/>
            <pc:sldMasterMk cId="1766596067" sldId="2147483705"/>
            <ac:spMk id="316" creationId="{23F46C00-5012-FB58-FFE2-AB5C7C612300}"/>
          </ac:spMkLst>
        </pc:spChg>
        <pc:spChg chg="add del mod ord modVis">
          <ac:chgData name="ĐÀO TRANG" userId="361a03a9eef70802" providerId="LiveId" clId="{67B38E1A-7AE8-4165-B04B-7C3DC36CBB7C}" dt="2025-03-27T00:04:36.204" v="65281"/>
          <ac:spMkLst>
            <pc:docMk/>
            <pc:sldMasterMk cId="1766596067" sldId="2147483705"/>
            <ac:spMk id="317" creationId="{E8D3B633-54B8-72CE-4ADF-9945FEE07CAE}"/>
          </ac:spMkLst>
        </pc:spChg>
        <pc:spChg chg="add del mod ord modVis">
          <ac:chgData name="ĐÀO TRANG" userId="361a03a9eef70802" providerId="LiveId" clId="{67B38E1A-7AE8-4165-B04B-7C3DC36CBB7C}" dt="2025-03-27T00:04:51.053" v="65592"/>
          <ac:spMkLst>
            <pc:docMk/>
            <pc:sldMasterMk cId="1766596067" sldId="2147483705"/>
            <ac:spMk id="318" creationId="{D34BF40D-5245-7233-F07D-0D8DAB7FBC8B}"/>
          </ac:spMkLst>
        </pc:spChg>
        <pc:spChg chg="add del mod ord modVis">
          <ac:chgData name="ĐÀO TRANG" userId="361a03a9eef70802" providerId="LiveId" clId="{67B38E1A-7AE8-4165-B04B-7C3DC36CBB7C}" dt="2025-03-27T00:05:05.770" v="65903"/>
          <ac:spMkLst>
            <pc:docMk/>
            <pc:sldMasterMk cId="1766596067" sldId="2147483705"/>
            <ac:spMk id="319" creationId="{3002D1B1-2B5F-339F-BE7A-EB3893969260}"/>
          </ac:spMkLst>
        </pc:spChg>
        <pc:spChg chg="add del mod ord modVis">
          <ac:chgData name="ĐÀO TRANG" userId="361a03a9eef70802" providerId="LiveId" clId="{67B38E1A-7AE8-4165-B04B-7C3DC36CBB7C}" dt="2025-03-27T00:05:21.935" v="66213"/>
          <ac:spMkLst>
            <pc:docMk/>
            <pc:sldMasterMk cId="1766596067" sldId="2147483705"/>
            <ac:spMk id="320" creationId="{A43BFB66-59F8-11B8-645E-BAFD892606C2}"/>
          </ac:spMkLst>
        </pc:spChg>
        <pc:spChg chg="add del mod ord modVis">
          <ac:chgData name="ĐÀO TRANG" userId="361a03a9eef70802" providerId="LiveId" clId="{67B38E1A-7AE8-4165-B04B-7C3DC36CBB7C}" dt="2025-03-27T00:06:03.653" v="66525"/>
          <ac:spMkLst>
            <pc:docMk/>
            <pc:sldMasterMk cId="1766596067" sldId="2147483705"/>
            <ac:spMk id="321" creationId="{DBDA5B7D-8927-1629-248B-40186F0D16CD}"/>
          </ac:spMkLst>
        </pc:spChg>
        <pc:spChg chg="add del mod ord modVis">
          <ac:chgData name="ĐÀO TRANG" userId="361a03a9eef70802" providerId="LiveId" clId="{67B38E1A-7AE8-4165-B04B-7C3DC36CBB7C}" dt="2025-03-27T00:06:18.769" v="66837"/>
          <ac:spMkLst>
            <pc:docMk/>
            <pc:sldMasterMk cId="1766596067" sldId="2147483705"/>
            <ac:spMk id="322" creationId="{A39F7B4B-39AF-8A88-DF9A-6CD249BCD52D}"/>
          </ac:spMkLst>
        </pc:spChg>
        <pc:spChg chg="add del mod ord modVis">
          <ac:chgData name="ĐÀO TRANG" userId="361a03a9eef70802" providerId="LiveId" clId="{67B38E1A-7AE8-4165-B04B-7C3DC36CBB7C}" dt="2025-03-27T00:11:24.041" v="67152"/>
          <ac:spMkLst>
            <pc:docMk/>
            <pc:sldMasterMk cId="1766596067" sldId="2147483705"/>
            <ac:spMk id="323" creationId="{B56B1E98-9219-E741-CF25-FA2D9D3765B0}"/>
          </ac:spMkLst>
        </pc:spChg>
        <pc:spChg chg="add del mod ord modVis">
          <ac:chgData name="ĐÀO TRANG" userId="361a03a9eef70802" providerId="LiveId" clId="{67B38E1A-7AE8-4165-B04B-7C3DC36CBB7C}" dt="2025-03-27T00:11:40.197" v="67463"/>
          <ac:spMkLst>
            <pc:docMk/>
            <pc:sldMasterMk cId="1766596067" sldId="2147483705"/>
            <ac:spMk id="324" creationId="{82F56BE9-1A7B-B26C-336F-5DAA033E8506}"/>
          </ac:spMkLst>
        </pc:spChg>
        <pc:spChg chg="add del mod ord modVis">
          <ac:chgData name="ĐÀO TRANG" userId="361a03a9eef70802" providerId="LiveId" clId="{67B38E1A-7AE8-4165-B04B-7C3DC36CBB7C}" dt="2025-03-27T00:11:55.107" v="67774"/>
          <ac:spMkLst>
            <pc:docMk/>
            <pc:sldMasterMk cId="1766596067" sldId="2147483705"/>
            <ac:spMk id="325" creationId="{3B8659AD-4B2D-E5B5-96AE-5C7C334A361D}"/>
          </ac:spMkLst>
        </pc:spChg>
        <pc:spChg chg="add del mod ord modVis">
          <ac:chgData name="ĐÀO TRANG" userId="361a03a9eef70802" providerId="LiveId" clId="{67B38E1A-7AE8-4165-B04B-7C3DC36CBB7C}" dt="2025-03-27T00:12:09.401" v="68086"/>
          <ac:spMkLst>
            <pc:docMk/>
            <pc:sldMasterMk cId="1766596067" sldId="2147483705"/>
            <ac:spMk id="326" creationId="{8B2EBEA8-DDF5-30AB-73AF-6DCDFFB5B536}"/>
          </ac:spMkLst>
        </pc:spChg>
        <pc:spChg chg="add del mod ord modVis">
          <ac:chgData name="ĐÀO TRANG" userId="361a03a9eef70802" providerId="LiveId" clId="{67B38E1A-7AE8-4165-B04B-7C3DC36CBB7C}" dt="2025-03-27T00:13:06.204" v="68397"/>
          <ac:spMkLst>
            <pc:docMk/>
            <pc:sldMasterMk cId="1766596067" sldId="2147483705"/>
            <ac:spMk id="327" creationId="{327B8F7B-BDE9-C0C9-790A-F566A9FDC627}"/>
          </ac:spMkLst>
        </pc:spChg>
        <pc:spChg chg="add del mod ord modVis">
          <ac:chgData name="ĐÀO TRANG" userId="361a03a9eef70802" providerId="LiveId" clId="{67B38E1A-7AE8-4165-B04B-7C3DC36CBB7C}" dt="2025-03-27T00:13:20.322" v="68708"/>
          <ac:spMkLst>
            <pc:docMk/>
            <pc:sldMasterMk cId="1766596067" sldId="2147483705"/>
            <ac:spMk id="328" creationId="{1D92B51D-A8A0-C586-9C44-4C95BA9866B8}"/>
          </ac:spMkLst>
        </pc:spChg>
        <pc:spChg chg="add del mod ord modVis">
          <ac:chgData name="ĐÀO TRANG" userId="361a03a9eef70802" providerId="LiveId" clId="{67B38E1A-7AE8-4165-B04B-7C3DC36CBB7C}" dt="2025-03-27T00:13:54.168" v="69019"/>
          <ac:spMkLst>
            <pc:docMk/>
            <pc:sldMasterMk cId="1766596067" sldId="2147483705"/>
            <ac:spMk id="329" creationId="{2CD20444-2C92-1B1E-239E-71C73CEC660B}"/>
          </ac:spMkLst>
        </pc:spChg>
        <pc:spChg chg="add del mod ord modVis">
          <ac:chgData name="ĐÀO TRANG" userId="361a03a9eef70802" providerId="LiveId" clId="{67B38E1A-7AE8-4165-B04B-7C3DC36CBB7C}" dt="2025-03-27T00:15:06.707" v="69330"/>
          <ac:spMkLst>
            <pc:docMk/>
            <pc:sldMasterMk cId="1766596067" sldId="2147483705"/>
            <ac:spMk id="330" creationId="{B355082E-95EA-B8F6-9071-2D501186F1A8}"/>
          </ac:spMkLst>
        </pc:spChg>
        <pc:spChg chg="add del mod ord modVis">
          <ac:chgData name="ĐÀO TRANG" userId="361a03a9eef70802" providerId="LiveId" clId="{67B38E1A-7AE8-4165-B04B-7C3DC36CBB7C}" dt="2025-03-27T00:15:23.231" v="69642"/>
          <ac:spMkLst>
            <pc:docMk/>
            <pc:sldMasterMk cId="1766596067" sldId="2147483705"/>
            <ac:spMk id="331" creationId="{B29C74E4-7B59-1876-455A-9803825102F5}"/>
          </ac:spMkLst>
        </pc:spChg>
        <pc:spChg chg="add del mod ord modVis">
          <ac:chgData name="ĐÀO TRANG" userId="361a03a9eef70802" providerId="LiveId" clId="{67B38E1A-7AE8-4165-B04B-7C3DC36CBB7C}" dt="2025-03-27T00:15:37.434" v="69953"/>
          <ac:spMkLst>
            <pc:docMk/>
            <pc:sldMasterMk cId="1766596067" sldId="2147483705"/>
            <ac:spMk id="332" creationId="{4EEBC928-5AF0-BCD3-5831-056A20498B9C}"/>
          </ac:spMkLst>
        </pc:spChg>
        <pc:spChg chg="add del mod ord modVis">
          <ac:chgData name="ĐÀO TRANG" userId="361a03a9eef70802" providerId="LiveId" clId="{67B38E1A-7AE8-4165-B04B-7C3DC36CBB7C}" dt="2025-03-27T00:16:29.796" v="70264"/>
          <ac:spMkLst>
            <pc:docMk/>
            <pc:sldMasterMk cId="1766596067" sldId="2147483705"/>
            <ac:spMk id="333" creationId="{1265E98F-6152-685D-FFFF-AC1D28CB30FC}"/>
          </ac:spMkLst>
        </pc:spChg>
        <pc:spChg chg="add del mod ord modVis">
          <ac:chgData name="ĐÀO TRANG" userId="361a03a9eef70802" providerId="LiveId" clId="{67B38E1A-7AE8-4165-B04B-7C3DC36CBB7C}" dt="2025-03-27T00:19:03.884" v="70612"/>
          <ac:spMkLst>
            <pc:docMk/>
            <pc:sldMasterMk cId="1766596067" sldId="2147483705"/>
            <ac:spMk id="334" creationId="{EF4A862D-B975-60ED-6406-DB8682770B6D}"/>
          </ac:spMkLst>
        </pc:spChg>
        <pc:spChg chg="add del mod ord modVis">
          <ac:chgData name="ĐÀO TRANG" userId="361a03a9eef70802" providerId="LiveId" clId="{67B38E1A-7AE8-4165-B04B-7C3DC36CBB7C}" dt="2025-03-27T00:19:18.141" v="70948"/>
          <ac:spMkLst>
            <pc:docMk/>
            <pc:sldMasterMk cId="1766596067" sldId="2147483705"/>
            <ac:spMk id="335" creationId="{59F825F6-A9F5-3AA8-674D-2B5FC650651B}"/>
          </ac:spMkLst>
        </pc:spChg>
        <pc:spChg chg="add del mod ord modVis">
          <ac:chgData name="ĐÀO TRANG" userId="361a03a9eef70802" providerId="LiveId" clId="{67B38E1A-7AE8-4165-B04B-7C3DC36CBB7C}" dt="2025-03-27T00:19:32.665" v="71261"/>
          <ac:spMkLst>
            <pc:docMk/>
            <pc:sldMasterMk cId="1766596067" sldId="2147483705"/>
            <ac:spMk id="336" creationId="{DF3C809C-924C-3AEB-4696-C500A1A848EC}"/>
          </ac:spMkLst>
        </pc:spChg>
        <pc:spChg chg="add del mod ord modVis">
          <ac:chgData name="ĐÀO TRANG" userId="361a03a9eef70802" providerId="LiveId" clId="{67B38E1A-7AE8-4165-B04B-7C3DC36CBB7C}" dt="2025-03-27T00:19:48.976" v="71572"/>
          <ac:spMkLst>
            <pc:docMk/>
            <pc:sldMasterMk cId="1766596067" sldId="2147483705"/>
            <ac:spMk id="337" creationId="{719D9E4D-8D63-4487-FA2F-799AD3B29800}"/>
          </ac:spMkLst>
        </pc:spChg>
        <pc:spChg chg="add del mod ord modVis">
          <ac:chgData name="ĐÀO TRANG" userId="361a03a9eef70802" providerId="LiveId" clId="{67B38E1A-7AE8-4165-B04B-7C3DC36CBB7C}" dt="2025-03-27T00:20:55.746" v="71884"/>
          <ac:spMkLst>
            <pc:docMk/>
            <pc:sldMasterMk cId="1766596067" sldId="2147483705"/>
            <ac:spMk id="338" creationId="{CA8F623D-A2AC-3405-88D9-3AA4BA0361E6}"/>
          </ac:spMkLst>
        </pc:spChg>
        <pc:spChg chg="add del mod ord modVis">
          <ac:chgData name="ĐÀO TRANG" userId="361a03a9eef70802" providerId="LiveId" clId="{67B38E1A-7AE8-4165-B04B-7C3DC36CBB7C}" dt="2025-03-27T00:21:10.082" v="72209"/>
          <ac:spMkLst>
            <pc:docMk/>
            <pc:sldMasterMk cId="1766596067" sldId="2147483705"/>
            <ac:spMk id="339" creationId="{B19F44CE-9FFB-09FE-3136-4F231A467C57}"/>
          </ac:spMkLst>
        </pc:spChg>
        <pc:spChg chg="add del mod ord modVis">
          <ac:chgData name="ĐÀO TRANG" userId="361a03a9eef70802" providerId="LiveId" clId="{67B38E1A-7AE8-4165-B04B-7C3DC36CBB7C}" dt="2025-03-27T00:21:24.484" v="72589"/>
          <ac:spMkLst>
            <pc:docMk/>
            <pc:sldMasterMk cId="1766596067" sldId="2147483705"/>
            <ac:spMk id="340" creationId="{0C8215E6-5243-28D2-12F2-1087B03EACF5}"/>
          </ac:spMkLst>
        </pc:spChg>
        <pc:spChg chg="add del mod ord modVis">
          <ac:chgData name="ĐÀO TRANG" userId="361a03a9eef70802" providerId="LiveId" clId="{67B38E1A-7AE8-4165-B04B-7C3DC36CBB7C}" dt="2025-03-27T00:21:38.497" v="72951"/>
          <ac:spMkLst>
            <pc:docMk/>
            <pc:sldMasterMk cId="1766596067" sldId="2147483705"/>
            <ac:spMk id="341" creationId="{2777E716-26E7-3325-69CB-3FBE34D6B94D}"/>
          </ac:spMkLst>
        </pc:spChg>
        <pc:spChg chg="add del mod ord modVis">
          <ac:chgData name="ĐÀO TRANG" userId="361a03a9eef70802" providerId="LiveId" clId="{67B38E1A-7AE8-4165-B04B-7C3DC36CBB7C}" dt="2025-03-27T00:21:52.873" v="73274"/>
          <ac:spMkLst>
            <pc:docMk/>
            <pc:sldMasterMk cId="1766596067" sldId="2147483705"/>
            <ac:spMk id="342" creationId="{BA263CE2-EC4E-C4AC-A642-B9EA4734DAEB}"/>
          </ac:spMkLst>
        </pc:spChg>
        <pc:spChg chg="add del mod ord modVis">
          <ac:chgData name="ĐÀO TRANG" userId="361a03a9eef70802" providerId="LiveId" clId="{67B38E1A-7AE8-4165-B04B-7C3DC36CBB7C}" dt="2025-03-27T00:22:07.014" v="73599"/>
          <ac:spMkLst>
            <pc:docMk/>
            <pc:sldMasterMk cId="1766596067" sldId="2147483705"/>
            <ac:spMk id="343" creationId="{F022420A-A0FD-822C-0F95-0B86469A5B51}"/>
          </ac:spMkLst>
        </pc:spChg>
        <pc:spChg chg="add del mod ord modVis">
          <ac:chgData name="ĐÀO TRANG" userId="361a03a9eef70802" providerId="LiveId" clId="{67B38E1A-7AE8-4165-B04B-7C3DC36CBB7C}" dt="2025-03-27T00:22:21.103" v="73914"/>
          <ac:spMkLst>
            <pc:docMk/>
            <pc:sldMasterMk cId="1766596067" sldId="2147483705"/>
            <ac:spMk id="344" creationId="{0BA93E32-4319-BB5D-AB10-3999176D6C96}"/>
          </ac:spMkLst>
        </pc:spChg>
        <pc:spChg chg="add del mod ord modVis">
          <ac:chgData name="ĐÀO TRANG" userId="361a03a9eef70802" providerId="LiveId" clId="{67B38E1A-7AE8-4165-B04B-7C3DC36CBB7C}" dt="2025-03-27T00:23:04.716" v="74281"/>
          <ac:spMkLst>
            <pc:docMk/>
            <pc:sldMasterMk cId="1766596067" sldId="2147483705"/>
            <ac:spMk id="345" creationId="{B5D6991A-A327-B571-EB77-DBAA5A2CA6FD}"/>
          </ac:spMkLst>
        </pc:spChg>
        <pc:spChg chg="add del mod ord modVis">
          <ac:chgData name="ĐÀO TRANG" userId="361a03a9eef70802" providerId="LiveId" clId="{67B38E1A-7AE8-4165-B04B-7C3DC36CBB7C}" dt="2025-03-27T00:23:19.021" v="74611"/>
          <ac:spMkLst>
            <pc:docMk/>
            <pc:sldMasterMk cId="1766596067" sldId="2147483705"/>
            <ac:spMk id="346" creationId="{DF96B157-3E2D-2051-EF90-DA6854A197B6}"/>
          </ac:spMkLst>
        </pc:spChg>
        <pc:spChg chg="add del mod ord modVis">
          <ac:chgData name="ĐÀO TRANG" userId="361a03a9eef70802" providerId="LiveId" clId="{67B38E1A-7AE8-4165-B04B-7C3DC36CBB7C}" dt="2025-03-27T00:23:33.390" v="74932"/>
          <ac:spMkLst>
            <pc:docMk/>
            <pc:sldMasterMk cId="1766596067" sldId="2147483705"/>
            <ac:spMk id="347" creationId="{681FE92F-56B1-464B-4E24-E5DD8C08D508}"/>
          </ac:spMkLst>
        </pc:spChg>
        <pc:spChg chg="add del mod ord modVis">
          <ac:chgData name="ĐÀO TRANG" userId="361a03a9eef70802" providerId="LiveId" clId="{67B38E1A-7AE8-4165-B04B-7C3DC36CBB7C}" dt="2025-03-27T00:23:47.398" v="75286"/>
          <ac:spMkLst>
            <pc:docMk/>
            <pc:sldMasterMk cId="1766596067" sldId="2147483705"/>
            <ac:spMk id="348" creationId="{BACDAE56-F006-AFAF-DF14-1E464860A5F1}"/>
          </ac:spMkLst>
        </pc:spChg>
        <pc:spChg chg="add del mod ord modVis">
          <ac:chgData name="ĐÀO TRANG" userId="361a03a9eef70802" providerId="LiveId" clId="{67B38E1A-7AE8-4165-B04B-7C3DC36CBB7C}" dt="2025-03-27T00:24:01.507" v="75608"/>
          <ac:spMkLst>
            <pc:docMk/>
            <pc:sldMasterMk cId="1766596067" sldId="2147483705"/>
            <ac:spMk id="349" creationId="{DFC8402C-6961-AAA1-6446-E69459D05D9A}"/>
          </ac:spMkLst>
        </pc:spChg>
        <pc:spChg chg="add del mod ord modVis">
          <ac:chgData name="ĐÀO TRANG" userId="361a03a9eef70802" providerId="LiveId" clId="{67B38E1A-7AE8-4165-B04B-7C3DC36CBB7C}" dt="2025-03-27T00:24:16.105" v="75968"/>
          <ac:spMkLst>
            <pc:docMk/>
            <pc:sldMasterMk cId="1766596067" sldId="2147483705"/>
            <ac:spMk id="350" creationId="{FA32C152-7AD9-98CA-E939-F3905C842ED2}"/>
          </ac:spMkLst>
        </pc:spChg>
        <pc:spChg chg="add del mod ord modVis">
          <ac:chgData name="ĐÀO TRANG" userId="361a03a9eef70802" providerId="LiveId" clId="{67B38E1A-7AE8-4165-B04B-7C3DC36CBB7C}" dt="2025-03-27T00:24:30.244" v="76347"/>
          <ac:spMkLst>
            <pc:docMk/>
            <pc:sldMasterMk cId="1766596067" sldId="2147483705"/>
            <ac:spMk id="351" creationId="{DDBD23C4-F150-60AE-ECF4-CAA24722469A}"/>
          </ac:spMkLst>
        </pc:spChg>
        <pc:spChg chg="add del mod ord modVis">
          <ac:chgData name="ĐÀO TRANG" userId="361a03a9eef70802" providerId="LiveId" clId="{67B38E1A-7AE8-4165-B04B-7C3DC36CBB7C}" dt="2025-03-27T00:24:44.415" v="76747"/>
          <ac:spMkLst>
            <pc:docMk/>
            <pc:sldMasterMk cId="1766596067" sldId="2147483705"/>
            <ac:spMk id="352" creationId="{F65F485A-5583-077A-EF89-B9E383A67050}"/>
          </ac:spMkLst>
        </pc:spChg>
        <pc:spChg chg="add del mod ord modVis">
          <ac:chgData name="ĐÀO TRANG" userId="361a03a9eef70802" providerId="LiveId" clId="{67B38E1A-7AE8-4165-B04B-7C3DC36CBB7C}" dt="2025-03-27T00:25:01.580" v="77124"/>
          <ac:spMkLst>
            <pc:docMk/>
            <pc:sldMasterMk cId="1766596067" sldId="2147483705"/>
            <ac:spMk id="353" creationId="{7E8CA424-53A5-7E3A-7955-8A2B6D433239}"/>
          </ac:spMkLst>
        </pc:spChg>
        <pc:spChg chg="add del mod ord modVis">
          <ac:chgData name="ĐÀO TRANG" userId="361a03a9eef70802" providerId="LiveId" clId="{67B38E1A-7AE8-4165-B04B-7C3DC36CBB7C}" dt="2025-03-27T00:25:16.126" v="77437"/>
          <ac:spMkLst>
            <pc:docMk/>
            <pc:sldMasterMk cId="1766596067" sldId="2147483705"/>
            <ac:spMk id="354" creationId="{71071832-9865-2A9B-737C-73A089FC182B}"/>
          </ac:spMkLst>
        </pc:spChg>
        <pc:spChg chg="add del mod ord modVis">
          <ac:chgData name="ĐÀO TRANG" userId="361a03a9eef70802" providerId="LiveId" clId="{67B38E1A-7AE8-4165-B04B-7C3DC36CBB7C}" dt="2025-03-27T00:25:30.738" v="77750"/>
          <ac:spMkLst>
            <pc:docMk/>
            <pc:sldMasterMk cId="1766596067" sldId="2147483705"/>
            <ac:spMk id="355" creationId="{AC47D3C5-3435-5C42-8CF6-41669FBC6BA3}"/>
          </ac:spMkLst>
        </pc:spChg>
        <pc:spChg chg="add del mod ord modVis">
          <ac:chgData name="ĐÀO TRANG" userId="361a03a9eef70802" providerId="LiveId" clId="{67B38E1A-7AE8-4165-B04B-7C3DC36CBB7C}" dt="2025-03-27T00:26:09.622" v="78064"/>
          <ac:spMkLst>
            <pc:docMk/>
            <pc:sldMasterMk cId="1766596067" sldId="2147483705"/>
            <ac:spMk id="356" creationId="{CD9E1D28-EB20-8A5C-A5A1-E96986E73153}"/>
          </ac:spMkLst>
        </pc:spChg>
        <pc:spChg chg="add del mod ord modVis">
          <ac:chgData name="ĐÀO TRANG" userId="361a03a9eef70802" providerId="LiveId" clId="{67B38E1A-7AE8-4165-B04B-7C3DC36CBB7C}" dt="2025-03-27T00:26:46.854" v="78403"/>
          <ac:spMkLst>
            <pc:docMk/>
            <pc:sldMasterMk cId="1766596067" sldId="2147483705"/>
            <ac:spMk id="357" creationId="{33CBD843-10DF-DDA6-86DA-FABF1EF6BD29}"/>
          </ac:spMkLst>
        </pc:spChg>
        <pc:spChg chg="add del mod ord modVis">
          <ac:chgData name="ĐÀO TRANG" userId="361a03a9eef70802" providerId="LiveId" clId="{67B38E1A-7AE8-4165-B04B-7C3DC36CBB7C}" dt="2025-03-27T00:27:00.861" v="78714"/>
          <ac:spMkLst>
            <pc:docMk/>
            <pc:sldMasterMk cId="1766596067" sldId="2147483705"/>
            <ac:spMk id="358" creationId="{3B476020-245F-DA6D-61F3-A29C10FAB2ED}"/>
          </ac:spMkLst>
        </pc:spChg>
        <pc:spChg chg="add del mod ord modVis">
          <ac:chgData name="ĐÀO TRANG" userId="361a03a9eef70802" providerId="LiveId" clId="{67B38E1A-7AE8-4165-B04B-7C3DC36CBB7C}" dt="2025-03-27T00:27:32.872" v="79028"/>
          <ac:spMkLst>
            <pc:docMk/>
            <pc:sldMasterMk cId="1766596067" sldId="2147483705"/>
            <ac:spMk id="359" creationId="{6FB87869-B3CD-60E7-CCC2-2155D92FEA8B}"/>
          </ac:spMkLst>
        </pc:spChg>
        <pc:spChg chg="add del mod ord modVis">
          <ac:chgData name="ĐÀO TRANG" userId="361a03a9eef70802" providerId="LiveId" clId="{67B38E1A-7AE8-4165-B04B-7C3DC36CBB7C}" dt="2025-03-27T00:27:46.736" v="79340"/>
          <ac:spMkLst>
            <pc:docMk/>
            <pc:sldMasterMk cId="1766596067" sldId="2147483705"/>
            <ac:spMk id="360" creationId="{01436920-0555-6B38-6BD7-817A25DBDE46}"/>
          </ac:spMkLst>
        </pc:spChg>
        <pc:spChg chg="add del mod ord modVis">
          <ac:chgData name="ĐÀO TRANG" userId="361a03a9eef70802" providerId="LiveId" clId="{67B38E1A-7AE8-4165-B04B-7C3DC36CBB7C}" dt="2025-03-27T00:28:00.198" v="79664"/>
          <ac:spMkLst>
            <pc:docMk/>
            <pc:sldMasterMk cId="1766596067" sldId="2147483705"/>
            <ac:spMk id="361" creationId="{708E7E6A-A7C3-758F-76A8-C3E0530BE3EB}"/>
          </ac:spMkLst>
        </pc:spChg>
        <pc:spChg chg="add del mod ord modVis">
          <ac:chgData name="ĐÀO TRANG" userId="361a03a9eef70802" providerId="LiveId" clId="{67B38E1A-7AE8-4165-B04B-7C3DC36CBB7C}" dt="2025-03-27T00:28:13.766" v="79983"/>
          <ac:spMkLst>
            <pc:docMk/>
            <pc:sldMasterMk cId="1766596067" sldId="2147483705"/>
            <ac:spMk id="362" creationId="{ADC0A0BF-5FFA-CD8A-0376-8D10AB4E76B4}"/>
          </ac:spMkLst>
        </pc:spChg>
        <pc:spChg chg="add del mod ord modVis">
          <ac:chgData name="ĐÀO TRANG" userId="361a03a9eef70802" providerId="LiveId" clId="{67B38E1A-7AE8-4165-B04B-7C3DC36CBB7C}" dt="2025-03-27T00:28:27.532" v="80294"/>
          <ac:spMkLst>
            <pc:docMk/>
            <pc:sldMasterMk cId="1766596067" sldId="2147483705"/>
            <ac:spMk id="363" creationId="{5BB2CB1F-3AD4-A9B8-319E-FAA1D81FC5A0}"/>
          </ac:spMkLst>
        </pc:spChg>
        <pc:spChg chg="add del mod ord modVis">
          <ac:chgData name="ĐÀO TRANG" userId="361a03a9eef70802" providerId="LiveId" clId="{67B38E1A-7AE8-4165-B04B-7C3DC36CBB7C}" dt="2025-03-27T00:28:41.416" v="80605"/>
          <ac:spMkLst>
            <pc:docMk/>
            <pc:sldMasterMk cId="1766596067" sldId="2147483705"/>
            <ac:spMk id="364" creationId="{76F3BFEC-3296-83D3-9203-CC4064F7BD4F}"/>
          </ac:spMkLst>
        </pc:spChg>
        <pc:spChg chg="add del mod ord modVis">
          <ac:chgData name="ĐÀO TRANG" userId="361a03a9eef70802" providerId="LiveId" clId="{67B38E1A-7AE8-4165-B04B-7C3DC36CBB7C}" dt="2025-03-27T00:28:55.402" v="80915"/>
          <ac:spMkLst>
            <pc:docMk/>
            <pc:sldMasterMk cId="1766596067" sldId="2147483705"/>
            <ac:spMk id="365" creationId="{A66AF52A-897D-F7FC-F74F-FA2AFE901339}"/>
          </ac:spMkLst>
        </pc:spChg>
        <pc:spChg chg="add del mod ord modVis">
          <ac:chgData name="ĐÀO TRANG" userId="361a03a9eef70802" providerId="LiveId" clId="{67B38E1A-7AE8-4165-B04B-7C3DC36CBB7C}" dt="2025-03-27T00:29:10.221" v="81264"/>
          <ac:spMkLst>
            <pc:docMk/>
            <pc:sldMasterMk cId="1766596067" sldId="2147483705"/>
            <ac:spMk id="366" creationId="{6B424250-BBDD-7AB5-FF7F-EC51C45B69F5}"/>
          </ac:spMkLst>
        </pc:spChg>
        <pc:spChg chg="add del mod ord modVis">
          <ac:chgData name="ĐÀO TRANG" userId="361a03a9eef70802" providerId="LiveId" clId="{67B38E1A-7AE8-4165-B04B-7C3DC36CBB7C}" dt="2025-03-27T00:29:25.301" v="81623"/>
          <ac:spMkLst>
            <pc:docMk/>
            <pc:sldMasterMk cId="1766596067" sldId="2147483705"/>
            <ac:spMk id="367" creationId="{4FD6C3AF-6EDB-6450-D707-4FC48739D430}"/>
          </ac:spMkLst>
        </pc:spChg>
        <pc:spChg chg="add del mod ord modVis">
          <ac:chgData name="ĐÀO TRANG" userId="361a03a9eef70802" providerId="LiveId" clId="{67B38E1A-7AE8-4165-B04B-7C3DC36CBB7C}" dt="2025-03-27T00:29:38.923" v="81953"/>
          <ac:spMkLst>
            <pc:docMk/>
            <pc:sldMasterMk cId="1766596067" sldId="2147483705"/>
            <ac:spMk id="368" creationId="{4B21E1BA-8666-AB3D-D668-1EBE274420B1}"/>
          </ac:spMkLst>
        </pc:spChg>
        <pc:spChg chg="add del mod ord modVis">
          <ac:chgData name="ĐÀO TRANG" userId="361a03a9eef70802" providerId="LiveId" clId="{67B38E1A-7AE8-4165-B04B-7C3DC36CBB7C}" dt="2025-03-27T00:29:51.647" v="82266"/>
          <ac:spMkLst>
            <pc:docMk/>
            <pc:sldMasterMk cId="1766596067" sldId="2147483705"/>
            <ac:spMk id="369" creationId="{19882313-EB1B-9DD4-30AC-3E2771786B79}"/>
          </ac:spMkLst>
        </pc:spChg>
        <pc:spChg chg="add del mod ord modVis">
          <ac:chgData name="ĐÀO TRANG" userId="361a03a9eef70802" providerId="LiveId" clId="{67B38E1A-7AE8-4165-B04B-7C3DC36CBB7C}" dt="2025-03-27T00:33:40.164" v="82576"/>
          <ac:spMkLst>
            <pc:docMk/>
            <pc:sldMasterMk cId="1766596067" sldId="2147483705"/>
            <ac:spMk id="370" creationId="{82E7A18F-6DC3-7C26-EC78-3C1F4B1005A9}"/>
          </ac:spMkLst>
        </pc:spChg>
        <pc:spChg chg="add del mod ord modVis">
          <ac:chgData name="ĐÀO TRANG" userId="361a03a9eef70802" providerId="LiveId" clId="{67B38E1A-7AE8-4165-B04B-7C3DC36CBB7C}" dt="2025-03-27T00:33:55.265" v="82894"/>
          <ac:spMkLst>
            <pc:docMk/>
            <pc:sldMasterMk cId="1766596067" sldId="2147483705"/>
            <ac:spMk id="371" creationId="{CFB27A2C-5D29-8EB9-A859-EFF78A6B18CA}"/>
          </ac:spMkLst>
        </pc:spChg>
        <pc:spChg chg="add del mod ord modVis">
          <ac:chgData name="ĐÀO TRANG" userId="361a03a9eef70802" providerId="LiveId" clId="{67B38E1A-7AE8-4165-B04B-7C3DC36CBB7C}" dt="2025-03-27T00:34:08.919" v="83207"/>
          <ac:spMkLst>
            <pc:docMk/>
            <pc:sldMasterMk cId="1766596067" sldId="2147483705"/>
            <ac:spMk id="372" creationId="{614F5103-E006-796C-8954-D0688609C4E2}"/>
          </ac:spMkLst>
        </pc:spChg>
        <pc:spChg chg="add del mod ord modVis">
          <ac:chgData name="ĐÀO TRANG" userId="361a03a9eef70802" providerId="LiveId" clId="{67B38E1A-7AE8-4165-B04B-7C3DC36CBB7C}" dt="2025-03-27T00:37:29.332" v="83518"/>
          <ac:spMkLst>
            <pc:docMk/>
            <pc:sldMasterMk cId="1766596067" sldId="2147483705"/>
            <ac:spMk id="373" creationId="{FBC782AF-F610-985E-BD1F-CDC972512C42}"/>
          </ac:spMkLst>
        </pc:spChg>
        <pc:spChg chg="add del mod ord modVis">
          <ac:chgData name="ĐÀO TRANG" userId="361a03a9eef70802" providerId="LiveId" clId="{67B38E1A-7AE8-4165-B04B-7C3DC36CBB7C}" dt="2025-03-27T00:44:52.266" v="83833"/>
          <ac:spMkLst>
            <pc:docMk/>
            <pc:sldMasterMk cId="1766596067" sldId="2147483705"/>
            <ac:spMk id="374" creationId="{7965E4E6-3946-1DB8-ED3E-35F81748CF2E}"/>
          </ac:spMkLst>
        </pc:spChg>
        <pc:spChg chg="add del mod ord modVis">
          <ac:chgData name="ĐÀO TRANG" userId="361a03a9eef70802" providerId="LiveId" clId="{67B38E1A-7AE8-4165-B04B-7C3DC36CBB7C}" dt="2025-03-27T00:45:07.347" v="84146"/>
          <ac:spMkLst>
            <pc:docMk/>
            <pc:sldMasterMk cId="1766596067" sldId="2147483705"/>
            <ac:spMk id="375" creationId="{293FDD7B-76B0-4708-2C4B-5171B30C30A6}"/>
          </ac:spMkLst>
        </pc:spChg>
        <pc:spChg chg="add del mod ord modVis">
          <ac:chgData name="ĐÀO TRANG" userId="361a03a9eef70802" providerId="LiveId" clId="{67B38E1A-7AE8-4165-B04B-7C3DC36CBB7C}" dt="2025-03-27T00:45:57.825" v="84457"/>
          <ac:spMkLst>
            <pc:docMk/>
            <pc:sldMasterMk cId="1766596067" sldId="2147483705"/>
            <ac:spMk id="376" creationId="{3F9798AB-74F0-06F0-16E0-F4ED7452E0AA}"/>
          </ac:spMkLst>
        </pc:spChg>
        <pc:spChg chg="add del mod ord modVis">
          <ac:chgData name="ĐÀO TRANG" userId="361a03a9eef70802" providerId="LiveId" clId="{67B38E1A-7AE8-4165-B04B-7C3DC36CBB7C}" dt="2025-03-27T00:46:33.489" v="84768"/>
          <ac:spMkLst>
            <pc:docMk/>
            <pc:sldMasterMk cId="1766596067" sldId="2147483705"/>
            <ac:spMk id="377" creationId="{2DA3EA16-4534-25F9-2D5E-566DD5D516FC}"/>
          </ac:spMkLst>
        </pc:spChg>
        <pc:spChg chg="add del mod ord modVis">
          <ac:chgData name="ĐÀO TRANG" userId="361a03a9eef70802" providerId="LiveId" clId="{67B38E1A-7AE8-4165-B04B-7C3DC36CBB7C}" dt="2025-03-27T00:47:55.997" v="85081"/>
          <ac:spMkLst>
            <pc:docMk/>
            <pc:sldMasterMk cId="1766596067" sldId="2147483705"/>
            <ac:spMk id="378" creationId="{8070EBBF-E3E3-935E-B274-0EBAC5980ED9}"/>
          </ac:spMkLst>
        </pc:spChg>
        <pc:spChg chg="add del mod ord modVis">
          <ac:chgData name="ĐÀO TRANG" userId="361a03a9eef70802" providerId="LiveId" clId="{67B38E1A-7AE8-4165-B04B-7C3DC36CBB7C}" dt="2025-03-27T00:48:39.271" v="85394"/>
          <ac:spMkLst>
            <pc:docMk/>
            <pc:sldMasterMk cId="1766596067" sldId="2147483705"/>
            <ac:spMk id="379" creationId="{46C40E10-38B9-3623-0E29-A5AF6E6EE68C}"/>
          </ac:spMkLst>
        </pc:spChg>
        <pc:spChg chg="add del mod ord modVis">
          <ac:chgData name="ĐÀO TRANG" userId="361a03a9eef70802" providerId="LiveId" clId="{67B38E1A-7AE8-4165-B04B-7C3DC36CBB7C}" dt="2025-03-27T00:50:17.700" v="85708"/>
          <ac:spMkLst>
            <pc:docMk/>
            <pc:sldMasterMk cId="1766596067" sldId="2147483705"/>
            <ac:spMk id="380" creationId="{F57F0362-DF7C-58CA-0BB4-8F61E0907F43}"/>
          </ac:spMkLst>
        </pc:spChg>
        <pc:spChg chg="add del mod ord modVis">
          <ac:chgData name="ĐÀO TRANG" userId="361a03a9eef70802" providerId="LiveId" clId="{67B38E1A-7AE8-4165-B04B-7C3DC36CBB7C}" dt="2025-03-27T00:50:31.421" v="86020"/>
          <ac:spMkLst>
            <pc:docMk/>
            <pc:sldMasterMk cId="1766596067" sldId="2147483705"/>
            <ac:spMk id="381" creationId="{EF9CE5A8-68DB-A6FB-33F6-345966EA1403}"/>
          </ac:spMkLst>
        </pc:spChg>
        <pc:spChg chg="add del mod ord modVis">
          <ac:chgData name="ĐÀO TRANG" userId="361a03a9eef70802" providerId="LiveId" clId="{67B38E1A-7AE8-4165-B04B-7C3DC36CBB7C}" dt="2025-03-27T00:50:45.140" v="86332"/>
          <ac:spMkLst>
            <pc:docMk/>
            <pc:sldMasterMk cId="1766596067" sldId="2147483705"/>
            <ac:spMk id="382" creationId="{B8B8D230-3852-58A1-2E31-C8B96FB1D2DF}"/>
          </ac:spMkLst>
        </pc:spChg>
        <pc:spChg chg="add del mod ord modVis">
          <ac:chgData name="ĐÀO TRANG" userId="361a03a9eef70802" providerId="LiveId" clId="{67B38E1A-7AE8-4165-B04B-7C3DC36CBB7C}" dt="2025-03-27T00:50:58.687" v="86668"/>
          <ac:spMkLst>
            <pc:docMk/>
            <pc:sldMasterMk cId="1766596067" sldId="2147483705"/>
            <ac:spMk id="383" creationId="{9EDF4884-7407-5A37-4490-1900AEF22574}"/>
          </ac:spMkLst>
        </pc:spChg>
        <pc:spChg chg="add del mod ord modVis">
          <ac:chgData name="ĐÀO TRANG" userId="361a03a9eef70802" providerId="LiveId" clId="{67B38E1A-7AE8-4165-B04B-7C3DC36CBB7C}" dt="2025-03-27T00:51:12.170" v="86992"/>
          <ac:spMkLst>
            <pc:docMk/>
            <pc:sldMasterMk cId="1766596067" sldId="2147483705"/>
            <ac:spMk id="384" creationId="{8B359634-2236-FA19-8200-0068561CCCBB}"/>
          </ac:spMkLst>
        </pc:spChg>
        <pc:spChg chg="add del mod ord modVis">
          <ac:chgData name="ĐÀO TRANG" userId="361a03a9eef70802" providerId="LiveId" clId="{67B38E1A-7AE8-4165-B04B-7C3DC36CBB7C}" dt="2025-03-27T00:51:39.965" v="87317"/>
          <ac:spMkLst>
            <pc:docMk/>
            <pc:sldMasterMk cId="1766596067" sldId="2147483705"/>
            <ac:spMk id="385" creationId="{79564416-F15A-993D-8B00-2B57FE2D7ECF}"/>
          </ac:spMkLst>
        </pc:spChg>
        <pc:spChg chg="add del mod ord modVis">
          <ac:chgData name="ĐÀO TRANG" userId="361a03a9eef70802" providerId="LiveId" clId="{67B38E1A-7AE8-4165-B04B-7C3DC36CBB7C}" dt="2025-03-27T00:51:53.418" v="87632"/>
          <ac:spMkLst>
            <pc:docMk/>
            <pc:sldMasterMk cId="1766596067" sldId="2147483705"/>
            <ac:spMk id="386" creationId="{D11B259E-4A4C-652F-3490-440D2CF960EB}"/>
          </ac:spMkLst>
        </pc:spChg>
        <pc:spChg chg="add del mod ord modVis">
          <ac:chgData name="ĐÀO TRANG" userId="361a03a9eef70802" providerId="LiveId" clId="{67B38E1A-7AE8-4165-B04B-7C3DC36CBB7C}" dt="2025-03-27T00:52:07.061" v="87943"/>
          <ac:spMkLst>
            <pc:docMk/>
            <pc:sldMasterMk cId="1766596067" sldId="2147483705"/>
            <ac:spMk id="387" creationId="{45A96FED-C448-ED7F-122D-059470DA71C9}"/>
          </ac:spMkLst>
        </pc:spChg>
        <pc:spChg chg="add del mod ord modVis">
          <ac:chgData name="ĐÀO TRANG" userId="361a03a9eef70802" providerId="LiveId" clId="{67B38E1A-7AE8-4165-B04B-7C3DC36CBB7C}" dt="2025-03-27T00:52:20.630" v="88255"/>
          <ac:spMkLst>
            <pc:docMk/>
            <pc:sldMasterMk cId="1766596067" sldId="2147483705"/>
            <ac:spMk id="388" creationId="{19935888-3C95-E5C6-7D52-5F1C50CF5831}"/>
          </ac:spMkLst>
        </pc:spChg>
        <pc:spChg chg="add del mod ord modVis">
          <ac:chgData name="ĐÀO TRANG" userId="361a03a9eef70802" providerId="LiveId" clId="{67B38E1A-7AE8-4165-B04B-7C3DC36CBB7C}" dt="2025-03-27T00:53:06.295" v="88584"/>
          <ac:spMkLst>
            <pc:docMk/>
            <pc:sldMasterMk cId="1766596067" sldId="2147483705"/>
            <ac:spMk id="389" creationId="{59647A9C-29F6-B07F-EAD0-42645F199362}"/>
          </ac:spMkLst>
        </pc:spChg>
        <pc:spChg chg="add del mod ord modVis">
          <ac:chgData name="ĐÀO TRANG" userId="361a03a9eef70802" providerId="LiveId" clId="{67B38E1A-7AE8-4165-B04B-7C3DC36CBB7C}" dt="2025-03-27T00:53:19.795" v="88904"/>
          <ac:spMkLst>
            <pc:docMk/>
            <pc:sldMasterMk cId="1766596067" sldId="2147483705"/>
            <ac:spMk id="390" creationId="{D5BD824D-FB31-F729-BFED-99DD1136FCB9}"/>
          </ac:spMkLst>
        </pc:spChg>
        <pc:spChg chg="add del mod ord modVis">
          <ac:chgData name="ĐÀO TRANG" userId="361a03a9eef70802" providerId="LiveId" clId="{67B38E1A-7AE8-4165-B04B-7C3DC36CBB7C}" dt="2025-03-27T00:53:33.212" v="89249"/>
          <ac:spMkLst>
            <pc:docMk/>
            <pc:sldMasterMk cId="1766596067" sldId="2147483705"/>
            <ac:spMk id="391" creationId="{BD357C7B-0D0B-30C5-C783-8038B31E0F87}"/>
          </ac:spMkLst>
        </pc:spChg>
        <pc:spChg chg="add del mod ord modVis">
          <ac:chgData name="ĐÀO TRANG" userId="361a03a9eef70802" providerId="LiveId" clId="{67B38E1A-7AE8-4165-B04B-7C3DC36CBB7C}" dt="2025-03-27T00:53:46.732" v="89592"/>
          <ac:spMkLst>
            <pc:docMk/>
            <pc:sldMasterMk cId="1766596067" sldId="2147483705"/>
            <ac:spMk id="392" creationId="{A32A7415-167C-7190-C0D5-8AF46E0C1CF6}"/>
          </ac:spMkLst>
        </pc:spChg>
        <pc:spChg chg="add del mod ord modVis">
          <ac:chgData name="ĐÀO TRANG" userId="361a03a9eef70802" providerId="LiveId" clId="{67B38E1A-7AE8-4165-B04B-7C3DC36CBB7C}" dt="2025-03-27T00:54:12.281" v="90391"/>
          <ac:spMkLst>
            <pc:docMk/>
            <pc:sldMasterMk cId="1766596067" sldId="2147483705"/>
            <ac:spMk id="393" creationId="{48A5E563-C741-EA28-08C0-3F7A19F5FBA4}"/>
          </ac:spMkLst>
        </pc:spChg>
        <pc:spChg chg="add mod ord">
          <ac:chgData name="ĐÀO TRANG" userId="361a03a9eef70802" providerId="LiveId" clId="{67B38E1A-7AE8-4165-B04B-7C3DC36CBB7C}" dt="2025-03-27T00:54:01.762" v="90366"/>
          <ac:spMkLst>
            <pc:docMk/>
            <pc:sldMasterMk cId="1766596067" sldId="2147483705"/>
            <ac:spMk id="394" creationId="{0F566CBA-3140-138D-A032-9C9F51175662}"/>
          </ac:spMkLst>
        </pc:spChg>
        <pc:spChg chg="add del mod ord modVis">
          <ac:chgData name="ĐÀO TRANG" userId="361a03a9eef70802" providerId="LiveId" clId="{67B38E1A-7AE8-4165-B04B-7C3DC36CBB7C}" dt="2025-03-27T00:55:35.837" v="90707"/>
          <ac:spMkLst>
            <pc:docMk/>
            <pc:sldMasterMk cId="1766596067" sldId="2147483705"/>
            <ac:spMk id="395" creationId="{7A6501AF-CFB0-5391-739C-DBDB2C33E675}"/>
          </ac:spMkLst>
        </pc:spChg>
        <pc:spChg chg="add del mod ord modVis">
          <ac:chgData name="ĐÀO TRANG" userId="361a03a9eef70802" providerId="LiveId" clId="{67B38E1A-7AE8-4165-B04B-7C3DC36CBB7C}" dt="2025-03-27T00:55:49.500" v="91038"/>
          <ac:spMkLst>
            <pc:docMk/>
            <pc:sldMasterMk cId="1766596067" sldId="2147483705"/>
            <ac:spMk id="396" creationId="{D230647A-7B70-2433-77CE-5386216F0ABE}"/>
          </ac:spMkLst>
        </pc:spChg>
        <pc:spChg chg="add del mod ord modVis">
          <ac:chgData name="ĐÀO TRANG" userId="361a03a9eef70802" providerId="LiveId" clId="{67B38E1A-7AE8-4165-B04B-7C3DC36CBB7C}" dt="2025-03-27T00:56:03.170" v="91350"/>
          <ac:spMkLst>
            <pc:docMk/>
            <pc:sldMasterMk cId="1766596067" sldId="2147483705"/>
            <ac:spMk id="397" creationId="{5743FF00-6173-C108-E9A8-5FA1117C71C7}"/>
          </ac:spMkLst>
        </pc:spChg>
        <pc:spChg chg="add del mod ord modVis">
          <ac:chgData name="ĐÀO TRANG" userId="361a03a9eef70802" providerId="LiveId" clId="{67B38E1A-7AE8-4165-B04B-7C3DC36CBB7C}" dt="2025-03-27T00:56:16.935" v="91662"/>
          <ac:spMkLst>
            <pc:docMk/>
            <pc:sldMasterMk cId="1766596067" sldId="2147483705"/>
            <ac:spMk id="398" creationId="{1F7C646C-1829-A76F-EDF5-01578131EC04}"/>
          </ac:spMkLst>
        </pc:spChg>
        <pc:spChg chg="add del mod ord modVis">
          <ac:chgData name="ĐÀO TRANG" userId="361a03a9eef70802" providerId="LiveId" clId="{67B38E1A-7AE8-4165-B04B-7C3DC36CBB7C}" dt="2025-03-27T00:56:30.317" v="91973"/>
          <ac:spMkLst>
            <pc:docMk/>
            <pc:sldMasterMk cId="1766596067" sldId="2147483705"/>
            <ac:spMk id="399" creationId="{0EEDCA85-3413-05BE-D084-BEAAB56EC7BB}"/>
          </ac:spMkLst>
        </pc:spChg>
        <pc:spChg chg="add del mod ord modVis">
          <ac:chgData name="ĐÀO TRANG" userId="361a03a9eef70802" providerId="LiveId" clId="{67B38E1A-7AE8-4165-B04B-7C3DC36CBB7C}" dt="2025-03-27T00:56:43.884" v="92284"/>
          <ac:spMkLst>
            <pc:docMk/>
            <pc:sldMasterMk cId="1766596067" sldId="2147483705"/>
            <ac:spMk id="400" creationId="{980B6B8C-32F0-6841-D17B-A742AEAF786E}"/>
          </ac:spMkLst>
        </pc:spChg>
        <pc:spChg chg="add del mod ord modVis">
          <ac:chgData name="ĐÀO TRANG" userId="361a03a9eef70802" providerId="LiveId" clId="{67B38E1A-7AE8-4165-B04B-7C3DC36CBB7C}" dt="2025-03-27T00:57:10.632" v="92613"/>
          <ac:spMkLst>
            <pc:docMk/>
            <pc:sldMasterMk cId="1766596067" sldId="2147483705"/>
            <ac:spMk id="401" creationId="{F235EACC-DA13-72FD-2031-63B1BDEB1E1C}"/>
          </ac:spMkLst>
        </pc:spChg>
        <pc:spChg chg="add del mod ord modVis">
          <ac:chgData name="ĐÀO TRANG" userId="361a03a9eef70802" providerId="LiveId" clId="{67B38E1A-7AE8-4165-B04B-7C3DC36CBB7C}" dt="2025-03-27T00:57:37.596" v="92927"/>
          <ac:spMkLst>
            <pc:docMk/>
            <pc:sldMasterMk cId="1766596067" sldId="2147483705"/>
            <ac:spMk id="402" creationId="{B9FD5BD7-D5C9-1868-3989-8DEEBCBFC15A}"/>
          </ac:spMkLst>
        </pc:spChg>
        <pc:spChg chg="add del mod ord modVis">
          <ac:chgData name="ĐÀO TRANG" userId="361a03a9eef70802" providerId="LiveId" clId="{67B38E1A-7AE8-4165-B04B-7C3DC36CBB7C}" dt="2025-03-27T00:57:51.316" v="93292"/>
          <ac:spMkLst>
            <pc:docMk/>
            <pc:sldMasterMk cId="1766596067" sldId="2147483705"/>
            <ac:spMk id="403" creationId="{6CBD4ECA-BA88-6E05-9CDE-717F8B7C3D79}"/>
          </ac:spMkLst>
        </pc:spChg>
        <pc:spChg chg="add del mod ord modVis">
          <ac:chgData name="ĐÀO TRANG" userId="361a03a9eef70802" providerId="LiveId" clId="{67B38E1A-7AE8-4165-B04B-7C3DC36CBB7C}" dt="2025-03-27T00:58:05.033" v="93663"/>
          <ac:spMkLst>
            <pc:docMk/>
            <pc:sldMasterMk cId="1766596067" sldId="2147483705"/>
            <ac:spMk id="404" creationId="{3A11EB4A-E156-4FCE-A290-68A80D1E46B0}"/>
          </ac:spMkLst>
        </pc:spChg>
        <pc:spChg chg="add del mod ord modVis">
          <ac:chgData name="ĐÀO TRANG" userId="361a03a9eef70802" providerId="LiveId" clId="{67B38E1A-7AE8-4165-B04B-7C3DC36CBB7C}" dt="2025-03-27T00:58:18.705" v="94026"/>
          <ac:spMkLst>
            <pc:docMk/>
            <pc:sldMasterMk cId="1766596067" sldId="2147483705"/>
            <ac:spMk id="405" creationId="{4CB0954C-2D8D-6A7D-74AF-4F2C4D8CF72C}"/>
          </ac:spMkLst>
        </pc:spChg>
        <pc:spChg chg="add del mod ord modVis">
          <ac:chgData name="ĐÀO TRANG" userId="361a03a9eef70802" providerId="LiveId" clId="{67B38E1A-7AE8-4165-B04B-7C3DC36CBB7C}" dt="2025-03-27T00:58:32.293" v="94377"/>
          <ac:spMkLst>
            <pc:docMk/>
            <pc:sldMasterMk cId="1766596067" sldId="2147483705"/>
            <ac:spMk id="406" creationId="{416C113A-C734-ED26-594B-72CEC7C5B8B3}"/>
          </ac:spMkLst>
        </pc:spChg>
        <pc:spChg chg="add del mod ord modVis">
          <ac:chgData name="ĐÀO TRANG" userId="361a03a9eef70802" providerId="LiveId" clId="{67B38E1A-7AE8-4165-B04B-7C3DC36CBB7C}" dt="2025-03-27T00:58:46.151" v="94717"/>
          <ac:spMkLst>
            <pc:docMk/>
            <pc:sldMasterMk cId="1766596067" sldId="2147483705"/>
            <ac:spMk id="407" creationId="{FB60FC47-C676-385D-73BD-BE42F67CC4F5}"/>
          </ac:spMkLst>
        </pc:spChg>
        <pc:spChg chg="add del mod ord modVis">
          <ac:chgData name="ĐÀO TRANG" userId="361a03a9eef70802" providerId="LiveId" clId="{67B38E1A-7AE8-4165-B04B-7C3DC36CBB7C}" dt="2025-03-27T00:58:59.977" v="95028"/>
          <ac:spMkLst>
            <pc:docMk/>
            <pc:sldMasterMk cId="1766596067" sldId="2147483705"/>
            <ac:spMk id="408" creationId="{2710A3CB-8E81-2F74-5779-F88ADC2FC542}"/>
          </ac:spMkLst>
        </pc:spChg>
        <pc:spChg chg="add del mod ord modVis">
          <ac:chgData name="ĐÀO TRANG" userId="361a03a9eef70802" providerId="LiveId" clId="{67B38E1A-7AE8-4165-B04B-7C3DC36CBB7C}" dt="2025-03-27T00:59:37.182" v="95347"/>
          <ac:spMkLst>
            <pc:docMk/>
            <pc:sldMasterMk cId="1766596067" sldId="2147483705"/>
            <ac:spMk id="409" creationId="{95A12EF9-0FD1-50E0-83AD-13DE7ECFA35E}"/>
          </ac:spMkLst>
        </pc:spChg>
        <pc:spChg chg="add del mod ord modVis">
          <ac:chgData name="ĐÀO TRANG" userId="361a03a9eef70802" providerId="LiveId" clId="{67B38E1A-7AE8-4165-B04B-7C3DC36CBB7C}" dt="2025-03-27T01:00:10.145" v="95691"/>
          <ac:spMkLst>
            <pc:docMk/>
            <pc:sldMasterMk cId="1766596067" sldId="2147483705"/>
            <ac:spMk id="410" creationId="{F7DF8917-BF07-965B-B47B-D97C1B5A0C47}"/>
          </ac:spMkLst>
        </pc:spChg>
        <pc:spChg chg="add del mod ord modVis">
          <ac:chgData name="ĐÀO TRANG" userId="361a03a9eef70802" providerId="LiveId" clId="{67B38E1A-7AE8-4165-B04B-7C3DC36CBB7C}" dt="2025-03-27T01:00:23.919" v="96014"/>
          <ac:spMkLst>
            <pc:docMk/>
            <pc:sldMasterMk cId="1766596067" sldId="2147483705"/>
            <ac:spMk id="411" creationId="{65AFC4A8-274B-9807-FE28-A3EA8FDCC95E}"/>
          </ac:spMkLst>
        </pc:spChg>
        <pc:spChg chg="add del mod ord modVis">
          <ac:chgData name="ĐÀO TRANG" userId="361a03a9eef70802" providerId="LiveId" clId="{67B38E1A-7AE8-4165-B04B-7C3DC36CBB7C}" dt="2025-03-27T01:00:37.725" v="96325"/>
          <ac:spMkLst>
            <pc:docMk/>
            <pc:sldMasterMk cId="1766596067" sldId="2147483705"/>
            <ac:spMk id="412" creationId="{D0340DE1-E6DD-3C0D-BA13-160D3F45AA7B}"/>
          </ac:spMkLst>
        </pc:spChg>
        <pc:spChg chg="add del mod ord modVis">
          <ac:chgData name="ĐÀO TRANG" userId="361a03a9eef70802" providerId="LiveId" clId="{67B38E1A-7AE8-4165-B04B-7C3DC36CBB7C}" dt="2025-03-27T01:00:51.484" v="96637"/>
          <ac:spMkLst>
            <pc:docMk/>
            <pc:sldMasterMk cId="1766596067" sldId="2147483705"/>
            <ac:spMk id="413" creationId="{D92609D3-5DC2-1027-9DAE-20E4372ADB69}"/>
          </ac:spMkLst>
        </pc:spChg>
        <pc:spChg chg="add del mod ord modVis">
          <ac:chgData name="ĐÀO TRANG" userId="361a03a9eef70802" providerId="LiveId" clId="{67B38E1A-7AE8-4165-B04B-7C3DC36CBB7C}" dt="2025-03-27T01:02:35.723" v="96962"/>
          <ac:spMkLst>
            <pc:docMk/>
            <pc:sldMasterMk cId="1766596067" sldId="2147483705"/>
            <ac:spMk id="414" creationId="{1EFF0DE8-A9F4-47F3-BBEE-1654DE1EBA31}"/>
          </ac:spMkLst>
        </pc:spChg>
        <pc:spChg chg="add del mod ord modVis">
          <ac:chgData name="ĐÀO TRANG" userId="361a03a9eef70802" providerId="LiveId" clId="{67B38E1A-7AE8-4165-B04B-7C3DC36CBB7C}" dt="2025-03-27T01:03:49.847" v="97273"/>
          <ac:spMkLst>
            <pc:docMk/>
            <pc:sldMasterMk cId="1766596067" sldId="2147483705"/>
            <ac:spMk id="415" creationId="{19094A40-6B4D-DC1A-1BFF-1E0288853663}"/>
          </ac:spMkLst>
        </pc:spChg>
        <pc:spChg chg="add del mod ord modVis">
          <ac:chgData name="ĐÀO TRANG" userId="361a03a9eef70802" providerId="LiveId" clId="{67B38E1A-7AE8-4165-B04B-7C3DC36CBB7C}" dt="2025-03-27T01:04:19.113" v="97589"/>
          <ac:spMkLst>
            <pc:docMk/>
            <pc:sldMasterMk cId="1766596067" sldId="2147483705"/>
            <ac:spMk id="416" creationId="{3B0E6A99-0EF8-AAA8-B532-FB23A2699DA5}"/>
          </ac:spMkLst>
        </pc:spChg>
        <pc:spChg chg="add del mod ord modVis">
          <ac:chgData name="ĐÀO TRANG" userId="361a03a9eef70802" providerId="LiveId" clId="{67B38E1A-7AE8-4165-B04B-7C3DC36CBB7C}" dt="2025-03-27T01:04:33.108" v="97902"/>
          <ac:spMkLst>
            <pc:docMk/>
            <pc:sldMasterMk cId="1766596067" sldId="2147483705"/>
            <ac:spMk id="417" creationId="{56759C0C-B6F1-1542-2965-89286EA61C99}"/>
          </ac:spMkLst>
        </pc:spChg>
        <pc:spChg chg="add del mod ord modVis">
          <ac:chgData name="ĐÀO TRANG" userId="361a03a9eef70802" providerId="LiveId" clId="{67B38E1A-7AE8-4165-B04B-7C3DC36CBB7C}" dt="2025-03-27T01:06:36.422" v="98224"/>
          <ac:spMkLst>
            <pc:docMk/>
            <pc:sldMasterMk cId="1766596067" sldId="2147483705"/>
            <ac:spMk id="418" creationId="{A335256C-B1DE-F54E-DFBC-A85CC0C5081B}"/>
          </ac:spMkLst>
        </pc:spChg>
        <pc:spChg chg="add del mod ord modVis">
          <ac:chgData name="ĐÀO TRANG" userId="361a03a9eef70802" providerId="LiveId" clId="{67B38E1A-7AE8-4165-B04B-7C3DC36CBB7C}" dt="2025-03-27T01:06:51.284" v="98534"/>
          <ac:spMkLst>
            <pc:docMk/>
            <pc:sldMasterMk cId="1766596067" sldId="2147483705"/>
            <ac:spMk id="419" creationId="{5AFD820B-D925-A7E2-3989-A6A70281831B}"/>
          </ac:spMkLst>
        </pc:spChg>
        <pc:spChg chg="add del mod ord modVis">
          <ac:chgData name="ĐÀO TRANG" userId="361a03a9eef70802" providerId="LiveId" clId="{67B38E1A-7AE8-4165-B04B-7C3DC36CBB7C}" dt="2025-03-27T01:07:05.425" v="98894"/>
          <ac:spMkLst>
            <pc:docMk/>
            <pc:sldMasterMk cId="1766596067" sldId="2147483705"/>
            <ac:spMk id="420" creationId="{03EA898C-4660-1EB2-4550-66F0189E014A}"/>
          </ac:spMkLst>
        </pc:spChg>
        <pc:spChg chg="add del mod ord modVis">
          <ac:chgData name="ĐÀO TRANG" userId="361a03a9eef70802" providerId="LiveId" clId="{67B38E1A-7AE8-4165-B04B-7C3DC36CBB7C}" dt="2025-03-27T01:07:19.502" v="99213"/>
          <ac:spMkLst>
            <pc:docMk/>
            <pc:sldMasterMk cId="1766596067" sldId="2147483705"/>
            <ac:spMk id="421" creationId="{6EC2C8D2-02F7-0690-47AB-CBBF6B4E1CA8}"/>
          </ac:spMkLst>
        </pc:spChg>
        <pc:spChg chg="add del mod ord modVis">
          <ac:chgData name="ĐÀO TRANG" userId="361a03a9eef70802" providerId="LiveId" clId="{67B38E1A-7AE8-4165-B04B-7C3DC36CBB7C}" dt="2025-03-27T01:07:31.911" v="99524"/>
          <ac:spMkLst>
            <pc:docMk/>
            <pc:sldMasterMk cId="1766596067" sldId="2147483705"/>
            <ac:spMk id="422" creationId="{FBDE8493-E9A7-21B0-8274-CB9922ECD810}"/>
          </ac:spMkLst>
        </pc:spChg>
        <pc:spChg chg="add del mod ord modVis">
          <ac:chgData name="ĐÀO TRANG" userId="361a03a9eef70802" providerId="LiveId" clId="{67B38E1A-7AE8-4165-B04B-7C3DC36CBB7C}" dt="2025-03-27T01:07:45.863" v="99836"/>
          <ac:spMkLst>
            <pc:docMk/>
            <pc:sldMasterMk cId="1766596067" sldId="2147483705"/>
            <ac:spMk id="423" creationId="{DB2E3AA0-7EF2-10E6-9DB7-383C62F810AE}"/>
          </ac:spMkLst>
        </pc:spChg>
        <pc:spChg chg="add del mod ord modVis">
          <ac:chgData name="ĐÀO TRANG" userId="361a03a9eef70802" providerId="LiveId" clId="{67B38E1A-7AE8-4165-B04B-7C3DC36CBB7C}" dt="2025-03-27T01:07:59.861" v="100150"/>
          <ac:spMkLst>
            <pc:docMk/>
            <pc:sldMasterMk cId="1766596067" sldId="2147483705"/>
            <ac:spMk id="424" creationId="{6E12B96A-B994-0EEE-8182-6A7859690742}"/>
          </ac:spMkLst>
        </pc:spChg>
        <pc:spChg chg="add del mod ord modVis">
          <ac:chgData name="ĐÀO TRANG" userId="361a03a9eef70802" providerId="LiveId" clId="{67B38E1A-7AE8-4165-B04B-7C3DC36CBB7C}" dt="2025-03-27T01:08:13.805" v="100461"/>
          <ac:spMkLst>
            <pc:docMk/>
            <pc:sldMasterMk cId="1766596067" sldId="2147483705"/>
            <ac:spMk id="425" creationId="{59144D2B-E7E8-88AA-3321-C11F29F67373}"/>
          </ac:spMkLst>
        </pc:spChg>
        <pc:spChg chg="add del mod ord modVis">
          <ac:chgData name="ĐÀO TRANG" userId="361a03a9eef70802" providerId="LiveId" clId="{67B38E1A-7AE8-4165-B04B-7C3DC36CBB7C}" dt="2025-03-27T01:08:27.685" v="100773"/>
          <ac:spMkLst>
            <pc:docMk/>
            <pc:sldMasterMk cId="1766596067" sldId="2147483705"/>
            <ac:spMk id="426" creationId="{4EACDDB2-636F-8122-052B-781E8D930066}"/>
          </ac:spMkLst>
        </pc:spChg>
        <pc:spChg chg="add del mod ord modVis">
          <ac:chgData name="ĐÀO TRANG" userId="361a03a9eef70802" providerId="LiveId" clId="{67B38E1A-7AE8-4165-B04B-7C3DC36CBB7C}" dt="2025-03-27T01:08:38.687" v="101084"/>
          <ac:spMkLst>
            <pc:docMk/>
            <pc:sldMasterMk cId="1766596067" sldId="2147483705"/>
            <ac:spMk id="427" creationId="{636B3714-1415-A946-F8DD-3CBDCCF966B6}"/>
          </ac:spMkLst>
        </pc:spChg>
        <pc:spChg chg="add del mod ord modVis">
          <ac:chgData name="ĐÀO TRANG" userId="361a03a9eef70802" providerId="LiveId" clId="{67B38E1A-7AE8-4165-B04B-7C3DC36CBB7C}" dt="2025-03-27T01:08:52.724" v="101395"/>
          <ac:spMkLst>
            <pc:docMk/>
            <pc:sldMasterMk cId="1766596067" sldId="2147483705"/>
            <ac:spMk id="428" creationId="{7FE18CBC-C31A-4EFD-2BDC-5052BC22786C}"/>
          </ac:spMkLst>
        </pc:spChg>
        <pc:spChg chg="add del mod ord modVis">
          <ac:chgData name="ĐÀO TRANG" userId="361a03a9eef70802" providerId="LiveId" clId="{67B38E1A-7AE8-4165-B04B-7C3DC36CBB7C}" dt="2025-03-27T01:09:06.895" v="101706"/>
          <ac:spMkLst>
            <pc:docMk/>
            <pc:sldMasterMk cId="1766596067" sldId="2147483705"/>
            <ac:spMk id="429" creationId="{05ED30A5-10C7-1BAB-21BF-250B325AF368}"/>
          </ac:spMkLst>
        </pc:spChg>
        <pc:spChg chg="add del mod ord modVis">
          <ac:chgData name="ĐÀO TRANG" userId="361a03a9eef70802" providerId="LiveId" clId="{67B38E1A-7AE8-4165-B04B-7C3DC36CBB7C}" dt="2025-03-27T01:09:47.603" v="102019"/>
          <ac:spMkLst>
            <pc:docMk/>
            <pc:sldMasterMk cId="1766596067" sldId="2147483705"/>
            <ac:spMk id="430" creationId="{C7776625-1F4C-64AE-A746-F721567676EF}"/>
          </ac:spMkLst>
        </pc:spChg>
        <pc:spChg chg="add del mod ord modVis">
          <ac:chgData name="ĐÀO TRANG" userId="361a03a9eef70802" providerId="LiveId" clId="{67B38E1A-7AE8-4165-B04B-7C3DC36CBB7C}" dt="2025-03-27T01:10:01.544" v="102354"/>
          <ac:spMkLst>
            <pc:docMk/>
            <pc:sldMasterMk cId="1766596067" sldId="2147483705"/>
            <ac:spMk id="431" creationId="{36CD5499-6C5D-CE7F-A5BF-68581538A1BB}"/>
          </ac:spMkLst>
        </pc:spChg>
        <pc:spChg chg="add del mod ord modVis">
          <ac:chgData name="ĐÀO TRANG" userId="361a03a9eef70802" providerId="LiveId" clId="{67B38E1A-7AE8-4165-B04B-7C3DC36CBB7C}" dt="2025-03-27T01:10:15.581" v="102669"/>
          <ac:spMkLst>
            <pc:docMk/>
            <pc:sldMasterMk cId="1766596067" sldId="2147483705"/>
            <ac:spMk id="432" creationId="{58C9DDEB-72B2-6EAC-F081-A9F3EDADFCAD}"/>
          </ac:spMkLst>
        </pc:spChg>
        <pc:spChg chg="add del mod ord modVis">
          <ac:chgData name="ĐÀO TRANG" userId="361a03a9eef70802" providerId="LiveId" clId="{67B38E1A-7AE8-4165-B04B-7C3DC36CBB7C}" dt="2025-03-27T01:10:29.732" v="103001"/>
          <ac:spMkLst>
            <pc:docMk/>
            <pc:sldMasterMk cId="1766596067" sldId="2147483705"/>
            <ac:spMk id="433" creationId="{5B813D96-5031-098F-2917-D2167BE0E887}"/>
          </ac:spMkLst>
        </pc:spChg>
        <pc:spChg chg="add del mod ord modVis">
          <ac:chgData name="ĐÀO TRANG" userId="361a03a9eef70802" providerId="LiveId" clId="{67B38E1A-7AE8-4165-B04B-7C3DC36CBB7C}" dt="2025-03-27T01:11:12.103" v="103313"/>
          <ac:spMkLst>
            <pc:docMk/>
            <pc:sldMasterMk cId="1766596067" sldId="2147483705"/>
            <ac:spMk id="434" creationId="{0C85A910-621C-2474-AE1E-427996202E2C}"/>
          </ac:spMkLst>
        </pc:spChg>
        <pc:spChg chg="add del mod ord modVis">
          <ac:chgData name="ĐÀO TRANG" userId="361a03a9eef70802" providerId="LiveId" clId="{67B38E1A-7AE8-4165-B04B-7C3DC36CBB7C}" dt="2025-03-27T01:12:58.216" v="103630"/>
          <ac:spMkLst>
            <pc:docMk/>
            <pc:sldMasterMk cId="1766596067" sldId="2147483705"/>
            <ac:spMk id="435" creationId="{3D6034AC-7280-04FD-B824-53B2B3058051}"/>
          </ac:spMkLst>
        </pc:spChg>
        <pc:spChg chg="add del mod ord modVis">
          <ac:chgData name="ĐÀO TRANG" userId="361a03a9eef70802" providerId="LiveId" clId="{67B38E1A-7AE8-4165-B04B-7C3DC36CBB7C}" dt="2025-03-27T01:13:13.942" v="103945"/>
          <ac:spMkLst>
            <pc:docMk/>
            <pc:sldMasterMk cId="1766596067" sldId="2147483705"/>
            <ac:spMk id="436" creationId="{F442A456-5ED9-5BB2-5BF1-86DA7004BD2E}"/>
          </ac:spMkLst>
        </pc:spChg>
        <pc:spChg chg="add del mod ord modVis">
          <ac:chgData name="ĐÀO TRANG" userId="361a03a9eef70802" providerId="LiveId" clId="{67B38E1A-7AE8-4165-B04B-7C3DC36CBB7C}" dt="2025-03-27T01:14:32.408" v="104272"/>
          <ac:spMkLst>
            <pc:docMk/>
            <pc:sldMasterMk cId="1766596067" sldId="2147483705"/>
            <ac:spMk id="437" creationId="{364C2C99-0A1A-ECD6-FC22-2CCEE5CF31E8}"/>
          </ac:spMkLst>
        </pc:spChg>
        <pc:spChg chg="add del mod ord modVis">
          <ac:chgData name="ĐÀO TRANG" userId="361a03a9eef70802" providerId="LiveId" clId="{67B38E1A-7AE8-4165-B04B-7C3DC36CBB7C}" dt="2025-03-27T01:14:48.670" v="104584"/>
          <ac:spMkLst>
            <pc:docMk/>
            <pc:sldMasterMk cId="1766596067" sldId="2147483705"/>
            <ac:spMk id="438" creationId="{95C24FD7-0447-D480-76D4-E262C0958E3E}"/>
          </ac:spMkLst>
        </pc:spChg>
        <pc:spChg chg="add del mod ord modVis">
          <ac:chgData name="ĐÀO TRANG" userId="361a03a9eef70802" providerId="LiveId" clId="{67B38E1A-7AE8-4165-B04B-7C3DC36CBB7C}" dt="2025-03-27T01:15:02.595" v="104895"/>
          <ac:spMkLst>
            <pc:docMk/>
            <pc:sldMasterMk cId="1766596067" sldId="2147483705"/>
            <ac:spMk id="439" creationId="{45D2F55C-6EAC-6BBA-EE0B-5AFF15E0E0F4}"/>
          </ac:spMkLst>
        </pc:spChg>
        <pc:spChg chg="add del mod ord modVis">
          <ac:chgData name="ĐÀO TRANG" userId="361a03a9eef70802" providerId="LiveId" clId="{67B38E1A-7AE8-4165-B04B-7C3DC36CBB7C}" dt="2025-03-27T01:15:36.261" v="105209"/>
          <ac:spMkLst>
            <pc:docMk/>
            <pc:sldMasterMk cId="1766596067" sldId="2147483705"/>
            <ac:spMk id="440" creationId="{416BCB53-FA43-6372-49A5-4C6B17D1A44A}"/>
          </ac:spMkLst>
        </pc:spChg>
        <pc:spChg chg="add del mod ord modVis">
          <ac:chgData name="ĐÀO TRANG" userId="361a03a9eef70802" providerId="LiveId" clId="{67B38E1A-7AE8-4165-B04B-7C3DC36CBB7C}" dt="2025-03-27T01:18:31.224" v="105520"/>
          <ac:spMkLst>
            <pc:docMk/>
            <pc:sldMasterMk cId="1766596067" sldId="2147483705"/>
            <ac:spMk id="441" creationId="{97BC0141-2F5C-6B53-9D78-46A535F9F607}"/>
          </ac:spMkLst>
        </pc:spChg>
        <pc:spChg chg="add del mod ord modVis">
          <ac:chgData name="ĐÀO TRANG" userId="361a03a9eef70802" providerId="LiveId" clId="{67B38E1A-7AE8-4165-B04B-7C3DC36CBB7C}" dt="2025-03-27T01:20:06.145" v="105831"/>
          <ac:spMkLst>
            <pc:docMk/>
            <pc:sldMasterMk cId="1766596067" sldId="2147483705"/>
            <ac:spMk id="442" creationId="{73F01978-BA5F-F15D-853B-DBA3724B40AE}"/>
          </ac:spMkLst>
        </pc:spChg>
        <pc:spChg chg="add del mod ord modVis">
          <ac:chgData name="ĐÀO TRANG" userId="361a03a9eef70802" providerId="LiveId" clId="{67B38E1A-7AE8-4165-B04B-7C3DC36CBB7C}" dt="2025-03-27T01:21:01.279" v="106143"/>
          <ac:spMkLst>
            <pc:docMk/>
            <pc:sldMasterMk cId="1766596067" sldId="2147483705"/>
            <ac:spMk id="443" creationId="{C32D14F3-C3F8-0A5F-9967-68D20A73E43B}"/>
          </ac:spMkLst>
        </pc:spChg>
        <pc:spChg chg="add del mod ord modVis">
          <ac:chgData name="ĐÀO TRANG" userId="361a03a9eef70802" providerId="LiveId" clId="{67B38E1A-7AE8-4165-B04B-7C3DC36CBB7C}" dt="2025-03-27T01:21:53.709" v="106473"/>
          <ac:spMkLst>
            <pc:docMk/>
            <pc:sldMasterMk cId="1766596067" sldId="2147483705"/>
            <ac:spMk id="444" creationId="{80372E2C-2E25-FD59-0830-08BF9CB4432C}"/>
          </ac:spMkLst>
        </pc:spChg>
        <pc:spChg chg="add del mod ord modVis">
          <ac:chgData name="ĐÀO TRANG" userId="361a03a9eef70802" providerId="LiveId" clId="{67B38E1A-7AE8-4165-B04B-7C3DC36CBB7C}" dt="2025-03-27T01:22:09.690" v="106784"/>
          <ac:spMkLst>
            <pc:docMk/>
            <pc:sldMasterMk cId="1766596067" sldId="2147483705"/>
            <ac:spMk id="445" creationId="{2D8888A9-5F9B-0ED3-9D80-8B32C66F860D}"/>
          </ac:spMkLst>
        </pc:spChg>
        <pc:spChg chg="add del mod ord modVis">
          <ac:chgData name="ĐÀO TRANG" userId="361a03a9eef70802" providerId="LiveId" clId="{67B38E1A-7AE8-4165-B04B-7C3DC36CBB7C}" dt="2025-03-27T01:26:39.334" v="107099"/>
          <ac:spMkLst>
            <pc:docMk/>
            <pc:sldMasterMk cId="1766596067" sldId="2147483705"/>
            <ac:spMk id="446" creationId="{06A19EBC-D413-7389-0240-BA48D1596214}"/>
          </ac:spMkLst>
        </pc:spChg>
        <pc:spChg chg="add del mod ord modVis">
          <ac:chgData name="ĐÀO TRANG" userId="361a03a9eef70802" providerId="LiveId" clId="{67B38E1A-7AE8-4165-B04B-7C3DC36CBB7C}" dt="2025-03-27T01:26:55.607" v="107413"/>
          <ac:spMkLst>
            <pc:docMk/>
            <pc:sldMasterMk cId="1766596067" sldId="2147483705"/>
            <ac:spMk id="447" creationId="{8DEA552D-6418-299C-A52F-499D2FE316F4}"/>
          </ac:spMkLst>
        </pc:spChg>
        <pc:spChg chg="add del mod ord modVis">
          <ac:chgData name="ĐÀO TRANG" userId="361a03a9eef70802" providerId="LiveId" clId="{67B38E1A-7AE8-4165-B04B-7C3DC36CBB7C}" dt="2025-03-27T05:02:39.974" v="107736"/>
          <ac:spMkLst>
            <pc:docMk/>
            <pc:sldMasterMk cId="1766596067" sldId="2147483705"/>
            <ac:spMk id="448" creationId="{5BBF12F7-BE61-FDF6-84CF-FEC1423A1DC1}"/>
          </ac:spMkLst>
        </pc:spChg>
      </pc:sldMasterChg>
      <pc:sldMasterChg chg="addSp delSp modSp mod">
        <pc:chgData name="ĐÀO TRANG" userId="361a03a9eef70802" providerId="LiveId" clId="{67B38E1A-7AE8-4165-B04B-7C3DC36CBB7C}" dt="2025-03-27T05:08:57.759" v="110133"/>
        <pc:sldMasterMkLst>
          <pc:docMk/>
          <pc:sldMasterMk cId="2486237887" sldId="2147483717"/>
        </pc:sldMasterMkLst>
        <pc:spChg chg="mod modVis">
          <ac:chgData name="ĐÀO TRANG" userId="361a03a9eef70802" providerId="LiveId" clId="{67B38E1A-7AE8-4165-B04B-7C3DC36CBB7C}" dt="2025-03-26T19:31:43.378" v="16167"/>
          <ac:spMkLst>
            <pc:docMk/>
            <pc:sldMasterMk cId="2486237887" sldId="2147483717"/>
            <ac:spMk id="2" creationId="{00000000-0000-0000-0000-000000000000}"/>
          </ac:spMkLst>
        </pc:spChg>
        <pc:spChg chg="mod modVis">
          <ac:chgData name="ĐÀO TRANG" userId="361a03a9eef70802" providerId="LiveId" clId="{67B38E1A-7AE8-4165-B04B-7C3DC36CBB7C}" dt="2025-03-27T05:08:57.728" v="110066"/>
          <ac:spMkLst>
            <pc:docMk/>
            <pc:sldMasterMk cId="2486237887" sldId="2147483717"/>
            <ac:spMk id="3" creationId="{00000000-0000-0000-0000-000000000000}"/>
          </ac:spMkLst>
        </pc:spChg>
        <pc:spChg chg="mod modVis">
          <ac:chgData name="ĐÀO TRANG" userId="361a03a9eef70802" providerId="LiveId" clId="{67B38E1A-7AE8-4165-B04B-7C3DC36CBB7C}" dt="2025-03-27T05:08:57.728" v="110068"/>
          <ac:spMkLst>
            <pc:docMk/>
            <pc:sldMasterMk cId="2486237887" sldId="2147483717"/>
            <ac:spMk id="4" creationId="{00000000-0000-0000-0000-000000000000}"/>
          </ac:spMkLst>
        </pc:spChg>
        <pc:spChg chg="mod modVis">
          <ac:chgData name="ĐÀO TRANG" userId="361a03a9eef70802" providerId="LiveId" clId="{67B38E1A-7AE8-4165-B04B-7C3DC36CBB7C}" dt="2025-03-27T05:08:57.728" v="110070"/>
          <ac:spMkLst>
            <pc:docMk/>
            <pc:sldMasterMk cId="2486237887" sldId="2147483717"/>
            <ac:spMk id="5" creationId="{00000000-0000-0000-0000-000000000000}"/>
          </ac:spMkLst>
        </pc:spChg>
        <pc:spChg chg="mod modVis">
          <ac:chgData name="ĐÀO TRANG" userId="361a03a9eef70802" providerId="LiveId" clId="{67B38E1A-7AE8-4165-B04B-7C3DC36CBB7C}" dt="2025-03-27T05:08:57.728" v="110076"/>
          <ac:spMkLst>
            <pc:docMk/>
            <pc:sldMasterMk cId="2486237887" sldId="2147483717"/>
            <ac:spMk id="6" creationId="{00000000-0000-0000-0000-000000000000}"/>
          </ac:spMkLst>
        </pc:spChg>
        <pc:spChg chg="mod modVis">
          <ac:chgData name="ĐÀO TRANG" userId="361a03a9eef70802" providerId="LiveId" clId="{67B38E1A-7AE8-4165-B04B-7C3DC36CBB7C}" dt="2025-03-27T05:08:57.728" v="110074"/>
          <ac:spMkLst>
            <pc:docMk/>
            <pc:sldMasterMk cId="2486237887" sldId="2147483717"/>
            <ac:spMk id="8" creationId="{00000000-0000-0000-0000-000000000000}"/>
          </ac:spMkLst>
        </pc:spChg>
        <pc:spChg chg="mod modVis">
          <ac:chgData name="ĐÀO TRANG" userId="361a03a9eef70802" providerId="LiveId" clId="{67B38E1A-7AE8-4165-B04B-7C3DC36CBB7C}" dt="2025-03-27T05:08:57.728" v="110074"/>
          <ac:spMkLst>
            <pc:docMk/>
            <pc:sldMasterMk cId="2486237887" sldId="2147483717"/>
            <ac:spMk id="9" creationId="{00000000-0000-0000-0000-000000000000}"/>
          </ac:spMkLst>
        </pc:spChg>
        <pc:spChg chg="add del mod ord modVis">
          <ac:chgData name="ĐÀO TRANG" userId="361a03a9eef70802" providerId="LiveId" clId="{67B38E1A-7AE8-4165-B04B-7C3DC36CBB7C}" dt="2025-03-27T05:02:57.227" v="108058"/>
          <ac:spMkLst>
            <pc:docMk/>
            <pc:sldMasterMk cId="2486237887" sldId="2147483717"/>
            <ac:spMk id="10" creationId="{167EBB4C-CB4A-CA33-D8D7-8B88A29D50D0}"/>
          </ac:spMkLst>
        </pc:spChg>
        <pc:spChg chg="add del mod ord modVis">
          <ac:chgData name="ĐÀO TRANG" userId="361a03a9eef70802" providerId="LiveId" clId="{67B38E1A-7AE8-4165-B04B-7C3DC36CBB7C}" dt="2025-03-26T19:32:49.492" v="16276"/>
          <ac:spMkLst>
            <pc:docMk/>
            <pc:sldMasterMk cId="2486237887" sldId="2147483717"/>
            <ac:spMk id="10" creationId="{E11FEAAA-88C7-EF6C-15C4-33091F59B48E}"/>
          </ac:spMkLst>
        </pc:spChg>
        <pc:spChg chg="add del mod ord modVis">
          <ac:chgData name="ĐÀO TRANG" userId="361a03a9eef70802" providerId="LiveId" clId="{67B38E1A-7AE8-4165-B04B-7C3DC36CBB7C}" dt="2025-03-27T05:03:10.628" v="108168"/>
          <ac:spMkLst>
            <pc:docMk/>
            <pc:sldMasterMk cId="2486237887" sldId="2147483717"/>
            <ac:spMk id="11" creationId="{36B05ACC-B9A0-ADA4-04C2-C691A410B1F0}"/>
          </ac:spMkLst>
        </pc:spChg>
        <pc:spChg chg="add del mod ord modVis">
          <ac:chgData name="ĐÀO TRANG" userId="361a03a9eef70802" providerId="LiveId" clId="{67B38E1A-7AE8-4165-B04B-7C3DC36CBB7C}" dt="2025-03-26T19:33:02.007" v="16391"/>
          <ac:spMkLst>
            <pc:docMk/>
            <pc:sldMasterMk cId="2486237887" sldId="2147483717"/>
            <ac:spMk id="11" creationId="{EEB4995F-3282-80E1-7F94-8E6F5C2EE3DF}"/>
          </ac:spMkLst>
        </pc:spChg>
        <pc:spChg chg="add del mod ord modVis">
          <ac:chgData name="ĐÀO TRANG" userId="361a03a9eef70802" providerId="LiveId" clId="{67B38E1A-7AE8-4165-B04B-7C3DC36CBB7C}" dt="2025-03-27T05:03:24.052" v="108276"/>
          <ac:spMkLst>
            <pc:docMk/>
            <pc:sldMasterMk cId="2486237887" sldId="2147483717"/>
            <ac:spMk id="12" creationId="{A1658EEF-AB26-EF95-0FF9-F24701F98118}"/>
          </ac:spMkLst>
        </pc:spChg>
        <pc:spChg chg="add del mod ord modVis">
          <ac:chgData name="ĐÀO TRANG" userId="361a03a9eef70802" providerId="LiveId" clId="{67B38E1A-7AE8-4165-B04B-7C3DC36CBB7C}" dt="2025-03-26T19:33:14.405" v="16502"/>
          <ac:spMkLst>
            <pc:docMk/>
            <pc:sldMasterMk cId="2486237887" sldId="2147483717"/>
            <ac:spMk id="12" creationId="{C910D471-35B0-F72D-9FA2-5FC503BBC25C}"/>
          </ac:spMkLst>
        </pc:spChg>
        <pc:spChg chg="add del mod ord modVis">
          <ac:chgData name="ĐÀO TRANG" userId="361a03a9eef70802" providerId="LiveId" clId="{67B38E1A-7AE8-4165-B04B-7C3DC36CBB7C}" dt="2025-03-26T19:34:04.187" v="16609"/>
          <ac:spMkLst>
            <pc:docMk/>
            <pc:sldMasterMk cId="2486237887" sldId="2147483717"/>
            <ac:spMk id="13" creationId="{448E0AB4-A4C1-419C-AF14-17AB1DB5DC46}"/>
          </ac:spMkLst>
        </pc:spChg>
        <pc:spChg chg="add del mod ord modVis">
          <ac:chgData name="ĐÀO TRANG" userId="361a03a9eef70802" providerId="LiveId" clId="{67B38E1A-7AE8-4165-B04B-7C3DC36CBB7C}" dt="2025-03-27T05:04:46.909" v="108400"/>
          <ac:spMkLst>
            <pc:docMk/>
            <pc:sldMasterMk cId="2486237887" sldId="2147483717"/>
            <ac:spMk id="13" creationId="{D8F40599-E4A9-DDC4-EFC1-6FDCCEC183D8}"/>
          </ac:spMkLst>
        </pc:spChg>
        <pc:spChg chg="add del mod ord modVis">
          <ac:chgData name="ĐÀO TRANG" userId="361a03a9eef70802" providerId="LiveId" clId="{67B38E1A-7AE8-4165-B04B-7C3DC36CBB7C}" dt="2025-03-26T19:34:16.596" v="16723"/>
          <ac:spMkLst>
            <pc:docMk/>
            <pc:sldMasterMk cId="2486237887" sldId="2147483717"/>
            <ac:spMk id="14" creationId="{4415B3C8-0170-5443-1B4A-AC30E4B1E6F5}"/>
          </ac:spMkLst>
        </pc:spChg>
        <pc:spChg chg="add del mod ord modVis">
          <ac:chgData name="ĐÀO TRANG" userId="361a03a9eef70802" providerId="LiveId" clId="{67B38E1A-7AE8-4165-B04B-7C3DC36CBB7C}" dt="2025-03-27T05:05:00.348" v="108519"/>
          <ac:spMkLst>
            <pc:docMk/>
            <pc:sldMasterMk cId="2486237887" sldId="2147483717"/>
            <ac:spMk id="14" creationId="{96A90B74-1DA4-EA12-F50E-C2DAB5F0B39C}"/>
          </ac:spMkLst>
        </pc:spChg>
        <pc:spChg chg="add del mod ord modVis">
          <ac:chgData name="ĐÀO TRANG" userId="361a03a9eef70802" providerId="LiveId" clId="{67B38E1A-7AE8-4165-B04B-7C3DC36CBB7C}" dt="2025-03-27T05:05:13.795" v="108626"/>
          <ac:spMkLst>
            <pc:docMk/>
            <pc:sldMasterMk cId="2486237887" sldId="2147483717"/>
            <ac:spMk id="15" creationId="{6030E50E-14CC-8353-1D11-3A57AFFF192F}"/>
          </ac:spMkLst>
        </pc:spChg>
        <pc:spChg chg="add del mod ord modVis">
          <ac:chgData name="ĐÀO TRANG" userId="361a03a9eef70802" providerId="LiveId" clId="{67B38E1A-7AE8-4165-B04B-7C3DC36CBB7C}" dt="2025-03-26T19:34:29.914" v="16833"/>
          <ac:spMkLst>
            <pc:docMk/>
            <pc:sldMasterMk cId="2486237887" sldId="2147483717"/>
            <ac:spMk id="15" creationId="{B25CF5D1-CB4C-A317-E88B-C500CBFAA0CB}"/>
          </ac:spMkLst>
        </pc:spChg>
        <pc:spChg chg="add del mod ord modVis">
          <ac:chgData name="ĐÀO TRANG" userId="361a03a9eef70802" providerId="LiveId" clId="{67B38E1A-7AE8-4165-B04B-7C3DC36CBB7C}" dt="2025-03-26T19:34:55.520" v="16942"/>
          <ac:spMkLst>
            <pc:docMk/>
            <pc:sldMasterMk cId="2486237887" sldId="2147483717"/>
            <ac:spMk id="16" creationId="{6BC9472A-10FE-F266-6EDD-B9A169EB9744}"/>
          </ac:spMkLst>
        </pc:spChg>
        <pc:spChg chg="add del mod ord modVis">
          <ac:chgData name="ĐÀO TRANG" userId="361a03a9eef70802" providerId="LiveId" clId="{67B38E1A-7AE8-4165-B04B-7C3DC36CBB7C}" dt="2025-03-27T05:05:27.159" v="108735"/>
          <ac:spMkLst>
            <pc:docMk/>
            <pc:sldMasterMk cId="2486237887" sldId="2147483717"/>
            <ac:spMk id="16" creationId="{7D11E2EB-BA7A-945C-64D3-6DBFF347B20F}"/>
          </ac:spMkLst>
        </pc:spChg>
        <pc:spChg chg="add del mod ord modVis">
          <ac:chgData name="ĐÀO TRANG" userId="361a03a9eef70802" providerId="LiveId" clId="{67B38E1A-7AE8-4165-B04B-7C3DC36CBB7C}" dt="2025-03-27T05:05:40.596" v="108845"/>
          <ac:spMkLst>
            <pc:docMk/>
            <pc:sldMasterMk cId="2486237887" sldId="2147483717"/>
            <ac:spMk id="17" creationId="{23D36679-A008-9A8C-FA0A-093E42B7261F}"/>
          </ac:spMkLst>
        </pc:spChg>
        <pc:spChg chg="add del mod ord modVis">
          <ac:chgData name="ĐÀO TRANG" userId="361a03a9eef70802" providerId="LiveId" clId="{67B38E1A-7AE8-4165-B04B-7C3DC36CBB7C}" dt="2025-03-26T19:35:10.427" v="17049"/>
          <ac:spMkLst>
            <pc:docMk/>
            <pc:sldMasterMk cId="2486237887" sldId="2147483717"/>
            <ac:spMk id="17" creationId="{2D24D4FD-1A1F-D58E-6CC9-82CE92969801}"/>
          </ac:spMkLst>
        </pc:spChg>
        <pc:spChg chg="add del mod ord modVis">
          <ac:chgData name="ĐÀO TRANG" userId="361a03a9eef70802" providerId="LiveId" clId="{67B38E1A-7AE8-4165-B04B-7C3DC36CBB7C}" dt="2025-03-26T19:35:24.781" v="17157"/>
          <ac:spMkLst>
            <pc:docMk/>
            <pc:sldMasterMk cId="2486237887" sldId="2147483717"/>
            <ac:spMk id="18" creationId="{0C278302-9809-DBE9-21FE-5C77C9BCB30B}"/>
          </ac:spMkLst>
        </pc:spChg>
        <pc:spChg chg="add del mod ord modVis">
          <ac:chgData name="ĐÀO TRANG" userId="361a03a9eef70802" providerId="LiveId" clId="{67B38E1A-7AE8-4165-B04B-7C3DC36CBB7C}" dt="2025-03-27T05:05:57.082" v="108952"/>
          <ac:spMkLst>
            <pc:docMk/>
            <pc:sldMasterMk cId="2486237887" sldId="2147483717"/>
            <ac:spMk id="18" creationId="{F54898D6-F554-76A2-2E2B-CE25AA7F4B41}"/>
          </ac:spMkLst>
        </pc:spChg>
        <pc:spChg chg="add del mod ord modVis">
          <ac:chgData name="ĐÀO TRANG" userId="361a03a9eef70802" providerId="LiveId" clId="{67B38E1A-7AE8-4165-B04B-7C3DC36CBB7C}" dt="2025-03-27T05:06:10.487" v="109060"/>
          <ac:spMkLst>
            <pc:docMk/>
            <pc:sldMasterMk cId="2486237887" sldId="2147483717"/>
            <ac:spMk id="19" creationId="{255BAA97-4620-D8A3-5952-F785F556253C}"/>
          </ac:spMkLst>
        </pc:spChg>
        <pc:spChg chg="add del mod ord modVis">
          <ac:chgData name="ĐÀO TRANG" userId="361a03a9eef70802" providerId="LiveId" clId="{67B38E1A-7AE8-4165-B04B-7C3DC36CBB7C}" dt="2025-03-26T19:35:38.855" v="17265"/>
          <ac:spMkLst>
            <pc:docMk/>
            <pc:sldMasterMk cId="2486237887" sldId="2147483717"/>
            <ac:spMk id="19" creationId="{441F9C5A-958C-9FB5-9F0B-7C56342557D0}"/>
          </ac:spMkLst>
        </pc:spChg>
        <pc:spChg chg="add del mod ord modVis">
          <ac:chgData name="ĐÀO TRANG" userId="361a03a9eef70802" providerId="LiveId" clId="{67B38E1A-7AE8-4165-B04B-7C3DC36CBB7C}" dt="2025-03-27T05:06:23.889" v="109186"/>
          <ac:spMkLst>
            <pc:docMk/>
            <pc:sldMasterMk cId="2486237887" sldId="2147483717"/>
            <ac:spMk id="20" creationId="{DD73EB23-350C-3854-D77D-006727DB496C}"/>
          </ac:spMkLst>
        </pc:spChg>
        <pc:spChg chg="add del mod ord modVis">
          <ac:chgData name="ĐÀO TRANG" userId="361a03a9eef70802" providerId="LiveId" clId="{67B38E1A-7AE8-4165-B04B-7C3DC36CBB7C}" dt="2025-03-26T19:36:02.023" v="17375"/>
          <ac:spMkLst>
            <pc:docMk/>
            <pc:sldMasterMk cId="2486237887" sldId="2147483717"/>
            <ac:spMk id="20" creationId="{F823F62B-3427-ABCB-0F82-DCFF49B99187}"/>
          </ac:spMkLst>
        </pc:spChg>
        <pc:spChg chg="add del mod ord modVis">
          <ac:chgData name="ĐÀO TRANG" userId="361a03a9eef70802" providerId="LiveId" clId="{67B38E1A-7AE8-4165-B04B-7C3DC36CBB7C}" dt="2025-03-26T19:36:16.418" v="17484"/>
          <ac:spMkLst>
            <pc:docMk/>
            <pc:sldMasterMk cId="2486237887" sldId="2147483717"/>
            <ac:spMk id="21" creationId="{14C65718-0F07-AC4A-852D-BBAC109FA666}"/>
          </ac:spMkLst>
        </pc:spChg>
        <pc:spChg chg="add del mod ord modVis">
          <ac:chgData name="ĐÀO TRANG" userId="361a03a9eef70802" providerId="LiveId" clId="{67B38E1A-7AE8-4165-B04B-7C3DC36CBB7C}" dt="2025-03-27T05:06:37.222" v="109301"/>
          <ac:spMkLst>
            <pc:docMk/>
            <pc:sldMasterMk cId="2486237887" sldId="2147483717"/>
            <ac:spMk id="21" creationId="{8B2C03A2-C80E-B9B4-B92E-1FC6F3A904D1}"/>
          </ac:spMkLst>
        </pc:spChg>
        <pc:spChg chg="add del mod ord modVis">
          <ac:chgData name="ĐÀO TRANG" userId="361a03a9eef70802" providerId="LiveId" clId="{67B38E1A-7AE8-4165-B04B-7C3DC36CBB7C}" dt="2025-03-26T19:36:58.634" v="17590"/>
          <ac:spMkLst>
            <pc:docMk/>
            <pc:sldMasterMk cId="2486237887" sldId="2147483717"/>
            <ac:spMk id="22" creationId="{8A362563-A8D0-278A-FC50-58BF1E9BC39C}"/>
          </ac:spMkLst>
        </pc:spChg>
        <pc:spChg chg="add del mod ord modVis">
          <ac:chgData name="ĐÀO TRANG" userId="361a03a9eef70802" providerId="LiveId" clId="{67B38E1A-7AE8-4165-B04B-7C3DC36CBB7C}" dt="2025-03-27T05:06:50.688" v="109419"/>
          <ac:spMkLst>
            <pc:docMk/>
            <pc:sldMasterMk cId="2486237887" sldId="2147483717"/>
            <ac:spMk id="22" creationId="{BB9AF049-7C21-232D-D329-50AE6C6912FC}"/>
          </ac:spMkLst>
        </pc:spChg>
        <pc:spChg chg="add del mod ord modVis">
          <ac:chgData name="ĐÀO TRANG" userId="361a03a9eef70802" providerId="LiveId" clId="{67B38E1A-7AE8-4165-B04B-7C3DC36CBB7C}" dt="2025-03-27T05:07:04.531" v="109536"/>
          <ac:spMkLst>
            <pc:docMk/>
            <pc:sldMasterMk cId="2486237887" sldId="2147483717"/>
            <ac:spMk id="23" creationId="{2B2B4D76-2B93-3EFB-E99F-29B49852942E}"/>
          </ac:spMkLst>
        </pc:spChg>
        <pc:spChg chg="add del mod ord modVis">
          <ac:chgData name="ĐÀO TRANG" userId="361a03a9eef70802" providerId="LiveId" clId="{67B38E1A-7AE8-4165-B04B-7C3DC36CBB7C}" dt="2025-03-26T19:37:11.134" v="17706"/>
          <ac:spMkLst>
            <pc:docMk/>
            <pc:sldMasterMk cId="2486237887" sldId="2147483717"/>
            <ac:spMk id="23" creationId="{EA399FBA-7B92-ACE4-B789-1D3004FC06BD}"/>
          </ac:spMkLst>
        </pc:spChg>
        <pc:spChg chg="add del mod ord modVis">
          <ac:chgData name="ĐÀO TRANG" userId="361a03a9eef70802" providerId="LiveId" clId="{67B38E1A-7AE8-4165-B04B-7C3DC36CBB7C}" dt="2025-03-26T19:37:24.530" v="17814"/>
          <ac:spMkLst>
            <pc:docMk/>
            <pc:sldMasterMk cId="2486237887" sldId="2147483717"/>
            <ac:spMk id="24" creationId="{36B0A736-34AF-0E23-1E84-8BC439CE5314}"/>
          </ac:spMkLst>
        </pc:spChg>
        <pc:spChg chg="add del mod ord modVis">
          <ac:chgData name="ĐÀO TRANG" userId="361a03a9eef70802" providerId="LiveId" clId="{67B38E1A-7AE8-4165-B04B-7C3DC36CBB7C}" dt="2025-03-27T05:07:55.698" v="109658"/>
          <ac:spMkLst>
            <pc:docMk/>
            <pc:sldMasterMk cId="2486237887" sldId="2147483717"/>
            <ac:spMk id="24" creationId="{990CB94C-C99D-7F0C-9FE2-E6370E25E5E2}"/>
          </ac:spMkLst>
        </pc:spChg>
        <pc:spChg chg="add del mod ord modVis">
          <ac:chgData name="ĐÀO TRANG" userId="361a03a9eef70802" providerId="LiveId" clId="{67B38E1A-7AE8-4165-B04B-7C3DC36CBB7C}" dt="2025-03-27T05:08:09.340" v="109829"/>
          <ac:spMkLst>
            <pc:docMk/>
            <pc:sldMasterMk cId="2486237887" sldId="2147483717"/>
            <ac:spMk id="25" creationId="{47CD6A4B-148F-8640-0D17-537D2DC9A8FB}"/>
          </ac:spMkLst>
        </pc:spChg>
        <pc:spChg chg="add del mod ord modVis">
          <ac:chgData name="ĐÀO TRANG" userId="361a03a9eef70802" providerId="LiveId" clId="{67B38E1A-7AE8-4165-B04B-7C3DC36CBB7C}" dt="2025-03-26T19:37:38.930" v="17924"/>
          <ac:spMkLst>
            <pc:docMk/>
            <pc:sldMasterMk cId="2486237887" sldId="2147483717"/>
            <ac:spMk id="25" creationId="{F15C7FBA-E092-9162-EF44-C0E2200EFA53}"/>
          </ac:spMkLst>
        </pc:spChg>
        <pc:spChg chg="add del mod ord modVis">
          <ac:chgData name="ĐÀO TRANG" userId="361a03a9eef70802" providerId="LiveId" clId="{67B38E1A-7AE8-4165-B04B-7C3DC36CBB7C}" dt="2025-03-27T05:08:22.698" v="109954"/>
          <ac:spMkLst>
            <pc:docMk/>
            <pc:sldMasterMk cId="2486237887" sldId="2147483717"/>
            <ac:spMk id="26" creationId="{737C0675-93E9-28DF-B37A-4DC73E6173F4}"/>
          </ac:spMkLst>
        </pc:spChg>
        <pc:spChg chg="add del mod ord modVis">
          <ac:chgData name="ĐÀO TRANG" userId="361a03a9eef70802" providerId="LiveId" clId="{67B38E1A-7AE8-4165-B04B-7C3DC36CBB7C}" dt="2025-03-26T19:37:51.452" v="18034"/>
          <ac:spMkLst>
            <pc:docMk/>
            <pc:sldMasterMk cId="2486237887" sldId="2147483717"/>
            <ac:spMk id="26" creationId="{A187CFE8-2FB9-6128-E88D-10E5E66D5A49}"/>
          </ac:spMkLst>
        </pc:spChg>
        <pc:spChg chg="add del mod ord modVis">
          <ac:chgData name="ĐÀO TRANG" userId="361a03a9eef70802" providerId="LiveId" clId="{67B38E1A-7AE8-4165-B04B-7C3DC36CBB7C}" dt="2025-03-27T05:08:57.728" v="110064"/>
          <ac:spMkLst>
            <pc:docMk/>
            <pc:sldMasterMk cId="2486237887" sldId="2147483717"/>
            <ac:spMk id="27" creationId="{6E8FF5B0-1E96-3BD2-5C2E-59350F74D7BA}"/>
          </ac:spMkLst>
        </pc:spChg>
        <pc:spChg chg="add del mod ord modVis">
          <ac:chgData name="ĐÀO TRANG" userId="361a03a9eef70802" providerId="LiveId" clId="{67B38E1A-7AE8-4165-B04B-7C3DC36CBB7C}" dt="2025-03-26T19:38:04.219" v="18145"/>
          <ac:spMkLst>
            <pc:docMk/>
            <pc:sldMasterMk cId="2486237887" sldId="2147483717"/>
            <ac:spMk id="27" creationId="{EDE4A550-D538-D04C-9C96-D0B3CE3068D7}"/>
          </ac:spMkLst>
        </pc:spChg>
        <pc:spChg chg="add mod ord">
          <ac:chgData name="ĐÀO TRANG" userId="361a03a9eef70802" providerId="LiveId" clId="{67B38E1A-7AE8-4165-B04B-7C3DC36CBB7C}" dt="2025-03-27T05:08:57.759" v="110133"/>
          <ac:spMkLst>
            <pc:docMk/>
            <pc:sldMasterMk cId="2486237887" sldId="2147483717"/>
            <ac:spMk id="28" creationId="{256CBF65-7560-7C15-0311-E02D5F3959A2}"/>
          </ac:spMkLst>
        </pc:spChg>
        <pc:spChg chg="add del mod ord modVis">
          <ac:chgData name="ĐÀO TRANG" userId="361a03a9eef70802" providerId="LiveId" clId="{67B38E1A-7AE8-4165-B04B-7C3DC36CBB7C}" dt="2025-03-26T19:38:18.215" v="18254"/>
          <ac:spMkLst>
            <pc:docMk/>
            <pc:sldMasterMk cId="2486237887" sldId="2147483717"/>
            <ac:spMk id="28" creationId="{A98E32F5-C6EC-AB00-AF4C-FBCCF729AE76}"/>
          </ac:spMkLst>
        </pc:spChg>
        <pc:spChg chg="add del mod ord modVis">
          <ac:chgData name="ĐÀO TRANG" userId="361a03a9eef70802" providerId="LiveId" clId="{67B38E1A-7AE8-4165-B04B-7C3DC36CBB7C}" dt="2025-03-26T19:38:32.538" v="18363"/>
          <ac:spMkLst>
            <pc:docMk/>
            <pc:sldMasterMk cId="2486237887" sldId="2147483717"/>
            <ac:spMk id="29" creationId="{A713C7F4-0535-5BC7-F818-13D1DD4B27D9}"/>
          </ac:spMkLst>
        </pc:spChg>
        <pc:spChg chg="add del mod ord modVis">
          <ac:chgData name="ĐÀO TRANG" userId="361a03a9eef70802" providerId="LiveId" clId="{67B38E1A-7AE8-4165-B04B-7C3DC36CBB7C}" dt="2025-03-26T19:38:46.928" v="18470"/>
          <ac:spMkLst>
            <pc:docMk/>
            <pc:sldMasterMk cId="2486237887" sldId="2147483717"/>
            <ac:spMk id="30" creationId="{985D4DDA-2A4E-9DDB-519A-5FC48247AC9F}"/>
          </ac:spMkLst>
        </pc:spChg>
        <pc:spChg chg="add del mod ord modVis">
          <ac:chgData name="ĐÀO TRANG" userId="361a03a9eef70802" providerId="LiveId" clId="{67B38E1A-7AE8-4165-B04B-7C3DC36CBB7C}" dt="2025-03-26T19:39:42.725" v="18580"/>
          <ac:spMkLst>
            <pc:docMk/>
            <pc:sldMasterMk cId="2486237887" sldId="2147483717"/>
            <ac:spMk id="31" creationId="{D4446D76-ACDC-373A-561D-309D56E8C95F}"/>
          </ac:spMkLst>
        </pc:spChg>
        <pc:spChg chg="add del mod ord modVis">
          <ac:chgData name="ĐÀO TRANG" userId="361a03a9eef70802" providerId="LiveId" clId="{67B38E1A-7AE8-4165-B04B-7C3DC36CBB7C}" dt="2025-03-26T19:40:22.276" v="18687"/>
          <ac:spMkLst>
            <pc:docMk/>
            <pc:sldMasterMk cId="2486237887" sldId="2147483717"/>
            <ac:spMk id="32" creationId="{FC412C35-F5CA-9845-877B-F3CFB048663A}"/>
          </ac:spMkLst>
        </pc:spChg>
        <pc:spChg chg="add del mod ord modVis">
          <ac:chgData name="ĐÀO TRANG" userId="361a03a9eef70802" providerId="LiveId" clId="{67B38E1A-7AE8-4165-B04B-7C3DC36CBB7C}" dt="2025-03-26T19:44:04.903" v="18797"/>
          <ac:spMkLst>
            <pc:docMk/>
            <pc:sldMasterMk cId="2486237887" sldId="2147483717"/>
            <ac:spMk id="33" creationId="{656ED016-76F8-B736-8E39-4947722CC09D}"/>
          </ac:spMkLst>
        </pc:spChg>
        <pc:spChg chg="add del mod ord modVis">
          <ac:chgData name="ĐÀO TRANG" userId="361a03a9eef70802" providerId="LiveId" clId="{67B38E1A-7AE8-4165-B04B-7C3DC36CBB7C}" dt="2025-03-26T19:44:18.841" v="18966"/>
          <ac:spMkLst>
            <pc:docMk/>
            <pc:sldMasterMk cId="2486237887" sldId="2147483717"/>
            <ac:spMk id="34" creationId="{95AA4D8F-485F-2551-1AE5-C3E6D8ADB0F6}"/>
          </ac:spMkLst>
        </pc:spChg>
        <pc:spChg chg="add del mod ord modVis">
          <ac:chgData name="ĐÀO TRANG" userId="361a03a9eef70802" providerId="LiveId" clId="{67B38E1A-7AE8-4165-B04B-7C3DC36CBB7C}" dt="2025-03-26T19:44:33.280" v="19074"/>
          <ac:spMkLst>
            <pc:docMk/>
            <pc:sldMasterMk cId="2486237887" sldId="2147483717"/>
            <ac:spMk id="35" creationId="{16CD9D47-873D-2061-E1E7-D72C8D604745}"/>
          </ac:spMkLst>
        </pc:spChg>
        <pc:spChg chg="add del mod ord modVis">
          <ac:chgData name="ĐÀO TRANG" userId="361a03a9eef70802" providerId="LiveId" clId="{67B38E1A-7AE8-4165-B04B-7C3DC36CBB7C}" dt="2025-03-26T19:44:45.821" v="19199"/>
          <ac:spMkLst>
            <pc:docMk/>
            <pc:sldMasterMk cId="2486237887" sldId="2147483717"/>
            <ac:spMk id="36" creationId="{05BEC84E-03FD-408E-F73A-90C0D8B67F8D}"/>
          </ac:spMkLst>
        </pc:spChg>
        <pc:spChg chg="add del mod ord modVis">
          <ac:chgData name="ĐÀO TRANG" userId="361a03a9eef70802" providerId="LiveId" clId="{67B38E1A-7AE8-4165-B04B-7C3DC36CBB7C}" dt="2025-03-26T19:44:58.306" v="19309"/>
          <ac:spMkLst>
            <pc:docMk/>
            <pc:sldMasterMk cId="2486237887" sldId="2147483717"/>
            <ac:spMk id="37" creationId="{1813EE05-8D52-3609-12A3-0BC091F7159A}"/>
          </ac:spMkLst>
        </pc:spChg>
        <pc:spChg chg="add del mod ord modVis">
          <ac:chgData name="ĐÀO TRANG" userId="361a03a9eef70802" providerId="LiveId" clId="{67B38E1A-7AE8-4165-B04B-7C3DC36CBB7C}" dt="2025-03-26T19:45:11.084" v="19431"/>
          <ac:spMkLst>
            <pc:docMk/>
            <pc:sldMasterMk cId="2486237887" sldId="2147483717"/>
            <ac:spMk id="38" creationId="{FC3B77B5-B9F2-176B-1598-EE481AEC3B6A}"/>
          </ac:spMkLst>
        </pc:spChg>
        <pc:spChg chg="add del mod ord modVis">
          <ac:chgData name="ĐÀO TRANG" userId="361a03a9eef70802" providerId="LiveId" clId="{67B38E1A-7AE8-4165-B04B-7C3DC36CBB7C}" dt="2025-03-26T19:45:25.415" v="19540"/>
          <ac:spMkLst>
            <pc:docMk/>
            <pc:sldMasterMk cId="2486237887" sldId="2147483717"/>
            <ac:spMk id="39" creationId="{3F57E15A-A1E0-77FA-8203-29BDF21C5C76}"/>
          </ac:spMkLst>
        </pc:spChg>
        <pc:spChg chg="add del mod ord modVis">
          <ac:chgData name="ĐÀO TRANG" userId="361a03a9eef70802" providerId="LiveId" clId="{67B38E1A-7AE8-4165-B04B-7C3DC36CBB7C}" dt="2025-03-26T19:45:39.758" v="19659"/>
          <ac:spMkLst>
            <pc:docMk/>
            <pc:sldMasterMk cId="2486237887" sldId="2147483717"/>
            <ac:spMk id="40" creationId="{FEAFFF0F-D0AC-CDB3-58EC-E429281B0460}"/>
          </ac:spMkLst>
        </pc:spChg>
        <pc:spChg chg="add del mod ord modVis">
          <ac:chgData name="ĐÀO TRANG" userId="361a03a9eef70802" providerId="LiveId" clId="{67B38E1A-7AE8-4165-B04B-7C3DC36CBB7C}" dt="2025-03-26T19:46:06.160" v="19767"/>
          <ac:spMkLst>
            <pc:docMk/>
            <pc:sldMasterMk cId="2486237887" sldId="2147483717"/>
            <ac:spMk id="41" creationId="{8EB1ECB3-5FFA-B5D2-CC24-84B77273D88B}"/>
          </ac:spMkLst>
        </pc:spChg>
        <pc:spChg chg="add del mod ord modVis">
          <ac:chgData name="ĐÀO TRANG" userId="361a03a9eef70802" providerId="LiveId" clId="{67B38E1A-7AE8-4165-B04B-7C3DC36CBB7C}" dt="2025-03-26T19:46:18.624" v="19875"/>
          <ac:spMkLst>
            <pc:docMk/>
            <pc:sldMasterMk cId="2486237887" sldId="2147483717"/>
            <ac:spMk id="42" creationId="{A9E1065A-055A-87FB-9A75-B38709FCD1EA}"/>
          </ac:spMkLst>
        </pc:spChg>
        <pc:spChg chg="add del mod ord modVis">
          <ac:chgData name="ĐÀO TRANG" userId="361a03a9eef70802" providerId="LiveId" clId="{67B38E1A-7AE8-4165-B04B-7C3DC36CBB7C}" dt="2025-03-26T19:46:31.354" v="19986"/>
          <ac:spMkLst>
            <pc:docMk/>
            <pc:sldMasterMk cId="2486237887" sldId="2147483717"/>
            <ac:spMk id="43" creationId="{A3CDCA4B-1687-5CEE-A283-D77C5D0DC833}"/>
          </ac:spMkLst>
        </pc:spChg>
        <pc:spChg chg="add del mod ord modVis">
          <ac:chgData name="ĐÀO TRANG" userId="361a03a9eef70802" providerId="LiveId" clId="{67B38E1A-7AE8-4165-B04B-7C3DC36CBB7C}" dt="2025-03-26T19:46:45.847" v="20096"/>
          <ac:spMkLst>
            <pc:docMk/>
            <pc:sldMasterMk cId="2486237887" sldId="2147483717"/>
            <ac:spMk id="44" creationId="{0F7D65B7-BCC2-0BC4-C145-8A3AF531B258}"/>
          </ac:spMkLst>
        </pc:spChg>
        <pc:spChg chg="add del mod ord modVis">
          <ac:chgData name="ĐÀO TRANG" userId="361a03a9eef70802" providerId="LiveId" clId="{67B38E1A-7AE8-4165-B04B-7C3DC36CBB7C}" dt="2025-03-26T19:47:28.196" v="20207"/>
          <ac:spMkLst>
            <pc:docMk/>
            <pc:sldMasterMk cId="2486237887" sldId="2147483717"/>
            <ac:spMk id="45" creationId="{A791565F-E566-A1FC-C4D9-CA8430CC0045}"/>
          </ac:spMkLst>
        </pc:spChg>
        <pc:spChg chg="add del mod ord modVis">
          <ac:chgData name="ĐÀO TRANG" userId="361a03a9eef70802" providerId="LiveId" clId="{67B38E1A-7AE8-4165-B04B-7C3DC36CBB7C}" dt="2025-03-26T19:47:42.300" v="20317"/>
          <ac:spMkLst>
            <pc:docMk/>
            <pc:sldMasterMk cId="2486237887" sldId="2147483717"/>
            <ac:spMk id="46" creationId="{2D2580A5-6078-4EBD-2F1B-BC617E4871B3}"/>
          </ac:spMkLst>
        </pc:spChg>
        <pc:spChg chg="add del mod ord modVis">
          <ac:chgData name="ĐÀO TRANG" userId="361a03a9eef70802" providerId="LiveId" clId="{67B38E1A-7AE8-4165-B04B-7C3DC36CBB7C}" dt="2025-03-26T19:47:54.799" v="20426"/>
          <ac:spMkLst>
            <pc:docMk/>
            <pc:sldMasterMk cId="2486237887" sldId="2147483717"/>
            <ac:spMk id="47" creationId="{0A719BAA-9EF0-B699-AE36-D1C4821DC4AA}"/>
          </ac:spMkLst>
        </pc:spChg>
        <pc:spChg chg="add del mod ord modVis">
          <ac:chgData name="ĐÀO TRANG" userId="361a03a9eef70802" providerId="LiveId" clId="{67B38E1A-7AE8-4165-B04B-7C3DC36CBB7C}" dt="2025-03-26T19:48:07.346" v="20534"/>
          <ac:spMkLst>
            <pc:docMk/>
            <pc:sldMasterMk cId="2486237887" sldId="2147483717"/>
            <ac:spMk id="48" creationId="{6E3FFB8F-0A50-F8DD-30E9-9253D99DD21D}"/>
          </ac:spMkLst>
        </pc:spChg>
        <pc:spChg chg="add del mod ord modVis">
          <ac:chgData name="ĐÀO TRANG" userId="361a03a9eef70802" providerId="LiveId" clId="{67B38E1A-7AE8-4165-B04B-7C3DC36CBB7C}" dt="2025-03-26T19:48:21.338" v="20641"/>
          <ac:spMkLst>
            <pc:docMk/>
            <pc:sldMasterMk cId="2486237887" sldId="2147483717"/>
            <ac:spMk id="49" creationId="{FB964ECE-21A7-22F7-25F2-36637F14844F}"/>
          </ac:spMkLst>
        </pc:spChg>
        <pc:spChg chg="add del mod ord modVis">
          <ac:chgData name="ĐÀO TRANG" userId="361a03a9eef70802" providerId="LiveId" clId="{67B38E1A-7AE8-4165-B04B-7C3DC36CBB7C}" dt="2025-03-26T19:48:34.065" v="20750"/>
          <ac:spMkLst>
            <pc:docMk/>
            <pc:sldMasterMk cId="2486237887" sldId="2147483717"/>
            <ac:spMk id="50" creationId="{E44258AA-2852-197F-C448-1B1DC2A3C9E9}"/>
          </ac:spMkLst>
        </pc:spChg>
        <pc:spChg chg="add del mod ord modVis">
          <ac:chgData name="ĐÀO TRANG" userId="361a03a9eef70802" providerId="LiveId" clId="{67B38E1A-7AE8-4165-B04B-7C3DC36CBB7C}" dt="2025-03-26T19:48:46.603" v="20860"/>
          <ac:spMkLst>
            <pc:docMk/>
            <pc:sldMasterMk cId="2486237887" sldId="2147483717"/>
            <ac:spMk id="51" creationId="{9D2490CA-8625-0F16-9BFE-2711EB21A3B9}"/>
          </ac:spMkLst>
        </pc:spChg>
        <pc:spChg chg="add del mod ord modVis">
          <ac:chgData name="ĐÀO TRANG" userId="361a03a9eef70802" providerId="LiveId" clId="{67B38E1A-7AE8-4165-B04B-7C3DC36CBB7C}" dt="2025-03-26T19:49:00.254" v="20971"/>
          <ac:spMkLst>
            <pc:docMk/>
            <pc:sldMasterMk cId="2486237887" sldId="2147483717"/>
            <ac:spMk id="52" creationId="{8239F464-B72F-99C1-E783-D6937575E9CB}"/>
          </ac:spMkLst>
        </pc:spChg>
        <pc:spChg chg="add del mod ord modVis">
          <ac:chgData name="ĐÀO TRANG" userId="361a03a9eef70802" providerId="LiveId" clId="{67B38E1A-7AE8-4165-B04B-7C3DC36CBB7C}" dt="2025-03-26T19:49:14.287" v="21080"/>
          <ac:spMkLst>
            <pc:docMk/>
            <pc:sldMasterMk cId="2486237887" sldId="2147483717"/>
            <ac:spMk id="53" creationId="{31B8BD2A-7270-0003-CDE2-3847F90B2A5D}"/>
          </ac:spMkLst>
        </pc:spChg>
        <pc:spChg chg="add del mod ord modVis">
          <ac:chgData name="ĐÀO TRANG" userId="361a03a9eef70802" providerId="LiveId" clId="{67B38E1A-7AE8-4165-B04B-7C3DC36CBB7C}" dt="2025-03-26T19:49:26.929" v="21190"/>
          <ac:spMkLst>
            <pc:docMk/>
            <pc:sldMasterMk cId="2486237887" sldId="2147483717"/>
            <ac:spMk id="54" creationId="{9911029C-4F12-902E-9133-378407581CF1}"/>
          </ac:spMkLst>
        </pc:spChg>
        <pc:spChg chg="add del mod ord modVis">
          <ac:chgData name="ĐÀO TRANG" userId="361a03a9eef70802" providerId="LiveId" clId="{67B38E1A-7AE8-4165-B04B-7C3DC36CBB7C}" dt="2025-03-26T19:49:46.117" v="21299"/>
          <ac:spMkLst>
            <pc:docMk/>
            <pc:sldMasterMk cId="2486237887" sldId="2147483717"/>
            <ac:spMk id="55" creationId="{AD5EF1D0-5689-E9CD-99A3-C31C5E56804E}"/>
          </ac:spMkLst>
        </pc:spChg>
        <pc:spChg chg="add del mod ord modVis">
          <ac:chgData name="ĐÀO TRANG" userId="361a03a9eef70802" providerId="LiveId" clId="{67B38E1A-7AE8-4165-B04B-7C3DC36CBB7C}" dt="2025-03-26T19:50:00.793" v="21409"/>
          <ac:spMkLst>
            <pc:docMk/>
            <pc:sldMasterMk cId="2486237887" sldId="2147483717"/>
            <ac:spMk id="56" creationId="{B321B350-893B-B1CB-27B3-B3D7C6CEE16A}"/>
          </ac:spMkLst>
        </pc:spChg>
        <pc:spChg chg="add del mod ord modVis">
          <ac:chgData name="ĐÀO TRANG" userId="361a03a9eef70802" providerId="LiveId" clId="{67B38E1A-7AE8-4165-B04B-7C3DC36CBB7C}" dt="2025-03-26T19:50:13.231" v="21569"/>
          <ac:spMkLst>
            <pc:docMk/>
            <pc:sldMasterMk cId="2486237887" sldId="2147483717"/>
            <ac:spMk id="57" creationId="{F361EF87-155C-A9B6-19E2-1A9262843D1D}"/>
          </ac:spMkLst>
        </pc:spChg>
        <pc:spChg chg="add del mod ord modVis">
          <ac:chgData name="ĐÀO TRANG" userId="361a03a9eef70802" providerId="LiveId" clId="{67B38E1A-7AE8-4165-B04B-7C3DC36CBB7C}" dt="2025-03-26T19:50:29.918" v="21681"/>
          <ac:spMkLst>
            <pc:docMk/>
            <pc:sldMasterMk cId="2486237887" sldId="2147483717"/>
            <ac:spMk id="58" creationId="{FA9ECC63-483F-F68B-1438-D46E592CDE2A}"/>
          </ac:spMkLst>
        </pc:spChg>
        <pc:spChg chg="add del mod ord modVis">
          <ac:chgData name="ĐÀO TRANG" userId="361a03a9eef70802" providerId="LiveId" clId="{67B38E1A-7AE8-4165-B04B-7C3DC36CBB7C}" dt="2025-03-26T19:50:42.519" v="21814"/>
          <ac:spMkLst>
            <pc:docMk/>
            <pc:sldMasterMk cId="2486237887" sldId="2147483717"/>
            <ac:spMk id="59" creationId="{DA051FF8-8FD6-D18A-5A5B-798013FA5386}"/>
          </ac:spMkLst>
        </pc:spChg>
        <pc:spChg chg="add del mod ord modVis">
          <ac:chgData name="ĐÀO TRANG" userId="361a03a9eef70802" providerId="LiveId" clId="{67B38E1A-7AE8-4165-B04B-7C3DC36CBB7C}" dt="2025-03-26T19:54:04.586" v="21937"/>
          <ac:spMkLst>
            <pc:docMk/>
            <pc:sldMasterMk cId="2486237887" sldId="2147483717"/>
            <ac:spMk id="60" creationId="{3C273C4A-B1AD-1060-C77D-75885AF24AB0}"/>
          </ac:spMkLst>
        </pc:spChg>
        <pc:spChg chg="add del mod ord modVis">
          <ac:chgData name="ĐÀO TRANG" userId="361a03a9eef70802" providerId="LiveId" clId="{67B38E1A-7AE8-4165-B04B-7C3DC36CBB7C}" dt="2025-03-26T19:54:18.347" v="22103"/>
          <ac:spMkLst>
            <pc:docMk/>
            <pc:sldMasterMk cId="2486237887" sldId="2147483717"/>
            <ac:spMk id="61" creationId="{C2C5A780-A2B9-77F2-3733-4B362C308B59}"/>
          </ac:spMkLst>
        </pc:spChg>
        <pc:spChg chg="add del mod ord modVis">
          <ac:chgData name="ĐÀO TRANG" userId="361a03a9eef70802" providerId="LiveId" clId="{67B38E1A-7AE8-4165-B04B-7C3DC36CBB7C}" dt="2025-03-26T19:54:30.958" v="22224"/>
          <ac:spMkLst>
            <pc:docMk/>
            <pc:sldMasterMk cId="2486237887" sldId="2147483717"/>
            <ac:spMk id="62" creationId="{81C889BC-4609-81F6-4950-D826C78698F8}"/>
          </ac:spMkLst>
        </pc:spChg>
        <pc:spChg chg="add del mod ord modVis">
          <ac:chgData name="ĐÀO TRANG" userId="361a03a9eef70802" providerId="LiveId" clId="{67B38E1A-7AE8-4165-B04B-7C3DC36CBB7C}" dt="2025-03-26T19:54:45.525" v="22338"/>
          <ac:spMkLst>
            <pc:docMk/>
            <pc:sldMasterMk cId="2486237887" sldId="2147483717"/>
            <ac:spMk id="63" creationId="{1427438D-447F-D0DA-C74B-4842F77234FE}"/>
          </ac:spMkLst>
        </pc:spChg>
        <pc:spChg chg="add del mod ord modVis">
          <ac:chgData name="ĐÀO TRANG" userId="361a03a9eef70802" providerId="LiveId" clId="{67B38E1A-7AE8-4165-B04B-7C3DC36CBB7C}" dt="2025-03-26T19:55:39.026" v="22455"/>
          <ac:spMkLst>
            <pc:docMk/>
            <pc:sldMasterMk cId="2486237887" sldId="2147483717"/>
            <ac:spMk id="64" creationId="{FFA9EF26-95A0-9DEE-A9BF-65EA053DA347}"/>
          </ac:spMkLst>
        </pc:spChg>
        <pc:spChg chg="add del mod ord modVis">
          <ac:chgData name="ĐÀO TRANG" userId="361a03a9eef70802" providerId="LiveId" clId="{67B38E1A-7AE8-4165-B04B-7C3DC36CBB7C}" dt="2025-03-26T19:55:53.048" v="22593"/>
          <ac:spMkLst>
            <pc:docMk/>
            <pc:sldMasterMk cId="2486237887" sldId="2147483717"/>
            <ac:spMk id="65" creationId="{50C60C99-8D0C-B149-F630-79CF2CB5F737}"/>
          </ac:spMkLst>
        </pc:spChg>
        <pc:spChg chg="add del mod ord modVis">
          <ac:chgData name="ĐÀO TRANG" userId="361a03a9eef70802" providerId="LiveId" clId="{67B38E1A-7AE8-4165-B04B-7C3DC36CBB7C}" dt="2025-03-26T19:56:07.733" v="22701"/>
          <ac:spMkLst>
            <pc:docMk/>
            <pc:sldMasterMk cId="2486237887" sldId="2147483717"/>
            <ac:spMk id="66" creationId="{858AE4E1-4677-5471-94C4-58D5A3CBB279}"/>
          </ac:spMkLst>
        </pc:spChg>
        <pc:spChg chg="add del mod ord modVis">
          <ac:chgData name="ĐÀO TRANG" userId="361a03a9eef70802" providerId="LiveId" clId="{67B38E1A-7AE8-4165-B04B-7C3DC36CBB7C}" dt="2025-03-26T19:56:20.662" v="22808"/>
          <ac:spMkLst>
            <pc:docMk/>
            <pc:sldMasterMk cId="2486237887" sldId="2147483717"/>
            <ac:spMk id="67" creationId="{D618257F-DD83-14AE-8DAA-F1E8DA17E4D8}"/>
          </ac:spMkLst>
        </pc:spChg>
        <pc:spChg chg="add del mod ord modVis">
          <ac:chgData name="ĐÀO TRANG" userId="361a03a9eef70802" providerId="LiveId" clId="{67B38E1A-7AE8-4165-B04B-7C3DC36CBB7C}" dt="2025-03-26T19:56:53.296" v="22916"/>
          <ac:spMkLst>
            <pc:docMk/>
            <pc:sldMasterMk cId="2486237887" sldId="2147483717"/>
            <ac:spMk id="68" creationId="{50BCF1B2-F24B-7DB9-650C-B9709531951B}"/>
          </ac:spMkLst>
        </pc:spChg>
        <pc:spChg chg="add del mod ord modVis">
          <ac:chgData name="ĐÀO TRANG" userId="361a03a9eef70802" providerId="LiveId" clId="{67B38E1A-7AE8-4165-B04B-7C3DC36CBB7C}" dt="2025-03-26T20:00:21.354" v="23022"/>
          <ac:spMkLst>
            <pc:docMk/>
            <pc:sldMasterMk cId="2486237887" sldId="2147483717"/>
            <ac:spMk id="69" creationId="{6D638DCA-BE73-5CE5-AF75-8CD8D68BA48F}"/>
          </ac:spMkLst>
        </pc:spChg>
        <pc:spChg chg="add del mod ord modVis">
          <ac:chgData name="ĐÀO TRANG" userId="361a03a9eef70802" providerId="LiveId" clId="{67B38E1A-7AE8-4165-B04B-7C3DC36CBB7C}" dt="2025-03-26T20:08:26.734" v="23130"/>
          <ac:spMkLst>
            <pc:docMk/>
            <pc:sldMasterMk cId="2486237887" sldId="2147483717"/>
            <ac:spMk id="70" creationId="{D9AA64B1-43E6-AB76-0691-CE8A05B894FA}"/>
          </ac:spMkLst>
        </pc:spChg>
        <pc:spChg chg="add del mod ord modVis">
          <ac:chgData name="ĐÀO TRANG" userId="361a03a9eef70802" providerId="LiveId" clId="{67B38E1A-7AE8-4165-B04B-7C3DC36CBB7C}" dt="2025-03-26T20:10:01.942" v="23240"/>
          <ac:spMkLst>
            <pc:docMk/>
            <pc:sldMasterMk cId="2486237887" sldId="2147483717"/>
            <ac:spMk id="71" creationId="{6892200E-F547-15CA-9EAC-303CECEE1170}"/>
          </ac:spMkLst>
        </pc:spChg>
        <pc:spChg chg="add del mod ord modVis">
          <ac:chgData name="ĐÀO TRANG" userId="361a03a9eef70802" providerId="LiveId" clId="{67B38E1A-7AE8-4165-B04B-7C3DC36CBB7C}" dt="2025-03-26T20:10:15.684" v="23347"/>
          <ac:spMkLst>
            <pc:docMk/>
            <pc:sldMasterMk cId="2486237887" sldId="2147483717"/>
            <ac:spMk id="72" creationId="{23776594-9B15-8DE1-2D5F-181FB18FCD5D}"/>
          </ac:spMkLst>
        </pc:spChg>
        <pc:spChg chg="add del mod ord modVis">
          <ac:chgData name="ĐÀO TRANG" userId="361a03a9eef70802" providerId="LiveId" clId="{67B38E1A-7AE8-4165-B04B-7C3DC36CBB7C}" dt="2025-03-26T20:10:55.570" v="23455"/>
          <ac:spMkLst>
            <pc:docMk/>
            <pc:sldMasterMk cId="2486237887" sldId="2147483717"/>
            <ac:spMk id="73" creationId="{A1479F0C-90E4-B345-CE30-412C191CA320}"/>
          </ac:spMkLst>
        </pc:spChg>
        <pc:spChg chg="add del mod ord modVis">
          <ac:chgData name="ĐÀO TRANG" userId="361a03a9eef70802" providerId="LiveId" clId="{67B38E1A-7AE8-4165-B04B-7C3DC36CBB7C}" dt="2025-03-26T20:11:09.702" v="23565"/>
          <ac:spMkLst>
            <pc:docMk/>
            <pc:sldMasterMk cId="2486237887" sldId="2147483717"/>
            <ac:spMk id="74" creationId="{6A7C4233-6225-DBE0-256E-0559EF606DCC}"/>
          </ac:spMkLst>
        </pc:spChg>
        <pc:spChg chg="add del mod ord modVis">
          <ac:chgData name="ĐÀO TRANG" userId="361a03a9eef70802" providerId="LiveId" clId="{67B38E1A-7AE8-4165-B04B-7C3DC36CBB7C}" dt="2025-03-26T20:11:23.118" v="23673"/>
          <ac:spMkLst>
            <pc:docMk/>
            <pc:sldMasterMk cId="2486237887" sldId="2147483717"/>
            <ac:spMk id="75" creationId="{9799FB64-7D29-CCB4-9C02-11DB7536469E}"/>
          </ac:spMkLst>
        </pc:spChg>
        <pc:spChg chg="add del mod ord modVis">
          <ac:chgData name="ĐÀO TRANG" userId="361a03a9eef70802" providerId="LiveId" clId="{67B38E1A-7AE8-4165-B04B-7C3DC36CBB7C}" dt="2025-03-26T20:11:37.669" v="23780"/>
          <ac:spMkLst>
            <pc:docMk/>
            <pc:sldMasterMk cId="2486237887" sldId="2147483717"/>
            <ac:spMk id="76" creationId="{C92F393F-1A27-E340-B48B-D254947E940E}"/>
          </ac:spMkLst>
        </pc:spChg>
        <pc:spChg chg="add del mod ord modVis">
          <ac:chgData name="ĐÀO TRANG" userId="361a03a9eef70802" providerId="LiveId" clId="{67B38E1A-7AE8-4165-B04B-7C3DC36CBB7C}" dt="2025-03-26T20:12:51.642" v="23903"/>
          <ac:spMkLst>
            <pc:docMk/>
            <pc:sldMasterMk cId="2486237887" sldId="2147483717"/>
            <ac:spMk id="77" creationId="{BA3E9597-DDBF-8B79-757A-19C8A1B441FE}"/>
          </ac:spMkLst>
        </pc:spChg>
        <pc:spChg chg="add del mod ord modVis">
          <ac:chgData name="ĐÀO TRANG" userId="361a03a9eef70802" providerId="LiveId" clId="{67B38E1A-7AE8-4165-B04B-7C3DC36CBB7C}" dt="2025-03-26T20:13:05.855" v="24033"/>
          <ac:spMkLst>
            <pc:docMk/>
            <pc:sldMasterMk cId="2486237887" sldId="2147483717"/>
            <ac:spMk id="78" creationId="{CE3B3278-4A38-E7ED-5E47-148E28DF75B4}"/>
          </ac:spMkLst>
        </pc:spChg>
        <pc:spChg chg="add del mod ord modVis">
          <ac:chgData name="ĐÀO TRANG" userId="361a03a9eef70802" providerId="LiveId" clId="{67B38E1A-7AE8-4165-B04B-7C3DC36CBB7C}" dt="2025-03-26T20:13:18.750" v="24166"/>
          <ac:spMkLst>
            <pc:docMk/>
            <pc:sldMasterMk cId="2486237887" sldId="2147483717"/>
            <ac:spMk id="79" creationId="{73CD4A25-3004-10E6-E1C1-28A58F742B5E}"/>
          </ac:spMkLst>
        </pc:spChg>
        <pc:spChg chg="add del mod ord modVis">
          <ac:chgData name="ĐÀO TRANG" userId="361a03a9eef70802" providerId="LiveId" clId="{67B38E1A-7AE8-4165-B04B-7C3DC36CBB7C}" dt="2025-03-26T20:13:32.092" v="24275"/>
          <ac:spMkLst>
            <pc:docMk/>
            <pc:sldMasterMk cId="2486237887" sldId="2147483717"/>
            <ac:spMk id="80" creationId="{D959AB94-0D11-B8E9-BE57-7244DC4354BF}"/>
          </ac:spMkLst>
        </pc:spChg>
        <pc:spChg chg="add del mod ord modVis">
          <ac:chgData name="ĐÀO TRANG" userId="361a03a9eef70802" providerId="LiveId" clId="{67B38E1A-7AE8-4165-B04B-7C3DC36CBB7C}" dt="2025-03-26T20:13:44.705" v="24384"/>
          <ac:spMkLst>
            <pc:docMk/>
            <pc:sldMasterMk cId="2486237887" sldId="2147483717"/>
            <ac:spMk id="81" creationId="{B7D3B8F9-67BD-6C08-C5BB-7DB2775F055D}"/>
          </ac:spMkLst>
        </pc:spChg>
        <pc:spChg chg="add del mod ord modVis">
          <ac:chgData name="ĐÀO TRANG" userId="361a03a9eef70802" providerId="LiveId" clId="{67B38E1A-7AE8-4165-B04B-7C3DC36CBB7C}" dt="2025-03-26T20:13:57.183" v="24532"/>
          <ac:spMkLst>
            <pc:docMk/>
            <pc:sldMasterMk cId="2486237887" sldId="2147483717"/>
            <ac:spMk id="82" creationId="{CD7ACD82-C935-1660-84B2-1B169BBFA805}"/>
          </ac:spMkLst>
        </pc:spChg>
        <pc:spChg chg="add del mod ord modVis">
          <ac:chgData name="ĐÀO TRANG" userId="361a03a9eef70802" providerId="LiveId" clId="{67B38E1A-7AE8-4165-B04B-7C3DC36CBB7C}" dt="2025-03-26T20:14:09.693" v="24662"/>
          <ac:spMkLst>
            <pc:docMk/>
            <pc:sldMasterMk cId="2486237887" sldId="2147483717"/>
            <ac:spMk id="83" creationId="{983E0A08-8239-97AA-AA19-F477DF1E06B2}"/>
          </ac:spMkLst>
        </pc:spChg>
        <pc:spChg chg="add del mod ord modVis">
          <ac:chgData name="ĐÀO TRANG" userId="361a03a9eef70802" providerId="LiveId" clId="{67B38E1A-7AE8-4165-B04B-7C3DC36CBB7C}" dt="2025-03-26T20:14:23.183" v="24803"/>
          <ac:spMkLst>
            <pc:docMk/>
            <pc:sldMasterMk cId="2486237887" sldId="2147483717"/>
            <ac:spMk id="84" creationId="{F99BA077-B44B-3A99-FA92-CE66E4AC4E76}"/>
          </ac:spMkLst>
        </pc:spChg>
        <pc:spChg chg="add del mod ord modVis">
          <ac:chgData name="ĐÀO TRANG" userId="361a03a9eef70802" providerId="LiveId" clId="{67B38E1A-7AE8-4165-B04B-7C3DC36CBB7C}" dt="2025-03-26T20:14:35.692" v="24922"/>
          <ac:spMkLst>
            <pc:docMk/>
            <pc:sldMasterMk cId="2486237887" sldId="2147483717"/>
            <ac:spMk id="85" creationId="{766A6252-0142-6C68-C77F-4DBE552A628B}"/>
          </ac:spMkLst>
        </pc:spChg>
        <pc:spChg chg="add del mod ord modVis">
          <ac:chgData name="ĐÀO TRANG" userId="361a03a9eef70802" providerId="LiveId" clId="{67B38E1A-7AE8-4165-B04B-7C3DC36CBB7C}" dt="2025-03-26T20:14:48.662" v="25057"/>
          <ac:spMkLst>
            <pc:docMk/>
            <pc:sldMasterMk cId="2486237887" sldId="2147483717"/>
            <ac:spMk id="86" creationId="{50477FFD-1025-C99A-DDC0-CACE0FE4CD49}"/>
          </ac:spMkLst>
        </pc:spChg>
        <pc:spChg chg="add del mod ord modVis">
          <ac:chgData name="ĐÀO TRANG" userId="361a03a9eef70802" providerId="LiveId" clId="{67B38E1A-7AE8-4165-B04B-7C3DC36CBB7C}" dt="2025-03-26T20:15:01.538" v="25168"/>
          <ac:spMkLst>
            <pc:docMk/>
            <pc:sldMasterMk cId="2486237887" sldId="2147483717"/>
            <ac:spMk id="87" creationId="{1D262C2F-CF1E-4473-961D-542B22AA3A6C}"/>
          </ac:spMkLst>
        </pc:spChg>
        <pc:spChg chg="add del mod ord modVis">
          <ac:chgData name="ĐÀO TRANG" userId="361a03a9eef70802" providerId="LiveId" clId="{67B38E1A-7AE8-4165-B04B-7C3DC36CBB7C}" dt="2025-03-26T20:15:21.629" v="25277"/>
          <ac:spMkLst>
            <pc:docMk/>
            <pc:sldMasterMk cId="2486237887" sldId="2147483717"/>
            <ac:spMk id="88" creationId="{D092F33D-D44F-8106-EE33-B4FB5E41E012}"/>
          </ac:spMkLst>
        </pc:spChg>
        <pc:spChg chg="add del mod ord modVis">
          <ac:chgData name="ĐÀO TRANG" userId="361a03a9eef70802" providerId="LiveId" clId="{67B38E1A-7AE8-4165-B04B-7C3DC36CBB7C}" dt="2025-03-26T20:16:02.412" v="25384"/>
          <ac:spMkLst>
            <pc:docMk/>
            <pc:sldMasterMk cId="2486237887" sldId="2147483717"/>
            <ac:spMk id="89" creationId="{939BD597-4455-B156-0C75-8200914D9435}"/>
          </ac:spMkLst>
        </pc:spChg>
        <pc:spChg chg="add del mod ord modVis">
          <ac:chgData name="ĐÀO TRANG" userId="361a03a9eef70802" providerId="LiveId" clId="{67B38E1A-7AE8-4165-B04B-7C3DC36CBB7C}" dt="2025-03-26T20:17:33.822" v="25502"/>
          <ac:spMkLst>
            <pc:docMk/>
            <pc:sldMasterMk cId="2486237887" sldId="2147483717"/>
            <ac:spMk id="90" creationId="{228A657F-63D7-D53D-D2D2-179877000834}"/>
          </ac:spMkLst>
        </pc:spChg>
        <pc:spChg chg="add del mod ord modVis">
          <ac:chgData name="ĐÀO TRANG" userId="361a03a9eef70802" providerId="LiveId" clId="{67B38E1A-7AE8-4165-B04B-7C3DC36CBB7C}" dt="2025-03-26T20:17:47.756" v="25629"/>
          <ac:spMkLst>
            <pc:docMk/>
            <pc:sldMasterMk cId="2486237887" sldId="2147483717"/>
            <ac:spMk id="91" creationId="{4DB2FA8A-C3B7-9818-27C5-B60731BDAE5E}"/>
          </ac:spMkLst>
        </pc:spChg>
        <pc:spChg chg="add del mod ord modVis">
          <ac:chgData name="ĐÀO TRANG" userId="361a03a9eef70802" providerId="LiveId" clId="{67B38E1A-7AE8-4165-B04B-7C3DC36CBB7C}" dt="2025-03-26T20:18:00.312" v="25791"/>
          <ac:spMkLst>
            <pc:docMk/>
            <pc:sldMasterMk cId="2486237887" sldId="2147483717"/>
            <ac:spMk id="92" creationId="{87A7D821-1B59-3F85-F7FD-FB788E4B85FA}"/>
          </ac:spMkLst>
        </pc:spChg>
        <pc:spChg chg="add del mod ord modVis">
          <ac:chgData name="ĐÀO TRANG" userId="361a03a9eef70802" providerId="LiveId" clId="{67B38E1A-7AE8-4165-B04B-7C3DC36CBB7C}" dt="2025-03-26T20:18:16.605" v="25925"/>
          <ac:spMkLst>
            <pc:docMk/>
            <pc:sldMasterMk cId="2486237887" sldId="2147483717"/>
            <ac:spMk id="93" creationId="{A6207B36-83BA-5492-0405-F090B9DA497F}"/>
          </ac:spMkLst>
        </pc:spChg>
        <pc:spChg chg="add del mod ord modVis">
          <ac:chgData name="ĐÀO TRANG" userId="361a03a9eef70802" providerId="LiveId" clId="{67B38E1A-7AE8-4165-B04B-7C3DC36CBB7C}" dt="2025-03-26T20:18:31.017" v="26035"/>
          <ac:spMkLst>
            <pc:docMk/>
            <pc:sldMasterMk cId="2486237887" sldId="2147483717"/>
            <ac:spMk id="94" creationId="{2A823846-0D08-3A24-8257-8A6EF4012A56}"/>
          </ac:spMkLst>
        </pc:spChg>
        <pc:spChg chg="add del mod ord modVis">
          <ac:chgData name="ĐÀO TRANG" userId="361a03a9eef70802" providerId="LiveId" clId="{67B38E1A-7AE8-4165-B04B-7C3DC36CBB7C}" dt="2025-03-26T20:19:05.569" v="26142"/>
          <ac:spMkLst>
            <pc:docMk/>
            <pc:sldMasterMk cId="2486237887" sldId="2147483717"/>
            <ac:spMk id="95" creationId="{673B486B-02DA-E93D-2112-95E172183885}"/>
          </ac:spMkLst>
        </pc:spChg>
        <pc:spChg chg="add del mod ord modVis">
          <ac:chgData name="ĐÀO TRANG" userId="361a03a9eef70802" providerId="LiveId" clId="{67B38E1A-7AE8-4165-B04B-7C3DC36CBB7C}" dt="2025-03-26T20:19:18.619" v="26249"/>
          <ac:spMkLst>
            <pc:docMk/>
            <pc:sldMasterMk cId="2486237887" sldId="2147483717"/>
            <ac:spMk id="96" creationId="{4C5FE5DE-C16A-C22F-C02E-01614CEFC1CB}"/>
          </ac:spMkLst>
        </pc:spChg>
        <pc:spChg chg="add del mod ord modVis">
          <ac:chgData name="ĐÀO TRANG" userId="361a03a9eef70802" providerId="LiveId" clId="{67B38E1A-7AE8-4165-B04B-7C3DC36CBB7C}" dt="2025-03-26T20:19:48.109" v="26356"/>
          <ac:spMkLst>
            <pc:docMk/>
            <pc:sldMasterMk cId="2486237887" sldId="2147483717"/>
            <ac:spMk id="97" creationId="{854110F8-6AE3-7CF7-334A-70841331F9B6}"/>
          </ac:spMkLst>
        </pc:spChg>
        <pc:spChg chg="add del mod ord modVis">
          <ac:chgData name="ĐÀO TRANG" userId="361a03a9eef70802" providerId="LiveId" clId="{67B38E1A-7AE8-4165-B04B-7C3DC36CBB7C}" dt="2025-03-26T20:20:02.646" v="26466"/>
          <ac:spMkLst>
            <pc:docMk/>
            <pc:sldMasterMk cId="2486237887" sldId="2147483717"/>
            <ac:spMk id="98" creationId="{47198D1C-96F0-B690-C239-F5BA1E6F1061}"/>
          </ac:spMkLst>
        </pc:spChg>
        <pc:spChg chg="add del mod ord modVis">
          <ac:chgData name="ĐÀO TRANG" userId="361a03a9eef70802" providerId="LiveId" clId="{67B38E1A-7AE8-4165-B04B-7C3DC36CBB7C}" dt="2025-03-26T20:20:15.245" v="26574"/>
          <ac:spMkLst>
            <pc:docMk/>
            <pc:sldMasterMk cId="2486237887" sldId="2147483717"/>
            <ac:spMk id="99" creationId="{A0A906AC-09DA-D442-77C0-8E60A6A35094}"/>
          </ac:spMkLst>
        </pc:spChg>
        <pc:spChg chg="add del mod ord modVis">
          <ac:chgData name="ĐÀO TRANG" userId="361a03a9eef70802" providerId="LiveId" clId="{67B38E1A-7AE8-4165-B04B-7C3DC36CBB7C}" dt="2025-03-26T20:20:28.255" v="26686"/>
          <ac:spMkLst>
            <pc:docMk/>
            <pc:sldMasterMk cId="2486237887" sldId="2147483717"/>
            <ac:spMk id="100" creationId="{89D09D20-7BC5-7C23-F88D-6E86CB494C98}"/>
          </ac:spMkLst>
        </pc:spChg>
        <pc:spChg chg="add del mod ord modVis">
          <ac:chgData name="ĐÀO TRANG" userId="361a03a9eef70802" providerId="LiveId" clId="{67B38E1A-7AE8-4165-B04B-7C3DC36CBB7C}" dt="2025-03-26T20:20:41.304" v="26795"/>
          <ac:spMkLst>
            <pc:docMk/>
            <pc:sldMasterMk cId="2486237887" sldId="2147483717"/>
            <ac:spMk id="101" creationId="{C8F89B61-0143-AD1E-54AF-6CCB717814F3}"/>
          </ac:spMkLst>
        </pc:spChg>
        <pc:spChg chg="add del mod ord modVis">
          <ac:chgData name="ĐÀO TRANG" userId="361a03a9eef70802" providerId="LiveId" clId="{67B38E1A-7AE8-4165-B04B-7C3DC36CBB7C}" dt="2025-03-26T20:20:56.785" v="26902"/>
          <ac:spMkLst>
            <pc:docMk/>
            <pc:sldMasterMk cId="2486237887" sldId="2147483717"/>
            <ac:spMk id="102" creationId="{A5CC2333-BEE6-0F24-539D-98D98385EF72}"/>
          </ac:spMkLst>
        </pc:spChg>
        <pc:spChg chg="add del mod ord modVis">
          <ac:chgData name="ĐÀO TRANG" userId="361a03a9eef70802" providerId="LiveId" clId="{67B38E1A-7AE8-4165-B04B-7C3DC36CBB7C}" dt="2025-03-26T20:21:09.595" v="27009"/>
          <ac:spMkLst>
            <pc:docMk/>
            <pc:sldMasterMk cId="2486237887" sldId="2147483717"/>
            <ac:spMk id="103" creationId="{2A81A6E3-B675-0B57-D780-07DEAEA27A95}"/>
          </ac:spMkLst>
        </pc:spChg>
        <pc:spChg chg="add del mod ord modVis">
          <ac:chgData name="ĐÀO TRANG" userId="361a03a9eef70802" providerId="LiveId" clId="{67B38E1A-7AE8-4165-B04B-7C3DC36CBB7C}" dt="2025-03-26T20:21:23.798" v="27118"/>
          <ac:spMkLst>
            <pc:docMk/>
            <pc:sldMasterMk cId="2486237887" sldId="2147483717"/>
            <ac:spMk id="104" creationId="{D885E14E-5B58-2AF1-E198-B33093832A41}"/>
          </ac:spMkLst>
        </pc:spChg>
        <pc:spChg chg="add del mod ord modVis">
          <ac:chgData name="ĐÀO TRANG" userId="361a03a9eef70802" providerId="LiveId" clId="{67B38E1A-7AE8-4165-B04B-7C3DC36CBB7C}" dt="2025-03-26T20:21:34.105" v="27227"/>
          <ac:spMkLst>
            <pc:docMk/>
            <pc:sldMasterMk cId="2486237887" sldId="2147483717"/>
            <ac:spMk id="105" creationId="{1D1F1A59-261E-6C86-AD4C-F9F2C4A082F9}"/>
          </ac:spMkLst>
        </pc:spChg>
        <pc:spChg chg="add del mod ord modVis">
          <ac:chgData name="ĐÀO TRANG" userId="361a03a9eef70802" providerId="LiveId" clId="{67B38E1A-7AE8-4165-B04B-7C3DC36CBB7C}" dt="2025-03-26T20:22:02.798" v="27335"/>
          <ac:spMkLst>
            <pc:docMk/>
            <pc:sldMasterMk cId="2486237887" sldId="2147483717"/>
            <ac:spMk id="106" creationId="{B87EEA20-A795-DAA0-209B-8816FECA5FFA}"/>
          </ac:spMkLst>
        </pc:spChg>
        <pc:spChg chg="add del mod ord modVis">
          <ac:chgData name="ĐÀO TRANG" userId="361a03a9eef70802" providerId="LiveId" clId="{67B38E1A-7AE8-4165-B04B-7C3DC36CBB7C}" dt="2025-03-26T20:22:15.594" v="27444"/>
          <ac:spMkLst>
            <pc:docMk/>
            <pc:sldMasterMk cId="2486237887" sldId="2147483717"/>
            <ac:spMk id="107" creationId="{D78380A2-5E87-600F-FBBA-6E0898ABD463}"/>
          </ac:spMkLst>
        </pc:spChg>
        <pc:spChg chg="add del mod ord modVis">
          <ac:chgData name="ĐÀO TRANG" userId="361a03a9eef70802" providerId="LiveId" clId="{67B38E1A-7AE8-4165-B04B-7C3DC36CBB7C}" dt="2025-03-26T20:22:29.327" v="27551"/>
          <ac:spMkLst>
            <pc:docMk/>
            <pc:sldMasterMk cId="2486237887" sldId="2147483717"/>
            <ac:spMk id="108" creationId="{72DD815A-7D42-0F95-DFD3-35B422FB8AEE}"/>
          </ac:spMkLst>
        </pc:spChg>
        <pc:spChg chg="add del mod ord modVis">
          <ac:chgData name="ĐÀO TRANG" userId="361a03a9eef70802" providerId="LiveId" clId="{67B38E1A-7AE8-4165-B04B-7C3DC36CBB7C}" dt="2025-03-26T20:22:42.403" v="27659"/>
          <ac:spMkLst>
            <pc:docMk/>
            <pc:sldMasterMk cId="2486237887" sldId="2147483717"/>
            <ac:spMk id="109" creationId="{698FC3FA-C621-51D2-CB25-476B5E3D42BC}"/>
          </ac:spMkLst>
        </pc:spChg>
        <pc:spChg chg="add del mod ord modVis">
          <ac:chgData name="ĐÀO TRANG" userId="361a03a9eef70802" providerId="LiveId" clId="{67B38E1A-7AE8-4165-B04B-7C3DC36CBB7C}" dt="2025-03-26T20:22:55.502" v="27767"/>
          <ac:spMkLst>
            <pc:docMk/>
            <pc:sldMasterMk cId="2486237887" sldId="2147483717"/>
            <ac:spMk id="110" creationId="{74B822A7-34AF-A8B4-D5D1-ED8896DCFD25}"/>
          </ac:spMkLst>
        </pc:spChg>
        <pc:spChg chg="add del mod ord modVis">
          <ac:chgData name="ĐÀO TRANG" userId="361a03a9eef70802" providerId="LiveId" clId="{67B38E1A-7AE8-4165-B04B-7C3DC36CBB7C}" dt="2025-03-26T20:23:08.603" v="27876"/>
          <ac:spMkLst>
            <pc:docMk/>
            <pc:sldMasterMk cId="2486237887" sldId="2147483717"/>
            <ac:spMk id="111" creationId="{6B1D7808-BAFD-6957-5C98-8A6C4EC6A07F}"/>
          </ac:spMkLst>
        </pc:spChg>
        <pc:spChg chg="add del mod ord modVis">
          <ac:chgData name="ĐÀO TRANG" userId="361a03a9eef70802" providerId="LiveId" clId="{67B38E1A-7AE8-4165-B04B-7C3DC36CBB7C}" dt="2025-03-26T20:25:33.395" v="27986"/>
          <ac:spMkLst>
            <pc:docMk/>
            <pc:sldMasterMk cId="2486237887" sldId="2147483717"/>
            <ac:spMk id="112" creationId="{259AA849-ACAF-7633-F93E-EC7855240EA1}"/>
          </ac:spMkLst>
        </pc:spChg>
        <pc:spChg chg="add del mod ord modVis">
          <ac:chgData name="ĐÀO TRANG" userId="361a03a9eef70802" providerId="LiveId" clId="{67B38E1A-7AE8-4165-B04B-7C3DC36CBB7C}" dt="2025-03-26T20:25:48.421" v="28096"/>
          <ac:spMkLst>
            <pc:docMk/>
            <pc:sldMasterMk cId="2486237887" sldId="2147483717"/>
            <ac:spMk id="113" creationId="{42B3D3A2-3515-771E-49DD-AF4AA6E4AEDD}"/>
          </ac:spMkLst>
        </pc:spChg>
        <pc:spChg chg="add del mod ord modVis">
          <ac:chgData name="ĐÀO TRANG" userId="361a03a9eef70802" providerId="LiveId" clId="{67B38E1A-7AE8-4165-B04B-7C3DC36CBB7C}" dt="2025-03-26T20:27:19.180" v="28219"/>
          <ac:spMkLst>
            <pc:docMk/>
            <pc:sldMasterMk cId="2486237887" sldId="2147483717"/>
            <ac:spMk id="114" creationId="{28749A74-415D-2DE8-E61D-CBEE2A4F7803}"/>
          </ac:spMkLst>
        </pc:spChg>
        <pc:spChg chg="add del mod ord modVis">
          <ac:chgData name="ĐÀO TRANG" userId="361a03a9eef70802" providerId="LiveId" clId="{67B38E1A-7AE8-4165-B04B-7C3DC36CBB7C}" dt="2025-03-26T20:27:33.694" v="28360"/>
          <ac:spMkLst>
            <pc:docMk/>
            <pc:sldMasterMk cId="2486237887" sldId="2147483717"/>
            <ac:spMk id="115" creationId="{632C7CB6-C8A4-2A58-D116-3D86019AED4B}"/>
          </ac:spMkLst>
        </pc:spChg>
        <pc:spChg chg="add del mod ord modVis">
          <ac:chgData name="ĐÀO TRANG" userId="361a03a9eef70802" providerId="LiveId" clId="{67B38E1A-7AE8-4165-B04B-7C3DC36CBB7C}" dt="2025-03-26T20:27:48.020" v="28469"/>
          <ac:spMkLst>
            <pc:docMk/>
            <pc:sldMasterMk cId="2486237887" sldId="2147483717"/>
            <ac:spMk id="116" creationId="{1766DE93-9390-BD57-B267-E711BF3205B1}"/>
          </ac:spMkLst>
        </pc:spChg>
        <pc:spChg chg="add del mod ord modVis">
          <ac:chgData name="ĐÀO TRANG" userId="361a03a9eef70802" providerId="LiveId" clId="{67B38E1A-7AE8-4165-B04B-7C3DC36CBB7C}" dt="2025-03-26T20:28:02.544" v="28577"/>
          <ac:spMkLst>
            <pc:docMk/>
            <pc:sldMasterMk cId="2486237887" sldId="2147483717"/>
            <ac:spMk id="117" creationId="{BFB8290A-3A7F-B903-B63E-8EE1715AFB90}"/>
          </ac:spMkLst>
        </pc:spChg>
        <pc:spChg chg="add del mod ord modVis">
          <ac:chgData name="ĐÀO TRANG" userId="361a03a9eef70802" providerId="LiveId" clId="{67B38E1A-7AE8-4165-B04B-7C3DC36CBB7C}" dt="2025-03-26T20:28:26.119" v="28687"/>
          <ac:spMkLst>
            <pc:docMk/>
            <pc:sldMasterMk cId="2486237887" sldId="2147483717"/>
            <ac:spMk id="118" creationId="{29F559A5-F5FC-089F-D683-195DB81DB8F0}"/>
          </ac:spMkLst>
        </pc:spChg>
        <pc:spChg chg="add del mod ord modVis">
          <ac:chgData name="ĐÀO TRANG" userId="361a03a9eef70802" providerId="LiveId" clId="{67B38E1A-7AE8-4165-B04B-7C3DC36CBB7C}" dt="2025-03-26T20:28:38.731" v="28796"/>
          <ac:spMkLst>
            <pc:docMk/>
            <pc:sldMasterMk cId="2486237887" sldId="2147483717"/>
            <ac:spMk id="119" creationId="{A8893113-4454-D252-013B-ED1266D44C75}"/>
          </ac:spMkLst>
        </pc:spChg>
        <pc:spChg chg="add del mod ord modVis">
          <ac:chgData name="ĐÀO TRANG" userId="361a03a9eef70802" providerId="LiveId" clId="{67B38E1A-7AE8-4165-B04B-7C3DC36CBB7C}" dt="2025-03-26T20:29:17.737" v="28949"/>
          <ac:spMkLst>
            <pc:docMk/>
            <pc:sldMasterMk cId="2486237887" sldId="2147483717"/>
            <ac:spMk id="120" creationId="{CC6C0306-A198-5D9C-FCDA-ADF6AA2CCEFF}"/>
          </ac:spMkLst>
        </pc:spChg>
        <pc:spChg chg="add del mod ord modVis">
          <ac:chgData name="ĐÀO TRANG" userId="361a03a9eef70802" providerId="LiveId" clId="{67B38E1A-7AE8-4165-B04B-7C3DC36CBB7C}" dt="2025-03-26T20:29:32.165" v="29078"/>
          <ac:spMkLst>
            <pc:docMk/>
            <pc:sldMasterMk cId="2486237887" sldId="2147483717"/>
            <ac:spMk id="121" creationId="{52D57B12-1A0C-FD4F-AC0E-77146A031BF6}"/>
          </ac:spMkLst>
        </pc:spChg>
        <pc:spChg chg="add del mod ord modVis">
          <ac:chgData name="ĐÀO TRANG" userId="361a03a9eef70802" providerId="LiveId" clId="{67B38E1A-7AE8-4165-B04B-7C3DC36CBB7C}" dt="2025-03-26T20:29:58.452" v="29187"/>
          <ac:spMkLst>
            <pc:docMk/>
            <pc:sldMasterMk cId="2486237887" sldId="2147483717"/>
            <ac:spMk id="122" creationId="{33D9FC8E-121C-2F71-F21D-E2E7B7F4D127}"/>
          </ac:spMkLst>
        </pc:spChg>
        <pc:spChg chg="add del mod ord modVis">
          <ac:chgData name="ĐÀO TRANG" userId="361a03a9eef70802" providerId="LiveId" clId="{67B38E1A-7AE8-4165-B04B-7C3DC36CBB7C}" dt="2025-03-26T20:30:11.174" v="29321"/>
          <ac:spMkLst>
            <pc:docMk/>
            <pc:sldMasterMk cId="2486237887" sldId="2147483717"/>
            <ac:spMk id="123" creationId="{B2723043-A094-4833-7A98-1B8CEAA16912}"/>
          </ac:spMkLst>
        </pc:spChg>
        <pc:spChg chg="add del mod ord modVis">
          <ac:chgData name="ĐÀO TRANG" userId="361a03a9eef70802" providerId="LiveId" clId="{67B38E1A-7AE8-4165-B04B-7C3DC36CBB7C}" dt="2025-03-26T20:30:25.895" v="29429"/>
          <ac:spMkLst>
            <pc:docMk/>
            <pc:sldMasterMk cId="2486237887" sldId="2147483717"/>
            <ac:spMk id="124" creationId="{D0B7588E-A07A-1A7B-7A59-5D99D1BD020B}"/>
          </ac:spMkLst>
        </pc:spChg>
        <pc:spChg chg="add del mod ord modVis">
          <ac:chgData name="ĐÀO TRANG" userId="361a03a9eef70802" providerId="LiveId" clId="{67B38E1A-7AE8-4165-B04B-7C3DC36CBB7C}" dt="2025-03-26T20:31:57.712" v="29539"/>
          <ac:spMkLst>
            <pc:docMk/>
            <pc:sldMasterMk cId="2486237887" sldId="2147483717"/>
            <ac:spMk id="125" creationId="{541D10C6-B3FF-E71A-2704-C44FAC58D2D0}"/>
          </ac:spMkLst>
        </pc:spChg>
        <pc:spChg chg="add del mod ord modVis">
          <ac:chgData name="ĐÀO TRANG" userId="361a03a9eef70802" providerId="LiveId" clId="{67B38E1A-7AE8-4165-B04B-7C3DC36CBB7C}" dt="2025-03-26T20:32:10.579" v="29711"/>
          <ac:spMkLst>
            <pc:docMk/>
            <pc:sldMasterMk cId="2486237887" sldId="2147483717"/>
            <ac:spMk id="126" creationId="{888992EA-7525-BB71-5732-4019DE7E7192}"/>
          </ac:spMkLst>
        </pc:spChg>
        <pc:spChg chg="add del mod ord modVis">
          <ac:chgData name="ĐÀO TRANG" userId="361a03a9eef70802" providerId="LiveId" clId="{67B38E1A-7AE8-4165-B04B-7C3DC36CBB7C}" dt="2025-03-26T20:32:26.897" v="29849"/>
          <ac:spMkLst>
            <pc:docMk/>
            <pc:sldMasterMk cId="2486237887" sldId="2147483717"/>
            <ac:spMk id="127" creationId="{B125E9AF-E8EC-F4E9-0295-9BA39F272CCA}"/>
          </ac:spMkLst>
        </pc:spChg>
        <pc:spChg chg="add del mod ord modVis">
          <ac:chgData name="ĐÀO TRANG" userId="361a03a9eef70802" providerId="LiveId" clId="{67B38E1A-7AE8-4165-B04B-7C3DC36CBB7C}" dt="2025-03-26T20:32:39.718" v="29968"/>
          <ac:spMkLst>
            <pc:docMk/>
            <pc:sldMasterMk cId="2486237887" sldId="2147483717"/>
            <ac:spMk id="128" creationId="{0087BBFB-E54A-5605-E539-35FB385B2E25}"/>
          </ac:spMkLst>
        </pc:spChg>
        <pc:spChg chg="add del mod ord modVis">
          <ac:chgData name="ĐÀO TRANG" userId="361a03a9eef70802" providerId="LiveId" clId="{67B38E1A-7AE8-4165-B04B-7C3DC36CBB7C}" dt="2025-03-26T20:32:52.852" v="30075"/>
          <ac:spMkLst>
            <pc:docMk/>
            <pc:sldMasterMk cId="2486237887" sldId="2147483717"/>
            <ac:spMk id="129" creationId="{C5C84151-9FA7-C2F1-49B5-4248664DF2F3}"/>
          </ac:spMkLst>
        </pc:spChg>
        <pc:spChg chg="add del mod ord modVis">
          <ac:chgData name="ĐÀO TRANG" userId="361a03a9eef70802" providerId="LiveId" clId="{67B38E1A-7AE8-4165-B04B-7C3DC36CBB7C}" dt="2025-03-26T20:33:05.997" v="30182"/>
          <ac:spMkLst>
            <pc:docMk/>
            <pc:sldMasterMk cId="2486237887" sldId="2147483717"/>
            <ac:spMk id="130" creationId="{BB5BC7DF-54DD-774D-79B5-0BE75A3038E3}"/>
          </ac:spMkLst>
        </pc:spChg>
        <pc:spChg chg="add del mod ord modVis">
          <ac:chgData name="ĐÀO TRANG" userId="361a03a9eef70802" providerId="LiveId" clId="{67B38E1A-7AE8-4165-B04B-7C3DC36CBB7C}" dt="2025-03-26T20:34:27.538" v="30288"/>
          <ac:spMkLst>
            <pc:docMk/>
            <pc:sldMasterMk cId="2486237887" sldId="2147483717"/>
            <ac:spMk id="131" creationId="{20A56F8C-DC46-2586-EE21-C032027DFF19}"/>
          </ac:spMkLst>
        </pc:spChg>
        <pc:spChg chg="add del mod ord modVis">
          <ac:chgData name="ĐÀO TRANG" userId="361a03a9eef70802" providerId="LiveId" clId="{67B38E1A-7AE8-4165-B04B-7C3DC36CBB7C}" dt="2025-03-26T20:36:20.875" v="30423"/>
          <ac:spMkLst>
            <pc:docMk/>
            <pc:sldMasterMk cId="2486237887" sldId="2147483717"/>
            <ac:spMk id="132" creationId="{5400C395-44C2-404B-EB34-EF56A6320621}"/>
          </ac:spMkLst>
        </pc:spChg>
        <pc:spChg chg="add del mod ord modVis">
          <ac:chgData name="ĐÀO TRANG" userId="361a03a9eef70802" providerId="LiveId" clId="{67B38E1A-7AE8-4165-B04B-7C3DC36CBB7C}" dt="2025-03-26T20:37:19.667" v="30557"/>
          <ac:spMkLst>
            <pc:docMk/>
            <pc:sldMasterMk cId="2486237887" sldId="2147483717"/>
            <ac:spMk id="133" creationId="{556AD6FD-8C21-A471-7359-6E777FD8D3A1}"/>
          </ac:spMkLst>
        </pc:spChg>
        <pc:spChg chg="add del mod ord modVis">
          <ac:chgData name="ĐÀO TRANG" userId="361a03a9eef70802" providerId="LiveId" clId="{67B38E1A-7AE8-4165-B04B-7C3DC36CBB7C}" dt="2025-03-26T20:37:36.517" v="30675" actId="478"/>
          <ac:spMkLst>
            <pc:docMk/>
            <pc:sldMasterMk cId="2486237887" sldId="2147483717"/>
            <ac:spMk id="134" creationId="{FDD0403D-F184-406A-3E72-5305BACCB44D}"/>
          </ac:spMkLst>
        </pc:spChg>
        <pc:spChg chg="del mod ord modVis">
          <ac:chgData name="ĐÀO TRANG" userId="361a03a9eef70802" providerId="LiveId" clId="{67B38E1A-7AE8-4165-B04B-7C3DC36CBB7C}" dt="2025-03-26T20:37:50.269" v="30769"/>
          <ac:spMkLst>
            <pc:docMk/>
            <pc:sldMasterMk cId="2486237887" sldId="2147483717"/>
            <ac:spMk id="135" creationId="{F8014190-5502-B8C4-C316-D3897C2FAF95}"/>
          </ac:spMkLst>
        </pc:spChg>
        <pc:spChg chg="add del mod ord modVis">
          <ac:chgData name="ĐÀO TRANG" userId="361a03a9eef70802" providerId="LiveId" clId="{67B38E1A-7AE8-4165-B04B-7C3DC36CBB7C}" dt="2025-03-26T20:38:06.144" v="30906"/>
          <ac:spMkLst>
            <pc:docMk/>
            <pc:sldMasterMk cId="2486237887" sldId="2147483717"/>
            <ac:spMk id="136" creationId="{2757D933-D49A-2523-BA30-52B131D5CB60}"/>
          </ac:spMkLst>
        </pc:spChg>
        <pc:spChg chg="add del mod ord modVis">
          <ac:chgData name="ĐÀO TRANG" userId="361a03a9eef70802" providerId="LiveId" clId="{67B38E1A-7AE8-4165-B04B-7C3DC36CBB7C}" dt="2025-03-26T20:38:20.227" v="31043"/>
          <ac:spMkLst>
            <pc:docMk/>
            <pc:sldMasterMk cId="2486237887" sldId="2147483717"/>
            <ac:spMk id="137" creationId="{6D69E253-B6C5-80F4-A4C1-AF4132DF5226}"/>
          </ac:spMkLst>
        </pc:spChg>
        <pc:spChg chg="add del mod ord modVis">
          <ac:chgData name="ĐÀO TRANG" userId="361a03a9eef70802" providerId="LiveId" clId="{67B38E1A-7AE8-4165-B04B-7C3DC36CBB7C}" dt="2025-03-26T20:41:19.759" v="31179"/>
          <ac:spMkLst>
            <pc:docMk/>
            <pc:sldMasterMk cId="2486237887" sldId="2147483717"/>
            <ac:spMk id="138" creationId="{61AEB976-0152-09F0-D101-3282A799B5EC}"/>
          </ac:spMkLst>
        </pc:spChg>
        <pc:spChg chg="add del mod ord modVis">
          <ac:chgData name="ĐÀO TRANG" userId="361a03a9eef70802" providerId="LiveId" clId="{67B38E1A-7AE8-4165-B04B-7C3DC36CBB7C}" dt="2025-03-26T20:41:34.563" v="31319"/>
          <ac:spMkLst>
            <pc:docMk/>
            <pc:sldMasterMk cId="2486237887" sldId="2147483717"/>
            <ac:spMk id="139" creationId="{EE3AC59B-B4EB-92D4-7F10-597F7216116D}"/>
          </ac:spMkLst>
        </pc:spChg>
        <pc:spChg chg="add del mod ord modVis">
          <ac:chgData name="ĐÀO TRANG" userId="361a03a9eef70802" providerId="LiveId" clId="{67B38E1A-7AE8-4165-B04B-7C3DC36CBB7C}" dt="2025-03-26T20:41:49.002" v="31456"/>
          <ac:spMkLst>
            <pc:docMk/>
            <pc:sldMasterMk cId="2486237887" sldId="2147483717"/>
            <ac:spMk id="140" creationId="{12742FB6-C5AA-AEFF-DE19-CBEC53B95478}"/>
          </ac:spMkLst>
        </pc:spChg>
        <pc:spChg chg="add del mod ord modVis">
          <ac:chgData name="ĐÀO TRANG" userId="361a03a9eef70802" providerId="LiveId" clId="{67B38E1A-7AE8-4165-B04B-7C3DC36CBB7C}" dt="2025-03-26T20:51:30.823" v="31591"/>
          <ac:spMkLst>
            <pc:docMk/>
            <pc:sldMasterMk cId="2486237887" sldId="2147483717"/>
            <ac:spMk id="141" creationId="{A9F762E5-A80D-0A1F-5C5B-5AFAA69157EC}"/>
          </ac:spMkLst>
        </pc:spChg>
        <pc:spChg chg="add del mod ord modVis">
          <ac:chgData name="ĐÀO TRANG" userId="361a03a9eef70802" providerId="LiveId" clId="{67B38E1A-7AE8-4165-B04B-7C3DC36CBB7C}" dt="2025-03-26T20:51:45.499" v="31750"/>
          <ac:spMkLst>
            <pc:docMk/>
            <pc:sldMasterMk cId="2486237887" sldId="2147483717"/>
            <ac:spMk id="142" creationId="{5C11FD68-9B94-1453-68A6-CF88199E6F06}"/>
          </ac:spMkLst>
        </pc:spChg>
        <pc:spChg chg="add del mod ord modVis">
          <ac:chgData name="ĐÀO TRANG" userId="361a03a9eef70802" providerId="LiveId" clId="{67B38E1A-7AE8-4165-B04B-7C3DC36CBB7C}" dt="2025-03-26T20:51:58.675" v="31952"/>
          <ac:spMkLst>
            <pc:docMk/>
            <pc:sldMasterMk cId="2486237887" sldId="2147483717"/>
            <ac:spMk id="143" creationId="{2BE702EC-430F-D3C5-5F11-E30649E66067}"/>
          </ac:spMkLst>
        </pc:spChg>
        <pc:spChg chg="add del mod ord modVis">
          <ac:chgData name="ĐÀO TRANG" userId="361a03a9eef70802" providerId="LiveId" clId="{67B38E1A-7AE8-4165-B04B-7C3DC36CBB7C}" dt="2025-03-26T20:52:11.530" v="32111"/>
          <ac:spMkLst>
            <pc:docMk/>
            <pc:sldMasterMk cId="2486237887" sldId="2147483717"/>
            <ac:spMk id="144" creationId="{1E5AE5F6-7E04-B6CD-116B-3837D691117A}"/>
          </ac:spMkLst>
        </pc:spChg>
        <pc:spChg chg="add del mod ord modVis">
          <ac:chgData name="ĐÀO TRANG" userId="361a03a9eef70802" providerId="LiveId" clId="{67B38E1A-7AE8-4165-B04B-7C3DC36CBB7C}" dt="2025-03-26T20:52:24.432" v="32289"/>
          <ac:spMkLst>
            <pc:docMk/>
            <pc:sldMasterMk cId="2486237887" sldId="2147483717"/>
            <ac:spMk id="145" creationId="{3F92DEB6-17D2-9BE3-9F25-48A618B0B5C9}"/>
          </ac:spMkLst>
        </pc:spChg>
        <pc:spChg chg="add del mod ord modVis">
          <ac:chgData name="ĐÀO TRANG" userId="361a03a9eef70802" providerId="LiveId" clId="{67B38E1A-7AE8-4165-B04B-7C3DC36CBB7C}" dt="2025-03-26T20:53:19.589" v="32430"/>
          <ac:spMkLst>
            <pc:docMk/>
            <pc:sldMasterMk cId="2486237887" sldId="2147483717"/>
            <ac:spMk id="146" creationId="{B1EA0CBF-60F2-35F4-50ED-7BA6AF724116}"/>
          </ac:spMkLst>
        </pc:spChg>
        <pc:spChg chg="add del mod ord modVis">
          <ac:chgData name="ĐÀO TRANG" userId="361a03a9eef70802" providerId="LiveId" clId="{67B38E1A-7AE8-4165-B04B-7C3DC36CBB7C}" dt="2025-03-26T20:54:41.550" v="32567"/>
          <ac:spMkLst>
            <pc:docMk/>
            <pc:sldMasterMk cId="2486237887" sldId="2147483717"/>
            <ac:spMk id="147" creationId="{F62EFA66-27CA-3226-7C00-BFB360915ABD}"/>
          </ac:spMkLst>
        </pc:spChg>
        <pc:spChg chg="add del mod ord modVis">
          <ac:chgData name="ĐÀO TRANG" userId="361a03a9eef70802" providerId="LiveId" clId="{67B38E1A-7AE8-4165-B04B-7C3DC36CBB7C}" dt="2025-03-26T20:54:55.158" v="32740"/>
          <ac:spMkLst>
            <pc:docMk/>
            <pc:sldMasterMk cId="2486237887" sldId="2147483717"/>
            <ac:spMk id="148" creationId="{FC589EC3-2594-6CF2-C4A6-EA65F3ED702C}"/>
          </ac:spMkLst>
        </pc:spChg>
        <pc:spChg chg="add del mod ord modVis">
          <ac:chgData name="ĐÀO TRANG" userId="361a03a9eef70802" providerId="LiveId" clId="{67B38E1A-7AE8-4165-B04B-7C3DC36CBB7C}" dt="2025-03-26T20:55:08.177" v="32897"/>
          <ac:spMkLst>
            <pc:docMk/>
            <pc:sldMasterMk cId="2486237887" sldId="2147483717"/>
            <ac:spMk id="149" creationId="{4D872FBE-25FE-B6B0-4C3C-F49FA2E04B9D}"/>
          </ac:spMkLst>
        </pc:spChg>
        <pc:spChg chg="add del mod ord modVis">
          <ac:chgData name="ĐÀO TRANG" userId="361a03a9eef70802" providerId="LiveId" clId="{67B38E1A-7AE8-4165-B04B-7C3DC36CBB7C}" dt="2025-03-26T20:55:21.045" v="33069"/>
          <ac:spMkLst>
            <pc:docMk/>
            <pc:sldMasterMk cId="2486237887" sldId="2147483717"/>
            <ac:spMk id="150" creationId="{CDCC378A-8C79-6440-1104-7CE535D647DB}"/>
          </ac:spMkLst>
        </pc:spChg>
        <pc:spChg chg="add del mod ord modVis">
          <ac:chgData name="ĐÀO TRANG" userId="361a03a9eef70802" providerId="LiveId" clId="{67B38E1A-7AE8-4165-B04B-7C3DC36CBB7C}" dt="2025-03-26T20:55:34.013" v="33295"/>
          <ac:spMkLst>
            <pc:docMk/>
            <pc:sldMasterMk cId="2486237887" sldId="2147483717"/>
            <ac:spMk id="151" creationId="{0120C586-C62D-028D-3ADC-707D984C11D5}"/>
          </ac:spMkLst>
        </pc:spChg>
        <pc:spChg chg="add del mod ord modVis">
          <ac:chgData name="ĐÀO TRANG" userId="361a03a9eef70802" providerId="LiveId" clId="{67B38E1A-7AE8-4165-B04B-7C3DC36CBB7C}" dt="2025-03-26T20:55:46.932" v="33523"/>
          <ac:spMkLst>
            <pc:docMk/>
            <pc:sldMasterMk cId="2486237887" sldId="2147483717"/>
            <ac:spMk id="152" creationId="{4A0FE1F4-9583-75A8-22A6-AB807E85C30B}"/>
          </ac:spMkLst>
        </pc:spChg>
        <pc:spChg chg="add del mod ord modVis">
          <ac:chgData name="ĐÀO TRANG" userId="361a03a9eef70802" providerId="LiveId" clId="{67B38E1A-7AE8-4165-B04B-7C3DC36CBB7C}" dt="2025-03-26T20:56:02.285" v="33729"/>
          <ac:spMkLst>
            <pc:docMk/>
            <pc:sldMasterMk cId="2486237887" sldId="2147483717"/>
            <ac:spMk id="153" creationId="{774A0E9D-C38B-FC67-BFD6-86AB5C3140A8}"/>
          </ac:spMkLst>
        </pc:spChg>
        <pc:spChg chg="add del mod ord modVis">
          <ac:chgData name="ĐÀO TRANG" userId="361a03a9eef70802" providerId="LiveId" clId="{67B38E1A-7AE8-4165-B04B-7C3DC36CBB7C}" dt="2025-03-26T20:56:17.980" v="33864"/>
          <ac:spMkLst>
            <pc:docMk/>
            <pc:sldMasterMk cId="2486237887" sldId="2147483717"/>
            <ac:spMk id="154" creationId="{E150D737-4830-078D-51D3-96D22C454D00}"/>
          </ac:spMkLst>
        </pc:spChg>
        <pc:spChg chg="add del mod ord modVis">
          <ac:chgData name="ĐÀO TRANG" userId="361a03a9eef70802" providerId="LiveId" clId="{67B38E1A-7AE8-4165-B04B-7C3DC36CBB7C}" dt="2025-03-26T20:56:30.937" v="33998"/>
          <ac:spMkLst>
            <pc:docMk/>
            <pc:sldMasterMk cId="2486237887" sldId="2147483717"/>
            <ac:spMk id="155" creationId="{131368CC-6006-611A-898D-FB4A71C5BF3A}"/>
          </ac:spMkLst>
        </pc:spChg>
        <pc:spChg chg="add del mod ord modVis">
          <ac:chgData name="ĐÀO TRANG" userId="361a03a9eef70802" providerId="LiveId" clId="{67B38E1A-7AE8-4165-B04B-7C3DC36CBB7C}" dt="2025-03-26T20:58:22.706" v="34137"/>
          <ac:spMkLst>
            <pc:docMk/>
            <pc:sldMasterMk cId="2486237887" sldId="2147483717"/>
            <ac:spMk id="156" creationId="{CE38EA75-0FDE-73F7-A378-E1FC8CFB69F6}"/>
          </ac:spMkLst>
        </pc:spChg>
        <pc:spChg chg="add del mod ord modVis">
          <ac:chgData name="ĐÀO TRANG" userId="361a03a9eef70802" providerId="LiveId" clId="{67B38E1A-7AE8-4165-B04B-7C3DC36CBB7C}" dt="2025-03-26T21:48:57.745" v="34270"/>
          <ac:spMkLst>
            <pc:docMk/>
            <pc:sldMasterMk cId="2486237887" sldId="2147483717"/>
            <ac:spMk id="157" creationId="{41416932-4713-5E53-877A-171D44378F54}"/>
          </ac:spMkLst>
        </pc:spChg>
        <pc:spChg chg="add del mod ord modVis">
          <ac:chgData name="ĐÀO TRANG" userId="361a03a9eef70802" providerId="LiveId" clId="{67B38E1A-7AE8-4165-B04B-7C3DC36CBB7C}" dt="2025-03-26T21:49:24.197" v="34438"/>
          <ac:spMkLst>
            <pc:docMk/>
            <pc:sldMasterMk cId="2486237887" sldId="2147483717"/>
            <ac:spMk id="158" creationId="{FD4EC73D-13C6-7FB5-3369-BD410C25D080}"/>
          </ac:spMkLst>
        </pc:spChg>
        <pc:spChg chg="add del mod ord modVis">
          <ac:chgData name="ĐÀO TRANG" userId="361a03a9eef70802" providerId="LiveId" clId="{67B38E1A-7AE8-4165-B04B-7C3DC36CBB7C}" dt="2025-03-26T21:50:41.436" v="34665"/>
          <ac:spMkLst>
            <pc:docMk/>
            <pc:sldMasterMk cId="2486237887" sldId="2147483717"/>
            <ac:spMk id="159" creationId="{B5BF39BC-4598-975D-DA55-090ECBCBA8BC}"/>
          </ac:spMkLst>
        </pc:spChg>
        <pc:spChg chg="add del mod ord modVis">
          <ac:chgData name="ĐÀO TRANG" userId="361a03a9eef70802" providerId="LiveId" clId="{67B38E1A-7AE8-4165-B04B-7C3DC36CBB7C}" dt="2025-03-26T21:50:55.959" v="34856"/>
          <ac:spMkLst>
            <pc:docMk/>
            <pc:sldMasterMk cId="2486237887" sldId="2147483717"/>
            <ac:spMk id="160" creationId="{2E08BCF1-EE66-203B-AC99-7800DF3EDC07}"/>
          </ac:spMkLst>
        </pc:spChg>
        <pc:spChg chg="add del mod ord modVis">
          <ac:chgData name="ĐÀO TRANG" userId="361a03a9eef70802" providerId="LiveId" clId="{67B38E1A-7AE8-4165-B04B-7C3DC36CBB7C}" dt="2025-03-26T21:51:08.878" v="35063"/>
          <ac:spMkLst>
            <pc:docMk/>
            <pc:sldMasterMk cId="2486237887" sldId="2147483717"/>
            <ac:spMk id="161" creationId="{A81C26D8-4CFA-98CC-15E8-EC6879146B89}"/>
          </ac:spMkLst>
        </pc:spChg>
        <pc:spChg chg="add del mod ord modVis">
          <ac:chgData name="ĐÀO TRANG" userId="361a03a9eef70802" providerId="LiveId" clId="{67B38E1A-7AE8-4165-B04B-7C3DC36CBB7C}" dt="2025-03-26T21:51:21.622" v="35237"/>
          <ac:spMkLst>
            <pc:docMk/>
            <pc:sldMasterMk cId="2486237887" sldId="2147483717"/>
            <ac:spMk id="162" creationId="{9F02758F-94C7-3D8C-3DA6-644C04BE3AC4}"/>
          </ac:spMkLst>
        </pc:spChg>
        <pc:spChg chg="add del mod ord modVis">
          <ac:chgData name="ĐÀO TRANG" userId="361a03a9eef70802" providerId="LiveId" clId="{67B38E1A-7AE8-4165-B04B-7C3DC36CBB7C}" dt="2025-03-26T21:51:34.493" v="35431"/>
          <ac:spMkLst>
            <pc:docMk/>
            <pc:sldMasterMk cId="2486237887" sldId="2147483717"/>
            <ac:spMk id="163" creationId="{0FDB227C-7AF7-F84A-89FC-A8B2276063D3}"/>
          </ac:spMkLst>
        </pc:spChg>
        <pc:spChg chg="add del mod ord modVis">
          <ac:chgData name="ĐÀO TRANG" userId="361a03a9eef70802" providerId="LiveId" clId="{67B38E1A-7AE8-4165-B04B-7C3DC36CBB7C}" dt="2025-03-26T21:53:27.809" v="35621"/>
          <ac:spMkLst>
            <pc:docMk/>
            <pc:sldMasterMk cId="2486237887" sldId="2147483717"/>
            <ac:spMk id="164" creationId="{FFD0C6B2-4503-F458-17AB-FD112309071C}"/>
          </ac:spMkLst>
        </pc:spChg>
        <pc:spChg chg="add del mod ord modVis">
          <ac:chgData name="ĐÀO TRANG" userId="361a03a9eef70802" providerId="LiveId" clId="{67B38E1A-7AE8-4165-B04B-7C3DC36CBB7C}" dt="2025-03-26T21:53:40.847" v="35868"/>
          <ac:spMkLst>
            <pc:docMk/>
            <pc:sldMasterMk cId="2486237887" sldId="2147483717"/>
            <ac:spMk id="165" creationId="{29D039BF-5A86-6F14-0FDF-ECE652AB28E0}"/>
          </ac:spMkLst>
        </pc:spChg>
        <pc:spChg chg="add del mod ord modVis">
          <ac:chgData name="ĐÀO TRANG" userId="361a03a9eef70802" providerId="LiveId" clId="{67B38E1A-7AE8-4165-B04B-7C3DC36CBB7C}" dt="2025-03-26T21:53:55.694" v="36070"/>
          <ac:spMkLst>
            <pc:docMk/>
            <pc:sldMasterMk cId="2486237887" sldId="2147483717"/>
            <ac:spMk id="166" creationId="{136347B1-169D-1799-E12F-9FBD86F98FF5}"/>
          </ac:spMkLst>
        </pc:spChg>
        <pc:spChg chg="add del mod ord modVis">
          <ac:chgData name="ĐÀO TRANG" userId="361a03a9eef70802" providerId="LiveId" clId="{67B38E1A-7AE8-4165-B04B-7C3DC36CBB7C}" dt="2025-03-26T21:54:08.539" v="36234"/>
          <ac:spMkLst>
            <pc:docMk/>
            <pc:sldMasterMk cId="2486237887" sldId="2147483717"/>
            <ac:spMk id="167" creationId="{2063EF86-78E1-9FC2-D71D-DC5FD2FD998D}"/>
          </ac:spMkLst>
        </pc:spChg>
        <pc:spChg chg="add del mod ord modVis">
          <ac:chgData name="ĐÀO TRANG" userId="361a03a9eef70802" providerId="LiveId" clId="{67B38E1A-7AE8-4165-B04B-7C3DC36CBB7C}" dt="2025-03-26T21:54:21.929" v="36397"/>
          <ac:spMkLst>
            <pc:docMk/>
            <pc:sldMasterMk cId="2486237887" sldId="2147483717"/>
            <ac:spMk id="168" creationId="{7A794291-7CCA-F39C-BF67-083B247ABF5D}"/>
          </ac:spMkLst>
        </pc:spChg>
        <pc:spChg chg="add del mod ord modVis">
          <ac:chgData name="ĐÀO TRANG" userId="361a03a9eef70802" providerId="LiveId" clId="{67B38E1A-7AE8-4165-B04B-7C3DC36CBB7C}" dt="2025-03-26T21:54:36.778" v="36559"/>
          <ac:spMkLst>
            <pc:docMk/>
            <pc:sldMasterMk cId="2486237887" sldId="2147483717"/>
            <ac:spMk id="169" creationId="{6AE6E9FB-4776-91B7-6871-09C8F81CC432}"/>
          </ac:spMkLst>
        </pc:spChg>
        <pc:spChg chg="add del mod ord modVis">
          <ac:chgData name="ĐÀO TRANG" userId="361a03a9eef70802" providerId="LiveId" clId="{67B38E1A-7AE8-4165-B04B-7C3DC36CBB7C}" dt="2025-03-26T22:21:02.238" v="36728"/>
          <ac:spMkLst>
            <pc:docMk/>
            <pc:sldMasterMk cId="2486237887" sldId="2147483717"/>
            <ac:spMk id="170" creationId="{E3B6A8A4-CD22-43BE-1BC1-5DD4E5B38F77}"/>
          </ac:spMkLst>
        </pc:spChg>
        <pc:spChg chg="add del mod ord modVis">
          <ac:chgData name="ĐÀO TRANG" userId="361a03a9eef70802" providerId="LiveId" clId="{67B38E1A-7AE8-4165-B04B-7C3DC36CBB7C}" dt="2025-03-26T22:21:16.772" v="36909"/>
          <ac:spMkLst>
            <pc:docMk/>
            <pc:sldMasterMk cId="2486237887" sldId="2147483717"/>
            <ac:spMk id="171" creationId="{EAD0C6A9-A7FE-FF4E-43E5-15F5D52B803E}"/>
          </ac:spMkLst>
        </pc:spChg>
        <pc:spChg chg="add del mod ord modVis">
          <ac:chgData name="ĐÀO TRANG" userId="361a03a9eef70802" providerId="LiveId" clId="{67B38E1A-7AE8-4165-B04B-7C3DC36CBB7C}" dt="2025-03-26T22:21:31.525" v="37082"/>
          <ac:spMkLst>
            <pc:docMk/>
            <pc:sldMasterMk cId="2486237887" sldId="2147483717"/>
            <ac:spMk id="172" creationId="{BFE62F29-E5E2-467D-BABB-1F36088D2465}"/>
          </ac:spMkLst>
        </pc:spChg>
        <pc:spChg chg="add del mod ord modVis">
          <ac:chgData name="ĐÀO TRANG" userId="361a03a9eef70802" providerId="LiveId" clId="{67B38E1A-7AE8-4165-B04B-7C3DC36CBB7C}" dt="2025-03-26T22:22:07.189" v="37244"/>
          <ac:spMkLst>
            <pc:docMk/>
            <pc:sldMasterMk cId="2486237887" sldId="2147483717"/>
            <ac:spMk id="173" creationId="{62D1D0D1-C245-F76A-8AA2-88B995BF8232}"/>
          </ac:spMkLst>
        </pc:spChg>
        <pc:spChg chg="add del mod ord modVis">
          <ac:chgData name="ĐÀO TRANG" userId="361a03a9eef70802" providerId="LiveId" clId="{67B38E1A-7AE8-4165-B04B-7C3DC36CBB7C}" dt="2025-03-26T22:22:20.010" v="37460"/>
          <ac:spMkLst>
            <pc:docMk/>
            <pc:sldMasterMk cId="2486237887" sldId="2147483717"/>
            <ac:spMk id="174" creationId="{D5D6E8B6-77E0-6FC0-CEE5-A5E884A020C9}"/>
          </ac:spMkLst>
        </pc:spChg>
        <pc:spChg chg="add del mod ord modVis">
          <ac:chgData name="ĐÀO TRANG" userId="361a03a9eef70802" providerId="LiveId" clId="{67B38E1A-7AE8-4165-B04B-7C3DC36CBB7C}" dt="2025-03-26T22:22:33.249" v="37656"/>
          <ac:spMkLst>
            <pc:docMk/>
            <pc:sldMasterMk cId="2486237887" sldId="2147483717"/>
            <ac:spMk id="175" creationId="{C947F7C4-6A06-C476-B1D0-D727CBB1B1EE}"/>
          </ac:spMkLst>
        </pc:spChg>
        <pc:spChg chg="add del mod ord modVis">
          <ac:chgData name="ĐÀO TRANG" userId="361a03a9eef70802" providerId="LiveId" clId="{67B38E1A-7AE8-4165-B04B-7C3DC36CBB7C}" dt="2025-03-26T22:22:46.213" v="37864"/>
          <ac:spMkLst>
            <pc:docMk/>
            <pc:sldMasterMk cId="2486237887" sldId="2147483717"/>
            <ac:spMk id="176" creationId="{C37C8A6E-57CC-DCC8-9DA3-AB9CB943E895}"/>
          </ac:spMkLst>
        </pc:spChg>
        <pc:spChg chg="add del mod ord modVis">
          <ac:chgData name="ĐÀO TRANG" userId="361a03a9eef70802" providerId="LiveId" clId="{67B38E1A-7AE8-4165-B04B-7C3DC36CBB7C}" dt="2025-03-26T22:22:59.154" v="38049"/>
          <ac:spMkLst>
            <pc:docMk/>
            <pc:sldMasterMk cId="2486237887" sldId="2147483717"/>
            <ac:spMk id="177" creationId="{94A0BA67-4523-08B0-5EED-B30F1BE01773}"/>
          </ac:spMkLst>
        </pc:spChg>
        <pc:spChg chg="add del mod ord modVis">
          <ac:chgData name="ĐÀO TRANG" userId="361a03a9eef70802" providerId="LiveId" clId="{67B38E1A-7AE8-4165-B04B-7C3DC36CBB7C}" dt="2025-03-26T22:23:13.751" v="38220"/>
          <ac:spMkLst>
            <pc:docMk/>
            <pc:sldMasterMk cId="2486237887" sldId="2147483717"/>
            <ac:spMk id="178" creationId="{40EB7828-0479-04FB-86AD-ACB266C22FC1}"/>
          </ac:spMkLst>
        </pc:spChg>
        <pc:spChg chg="add del mod ord modVis">
          <ac:chgData name="ĐÀO TRANG" userId="361a03a9eef70802" providerId="LiveId" clId="{67B38E1A-7AE8-4165-B04B-7C3DC36CBB7C}" dt="2025-03-26T22:24:37.363" v="38381"/>
          <ac:spMkLst>
            <pc:docMk/>
            <pc:sldMasterMk cId="2486237887" sldId="2147483717"/>
            <ac:spMk id="179" creationId="{1C2CB437-412F-547E-3BC3-6F008C47B437}"/>
          </ac:spMkLst>
        </pc:spChg>
        <pc:spChg chg="add del mod ord modVis">
          <ac:chgData name="ĐÀO TRANG" userId="361a03a9eef70802" providerId="LiveId" clId="{67B38E1A-7AE8-4165-B04B-7C3DC36CBB7C}" dt="2025-03-26T22:26:36.785" v="39062"/>
          <ac:spMkLst>
            <pc:docMk/>
            <pc:sldMasterMk cId="2486237887" sldId="2147483717"/>
            <ac:spMk id="180" creationId="{CC8149BE-1081-AAF4-1797-CFDCD377EE8A}"/>
          </ac:spMkLst>
        </pc:spChg>
        <pc:spChg chg="add mod ord">
          <ac:chgData name="ĐÀO TRANG" userId="361a03a9eef70802" providerId="LiveId" clId="{67B38E1A-7AE8-4165-B04B-7C3DC36CBB7C}" dt="2025-03-26T22:26:22.456" v="38766"/>
          <ac:spMkLst>
            <pc:docMk/>
            <pc:sldMasterMk cId="2486237887" sldId="2147483717"/>
            <ac:spMk id="181" creationId="{7A6BEF05-705D-EE67-AE3D-FE1AA2FBA580}"/>
          </ac:spMkLst>
        </pc:spChg>
        <pc:spChg chg="add mod ord">
          <ac:chgData name="ĐÀO TRANG" userId="361a03a9eef70802" providerId="LiveId" clId="{67B38E1A-7AE8-4165-B04B-7C3DC36CBB7C}" dt="2025-03-26T22:26:25.847" v="39017"/>
          <ac:spMkLst>
            <pc:docMk/>
            <pc:sldMasterMk cId="2486237887" sldId="2147483717"/>
            <ac:spMk id="182" creationId="{369EF74B-19B6-ED68-137E-5E1E47DE13B0}"/>
          </ac:spMkLst>
        </pc:spChg>
        <pc:spChg chg="add del mod ord modVis">
          <ac:chgData name="ĐÀO TRANG" userId="361a03a9eef70802" providerId="LiveId" clId="{67B38E1A-7AE8-4165-B04B-7C3DC36CBB7C}" dt="2025-03-26T22:26:49.980" v="39263"/>
          <ac:spMkLst>
            <pc:docMk/>
            <pc:sldMasterMk cId="2486237887" sldId="2147483717"/>
            <ac:spMk id="183" creationId="{E8F57427-8AEB-43A6-60E3-67594F5EFA0C}"/>
          </ac:spMkLst>
        </pc:spChg>
        <pc:spChg chg="add del mod ord modVis">
          <ac:chgData name="ĐÀO TRANG" userId="361a03a9eef70802" providerId="LiveId" clId="{67B38E1A-7AE8-4165-B04B-7C3DC36CBB7C}" dt="2025-03-26T22:30:33.599" v="39427"/>
          <ac:spMkLst>
            <pc:docMk/>
            <pc:sldMasterMk cId="2486237887" sldId="2147483717"/>
            <ac:spMk id="184" creationId="{420CC527-6224-8FBC-6D93-EAADB0F4B74B}"/>
          </ac:spMkLst>
        </pc:spChg>
        <pc:spChg chg="add del mod ord modVis">
          <ac:chgData name="ĐÀO TRANG" userId="361a03a9eef70802" providerId="LiveId" clId="{67B38E1A-7AE8-4165-B04B-7C3DC36CBB7C}" dt="2025-03-26T22:31:07.416" v="39588"/>
          <ac:spMkLst>
            <pc:docMk/>
            <pc:sldMasterMk cId="2486237887" sldId="2147483717"/>
            <ac:spMk id="185" creationId="{3DEEF14C-7C7C-6E40-A37F-1C9F7389F7D6}"/>
          </ac:spMkLst>
        </pc:spChg>
        <pc:spChg chg="add del mod ord modVis">
          <ac:chgData name="ĐÀO TRANG" userId="361a03a9eef70802" providerId="LiveId" clId="{67B38E1A-7AE8-4165-B04B-7C3DC36CBB7C}" dt="2025-03-26T22:31:20.539" v="39749"/>
          <ac:spMkLst>
            <pc:docMk/>
            <pc:sldMasterMk cId="2486237887" sldId="2147483717"/>
            <ac:spMk id="186" creationId="{80564290-BA1C-93DE-E124-79540A5FF3BD}"/>
          </ac:spMkLst>
        </pc:spChg>
        <pc:spChg chg="add del mod ord modVis">
          <ac:chgData name="ĐÀO TRANG" userId="361a03a9eef70802" providerId="LiveId" clId="{67B38E1A-7AE8-4165-B04B-7C3DC36CBB7C}" dt="2025-03-26T22:31:35.336" v="39910"/>
          <ac:spMkLst>
            <pc:docMk/>
            <pc:sldMasterMk cId="2486237887" sldId="2147483717"/>
            <ac:spMk id="187" creationId="{7F4269A3-2FBE-2B7A-57EF-02D7DC8A7F5C}"/>
          </ac:spMkLst>
        </pc:spChg>
        <pc:spChg chg="add del mod ord modVis">
          <ac:chgData name="ĐÀO TRANG" userId="361a03a9eef70802" providerId="LiveId" clId="{67B38E1A-7AE8-4165-B04B-7C3DC36CBB7C}" dt="2025-03-26T22:31:49.066" v="40071"/>
          <ac:spMkLst>
            <pc:docMk/>
            <pc:sldMasterMk cId="2486237887" sldId="2147483717"/>
            <ac:spMk id="188" creationId="{718AF921-9D8A-186F-AFBD-27E8D8F5AE2D}"/>
          </ac:spMkLst>
        </pc:spChg>
        <pc:spChg chg="add del mod ord modVis">
          <ac:chgData name="ĐÀO TRANG" userId="361a03a9eef70802" providerId="LiveId" clId="{67B38E1A-7AE8-4165-B04B-7C3DC36CBB7C}" dt="2025-03-26T22:32:04.437" v="40232"/>
          <ac:spMkLst>
            <pc:docMk/>
            <pc:sldMasterMk cId="2486237887" sldId="2147483717"/>
            <ac:spMk id="189" creationId="{39946480-37EE-E307-DD99-EFCB194A36BC}"/>
          </ac:spMkLst>
        </pc:spChg>
        <pc:spChg chg="add del mod ord modVis">
          <ac:chgData name="ĐÀO TRANG" userId="361a03a9eef70802" providerId="LiveId" clId="{67B38E1A-7AE8-4165-B04B-7C3DC36CBB7C}" dt="2025-03-26T22:32:49.190" v="40409"/>
          <ac:spMkLst>
            <pc:docMk/>
            <pc:sldMasterMk cId="2486237887" sldId="2147483717"/>
            <ac:spMk id="190" creationId="{5EA5FD4C-F7AA-A856-1DFD-AF501A83EE2C}"/>
          </ac:spMkLst>
        </pc:spChg>
        <pc:spChg chg="add del mod ord modVis">
          <ac:chgData name="ĐÀO TRANG" userId="361a03a9eef70802" providerId="LiveId" clId="{67B38E1A-7AE8-4165-B04B-7C3DC36CBB7C}" dt="2025-03-26T22:33:03.751" v="40612"/>
          <ac:spMkLst>
            <pc:docMk/>
            <pc:sldMasterMk cId="2486237887" sldId="2147483717"/>
            <ac:spMk id="191" creationId="{B5E3C817-DDE0-8A2D-9ABF-902DE512E7DF}"/>
          </ac:spMkLst>
        </pc:spChg>
        <pc:spChg chg="add del mod ord modVis">
          <ac:chgData name="ĐÀO TRANG" userId="361a03a9eef70802" providerId="LiveId" clId="{67B38E1A-7AE8-4165-B04B-7C3DC36CBB7C}" dt="2025-03-26T22:33:18.528" v="40865"/>
          <ac:spMkLst>
            <pc:docMk/>
            <pc:sldMasterMk cId="2486237887" sldId="2147483717"/>
            <ac:spMk id="192" creationId="{AE19C322-8543-30E5-0E47-4D99C4DA8A67}"/>
          </ac:spMkLst>
        </pc:spChg>
        <pc:spChg chg="add del mod ord modVis">
          <ac:chgData name="ĐÀO TRANG" userId="361a03a9eef70802" providerId="LiveId" clId="{67B38E1A-7AE8-4165-B04B-7C3DC36CBB7C}" dt="2025-03-26T22:33:31.488" v="41077"/>
          <ac:spMkLst>
            <pc:docMk/>
            <pc:sldMasterMk cId="2486237887" sldId="2147483717"/>
            <ac:spMk id="193" creationId="{5F1D86FC-1B89-6974-AE05-00D85ECEA37E}"/>
          </ac:spMkLst>
        </pc:spChg>
        <pc:spChg chg="add del mod ord modVis">
          <ac:chgData name="ĐÀO TRANG" userId="361a03a9eef70802" providerId="LiveId" clId="{67B38E1A-7AE8-4165-B04B-7C3DC36CBB7C}" dt="2025-03-26T22:33:44.421" v="41238"/>
          <ac:spMkLst>
            <pc:docMk/>
            <pc:sldMasterMk cId="2486237887" sldId="2147483717"/>
            <ac:spMk id="194" creationId="{B20F543F-EB0D-A887-8795-2026F37350B8}"/>
          </ac:spMkLst>
        </pc:spChg>
        <pc:spChg chg="add del mod ord modVis">
          <ac:chgData name="ĐÀO TRANG" userId="361a03a9eef70802" providerId="LiveId" clId="{67B38E1A-7AE8-4165-B04B-7C3DC36CBB7C}" dt="2025-03-26T22:34:13.986" v="41399"/>
          <ac:spMkLst>
            <pc:docMk/>
            <pc:sldMasterMk cId="2486237887" sldId="2147483717"/>
            <ac:spMk id="195" creationId="{321D85A5-A934-FFF1-190E-193C8D2B942E}"/>
          </ac:spMkLst>
        </pc:spChg>
        <pc:spChg chg="add del mod ord modVis">
          <ac:chgData name="ĐÀO TRANG" userId="361a03a9eef70802" providerId="LiveId" clId="{67B38E1A-7AE8-4165-B04B-7C3DC36CBB7C}" dt="2025-03-26T22:37:36.282" v="41559"/>
          <ac:spMkLst>
            <pc:docMk/>
            <pc:sldMasterMk cId="2486237887" sldId="2147483717"/>
            <ac:spMk id="196" creationId="{07076DC6-20A7-E531-D5A7-0D65E86AF095}"/>
          </ac:spMkLst>
        </pc:spChg>
        <pc:spChg chg="add del mod ord modVis">
          <ac:chgData name="ĐÀO TRANG" userId="361a03a9eef70802" providerId="LiveId" clId="{67B38E1A-7AE8-4165-B04B-7C3DC36CBB7C}" dt="2025-03-26T22:37:51.425" v="41743"/>
          <ac:spMkLst>
            <pc:docMk/>
            <pc:sldMasterMk cId="2486237887" sldId="2147483717"/>
            <ac:spMk id="197" creationId="{716FDFB8-7CBB-70B3-D0C2-4ECE03866146}"/>
          </ac:spMkLst>
        </pc:spChg>
        <pc:spChg chg="add del mod ord modVis">
          <ac:chgData name="ĐÀO TRANG" userId="361a03a9eef70802" providerId="LiveId" clId="{67B38E1A-7AE8-4165-B04B-7C3DC36CBB7C}" dt="2025-03-26T22:38:04.590" v="41938"/>
          <ac:spMkLst>
            <pc:docMk/>
            <pc:sldMasterMk cId="2486237887" sldId="2147483717"/>
            <ac:spMk id="198" creationId="{569B0CE4-2AC4-FE2F-D343-93B7B82616BD}"/>
          </ac:spMkLst>
        </pc:spChg>
        <pc:spChg chg="add del mod ord modVis">
          <ac:chgData name="ĐÀO TRANG" userId="361a03a9eef70802" providerId="LiveId" clId="{67B38E1A-7AE8-4165-B04B-7C3DC36CBB7C}" dt="2025-03-26T22:38:17.822" v="42161"/>
          <ac:spMkLst>
            <pc:docMk/>
            <pc:sldMasterMk cId="2486237887" sldId="2147483717"/>
            <ac:spMk id="199" creationId="{BA2A3753-B417-B7E6-9D13-E1E05EF9CC61}"/>
          </ac:spMkLst>
        </pc:spChg>
        <pc:spChg chg="add del mod ord modVis">
          <ac:chgData name="ĐÀO TRANG" userId="361a03a9eef70802" providerId="LiveId" clId="{67B38E1A-7AE8-4165-B04B-7C3DC36CBB7C}" dt="2025-03-26T22:38:31.158" v="42391"/>
          <ac:spMkLst>
            <pc:docMk/>
            <pc:sldMasterMk cId="2486237887" sldId="2147483717"/>
            <ac:spMk id="200" creationId="{DC0108C0-1BDE-CAD1-7175-78F974150834}"/>
          </ac:spMkLst>
        </pc:spChg>
        <pc:spChg chg="add del mod ord modVis">
          <ac:chgData name="ĐÀO TRANG" userId="361a03a9eef70802" providerId="LiveId" clId="{67B38E1A-7AE8-4165-B04B-7C3DC36CBB7C}" dt="2025-03-26T22:38:45.395" v="42590"/>
          <ac:spMkLst>
            <pc:docMk/>
            <pc:sldMasterMk cId="2486237887" sldId="2147483717"/>
            <ac:spMk id="201" creationId="{B90C6FEE-E472-D34E-1E0F-066952A19CA7}"/>
          </ac:spMkLst>
        </pc:spChg>
        <pc:spChg chg="add del mod ord modVis">
          <ac:chgData name="ĐÀO TRANG" userId="361a03a9eef70802" providerId="LiveId" clId="{67B38E1A-7AE8-4165-B04B-7C3DC36CBB7C}" dt="2025-03-26T22:38:58.639" v="42781"/>
          <ac:spMkLst>
            <pc:docMk/>
            <pc:sldMasterMk cId="2486237887" sldId="2147483717"/>
            <ac:spMk id="202" creationId="{CFF0FA89-6ED7-B257-8EC3-A108CF6367BC}"/>
          </ac:spMkLst>
        </pc:spChg>
        <pc:spChg chg="add del mod ord modVis">
          <ac:chgData name="ĐÀO TRANG" userId="361a03a9eef70802" providerId="LiveId" clId="{67B38E1A-7AE8-4165-B04B-7C3DC36CBB7C}" dt="2025-03-26T22:39:12.171" v="43012"/>
          <ac:spMkLst>
            <pc:docMk/>
            <pc:sldMasterMk cId="2486237887" sldId="2147483717"/>
            <ac:spMk id="203" creationId="{8BCB1FE3-217A-5C7B-085B-C876B2E12966}"/>
          </ac:spMkLst>
        </pc:spChg>
        <pc:spChg chg="add del mod ord modVis">
          <ac:chgData name="ĐÀO TRANG" userId="361a03a9eef70802" providerId="LiveId" clId="{67B38E1A-7AE8-4165-B04B-7C3DC36CBB7C}" dt="2025-03-26T22:39:27.424" v="43219"/>
          <ac:spMkLst>
            <pc:docMk/>
            <pc:sldMasterMk cId="2486237887" sldId="2147483717"/>
            <ac:spMk id="204" creationId="{3551127C-2430-0FB0-A7B2-435B3524C5E1}"/>
          </ac:spMkLst>
        </pc:spChg>
        <pc:spChg chg="add del mod ord modVis">
          <ac:chgData name="ĐÀO TRANG" userId="361a03a9eef70802" providerId="LiveId" clId="{67B38E1A-7AE8-4165-B04B-7C3DC36CBB7C}" dt="2025-03-26T22:39:40.582" v="43402"/>
          <ac:spMkLst>
            <pc:docMk/>
            <pc:sldMasterMk cId="2486237887" sldId="2147483717"/>
            <ac:spMk id="205" creationId="{0FECD881-C956-8F89-9374-750BB32BEDDC}"/>
          </ac:spMkLst>
        </pc:spChg>
        <pc:spChg chg="add del mod ord modVis">
          <ac:chgData name="ĐÀO TRANG" userId="361a03a9eef70802" providerId="LiveId" clId="{67B38E1A-7AE8-4165-B04B-7C3DC36CBB7C}" dt="2025-03-26T22:40:54.188" v="43586"/>
          <ac:spMkLst>
            <pc:docMk/>
            <pc:sldMasterMk cId="2486237887" sldId="2147483717"/>
            <ac:spMk id="206" creationId="{3E100976-3E5D-159E-D8BC-F63C329692A8}"/>
          </ac:spMkLst>
        </pc:spChg>
        <pc:spChg chg="add del mod ord modVis">
          <ac:chgData name="ĐÀO TRANG" userId="361a03a9eef70802" providerId="LiveId" clId="{67B38E1A-7AE8-4165-B04B-7C3DC36CBB7C}" dt="2025-03-26T22:41:08.406" v="43768"/>
          <ac:spMkLst>
            <pc:docMk/>
            <pc:sldMasterMk cId="2486237887" sldId="2147483717"/>
            <ac:spMk id="207" creationId="{D34B9D03-4ED5-8F57-CF44-FCB0709E842A}"/>
          </ac:spMkLst>
        </pc:spChg>
        <pc:spChg chg="add del mod ord modVis">
          <ac:chgData name="ĐÀO TRANG" userId="361a03a9eef70802" providerId="LiveId" clId="{67B38E1A-7AE8-4165-B04B-7C3DC36CBB7C}" dt="2025-03-26T22:41:22.343" v="43954"/>
          <ac:spMkLst>
            <pc:docMk/>
            <pc:sldMasterMk cId="2486237887" sldId="2147483717"/>
            <ac:spMk id="208" creationId="{57843DE1-B814-72DC-E259-0FCB31638DF3}"/>
          </ac:spMkLst>
        </pc:spChg>
        <pc:spChg chg="add del mod ord modVis">
          <ac:chgData name="ĐÀO TRANG" userId="361a03a9eef70802" providerId="LiveId" clId="{67B38E1A-7AE8-4165-B04B-7C3DC36CBB7C}" dt="2025-03-26T22:41:37.469" v="44142"/>
          <ac:spMkLst>
            <pc:docMk/>
            <pc:sldMasterMk cId="2486237887" sldId="2147483717"/>
            <ac:spMk id="209" creationId="{F8C18B7D-15FD-F514-4BA1-E987D4A6E164}"/>
          </ac:spMkLst>
        </pc:spChg>
        <pc:spChg chg="add del mod ord modVis">
          <ac:chgData name="ĐÀO TRANG" userId="361a03a9eef70802" providerId="LiveId" clId="{67B38E1A-7AE8-4165-B04B-7C3DC36CBB7C}" dt="2025-03-26T22:41:50.614" v="44327"/>
          <ac:spMkLst>
            <pc:docMk/>
            <pc:sldMasterMk cId="2486237887" sldId="2147483717"/>
            <ac:spMk id="210" creationId="{AC02B97F-E6FF-2900-B7E8-43EB570D1523}"/>
          </ac:spMkLst>
        </pc:spChg>
        <pc:spChg chg="add del mod ord modVis">
          <ac:chgData name="ĐÀO TRANG" userId="361a03a9eef70802" providerId="LiveId" clId="{67B38E1A-7AE8-4165-B04B-7C3DC36CBB7C}" dt="2025-03-26T22:42:24.982" v="44512"/>
          <ac:spMkLst>
            <pc:docMk/>
            <pc:sldMasterMk cId="2486237887" sldId="2147483717"/>
            <ac:spMk id="211" creationId="{CFBB5231-0C15-D37A-8287-97F9BFA7F746}"/>
          </ac:spMkLst>
        </pc:spChg>
        <pc:spChg chg="add del mod ord modVis">
          <ac:chgData name="ĐÀO TRANG" userId="361a03a9eef70802" providerId="LiveId" clId="{67B38E1A-7AE8-4165-B04B-7C3DC36CBB7C}" dt="2025-03-26T22:42:38.306" v="44694"/>
          <ac:spMkLst>
            <pc:docMk/>
            <pc:sldMasterMk cId="2486237887" sldId="2147483717"/>
            <ac:spMk id="212" creationId="{ABED9C50-C13E-A147-DC1B-8D8B94B1F68D}"/>
          </ac:spMkLst>
        </pc:spChg>
        <pc:spChg chg="add del mod ord modVis">
          <ac:chgData name="ĐÀO TRANG" userId="361a03a9eef70802" providerId="LiveId" clId="{67B38E1A-7AE8-4165-B04B-7C3DC36CBB7C}" dt="2025-03-26T22:42:51.475" v="44883"/>
          <ac:spMkLst>
            <pc:docMk/>
            <pc:sldMasterMk cId="2486237887" sldId="2147483717"/>
            <ac:spMk id="213" creationId="{28BD31D0-FF2E-6517-F2F6-5E306DDDE66F}"/>
          </ac:spMkLst>
        </pc:spChg>
        <pc:spChg chg="add del mod ord modVis">
          <ac:chgData name="ĐÀO TRANG" userId="361a03a9eef70802" providerId="LiveId" clId="{67B38E1A-7AE8-4165-B04B-7C3DC36CBB7C}" dt="2025-03-26T22:43:04.657" v="45064"/>
          <ac:spMkLst>
            <pc:docMk/>
            <pc:sldMasterMk cId="2486237887" sldId="2147483717"/>
            <ac:spMk id="214" creationId="{52C045F9-F346-2E5F-AA97-EE673400CE3F}"/>
          </ac:spMkLst>
        </pc:spChg>
        <pc:spChg chg="add del mod ord modVis">
          <ac:chgData name="ĐÀO TRANG" userId="361a03a9eef70802" providerId="LiveId" clId="{67B38E1A-7AE8-4165-B04B-7C3DC36CBB7C}" dt="2025-03-26T22:43:17.958" v="45265"/>
          <ac:spMkLst>
            <pc:docMk/>
            <pc:sldMasterMk cId="2486237887" sldId="2147483717"/>
            <ac:spMk id="215" creationId="{78D25DE3-2224-7DA1-8F98-6F853B69E716}"/>
          </ac:spMkLst>
        </pc:spChg>
        <pc:spChg chg="add del mod ord modVis">
          <ac:chgData name="ĐÀO TRANG" userId="361a03a9eef70802" providerId="LiveId" clId="{67B38E1A-7AE8-4165-B04B-7C3DC36CBB7C}" dt="2025-03-26T22:43:31.531" v="45447"/>
          <ac:spMkLst>
            <pc:docMk/>
            <pc:sldMasterMk cId="2486237887" sldId="2147483717"/>
            <ac:spMk id="216" creationId="{4836DB51-0C0C-A245-2B7F-9CE6CB3C3234}"/>
          </ac:spMkLst>
        </pc:spChg>
        <pc:spChg chg="add del mod ord modVis">
          <ac:chgData name="ĐÀO TRANG" userId="361a03a9eef70802" providerId="LiveId" clId="{67B38E1A-7AE8-4165-B04B-7C3DC36CBB7C}" dt="2025-03-26T22:44:33.505" v="45633"/>
          <ac:spMkLst>
            <pc:docMk/>
            <pc:sldMasterMk cId="2486237887" sldId="2147483717"/>
            <ac:spMk id="217" creationId="{3280B7E3-4FAA-B016-3BA3-52FAA4F40003}"/>
          </ac:spMkLst>
        </pc:spChg>
        <pc:spChg chg="add del mod ord modVis">
          <ac:chgData name="ĐÀO TRANG" userId="361a03a9eef70802" providerId="LiveId" clId="{67B38E1A-7AE8-4165-B04B-7C3DC36CBB7C}" dt="2025-03-26T22:44:48.695" v="45816"/>
          <ac:spMkLst>
            <pc:docMk/>
            <pc:sldMasterMk cId="2486237887" sldId="2147483717"/>
            <ac:spMk id="218" creationId="{88B7D560-601C-F8EE-B5E6-CB117C611413}"/>
          </ac:spMkLst>
        </pc:spChg>
        <pc:spChg chg="add del mod ord modVis">
          <ac:chgData name="ĐÀO TRANG" userId="361a03a9eef70802" providerId="LiveId" clId="{67B38E1A-7AE8-4165-B04B-7C3DC36CBB7C}" dt="2025-03-26T22:45:34.528" v="45998"/>
          <ac:spMkLst>
            <pc:docMk/>
            <pc:sldMasterMk cId="2486237887" sldId="2147483717"/>
            <ac:spMk id="219" creationId="{476ED8F1-7585-F09D-D24E-6F4A68F871BB}"/>
          </ac:spMkLst>
        </pc:spChg>
        <pc:spChg chg="add del mod ord modVis">
          <ac:chgData name="ĐÀO TRANG" userId="361a03a9eef70802" providerId="LiveId" clId="{67B38E1A-7AE8-4165-B04B-7C3DC36CBB7C}" dt="2025-03-26T22:45:49.619" v="46180"/>
          <ac:spMkLst>
            <pc:docMk/>
            <pc:sldMasterMk cId="2486237887" sldId="2147483717"/>
            <ac:spMk id="220" creationId="{EAAD3ECD-98DB-08E4-9CB6-3B4A49509CD5}"/>
          </ac:spMkLst>
        </pc:spChg>
        <pc:spChg chg="add del mod ord modVis">
          <ac:chgData name="ĐÀO TRANG" userId="361a03a9eef70802" providerId="LiveId" clId="{67B38E1A-7AE8-4165-B04B-7C3DC36CBB7C}" dt="2025-03-26T22:47:54.139" v="46365"/>
          <ac:spMkLst>
            <pc:docMk/>
            <pc:sldMasterMk cId="2486237887" sldId="2147483717"/>
            <ac:spMk id="221" creationId="{93FD8FCA-8527-8C4B-A277-A2E9D40D4982}"/>
          </ac:spMkLst>
        </pc:spChg>
        <pc:spChg chg="add del mod ord modVis">
          <ac:chgData name="ĐÀO TRANG" userId="361a03a9eef70802" providerId="LiveId" clId="{67B38E1A-7AE8-4165-B04B-7C3DC36CBB7C}" dt="2025-03-26T22:48:08.769" v="46553"/>
          <ac:spMkLst>
            <pc:docMk/>
            <pc:sldMasterMk cId="2486237887" sldId="2147483717"/>
            <ac:spMk id="222" creationId="{0D56AA72-6BA7-50F9-7D89-9929A716B313}"/>
          </ac:spMkLst>
        </pc:spChg>
        <pc:spChg chg="add del mod ord modVis">
          <ac:chgData name="ĐÀO TRANG" userId="361a03a9eef70802" providerId="LiveId" clId="{67B38E1A-7AE8-4165-B04B-7C3DC36CBB7C}" dt="2025-03-26T22:48:22.358" v="46740"/>
          <ac:spMkLst>
            <pc:docMk/>
            <pc:sldMasterMk cId="2486237887" sldId="2147483717"/>
            <ac:spMk id="223" creationId="{CF84D7F0-249A-F996-2F5E-62EE9A786A61}"/>
          </ac:spMkLst>
        </pc:spChg>
        <pc:spChg chg="add del mod ord modVis">
          <ac:chgData name="ĐÀO TRANG" userId="361a03a9eef70802" providerId="LiveId" clId="{67B38E1A-7AE8-4165-B04B-7C3DC36CBB7C}" dt="2025-03-26T22:48:40.890" v="46923"/>
          <ac:spMkLst>
            <pc:docMk/>
            <pc:sldMasterMk cId="2486237887" sldId="2147483717"/>
            <ac:spMk id="224" creationId="{94CCD56A-908D-268E-3DBC-B7F0AB3CBD19}"/>
          </ac:spMkLst>
        </pc:spChg>
        <pc:spChg chg="add del mod ord modVis">
          <ac:chgData name="ĐÀO TRANG" userId="361a03a9eef70802" providerId="LiveId" clId="{67B38E1A-7AE8-4165-B04B-7C3DC36CBB7C}" dt="2025-03-26T22:48:54.322" v="47109"/>
          <ac:spMkLst>
            <pc:docMk/>
            <pc:sldMasterMk cId="2486237887" sldId="2147483717"/>
            <ac:spMk id="225" creationId="{AD076141-F11B-F93D-2115-9A34BAC0681E}"/>
          </ac:spMkLst>
        </pc:spChg>
        <pc:spChg chg="add del mod ord modVis">
          <ac:chgData name="ĐÀO TRANG" userId="361a03a9eef70802" providerId="LiveId" clId="{67B38E1A-7AE8-4165-B04B-7C3DC36CBB7C}" dt="2025-03-26T22:49:07.711" v="47327"/>
          <ac:spMkLst>
            <pc:docMk/>
            <pc:sldMasterMk cId="2486237887" sldId="2147483717"/>
            <ac:spMk id="226" creationId="{54644731-DAC4-D738-D743-39FC6C4444B1}"/>
          </ac:spMkLst>
        </pc:spChg>
        <pc:spChg chg="add del mod ord modVis">
          <ac:chgData name="ĐÀO TRANG" userId="361a03a9eef70802" providerId="LiveId" clId="{67B38E1A-7AE8-4165-B04B-7C3DC36CBB7C}" dt="2025-03-26T22:49:21.954" v="47526"/>
          <ac:spMkLst>
            <pc:docMk/>
            <pc:sldMasterMk cId="2486237887" sldId="2147483717"/>
            <ac:spMk id="227" creationId="{61665A3F-492E-818D-E69B-9F7138D6EED7}"/>
          </ac:spMkLst>
        </pc:spChg>
        <pc:spChg chg="add del mod ord modVis">
          <ac:chgData name="ĐÀO TRANG" userId="361a03a9eef70802" providerId="LiveId" clId="{67B38E1A-7AE8-4165-B04B-7C3DC36CBB7C}" dt="2025-03-26T22:49:36.533" v="47708"/>
          <ac:spMkLst>
            <pc:docMk/>
            <pc:sldMasterMk cId="2486237887" sldId="2147483717"/>
            <ac:spMk id="228" creationId="{9058AFA4-4B31-D9E3-9D6E-3859D0D3A334}"/>
          </ac:spMkLst>
        </pc:spChg>
        <pc:spChg chg="add del mod ord modVis">
          <ac:chgData name="ĐÀO TRANG" userId="361a03a9eef70802" providerId="LiveId" clId="{67B38E1A-7AE8-4165-B04B-7C3DC36CBB7C}" dt="2025-03-26T22:49:50.369" v="47892"/>
          <ac:spMkLst>
            <pc:docMk/>
            <pc:sldMasterMk cId="2486237887" sldId="2147483717"/>
            <ac:spMk id="229" creationId="{DD22A13A-5617-F060-67E3-DC10E80F0A68}"/>
          </ac:spMkLst>
        </pc:spChg>
        <pc:spChg chg="add del mod ord modVis">
          <ac:chgData name="ĐÀO TRANG" userId="361a03a9eef70802" providerId="LiveId" clId="{67B38E1A-7AE8-4165-B04B-7C3DC36CBB7C}" dt="2025-03-26T22:50:03.669" v="48076"/>
          <ac:spMkLst>
            <pc:docMk/>
            <pc:sldMasterMk cId="2486237887" sldId="2147483717"/>
            <ac:spMk id="230" creationId="{26DC9BEA-F9CE-7036-6BAF-ABACE64C4CF3}"/>
          </ac:spMkLst>
        </pc:spChg>
        <pc:spChg chg="add del mod ord modVis">
          <ac:chgData name="ĐÀO TRANG" userId="361a03a9eef70802" providerId="LiveId" clId="{67B38E1A-7AE8-4165-B04B-7C3DC36CBB7C}" dt="2025-03-26T22:50:18.818" v="48265"/>
          <ac:spMkLst>
            <pc:docMk/>
            <pc:sldMasterMk cId="2486237887" sldId="2147483717"/>
            <ac:spMk id="231" creationId="{B5ECF69B-5762-E0F2-36DA-6FAEBA2B4952}"/>
          </ac:spMkLst>
        </pc:spChg>
        <pc:spChg chg="add del mod ord modVis">
          <ac:chgData name="ĐÀO TRANG" userId="361a03a9eef70802" providerId="LiveId" clId="{67B38E1A-7AE8-4165-B04B-7C3DC36CBB7C}" dt="2025-03-26T22:50:33.419" v="48448"/>
          <ac:spMkLst>
            <pc:docMk/>
            <pc:sldMasterMk cId="2486237887" sldId="2147483717"/>
            <ac:spMk id="232" creationId="{B535F516-A097-D4B6-BEDE-20B1CF1BB50F}"/>
          </ac:spMkLst>
        </pc:spChg>
        <pc:spChg chg="add del mod ord modVis">
          <ac:chgData name="ĐÀO TRANG" userId="361a03a9eef70802" providerId="LiveId" clId="{67B38E1A-7AE8-4165-B04B-7C3DC36CBB7C}" dt="2025-03-26T22:51:00.641" v="48632"/>
          <ac:spMkLst>
            <pc:docMk/>
            <pc:sldMasterMk cId="2486237887" sldId="2147483717"/>
            <ac:spMk id="233" creationId="{7A60BA6E-6B39-8890-5162-2C9FF5DB070F}"/>
          </ac:spMkLst>
        </pc:spChg>
        <pc:spChg chg="add del mod ord modVis">
          <ac:chgData name="ĐÀO TRANG" userId="361a03a9eef70802" providerId="LiveId" clId="{67B38E1A-7AE8-4165-B04B-7C3DC36CBB7C}" dt="2025-03-26T22:51:41.280" v="48814"/>
          <ac:spMkLst>
            <pc:docMk/>
            <pc:sldMasterMk cId="2486237887" sldId="2147483717"/>
            <ac:spMk id="234" creationId="{DC342CC7-B169-E3B2-EE0D-D97FD17D4185}"/>
          </ac:spMkLst>
        </pc:spChg>
        <pc:spChg chg="add del mod ord modVis">
          <ac:chgData name="ĐÀO TRANG" userId="361a03a9eef70802" providerId="LiveId" clId="{67B38E1A-7AE8-4165-B04B-7C3DC36CBB7C}" dt="2025-03-26T22:56:52.928" v="48996"/>
          <ac:spMkLst>
            <pc:docMk/>
            <pc:sldMasterMk cId="2486237887" sldId="2147483717"/>
            <ac:spMk id="235" creationId="{C14ECA2B-8DBE-E029-D01D-3147256BD528}"/>
          </ac:spMkLst>
        </pc:spChg>
        <pc:spChg chg="add del mod ord modVis">
          <ac:chgData name="ĐÀO TRANG" userId="361a03a9eef70802" providerId="LiveId" clId="{67B38E1A-7AE8-4165-B04B-7C3DC36CBB7C}" dt="2025-03-26T22:57:09.067" v="49179"/>
          <ac:spMkLst>
            <pc:docMk/>
            <pc:sldMasterMk cId="2486237887" sldId="2147483717"/>
            <ac:spMk id="236" creationId="{B4CD1046-BBD0-940D-5DC8-D76B223CA10E}"/>
          </ac:spMkLst>
        </pc:spChg>
        <pc:spChg chg="add del mod ord modVis">
          <ac:chgData name="ĐÀO TRANG" userId="361a03a9eef70802" providerId="LiveId" clId="{67B38E1A-7AE8-4165-B04B-7C3DC36CBB7C}" dt="2025-03-26T22:57:22.589" v="49361"/>
          <ac:spMkLst>
            <pc:docMk/>
            <pc:sldMasterMk cId="2486237887" sldId="2147483717"/>
            <ac:spMk id="237" creationId="{A5F74D7C-47A9-B81A-6CBC-ED5E301346D0}"/>
          </ac:spMkLst>
        </pc:spChg>
        <pc:spChg chg="add del mod ord modVis">
          <ac:chgData name="ĐÀO TRANG" userId="361a03a9eef70802" providerId="LiveId" clId="{67B38E1A-7AE8-4165-B04B-7C3DC36CBB7C}" dt="2025-03-26T23:01:49.633" v="49544"/>
          <ac:spMkLst>
            <pc:docMk/>
            <pc:sldMasterMk cId="2486237887" sldId="2147483717"/>
            <ac:spMk id="238" creationId="{D71A5A61-14C4-57A5-2AFE-4992D4003555}"/>
          </ac:spMkLst>
        </pc:spChg>
        <pc:spChg chg="add del mod ord modVis">
          <ac:chgData name="ĐÀO TRANG" userId="361a03a9eef70802" providerId="LiveId" clId="{67B38E1A-7AE8-4165-B04B-7C3DC36CBB7C}" dt="2025-03-26T23:02:04.516" v="49734"/>
          <ac:spMkLst>
            <pc:docMk/>
            <pc:sldMasterMk cId="2486237887" sldId="2147483717"/>
            <ac:spMk id="239" creationId="{859DAEA0-FE25-9DB6-5D3F-96CD23B53E76}"/>
          </ac:spMkLst>
        </pc:spChg>
        <pc:spChg chg="add del mod ord modVis">
          <ac:chgData name="ĐÀO TRANG" userId="361a03a9eef70802" providerId="LiveId" clId="{67B38E1A-7AE8-4165-B04B-7C3DC36CBB7C}" dt="2025-03-26T23:02:18.022" v="49935"/>
          <ac:spMkLst>
            <pc:docMk/>
            <pc:sldMasterMk cId="2486237887" sldId="2147483717"/>
            <ac:spMk id="240" creationId="{03B0B8C8-FCDC-3BC9-A7D7-D008108E5FBE}"/>
          </ac:spMkLst>
        </pc:spChg>
        <pc:spChg chg="add del mod ord modVis">
          <ac:chgData name="ĐÀO TRANG" userId="361a03a9eef70802" providerId="LiveId" clId="{67B38E1A-7AE8-4165-B04B-7C3DC36CBB7C}" dt="2025-03-26T23:02:31.673" v="50117"/>
          <ac:spMkLst>
            <pc:docMk/>
            <pc:sldMasterMk cId="2486237887" sldId="2147483717"/>
            <ac:spMk id="241" creationId="{85D8977E-B20E-3169-A138-CAF01BD86B86}"/>
          </ac:spMkLst>
        </pc:spChg>
        <pc:spChg chg="add del mod ord modVis">
          <ac:chgData name="ĐÀO TRANG" userId="361a03a9eef70802" providerId="LiveId" clId="{67B38E1A-7AE8-4165-B04B-7C3DC36CBB7C}" dt="2025-03-26T23:03:21.939" v="50304"/>
          <ac:spMkLst>
            <pc:docMk/>
            <pc:sldMasterMk cId="2486237887" sldId="2147483717"/>
            <ac:spMk id="242" creationId="{5EFD1FDE-5F42-5DBC-649D-ED6E62B4F2FB}"/>
          </ac:spMkLst>
        </pc:spChg>
        <pc:spChg chg="add del mod ord modVis">
          <ac:chgData name="ĐÀO TRANG" userId="361a03a9eef70802" providerId="LiveId" clId="{67B38E1A-7AE8-4165-B04B-7C3DC36CBB7C}" dt="2025-03-26T23:03:37.233" v="50489"/>
          <ac:spMkLst>
            <pc:docMk/>
            <pc:sldMasterMk cId="2486237887" sldId="2147483717"/>
            <ac:spMk id="243" creationId="{EF6A367F-FAB2-2E60-7369-C7E79E041936}"/>
          </ac:spMkLst>
        </pc:spChg>
        <pc:spChg chg="add del mod ord modVis">
          <ac:chgData name="ĐÀO TRANG" userId="361a03a9eef70802" providerId="LiveId" clId="{67B38E1A-7AE8-4165-B04B-7C3DC36CBB7C}" dt="2025-03-26T23:03:52.037" v="50674"/>
          <ac:spMkLst>
            <pc:docMk/>
            <pc:sldMasterMk cId="2486237887" sldId="2147483717"/>
            <ac:spMk id="244" creationId="{0806A138-44B5-414B-391C-A31298E3DCA6}"/>
          </ac:spMkLst>
        </pc:spChg>
        <pc:spChg chg="add del mod ord modVis">
          <ac:chgData name="ĐÀO TRANG" userId="361a03a9eef70802" providerId="LiveId" clId="{67B38E1A-7AE8-4165-B04B-7C3DC36CBB7C}" dt="2025-03-26T23:04:08.667" v="50862"/>
          <ac:spMkLst>
            <pc:docMk/>
            <pc:sldMasterMk cId="2486237887" sldId="2147483717"/>
            <ac:spMk id="245" creationId="{1CF2AF6C-7E6F-4273-01C1-72DC7676FBF7}"/>
          </ac:spMkLst>
        </pc:spChg>
        <pc:spChg chg="add del mod ord modVis">
          <ac:chgData name="ĐÀO TRANG" userId="361a03a9eef70802" providerId="LiveId" clId="{67B38E1A-7AE8-4165-B04B-7C3DC36CBB7C}" dt="2025-03-26T23:05:09.706" v="51044"/>
          <ac:spMkLst>
            <pc:docMk/>
            <pc:sldMasterMk cId="2486237887" sldId="2147483717"/>
            <ac:spMk id="246" creationId="{E7D44D9B-842E-4F11-CCDE-0145AAAA3476}"/>
          </ac:spMkLst>
        </pc:spChg>
        <pc:spChg chg="add del mod ord modVis">
          <ac:chgData name="ĐÀO TRANG" userId="361a03a9eef70802" providerId="LiveId" clId="{67B38E1A-7AE8-4165-B04B-7C3DC36CBB7C}" dt="2025-03-26T23:09:52.953" v="51225"/>
          <ac:spMkLst>
            <pc:docMk/>
            <pc:sldMasterMk cId="2486237887" sldId="2147483717"/>
            <ac:spMk id="247" creationId="{FFAE11B5-F862-1724-D14F-A409F4646F4A}"/>
          </ac:spMkLst>
        </pc:spChg>
        <pc:spChg chg="add del mod ord modVis">
          <ac:chgData name="ĐÀO TRANG" userId="361a03a9eef70802" providerId="LiveId" clId="{67B38E1A-7AE8-4165-B04B-7C3DC36CBB7C}" dt="2025-03-26T23:13:53.196" v="51452"/>
          <ac:spMkLst>
            <pc:docMk/>
            <pc:sldMasterMk cId="2486237887" sldId="2147483717"/>
            <ac:spMk id="248" creationId="{4411C851-73DA-79F6-2EFD-25392DB7B11D}"/>
          </ac:spMkLst>
        </pc:spChg>
        <pc:spChg chg="add del mod ord modVis">
          <ac:chgData name="ĐÀO TRANG" userId="361a03a9eef70802" providerId="LiveId" clId="{67B38E1A-7AE8-4165-B04B-7C3DC36CBB7C}" dt="2025-03-26T23:14:06.999" v="51676"/>
          <ac:spMkLst>
            <pc:docMk/>
            <pc:sldMasterMk cId="2486237887" sldId="2147483717"/>
            <ac:spMk id="249" creationId="{E0440D98-A1D9-6BFE-7937-3EF43F170D22}"/>
          </ac:spMkLst>
        </pc:spChg>
        <pc:spChg chg="add del mod ord modVis">
          <ac:chgData name="ĐÀO TRANG" userId="361a03a9eef70802" providerId="LiveId" clId="{67B38E1A-7AE8-4165-B04B-7C3DC36CBB7C}" dt="2025-03-26T23:14:21.035" v="51901"/>
          <ac:spMkLst>
            <pc:docMk/>
            <pc:sldMasterMk cId="2486237887" sldId="2147483717"/>
            <ac:spMk id="250" creationId="{E690EBC4-EAB3-8D35-699A-012A64EB6210}"/>
          </ac:spMkLst>
        </pc:spChg>
        <pc:spChg chg="add del mod ord modVis">
          <ac:chgData name="ĐÀO TRANG" userId="361a03a9eef70802" providerId="LiveId" clId="{67B38E1A-7AE8-4165-B04B-7C3DC36CBB7C}" dt="2025-03-26T23:14:34.677" v="52129"/>
          <ac:spMkLst>
            <pc:docMk/>
            <pc:sldMasterMk cId="2486237887" sldId="2147483717"/>
            <ac:spMk id="251" creationId="{CE20C5A1-802D-2564-A80D-F9570C686205}"/>
          </ac:spMkLst>
        </pc:spChg>
        <pc:spChg chg="add del mod ord modVis">
          <ac:chgData name="ĐÀO TRANG" userId="361a03a9eef70802" providerId="LiveId" clId="{67B38E1A-7AE8-4165-B04B-7C3DC36CBB7C}" dt="2025-03-26T23:15:05.230" v="52353"/>
          <ac:spMkLst>
            <pc:docMk/>
            <pc:sldMasterMk cId="2486237887" sldId="2147483717"/>
            <ac:spMk id="252" creationId="{E27EB4D3-FAF2-7FCA-204D-5952F382BC21}"/>
          </ac:spMkLst>
        </pc:spChg>
        <pc:spChg chg="add del mod ord modVis">
          <ac:chgData name="ĐÀO TRANG" userId="361a03a9eef70802" providerId="LiveId" clId="{67B38E1A-7AE8-4165-B04B-7C3DC36CBB7C}" dt="2025-03-26T23:15:18.813" v="52584"/>
          <ac:spMkLst>
            <pc:docMk/>
            <pc:sldMasterMk cId="2486237887" sldId="2147483717"/>
            <ac:spMk id="253" creationId="{2710F187-2629-5C12-9066-EC3C5C5C0A19}"/>
          </ac:spMkLst>
        </pc:spChg>
        <pc:spChg chg="add del mod ord modVis">
          <ac:chgData name="ĐÀO TRANG" userId="361a03a9eef70802" providerId="LiveId" clId="{67B38E1A-7AE8-4165-B04B-7C3DC36CBB7C}" dt="2025-03-26T23:15:32.365" v="52813"/>
          <ac:spMkLst>
            <pc:docMk/>
            <pc:sldMasterMk cId="2486237887" sldId="2147483717"/>
            <ac:spMk id="254" creationId="{B1903930-67F0-5EC8-ACD6-286A58C0725A}"/>
          </ac:spMkLst>
        </pc:spChg>
        <pc:spChg chg="add del mod ord modVis">
          <ac:chgData name="ĐÀO TRANG" userId="361a03a9eef70802" providerId="LiveId" clId="{67B38E1A-7AE8-4165-B04B-7C3DC36CBB7C}" dt="2025-03-26T23:15:45.886" v="53038"/>
          <ac:spMkLst>
            <pc:docMk/>
            <pc:sldMasterMk cId="2486237887" sldId="2147483717"/>
            <ac:spMk id="255" creationId="{0A84B5FB-A8A3-067F-B82B-BD99B919EA1D}"/>
          </ac:spMkLst>
        </pc:spChg>
        <pc:spChg chg="add del mod ord modVis">
          <ac:chgData name="ĐÀO TRANG" userId="361a03a9eef70802" providerId="LiveId" clId="{67B38E1A-7AE8-4165-B04B-7C3DC36CBB7C}" dt="2025-03-26T23:15:59.453" v="53301"/>
          <ac:spMkLst>
            <pc:docMk/>
            <pc:sldMasterMk cId="2486237887" sldId="2147483717"/>
            <ac:spMk id="256" creationId="{D4B40FC2-0BD0-8ECD-DF45-5B83255A95AC}"/>
          </ac:spMkLst>
        </pc:spChg>
        <pc:spChg chg="add del mod ord modVis">
          <ac:chgData name="ĐÀO TRANG" userId="361a03a9eef70802" providerId="LiveId" clId="{67B38E1A-7AE8-4165-B04B-7C3DC36CBB7C}" dt="2025-03-26T23:16:13.122" v="53576"/>
          <ac:spMkLst>
            <pc:docMk/>
            <pc:sldMasterMk cId="2486237887" sldId="2147483717"/>
            <ac:spMk id="257" creationId="{6F530BDB-9E2B-93E7-CFB5-8267F64E1FAB}"/>
          </ac:spMkLst>
        </pc:spChg>
        <pc:spChg chg="add del mod ord modVis">
          <ac:chgData name="ĐÀO TRANG" userId="361a03a9eef70802" providerId="LiveId" clId="{67B38E1A-7AE8-4165-B04B-7C3DC36CBB7C}" dt="2025-03-26T23:16:26.717" v="53835"/>
          <ac:spMkLst>
            <pc:docMk/>
            <pc:sldMasterMk cId="2486237887" sldId="2147483717"/>
            <ac:spMk id="258" creationId="{59FDC72E-2955-1AC7-7519-0E2014B212AA}"/>
          </ac:spMkLst>
        </pc:spChg>
        <pc:spChg chg="add del mod ord modVis">
          <ac:chgData name="ĐÀO TRANG" userId="361a03a9eef70802" providerId="LiveId" clId="{67B38E1A-7AE8-4165-B04B-7C3DC36CBB7C}" dt="2025-03-26T23:16:40.315" v="54099"/>
          <ac:spMkLst>
            <pc:docMk/>
            <pc:sldMasterMk cId="2486237887" sldId="2147483717"/>
            <ac:spMk id="259" creationId="{32161E37-B5E4-A8D9-5622-382C9408D76C}"/>
          </ac:spMkLst>
        </pc:spChg>
        <pc:spChg chg="add del mod ord modVis">
          <ac:chgData name="ĐÀO TRANG" userId="361a03a9eef70802" providerId="LiveId" clId="{67B38E1A-7AE8-4165-B04B-7C3DC36CBB7C}" dt="2025-03-26T23:16:54.479" v="54357"/>
          <ac:spMkLst>
            <pc:docMk/>
            <pc:sldMasterMk cId="2486237887" sldId="2147483717"/>
            <ac:spMk id="260" creationId="{68FCB101-34A8-D141-7F40-96F51D62C67D}"/>
          </ac:spMkLst>
        </pc:spChg>
        <pc:spChg chg="add del mod ord modVis">
          <ac:chgData name="ĐÀO TRANG" userId="361a03a9eef70802" providerId="LiveId" clId="{67B38E1A-7AE8-4165-B04B-7C3DC36CBB7C}" dt="2025-03-26T23:17:56.233" v="54586"/>
          <ac:spMkLst>
            <pc:docMk/>
            <pc:sldMasterMk cId="2486237887" sldId="2147483717"/>
            <ac:spMk id="261" creationId="{1A2BC501-6B9E-417B-E1D4-517E6E893EFF}"/>
          </ac:spMkLst>
        </pc:spChg>
        <pc:spChg chg="add del mod ord modVis">
          <ac:chgData name="ĐÀO TRANG" userId="361a03a9eef70802" providerId="LiveId" clId="{67B38E1A-7AE8-4165-B04B-7C3DC36CBB7C}" dt="2025-03-26T23:18:11.055" v="54815"/>
          <ac:spMkLst>
            <pc:docMk/>
            <pc:sldMasterMk cId="2486237887" sldId="2147483717"/>
            <ac:spMk id="262" creationId="{E35ACC34-2461-BF11-CB6A-DE52E8E7C801}"/>
          </ac:spMkLst>
        </pc:spChg>
        <pc:spChg chg="add del mod ord modVis">
          <ac:chgData name="ĐÀO TRANG" userId="361a03a9eef70802" providerId="LiveId" clId="{67B38E1A-7AE8-4165-B04B-7C3DC36CBB7C}" dt="2025-03-26T23:18:25.334" v="55040"/>
          <ac:spMkLst>
            <pc:docMk/>
            <pc:sldMasterMk cId="2486237887" sldId="2147483717"/>
            <ac:spMk id="263" creationId="{894FBC82-3694-7282-8FE1-F793E4A02ECF}"/>
          </ac:spMkLst>
        </pc:spChg>
        <pc:spChg chg="add del mod ord modVis">
          <ac:chgData name="ĐÀO TRANG" userId="361a03a9eef70802" providerId="LiveId" clId="{67B38E1A-7AE8-4165-B04B-7C3DC36CBB7C}" dt="2025-03-26T23:18:39.993" v="55264"/>
          <ac:spMkLst>
            <pc:docMk/>
            <pc:sldMasterMk cId="2486237887" sldId="2147483717"/>
            <ac:spMk id="264" creationId="{A7CC91D4-D1CC-ADB5-6BA1-7C28C987D680}"/>
          </ac:spMkLst>
        </pc:spChg>
        <pc:spChg chg="add del mod ord modVis">
          <ac:chgData name="ĐÀO TRANG" userId="361a03a9eef70802" providerId="LiveId" clId="{67B38E1A-7AE8-4165-B04B-7C3DC36CBB7C}" dt="2025-03-26T23:18:53.637" v="55488"/>
          <ac:spMkLst>
            <pc:docMk/>
            <pc:sldMasterMk cId="2486237887" sldId="2147483717"/>
            <ac:spMk id="265" creationId="{29E9940E-5CCC-D23C-CE69-8E99E36DFB4A}"/>
          </ac:spMkLst>
        </pc:spChg>
        <pc:spChg chg="add del mod ord modVis">
          <ac:chgData name="ĐÀO TRANG" userId="361a03a9eef70802" providerId="LiveId" clId="{67B38E1A-7AE8-4165-B04B-7C3DC36CBB7C}" dt="2025-03-26T23:19:23.742" v="55712"/>
          <ac:spMkLst>
            <pc:docMk/>
            <pc:sldMasterMk cId="2486237887" sldId="2147483717"/>
            <ac:spMk id="266" creationId="{405B3FE2-8C1C-B100-5A10-D6342E6C1E42}"/>
          </ac:spMkLst>
        </pc:spChg>
        <pc:spChg chg="add del mod ord modVis">
          <ac:chgData name="ĐÀO TRANG" userId="361a03a9eef70802" providerId="LiveId" clId="{67B38E1A-7AE8-4165-B04B-7C3DC36CBB7C}" dt="2025-03-26T23:20:50.814" v="55938"/>
          <ac:spMkLst>
            <pc:docMk/>
            <pc:sldMasterMk cId="2486237887" sldId="2147483717"/>
            <ac:spMk id="267" creationId="{F35BB03A-6EE1-62EC-0550-B08C480F853F}"/>
          </ac:spMkLst>
        </pc:spChg>
        <pc:spChg chg="add del mod ord modVis">
          <ac:chgData name="ĐÀO TRANG" userId="361a03a9eef70802" providerId="LiveId" clId="{67B38E1A-7AE8-4165-B04B-7C3DC36CBB7C}" dt="2025-03-26T23:40:38.318" v="56161"/>
          <ac:spMkLst>
            <pc:docMk/>
            <pc:sldMasterMk cId="2486237887" sldId="2147483717"/>
            <ac:spMk id="268" creationId="{506B4D6D-E97C-A93C-49CB-83410CB0F79E}"/>
          </ac:spMkLst>
        </pc:spChg>
        <pc:spChg chg="add del mod ord modVis">
          <ac:chgData name="ĐÀO TRANG" userId="361a03a9eef70802" providerId="LiveId" clId="{67B38E1A-7AE8-4165-B04B-7C3DC36CBB7C}" dt="2025-03-26T23:41:11.227" v="56464"/>
          <ac:spMkLst>
            <pc:docMk/>
            <pc:sldMasterMk cId="2486237887" sldId="2147483717"/>
            <ac:spMk id="269" creationId="{E2BE1525-D5C2-AA20-23E9-6A04A13B2C93}"/>
          </ac:spMkLst>
        </pc:spChg>
        <pc:spChg chg="add del mod ord modVis">
          <ac:chgData name="ĐÀO TRANG" userId="361a03a9eef70802" providerId="LiveId" clId="{67B38E1A-7AE8-4165-B04B-7C3DC36CBB7C}" dt="2025-03-26T23:41:25.733" v="56740"/>
          <ac:spMkLst>
            <pc:docMk/>
            <pc:sldMasterMk cId="2486237887" sldId="2147483717"/>
            <ac:spMk id="270" creationId="{4F88B6D6-0741-1C8C-FA88-0144206E1E5E}"/>
          </ac:spMkLst>
        </pc:spChg>
        <pc:spChg chg="add del mod ord modVis">
          <ac:chgData name="ĐÀO TRANG" userId="361a03a9eef70802" providerId="LiveId" clId="{67B38E1A-7AE8-4165-B04B-7C3DC36CBB7C}" dt="2025-03-26T23:41:53.247" v="57023"/>
          <ac:spMkLst>
            <pc:docMk/>
            <pc:sldMasterMk cId="2486237887" sldId="2147483717"/>
            <ac:spMk id="271" creationId="{89C738C5-1901-E847-3530-96BBDE772264}"/>
          </ac:spMkLst>
        </pc:spChg>
        <pc:spChg chg="add del mod ord modVis">
          <ac:chgData name="ĐÀO TRANG" userId="361a03a9eef70802" providerId="LiveId" clId="{67B38E1A-7AE8-4165-B04B-7C3DC36CBB7C}" dt="2025-03-26T23:42:07.766" v="57273"/>
          <ac:spMkLst>
            <pc:docMk/>
            <pc:sldMasterMk cId="2486237887" sldId="2147483717"/>
            <ac:spMk id="272" creationId="{09700B19-37DD-7326-9765-C19264EEC10B}"/>
          </ac:spMkLst>
        </pc:spChg>
        <pc:spChg chg="add del mod ord modVis">
          <ac:chgData name="ĐÀO TRANG" userId="361a03a9eef70802" providerId="LiveId" clId="{67B38E1A-7AE8-4165-B04B-7C3DC36CBB7C}" dt="2025-03-26T23:42:22.317" v="57575"/>
          <ac:spMkLst>
            <pc:docMk/>
            <pc:sldMasterMk cId="2486237887" sldId="2147483717"/>
            <ac:spMk id="273" creationId="{F63E72FA-B923-36B8-1BC9-B04CC5CE6BD0}"/>
          </ac:spMkLst>
        </pc:spChg>
        <pc:spChg chg="add del mod ord modVis">
          <ac:chgData name="ĐÀO TRANG" userId="361a03a9eef70802" providerId="LiveId" clId="{67B38E1A-7AE8-4165-B04B-7C3DC36CBB7C}" dt="2025-03-26T23:42:35.757" v="57898"/>
          <ac:spMkLst>
            <pc:docMk/>
            <pc:sldMasterMk cId="2486237887" sldId="2147483717"/>
            <ac:spMk id="274" creationId="{E245702A-9E53-C942-7729-FD69EBACE6AF}"/>
          </ac:spMkLst>
        </pc:spChg>
        <pc:spChg chg="add del mod ord modVis">
          <ac:chgData name="ĐÀO TRANG" userId="361a03a9eef70802" providerId="LiveId" clId="{67B38E1A-7AE8-4165-B04B-7C3DC36CBB7C}" dt="2025-03-26T23:42:50.086" v="58215"/>
          <ac:spMkLst>
            <pc:docMk/>
            <pc:sldMasterMk cId="2486237887" sldId="2147483717"/>
            <ac:spMk id="275" creationId="{86C3967A-AB61-EA6C-92C0-65C478ADDDCD}"/>
          </ac:spMkLst>
        </pc:spChg>
        <pc:spChg chg="add del mod ord modVis">
          <ac:chgData name="ĐÀO TRANG" userId="361a03a9eef70802" providerId="LiveId" clId="{67B38E1A-7AE8-4165-B04B-7C3DC36CBB7C}" dt="2025-03-26T23:43:03.749" v="58550"/>
          <ac:spMkLst>
            <pc:docMk/>
            <pc:sldMasterMk cId="2486237887" sldId="2147483717"/>
            <ac:spMk id="276" creationId="{86705F98-2CBF-A4E7-F4E3-4160B4D3C363}"/>
          </ac:spMkLst>
        </pc:spChg>
        <pc:spChg chg="add del mod ord modVis">
          <ac:chgData name="ĐÀO TRANG" userId="361a03a9eef70802" providerId="LiveId" clId="{67B38E1A-7AE8-4165-B04B-7C3DC36CBB7C}" dt="2025-03-26T23:43:17.244" v="58845"/>
          <ac:spMkLst>
            <pc:docMk/>
            <pc:sldMasterMk cId="2486237887" sldId="2147483717"/>
            <ac:spMk id="277" creationId="{0D78FBF0-3DCF-4A2B-3505-A53350200E72}"/>
          </ac:spMkLst>
        </pc:spChg>
        <pc:spChg chg="add del mod ord modVis">
          <ac:chgData name="ĐÀO TRANG" userId="361a03a9eef70802" providerId="LiveId" clId="{67B38E1A-7AE8-4165-B04B-7C3DC36CBB7C}" dt="2025-03-26T23:43:44.968" v="59127"/>
          <ac:spMkLst>
            <pc:docMk/>
            <pc:sldMasterMk cId="2486237887" sldId="2147483717"/>
            <ac:spMk id="278" creationId="{882953C4-DB8E-FDDC-45FB-813E46A96D7A}"/>
          </ac:spMkLst>
        </pc:spChg>
        <pc:spChg chg="add del mod ord modVis">
          <ac:chgData name="ĐÀO TRANG" userId="361a03a9eef70802" providerId="LiveId" clId="{67B38E1A-7AE8-4165-B04B-7C3DC36CBB7C}" dt="2025-03-26T23:43:58.482" v="59459"/>
          <ac:spMkLst>
            <pc:docMk/>
            <pc:sldMasterMk cId="2486237887" sldId="2147483717"/>
            <ac:spMk id="279" creationId="{B1031C79-2191-2ED1-FB3A-A9F2A182D44C}"/>
          </ac:spMkLst>
        </pc:spChg>
        <pc:spChg chg="add del mod ord modVis">
          <ac:chgData name="ĐÀO TRANG" userId="361a03a9eef70802" providerId="LiveId" clId="{67B38E1A-7AE8-4165-B04B-7C3DC36CBB7C}" dt="2025-03-26T23:44:28.484" v="59717"/>
          <ac:spMkLst>
            <pc:docMk/>
            <pc:sldMasterMk cId="2486237887" sldId="2147483717"/>
            <ac:spMk id="280" creationId="{40C9521D-1D57-C432-5F1B-696539F6F2E8}"/>
          </ac:spMkLst>
        </pc:spChg>
        <pc:spChg chg="add del mod ord modVis">
          <ac:chgData name="ĐÀO TRANG" userId="361a03a9eef70802" providerId="LiveId" clId="{67B38E1A-7AE8-4165-B04B-7C3DC36CBB7C}" dt="2025-03-26T23:44:43.248" v="59976"/>
          <ac:spMkLst>
            <pc:docMk/>
            <pc:sldMasterMk cId="2486237887" sldId="2147483717"/>
            <ac:spMk id="281" creationId="{0B5FC765-E7B1-549A-CEBC-66940E64036A}"/>
          </ac:spMkLst>
        </pc:spChg>
        <pc:spChg chg="add del mod ord modVis">
          <ac:chgData name="ĐÀO TRANG" userId="361a03a9eef70802" providerId="LiveId" clId="{67B38E1A-7AE8-4165-B04B-7C3DC36CBB7C}" dt="2025-03-26T23:44:56.715" v="60234"/>
          <ac:spMkLst>
            <pc:docMk/>
            <pc:sldMasterMk cId="2486237887" sldId="2147483717"/>
            <ac:spMk id="282" creationId="{8D11EF17-14DD-4C38-2BD6-78F641CB6520}"/>
          </ac:spMkLst>
        </pc:spChg>
        <pc:spChg chg="add del mod ord modVis">
          <ac:chgData name="ĐÀO TRANG" userId="361a03a9eef70802" providerId="LiveId" clId="{67B38E1A-7AE8-4165-B04B-7C3DC36CBB7C}" dt="2025-03-26T23:45:10.673" v="60491"/>
          <ac:spMkLst>
            <pc:docMk/>
            <pc:sldMasterMk cId="2486237887" sldId="2147483717"/>
            <ac:spMk id="283" creationId="{F1B9FE7D-FEA9-189B-6F18-81EC9624727B}"/>
          </ac:spMkLst>
        </pc:spChg>
        <pc:spChg chg="add del mod ord modVis">
          <ac:chgData name="ĐÀO TRANG" userId="361a03a9eef70802" providerId="LiveId" clId="{67B38E1A-7AE8-4165-B04B-7C3DC36CBB7C}" dt="2025-03-26T23:52:03.297" v="60747"/>
          <ac:spMkLst>
            <pc:docMk/>
            <pc:sldMasterMk cId="2486237887" sldId="2147483717"/>
            <ac:spMk id="284" creationId="{944AF56A-F6D9-FC8F-FCDF-6B35B7F47958}"/>
          </ac:spMkLst>
        </pc:spChg>
        <pc:spChg chg="add del mod ord modVis">
          <ac:chgData name="ĐÀO TRANG" userId="361a03a9eef70802" providerId="LiveId" clId="{67B38E1A-7AE8-4165-B04B-7C3DC36CBB7C}" dt="2025-03-26T23:52:14.562" v="61003"/>
          <ac:spMkLst>
            <pc:docMk/>
            <pc:sldMasterMk cId="2486237887" sldId="2147483717"/>
            <ac:spMk id="285" creationId="{7E39CC3D-D4D8-6AD4-6AF3-5BA58A6EB721}"/>
          </ac:spMkLst>
        </pc:spChg>
        <pc:spChg chg="add del mod ord modVis">
          <ac:chgData name="ĐÀO TRANG" userId="361a03a9eef70802" providerId="LiveId" clId="{67B38E1A-7AE8-4165-B04B-7C3DC36CBB7C}" dt="2025-03-26T23:57:38.604" v="61261"/>
          <ac:spMkLst>
            <pc:docMk/>
            <pc:sldMasterMk cId="2486237887" sldId="2147483717"/>
            <ac:spMk id="286" creationId="{ED2BCB57-6F89-5677-0684-2525CDF5A912}"/>
          </ac:spMkLst>
        </pc:spChg>
        <pc:spChg chg="add del mod ord modVis">
          <ac:chgData name="ĐÀO TRANG" userId="361a03a9eef70802" providerId="LiveId" clId="{67B38E1A-7AE8-4165-B04B-7C3DC36CBB7C}" dt="2025-03-26T23:58:59.071" v="61527" actId="478"/>
          <ac:spMkLst>
            <pc:docMk/>
            <pc:sldMasterMk cId="2486237887" sldId="2147483717"/>
            <ac:spMk id="287" creationId="{338D6C3C-68A0-69D6-6CDD-43BCF6B1EBB0}"/>
          </ac:spMkLst>
        </pc:spChg>
        <pc:spChg chg="del mod ord modVis">
          <ac:chgData name="ĐÀO TRANG" userId="361a03a9eef70802" providerId="LiveId" clId="{67B38E1A-7AE8-4165-B04B-7C3DC36CBB7C}" dt="2025-03-26T23:59:09.724" v="61703"/>
          <ac:spMkLst>
            <pc:docMk/>
            <pc:sldMasterMk cId="2486237887" sldId="2147483717"/>
            <ac:spMk id="288" creationId="{95F12F60-EF28-2EBD-5826-B3FFAADC27FF}"/>
          </ac:spMkLst>
        </pc:spChg>
        <pc:spChg chg="add del mod ord modVis">
          <ac:chgData name="ĐÀO TRANG" userId="361a03a9eef70802" providerId="LiveId" clId="{67B38E1A-7AE8-4165-B04B-7C3DC36CBB7C}" dt="2025-03-27T00:00:38.281" v="62017"/>
          <ac:spMkLst>
            <pc:docMk/>
            <pc:sldMasterMk cId="2486237887" sldId="2147483717"/>
            <ac:spMk id="289" creationId="{E9511770-7A2C-53B1-22B8-79314F160278}"/>
          </ac:spMkLst>
        </pc:spChg>
        <pc:spChg chg="add del mod ord modVis">
          <ac:chgData name="ĐÀO TRANG" userId="361a03a9eef70802" providerId="LiveId" clId="{67B38E1A-7AE8-4165-B04B-7C3DC36CBB7C}" dt="2025-03-27T00:00:52.961" v="62343"/>
          <ac:spMkLst>
            <pc:docMk/>
            <pc:sldMasterMk cId="2486237887" sldId="2147483717"/>
            <ac:spMk id="290" creationId="{1195630B-8647-A71F-1436-6EAF4C022212}"/>
          </ac:spMkLst>
        </pc:spChg>
        <pc:spChg chg="add del mod ord modVis">
          <ac:chgData name="ĐÀO TRANG" userId="361a03a9eef70802" providerId="LiveId" clId="{67B38E1A-7AE8-4165-B04B-7C3DC36CBB7C}" dt="2025-03-27T00:01:07.409" v="62675"/>
          <ac:spMkLst>
            <pc:docMk/>
            <pc:sldMasterMk cId="2486237887" sldId="2147483717"/>
            <ac:spMk id="291" creationId="{C5692787-E9B9-99AE-EE5B-937C102E2FCB}"/>
          </ac:spMkLst>
        </pc:spChg>
        <pc:spChg chg="add del mod ord modVis">
          <ac:chgData name="ĐÀO TRANG" userId="361a03a9eef70802" providerId="LiveId" clId="{67B38E1A-7AE8-4165-B04B-7C3DC36CBB7C}" dt="2025-03-27T00:01:21.978" v="63050"/>
          <ac:spMkLst>
            <pc:docMk/>
            <pc:sldMasterMk cId="2486237887" sldId="2147483717"/>
            <ac:spMk id="292" creationId="{58F77356-EFBC-F948-F2C0-F37C583CFE4C}"/>
          </ac:spMkLst>
        </pc:spChg>
        <pc:spChg chg="add del mod ord modVis">
          <ac:chgData name="ĐÀO TRANG" userId="361a03a9eef70802" providerId="LiveId" clId="{67B38E1A-7AE8-4165-B04B-7C3DC36CBB7C}" dt="2025-03-27T00:01:36.487" v="63400"/>
          <ac:spMkLst>
            <pc:docMk/>
            <pc:sldMasterMk cId="2486237887" sldId="2147483717"/>
            <ac:spMk id="293" creationId="{3743ECF8-6FCA-EC0B-9586-0115756B7D44}"/>
          </ac:spMkLst>
        </pc:spChg>
        <pc:spChg chg="add del mod ord modVis">
          <ac:chgData name="ĐÀO TRANG" userId="361a03a9eef70802" providerId="LiveId" clId="{67B38E1A-7AE8-4165-B04B-7C3DC36CBB7C}" dt="2025-03-27T00:01:51.016" v="63718"/>
          <ac:spMkLst>
            <pc:docMk/>
            <pc:sldMasterMk cId="2486237887" sldId="2147483717"/>
            <ac:spMk id="294" creationId="{C0D8D970-3BC3-D015-1C27-9A0809E9E664}"/>
          </ac:spMkLst>
        </pc:spChg>
        <pc:spChg chg="add del mod ord modVis">
          <ac:chgData name="ĐÀO TRANG" userId="361a03a9eef70802" providerId="LiveId" clId="{67B38E1A-7AE8-4165-B04B-7C3DC36CBB7C}" dt="2025-03-27T00:02:06.457" v="64031"/>
          <ac:spMkLst>
            <pc:docMk/>
            <pc:sldMasterMk cId="2486237887" sldId="2147483717"/>
            <ac:spMk id="295" creationId="{4DCB7BDA-F53A-6E44-D132-776AB8A110FC}"/>
          </ac:spMkLst>
        </pc:spChg>
        <pc:spChg chg="add del mod ord modVis">
          <ac:chgData name="ĐÀO TRANG" userId="361a03a9eef70802" providerId="LiveId" clId="{67B38E1A-7AE8-4165-B04B-7C3DC36CBB7C}" dt="2025-03-27T00:02:21.400" v="64359"/>
          <ac:spMkLst>
            <pc:docMk/>
            <pc:sldMasterMk cId="2486237887" sldId="2147483717"/>
            <ac:spMk id="296" creationId="{4DD8DFAE-8FAC-4B8E-BA97-6B99946ADB87}"/>
          </ac:spMkLst>
        </pc:spChg>
        <pc:spChg chg="add del mod ord modVis">
          <ac:chgData name="ĐÀO TRANG" userId="361a03a9eef70802" providerId="LiveId" clId="{67B38E1A-7AE8-4165-B04B-7C3DC36CBB7C}" dt="2025-03-27T00:04:06.967" v="64669"/>
          <ac:spMkLst>
            <pc:docMk/>
            <pc:sldMasterMk cId="2486237887" sldId="2147483717"/>
            <ac:spMk id="297" creationId="{C9C798B9-4B0C-DBB9-A471-D8AB549F791C}"/>
          </ac:spMkLst>
        </pc:spChg>
        <pc:spChg chg="add del mod ord modVis">
          <ac:chgData name="ĐÀO TRANG" userId="361a03a9eef70802" providerId="LiveId" clId="{67B38E1A-7AE8-4165-B04B-7C3DC36CBB7C}" dt="2025-03-27T00:04:21.721" v="64980"/>
          <ac:spMkLst>
            <pc:docMk/>
            <pc:sldMasterMk cId="2486237887" sldId="2147483717"/>
            <ac:spMk id="298" creationId="{B311F807-C9CE-D9A1-F87C-BFF5558125C4}"/>
          </ac:spMkLst>
        </pc:spChg>
        <pc:spChg chg="add del mod ord modVis">
          <ac:chgData name="ĐÀO TRANG" userId="361a03a9eef70802" providerId="LiveId" clId="{67B38E1A-7AE8-4165-B04B-7C3DC36CBB7C}" dt="2025-03-27T00:04:36.210" v="65293"/>
          <ac:spMkLst>
            <pc:docMk/>
            <pc:sldMasterMk cId="2486237887" sldId="2147483717"/>
            <ac:spMk id="299" creationId="{BD57A33B-F781-96D6-944A-1A34C9B9B355}"/>
          </ac:spMkLst>
        </pc:spChg>
        <pc:spChg chg="add del mod ord modVis">
          <ac:chgData name="ĐÀO TRANG" userId="361a03a9eef70802" providerId="LiveId" clId="{67B38E1A-7AE8-4165-B04B-7C3DC36CBB7C}" dt="2025-03-27T00:04:51.063" v="65604"/>
          <ac:spMkLst>
            <pc:docMk/>
            <pc:sldMasterMk cId="2486237887" sldId="2147483717"/>
            <ac:spMk id="300" creationId="{5D90754B-CE78-3A30-DB82-F0D3566452CC}"/>
          </ac:spMkLst>
        </pc:spChg>
        <pc:spChg chg="add del mod ord modVis">
          <ac:chgData name="ĐÀO TRANG" userId="361a03a9eef70802" providerId="LiveId" clId="{67B38E1A-7AE8-4165-B04B-7C3DC36CBB7C}" dt="2025-03-27T00:05:05.774" v="65915"/>
          <ac:spMkLst>
            <pc:docMk/>
            <pc:sldMasterMk cId="2486237887" sldId="2147483717"/>
            <ac:spMk id="301" creationId="{2771DD2A-147E-4A54-687F-103EFBE6F703}"/>
          </ac:spMkLst>
        </pc:spChg>
        <pc:spChg chg="add del mod ord modVis">
          <ac:chgData name="ĐÀO TRANG" userId="361a03a9eef70802" providerId="LiveId" clId="{67B38E1A-7AE8-4165-B04B-7C3DC36CBB7C}" dt="2025-03-27T00:05:21.939" v="66225"/>
          <ac:spMkLst>
            <pc:docMk/>
            <pc:sldMasterMk cId="2486237887" sldId="2147483717"/>
            <ac:spMk id="302" creationId="{D396E462-5EC9-1735-A985-4F68EC8842A2}"/>
          </ac:spMkLst>
        </pc:spChg>
        <pc:spChg chg="add del mod ord modVis">
          <ac:chgData name="ĐÀO TRANG" userId="361a03a9eef70802" providerId="LiveId" clId="{67B38E1A-7AE8-4165-B04B-7C3DC36CBB7C}" dt="2025-03-27T00:06:03.657" v="66537"/>
          <ac:spMkLst>
            <pc:docMk/>
            <pc:sldMasterMk cId="2486237887" sldId="2147483717"/>
            <ac:spMk id="303" creationId="{648E262B-20DA-0AFF-E845-45FB9FD09E2F}"/>
          </ac:spMkLst>
        </pc:spChg>
        <pc:spChg chg="add del mod ord modVis">
          <ac:chgData name="ĐÀO TRANG" userId="361a03a9eef70802" providerId="LiveId" clId="{67B38E1A-7AE8-4165-B04B-7C3DC36CBB7C}" dt="2025-03-27T00:06:18.775" v="66849"/>
          <ac:spMkLst>
            <pc:docMk/>
            <pc:sldMasterMk cId="2486237887" sldId="2147483717"/>
            <ac:spMk id="304" creationId="{5A218CEF-C269-6E06-6B3B-5AD55680C09D}"/>
          </ac:spMkLst>
        </pc:spChg>
        <pc:spChg chg="add del mod ord modVis">
          <ac:chgData name="ĐÀO TRANG" userId="361a03a9eef70802" providerId="LiveId" clId="{67B38E1A-7AE8-4165-B04B-7C3DC36CBB7C}" dt="2025-03-27T00:11:24.041" v="67164"/>
          <ac:spMkLst>
            <pc:docMk/>
            <pc:sldMasterMk cId="2486237887" sldId="2147483717"/>
            <ac:spMk id="305" creationId="{383D0C09-A1E6-8043-A9C8-E2B70643F570}"/>
          </ac:spMkLst>
        </pc:spChg>
        <pc:spChg chg="add del mod ord modVis">
          <ac:chgData name="ĐÀO TRANG" userId="361a03a9eef70802" providerId="LiveId" clId="{67B38E1A-7AE8-4165-B04B-7C3DC36CBB7C}" dt="2025-03-27T00:11:40.197" v="67475"/>
          <ac:spMkLst>
            <pc:docMk/>
            <pc:sldMasterMk cId="2486237887" sldId="2147483717"/>
            <ac:spMk id="306" creationId="{A94CAD68-4432-57DF-0C33-2AA4B8B35382}"/>
          </ac:spMkLst>
        </pc:spChg>
        <pc:spChg chg="add del mod ord modVis">
          <ac:chgData name="ĐÀO TRANG" userId="361a03a9eef70802" providerId="LiveId" clId="{67B38E1A-7AE8-4165-B04B-7C3DC36CBB7C}" dt="2025-03-27T00:11:55.107" v="67786"/>
          <ac:spMkLst>
            <pc:docMk/>
            <pc:sldMasterMk cId="2486237887" sldId="2147483717"/>
            <ac:spMk id="307" creationId="{1CDF088D-D5FE-7191-283A-6A88F498EDF2}"/>
          </ac:spMkLst>
        </pc:spChg>
        <pc:spChg chg="add del mod ord modVis">
          <ac:chgData name="ĐÀO TRANG" userId="361a03a9eef70802" providerId="LiveId" clId="{67B38E1A-7AE8-4165-B04B-7C3DC36CBB7C}" dt="2025-03-27T00:12:09.401" v="68098"/>
          <ac:spMkLst>
            <pc:docMk/>
            <pc:sldMasterMk cId="2486237887" sldId="2147483717"/>
            <ac:spMk id="308" creationId="{BDD84690-5435-83D1-8912-817A836AA9AF}"/>
          </ac:spMkLst>
        </pc:spChg>
        <pc:spChg chg="add del mod ord modVis">
          <ac:chgData name="ĐÀO TRANG" userId="361a03a9eef70802" providerId="LiveId" clId="{67B38E1A-7AE8-4165-B04B-7C3DC36CBB7C}" dt="2025-03-27T00:13:06.204" v="68409"/>
          <ac:spMkLst>
            <pc:docMk/>
            <pc:sldMasterMk cId="2486237887" sldId="2147483717"/>
            <ac:spMk id="309" creationId="{8B384AED-70AF-0D2B-884B-700E06CEA407}"/>
          </ac:spMkLst>
        </pc:spChg>
        <pc:spChg chg="add del mod ord modVis">
          <ac:chgData name="ĐÀO TRANG" userId="361a03a9eef70802" providerId="LiveId" clId="{67B38E1A-7AE8-4165-B04B-7C3DC36CBB7C}" dt="2025-03-27T00:13:20.326" v="68720"/>
          <ac:spMkLst>
            <pc:docMk/>
            <pc:sldMasterMk cId="2486237887" sldId="2147483717"/>
            <ac:spMk id="310" creationId="{11624EC4-B0A5-5649-79F7-CA647612BBDD}"/>
          </ac:spMkLst>
        </pc:spChg>
        <pc:spChg chg="add del mod ord modVis">
          <ac:chgData name="ĐÀO TRANG" userId="361a03a9eef70802" providerId="LiveId" clId="{67B38E1A-7AE8-4165-B04B-7C3DC36CBB7C}" dt="2025-03-27T00:13:54.168" v="69031"/>
          <ac:spMkLst>
            <pc:docMk/>
            <pc:sldMasterMk cId="2486237887" sldId="2147483717"/>
            <ac:spMk id="311" creationId="{7A737F19-779F-7775-67C0-E36362B52F92}"/>
          </ac:spMkLst>
        </pc:spChg>
        <pc:spChg chg="add del mod ord modVis">
          <ac:chgData name="ĐÀO TRANG" userId="361a03a9eef70802" providerId="LiveId" clId="{67B38E1A-7AE8-4165-B04B-7C3DC36CBB7C}" dt="2025-03-27T00:15:06.707" v="69342"/>
          <ac:spMkLst>
            <pc:docMk/>
            <pc:sldMasterMk cId="2486237887" sldId="2147483717"/>
            <ac:spMk id="312" creationId="{2600ADEE-68A1-A05A-BF69-C11FE5361325}"/>
          </ac:spMkLst>
        </pc:spChg>
        <pc:spChg chg="add del mod ord modVis">
          <ac:chgData name="ĐÀO TRANG" userId="361a03a9eef70802" providerId="LiveId" clId="{67B38E1A-7AE8-4165-B04B-7C3DC36CBB7C}" dt="2025-03-27T00:15:23.231" v="69654"/>
          <ac:spMkLst>
            <pc:docMk/>
            <pc:sldMasterMk cId="2486237887" sldId="2147483717"/>
            <ac:spMk id="313" creationId="{C849BF5D-E6F1-5ECC-005B-AE1352117B2D}"/>
          </ac:spMkLst>
        </pc:spChg>
        <pc:spChg chg="add del mod ord modVis">
          <ac:chgData name="ĐÀO TRANG" userId="361a03a9eef70802" providerId="LiveId" clId="{67B38E1A-7AE8-4165-B04B-7C3DC36CBB7C}" dt="2025-03-27T00:15:37.437" v="69965"/>
          <ac:spMkLst>
            <pc:docMk/>
            <pc:sldMasterMk cId="2486237887" sldId="2147483717"/>
            <ac:spMk id="314" creationId="{DCE37F61-27AE-9C78-BFB7-9C5BC2F02D63}"/>
          </ac:spMkLst>
        </pc:spChg>
        <pc:spChg chg="add del mod ord modVis">
          <ac:chgData name="ĐÀO TRANG" userId="361a03a9eef70802" providerId="LiveId" clId="{67B38E1A-7AE8-4165-B04B-7C3DC36CBB7C}" dt="2025-03-27T00:16:29.801" v="70276"/>
          <ac:spMkLst>
            <pc:docMk/>
            <pc:sldMasterMk cId="2486237887" sldId="2147483717"/>
            <ac:spMk id="315" creationId="{BDE7FB84-9E52-FCC9-304D-B158A49B5056}"/>
          </ac:spMkLst>
        </pc:spChg>
        <pc:spChg chg="add del mod ord modVis">
          <ac:chgData name="ĐÀO TRANG" userId="361a03a9eef70802" providerId="LiveId" clId="{67B38E1A-7AE8-4165-B04B-7C3DC36CBB7C}" dt="2025-03-27T00:19:03.884" v="70624"/>
          <ac:spMkLst>
            <pc:docMk/>
            <pc:sldMasterMk cId="2486237887" sldId="2147483717"/>
            <ac:spMk id="316" creationId="{7ECEEE53-CA5A-E499-BD04-0502F5449977}"/>
          </ac:spMkLst>
        </pc:spChg>
        <pc:spChg chg="add del mod ord modVis">
          <ac:chgData name="ĐÀO TRANG" userId="361a03a9eef70802" providerId="LiveId" clId="{67B38E1A-7AE8-4165-B04B-7C3DC36CBB7C}" dt="2025-03-27T00:19:18.141" v="70960"/>
          <ac:spMkLst>
            <pc:docMk/>
            <pc:sldMasterMk cId="2486237887" sldId="2147483717"/>
            <ac:spMk id="317" creationId="{9CFF2006-402D-CE2E-5E6E-63EA8666EDBE}"/>
          </ac:spMkLst>
        </pc:spChg>
        <pc:spChg chg="add del mod ord modVis">
          <ac:chgData name="ĐÀO TRANG" userId="361a03a9eef70802" providerId="LiveId" clId="{67B38E1A-7AE8-4165-B04B-7C3DC36CBB7C}" dt="2025-03-27T00:19:32.681" v="71273"/>
          <ac:spMkLst>
            <pc:docMk/>
            <pc:sldMasterMk cId="2486237887" sldId="2147483717"/>
            <ac:spMk id="318" creationId="{4A74750B-74E0-583E-6ED0-4C4343B43C74}"/>
          </ac:spMkLst>
        </pc:spChg>
        <pc:spChg chg="add del mod ord modVis">
          <ac:chgData name="ĐÀO TRANG" userId="361a03a9eef70802" providerId="LiveId" clId="{67B38E1A-7AE8-4165-B04B-7C3DC36CBB7C}" dt="2025-03-27T00:19:48.976" v="71584"/>
          <ac:spMkLst>
            <pc:docMk/>
            <pc:sldMasterMk cId="2486237887" sldId="2147483717"/>
            <ac:spMk id="319" creationId="{C79CBAB0-A9EF-8227-55DA-9590C7B2879C}"/>
          </ac:spMkLst>
        </pc:spChg>
        <pc:spChg chg="add del mod ord modVis">
          <ac:chgData name="ĐÀO TRANG" userId="361a03a9eef70802" providerId="LiveId" clId="{67B38E1A-7AE8-4165-B04B-7C3DC36CBB7C}" dt="2025-03-27T00:20:55.747" v="71896"/>
          <ac:spMkLst>
            <pc:docMk/>
            <pc:sldMasterMk cId="2486237887" sldId="2147483717"/>
            <ac:spMk id="320" creationId="{7F5EC74C-18DC-C0B9-B5EE-B7BD92EFFE73}"/>
          </ac:spMkLst>
        </pc:spChg>
        <pc:spChg chg="add del mod ord modVis">
          <ac:chgData name="ĐÀO TRANG" userId="361a03a9eef70802" providerId="LiveId" clId="{67B38E1A-7AE8-4165-B04B-7C3DC36CBB7C}" dt="2025-03-27T00:21:10.082" v="72221"/>
          <ac:spMkLst>
            <pc:docMk/>
            <pc:sldMasterMk cId="2486237887" sldId="2147483717"/>
            <ac:spMk id="321" creationId="{32161A60-E1B7-8256-1F53-1292EA32FFF9}"/>
          </ac:spMkLst>
        </pc:spChg>
        <pc:spChg chg="add del mod ord modVis">
          <ac:chgData name="ĐÀO TRANG" userId="361a03a9eef70802" providerId="LiveId" clId="{67B38E1A-7AE8-4165-B04B-7C3DC36CBB7C}" dt="2025-03-27T00:21:24.484" v="72601"/>
          <ac:spMkLst>
            <pc:docMk/>
            <pc:sldMasterMk cId="2486237887" sldId="2147483717"/>
            <ac:spMk id="322" creationId="{7C9C726E-BC7F-62A2-986F-A6ECBB4DB40F}"/>
          </ac:spMkLst>
        </pc:spChg>
        <pc:spChg chg="add del mod ord modVis">
          <ac:chgData name="ĐÀO TRANG" userId="361a03a9eef70802" providerId="LiveId" clId="{67B38E1A-7AE8-4165-B04B-7C3DC36CBB7C}" dt="2025-03-27T00:21:38.497" v="72963"/>
          <ac:spMkLst>
            <pc:docMk/>
            <pc:sldMasterMk cId="2486237887" sldId="2147483717"/>
            <ac:spMk id="323" creationId="{3BEC334D-33C0-2E86-26BB-C60EA554EE37}"/>
          </ac:spMkLst>
        </pc:spChg>
        <pc:spChg chg="add del mod ord modVis">
          <ac:chgData name="ĐÀO TRANG" userId="361a03a9eef70802" providerId="LiveId" clId="{67B38E1A-7AE8-4165-B04B-7C3DC36CBB7C}" dt="2025-03-27T00:21:52.888" v="73286"/>
          <ac:spMkLst>
            <pc:docMk/>
            <pc:sldMasterMk cId="2486237887" sldId="2147483717"/>
            <ac:spMk id="324" creationId="{1E5B5262-18DD-9A8D-40FF-E0D3F936006B}"/>
          </ac:spMkLst>
        </pc:spChg>
        <pc:spChg chg="add del mod ord modVis">
          <ac:chgData name="ĐÀO TRANG" userId="361a03a9eef70802" providerId="LiveId" clId="{67B38E1A-7AE8-4165-B04B-7C3DC36CBB7C}" dt="2025-03-27T00:22:07.014" v="73611"/>
          <ac:spMkLst>
            <pc:docMk/>
            <pc:sldMasterMk cId="2486237887" sldId="2147483717"/>
            <ac:spMk id="325" creationId="{E31B8D56-691F-B2A1-30C2-A6CD5B4BE6D0}"/>
          </ac:spMkLst>
        </pc:spChg>
        <pc:spChg chg="add del mod ord modVis">
          <ac:chgData name="ĐÀO TRANG" userId="361a03a9eef70802" providerId="LiveId" clId="{67B38E1A-7AE8-4165-B04B-7C3DC36CBB7C}" dt="2025-03-27T00:22:21.103" v="73926"/>
          <ac:spMkLst>
            <pc:docMk/>
            <pc:sldMasterMk cId="2486237887" sldId="2147483717"/>
            <ac:spMk id="326" creationId="{9AA3CDEF-1BC0-5427-0482-9DC89899FB64}"/>
          </ac:spMkLst>
        </pc:spChg>
        <pc:spChg chg="add del mod ord modVis">
          <ac:chgData name="ĐÀO TRANG" userId="361a03a9eef70802" providerId="LiveId" clId="{67B38E1A-7AE8-4165-B04B-7C3DC36CBB7C}" dt="2025-03-27T00:23:04.716" v="74293"/>
          <ac:spMkLst>
            <pc:docMk/>
            <pc:sldMasterMk cId="2486237887" sldId="2147483717"/>
            <ac:spMk id="327" creationId="{1D9D1ACF-5D0E-C9FE-FAB3-4C031C9869C9}"/>
          </ac:spMkLst>
        </pc:spChg>
        <pc:spChg chg="add del mod ord modVis">
          <ac:chgData name="ĐÀO TRANG" userId="361a03a9eef70802" providerId="LiveId" clId="{67B38E1A-7AE8-4165-B04B-7C3DC36CBB7C}" dt="2025-03-27T00:23:19.021" v="74623"/>
          <ac:spMkLst>
            <pc:docMk/>
            <pc:sldMasterMk cId="2486237887" sldId="2147483717"/>
            <ac:spMk id="328" creationId="{79165ED1-739B-3D8A-34B8-BBCBFED81CBA}"/>
          </ac:spMkLst>
        </pc:spChg>
        <pc:spChg chg="add del mod ord modVis">
          <ac:chgData name="ĐÀO TRANG" userId="361a03a9eef70802" providerId="LiveId" clId="{67B38E1A-7AE8-4165-B04B-7C3DC36CBB7C}" dt="2025-03-27T00:23:33.406" v="74944"/>
          <ac:spMkLst>
            <pc:docMk/>
            <pc:sldMasterMk cId="2486237887" sldId="2147483717"/>
            <ac:spMk id="329" creationId="{94A2533B-A442-FB6B-E739-4F9C699BEADA}"/>
          </ac:spMkLst>
        </pc:spChg>
        <pc:spChg chg="add del mod ord modVis">
          <ac:chgData name="ĐÀO TRANG" userId="361a03a9eef70802" providerId="LiveId" clId="{67B38E1A-7AE8-4165-B04B-7C3DC36CBB7C}" dt="2025-03-27T00:23:47.413" v="75298"/>
          <ac:spMkLst>
            <pc:docMk/>
            <pc:sldMasterMk cId="2486237887" sldId="2147483717"/>
            <ac:spMk id="330" creationId="{132E8CF2-39FB-0D71-65D9-2D43C61CA309}"/>
          </ac:spMkLst>
        </pc:spChg>
        <pc:spChg chg="add del mod ord modVis">
          <ac:chgData name="ĐÀO TRANG" userId="361a03a9eef70802" providerId="LiveId" clId="{67B38E1A-7AE8-4165-B04B-7C3DC36CBB7C}" dt="2025-03-27T00:24:01.507" v="75620"/>
          <ac:spMkLst>
            <pc:docMk/>
            <pc:sldMasterMk cId="2486237887" sldId="2147483717"/>
            <ac:spMk id="331" creationId="{3DFFE92C-A5C1-B40E-555D-603C796835C6}"/>
          </ac:spMkLst>
        </pc:spChg>
        <pc:spChg chg="add del mod ord modVis">
          <ac:chgData name="ĐÀO TRANG" userId="361a03a9eef70802" providerId="LiveId" clId="{67B38E1A-7AE8-4165-B04B-7C3DC36CBB7C}" dt="2025-03-27T00:24:16.105" v="75980"/>
          <ac:spMkLst>
            <pc:docMk/>
            <pc:sldMasterMk cId="2486237887" sldId="2147483717"/>
            <ac:spMk id="332" creationId="{2FAE5867-5921-B3AD-7EEA-62FA2D5F7CFB}"/>
          </ac:spMkLst>
        </pc:spChg>
        <pc:spChg chg="add del mod ord modVis">
          <ac:chgData name="ĐÀO TRANG" userId="361a03a9eef70802" providerId="LiveId" clId="{67B38E1A-7AE8-4165-B04B-7C3DC36CBB7C}" dt="2025-03-27T00:24:30.244" v="76359"/>
          <ac:spMkLst>
            <pc:docMk/>
            <pc:sldMasterMk cId="2486237887" sldId="2147483717"/>
            <ac:spMk id="333" creationId="{EB8381C6-D95B-8829-AE5C-E81185FEBC86}"/>
          </ac:spMkLst>
        </pc:spChg>
        <pc:spChg chg="add del mod ord modVis">
          <ac:chgData name="ĐÀO TRANG" userId="361a03a9eef70802" providerId="LiveId" clId="{67B38E1A-7AE8-4165-B04B-7C3DC36CBB7C}" dt="2025-03-27T00:24:44.415" v="76759"/>
          <ac:spMkLst>
            <pc:docMk/>
            <pc:sldMasterMk cId="2486237887" sldId="2147483717"/>
            <ac:spMk id="334" creationId="{94D79B16-AE0B-1906-2A70-73E27BFB8618}"/>
          </ac:spMkLst>
        </pc:spChg>
        <pc:spChg chg="add del mod ord modVis">
          <ac:chgData name="ĐÀO TRANG" userId="361a03a9eef70802" providerId="LiveId" clId="{67B38E1A-7AE8-4165-B04B-7C3DC36CBB7C}" dt="2025-03-27T00:25:01.596" v="77136"/>
          <ac:spMkLst>
            <pc:docMk/>
            <pc:sldMasterMk cId="2486237887" sldId="2147483717"/>
            <ac:spMk id="335" creationId="{ED283D82-F19A-C61B-52FA-F89EAC6B1E14}"/>
          </ac:spMkLst>
        </pc:spChg>
        <pc:spChg chg="add del mod ord modVis">
          <ac:chgData name="ĐÀO TRANG" userId="361a03a9eef70802" providerId="LiveId" clId="{67B38E1A-7AE8-4165-B04B-7C3DC36CBB7C}" dt="2025-03-27T00:25:16.142" v="77449"/>
          <ac:spMkLst>
            <pc:docMk/>
            <pc:sldMasterMk cId="2486237887" sldId="2147483717"/>
            <ac:spMk id="336" creationId="{B44C9694-C584-C9C9-55D0-9BD74583E935}"/>
          </ac:spMkLst>
        </pc:spChg>
        <pc:spChg chg="add del mod ord modVis">
          <ac:chgData name="ĐÀO TRANG" userId="361a03a9eef70802" providerId="LiveId" clId="{67B38E1A-7AE8-4165-B04B-7C3DC36CBB7C}" dt="2025-03-27T00:25:30.738" v="77762"/>
          <ac:spMkLst>
            <pc:docMk/>
            <pc:sldMasterMk cId="2486237887" sldId="2147483717"/>
            <ac:spMk id="337" creationId="{7B94B177-5884-0146-EE2A-4D45CCA710B8}"/>
          </ac:spMkLst>
        </pc:spChg>
        <pc:spChg chg="add del mod ord modVis">
          <ac:chgData name="ĐÀO TRANG" userId="361a03a9eef70802" providerId="LiveId" clId="{67B38E1A-7AE8-4165-B04B-7C3DC36CBB7C}" dt="2025-03-27T00:26:09.638" v="78076"/>
          <ac:spMkLst>
            <pc:docMk/>
            <pc:sldMasterMk cId="2486237887" sldId="2147483717"/>
            <ac:spMk id="338" creationId="{0E6F0B64-3921-FB2E-87DB-71FB89A27243}"/>
          </ac:spMkLst>
        </pc:spChg>
        <pc:spChg chg="add del mod ord modVis">
          <ac:chgData name="ĐÀO TRANG" userId="361a03a9eef70802" providerId="LiveId" clId="{67B38E1A-7AE8-4165-B04B-7C3DC36CBB7C}" dt="2025-03-27T00:26:46.854" v="78415"/>
          <ac:spMkLst>
            <pc:docMk/>
            <pc:sldMasterMk cId="2486237887" sldId="2147483717"/>
            <ac:spMk id="339" creationId="{A8D8331F-4C9D-C682-54BA-DABBC70BBA68}"/>
          </ac:spMkLst>
        </pc:spChg>
        <pc:spChg chg="add del mod ord modVis">
          <ac:chgData name="ĐÀO TRANG" userId="361a03a9eef70802" providerId="LiveId" clId="{67B38E1A-7AE8-4165-B04B-7C3DC36CBB7C}" dt="2025-03-27T00:27:00.877" v="78726"/>
          <ac:spMkLst>
            <pc:docMk/>
            <pc:sldMasterMk cId="2486237887" sldId="2147483717"/>
            <ac:spMk id="340" creationId="{2ACB0100-F08D-EE1B-6398-74E686CEAB1D}"/>
          </ac:spMkLst>
        </pc:spChg>
        <pc:spChg chg="add del mod ord modVis">
          <ac:chgData name="ĐÀO TRANG" userId="361a03a9eef70802" providerId="LiveId" clId="{67B38E1A-7AE8-4165-B04B-7C3DC36CBB7C}" dt="2025-03-27T00:27:32.872" v="79040"/>
          <ac:spMkLst>
            <pc:docMk/>
            <pc:sldMasterMk cId="2486237887" sldId="2147483717"/>
            <ac:spMk id="341" creationId="{9AAC62DD-0FE7-3237-626A-8CDB33ACDDE3}"/>
          </ac:spMkLst>
        </pc:spChg>
        <pc:spChg chg="add del mod ord modVis">
          <ac:chgData name="ĐÀO TRANG" userId="361a03a9eef70802" providerId="LiveId" clId="{67B38E1A-7AE8-4165-B04B-7C3DC36CBB7C}" dt="2025-03-27T00:27:46.736" v="79352"/>
          <ac:spMkLst>
            <pc:docMk/>
            <pc:sldMasterMk cId="2486237887" sldId="2147483717"/>
            <ac:spMk id="342" creationId="{B9A93350-61C0-1A42-6FFA-5C87DC90F780}"/>
          </ac:spMkLst>
        </pc:spChg>
        <pc:spChg chg="add del mod ord modVis">
          <ac:chgData name="ĐÀO TRANG" userId="361a03a9eef70802" providerId="LiveId" clId="{67B38E1A-7AE8-4165-B04B-7C3DC36CBB7C}" dt="2025-03-27T00:28:00.198" v="79676"/>
          <ac:spMkLst>
            <pc:docMk/>
            <pc:sldMasterMk cId="2486237887" sldId="2147483717"/>
            <ac:spMk id="343" creationId="{A8EECBFC-F397-F5F5-C25C-EE8122871FB8}"/>
          </ac:spMkLst>
        </pc:spChg>
        <pc:spChg chg="add del mod ord modVis">
          <ac:chgData name="ĐÀO TRANG" userId="361a03a9eef70802" providerId="LiveId" clId="{67B38E1A-7AE8-4165-B04B-7C3DC36CBB7C}" dt="2025-03-27T00:28:13.766" v="79995"/>
          <ac:spMkLst>
            <pc:docMk/>
            <pc:sldMasterMk cId="2486237887" sldId="2147483717"/>
            <ac:spMk id="344" creationId="{771E93B4-3C5D-39CA-BAE4-A601E834F4F7}"/>
          </ac:spMkLst>
        </pc:spChg>
        <pc:spChg chg="add del mod ord modVis">
          <ac:chgData name="ĐÀO TRANG" userId="361a03a9eef70802" providerId="LiveId" clId="{67B38E1A-7AE8-4165-B04B-7C3DC36CBB7C}" dt="2025-03-27T00:28:27.532" v="80306"/>
          <ac:spMkLst>
            <pc:docMk/>
            <pc:sldMasterMk cId="2486237887" sldId="2147483717"/>
            <ac:spMk id="345" creationId="{1D82C41F-43CB-69D8-F640-E85701714FB6}"/>
          </ac:spMkLst>
        </pc:spChg>
        <pc:spChg chg="add del mod ord modVis">
          <ac:chgData name="ĐÀO TRANG" userId="361a03a9eef70802" providerId="LiveId" clId="{67B38E1A-7AE8-4165-B04B-7C3DC36CBB7C}" dt="2025-03-27T00:28:41.416" v="80617"/>
          <ac:spMkLst>
            <pc:docMk/>
            <pc:sldMasterMk cId="2486237887" sldId="2147483717"/>
            <ac:spMk id="346" creationId="{150AC129-A2A3-03DC-A08F-D5D4CD5B59D8}"/>
          </ac:spMkLst>
        </pc:spChg>
        <pc:spChg chg="add del mod ord modVis">
          <ac:chgData name="ĐÀO TRANG" userId="361a03a9eef70802" providerId="LiveId" clId="{67B38E1A-7AE8-4165-B04B-7C3DC36CBB7C}" dt="2025-03-27T00:28:55.402" v="80927"/>
          <ac:spMkLst>
            <pc:docMk/>
            <pc:sldMasterMk cId="2486237887" sldId="2147483717"/>
            <ac:spMk id="347" creationId="{659B910C-D8B0-0274-0225-464285399F8D}"/>
          </ac:spMkLst>
        </pc:spChg>
        <pc:spChg chg="add del mod ord modVis">
          <ac:chgData name="ĐÀO TRANG" userId="361a03a9eef70802" providerId="LiveId" clId="{67B38E1A-7AE8-4165-B04B-7C3DC36CBB7C}" dt="2025-03-27T00:29:10.221" v="81276"/>
          <ac:spMkLst>
            <pc:docMk/>
            <pc:sldMasterMk cId="2486237887" sldId="2147483717"/>
            <ac:spMk id="348" creationId="{243E04CF-620A-5A9C-613A-753A75B376FC}"/>
          </ac:spMkLst>
        </pc:spChg>
        <pc:spChg chg="add del mod ord modVis">
          <ac:chgData name="ĐÀO TRANG" userId="361a03a9eef70802" providerId="LiveId" clId="{67B38E1A-7AE8-4165-B04B-7C3DC36CBB7C}" dt="2025-03-27T00:29:25.301" v="81635"/>
          <ac:spMkLst>
            <pc:docMk/>
            <pc:sldMasterMk cId="2486237887" sldId="2147483717"/>
            <ac:spMk id="349" creationId="{B7FF727C-8F52-2691-A033-A04CB2419287}"/>
          </ac:spMkLst>
        </pc:spChg>
        <pc:spChg chg="add del mod ord modVis">
          <ac:chgData name="ĐÀO TRANG" userId="361a03a9eef70802" providerId="LiveId" clId="{67B38E1A-7AE8-4165-B04B-7C3DC36CBB7C}" dt="2025-03-27T00:29:38.923" v="81965"/>
          <ac:spMkLst>
            <pc:docMk/>
            <pc:sldMasterMk cId="2486237887" sldId="2147483717"/>
            <ac:spMk id="350" creationId="{7C771F65-3FB6-B7EF-5304-A307D99F6B48}"/>
          </ac:spMkLst>
        </pc:spChg>
        <pc:spChg chg="add del mod ord modVis">
          <ac:chgData name="ĐÀO TRANG" userId="361a03a9eef70802" providerId="LiveId" clId="{67B38E1A-7AE8-4165-B04B-7C3DC36CBB7C}" dt="2025-03-27T00:29:51.647" v="82278"/>
          <ac:spMkLst>
            <pc:docMk/>
            <pc:sldMasterMk cId="2486237887" sldId="2147483717"/>
            <ac:spMk id="351" creationId="{430542B8-C216-D89C-91F7-6684BFCACC7A}"/>
          </ac:spMkLst>
        </pc:spChg>
        <pc:spChg chg="add del mod ord modVis">
          <ac:chgData name="ĐÀO TRANG" userId="361a03a9eef70802" providerId="LiveId" clId="{67B38E1A-7AE8-4165-B04B-7C3DC36CBB7C}" dt="2025-03-27T00:33:40.180" v="82588"/>
          <ac:spMkLst>
            <pc:docMk/>
            <pc:sldMasterMk cId="2486237887" sldId="2147483717"/>
            <ac:spMk id="352" creationId="{D7AA7716-09BC-7504-6280-08049C898360}"/>
          </ac:spMkLst>
        </pc:spChg>
        <pc:spChg chg="add del mod ord modVis">
          <ac:chgData name="ĐÀO TRANG" userId="361a03a9eef70802" providerId="LiveId" clId="{67B38E1A-7AE8-4165-B04B-7C3DC36CBB7C}" dt="2025-03-27T00:33:55.265" v="82906"/>
          <ac:spMkLst>
            <pc:docMk/>
            <pc:sldMasterMk cId="2486237887" sldId="2147483717"/>
            <ac:spMk id="353" creationId="{D41F42AA-DD5F-03AC-377C-6A0837C3ECB8}"/>
          </ac:spMkLst>
        </pc:spChg>
        <pc:spChg chg="add del mod ord modVis">
          <ac:chgData name="ĐÀO TRANG" userId="361a03a9eef70802" providerId="LiveId" clId="{67B38E1A-7AE8-4165-B04B-7C3DC36CBB7C}" dt="2025-03-27T00:34:08.919" v="83219"/>
          <ac:spMkLst>
            <pc:docMk/>
            <pc:sldMasterMk cId="2486237887" sldId="2147483717"/>
            <ac:spMk id="354" creationId="{9DF7FEB7-5AF3-CD98-2A8F-0063AA0A43EF}"/>
          </ac:spMkLst>
        </pc:spChg>
        <pc:spChg chg="add del mod ord modVis">
          <ac:chgData name="ĐÀO TRANG" userId="361a03a9eef70802" providerId="LiveId" clId="{67B38E1A-7AE8-4165-B04B-7C3DC36CBB7C}" dt="2025-03-27T00:37:29.332" v="83530"/>
          <ac:spMkLst>
            <pc:docMk/>
            <pc:sldMasterMk cId="2486237887" sldId="2147483717"/>
            <ac:spMk id="355" creationId="{B8155B39-79E5-A67E-C462-85D0B2D8463D}"/>
          </ac:spMkLst>
        </pc:spChg>
        <pc:spChg chg="add del mod ord modVis">
          <ac:chgData name="ĐÀO TRANG" userId="361a03a9eef70802" providerId="LiveId" clId="{67B38E1A-7AE8-4165-B04B-7C3DC36CBB7C}" dt="2025-03-27T00:44:52.266" v="83845"/>
          <ac:spMkLst>
            <pc:docMk/>
            <pc:sldMasterMk cId="2486237887" sldId="2147483717"/>
            <ac:spMk id="356" creationId="{AFACB085-5927-C6C2-E7CE-34AAC9FD0ADE}"/>
          </ac:spMkLst>
        </pc:spChg>
        <pc:spChg chg="add del mod ord modVis">
          <ac:chgData name="ĐÀO TRANG" userId="361a03a9eef70802" providerId="LiveId" clId="{67B38E1A-7AE8-4165-B04B-7C3DC36CBB7C}" dt="2025-03-27T00:45:07.353" v="84158"/>
          <ac:spMkLst>
            <pc:docMk/>
            <pc:sldMasterMk cId="2486237887" sldId="2147483717"/>
            <ac:spMk id="357" creationId="{0520B30F-A195-35AA-6E93-BFC3E87146C8}"/>
          </ac:spMkLst>
        </pc:spChg>
        <pc:spChg chg="add del mod ord modVis">
          <ac:chgData name="ĐÀO TRANG" userId="361a03a9eef70802" providerId="LiveId" clId="{67B38E1A-7AE8-4165-B04B-7C3DC36CBB7C}" dt="2025-03-27T00:45:57.825" v="84469"/>
          <ac:spMkLst>
            <pc:docMk/>
            <pc:sldMasterMk cId="2486237887" sldId="2147483717"/>
            <ac:spMk id="358" creationId="{52AD0E40-9303-249F-36CB-646175E1994C}"/>
          </ac:spMkLst>
        </pc:spChg>
        <pc:spChg chg="add del mod ord modVis">
          <ac:chgData name="ĐÀO TRANG" userId="361a03a9eef70802" providerId="LiveId" clId="{67B38E1A-7AE8-4165-B04B-7C3DC36CBB7C}" dt="2025-03-27T00:46:33.494" v="84780"/>
          <ac:spMkLst>
            <pc:docMk/>
            <pc:sldMasterMk cId="2486237887" sldId="2147483717"/>
            <ac:spMk id="359" creationId="{BEB6465E-6DE6-DF7C-AA16-98C3A232E77C}"/>
          </ac:spMkLst>
        </pc:spChg>
        <pc:spChg chg="add del mod ord modVis">
          <ac:chgData name="ĐÀO TRANG" userId="361a03a9eef70802" providerId="LiveId" clId="{67B38E1A-7AE8-4165-B04B-7C3DC36CBB7C}" dt="2025-03-27T00:47:56.006" v="85093"/>
          <ac:spMkLst>
            <pc:docMk/>
            <pc:sldMasterMk cId="2486237887" sldId="2147483717"/>
            <ac:spMk id="360" creationId="{126F4A20-02C0-81D2-040B-9408D038F528}"/>
          </ac:spMkLst>
        </pc:spChg>
        <pc:spChg chg="add del mod ord modVis">
          <ac:chgData name="ĐÀO TRANG" userId="361a03a9eef70802" providerId="LiveId" clId="{67B38E1A-7AE8-4165-B04B-7C3DC36CBB7C}" dt="2025-03-27T00:48:39.275" v="85406"/>
          <ac:spMkLst>
            <pc:docMk/>
            <pc:sldMasterMk cId="2486237887" sldId="2147483717"/>
            <ac:spMk id="361" creationId="{146314F2-D631-FD13-817E-70B9417F052D}"/>
          </ac:spMkLst>
        </pc:spChg>
        <pc:spChg chg="add del mod ord modVis">
          <ac:chgData name="ĐÀO TRANG" userId="361a03a9eef70802" providerId="LiveId" clId="{67B38E1A-7AE8-4165-B04B-7C3DC36CBB7C}" dt="2025-03-27T00:50:17.716" v="85720"/>
          <ac:spMkLst>
            <pc:docMk/>
            <pc:sldMasterMk cId="2486237887" sldId="2147483717"/>
            <ac:spMk id="362" creationId="{58DD9291-EF44-0563-B310-4CE813DE9DCF}"/>
          </ac:spMkLst>
        </pc:spChg>
        <pc:spChg chg="add del mod ord modVis">
          <ac:chgData name="ĐÀO TRANG" userId="361a03a9eef70802" providerId="LiveId" clId="{67B38E1A-7AE8-4165-B04B-7C3DC36CBB7C}" dt="2025-03-27T00:50:31.421" v="86032"/>
          <ac:spMkLst>
            <pc:docMk/>
            <pc:sldMasterMk cId="2486237887" sldId="2147483717"/>
            <ac:spMk id="363" creationId="{2A879C85-604E-B2B4-9EFA-8C931DA6D52A}"/>
          </ac:spMkLst>
        </pc:spChg>
        <pc:spChg chg="add del mod ord modVis">
          <ac:chgData name="ĐÀO TRANG" userId="361a03a9eef70802" providerId="LiveId" clId="{67B38E1A-7AE8-4165-B04B-7C3DC36CBB7C}" dt="2025-03-27T00:50:45.140" v="86344"/>
          <ac:spMkLst>
            <pc:docMk/>
            <pc:sldMasterMk cId="2486237887" sldId="2147483717"/>
            <ac:spMk id="364" creationId="{AB18F8CE-16E3-F630-C955-58C0EC53081F}"/>
          </ac:spMkLst>
        </pc:spChg>
        <pc:spChg chg="add del mod ord modVis">
          <ac:chgData name="ĐÀO TRANG" userId="361a03a9eef70802" providerId="LiveId" clId="{67B38E1A-7AE8-4165-B04B-7C3DC36CBB7C}" dt="2025-03-27T00:50:58.687" v="86680"/>
          <ac:spMkLst>
            <pc:docMk/>
            <pc:sldMasterMk cId="2486237887" sldId="2147483717"/>
            <ac:spMk id="365" creationId="{B8CA5D74-FC6D-5DF5-E0CD-244F52A4BCF9}"/>
          </ac:spMkLst>
        </pc:spChg>
        <pc:spChg chg="add del mod ord modVis">
          <ac:chgData name="ĐÀO TRANG" userId="361a03a9eef70802" providerId="LiveId" clId="{67B38E1A-7AE8-4165-B04B-7C3DC36CBB7C}" dt="2025-03-27T00:51:12.186" v="87004"/>
          <ac:spMkLst>
            <pc:docMk/>
            <pc:sldMasterMk cId="2486237887" sldId="2147483717"/>
            <ac:spMk id="366" creationId="{8B9AB396-1E04-9B4C-FFDB-105572E8B03F}"/>
          </ac:spMkLst>
        </pc:spChg>
        <pc:spChg chg="add del mod ord modVis">
          <ac:chgData name="ĐÀO TRANG" userId="361a03a9eef70802" providerId="LiveId" clId="{67B38E1A-7AE8-4165-B04B-7C3DC36CBB7C}" dt="2025-03-27T00:51:39.965" v="87329"/>
          <ac:spMkLst>
            <pc:docMk/>
            <pc:sldMasterMk cId="2486237887" sldId="2147483717"/>
            <ac:spMk id="367" creationId="{36D27BD5-A6BF-6BA2-DD03-65D908D2C647}"/>
          </ac:spMkLst>
        </pc:spChg>
        <pc:spChg chg="add del mod ord modVis">
          <ac:chgData name="ĐÀO TRANG" userId="361a03a9eef70802" providerId="LiveId" clId="{67B38E1A-7AE8-4165-B04B-7C3DC36CBB7C}" dt="2025-03-27T00:51:53.418" v="87644"/>
          <ac:spMkLst>
            <pc:docMk/>
            <pc:sldMasterMk cId="2486237887" sldId="2147483717"/>
            <ac:spMk id="368" creationId="{BC843680-5C54-2F34-14B0-9D08CF56C928}"/>
          </ac:spMkLst>
        </pc:spChg>
        <pc:spChg chg="add del mod ord modVis">
          <ac:chgData name="ĐÀO TRANG" userId="361a03a9eef70802" providerId="LiveId" clId="{67B38E1A-7AE8-4165-B04B-7C3DC36CBB7C}" dt="2025-03-27T00:52:07.061" v="87955"/>
          <ac:spMkLst>
            <pc:docMk/>
            <pc:sldMasterMk cId="2486237887" sldId="2147483717"/>
            <ac:spMk id="369" creationId="{36AFC567-A36A-6DA6-91D2-D8F3CAE66935}"/>
          </ac:spMkLst>
        </pc:spChg>
        <pc:spChg chg="add del mod ord modVis">
          <ac:chgData name="ĐÀO TRANG" userId="361a03a9eef70802" providerId="LiveId" clId="{67B38E1A-7AE8-4165-B04B-7C3DC36CBB7C}" dt="2025-03-27T00:52:20.630" v="88267"/>
          <ac:spMkLst>
            <pc:docMk/>
            <pc:sldMasterMk cId="2486237887" sldId="2147483717"/>
            <ac:spMk id="370" creationId="{0C5EC7CB-4C32-8586-737A-00D3E59295CF}"/>
          </ac:spMkLst>
        </pc:spChg>
        <pc:spChg chg="add del mod ord modVis">
          <ac:chgData name="ĐÀO TRANG" userId="361a03a9eef70802" providerId="LiveId" clId="{67B38E1A-7AE8-4165-B04B-7C3DC36CBB7C}" dt="2025-03-27T00:53:06.295" v="88596"/>
          <ac:spMkLst>
            <pc:docMk/>
            <pc:sldMasterMk cId="2486237887" sldId="2147483717"/>
            <ac:spMk id="371" creationId="{E4C2916B-97B8-2B98-EE26-62B355D269C7}"/>
          </ac:spMkLst>
        </pc:spChg>
        <pc:spChg chg="add del mod ord modVis">
          <ac:chgData name="ĐÀO TRANG" userId="361a03a9eef70802" providerId="LiveId" clId="{67B38E1A-7AE8-4165-B04B-7C3DC36CBB7C}" dt="2025-03-27T00:53:19.810" v="88916"/>
          <ac:spMkLst>
            <pc:docMk/>
            <pc:sldMasterMk cId="2486237887" sldId="2147483717"/>
            <ac:spMk id="372" creationId="{F21EB696-8EB5-91AB-379D-33E3FDA8D00F}"/>
          </ac:spMkLst>
        </pc:spChg>
        <pc:spChg chg="add del mod ord modVis">
          <ac:chgData name="ĐÀO TRANG" userId="361a03a9eef70802" providerId="LiveId" clId="{67B38E1A-7AE8-4165-B04B-7C3DC36CBB7C}" dt="2025-03-27T00:53:33.227" v="89261"/>
          <ac:spMkLst>
            <pc:docMk/>
            <pc:sldMasterMk cId="2486237887" sldId="2147483717"/>
            <ac:spMk id="373" creationId="{14FCE2E6-DC0C-B77A-D3DA-C62A3F674F07}"/>
          </ac:spMkLst>
        </pc:spChg>
        <pc:spChg chg="add del mod ord modVis">
          <ac:chgData name="ĐÀO TRANG" userId="361a03a9eef70802" providerId="LiveId" clId="{67B38E1A-7AE8-4165-B04B-7C3DC36CBB7C}" dt="2025-03-27T00:53:46.732" v="89604"/>
          <ac:spMkLst>
            <pc:docMk/>
            <pc:sldMasterMk cId="2486237887" sldId="2147483717"/>
            <ac:spMk id="374" creationId="{1D7EBDE2-2B5F-53D0-BD47-A56344C25866}"/>
          </ac:spMkLst>
        </pc:spChg>
        <pc:spChg chg="add del mod ord modVis">
          <ac:chgData name="ĐÀO TRANG" userId="361a03a9eef70802" providerId="LiveId" clId="{67B38E1A-7AE8-4165-B04B-7C3DC36CBB7C}" dt="2025-03-27T00:54:12.282" v="90403"/>
          <ac:spMkLst>
            <pc:docMk/>
            <pc:sldMasterMk cId="2486237887" sldId="2147483717"/>
            <ac:spMk id="375" creationId="{2041E547-96C2-6688-562A-6BEC8FAC1763}"/>
          </ac:spMkLst>
        </pc:spChg>
        <pc:spChg chg="add mod ord">
          <ac:chgData name="ĐÀO TRANG" userId="361a03a9eef70802" providerId="LiveId" clId="{67B38E1A-7AE8-4165-B04B-7C3DC36CBB7C}" dt="2025-03-27T00:54:01.762" v="90366"/>
          <ac:spMkLst>
            <pc:docMk/>
            <pc:sldMasterMk cId="2486237887" sldId="2147483717"/>
            <ac:spMk id="376" creationId="{966B1993-15D0-EFAC-512A-84EADCC0C971}"/>
          </ac:spMkLst>
        </pc:spChg>
        <pc:spChg chg="add del mod ord modVis">
          <ac:chgData name="ĐÀO TRANG" userId="361a03a9eef70802" providerId="LiveId" clId="{67B38E1A-7AE8-4165-B04B-7C3DC36CBB7C}" dt="2025-03-27T00:55:35.837" v="90719"/>
          <ac:spMkLst>
            <pc:docMk/>
            <pc:sldMasterMk cId="2486237887" sldId="2147483717"/>
            <ac:spMk id="377" creationId="{19630977-2EEB-2A89-1172-ABDAF507212B}"/>
          </ac:spMkLst>
        </pc:spChg>
        <pc:spChg chg="add del mod ord modVis">
          <ac:chgData name="ĐÀO TRANG" userId="361a03a9eef70802" providerId="LiveId" clId="{67B38E1A-7AE8-4165-B04B-7C3DC36CBB7C}" dt="2025-03-27T00:55:49.515" v="91050"/>
          <ac:spMkLst>
            <pc:docMk/>
            <pc:sldMasterMk cId="2486237887" sldId="2147483717"/>
            <ac:spMk id="378" creationId="{61D6D076-0C68-6C92-8B20-D8B781D0075A}"/>
          </ac:spMkLst>
        </pc:spChg>
        <pc:spChg chg="add del mod ord modVis">
          <ac:chgData name="ĐÀO TRANG" userId="361a03a9eef70802" providerId="LiveId" clId="{67B38E1A-7AE8-4165-B04B-7C3DC36CBB7C}" dt="2025-03-27T00:56:03.170" v="91362"/>
          <ac:spMkLst>
            <pc:docMk/>
            <pc:sldMasterMk cId="2486237887" sldId="2147483717"/>
            <ac:spMk id="379" creationId="{FF6EF72B-C61E-597B-7ED6-E24BED1D2D5E}"/>
          </ac:spMkLst>
        </pc:spChg>
        <pc:spChg chg="add del mod ord modVis">
          <ac:chgData name="ĐÀO TRANG" userId="361a03a9eef70802" providerId="LiveId" clId="{67B38E1A-7AE8-4165-B04B-7C3DC36CBB7C}" dt="2025-03-27T00:56:16.935" v="91674"/>
          <ac:spMkLst>
            <pc:docMk/>
            <pc:sldMasterMk cId="2486237887" sldId="2147483717"/>
            <ac:spMk id="380" creationId="{7CC2FE31-7582-7B23-446F-1C5A49663A8F}"/>
          </ac:spMkLst>
        </pc:spChg>
        <pc:spChg chg="add del mod ord modVis">
          <ac:chgData name="ĐÀO TRANG" userId="361a03a9eef70802" providerId="LiveId" clId="{67B38E1A-7AE8-4165-B04B-7C3DC36CBB7C}" dt="2025-03-27T00:56:30.332" v="91985"/>
          <ac:spMkLst>
            <pc:docMk/>
            <pc:sldMasterMk cId="2486237887" sldId="2147483717"/>
            <ac:spMk id="381" creationId="{19880112-7A4B-49F6-9243-0E0FC79CD0D7}"/>
          </ac:spMkLst>
        </pc:spChg>
        <pc:spChg chg="add del mod ord modVis">
          <ac:chgData name="ĐÀO TRANG" userId="361a03a9eef70802" providerId="LiveId" clId="{67B38E1A-7AE8-4165-B04B-7C3DC36CBB7C}" dt="2025-03-27T00:56:43.884" v="92296"/>
          <ac:spMkLst>
            <pc:docMk/>
            <pc:sldMasterMk cId="2486237887" sldId="2147483717"/>
            <ac:spMk id="382" creationId="{0F252C0B-BCB2-254F-2269-86FF87DD137B}"/>
          </ac:spMkLst>
        </pc:spChg>
        <pc:spChg chg="add del mod ord modVis">
          <ac:chgData name="ĐÀO TRANG" userId="361a03a9eef70802" providerId="LiveId" clId="{67B38E1A-7AE8-4165-B04B-7C3DC36CBB7C}" dt="2025-03-27T00:57:10.632" v="92625"/>
          <ac:spMkLst>
            <pc:docMk/>
            <pc:sldMasterMk cId="2486237887" sldId="2147483717"/>
            <ac:spMk id="383" creationId="{BABA89AE-E4BF-4094-25FE-826830F683CC}"/>
          </ac:spMkLst>
        </pc:spChg>
        <pc:spChg chg="add del mod ord modVis">
          <ac:chgData name="ĐÀO TRANG" userId="361a03a9eef70802" providerId="LiveId" clId="{67B38E1A-7AE8-4165-B04B-7C3DC36CBB7C}" dt="2025-03-27T00:57:37.596" v="92939"/>
          <ac:spMkLst>
            <pc:docMk/>
            <pc:sldMasterMk cId="2486237887" sldId="2147483717"/>
            <ac:spMk id="384" creationId="{78A37B84-1451-608D-4634-514401DCC887}"/>
          </ac:spMkLst>
        </pc:spChg>
        <pc:spChg chg="add del mod ord modVis">
          <ac:chgData name="ĐÀO TRANG" userId="361a03a9eef70802" providerId="LiveId" clId="{67B38E1A-7AE8-4165-B04B-7C3DC36CBB7C}" dt="2025-03-27T00:57:51.316" v="93304"/>
          <ac:spMkLst>
            <pc:docMk/>
            <pc:sldMasterMk cId="2486237887" sldId="2147483717"/>
            <ac:spMk id="385" creationId="{69BABCF1-C11B-96CC-8981-0BACDD23F867}"/>
          </ac:spMkLst>
        </pc:spChg>
        <pc:spChg chg="add del mod ord modVis">
          <ac:chgData name="ĐÀO TRANG" userId="361a03a9eef70802" providerId="LiveId" clId="{67B38E1A-7AE8-4165-B04B-7C3DC36CBB7C}" dt="2025-03-27T00:58:05.033" v="93675"/>
          <ac:spMkLst>
            <pc:docMk/>
            <pc:sldMasterMk cId="2486237887" sldId="2147483717"/>
            <ac:spMk id="386" creationId="{51CBA5CA-7BFE-487E-AB5C-8ABF6E747F25}"/>
          </ac:spMkLst>
        </pc:spChg>
        <pc:spChg chg="add del mod ord modVis">
          <ac:chgData name="ĐÀO TRANG" userId="361a03a9eef70802" providerId="LiveId" clId="{67B38E1A-7AE8-4165-B04B-7C3DC36CBB7C}" dt="2025-03-27T00:58:18.707" v="94038"/>
          <ac:spMkLst>
            <pc:docMk/>
            <pc:sldMasterMk cId="2486237887" sldId="2147483717"/>
            <ac:spMk id="387" creationId="{61DC05D1-48DF-1C37-9B87-C9E46D91FB54}"/>
          </ac:spMkLst>
        </pc:spChg>
        <pc:spChg chg="add del mod ord modVis">
          <ac:chgData name="ĐÀO TRANG" userId="361a03a9eef70802" providerId="LiveId" clId="{67B38E1A-7AE8-4165-B04B-7C3DC36CBB7C}" dt="2025-03-27T00:58:32.293" v="94389"/>
          <ac:spMkLst>
            <pc:docMk/>
            <pc:sldMasterMk cId="2486237887" sldId="2147483717"/>
            <ac:spMk id="388" creationId="{B6B17B9E-2F60-2699-84BE-DCE20ACBB785}"/>
          </ac:spMkLst>
        </pc:spChg>
        <pc:spChg chg="add del mod ord modVis">
          <ac:chgData name="ĐÀO TRANG" userId="361a03a9eef70802" providerId="LiveId" clId="{67B38E1A-7AE8-4165-B04B-7C3DC36CBB7C}" dt="2025-03-27T00:58:46.151" v="94729"/>
          <ac:spMkLst>
            <pc:docMk/>
            <pc:sldMasterMk cId="2486237887" sldId="2147483717"/>
            <ac:spMk id="389" creationId="{255FECEC-29FC-AFDF-2D9F-F26EF9F3A5F9}"/>
          </ac:spMkLst>
        </pc:spChg>
        <pc:spChg chg="add del mod ord modVis">
          <ac:chgData name="ĐÀO TRANG" userId="361a03a9eef70802" providerId="LiveId" clId="{67B38E1A-7AE8-4165-B04B-7C3DC36CBB7C}" dt="2025-03-27T00:58:59.980" v="95040"/>
          <ac:spMkLst>
            <pc:docMk/>
            <pc:sldMasterMk cId="2486237887" sldId="2147483717"/>
            <ac:spMk id="390" creationId="{78E8EBF6-C031-EBAC-AC8C-65F9F01EEEB2}"/>
          </ac:spMkLst>
        </pc:spChg>
        <pc:spChg chg="add del mod ord modVis">
          <ac:chgData name="ĐÀO TRANG" userId="361a03a9eef70802" providerId="LiveId" clId="{67B38E1A-7AE8-4165-B04B-7C3DC36CBB7C}" dt="2025-03-27T00:59:37.182" v="95359"/>
          <ac:spMkLst>
            <pc:docMk/>
            <pc:sldMasterMk cId="2486237887" sldId="2147483717"/>
            <ac:spMk id="391" creationId="{2B02E6D3-4E39-BC77-4AF3-F4248C1076BB}"/>
          </ac:spMkLst>
        </pc:spChg>
        <pc:spChg chg="add del mod ord modVis">
          <ac:chgData name="ĐÀO TRANG" userId="361a03a9eef70802" providerId="LiveId" clId="{67B38E1A-7AE8-4165-B04B-7C3DC36CBB7C}" dt="2025-03-27T01:00:10.145" v="95703"/>
          <ac:spMkLst>
            <pc:docMk/>
            <pc:sldMasterMk cId="2486237887" sldId="2147483717"/>
            <ac:spMk id="392" creationId="{1B59EA57-5540-198B-212B-9B588B529E9B}"/>
          </ac:spMkLst>
        </pc:spChg>
        <pc:spChg chg="add del mod ord modVis">
          <ac:chgData name="ĐÀO TRANG" userId="361a03a9eef70802" providerId="LiveId" clId="{67B38E1A-7AE8-4165-B04B-7C3DC36CBB7C}" dt="2025-03-27T01:00:23.919" v="96026"/>
          <ac:spMkLst>
            <pc:docMk/>
            <pc:sldMasterMk cId="2486237887" sldId="2147483717"/>
            <ac:spMk id="393" creationId="{2B0D0074-E05F-828D-8A77-50394219D9E0}"/>
          </ac:spMkLst>
        </pc:spChg>
        <pc:spChg chg="add del mod ord modVis">
          <ac:chgData name="ĐÀO TRANG" userId="361a03a9eef70802" providerId="LiveId" clId="{67B38E1A-7AE8-4165-B04B-7C3DC36CBB7C}" dt="2025-03-27T01:00:37.725" v="96337"/>
          <ac:spMkLst>
            <pc:docMk/>
            <pc:sldMasterMk cId="2486237887" sldId="2147483717"/>
            <ac:spMk id="394" creationId="{D0DD4E81-DF42-27D4-5D7A-3E44B8B21EAA}"/>
          </ac:spMkLst>
        </pc:spChg>
        <pc:spChg chg="add del mod ord modVis">
          <ac:chgData name="ĐÀO TRANG" userId="361a03a9eef70802" providerId="LiveId" clId="{67B38E1A-7AE8-4165-B04B-7C3DC36CBB7C}" dt="2025-03-27T01:00:51.484" v="96649"/>
          <ac:spMkLst>
            <pc:docMk/>
            <pc:sldMasterMk cId="2486237887" sldId="2147483717"/>
            <ac:spMk id="395" creationId="{8AED5B62-DB86-C673-44F5-A7331425D134}"/>
          </ac:spMkLst>
        </pc:spChg>
        <pc:spChg chg="add del mod ord modVis">
          <ac:chgData name="ĐÀO TRANG" userId="361a03a9eef70802" providerId="LiveId" clId="{67B38E1A-7AE8-4165-B04B-7C3DC36CBB7C}" dt="2025-03-27T01:02:35.723" v="96974"/>
          <ac:spMkLst>
            <pc:docMk/>
            <pc:sldMasterMk cId="2486237887" sldId="2147483717"/>
            <ac:spMk id="396" creationId="{4302DD34-10DB-4D29-F082-7D55E4058F90}"/>
          </ac:spMkLst>
        </pc:spChg>
        <pc:spChg chg="add del mod ord modVis">
          <ac:chgData name="ĐÀO TRANG" userId="361a03a9eef70802" providerId="LiveId" clId="{67B38E1A-7AE8-4165-B04B-7C3DC36CBB7C}" dt="2025-03-27T01:03:49.847" v="97285"/>
          <ac:spMkLst>
            <pc:docMk/>
            <pc:sldMasterMk cId="2486237887" sldId="2147483717"/>
            <ac:spMk id="397" creationId="{8C140DAB-2CE4-D846-ED7D-F1821B760F5C}"/>
          </ac:spMkLst>
        </pc:spChg>
        <pc:spChg chg="add del mod ord modVis">
          <ac:chgData name="ĐÀO TRANG" userId="361a03a9eef70802" providerId="LiveId" clId="{67B38E1A-7AE8-4165-B04B-7C3DC36CBB7C}" dt="2025-03-27T01:04:19.113" v="97601"/>
          <ac:spMkLst>
            <pc:docMk/>
            <pc:sldMasterMk cId="2486237887" sldId="2147483717"/>
            <ac:spMk id="398" creationId="{38842609-FAC6-A8DF-B297-3D686F2A90DA}"/>
          </ac:spMkLst>
        </pc:spChg>
        <pc:spChg chg="add del mod ord modVis">
          <ac:chgData name="ĐÀO TRANG" userId="361a03a9eef70802" providerId="LiveId" clId="{67B38E1A-7AE8-4165-B04B-7C3DC36CBB7C}" dt="2025-03-27T01:04:33.108" v="97914"/>
          <ac:spMkLst>
            <pc:docMk/>
            <pc:sldMasterMk cId="2486237887" sldId="2147483717"/>
            <ac:spMk id="399" creationId="{14879701-AC5F-6014-23DD-E5863A8C8B87}"/>
          </ac:spMkLst>
        </pc:spChg>
        <pc:spChg chg="add del mod ord modVis">
          <ac:chgData name="ĐÀO TRANG" userId="361a03a9eef70802" providerId="LiveId" clId="{67B38E1A-7AE8-4165-B04B-7C3DC36CBB7C}" dt="2025-03-27T01:06:36.423" v="98236"/>
          <ac:spMkLst>
            <pc:docMk/>
            <pc:sldMasterMk cId="2486237887" sldId="2147483717"/>
            <ac:spMk id="400" creationId="{43CD5CCD-CB07-9D86-13C6-D03F41683BAC}"/>
          </ac:spMkLst>
        </pc:spChg>
        <pc:spChg chg="add del mod ord modVis">
          <ac:chgData name="ĐÀO TRANG" userId="361a03a9eef70802" providerId="LiveId" clId="{67B38E1A-7AE8-4165-B04B-7C3DC36CBB7C}" dt="2025-03-27T01:06:51.284" v="98546"/>
          <ac:spMkLst>
            <pc:docMk/>
            <pc:sldMasterMk cId="2486237887" sldId="2147483717"/>
            <ac:spMk id="401" creationId="{B3133658-186A-0EF0-0068-D077888D7942}"/>
          </ac:spMkLst>
        </pc:spChg>
        <pc:spChg chg="add del mod ord modVis">
          <ac:chgData name="ĐÀO TRANG" userId="361a03a9eef70802" providerId="LiveId" clId="{67B38E1A-7AE8-4165-B04B-7C3DC36CBB7C}" dt="2025-03-27T01:07:05.425" v="98906"/>
          <ac:spMkLst>
            <pc:docMk/>
            <pc:sldMasterMk cId="2486237887" sldId="2147483717"/>
            <ac:spMk id="402" creationId="{46ECB9A8-82DE-08E9-05D0-DBEF8A39AF49}"/>
          </ac:spMkLst>
        </pc:spChg>
        <pc:spChg chg="add del mod ord modVis">
          <ac:chgData name="ĐÀO TRANG" userId="361a03a9eef70802" providerId="LiveId" clId="{67B38E1A-7AE8-4165-B04B-7C3DC36CBB7C}" dt="2025-03-27T01:07:19.502" v="99225"/>
          <ac:spMkLst>
            <pc:docMk/>
            <pc:sldMasterMk cId="2486237887" sldId="2147483717"/>
            <ac:spMk id="403" creationId="{67A99217-6C02-5EB6-E1B4-E72937B91410}"/>
          </ac:spMkLst>
        </pc:spChg>
        <pc:spChg chg="add del mod ord modVis">
          <ac:chgData name="ĐÀO TRANG" userId="361a03a9eef70802" providerId="LiveId" clId="{67B38E1A-7AE8-4165-B04B-7C3DC36CBB7C}" dt="2025-03-27T01:07:31.911" v="99536"/>
          <ac:spMkLst>
            <pc:docMk/>
            <pc:sldMasterMk cId="2486237887" sldId="2147483717"/>
            <ac:spMk id="404" creationId="{3EB13359-0874-618F-C6AA-921625CC5EFF}"/>
          </ac:spMkLst>
        </pc:spChg>
        <pc:spChg chg="add del mod ord modVis">
          <ac:chgData name="ĐÀO TRANG" userId="361a03a9eef70802" providerId="LiveId" clId="{67B38E1A-7AE8-4165-B04B-7C3DC36CBB7C}" dt="2025-03-27T01:07:45.863" v="99848"/>
          <ac:spMkLst>
            <pc:docMk/>
            <pc:sldMasterMk cId="2486237887" sldId="2147483717"/>
            <ac:spMk id="405" creationId="{57D4F3F0-60F9-FA53-07B3-64DFA02ACC3C}"/>
          </ac:spMkLst>
        </pc:spChg>
        <pc:spChg chg="add del mod ord modVis">
          <ac:chgData name="ĐÀO TRANG" userId="361a03a9eef70802" providerId="LiveId" clId="{67B38E1A-7AE8-4165-B04B-7C3DC36CBB7C}" dt="2025-03-27T01:07:59.861" v="100162"/>
          <ac:spMkLst>
            <pc:docMk/>
            <pc:sldMasterMk cId="2486237887" sldId="2147483717"/>
            <ac:spMk id="406" creationId="{C6077B88-7738-CF3D-8A4B-7C08ACC7F8D6}"/>
          </ac:spMkLst>
        </pc:spChg>
        <pc:spChg chg="add del mod ord modVis">
          <ac:chgData name="ĐÀO TRANG" userId="361a03a9eef70802" providerId="LiveId" clId="{67B38E1A-7AE8-4165-B04B-7C3DC36CBB7C}" dt="2025-03-27T01:08:13.805" v="100473"/>
          <ac:spMkLst>
            <pc:docMk/>
            <pc:sldMasterMk cId="2486237887" sldId="2147483717"/>
            <ac:spMk id="407" creationId="{649D4ACD-DE8E-4FAE-644E-3231F08CDB3D}"/>
          </ac:spMkLst>
        </pc:spChg>
        <pc:spChg chg="add del mod ord modVis">
          <ac:chgData name="ĐÀO TRANG" userId="361a03a9eef70802" providerId="LiveId" clId="{67B38E1A-7AE8-4165-B04B-7C3DC36CBB7C}" dt="2025-03-27T01:08:27.685" v="100785"/>
          <ac:spMkLst>
            <pc:docMk/>
            <pc:sldMasterMk cId="2486237887" sldId="2147483717"/>
            <ac:spMk id="408" creationId="{8C789901-4F4E-B8DD-A78B-5DE78C2A0F95}"/>
          </ac:spMkLst>
        </pc:spChg>
        <pc:spChg chg="add del mod ord modVis">
          <ac:chgData name="ĐÀO TRANG" userId="361a03a9eef70802" providerId="LiveId" clId="{67B38E1A-7AE8-4165-B04B-7C3DC36CBB7C}" dt="2025-03-27T01:08:38.687" v="101096"/>
          <ac:spMkLst>
            <pc:docMk/>
            <pc:sldMasterMk cId="2486237887" sldId="2147483717"/>
            <ac:spMk id="409" creationId="{4AE028EF-CFB6-C264-3092-4A117362DEE2}"/>
          </ac:spMkLst>
        </pc:spChg>
        <pc:spChg chg="add del mod ord modVis">
          <ac:chgData name="ĐÀO TRANG" userId="361a03a9eef70802" providerId="LiveId" clId="{67B38E1A-7AE8-4165-B04B-7C3DC36CBB7C}" dt="2025-03-27T01:08:52.724" v="101407"/>
          <ac:spMkLst>
            <pc:docMk/>
            <pc:sldMasterMk cId="2486237887" sldId="2147483717"/>
            <ac:spMk id="410" creationId="{D2DC13A0-10BF-29BB-E3B4-FD1C1E8158ED}"/>
          </ac:spMkLst>
        </pc:spChg>
        <pc:spChg chg="add del mod ord modVis">
          <ac:chgData name="ĐÀO TRANG" userId="361a03a9eef70802" providerId="LiveId" clId="{67B38E1A-7AE8-4165-B04B-7C3DC36CBB7C}" dt="2025-03-27T01:09:06.895" v="101718"/>
          <ac:spMkLst>
            <pc:docMk/>
            <pc:sldMasterMk cId="2486237887" sldId="2147483717"/>
            <ac:spMk id="411" creationId="{248E7FF4-9679-7719-2397-F62A11FFFDD3}"/>
          </ac:spMkLst>
        </pc:spChg>
        <pc:spChg chg="add del mod ord modVis">
          <ac:chgData name="ĐÀO TRANG" userId="361a03a9eef70802" providerId="LiveId" clId="{67B38E1A-7AE8-4165-B04B-7C3DC36CBB7C}" dt="2025-03-27T01:09:47.608" v="102031"/>
          <ac:spMkLst>
            <pc:docMk/>
            <pc:sldMasterMk cId="2486237887" sldId="2147483717"/>
            <ac:spMk id="412" creationId="{B473C8D5-F108-2CEF-552B-B2214D551BF7}"/>
          </ac:spMkLst>
        </pc:spChg>
        <pc:spChg chg="add del mod ord modVis">
          <ac:chgData name="ĐÀO TRANG" userId="361a03a9eef70802" providerId="LiveId" clId="{67B38E1A-7AE8-4165-B04B-7C3DC36CBB7C}" dt="2025-03-27T01:10:01.544" v="102366"/>
          <ac:spMkLst>
            <pc:docMk/>
            <pc:sldMasterMk cId="2486237887" sldId="2147483717"/>
            <ac:spMk id="413" creationId="{F8755ED1-819D-BB96-ACCB-EFA57400F24B}"/>
          </ac:spMkLst>
        </pc:spChg>
        <pc:spChg chg="add del mod ord modVis">
          <ac:chgData name="ĐÀO TRANG" userId="361a03a9eef70802" providerId="LiveId" clId="{67B38E1A-7AE8-4165-B04B-7C3DC36CBB7C}" dt="2025-03-27T01:10:15.581" v="102681"/>
          <ac:spMkLst>
            <pc:docMk/>
            <pc:sldMasterMk cId="2486237887" sldId="2147483717"/>
            <ac:spMk id="414" creationId="{CDD55A64-D68B-3D3E-9C9B-29071DD86D76}"/>
          </ac:spMkLst>
        </pc:spChg>
        <pc:spChg chg="add del mod ord modVis">
          <ac:chgData name="ĐÀO TRANG" userId="361a03a9eef70802" providerId="LiveId" clId="{67B38E1A-7AE8-4165-B04B-7C3DC36CBB7C}" dt="2025-03-27T01:10:29.732" v="103013"/>
          <ac:spMkLst>
            <pc:docMk/>
            <pc:sldMasterMk cId="2486237887" sldId="2147483717"/>
            <ac:spMk id="415" creationId="{855068B5-1ECB-9DC6-4E49-BA437712FB92}"/>
          </ac:spMkLst>
        </pc:spChg>
        <pc:spChg chg="add del mod ord modVis">
          <ac:chgData name="ĐÀO TRANG" userId="361a03a9eef70802" providerId="LiveId" clId="{67B38E1A-7AE8-4165-B04B-7C3DC36CBB7C}" dt="2025-03-27T01:11:12.103" v="103325"/>
          <ac:spMkLst>
            <pc:docMk/>
            <pc:sldMasterMk cId="2486237887" sldId="2147483717"/>
            <ac:spMk id="416" creationId="{5C2B29D2-E6AC-26AE-DDF9-AEC450EFAF99}"/>
          </ac:spMkLst>
        </pc:spChg>
        <pc:spChg chg="add del mod ord modVis">
          <ac:chgData name="ĐÀO TRANG" userId="361a03a9eef70802" providerId="LiveId" clId="{67B38E1A-7AE8-4165-B04B-7C3DC36CBB7C}" dt="2025-03-27T01:12:58.231" v="103642"/>
          <ac:spMkLst>
            <pc:docMk/>
            <pc:sldMasterMk cId="2486237887" sldId="2147483717"/>
            <ac:spMk id="417" creationId="{650AE169-84C4-2B19-2CB4-EF1D23E9F495}"/>
          </ac:spMkLst>
        </pc:spChg>
        <pc:spChg chg="add del mod ord modVis">
          <ac:chgData name="ĐÀO TRANG" userId="361a03a9eef70802" providerId="LiveId" clId="{67B38E1A-7AE8-4165-B04B-7C3DC36CBB7C}" dt="2025-03-27T01:13:13.958" v="103957"/>
          <ac:spMkLst>
            <pc:docMk/>
            <pc:sldMasterMk cId="2486237887" sldId="2147483717"/>
            <ac:spMk id="418" creationId="{45BDD052-4F43-D351-FC41-978E9C35AD3E}"/>
          </ac:spMkLst>
        </pc:spChg>
        <pc:spChg chg="add del mod ord modVis">
          <ac:chgData name="ĐÀO TRANG" userId="361a03a9eef70802" providerId="LiveId" clId="{67B38E1A-7AE8-4165-B04B-7C3DC36CBB7C}" dt="2025-03-27T01:14:32.409" v="104284"/>
          <ac:spMkLst>
            <pc:docMk/>
            <pc:sldMasterMk cId="2486237887" sldId="2147483717"/>
            <ac:spMk id="419" creationId="{F7E8D300-F0B8-7780-923E-1933114E1351}"/>
          </ac:spMkLst>
        </pc:spChg>
        <pc:spChg chg="add del mod ord modVis">
          <ac:chgData name="ĐÀO TRANG" userId="361a03a9eef70802" providerId="LiveId" clId="{67B38E1A-7AE8-4165-B04B-7C3DC36CBB7C}" dt="2025-03-27T01:14:48.670" v="104596"/>
          <ac:spMkLst>
            <pc:docMk/>
            <pc:sldMasterMk cId="2486237887" sldId="2147483717"/>
            <ac:spMk id="420" creationId="{65F394BE-88B6-14BE-5638-B7A97E54F9FE}"/>
          </ac:spMkLst>
        </pc:spChg>
        <pc:spChg chg="add del mod ord modVis">
          <ac:chgData name="ĐÀO TRANG" userId="361a03a9eef70802" providerId="LiveId" clId="{67B38E1A-7AE8-4165-B04B-7C3DC36CBB7C}" dt="2025-03-27T01:15:02.595" v="104907"/>
          <ac:spMkLst>
            <pc:docMk/>
            <pc:sldMasterMk cId="2486237887" sldId="2147483717"/>
            <ac:spMk id="421" creationId="{2D89D744-5E74-A67C-4048-56C2A375F293}"/>
          </ac:spMkLst>
        </pc:spChg>
        <pc:spChg chg="add del mod ord modVis">
          <ac:chgData name="ĐÀO TRANG" userId="361a03a9eef70802" providerId="LiveId" clId="{67B38E1A-7AE8-4165-B04B-7C3DC36CBB7C}" dt="2025-03-27T01:15:36.261" v="105221"/>
          <ac:spMkLst>
            <pc:docMk/>
            <pc:sldMasterMk cId="2486237887" sldId="2147483717"/>
            <ac:spMk id="422" creationId="{F0CFCA39-3DDA-5F32-52F7-0A63B2CC3250}"/>
          </ac:spMkLst>
        </pc:spChg>
        <pc:spChg chg="add del mod ord modVis">
          <ac:chgData name="ĐÀO TRANG" userId="361a03a9eef70802" providerId="LiveId" clId="{67B38E1A-7AE8-4165-B04B-7C3DC36CBB7C}" dt="2025-03-27T01:18:31.224" v="105532"/>
          <ac:spMkLst>
            <pc:docMk/>
            <pc:sldMasterMk cId="2486237887" sldId="2147483717"/>
            <ac:spMk id="423" creationId="{29A204FB-013F-AB70-99CE-7968CA671996}"/>
          </ac:spMkLst>
        </pc:spChg>
        <pc:spChg chg="add del mod ord modVis">
          <ac:chgData name="ĐÀO TRANG" userId="361a03a9eef70802" providerId="LiveId" clId="{67B38E1A-7AE8-4165-B04B-7C3DC36CBB7C}" dt="2025-03-27T01:20:06.145" v="105843"/>
          <ac:spMkLst>
            <pc:docMk/>
            <pc:sldMasterMk cId="2486237887" sldId="2147483717"/>
            <ac:spMk id="424" creationId="{A32AFDAF-B996-AC28-C906-5BF184C83791}"/>
          </ac:spMkLst>
        </pc:spChg>
        <pc:spChg chg="add del mod ord modVis">
          <ac:chgData name="ĐÀO TRANG" userId="361a03a9eef70802" providerId="LiveId" clId="{67B38E1A-7AE8-4165-B04B-7C3DC36CBB7C}" dt="2025-03-27T01:21:01.280" v="106155"/>
          <ac:spMkLst>
            <pc:docMk/>
            <pc:sldMasterMk cId="2486237887" sldId="2147483717"/>
            <ac:spMk id="425" creationId="{B4691E78-A650-B54A-7A99-D6788D30CAFD}"/>
          </ac:spMkLst>
        </pc:spChg>
        <pc:spChg chg="add del mod ord modVis">
          <ac:chgData name="ĐÀO TRANG" userId="361a03a9eef70802" providerId="LiveId" clId="{67B38E1A-7AE8-4165-B04B-7C3DC36CBB7C}" dt="2025-03-27T01:21:53.709" v="106485"/>
          <ac:spMkLst>
            <pc:docMk/>
            <pc:sldMasterMk cId="2486237887" sldId="2147483717"/>
            <ac:spMk id="426" creationId="{E3F55EE6-102F-959B-2194-2407C05960CD}"/>
          </ac:spMkLst>
        </pc:spChg>
        <pc:spChg chg="add del mod ord modVis">
          <ac:chgData name="ĐÀO TRANG" userId="361a03a9eef70802" providerId="LiveId" clId="{67B38E1A-7AE8-4165-B04B-7C3DC36CBB7C}" dt="2025-03-27T01:22:09.690" v="106796"/>
          <ac:spMkLst>
            <pc:docMk/>
            <pc:sldMasterMk cId="2486237887" sldId="2147483717"/>
            <ac:spMk id="427" creationId="{F7A513A5-7715-3978-2B6E-026DF089E01F}"/>
          </ac:spMkLst>
        </pc:spChg>
        <pc:spChg chg="add del mod ord modVis">
          <ac:chgData name="ĐÀO TRANG" userId="361a03a9eef70802" providerId="LiveId" clId="{67B38E1A-7AE8-4165-B04B-7C3DC36CBB7C}" dt="2025-03-27T01:26:39.335" v="107111"/>
          <ac:spMkLst>
            <pc:docMk/>
            <pc:sldMasterMk cId="2486237887" sldId="2147483717"/>
            <ac:spMk id="428" creationId="{085EADAB-2B23-7806-AF6D-A97BC6FD3A17}"/>
          </ac:spMkLst>
        </pc:spChg>
        <pc:spChg chg="add del mod ord modVis">
          <ac:chgData name="ĐÀO TRANG" userId="361a03a9eef70802" providerId="LiveId" clId="{67B38E1A-7AE8-4165-B04B-7C3DC36CBB7C}" dt="2025-03-27T01:26:55.607" v="107425"/>
          <ac:spMkLst>
            <pc:docMk/>
            <pc:sldMasterMk cId="2486237887" sldId="2147483717"/>
            <ac:spMk id="429" creationId="{EC5027F2-E4BD-2299-BA68-DA2966D71C57}"/>
          </ac:spMkLst>
        </pc:spChg>
        <pc:spChg chg="add del mod ord modVis">
          <ac:chgData name="ĐÀO TRANG" userId="361a03a9eef70802" providerId="LiveId" clId="{67B38E1A-7AE8-4165-B04B-7C3DC36CBB7C}" dt="2025-03-27T05:02:39.990" v="107748"/>
          <ac:spMkLst>
            <pc:docMk/>
            <pc:sldMasterMk cId="2486237887" sldId="2147483717"/>
            <ac:spMk id="430" creationId="{EA3EFD6F-D5CC-51F6-DD31-269CE10BC48A}"/>
          </ac:spMkLst>
        </pc:spChg>
        <pc:grpChg chg="mod modVis">
          <ac:chgData name="ĐÀO TRANG" userId="361a03a9eef70802" providerId="LiveId" clId="{67B38E1A-7AE8-4165-B04B-7C3DC36CBB7C}" dt="2025-03-27T05:08:57.728" v="110074"/>
          <ac:grpSpMkLst>
            <pc:docMk/>
            <pc:sldMasterMk cId="2486237887" sldId="2147483717"/>
            <ac:grpSpMk id="7" creationId="{00000000-0000-0000-0000-000000000000}"/>
          </ac:grpSpMkLst>
        </pc:grpChg>
      </pc:sldMasterChg>
      <pc:sldMasterChg chg="addSp delSp modSp mod modSldLayout sldLayoutOrd">
        <pc:chgData name="ĐÀO TRANG" userId="361a03a9eef70802" providerId="LiveId" clId="{67B38E1A-7AE8-4165-B04B-7C3DC36CBB7C}" dt="2025-03-27T05:08:57.775" v="110148"/>
        <pc:sldMasterMkLst>
          <pc:docMk/>
          <pc:sldMasterMk cId="2653619937" sldId="2147483729"/>
        </pc:sldMasterMkLst>
        <pc:spChg chg="mod modVis">
          <ac:chgData name="ĐÀO TRANG" userId="361a03a9eef70802" providerId="LiveId" clId="{67B38E1A-7AE8-4165-B04B-7C3DC36CBB7C}" dt="2025-03-26T20:34:27.548" v="30302"/>
          <ac:spMkLst>
            <pc:docMk/>
            <pc:sldMasterMk cId="2653619937" sldId="2147483729"/>
            <ac:spMk id="2" creationId="{F051F4EB-A44C-4D38-B4B2-779F4B11348C}"/>
          </ac:spMkLst>
        </pc:spChg>
        <pc:spChg chg="mod modVis">
          <ac:chgData name="ĐÀO TRANG" userId="361a03a9eef70802" providerId="LiveId" clId="{67B38E1A-7AE8-4165-B04B-7C3DC36CBB7C}" dt="2025-03-27T05:08:57.728" v="110082"/>
          <ac:spMkLst>
            <pc:docMk/>
            <pc:sldMasterMk cId="2653619937" sldId="2147483729"/>
            <ac:spMk id="3" creationId="{C020871F-1F41-49F6-A97F-CB34B0FF67B9}"/>
          </ac:spMkLst>
        </pc:spChg>
        <pc:spChg chg="mod modVis">
          <ac:chgData name="ĐÀO TRANG" userId="361a03a9eef70802" providerId="LiveId" clId="{67B38E1A-7AE8-4165-B04B-7C3DC36CBB7C}" dt="2025-03-27T05:08:57.728" v="110084"/>
          <ac:spMkLst>
            <pc:docMk/>
            <pc:sldMasterMk cId="2653619937" sldId="2147483729"/>
            <ac:spMk id="4" creationId="{4911C9EB-932F-4F18-B7CF-D0FE09CBE7A2}"/>
          </ac:spMkLst>
        </pc:spChg>
        <pc:spChg chg="mod modVis">
          <ac:chgData name="ĐÀO TRANG" userId="361a03a9eef70802" providerId="LiveId" clId="{67B38E1A-7AE8-4165-B04B-7C3DC36CBB7C}" dt="2025-03-27T05:08:57.728" v="110086"/>
          <ac:spMkLst>
            <pc:docMk/>
            <pc:sldMasterMk cId="2653619937" sldId="2147483729"/>
            <ac:spMk id="5" creationId="{8A394B3C-4B67-49F7-A362-006D0E1994F3}"/>
          </ac:spMkLst>
        </pc:spChg>
        <pc:spChg chg="mod modVis">
          <ac:chgData name="ĐÀO TRANG" userId="361a03a9eef70802" providerId="LiveId" clId="{67B38E1A-7AE8-4165-B04B-7C3DC36CBB7C}" dt="2025-03-27T05:08:57.728" v="110088"/>
          <ac:spMkLst>
            <pc:docMk/>
            <pc:sldMasterMk cId="2653619937" sldId="2147483729"/>
            <ac:spMk id="6" creationId="{1100BDD9-8F20-4237-8EB4-FA16A7A6FD20}"/>
          </ac:spMkLst>
        </pc:spChg>
        <pc:spChg chg="add del mod ord modVis">
          <ac:chgData name="ĐÀO TRANG" userId="361a03a9eef70802" providerId="LiveId" clId="{67B38E1A-7AE8-4165-B04B-7C3DC36CBB7C}" dt="2025-03-26T20:36:20.887" v="30439"/>
          <ac:spMkLst>
            <pc:docMk/>
            <pc:sldMasterMk cId="2653619937" sldId="2147483729"/>
            <ac:spMk id="7" creationId="{931F6C14-9551-ACC3-E595-85AE9A01F893}"/>
          </ac:spMkLst>
        </pc:spChg>
        <pc:spChg chg="add del mod ord modVis">
          <ac:chgData name="ĐÀO TRANG" userId="361a03a9eef70802" providerId="LiveId" clId="{67B38E1A-7AE8-4165-B04B-7C3DC36CBB7C}" dt="2025-03-27T05:02:57.227" v="108074"/>
          <ac:spMkLst>
            <pc:docMk/>
            <pc:sldMasterMk cId="2653619937" sldId="2147483729"/>
            <ac:spMk id="7" creationId="{AB543147-07ED-E87A-FCAE-170A7B890251}"/>
          </ac:spMkLst>
        </pc:spChg>
        <pc:spChg chg="add del mod ord modVis">
          <ac:chgData name="ĐÀO TRANG" userId="361a03a9eef70802" providerId="LiveId" clId="{67B38E1A-7AE8-4165-B04B-7C3DC36CBB7C}" dt="2025-03-27T05:03:10.628" v="108184"/>
          <ac:spMkLst>
            <pc:docMk/>
            <pc:sldMasterMk cId="2653619937" sldId="2147483729"/>
            <ac:spMk id="8" creationId="{674A3972-2E1F-1E72-E394-882D635F7D54}"/>
          </ac:spMkLst>
        </pc:spChg>
        <pc:spChg chg="add del mod ord modVis">
          <ac:chgData name="ĐÀO TRANG" userId="361a03a9eef70802" providerId="LiveId" clId="{67B38E1A-7AE8-4165-B04B-7C3DC36CBB7C}" dt="2025-03-26T20:37:19.681" v="30573"/>
          <ac:spMkLst>
            <pc:docMk/>
            <pc:sldMasterMk cId="2653619937" sldId="2147483729"/>
            <ac:spMk id="8" creationId="{9C0F4AAC-EBF3-9AA7-B61E-816E0DBF2A4D}"/>
          </ac:spMkLst>
        </pc:spChg>
        <pc:spChg chg="add del mod ord modVis">
          <ac:chgData name="ĐÀO TRANG" userId="361a03a9eef70802" providerId="LiveId" clId="{67B38E1A-7AE8-4165-B04B-7C3DC36CBB7C}" dt="2025-03-27T05:03:24.052" v="108292"/>
          <ac:spMkLst>
            <pc:docMk/>
            <pc:sldMasterMk cId="2653619937" sldId="2147483729"/>
            <ac:spMk id="9" creationId="{4C6D6E48-5C7D-4990-0711-7F3B69FDCF4C}"/>
          </ac:spMkLst>
        </pc:spChg>
        <pc:spChg chg="add del mod ord modVis">
          <ac:chgData name="ĐÀO TRANG" userId="361a03a9eef70802" providerId="LiveId" clId="{67B38E1A-7AE8-4165-B04B-7C3DC36CBB7C}" dt="2025-03-26T20:37:36.531" v="30684" actId="478"/>
          <ac:spMkLst>
            <pc:docMk/>
            <pc:sldMasterMk cId="2653619937" sldId="2147483729"/>
            <ac:spMk id="9" creationId="{F754B26C-AB69-7368-D06D-E5DBE508E835}"/>
          </ac:spMkLst>
        </pc:spChg>
        <pc:spChg chg="add del mod ord modVis">
          <ac:chgData name="ĐÀO TRANG" userId="361a03a9eef70802" providerId="LiveId" clId="{67B38E1A-7AE8-4165-B04B-7C3DC36CBB7C}" dt="2025-03-27T05:04:46.909" v="108416"/>
          <ac:spMkLst>
            <pc:docMk/>
            <pc:sldMasterMk cId="2653619937" sldId="2147483729"/>
            <ac:spMk id="10" creationId="{A8A38611-3F17-42C4-9A79-4362C44E22F9}"/>
          </ac:spMkLst>
        </pc:spChg>
        <pc:spChg chg="del mod ord modVis">
          <ac:chgData name="ĐÀO TRANG" userId="361a03a9eef70802" providerId="LiveId" clId="{67B38E1A-7AE8-4165-B04B-7C3DC36CBB7C}" dt="2025-03-26T20:37:50.282" v="30785"/>
          <ac:spMkLst>
            <pc:docMk/>
            <pc:sldMasterMk cId="2653619937" sldId="2147483729"/>
            <ac:spMk id="10" creationId="{E4578D59-9A37-7483-FE59-43DACB186FC5}"/>
          </ac:spMkLst>
        </pc:spChg>
        <pc:spChg chg="add del mod ord modVis">
          <ac:chgData name="ĐÀO TRANG" userId="361a03a9eef70802" providerId="LiveId" clId="{67B38E1A-7AE8-4165-B04B-7C3DC36CBB7C}" dt="2025-03-26T20:38:06.157" v="30922"/>
          <ac:spMkLst>
            <pc:docMk/>
            <pc:sldMasterMk cId="2653619937" sldId="2147483729"/>
            <ac:spMk id="11" creationId="{EE60657B-EB9A-F6D6-6800-B882BC812D7F}"/>
          </ac:spMkLst>
        </pc:spChg>
        <pc:spChg chg="add del mod ord modVis">
          <ac:chgData name="ĐÀO TRANG" userId="361a03a9eef70802" providerId="LiveId" clId="{67B38E1A-7AE8-4165-B04B-7C3DC36CBB7C}" dt="2025-03-27T05:05:00.348" v="108535"/>
          <ac:spMkLst>
            <pc:docMk/>
            <pc:sldMasterMk cId="2653619937" sldId="2147483729"/>
            <ac:spMk id="11" creationId="{F1A8047B-460E-B3F3-10E8-49D042BA2136}"/>
          </ac:spMkLst>
        </pc:spChg>
        <pc:spChg chg="add del mod ord modVis">
          <ac:chgData name="ĐÀO TRANG" userId="361a03a9eef70802" providerId="LiveId" clId="{67B38E1A-7AE8-4165-B04B-7C3DC36CBB7C}" dt="2025-03-27T05:05:13.811" v="108642"/>
          <ac:spMkLst>
            <pc:docMk/>
            <pc:sldMasterMk cId="2653619937" sldId="2147483729"/>
            <ac:spMk id="12" creationId="{1387784F-4824-1F9D-693A-F8FE98D9E2CE}"/>
          </ac:spMkLst>
        </pc:spChg>
        <pc:spChg chg="add del mod ord modVis">
          <ac:chgData name="ĐÀO TRANG" userId="361a03a9eef70802" providerId="LiveId" clId="{67B38E1A-7AE8-4165-B04B-7C3DC36CBB7C}" dt="2025-03-26T20:38:20.238" v="31059"/>
          <ac:spMkLst>
            <pc:docMk/>
            <pc:sldMasterMk cId="2653619937" sldId="2147483729"/>
            <ac:spMk id="12" creationId="{FA9DD8CF-CD26-74AB-E9BC-B56459AA45FE}"/>
          </ac:spMkLst>
        </pc:spChg>
        <pc:spChg chg="add del mod ord modVis">
          <ac:chgData name="ĐÀO TRANG" userId="361a03a9eef70802" providerId="LiveId" clId="{67B38E1A-7AE8-4165-B04B-7C3DC36CBB7C}" dt="2025-03-27T05:05:27.159" v="108751"/>
          <ac:spMkLst>
            <pc:docMk/>
            <pc:sldMasterMk cId="2653619937" sldId="2147483729"/>
            <ac:spMk id="13" creationId="{1FC90DA1-75E4-AC46-98F5-911D86B8DC50}"/>
          </ac:spMkLst>
        </pc:spChg>
        <pc:spChg chg="add del mod ord modVis">
          <ac:chgData name="ĐÀO TRANG" userId="361a03a9eef70802" providerId="LiveId" clId="{67B38E1A-7AE8-4165-B04B-7C3DC36CBB7C}" dt="2025-03-26T20:41:19.765" v="31195"/>
          <ac:spMkLst>
            <pc:docMk/>
            <pc:sldMasterMk cId="2653619937" sldId="2147483729"/>
            <ac:spMk id="13" creationId="{8CA18872-9A5C-B822-1C76-86259F85C585}"/>
          </ac:spMkLst>
        </pc:spChg>
        <pc:spChg chg="add del mod ord modVis">
          <ac:chgData name="ĐÀO TRANG" userId="361a03a9eef70802" providerId="LiveId" clId="{67B38E1A-7AE8-4165-B04B-7C3DC36CBB7C}" dt="2025-03-27T05:05:40.596" v="108861"/>
          <ac:spMkLst>
            <pc:docMk/>
            <pc:sldMasterMk cId="2653619937" sldId="2147483729"/>
            <ac:spMk id="14" creationId="{4F7D0171-99FC-36B7-CE61-B86B58EADDA8}"/>
          </ac:spMkLst>
        </pc:spChg>
        <pc:spChg chg="add del mod ord modVis">
          <ac:chgData name="ĐÀO TRANG" userId="361a03a9eef70802" providerId="LiveId" clId="{67B38E1A-7AE8-4165-B04B-7C3DC36CBB7C}" dt="2025-03-26T20:41:34.569" v="31335"/>
          <ac:spMkLst>
            <pc:docMk/>
            <pc:sldMasterMk cId="2653619937" sldId="2147483729"/>
            <ac:spMk id="14" creationId="{834B5602-54D0-5318-3E8A-1ECB4430A459}"/>
          </ac:spMkLst>
        </pc:spChg>
        <pc:spChg chg="add del mod ord modVis">
          <ac:chgData name="ĐÀO TRANG" userId="361a03a9eef70802" providerId="LiveId" clId="{67B38E1A-7AE8-4165-B04B-7C3DC36CBB7C}" dt="2025-03-27T05:05:57.082" v="108968"/>
          <ac:spMkLst>
            <pc:docMk/>
            <pc:sldMasterMk cId="2653619937" sldId="2147483729"/>
            <ac:spMk id="15" creationId="{856B8BF7-7434-1333-1600-3BAD230D1688}"/>
          </ac:spMkLst>
        </pc:spChg>
        <pc:spChg chg="add del mod ord modVis">
          <ac:chgData name="ĐÀO TRANG" userId="361a03a9eef70802" providerId="LiveId" clId="{67B38E1A-7AE8-4165-B04B-7C3DC36CBB7C}" dt="2025-03-26T20:41:49.007" v="31472"/>
          <ac:spMkLst>
            <pc:docMk/>
            <pc:sldMasterMk cId="2653619937" sldId="2147483729"/>
            <ac:spMk id="15" creationId="{DBCEB7B6-6366-80DF-1F61-32714D791EB6}"/>
          </ac:spMkLst>
        </pc:spChg>
        <pc:spChg chg="add del mod ord modVis">
          <ac:chgData name="ĐÀO TRANG" userId="361a03a9eef70802" providerId="LiveId" clId="{67B38E1A-7AE8-4165-B04B-7C3DC36CBB7C}" dt="2025-03-27T05:06:10.487" v="109076"/>
          <ac:spMkLst>
            <pc:docMk/>
            <pc:sldMasterMk cId="2653619937" sldId="2147483729"/>
            <ac:spMk id="16" creationId="{066B3765-8E9B-E6C0-3948-9D12DB448035}"/>
          </ac:spMkLst>
        </pc:spChg>
        <pc:spChg chg="add del mod ord modVis">
          <ac:chgData name="ĐÀO TRANG" userId="361a03a9eef70802" providerId="LiveId" clId="{67B38E1A-7AE8-4165-B04B-7C3DC36CBB7C}" dt="2025-03-26T20:51:30.830" v="31607"/>
          <ac:spMkLst>
            <pc:docMk/>
            <pc:sldMasterMk cId="2653619937" sldId="2147483729"/>
            <ac:spMk id="16" creationId="{B5C253D9-BBF2-682A-5C79-0EB085486F35}"/>
          </ac:spMkLst>
        </pc:spChg>
        <pc:spChg chg="add del mod ord modVis">
          <ac:chgData name="ĐÀO TRANG" userId="361a03a9eef70802" providerId="LiveId" clId="{67B38E1A-7AE8-4165-B04B-7C3DC36CBB7C}" dt="2025-03-27T05:06:23.889" v="109202"/>
          <ac:spMkLst>
            <pc:docMk/>
            <pc:sldMasterMk cId="2653619937" sldId="2147483729"/>
            <ac:spMk id="17" creationId="{997D0040-09EF-0C5A-5BDE-5309EA709083}"/>
          </ac:spMkLst>
        </pc:spChg>
        <pc:spChg chg="add del mod ord modVis">
          <ac:chgData name="ĐÀO TRANG" userId="361a03a9eef70802" providerId="LiveId" clId="{67B38E1A-7AE8-4165-B04B-7C3DC36CBB7C}" dt="2025-03-26T20:51:45.504" v="31766"/>
          <ac:spMkLst>
            <pc:docMk/>
            <pc:sldMasterMk cId="2653619937" sldId="2147483729"/>
            <ac:spMk id="17" creationId="{A0A71DE7-8464-E875-028F-CE268303A3B2}"/>
          </ac:spMkLst>
        </pc:spChg>
        <pc:spChg chg="add del mod ord modVis">
          <ac:chgData name="ĐÀO TRANG" userId="361a03a9eef70802" providerId="LiveId" clId="{67B38E1A-7AE8-4165-B04B-7C3DC36CBB7C}" dt="2025-03-27T05:06:37.222" v="109317"/>
          <ac:spMkLst>
            <pc:docMk/>
            <pc:sldMasterMk cId="2653619937" sldId="2147483729"/>
            <ac:spMk id="18" creationId="{1B42CE3A-195A-4D77-B0DD-5A9EAFFFA785}"/>
          </ac:spMkLst>
        </pc:spChg>
        <pc:spChg chg="add del mod ord modVis">
          <ac:chgData name="ĐÀO TRANG" userId="361a03a9eef70802" providerId="LiveId" clId="{67B38E1A-7AE8-4165-B04B-7C3DC36CBB7C}" dt="2025-03-26T20:51:58.681" v="31968"/>
          <ac:spMkLst>
            <pc:docMk/>
            <pc:sldMasterMk cId="2653619937" sldId="2147483729"/>
            <ac:spMk id="18" creationId="{EEB9A7EF-A3A3-39FB-0B9A-726DF8894E12}"/>
          </ac:spMkLst>
        </pc:spChg>
        <pc:spChg chg="add del mod ord modVis">
          <ac:chgData name="ĐÀO TRANG" userId="361a03a9eef70802" providerId="LiveId" clId="{67B38E1A-7AE8-4165-B04B-7C3DC36CBB7C}" dt="2025-03-27T05:06:50.704" v="109435"/>
          <ac:spMkLst>
            <pc:docMk/>
            <pc:sldMasterMk cId="2653619937" sldId="2147483729"/>
            <ac:spMk id="19" creationId="{487D4C1C-864A-DE70-F4E6-A0FBCDA53674}"/>
          </ac:spMkLst>
        </pc:spChg>
        <pc:spChg chg="add del mod ord modVis">
          <ac:chgData name="ĐÀO TRANG" userId="361a03a9eef70802" providerId="LiveId" clId="{67B38E1A-7AE8-4165-B04B-7C3DC36CBB7C}" dt="2025-03-26T20:52:11.537" v="32127"/>
          <ac:spMkLst>
            <pc:docMk/>
            <pc:sldMasterMk cId="2653619937" sldId="2147483729"/>
            <ac:spMk id="19" creationId="{C1B0238A-F9B3-8A63-C728-09E1EB63FB3D}"/>
          </ac:spMkLst>
        </pc:spChg>
        <pc:spChg chg="add del mod ord modVis">
          <ac:chgData name="ĐÀO TRANG" userId="361a03a9eef70802" providerId="LiveId" clId="{67B38E1A-7AE8-4165-B04B-7C3DC36CBB7C}" dt="2025-03-26T20:52:24.437" v="32305"/>
          <ac:spMkLst>
            <pc:docMk/>
            <pc:sldMasterMk cId="2653619937" sldId="2147483729"/>
            <ac:spMk id="20" creationId="{3E62D904-5284-22E8-6D1B-E3B1CCFBF5FA}"/>
          </ac:spMkLst>
        </pc:spChg>
        <pc:spChg chg="add del mod ord modVis">
          <ac:chgData name="ĐÀO TRANG" userId="361a03a9eef70802" providerId="LiveId" clId="{67B38E1A-7AE8-4165-B04B-7C3DC36CBB7C}" dt="2025-03-27T05:07:04.546" v="109552"/>
          <ac:spMkLst>
            <pc:docMk/>
            <pc:sldMasterMk cId="2653619937" sldId="2147483729"/>
            <ac:spMk id="20" creationId="{A0F97C10-246F-9B0B-9288-5D902D167F0E}"/>
          </ac:spMkLst>
        </pc:spChg>
        <pc:spChg chg="add del mod ord modVis">
          <ac:chgData name="ĐÀO TRANG" userId="361a03a9eef70802" providerId="LiveId" clId="{67B38E1A-7AE8-4165-B04B-7C3DC36CBB7C}" dt="2025-03-27T05:07:55.698" v="109674"/>
          <ac:spMkLst>
            <pc:docMk/>
            <pc:sldMasterMk cId="2653619937" sldId="2147483729"/>
            <ac:spMk id="21" creationId="{41005A06-25C9-8B25-8519-DBDA5D238473}"/>
          </ac:spMkLst>
        </pc:spChg>
        <pc:spChg chg="add del mod ord modVis">
          <ac:chgData name="ĐÀO TRANG" userId="361a03a9eef70802" providerId="LiveId" clId="{67B38E1A-7AE8-4165-B04B-7C3DC36CBB7C}" dt="2025-03-26T20:53:19.595" v="32446"/>
          <ac:spMkLst>
            <pc:docMk/>
            <pc:sldMasterMk cId="2653619937" sldId="2147483729"/>
            <ac:spMk id="21" creationId="{FBACBD17-D4B3-BDCB-638B-1817D3586D38}"/>
          </ac:spMkLst>
        </pc:spChg>
        <pc:spChg chg="add del mod ord modVis">
          <ac:chgData name="ĐÀO TRANG" userId="361a03a9eef70802" providerId="LiveId" clId="{67B38E1A-7AE8-4165-B04B-7C3DC36CBB7C}" dt="2025-03-26T20:54:41.557" v="32583"/>
          <ac:spMkLst>
            <pc:docMk/>
            <pc:sldMasterMk cId="2653619937" sldId="2147483729"/>
            <ac:spMk id="22" creationId="{9861E1D4-21AA-A118-76AE-DBCE4AD9F281}"/>
          </ac:spMkLst>
        </pc:spChg>
        <pc:spChg chg="add del mod ord modVis">
          <ac:chgData name="ĐÀO TRANG" userId="361a03a9eef70802" providerId="LiveId" clId="{67B38E1A-7AE8-4165-B04B-7C3DC36CBB7C}" dt="2025-03-27T05:08:09.356" v="109845"/>
          <ac:spMkLst>
            <pc:docMk/>
            <pc:sldMasterMk cId="2653619937" sldId="2147483729"/>
            <ac:spMk id="22" creationId="{FCD77EEE-845F-E7FA-42AD-AC04E6FE1960}"/>
          </ac:spMkLst>
        </pc:spChg>
        <pc:spChg chg="add del mod ord modVis">
          <ac:chgData name="ĐÀO TRANG" userId="361a03a9eef70802" providerId="LiveId" clId="{67B38E1A-7AE8-4165-B04B-7C3DC36CBB7C}" dt="2025-03-27T05:08:22.714" v="109970"/>
          <ac:spMkLst>
            <pc:docMk/>
            <pc:sldMasterMk cId="2653619937" sldId="2147483729"/>
            <ac:spMk id="23" creationId="{A65D02D8-CFA4-7BA9-7169-40267FF63500}"/>
          </ac:spMkLst>
        </pc:spChg>
        <pc:spChg chg="add del mod ord modVis">
          <ac:chgData name="ĐÀO TRANG" userId="361a03a9eef70802" providerId="LiveId" clId="{67B38E1A-7AE8-4165-B04B-7C3DC36CBB7C}" dt="2025-03-26T20:54:55.164" v="32756"/>
          <ac:spMkLst>
            <pc:docMk/>
            <pc:sldMasterMk cId="2653619937" sldId="2147483729"/>
            <ac:spMk id="23" creationId="{DD2CC153-FFBA-A873-9C8F-4E42AC592948}"/>
          </ac:spMkLst>
        </pc:spChg>
        <pc:spChg chg="add del mod ord modVis">
          <ac:chgData name="ĐÀO TRANG" userId="361a03a9eef70802" providerId="LiveId" clId="{67B38E1A-7AE8-4165-B04B-7C3DC36CBB7C}" dt="2025-03-26T20:55:08.183" v="32913"/>
          <ac:spMkLst>
            <pc:docMk/>
            <pc:sldMasterMk cId="2653619937" sldId="2147483729"/>
            <ac:spMk id="24" creationId="{116EA05F-B69C-07EB-FE0F-264F8ADF2B24}"/>
          </ac:spMkLst>
        </pc:spChg>
        <pc:spChg chg="add del mod ord modVis">
          <ac:chgData name="ĐÀO TRANG" userId="361a03a9eef70802" providerId="LiveId" clId="{67B38E1A-7AE8-4165-B04B-7C3DC36CBB7C}" dt="2025-03-27T05:08:57.728" v="110080"/>
          <ac:spMkLst>
            <pc:docMk/>
            <pc:sldMasterMk cId="2653619937" sldId="2147483729"/>
            <ac:spMk id="24" creationId="{16622FB2-A660-DFD1-A378-23699C3F89A7}"/>
          </ac:spMkLst>
        </pc:spChg>
        <pc:spChg chg="add del mod ord modVis">
          <ac:chgData name="ĐÀO TRANG" userId="361a03a9eef70802" providerId="LiveId" clId="{67B38E1A-7AE8-4165-B04B-7C3DC36CBB7C}" dt="2025-03-26T20:55:21.051" v="33085"/>
          <ac:spMkLst>
            <pc:docMk/>
            <pc:sldMasterMk cId="2653619937" sldId="2147483729"/>
            <ac:spMk id="25" creationId="{2A74A37D-894D-BB6C-6862-3076EF24E21C}"/>
          </ac:spMkLst>
        </pc:spChg>
        <pc:spChg chg="add mod ord">
          <ac:chgData name="ĐÀO TRANG" userId="361a03a9eef70802" providerId="LiveId" clId="{67B38E1A-7AE8-4165-B04B-7C3DC36CBB7C}" dt="2025-03-27T05:08:57.775" v="110148"/>
          <ac:spMkLst>
            <pc:docMk/>
            <pc:sldMasterMk cId="2653619937" sldId="2147483729"/>
            <ac:spMk id="25" creationId="{9DAE3DE4-A0DE-95C2-BE03-C0F781F4EC50}"/>
          </ac:spMkLst>
        </pc:spChg>
        <pc:spChg chg="add del mod ord modVis">
          <ac:chgData name="ĐÀO TRANG" userId="361a03a9eef70802" providerId="LiveId" clId="{67B38E1A-7AE8-4165-B04B-7C3DC36CBB7C}" dt="2025-03-26T20:55:34.019" v="33311"/>
          <ac:spMkLst>
            <pc:docMk/>
            <pc:sldMasterMk cId="2653619937" sldId="2147483729"/>
            <ac:spMk id="26" creationId="{3383654F-F5D4-45A1-54B9-0513ECA0ED20}"/>
          </ac:spMkLst>
        </pc:spChg>
        <pc:spChg chg="add del mod ord modVis">
          <ac:chgData name="ĐÀO TRANG" userId="361a03a9eef70802" providerId="LiveId" clId="{67B38E1A-7AE8-4165-B04B-7C3DC36CBB7C}" dt="2025-03-26T20:55:46.939" v="33539"/>
          <ac:spMkLst>
            <pc:docMk/>
            <pc:sldMasterMk cId="2653619937" sldId="2147483729"/>
            <ac:spMk id="27" creationId="{511A59BE-6829-DF1D-645F-01CDFDC3088E}"/>
          </ac:spMkLst>
        </pc:spChg>
        <pc:spChg chg="add del mod ord modVis">
          <ac:chgData name="ĐÀO TRANG" userId="361a03a9eef70802" providerId="LiveId" clId="{67B38E1A-7AE8-4165-B04B-7C3DC36CBB7C}" dt="2025-03-26T20:56:02.292" v="33745"/>
          <ac:spMkLst>
            <pc:docMk/>
            <pc:sldMasterMk cId="2653619937" sldId="2147483729"/>
            <ac:spMk id="28" creationId="{37CDD53C-945B-9CCC-C0CB-4370B102D134}"/>
          </ac:spMkLst>
        </pc:spChg>
        <pc:spChg chg="add del mod ord modVis">
          <ac:chgData name="ĐÀO TRANG" userId="361a03a9eef70802" providerId="LiveId" clId="{67B38E1A-7AE8-4165-B04B-7C3DC36CBB7C}" dt="2025-03-26T20:56:17.987" v="33880"/>
          <ac:spMkLst>
            <pc:docMk/>
            <pc:sldMasterMk cId="2653619937" sldId="2147483729"/>
            <ac:spMk id="29" creationId="{3BC51F4F-4F4A-FFAF-2C5E-ECE70B98D97B}"/>
          </ac:spMkLst>
        </pc:spChg>
        <pc:spChg chg="add del mod ord modVis">
          <ac:chgData name="ĐÀO TRANG" userId="361a03a9eef70802" providerId="LiveId" clId="{67B38E1A-7AE8-4165-B04B-7C3DC36CBB7C}" dt="2025-03-26T20:56:30.943" v="34014"/>
          <ac:spMkLst>
            <pc:docMk/>
            <pc:sldMasterMk cId="2653619937" sldId="2147483729"/>
            <ac:spMk id="30" creationId="{59B127D5-0C39-7DCB-0AF7-BDE271BEA7A5}"/>
          </ac:spMkLst>
        </pc:spChg>
        <pc:spChg chg="add del mod ord modVis">
          <ac:chgData name="ĐÀO TRANG" userId="361a03a9eef70802" providerId="LiveId" clId="{67B38E1A-7AE8-4165-B04B-7C3DC36CBB7C}" dt="2025-03-26T20:58:22.712" v="34153"/>
          <ac:spMkLst>
            <pc:docMk/>
            <pc:sldMasterMk cId="2653619937" sldId="2147483729"/>
            <ac:spMk id="31" creationId="{5F7CAEA0-3355-7B4A-D7CF-76D5564A2F67}"/>
          </ac:spMkLst>
        </pc:spChg>
        <pc:spChg chg="add del mod ord modVis">
          <ac:chgData name="ĐÀO TRANG" userId="361a03a9eef70802" providerId="LiveId" clId="{67B38E1A-7AE8-4165-B04B-7C3DC36CBB7C}" dt="2025-03-26T21:48:57.745" v="34286"/>
          <ac:spMkLst>
            <pc:docMk/>
            <pc:sldMasterMk cId="2653619937" sldId="2147483729"/>
            <ac:spMk id="32" creationId="{B9727383-21B0-9C49-05F5-D56C926C48F1}"/>
          </ac:spMkLst>
        </pc:spChg>
        <pc:spChg chg="add del mod ord modVis">
          <ac:chgData name="ĐÀO TRANG" userId="361a03a9eef70802" providerId="LiveId" clId="{67B38E1A-7AE8-4165-B04B-7C3DC36CBB7C}" dt="2025-03-26T21:49:24.213" v="34454"/>
          <ac:spMkLst>
            <pc:docMk/>
            <pc:sldMasterMk cId="2653619937" sldId="2147483729"/>
            <ac:spMk id="33" creationId="{643A5EC0-C98B-A37E-B00C-B0DA6C6D0C0A}"/>
          </ac:spMkLst>
        </pc:spChg>
        <pc:spChg chg="add del mod ord modVis">
          <ac:chgData name="ĐÀO TRANG" userId="361a03a9eef70802" providerId="LiveId" clId="{67B38E1A-7AE8-4165-B04B-7C3DC36CBB7C}" dt="2025-03-26T21:50:41.436" v="34681"/>
          <ac:spMkLst>
            <pc:docMk/>
            <pc:sldMasterMk cId="2653619937" sldId="2147483729"/>
            <ac:spMk id="34" creationId="{616C128C-DB3A-6EFC-EE93-26FF97944B6F}"/>
          </ac:spMkLst>
        </pc:spChg>
        <pc:spChg chg="add del mod ord modVis">
          <ac:chgData name="ĐÀO TRANG" userId="361a03a9eef70802" providerId="LiveId" clId="{67B38E1A-7AE8-4165-B04B-7C3DC36CBB7C}" dt="2025-03-26T21:50:55.975" v="34872"/>
          <ac:spMkLst>
            <pc:docMk/>
            <pc:sldMasterMk cId="2653619937" sldId="2147483729"/>
            <ac:spMk id="35" creationId="{4DBCCC5C-E748-6908-A3E9-4E702967A492}"/>
          </ac:spMkLst>
        </pc:spChg>
        <pc:spChg chg="add del mod ord modVis">
          <ac:chgData name="ĐÀO TRANG" userId="361a03a9eef70802" providerId="LiveId" clId="{67B38E1A-7AE8-4165-B04B-7C3DC36CBB7C}" dt="2025-03-26T21:51:08.894" v="35079"/>
          <ac:spMkLst>
            <pc:docMk/>
            <pc:sldMasterMk cId="2653619937" sldId="2147483729"/>
            <ac:spMk id="36" creationId="{325ADDEB-3AF5-D9D2-C9A8-ACC3DF9CDF83}"/>
          </ac:spMkLst>
        </pc:spChg>
        <pc:spChg chg="add del mod ord modVis">
          <ac:chgData name="ĐÀO TRANG" userId="361a03a9eef70802" providerId="LiveId" clId="{67B38E1A-7AE8-4165-B04B-7C3DC36CBB7C}" dt="2025-03-26T21:51:21.622" v="35253"/>
          <ac:spMkLst>
            <pc:docMk/>
            <pc:sldMasterMk cId="2653619937" sldId="2147483729"/>
            <ac:spMk id="37" creationId="{5B0AFA17-8822-8C7C-B8CB-CD312990D456}"/>
          </ac:spMkLst>
        </pc:spChg>
        <pc:spChg chg="add del mod ord modVis">
          <ac:chgData name="ĐÀO TRANG" userId="361a03a9eef70802" providerId="LiveId" clId="{67B38E1A-7AE8-4165-B04B-7C3DC36CBB7C}" dt="2025-03-26T21:51:34.493" v="35447"/>
          <ac:spMkLst>
            <pc:docMk/>
            <pc:sldMasterMk cId="2653619937" sldId="2147483729"/>
            <ac:spMk id="38" creationId="{DBF351D6-0C09-1C43-CC06-10F5E2DA0032}"/>
          </ac:spMkLst>
        </pc:spChg>
        <pc:spChg chg="add del mod ord modVis">
          <ac:chgData name="ĐÀO TRANG" userId="361a03a9eef70802" providerId="LiveId" clId="{67B38E1A-7AE8-4165-B04B-7C3DC36CBB7C}" dt="2025-03-26T21:53:27.809" v="35637"/>
          <ac:spMkLst>
            <pc:docMk/>
            <pc:sldMasterMk cId="2653619937" sldId="2147483729"/>
            <ac:spMk id="39" creationId="{99B56F4B-99CF-19DA-01DF-6CB41227FEBF}"/>
          </ac:spMkLst>
        </pc:spChg>
        <pc:spChg chg="add del mod ord modVis">
          <ac:chgData name="ĐÀO TRANG" userId="361a03a9eef70802" providerId="LiveId" clId="{67B38E1A-7AE8-4165-B04B-7C3DC36CBB7C}" dt="2025-03-26T21:53:40.847" v="35884"/>
          <ac:spMkLst>
            <pc:docMk/>
            <pc:sldMasterMk cId="2653619937" sldId="2147483729"/>
            <ac:spMk id="40" creationId="{8D1D560F-D266-A93D-9A34-02A9C83A33A6}"/>
          </ac:spMkLst>
        </pc:spChg>
        <pc:spChg chg="add del mod ord modVis">
          <ac:chgData name="ĐÀO TRANG" userId="361a03a9eef70802" providerId="LiveId" clId="{67B38E1A-7AE8-4165-B04B-7C3DC36CBB7C}" dt="2025-03-26T21:53:55.694" v="36086"/>
          <ac:spMkLst>
            <pc:docMk/>
            <pc:sldMasterMk cId="2653619937" sldId="2147483729"/>
            <ac:spMk id="41" creationId="{32ECEFCB-B1F1-EF47-DB02-807ACDD9190B}"/>
          </ac:spMkLst>
        </pc:spChg>
        <pc:spChg chg="add del mod ord modVis">
          <ac:chgData name="ĐÀO TRANG" userId="361a03a9eef70802" providerId="LiveId" clId="{67B38E1A-7AE8-4165-B04B-7C3DC36CBB7C}" dt="2025-03-26T21:54:08.539" v="36250"/>
          <ac:spMkLst>
            <pc:docMk/>
            <pc:sldMasterMk cId="2653619937" sldId="2147483729"/>
            <ac:spMk id="42" creationId="{1138A69F-0C9F-3F15-53FA-64D647C13A36}"/>
          </ac:spMkLst>
        </pc:spChg>
        <pc:spChg chg="add del mod ord modVis">
          <ac:chgData name="ĐÀO TRANG" userId="361a03a9eef70802" providerId="LiveId" clId="{67B38E1A-7AE8-4165-B04B-7C3DC36CBB7C}" dt="2025-03-26T21:54:21.945" v="36413"/>
          <ac:spMkLst>
            <pc:docMk/>
            <pc:sldMasterMk cId="2653619937" sldId="2147483729"/>
            <ac:spMk id="43" creationId="{219D1E47-2279-AAFE-3744-5653A4DA7A5C}"/>
          </ac:spMkLst>
        </pc:spChg>
        <pc:spChg chg="add del mod ord modVis">
          <ac:chgData name="ĐÀO TRANG" userId="361a03a9eef70802" providerId="LiveId" clId="{67B38E1A-7AE8-4165-B04B-7C3DC36CBB7C}" dt="2025-03-26T21:54:36.793" v="36575"/>
          <ac:spMkLst>
            <pc:docMk/>
            <pc:sldMasterMk cId="2653619937" sldId="2147483729"/>
            <ac:spMk id="44" creationId="{283B1F02-4213-E08B-CDF7-B5C5FDD94585}"/>
          </ac:spMkLst>
        </pc:spChg>
        <pc:spChg chg="add del mod ord modVis">
          <ac:chgData name="ĐÀO TRANG" userId="361a03a9eef70802" providerId="LiveId" clId="{67B38E1A-7AE8-4165-B04B-7C3DC36CBB7C}" dt="2025-03-26T22:21:02.238" v="36744"/>
          <ac:spMkLst>
            <pc:docMk/>
            <pc:sldMasterMk cId="2653619937" sldId="2147483729"/>
            <ac:spMk id="45" creationId="{03AA9F5A-F605-9CB8-239A-9BBC4608B411}"/>
          </ac:spMkLst>
        </pc:spChg>
        <pc:spChg chg="add del mod ord modVis">
          <ac:chgData name="ĐÀO TRANG" userId="361a03a9eef70802" providerId="LiveId" clId="{67B38E1A-7AE8-4165-B04B-7C3DC36CBB7C}" dt="2025-03-26T22:21:16.772" v="36925"/>
          <ac:spMkLst>
            <pc:docMk/>
            <pc:sldMasterMk cId="2653619937" sldId="2147483729"/>
            <ac:spMk id="46" creationId="{120C7410-890B-4914-2376-FD795C916F0D}"/>
          </ac:spMkLst>
        </pc:spChg>
        <pc:spChg chg="add del mod ord modVis">
          <ac:chgData name="ĐÀO TRANG" userId="361a03a9eef70802" providerId="LiveId" clId="{67B38E1A-7AE8-4165-B04B-7C3DC36CBB7C}" dt="2025-03-26T22:21:31.540" v="37098"/>
          <ac:spMkLst>
            <pc:docMk/>
            <pc:sldMasterMk cId="2653619937" sldId="2147483729"/>
            <ac:spMk id="47" creationId="{16B96079-B59A-5A65-8609-075C860994C8}"/>
          </ac:spMkLst>
        </pc:spChg>
        <pc:spChg chg="add del mod ord modVis">
          <ac:chgData name="ĐÀO TRANG" userId="361a03a9eef70802" providerId="LiveId" clId="{67B38E1A-7AE8-4165-B04B-7C3DC36CBB7C}" dt="2025-03-26T22:22:07.189" v="37260"/>
          <ac:spMkLst>
            <pc:docMk/>
            <pc:sldMasterMk cId="2653619937" sldId="2147483729"/>
            <ac:spMk id="48" creationId="{D0B2AA34-3E87-C49F-616E-659368B7CC49}"/>
          </ac:spMkLst>
        </pc:spChg>
        <pc:spChg chg="add del mod ord modVis">
          <ac:chgData name="ĐÀO TRANG" userId="361a03a9eef70802" providerId="LiveId" clId="{67B38E1A-7AE8-4165-B04B-7C3DC36CBB7C}" dt="2025-03-26T22:22:20.017" v="37476"/>
          <ac:spMkLst>
            <pc:docMk/>
            <pc:sldMasterMk cId="2653619937" sldId="2147483729"/>
            <ac:spMk id="49" creationId="{0A5A8F43-799D-F998-0F2A-D04DD4CB787B}"/>
          </ac:spMkLst>
        </pc:spChg>
        <pc:spChg chg="add del mod ord modVis">
          <ac:chgData name="ĐÀO TRANG" userId="361a03a9eef70802" providerId="LiveId" clId="{67B38E1A-7AE8-4165-B04B-7C3DC36CBB7C}" dt="2025-03-26T22:22:33.249" v="37672"/>
          <ac:spMkLst>
            <pc:docMk/>
            <pc:sldMasterMk cId="2653619937" sldId="2147483729"/>
            <ac:spMk id="50" creationId="{49D78EF0-960F-98A7-63BE-23F740D112D2}"/>
          </ac:spMkLst>
        </pc:spChg>
        <pc:spChg chg="add del mod ord modVis">
          <ac:chgData name="ĐÀO TRANG" userId="361a03a9eef70802" providerId="LiveId" clId="{67B38E1A-7AE8-4165-B04B-7C3DC36CBB7C}" dt="2025-03-26T22:22:46.213" v="37880"/>
          <ac:spMkLst>
            <pc:docMk/>
            <pc:sldMasterMk cId="2653619937" sldId="2147483729"/>
            <ac:spMk id="51" creationId="{02A1BB1D-2A4F-8717-5403-1FAEA7731870}"/>
          </ac:spMkLst>
        </pc:spChg>
        <pc:spChg chg="add del mod ord modVis">
          <ac:chgData name="ĐÀO TRANG" userId="361a03a9eef70802" providerId="LiveId" clId="{67B38E1A-7AE8-4165-B04B-7C3DC36CBB7C}" dt="2025-03-26T22:22:59.154" v="38065"/>
          <ac:spMkLst>
            <pc:docMk/>
            <pc:sldMasterMk cId="2653619937" sldId="2147483729"/>
            <ac:spMk id="52" creationId="{F9446593-3017-3597-35BA-BDF9D8DE735B}"/>
          </ac:spMkLst>
        </pc:spChg>
        <pc:spChg chg="add del mod ord modVis">
          <ac:chgData name="ĐÀO TRANG" userId="361a03a9eef70802" providerId="LiveId" clId="{67B38E1A-7AE8-4165-B04B-7C3DC36CBB7C}" dt="2025-03-26T22:23:13.766" v="38236"/>
          <ac:spMkLst>
            <pc:docMk/>
            <pc:sldMasterMk cId="2653619937" sldId="2147483729"/>
            <ac:spMk id="53" creationId="{9B115FAF-38CD-226D-19A3-52EA11646FBD}"/>
          </ac:spMkLst>
        </pc:spChg>
        <pc:spChg chg="add del mod ord modVis">
          <ac:chgData name="ĐÀO TRANG" userId="361a03a9eef70802" providerId="LiveId" clId="{67B38E1A-7AE8-4165-B04B-7C3DC36CBB7C}" dt="2025-03-26T22:24:37.363" v="38397"/>
          <ac:spMkLst>
            <pc:docMk/>
            <pc:sldMasterMk cId="2653619937" sldId="2147483729"/>
            <ac:spMk id="54" creationId="{5D7E635B-958E-F941-A12A-5451B97232DF}"/>
          </ac:spMkLst>
        </pc:spChg>
        <pc:spChg chg="add del mod ord modVis">
          <ac:chgData name="ĐÀO TRANG" userId="361a03a9eef70802" providerId="LiveId" clId="{67B38E1A-7AE8-4165-B04B-7C3DC36CBB7C}" dt="2025-03-26T22:26:36.801" v="39078"/>
          <ac:spMkLst>
            <pc:docMk/>
            <pc:sldMasterMk cId="2653619937" sldId="2147483729"/>
            <ac:spMk id="55" creationId="{3638664C-1F08-BB78-EE7B-0B368ACFED72}"/>
          </ac:spMkLst>
        </pc:spChg>
        <pc:spChg chg="add mod ord">
          <ac:chgData name="ĐÀO TRANG" userId="361a03a9eef70802" providerId="LiveId" clId="{67B38E1A-7AE8-4165-B04B-7C3DC36CBB7C}" dt="2025-03-26T22:26:22.456" v="38766"/>
          <ac:spMkLst>
            <pc:docMk/>
            <pc:sldMasterMk cId="2653619937" sldId="2147483729"/>
            <ac:spMk id="56" creationId="{B7540151-836C-7BEA-7B44-E775380EB617}"/>
          </ac:spMkLst>
        </pc:spChg>
        <pc:spChg chg="add mod ord">
          <ac:chgData name="ĐÀO TRANG" userId="361a03a9eef70802" providerId="LiveId" clId="{67B38E1A-7AE8-4165-B04B-7C3DC36CBB7C}" dt="2025-03-26T22:26:25.847" v="39017"/>
          <ac:spMkLst>
            <pc:docMk/>
            <pc:sldMasterMk cId="2653619937" sldId="2147483729"/>
            <ac:spMk id="57" creationId="{76FFC2F4-598C-E815-973E-676F00F17AF7}"/>
          </ac:spMkLst>
        </pc:spChg>
        <pc:spChg chg="add del mod ord modVis">
          <ac:chgData name="ĐÀO TRANG" userId="361a03a9eef70802" providerId="LiveId" clId="{67B38E1A-7AE8-4165-B04B-7C3DC36CBB7C}" dt="2025-03-26T22:26:49.996" v="39279"/>
          <ac:spMkLst>
            <pc:docMk/>
            <pc:sldMasterMk cId="2653619937" sldId="2147483729"/>
            <ac:spMk id="58" creationId="{F5AA540A-5916-0B90-A5AB-696B4E98F6C9}"/>
          </ac:spMkLst>
        </pc:spChg>
        <pc:spChg chg="add del mod ord modVis">
          <ac:chgData name="ĐÀO TRANG" userId="361a03a9eef70802" providerId="LiveId" clId="{67B38E1A-7AE8-4165-B04B-7C3DC36CBB7C}" dt="2025-03-26T22:30:33.599" v="39443"/>
          <ac:spMkLst>
            <pc:docMk/>
            <pc:sldMasterMk cId="2653619937" sldId="2147483729"/>
            <ac:spMk id="59" creationId="{241FCBE1-E506-80BD-37F9-6C127748F19C}"/>
          </ac:spMkLst>
        </pc:spChg>
        <pc:spChg chg="add del mod ord modVis">
          <ac:chgData name="ĐÀO TRANG" userId="361a03a9eef70802" providerId="LiveId" clId="{67B38E1A-7AE8-4165-B04B-7C3DC36CBB7C}" dt="2025-03-26T22:31:07.432" v="39604"/>
          <ac:spMkLst>
            <pc:docMk/>
            <pc:sldMasterMk cId="2653619937" sldId="2147483729"/>
            <ac:spMk id="60" creationId="{74A13517-E3D4-A5F5-BD23-51D193EE9D84}"/>
          </ac:spMkLst>
        </pc:spChg>
        <pc:spChg chg="add del mod ord modVis">
          <ac:chgData name="ĐÀO TRANG" userId="361a03a9eef70802" providerId="LiveId" clId="{67B38E1A-7AE8-4165-B04B-7C3DC36CBB7C}" dt="2025-03-26T22:31:20.539" v="39765"/>
          <ac:spMkLst>
            <pc:docMk/>
            <pc:sldMasterMk cId="2653619937" sldId="2147483729"/>
            <ac:spMk id="61" creationId="{EBC1280C-C778-C126-4106-0DF8C66A689D}"/>
          </ac:spMkLst>
        </pc:spChg>
        <pc:spChg chg="add del mod ord modVis">
          <ac:chgData name="ĐÀO TRANG" userId="361a03a9eef70802" providerId="LiveId" clId="{67B38E1A-7AE8-4165-B04B-7C3DC36CBB7C}" dt="2025-03-26T22:31:35.336" v="39926"/>
          <ac:spMkLst>
            <pc:docMk/>
            <pc:sldMasterMk cId="2653619937" sldId="2147483729"/>
            <ac:spMk id="62" creationId="{959DCCF5-5A5E-1048-2EAA-F6B88714CA5D}"/>
          </ac:spMkLst>
        </pc:spChg>
        <pc:spChg chg="add del mod ord modVis">
          <ac:chgData name="ĐÀO TRANG" userId="361a03a9eef70802" providerId="LiveId" clId="{67B38E1A-7AE8-4165-B04B-7C3DC36CBB7C}" dt="2025-03-26T22:31:49.082" v="40087"/>
          <ac:spMkLst>
            <pc:docMk/>
            <pc:sldMasterMk cId="2653619937" sldId="2147483729"/>
            <ac:spMk id="63" creationId="{F30A5DCE-DEF5-6328-D3B2-61E0AFBB6AF8}"/>
          </ac:spMkLst>
        </pc:spChg>
        <pc:spChg chg="add del mod ord modVis">
          <ac:chgData name="ĐÀO TRANG" userId="361a03a9eef70802" providerId="LiveId" clId="{67B38E1A-7AE8-4165-B04B-7C3DC36CBB7C}" dt="2025-03-26T22:32:04.453" v="40248"/>
          <ac:spMkLst>
            <pc:docMk/>
            <pc:sldMasterMk cId="2653619937" sldId="2147483729"/>
            <ac:spMk id="64" creationId="{8192A351-6CED-87B3-13AC-4C3E67B25DE0}"/>
          </ac:spMkLst>
        </pc:spChg>
        <pc:spChg chg="add del mod ord modVis">
          <ac:chgData name="ĐÀO TRANG" userId="361a03a9eef70802" providerId="LiveId" clId="{67B38E1A-7AE8-4165-B04B-7C3DC36CBB7C}" dt="2025-03-26T22:32:49.190" v="40425"/>
          <ac:spMkLst>
            <pc:docMk/>
            <pc:sldMasterMk cId="2653619937" sldId="2147483729"/>
            <ac:spMk id="65" creationId="{6DEFBADE-9DB4-7558-FB23-AA7582CF8656}"/>
          </ac:spMkLst>
        </pc:spChg>
        <pc:spChg chg="add del mod ord modVis">
          <ac:chgData name="ĐÀO TRANG" userId="361a03a9eef70802" providerId="LiveId" clId="{67B38E1A-7AE8-4165-B04B-7C3DC36CBB7C}" dt="2025-03-26T22:33:03.751" v="40628"/>
          <ac:spMkLst>
            <pc:docMk/>
            <pc:sldMasterMk cId="2653619937" sldId="2147483729"/>
            <ac:spMk id="66" creationId="{9C803C0A-5729-8C54-3567-72EACCEA9653}"/>
          </ac:spMkLst>
        </pc:spChg>
        <pc:spChg chg="add del mod ord modVis">
          <ac:chgData name="ĐÀO TRANG" userId="361a03a9eef70802" providerId="LiveId" clId="{67B38E1A-7AE8-4165-B04B-7C3DC36CBB7C}" dt="2025-03-26T22:33:18.543" v="40881"/>
          <ac:spMkLst>
            <pc:docMk/>
            <pc:sldMasterMk cId="2653619937" sldId="2147483729"/>
            <ac:spMk id="67" creationId="{67F50823-4E0E-16A3-B68C-82ACF68D5B1C}"/>
          </ac:spMkLst>
        </pc:spChg>
        <pc:spChg chg="add del mod ord modVis">
          <ac:chgData name="ĐÀO TRANG" userId="361a03a9eef70802" providerId="LiveId" clId="{67B38E1A-7AE8-4165-B04B-7C3DC36CBB7C}" dt="2025-03-26T22:33:31.504" v="41093"/>
          <ac:spMkLst>
            <pc:docMk/>
            <pc:sldMasterMk cId="2653619937" sldId="2147483729"/>
            <ac:spMk id="68" creationId="{10A57969-8C21-53C0-64A9-5F0CEA0252BE}"/>
          </ac:spMkLst>
        </pc:spChg>
        <pc:spChg chg="add del mod ord modVis">
          <ac:chgData name="ĐÀO TRANG" userId="361a03a9eef70802" providerId="LiveId" clId="{67B38E1A-7AE8-4165-B04B-7C3DC36CBB7C}" dt="2025-03-26T22:33:44.437" v="41254"/>
          <ac:spMkLst>
            <pc:docMk/>
            <pc:sldMasterMk cId="2653619937" sldId="2147483729"/>
            <ac:spMk id="69" creationId="{38199312-C044-6485-DB28-27995BFB3F21}"/>
          </ac:spMkLst>
        </pc:spChg>
        <pc:spChg chg="add del mod ord modVis">
          <ac:chgData name="ĐÀO TRANG" userId="361a03a9eef70802" providerId="LiveId" clId="{67B38E1A-7AE8-4165-B04B-7C3DC36CBB7C}" dt="2025-03-26T22:34:13.986" v="41415"/>
          <ac:spMkLst>
            <pc:docMk/>
            <pc:sldMasterMk cId="2653619937" sldId="2147483729"/>
            <ac:spMk id="70" creationId="{A853ED92-B41F-702E-785C-684DB57EEE11}"/>
          </ac:spMkLst>
        </pc:spChg>
        <pc:spChg chg="add del mod ord modVis">
          <ac:chgData name="ĐÀO TRANG" userId="361a03a9eef70802" providerId="LiveId" clId="{67B38E1A-7AE8-4165-B04B-7C3DC36CBB7C}" dt="2025-03-26T22:37:36.282" v="41575"/>
          <ac:spMkLst>
            <pc:docMk/>
            <pc:sldMasterMk cId="2653619937" sldId="2147483729"/>
            <ac:spMk id="71" creationId="{BB464D5F-DE08-784C-0C63-9622069A16A8}"/>
          </ac:spMkLst>
        </pc:spChg>
        <pc:spChg chg="add del mod ord modVis">
          <ac:chgData name="ĐÀO TRANG" userId="361a03a9eef70802" providerId="LiveId" clId="{67B38E1A-7AE8-4165-B04B-7C3DC36CBB7C}" dt="2025-03-26T22:37:51.425" v="41759"/>
          <ac:spMkLst>
            <pc:docMk/>
            <pc:sldMasterMk cId="2653619937" sldId="2147483729"/>
            <ac:spMk id="72" creationId="{8DBAF2B8-6DF0-B008-5145-E55529A85122}"/>
          </ac:spMkLst>
        </pc:spChg>
        <pc:spChg chg="add del mod ord modVis">
          <ac:chgData name="ĐÀO TRANG" userId="361a03a9eef70802" providerId="LiveId" clId="{67B38E1A-7AE8-4165-B04B-7C3DC36CBB7C}" dt="2025-03-26T22:38:04.606" v="41954"/>
          <ac:spMkLst>
            <pc:docMk/>
            <pc:sldMasterMk cId="2653619937" sldId="2147483729"/>
            <ac:spMk id="73" creationId="{2CE2CCAC-F44A-A34F-E189-5DCA3833F62C}"/>
          </ac:spMkLst>
        </pc:spChg>
        <pc:spChg chg="add del mod ord modVis">
          <ac:chgData name="ĐÀO TRANG" userId="361a03a9eef70802" providerId="LiveId" clId="{67B38E1A-7AE8-4165-B04B-7C3DC36CBB7C}" dt="2025-03-26T22:38:17.822" v="42177"/>
          <ac:spMkLst>
            <pc:docMk/>
            <pc:sldMasterMk cId="2653619937" sldId="2147483729"/>
            <ac:spMk id="74" creationId="{6218468F-4640-8082-E383-E5EFA093E12C}"/>
          </ac:spMkLst>
        </pc:spChg>
        <pc:spChg chg="add del mod ord modVis">
          <ac:chgData name="ĐÀO TRANG" userId="361a03a9eef70802" providerId="LiveId" clId="{67B38E1A-7AE8-4165-B04B-7C3DC36CBB7C}" dt="2025-03-26T22:38:31.158" v="42407"/>
          <ac:spMkLst>
            <pc:docMk/>
            <pc:sldMasterMk cId="2653619937" sldId="2147483729"/>
            <ac:spMk id="75" creationId="{3E7743D1-977D-CA15-03B8-F04CE182F09C}"/>
          </ac:spMkLst>
        </pc:spChg>
        <pc:spChg chg="add del mod ord modVis">
          <ac:chgData name="ĐÀO TRANG" userId="361a03a9eef70802" providerId="LiveId" clId="{67B38E1A-7AE8-4165-B04B-7C3DC36CBB7C}" dt="2025-03-26T22:38:45.395" v="42606"/>
          <ac:spMkLst>
            <pc:docMk/>
            <pc:sldMasterMk cId="2653619937" sldId="2147483729"/>
            <ac:spMk id="76" creationId="{6205C3C8-5847-8B39-2333-BE62D4A61C5B}"/>
          </ac:spMkLst>
        </pc:spChg>
        <pc:spChg chg="add del mod ord modVis">
          <ac:chgData name="ĐÀO TRANG" userId="361a03a9eef70802" providerId="LiveId" clId="{67B38E1A-7AE8-4165-B04B-7C3DC36CBB7C}" dt="2025-03-26T22:38:58.655" v="42797"/>
          <ac:spMkLst>
            <pc:docMk/>
            <pc:sldMasterMk cId="2653619937" sldId="2147483729"/>
            <ac:spMk id="77" creationId="{AF278310-AF13-EDD7-947C-20A2280AE135}"/>
          </ac:spMkLst>
        </pc:spChg>
        <pc:spChg chg="add del mod ord modVis">
          <ac:chgData name="ĐÀO TRANG" userId="361a03a9eef70802" providerId="LiveId" clId="{67B38E1A-7AE8-4165-B04B-7C3DC36CBB7C}" dt="2025-03-26T22:39:12.186" v="43028"/>
          <ac:spMkLst>
            <pc:docMk/>
            <pc:sldMasterMk cId="2653619937" sldId="2147483729"/>
            <ac:spMk id="78" creationId="{7AE083DF-5F4E-A30C-13AA-5289622B2AFF}"/>
          </ac:spMkLst>
        </pc:spChg>
        <pc:spChg chg="add del mod ord modVis">
          <ac:chgData name="ĐÀO TRANG" userId="361a03a9eef70802" providerId="LiveId" clId="{67B38E1A-7AE8-4165-B04B-7C3DC36CBB7C}" dt="2025-03-26T22:39:27.440" v="43235"/>
          <ac:spMkLst>
            <pc:docMk/>
            <pc:sldMasterMk cId="2653619937" sldId="2147483729"/>
            <ac:spMk id="79" creationId="{507B1C28-3E2B-969C-DB5B-41723F153846}"/>
          </ac:spMkLst>
        </pc:spChg>
        <pc:spChg chg="add del mod ord modVis">
          <ac:chgData name="ĐÀO TRANG" userId="361a03a9eef70802" providerId="LiveId" clId="{67B38E1A-7AE8-4165-B04B-7C3DC36CBB7C}" dt="2025-03-26T22:39:40.597" v="43418"/>
          <ac:spMkLst>
            <pc:docMk/>
            <pc:sldMasterMk cId="2653619937" sldId="2147483729"/>
            <ac:spMk id="80" creationId="{2E7D1658-FCE2-EC22-B0C6-4B8C025D9691}"/>
          </ac:spMkLst>
        </pc:spChg>
        <pc:spChg chg="add del mod ord modVis">
          <ac:chgData name="ĐÀO TRANG" userId="361a03a9eef70802" providerId="LiveId" clId="{67B38E1A-7AE8-4165-B04B-7C3DC36CBB7C}" dt="2025-03-26T22:40:54.188" v="43602"/>
          <ac:spMkLst>
            <pc:docMk/>
            <pc:sldMasterMk cId="2653619937" sldId="2147483729"/>
            <ac:spMk id="81" creationId="{EBCC8119-3BD3-9175-AB8E-CB823A457D8A}"/>
          </ac:spMkLst>
        </pc:spChg>
        <pc:spChg chg="add del mod ord modVis">
          <ac:chgData name="ĐÀO TRANG" userId="361a03a9eef70802" providerId="LiveId" clId="{67B38E1A-7AE8-4165-B04B-7C3DC36CBB7C}" dt="2025-03-26T22:41:08.422" v="43784"/>
          <ac:spMkLst>
            <pc:docMk/>
            <pc:sldMasterMk cId="2653619937" sldId="2147483729"/>
            <ac:spMk id="82" creationId="{CA19178C-E556-F738-B879-2DF8D32A8E01}"/>
          </ac:spMkLst>
        </pc:spChg>
        <pc:spChg chg="add del mod ord modVis">
          <ac:chgData name="ĐÀO TRANG" userId="361a03a9eef70802" providerId="LiveId" clId="{67B38E1A-7AE8-4165-B04B-7C3DC36CBB7C}" dt="2025-03-26T22:41:22.359" v="43970"/>
          <ac:spMkLst>
            <pc:docMk/>
            <pc:sldMasterMk cId="2653619937" sldId="2147483729"/>
            <ac:spMk id="83" creationId="{FDF09D90-AFBC-D6FF-4F97-8151552A1309}"/>
          </ac:spMkLst>
        </pc:spChg>
        <pc:spChg chg="add del mod ord modVis">
          <ac:chgData name="ĐÀO TRANG" userId="361a03a9eef70802" providerId="LiveId" clId="{67B38E1A-7AE8-4165-B04B-7C3DC36CBB7C}" dt="2025-03-26T22:41:37.485" v="44158"/>
          <ac:spMkLst>
            <pc:docMk/>
            <pc:sldMasterMk cId="2653619937" sldId="2147483729"/>
            <ac:spMk id="84" creationId="{CBF7084A-F31E-FA8A-8F30-C84EE5426860}"/>
          </ac:spMkLst>
        </pc:spChg>
        <pc:spChg chg="add del mod ord modVis">
          <ac:chgData name="ĐÀO TRANG" userId="361a03a9eef70802" providerId="LiveId" clId="{67B38E1A-7AE8-4165-B04B-7C3DC36CBB7C}" dt="2025-03-26T22:41:50.617" v="44343"/>
          <ac:spMkLst>
            <pc:docMk/>
            <pc:sldMasterMk cId="2653619937" sldId="2147483729"/>
            <ac:spMk id="85" creationId="{6723B86F-C539-B90C-AC2F-8B9B511DAA5E}"/>
          </ac:spMkLst>
        </pc:spChg>
        <pc:spChg chg="add del mod ord modVis">
          <ac:chgData name="ĐÀO TRANG" userId="361a03a9eef70802" providerId="LiveId" clId="{67B38E1A-7AE8-4165-B04B-7C3DC36CBB7C}" dt="2025-03-26T22:42:24.982" v="44528"/>
          <ac:spMkLst>
            <pc:docMk/>
            <pc:sldMasterMk cId="2653619937" sldId="2147483729"/>
            <ac:spMk id="86" creationId="{C4A85208-E45B-B7EE-F66E-A4DB87F2331C}"/>
          </ac:spMkLst>
        </pc:spChg>
        <pc:spChg chg="add del mod ord modVis">
          <ac:chgData name="ĐÀO TRANG" userId="361a03a9eef70802" providerId="LiveId" clId="{67B38E1A-7AE8-4165-B04B-7C3DC36CBB7C}" dt="2025-03-26T22:42:38.306" v="44710"/>
          <ac:spMkLst>
            <pc:docMk/>
            <pc:sldMasterMk cId="2653619937" sldId="2147483729"/>
            <ac:spMk id="87" creationId="{C988143D-A132-E16F-B40A-06AD03731AFF}"/>
          </ac:spMkLst>
        </pc:spChg>
        <pc:spChg chg="add del mod ord modVis">
          <ac:chgData name="ĐÀO TRANG" userId="361a03a9eef70802" providerId="LiveId" clId="{67B38E1A-7AE8-4165-B04B-7C3DC36CBB7C}" dt="2025-03-26T22:42:51.475" v="44899"/>
          <ac:spMkLst>
            <pc:docMk/>
            <pc:sldMasterMk cId="2653619937" sldId="2147483729"/>
            <ac:spMk id="88" creationId="{B906CD6F-0FB2-3963-0DCD-697C8A1ADDA8}"/>
          </ac:spMkLst>
        </pc:spChg>
        <pc:spChg chg="add del mod ord modVis">
          <ac:chgData name="ĐÀO TRANG" userId="361a03a9eef70802" providerId="LiveId" clId="{67B38E1A-7AE8-4165-B04B-7C3DC36CBB7C}" dt="2025-03-26T22:43:04.673" v="45080"/>
          <ac:spMkLst>
            <pc:docMk/>
            <pc:sldMasterMk cId="2653619937" sldId="2147483729"/>
            <ac:spMk id="89" creationId="{CCCC0FEB-3F24-B04C-BD1B-3DB79E9DD8D9}"/>
          </ac:spMkLst>
        </pc:spChg>
        <pc:spChg chg="add del mod ord modVis">
          <ac:chgData name="ĐÀO TRANG" userId="361a03a9eef70802" providerId="LiveId" clId="{67B38E1A-7AE8-4165-B04B-7C3DC36CBB7C}" dt="2025-03-26T22:43:17.973" v="45281"/>
          <ac:spMkLst>
            <pc:docMk/>
            <pc:sldMasterMk cId="2653619937" sldId="2147483729"/>
            <ac:spMk id="90" creationId="{B7CD7A39-6879-C858-2974-E358922B6BCB}"/>
          </ac:spMkLst>
        </pc:spChg>
        <pc:spChg chg="add del mod ord modVis">
          <ac:chgData name="ĐÀO TRANG" userId="361a03a9eef70802" providerId="LiveId" clId="{67B38E1A-7AE8-4165-B04B-7C3DC36CBB7C}" dt="2025-03-26T22:43:31.547" v="45463"/>
          <ac:spMkLst>
            <pc:docMk/>
            <pc:sldMasterMk cId="2653619937" sldId="2147483729"/>
            <ac:spMk id="91" creationId="{4BF2417D-A2BB-B231-08A1-5CC3B1CC7541}"/>
          </ac:spMkLst>
        </pc:spChg>
        <pc:spChg chg="add del mod ord modVis">
          <ac:chgData name="ĐÀO TRANG" userId="361a03a9eef70802" providerId="LiveId" clId="{67B38E1A-7AE8-4165-B04B-7C3DC36CBB7C}" dt="2025-03-26T22:44:33.505" v="45649"/>
          <ac:spMkLst>
            <pc:docMk/>
            <pc:sldMasterMk cId="2653619937" sldId="2147483729"/>
            <ac:spMk id="92" creationId="{5545B874-1BDE-DA63-DF05-9FAEBEDED6CA}"/>
          </ac:spMkLst>
        </pc:spChg>
        <pc:spChg chg="add del mod ord modVis">
          <ac:chgData name="ĐÀO TRANG" userId="361a03a9eef70802" providerId="LiveId" clId="{67B38E1A-7AE8-4165-B04B-7C3DC36CBB7C}" dt="2025-03-26T22:44:48.695" v="45832"/>
          <ac:spMkLst>
            <pc:docMk/>
            <pc:sldMasterMk cId="2653619937" sldId="2147483729"/>
            <ac:spMk id="93" creationId="{D1DB2D33-23FB-F164-4E3E-F657BB04937D}"/>
          </ac:spMkLst>
        </pc:spChg>
        <pc:spChg chg="add del mod ord modVis">
          <ac:chgData name="ĐÀO TRANG" userId="361a03a9eef70802" providerId="LiveId" clId="{67B38E1A-7AE8-4165-B04B-7C3DC36CBB7C}" dt="2025-03-26T22:45:34.544" v="46014"/>
          <ac:spMkLst>
            <pc:docMk/>
            <pc:sldMasterMk cId="2653619937" sldId="2147483729"/>
            <ac:spMk id="94" creationId="{EDD8D645-B891-D203-0380-F1098B02C456}"/>
          </ac:spMkLst>
        </pc:spChg>
        <pc:spChg chg="add del mod ord modVis">
          <ac:chgData name="ĐÀO TRANG" userId="361a03a9eef70802" providerId="LiveId" clId="{67B38E1A-7AE8-4165-B04B-7C3DC36CBB7C}" dt="2025-03-26T22:45:49.619" v="46196"/>
          <ac:spMkLst>
            <pc:docMk/>
            <pc:sldMasterMk cId="2653619937" sldId="2147483729"/>
            <ac:spMk id="95" creationId="{3C761A25-24EC-8892-33D1-D831EF4B9995}"/>
          </ac:spMkLst>
        </pc:spChg>
        <pc:spChg chg="add del mod ord modVis">
          <ac:chgData name="ĐÀO TRANG" userId="361a03a9eef70802" providerId="LiveId" clId="{67B38E1A-7AE8-4165-B04B-7C3DC36CBB7C}" dt="2025-03-26T22:47:54.139" v="46381"/>
          <ac:spMkLst>
            <pc:docMk/>
            <pc:sldMasterMk cId="2653619937" sldId="2147483729"/>
            <ac:spMk id="96" creationId="{C6C17BF1-4A7C-7D0E-509B-8A5684152012}"/>
          </ac:spMkLst>
        </pc:spChg>
        <pc:spChg chg="add del mod ord modVis">
          <ac:chgData name="ĐÀO TRANG" userId="361a03a9eef70802" providerId="LiveId" clId="{67B38E1A-7AE8-4165-B04B-7C3DC36CBB7C}" dt="2025-03-26T22:48:08.785" v="46569"/>
          <ac:spMkLst>
            <pc:docMk/>
            <pc:sldMasterMk cId="2653619937" sldId="2147483729"/>
            <ac:spMk id="97" creationId="{3C210561-A80F-D05A-B333-2FA5982E24DF}"/>
          </ac:spMkLst>
        </pc:spChg>
        <pc:spChg chg="add del mod ord modVis">
          <ac:chgData name="ĐÀO TRANG" userId="361a03a9eef70802" providerId="LiveId" clId="{67B38E1A-7AE8-4165-B04B-7C3DC36CBB7C}" dt="2025-03-26T22:48:22.374" v="46756"/>
          <ac:spMkLst>
            <pc:docMk/>
            <pc:sldMasterMk cId="2653619937" sldId="2147483729"/>
            <ac:spMk id="98" creationId="{2E684700-99AF-19B5-E821-CA981D3E4867}"/>
          </ac:spMkLst>
        </pc:spChg>
        <pc:spChg chg="add del mod ord modVis">
          <ac:chgData name="ĐÀO TRANG" userId="361a03a9eef70802" providerId="LiveId" clId="{67B38E1A-7AE8-4165-B04B-7C3DC36CBB7C}" dt="2025-03-26T22:48:40.906" v="46939"/>
          <ac:spMkLst>
            <pc:docMk/>
            <pc:sldMasterMk cId="2653619937" sldId="2147483729"/>
            <ac:spMk id="99" creationId="{19049E4C-B3C9-AFA8-374B-CF57E55929E7}"/>
          </ac:spMkLst>
        </pc:spChg>
        <pc:spChg chg="add del mod ord modVis">
          <ac:chgData name="ĐÀO TRANG" userId="361a03a9eef70802" providerId="LiveId" clId="{67B38E1A-7AE8-4165-B04B-7C3DC36CBB7C}" dt="2025-03-26T22:48:54.322" v="47125"/>
          <ac:spMkLst>
            <pc:docMk/>
            <pc:sldMasterMk cId="2653619937" sldId="2147483729"/>
            <ac:spMk id="100" creationId="{452CE4F1-20AF-2082-FDE2-8BDF2E3BA5CB}"/>
          </ac:spMkLst>
        </pc:spChg>
        <pc:spChg chg="add del mod ord modVis">
          <ac:chgData name="ĐÀO TRANG" userId="361a03a9eef70802" providerId="LiveId" clId="{67B38E1A-7AE8-4165-B04B-7C3DC36CBB7C}" dt="2025-03-26T22:49:07.727" v="47343"/>
          <ac:spMkLst>
            <pc:docMk/>
            <pc:sldMasterMk cId="2653619937" sldId="2147483729"/>
            <ac:spMk id="101" creationId="{CA09F7A9-6B94-82B2-FF60-45CB130DBFE0}"/>
          </ac:spMkLst>
        </pc:spChg>
        <pc:spChg chg="add del mod ord modVis">
          <ac:chgData name="ĐÀO TRANG" userId="361a03a9eef70802" providerId="LiveId" clId="{67B38E1A-7AE8-4165-B04B-7C3DC36CBB7C}" dt="2025-03-26T22:49:21.969" v="47542"/>
          <ac:spMkLst>
            <pc:docMk/>
            <pc:sldMasterMk cId="2653619937" sldId="2147483729"/>
            <ac:spMk id="102" creationId="{12CE6482-9CEC-6C26-82DA-B7A0D6AE293C}"/>
          </ac:spMkLst>
        </pc:spChg>
        <pc:spChg chg="add del mod ord modVis">
          <ac:chgData name="ĐÀO TRANG" userId="361a03a9eef70802" providerId="LiveId" clId="{67B38E1A-7AE8-4165-B04B-7C3DC36CBB7C}" dt="2025-03-26T22:49:36.549" v="47724"/>
          <ac:spMkLst>
            <pc:docMk/>
            <pc:sldMasterMk cId="2653619937" sldId="2147483729"/>
            <ac:spMk id="103" creationId="{E6EA66F1-FB41-8E43-3A6D-60A76DAE3B06}"/>
          </ac:spMkLst>
        </pc:spChg>
        <pc:spChg chg="add del mod ord modVis">
          <ac:chgData name="ĐÀO TRANG" userId="361a03a9eef70802" providerId="LiveId" clId="{67B38E1A-7AE8-4165-B04B-7C3DC36CBB7C}" dt="2025-03-26T22:49:50.369" v="47908"/>
          <ac:spMkLst>
            <pc:docMk/>
            <pc:sldMasterMk cId="2653619937" sldId="2147483729"/>
            <ac:spMk id="104" creationId="{35E63940-A7FD-A8E4-7FB5-F1550790B991}"/>
          </ac:spMkLst>
        </pc:spChg>
        <pc:spChg chg="add del mod ord modVis">
          <ac:chgData name="ĐÀO TRANG" userId="361a03a9eef70802" providerId="LiveId" clId="{67B38E1A-7AE8-4165-B04B-7C3DC36CBB7C}" dt="2025-03-26T22:50:03.684" v="48092"/>
          <ac:spMkLst>
            <pc:docMk/>
            <pc:sldMasterMk cId="2653619937" sldId="2147483729"/>
            <ac:spMk id="105" creationId="{0C2A5268-5CBF-AF2B-1014-32A7C657471A}"/>
          </ac:spMkLst>
        </pc:spChg>
        <pc:spChg chg="add del mod ord modVis">
          <ac:chgData name="ĐÀO TRANG" userId="361a03a9eef70802" providerId="LiveId" clId="{67B38E1A-7AE8-4165-B04B-7C3DC36CBB7C}" dt="2025-03-26T22:50:18.818" v="48281"/>
          <ac:spMkLst>
            <pc:docMk/>
            <pc:sldMasterMk cId="2653619937" sldId="2147483729"/>
            <ac:spMk id="106" creationId="{502221BA-BE46-AC80-F177-C9F96DE160EC}"/>
          </ac:spMkLst>
        </pc:spChg>
        <pc:spChg chg="add del mod ord modVis">
          <ac:chgData name="ĐÀO TRANG" userId="361a03a9eef70802" providerId="LiveId" clId="{67B38E1A-7AE8-4165-B04B-7C3DC36CBB7C}" dt="2025-03-26T22:50:33.435" v="48464"/>
          <ac:spMkLst>
            <pc:docMk/>
            <pc:sldMasterMk cId="2653619937" sldId="2147483729"/>
            <ac:spMk id="107" creationId="{39181354-ECC6-7D50-273C-F77D81E3A9BE}"/>
          </ac:spMkLst>
        </pc:spChg>
        <pc:spChg chg="add del mod ord modVis">
          <ac:chgData name="ĐÀO TRANG" userId="361a03a9eef70802" providerId="LiveId" clId="{67B38E1A-7AE8-4165-B04B-7C3DC36CBB7C}" dt="2025-03-26T22:51:00.641" v="48648"/>
          <ac:spMkLst>
            <pc:docMk/>
            <pc:sldMasterMk cId="2653619937" sldId="2147483729"/>
            <ac:spMk id="108" creationId="{66F3EC42-A0F6-4B44-F0FA-723E1EBF1280}"/>
          </ac:spMkLst>
        </pc:spChg>
        <pc:spChg chg="add del mod ord modVis">
          <ac:chgData name="ĐÀO TRANG" userId="361a03a9eef70802" providerId="LiveId" clId="{67B38E1A-7AE8-4165-B04B-7C3DC36CBB7C}" dt="2025-03-26T22:51:41.280" v="48830"/>
          <ac:spMkLst>
            <pc:docMk/>
            <pc:sldMasterMk cId="2653619937" sldId="2147483729"/>
            <ac:spMk id="109" creationId="{7AC2E3CB-77FC-A177-19E5-4CB04980086E}"/>
          </ac:spMkLst>
        </pc:spChg>
        <pc:spChg chg="add del mod ord modVis">
          <ac:chgData name="ĐÀO TRANG" userId="361a03a9eef70802" providerId="LiveId" clId="{67B38E1A-7AE8-4165-B04B-7C3DC36CBB7C}" dt="2025-03-26T22:56:52.943" v="49012"/>
          <ac:spMkLst>
            <pc:docMk/>
            <pc:sldMasterMk cId="2653619937" sldId="2147483729"/>
            <ac:spMk id="110" creationId="{B30980F3-8F33-C7FE-3A75-9895435B9872}"/>
          </ac:spMkLst>
        </pc:spChg>
        <pc:spChg chg="add del mod ord modVis">
          <ac:chgData name="ĐÀO TRANG" userId="361a03a9eef70802" providerId="LiveId" clId="{67B38E1A-7AE8-4165-B04B-7C3DC36CBB7C}" dt="2025-03-26T22:57:09.067" v="49195"/>
          <ac:spMkLst>
            <pc:docMk/>
            <pc:sldMasterMk cId="2653619937" sldId="2147483729"/>
            <ac:spMk id="111" creationId="{2968133A-9266-ED6E-0C37-A5938D852EB7}"/>
          </ac:spMkLst>
        </pc:spChg>
        <pc:spChg chg="add del mod ord modVis">
          <ac:chgData name="ĐÀO TRANG" userId="361a03a9eef70802" providerId="LiveId" clId="{67B38E1A-7AE8-4165-B04B-7C3DC36CBB7C}" dt="2025-03-26T22:57:22.595" v="49377"/>
          <ac:spMkLst>
            <pc:docMk/>
            <pc:sldMasterMk cId="2653619937" sldId="2147483729"/>
            <ac:spMk id="112" creationId="{ECD555E9-65D9-2EA6-5779-336E9A6AB881}"/>
          </ac:spMkLst>
        </pc:spChg>
        <pc:spChg chg="add del mod ord modVis">
          <ac:chgData name="ĐÀO TRANG" userId="361a03a9eef70802" providerId="LiveId" clId="{67B38E1A-7AE8-4165-B04B-7C3DC36CBB7C}" dt="2025-03-26T23:01:49.633" v="49560"/>
          <ac:spMkLst>
            <pc:docMk/>
            <pc:sldMasterMk cId="2653619937" sldId="2147483729"/>
            <ac:spMk id="113" creationId="{EB7CC42A-C58C-DE24-D864-F25541AD7E1D}"/>
          </ac:spMkLst>
        </pc:spChg>
        <pc:spChg chg="add del mod ord modVis">
          <ac:chgData name="ĐÀO TRANG" userId="361a03a9eef70802" providerId="LiveId" clId="{67B38E1A-7AE8-4165-B04B-7C3DC36CBB7C}" dt="2025-03-26T23:02:04.532" v="49750"/>
          <ac:spMkLst>
            <pc:docMk/>
            <pc:sldMasterMk cId="2653619937" sldId="2147483729"/>
            <ac:spMk id="114" creationId="{FE5083BF-7BBF-08ED-4EB8-D3A09E84517F}"/>
          </ac:spMkLst>
        </pc:spChg>
        <pc:spChg chg="add del mod ord modVis">
          <ac:chgData name="ĐÀO TRANG" userId="361a03a9eef70802" providerId="LiveId" clId="{67B38E1A-7AE8-4165-B04B-7C3DC36CBB7C}" dt="2025-03-26T23:02:18.038" v="49951"/>
          <ac:spMkLst>
            <pc:docMk/>
            <pc:sldMasterMk cId="2653619937" sldId="2147483729"/>
            <ac:spMk id="115" creationId="{59916256-F8D2-3762-FD88-507A9CE6E141}"/>
          </ac:spMkLst>
        </pc:spChg>
        <pc:spChg chg="add del mod ord modVis">
          <ac:chgData name="ĐÀO TRANG" userId="361a03a9eef70802" providerId="LiveId" clId="{67B38E1A-7AE8-4165-B04B-7C3DC36CBB7C}" dt="2025-03-26T23:02:31.689" v="50133"/>
          <ac:spMkLst>
            <pc:docMk/>
            <pc:sldMasterMk cId="2653619937" sldId="2147483729"/>
            <ac:spMk id="116" creationId="{00D5F046-24D9-6868-402F-D196593357A4}"/>
          </ac:spMkLst>
        </pc:spChg>
        <pc:spChg chg="add del mod ord modVis">
          <ac:chgData name="ĐÀO TRANG" userId="361a03a9eef70802" providerId="LiveId" clId="{67B38E1A-7AE8-4165-B04B-7C3DC36CBB7C}" dt="2025-03-26T23:03:21.955" v="50320"/>
          <ac:spMkLst>
            <pc:docMk/>
            <pc:sldMasterMk cId="2653619937" sldId="2147483729"/>
            <ac:spMk id="117" creationId="{324D6FC9-F07D-D215-A3F9-F853B881C59E}"/>
          </ac:spMkLst>
        </pc:spChg>
        <pc:spChg chg="add del mod ord modVis">
          <ac:chgData name="ĐÀO TRANG" userId="361a03a9eef70802" providerId="LiveId" clId="{67B38E1A-7AE8-4165-B04B-7C3DC36CBB7C}" dt="2025-03-26T23:03:37.248" v="50505"/>
          <ac:spMkLst>
            <pc:docMk/>
            <pc:sldMasterMk cId="2653619937" sldId="2147483729"/>
            <ac:spMk id="118" creationId="{C229C6A3-2BB5-9EEF-A473-19194E5DC417}"/>
          </ac:spMkLst>
        </pc:spChg>
        <pc:spChg chg="add del mod ord modVis">
          <ac:chgData name="ĐÀO TRANG" userId="361a03a9eef70802" providerId="LiveId" clId="{67B38E1A-7AE8-4165-B04B-7C3DC36CBB7C}" dt="2025-03-26T23:03:52.053" v="50690"/>
          <ac:spMkLst>
            <pc:docMk/>
            <pc:sldMasterMk cId="2653619937" sldId="2147483729"/>
            <ac:spMk id="119" creationId="{103486BD-F2DF-18D7-7037-7D47C705398B}"/>
          </ac:spMkLst>
        </pc:spChg>
        <pc:spChg chg="add del mod ord modVis">
          <ac:chgData name="ĐÀO TRANG" userId="361a03a9eef70802" providerId="LiveId" clId="{67B38E1A-7AE8-4165-B04B-7C3DC36CBB7C}" dt="2025-03-26T23:04:08.683" v="50878"/>
          <ac:spMkLst>
            <pc:docMk/>
            <pc:sldMasterMk cId="2653619937" sldId="2147483729"/>
            <ac:spMk id="120" creationId="{4A0F9F88-2730-EDCA-35D6-59825DB25A71}"/>
          </ac:spMkLst>
        </pc:spChg>
        <pc:spChg chg="add del mod ord modVis">
          <ac:chgData name="ĐÀO TRANG" userId="361a03a9eef70802" providerId="LiveId" clId="{67B38E1A-7AE8-4165-B04B-7C3DC36CBB7C}" dt="2025-03-26T23:05:09.706" v="51060"/>
          <ac:spMkLst>
            <pc:docMk/>
            <pc:sldMasterMk cId="2653619937" sldId="2147483729"/>
            <ac:spMk id="121" creationId="{00A69376-8AF8-BCD4-DBAF-27C531D67280}"/>
          </ac:spMkLst>
        </pc:spChg>
        <pc:spChg chg="add del mod ord modVis">
          <ac:chgData name="ĐÀO TRANG" userId="361a03a9eef70802" providerId="LiveId" clId="{67B38E1A-7AE8-4165-B04B-7C3DC36CBB7C}" dt="2025-03-26T23:09:52.969" v="51241"/>
          <ac:spMkLst>
            <pc:docMk/>
            <pc:sldMasterMk cId="2653619937" sldId="2147483729"/>
            <ac:spMk id="122" creationId="{4F0AA39E-220F-6311-4310-EBE321675F0F}"/>
          </ac:spMkLst>
        </pc:spChg>
        <pc:spChg chg="add del mod ord modVis">
          <ac:chgData name="ĐÀO TRANG" userId="361a03a9eef70802" providerId="LiveId" clId="{67B38E1A-7AE8-4165-B04B-7C3DC36CBB7C}" dt="2025-03-26T23:13:53.196" v="51468"/>
          <ac:spMkLst>
            <pc:docMk/>
            <pc:sldMasterMk cId="2653619937" sldId="2147483729"/>
            <ac:spMk id="123" creationId="{F93206D0-AC34-3723-750E-4732443EE216}"/>
          </ac:spMkLst>
        </pc:spChg>
        <pc:spChg chg="add del mod ord modVis">
          <ac:chgData name="ĐÀO TRANG" userId="361a03a9eef70802" providerId="LiveId" clId="{67B38E1A-7AE8-4165-B04B-7C3DC36CBB7C}" dt="2025-03-26T23:14:07.014" v="51692"/>
          <ac:spMkLst>
            <pc:docMk/>
            <pc:sldMasterMk cId="2653619937" sldId="2147483729"/>
            <ac:spMk id="124" creationId="{3C4524EA-BE43-C0C7-F15E-AF698169EF4C}"/>
          </ac:spMkLst>
        </pc:spChg>
        <pc:spChg chg="add del mod ord modVis">
          <ac:chgData name="ĐÀO TRANG" userId="361a03a9eef70802" providerId="LiveId" clId="{67B38E1A-7AE8-4165-B04B-7C3DC36CBB7C}" dt="2025-03-26T23:14:21.051" v="51917"/>
          <ac:spMkLst>
            <pc:docMk/>
            <pc:sldMasterMk cId="2653619937" sldId="2147483729"/>
            <ac:spMk id="125" creationId="{D908A03B-E8F6-CC19-3A03-15C747B08BAB}"/>
          </ac:spMkLst>
        </pc:spChg>
        <pc:spChg chg="add del mod ord modVis">
          <ac:chgData name="ĐÀO TRANG" userId="361a03a9eef70802" providerId="LiveId" clId="{67B38E1A-7AE8-4165-B04B-7C3DC36CBB7C}" dt="2025-03-26T23:14:34.692" v="52145"/>
          <ac:spMkLst>
            <pc:docMk/>
            <pc:sldMasterMk cId="2653619937" sldId="2147483729"/>
            <ac:spMk id="126" creationId="{0DC74314-4D32-FCF1-C54C-5E4DE94B3267}"/>
          </ac:spMkLst>
        </pc:spChg>
        <pc:spChg chg="add del mod ord modVis">
          <ac:chgData name="ĐÀO TRANG" userId="361a03a9eef70802" providerId="LiveId" clId="{67B38E1A-7AE8-4165-B04B-7C3DC36CBB7C}" dt="2025-03-26T23:15:05.246" v="52369"/>
          <ac:spMkLst>
            <pc:docMk/>
            <pc:sldMasterMk cId="2653619937" sldId="2147483729"/>
            <ac:spMk id="127" creationId="{E898E5D0-A331-6E48-18F5-459C959E241D}"/>
          </ac:spMkLst>
        </pc:spChg>
        <pc:spChg chg="add del mod ord modVis">
          <ac:chgData name="ĐÀO TRANG" userId="361a03a9eef70802" providerId="LiveId" clId="{67B38E1A-7AE8-4165-B04B-7C3DC36CBB7C}" dt="2025-03-26T23:15:18.829" v="52600"/>
          <ac:spMkLst>
            <pc:docMk/>
            <pc:sldMasterMk cId="2653619937" sldId="2147483729"/>
            <ac:spMk id="128" creationId="{0D25DB2C-5670-48BC-4157-0ACED51B919B}"/>
          </ac:spMkLst>
        </pc:spChg>
        <pc:spChg chg="add del mod ord modVis">
          <ac:chgData name="ĐÀO TRANG" userId="361a03a9eef70802" providerId="LiveId" clId="{67B38E1A-7AE8-4165-B04B-7C3DC36CBB7C}" dt="2025-03-26T23:15:32.365" v="52829"/>
          <ac:spMkLst>
            <pc:docMk/>
            <pc:sldMasterMk cId="2653619937" sldId="2147483729"/>
            <ac:spMk id="129" creationId="{5C096AA8-AD66-A248-41C7-265C4E24A977}"/>
          </ac:spMkLst>
        </pc:spChg>
        <pc:spChg chg="add del mod ord modVis">
          <ac:chgData name="ĐÀO TRANG" userId="361a03a9eef70802" providerId="LiveId" clId="{67B38E1A-7AE8-4165-B04B-7C3DC36CBB7C}" dt="2025-03-26T23:15:45.902" v="53054"/>
          <ac:spMkLst>
            <pc:docMk/>
            <pc:sldMasterMk cId="2653619937" sldId="2147483729"/>
            <ac:spMk id="130" creationId="{416A8BA3-C646-7923-DBB5-FEE40F100EB1}"/>
          </ac:spMkLst>
        </pc:spChg>
        <pc:spChg chg="add del mod ord modVis">
          <ac:chgData name="ĐÀO TRANG" userId="361a03a9eef70802" providerId="LiveId" clId="{67B38E1A-7AE8-4165-B04B-7C3DC36CBB7C}" dt="2025-03-26T23:15:59.453" v="53317"/>
          <ac:spMkLst>
            <pc:docMk/>
            <pc:sldMasterMk cId="2653619937" sldId="2147483729"/>
            <ac:spMk id="131" creationId="{9E978B87-F94F-9440-D9F4-93EF517E2D7B}"/>
          </ac:spMkLst>
        </pc:spChg>
        <pc:spChg chg="add del mod ord modVis">
          <ac:chgData name="ĐÀO TRANG" userId="361a03a9eef70802" providerId="LiveId" clId="{67B38E1A-7AE8-4165-B04B-7C3DC36CBB7C}" dt="2025-03-26T23:16:13.122" v="53592"/>
          <ac:spMkLst>
            <pc:docMk/>
            <pc:sldMasterMk cId="2653619937" sldId="2147483729"/>
            <ac:spMk id="132" creationId="{C659F12A-3CCD-79EE-EFF9-F48121B97F8B}"/>
          </ac:spMkLst>
        </pc:spChg>
        <pc:spChg chg="add del mod ord modVis">
          <ac:chgData name="ĐÀO TRANG" userId="361a03a9eef70802" providerId="LiveId" clId="{67B38E1A-7AE8-4165-B04B-7C3DC36CBB7C}" dt="2025-03-26T23:16:26.717" v="53851"/>
          <ac:spMkLst>
            <pc:docMk/>
            <pc:sldMasterMk cId="2653619937" sldId="2147483729"/>
            <ac:spMk id="133" creationId="{D1FB2C24-4366-1A3B-2DD4-ABDBBD88E202}"/>
          </ac:spMkLst>
        </pc:spChg>
        <pc:spChg chg="add del mod ord modVis">
          <ac:chgData name="ĐÀO TRANG" userId="361a03a9eef70802" providerId="LiveId" clId="{67B38E1A-7AE8-4165-B04B-7C3DC36CBB7C}" dt="2025-03-26T23:16:40.330" v="54115"/>
          <ac:spMkLst>
            <pc:docMk/>
            <pc:sldMasterMk cId="2653619937" sldId="2147483729"/>
            <ac:spMk id="134" creationId="{2E184955-F8F3-4EFC-F948-77DEFB67D7F5}"/>
          </ac:spMkLst>
        </pc:spChg>
        <pc:spChg chg="add del mod ord modVis">
          <ac:chgData name="ĐÀO TRANG" userId="361a03a9eef70802" providerId="LiveId" clId="{67B38E1A-7AE8-4165-B04B-7C3DC36CBB7C}" dt="2025-03-26T23:16:54.494" v="54373"/>
          <ac:spMkLst>
            <pc:docMk/>
            <pc:sldMasterMk cId="2653619937" sldId="2147483729"/>
            <ac:spMk id="135" creationId="{509BA885-F0DF-48D1-B3DA-5D128B6052C3}"/>
          </ac:spMkLst>
        </pc:spChg>
        <pc:spChg chg="add del mod ord modVis">
          <ac:chgData name="ĐÀO TRANG" userId="361a03a9eef70802" providerId="LiveId" clId="{67B38E1A-7AE8-4165-B04B-7C3DC36CBB7C}" dt="2025-03-26T23:17:56.233" v="54602"/>
          <ac:spMkLst>
            <pc:docMk/>
            <pc:sldMasterMk cId="2653619937" sldId="2147483729"/>
            <ac:spMk id="136" creationId="{ACEFD840-2E6C-ADF8-08AF-9425A821C54B}"/>
          </ac:spMkLst>
        </pc:spChg>
        <pc:spChg chg="add del mod ord modVis">
          <ac:chgData name="ĐÀO TRANG" userId="361a03a9eef70802" providerId="LiveId" clId="{67B38E1A-7AE8-4165-B04B-7C3DC36CBB7C}" dt="2025-03-26T23:18:11.071" v="54831"/>
          <ac:spMkLst>
            <pc:docMk/>
            <pc:sldMasterMk cId="2653619937" sldId="2147483729"/>
            <ac:spMk id="137" creationId="{7B84A174-DCB3-A2DC-04F9-EB72E3B4F5F9}"/>
          </ac:spMkLst>
        </pc:spChg>
        <pc:spChg chg="add del mod ord modVis">
          <ac:chgData name="ĐÀO TRANG" userId="361a03a9eef70802" providerId="LiveId" clId="{67B38E1A-7AE8-4165-B04B-7C3DC36CBB7C}" dt="2025-03-26T23:18:25.350" v="55056"/>
          <ac:spMkLst>
            <pc:docMk/>
            <pc:sldMasterMk cId="2653619937" sldId="2147483729"/>
            <ac:spMk id="138" creationId="{6377400B-AF8E-29CF-11F3-CCAA224B395D}"/>
          </ac:spMkLst>
        </pc:spChg>
        <pc:spChg chg="add del mod ord modVis">
          <ac:chgData name="ĐÀO TRANG" userId="361a03a9eef70802" providerId="LiveId" clId="{67B38E1A-7AE8-4165-B04B-7C3DC36CBB7C}" dt="2025-03-26T23:18:39.993" v="55280"/>
          <ac:spMkLst>
            <pc:docMk/>
            <pc:sldMasterMk cId="2653619937" sldId="2147483729"/>
            <ac:spMk id="139" creationId="{3BC2DAEA-EA1B-0EB4-3D9F-DC8EC36296AB}"/>
          </ac:spMkLst>
        </pc:spChg>
        <pc:spChg chg="add del mod ord modVis">
          <ac:chgData name="ĐÀO TRANG" userId="361a03a9eef70802" providerId="LiveId" clId="{67B38E1A-7AE8-4165-B04B-7C3DC36CBB7C}" dt="2025-03-26T23:18:53.643" v="55504"/>
          <ac:spMkLst>
            <pc:docMk/>
            <pc:sldMasterMk cId="2653619937" sldId="2147483729"/>
            <ac:spMk id="140" creationId="{6663428D-E354-C61B-8427-9A8CAE558030}"/>
          </ac:spMkLst>
        </pc:spChg>
        <pc:spChg chg="add del mod ord modVis">
          <ac:chgData name="ĐÀO TRANG" userId="361a03a9eef70802" providerId="LiveId" clId="{67B38E1A-7AE8-4165-B04B-7C3DC36CBB7C}" dt="2025-03-26T23:19:23.750" v="55728"/>
          <ac:spMkLst>
            <pc:docMk/>
            <pc:sldMasterMk cId="2653619937" sldId="2147483729"/>
            <ac:spMk id="141" creationId="{AE37D177-B047-1A1E-2184-ED4C704B5C92}"/>
          </ac:spMkLst>
        </pc:spChg>
        <pc:spChg chg="add del mod ord modVis">
          <ac:chgData name="ĐÀO TRANG" userId="361a03a9eef70802" providerId="LiveId" clId="{67B38E1A-7AE8-4165-B04B-7C3DC36CBB7C}" dt="2025-03-26T23:20:50.814" v="55954"/>
          <ac:spMkLst>
            <pc:docMk/>
            <pc:sldMasterMk cId="2653619937" sldId="2147483729"/>
            <ac:spMk id="142" creationId="{5489F2C7-D9A6-D5E7-9266-8677A432F79E}"/>
          </ac:spMkLst>
        </pc:spChg>
        <pc:spChg chg="add del mod ord modVis">
          <ac:chgData name="ĐÀO TRANG" userId="361a03a9eef70802" providerId="LiveId" clId="{67B38E1A-7AE8-4165-B04B-7C3DC36CBB7C}" dt="2025-03-26T23:40:38.335" v="56177"/>
          <ac:spMkLst>
            <pc:docMk/>
            <pc:sldMasterMk cId="2653619937" sldId="2147483729"/>
            <ac:spMk id="143" creationId="{1C6E145C-2439-F7AA-BDE3-8BE5E8F4C889}"/>
          </ac:spMkLst>
        </pc:spChg>
        <pc:spChg chg="add del mod ord modVis">
          <ac:chgData name="ĐÀO TRANG" userId="361a03a9eef70802" providerId="LiveId" clId="{67B38E1A-7AE8-4165-B04B-7C3DC36CBB7C}" dt="2025-03-26T23:41:11.243" v="56480"/>
          <ac:spMkLst>
            <pc:docMk/>
            <pc:sldMasterMk cId="2653619937" sldId="2147483729"/>
            <ac:spMk id="144" creationId="{1555917A-1F43-F5B0-AB9A-013180B03BA7}"/>
          </ac:spMkLst>
        </pc:spChg>
        <pc:spChg chg="add del mod ord modVis">
          <ac:chgData name="ĐÀO TRANG" userId="361a03a9eef70802" providerId="LiveId" clId="{67B38E1A-7AE8-4165-B04B-7C3DC36CBB7C}" dt="2025-03-26T23:41:25.750" v="56756"/>
          <ac:spMkLst>
            <pc:docMk/>
            <pc:sldMasterMk cId="2653619937" sldId="2147483729"/>
            <ac:spMk id="145" creationId="{2991284D-FF03-B590-C719-F7B1746D8891}"/>
          </ac:spMkLst>
        </pc:spChg>
        <pc:spChg chg="add del mod ord modVis">
          <ac:chgData name="ĐÀO TRANG" userId="361a03a9eef70802" providerId="LiveId" clId="{67B38E1A-7AE8-4165-B04B-7C3DC36CBB7C}" dt="2025-03-26T23:41:53.264" v="57039"/>
          <ac:spMkLst>
            <pc:docMk/>
            <pc:sldMasterMk cId="2653619937" sldId="2147483729"/>
            <ac:spMk id="146" creationId="{0613B639-C790-95AA-0EFF-CB28D2881A39}"/>
          </ac:spMkLst>
        </pc:spChg>
        <pc:spChg chg="add del mod ord modVis">
          <ac:chgData name="ĐÀO TRANG" userId="361a03a9eef70802" providerId="LiveId" clId="{67B38E1A-7AE8-4165-B04B-7C3DC36CBB7C}" dt="2025-03-26T23:42:07.782" v="57289"/>
          <ac:spMkLst>
            <pc:docMk/>
            <pc:sldMasterMk cId="2653619937" sldId="2147483729"/>
            <ac:spMk id="147" creationId="{535753DF-CBF4-B511-CB49-770C2C74BB24}"/>
          </ac:spMkLst>
        </pc:spChg>
        <pc:spChg chg="add del mod ord modVis">
          <ac:chgData name="ĐÀO TRANG" userId="361a03a9eef70802" providerId="LiveId" clId="{67B38E1A-7AE8-4165-B04B-7C3DC36CBB7C}" dt="2025-03-26T23:42:22.322" v="57591"/>
          <ac:spMkLst>
            <pc:docMk/>
            <pc:sldMasterMk cId="2653619937" sldId="2147483729"/>
            <ac:spMk id="148" creationId="{439CB41C-E3D3-2849-3A3A-4833BE6991EB}"/>
          </ac:spMkLst>
        </pc:spChg>
        <pc:spChg chg="add del mod ord modVis">
          <ac:chgData name="ĐÀO TRANG" userId="361a03a9eef70802" providerId="LiveId" clId="{67B38E1A-7AE8-4165-B04B-7C3DC36CBB7C}" dt="2025-03-26T23:42:35.764" v="57914"/>
          <ac:spMkLst>
            <pc:docMk/>
            <pc:sldMasterMk cId="2653619937" sldId="2147483729"/>
            <ac:spMk id="149" creationId="{C1A48286-7802-3471-AD85-F181EF82FE5B}"/>
          </ac:spMkLst>
        </pc:spChg>
        <pc:spChg chg="add del mod ord modVis">
          <ac:chgData name="ĐÀO TRANG" userId="361a03a9eef70802" providerId="LiveId" clId="{67B38E1A-7AE8-4165-B04B-7C3DC36CBB7C}" dt="2025-03-26T23:42:50.094" v="58231"/>
          <ac:spMkLst>
            <pc:docMk/>
            <pc:sldMasterMk cId="2653619937" sldId="2147483729"/>
            <ac:spMk id="150" creationId="{CD12163F-C0BD-1FBC-E174-0BF5878626EE}"/>
          </ac:spMkLst>
        </pc:spChg>
        <pc:spChg chg="add del mod ord modVis">
          <ac:chgData name="ĐÀO TRANG" userId="361a03a9eef70802" providerId="LiveId" clId="{67B38E1A-7AE8-4165-B04B-7C3DC36CBB7C}" dt="2025-03-26T23:43:03.755" v="58566"/>
          <ac:spMkLst>
            <pc:docMk/>
            <pc:sldMasterMk cId="2653619937" sldId="2147483729"/>
            <ac:spMk id="151" creationId="{5187CA8B-FEC1-13AB-6201-B3E0C1C0E3EB}"/>
          </ac:spMkLst>
        </pc:spChg>
        <pc:spChg chg="add del mod ord modVis">
          <ac:chgData name="ĐÀO TRANG" userId="361a03a9eef70802" providerId="LiveId" clId="{67B38E1A-7AE8-4165-B04B-7C3DC36CBB7C}" dt="2025-03-26T23:43:17.250" v="58861"/>
          <ac:spMkLst>
            <pc:docMk/>
            <pc:sldMasterMk cId="2653619937" sldId="2147483729"/>
            <ac:spMk id="152" creationId="{0DE51F0E-FE65-7612-115C-A857F68CFCFB}"/>
          </ac:spMkLst>
        </pc:spChg>
        <pc:spChg chg="add del mod ord modVis">
          <ac:chgData name="ĐÀO TRANG" userId="361a03a9eef70802" providerId="LiveId" clId="{67B38E1A-7AE8-4165-B04B-7C3DC36CBB7C}" dt="2025-03-26T23:43:44.974" v="59143"/>
          <ac:spMkLst>
            <pc:docMk/>
            <pc:sldMasterMk cId="2653619937" sldId="2147483729"/>
            <ac:spMk id="153" creationId="{34618724-6E04-C304-3E23-45B6503BC1AF}"/>
          </ac:spMkLst>
        </pc:spChg>
        <pc:spChg chg="add del mod ord modVis">
          <ac:chgData name="ĐÀO TRANG" userId="361a03a9eef70802" providerId="LiveId" clId="{67B38E1A-7AE8-4165-B04B-7C3DC36CBB7C}" dt="2025-03-26T23:43:58.489" v="59475"/>
          <ac:spMkLst>
            <pc:docMk/>
            <pc:sldMasterMk cId="2653619937" sldId="2147483729"/>
            <ac:spMk id="154" creationId="{AF97B38E-C042-EB9E-47FA-DDD1D123119C}"/>
          </ac:spMkLst>
        </pc:spChg>
        <pc:spChg chg="add del mod ord modVis">
          <ac:chgData name="ĐÀO TRANG" userId="361a03a9eef70802" providerId="LiveId" clId="{67B38E1A-7AE8-4165-B04B-7C3DC36CBB7C}" dt="2025-03-26T23:44:28.490" v="59733"/>
          <ac:spMkLst>
            <pc:docMk/>
            <pc:sldMasterMk cId="2653619937" sldId="2147483729"/>
            <ac:spMk id="155" creationId="{EFDEA06F-18C2-74E4-872E-E654B15A7AAB}"/>
          </ac:spMkLst>
        </pc:spChg>
        <pc:spChg chg="add del mod ord modVis">
          <ac:chgData name="ĐÀO TRANG" userId="361a03a9eef70802" providerId="LiveId" clId="{67B38E1A-7AE8-4165-B04B-7C3DC36CBB7C}" dt="2025-03-26T23:44:43.253" v="59992"/>
          <ac:spMkLst>
            <pc:docMk/>
            <pc:sldMasterMk cId="2653619937" sldId="2147483729"/>
            <ac:spMk id="156" creationId="{B3234F9B-24ED-B3C1-EAFD-4EF8F6B4F546}"/>
          </ac:spMkLst>
        </pc:spChg>
        <pc:spChg chg="add del mod ord modVis">
          <ac:chgData name="ĐÀO TRANG" userId="361a03a9eef70802" providerId="LiveId" clId="{67B38E1A-7AE8-4165-B04B-7C3DC36CBB7C}" dt="2025-03-26T23:44:56.720" v="60250"/>
          <ac:spMkLst>
            <pc:docMk/>
            <pc:sldMasterMk cId="2653619937" sldId="2147483729"/>
            <ac:spMk id="157" creationId="{96D668EC-99D8-01F3-5D82-728403F03FE7}"/>
          </ac:spMkLst>
        </pc:spChg>
        <pc:spChg chg="add del mod ord modVis">
          <ac:chgData name="ĐÀO TRANG" userId="361a03a9eef70802" providerId="LiveId" clId="{67B38E1A-7AE8-4165-B04B-7C3DC36CBB7C}" dt="2025-03-26T23:45:10.679" v="60507"/>
          <ac:spMkLst>
            <pc:docMk/>
            <pc:sldMasterMk cId="2653619937" sldId="2147483729"/>
            <ac:spMk id="158" creationId="{D9191789-5F4C-4D12-166C-560CD590E67F}"/>
          </ac:spMkLst>
        </pc:spChg>
        <pc:spChg chg="add del mod ord modVis">
          <ac:chgData name="ĐÀO TRANG" userId="361a03a9eef70802" providerId="LiveId" clId="{67B38E1A-7AE8-4165-B04B-7C3DC36CBB7C}" dt="2025-03-26T23:52:03.303" v="60763"/>
          <ac:spMkLst>
            <pc:docMk/>
            <pc:sldMasterMk cId="2653619937" sldId="2147483729"/>
            <ac:spMk id="159" creationId="{07252A2E-A54C-8557-F97E-47D8B9EB9192}"/>
          </ac:spMkLst>
        </pc:spChg>
        <pc:spChg chg="add del mod ord modVis">
          <ac:chgData name="ĐÀO TRANG" userId="361a03a9eef70802" providerId="LiveId" clId="{67B38E1A-7AE8-4165-B04B-7C3DC36CBB7C}" dt="2025-03-26T23:52:14.568" v="61019"/>
          <ac:spMkLst>
            <pc:docMk/>
            <pc:sldMasterMk cId="2653619937" sldId="2147483729"/>
            <ac:spMk id="160" creationId="{86A07329-FFCA-BE7B-A795-3316E70141AA}"/>
          </ac:spMkLst>
        </pc:spChg>
        <pc:spChg chg="add del mod ord modVis">
          <ac:chgData name="ĐÀO TRANG" userId="361a03a9eef70802" providerId="LiveId" clId="{67B38E1A-7AE8-4165-B04B-7C3DC36CBB7C}" dt="2025-03-26T23:57:38.623" v="61277"/>
          <ac:spMkLst>
            <pc:docMk/>
            <pc:sldMasterMk cId="2653619937" sldId="2147483729"/>
            <ac:spMk id="161" creationId="{3A497898-4F81-E0AF-EAF6-D6BB722EB9FC}"/>
          </ac:spMkLst>
        </pc:spChg>
        <pc:spChg chg="add del mod ord modVis">
          <ac:chgData name="ĐÀO TRANG" userId="361a03a9eef70802" providerId="LiveId" clId="{67B38E1A-7AE8-4165-B04B-7C3DC36CBB7C}" dt="2025-03-26T23:58:59.086" v="61536" actId="478"/>
          <ac:spMkLst>
            <pc:docMk/>
            <pc:sldMasterMk cId="2653619937" sldId="2147483729"/>
            <ac:spMk id="162" creationId="{FCCCB72E-8D8B-B88D-59D8-CBD37B733E89}"/>
          </ac:spMkLst>
        </pc:spChg>
        <pc:spChg chg="del mod ord modVis">
          <ac:chgData name="ĐÀO TRANG" userId="361a03a9eef70802" providerId="LiveId" clId="{67B38E1A-7AE8-4165-B04B-7C3DC36CBB7C}" dt="2025-03-26T23:59:09.730" v="61719"/>
          <ac:spMkLst>
            <pc:docMk/>
            <pc:sldMasterMk cId="2653619937" sldId="2147483729"/>
            <ac:spMk id="163" creationId="{363943CC-0F3C-F268-16D6-F578FF18E024}"/>
          </ac:spMkLst>
        </pc:spChg>
        <pc:spChg chg="add del mod ord modVis">
          <ac:chgData name="ĐÀO TRANG" userId="361a03a9eef70802" providerId="LiveId" clId="{67B38E1A-7AE8-4165-B04B-7C3DC36CBB7C}" dt="2025-03-27T00:00:38.298" v="62033"/>
          <ac:spMkLst>
            <pc:docMk/>
            <pc:sldMasterMk cId="2653619937" sldId="2147483729"/>
            <ac:spMk id="164" creationId="{21FD218F-B0D0-54B4-414F-6D3734DFA04C}"/>
          </ac:spMkLst>
        </pc:spChg>
        <pc:spChg chg="add del mod ord modVis">
          <ac:chgData name="ĐÀO TRANG" userId="361a03a9eef70802" providerId="LiveId" clId="{67B38E1A-7AE8-4165-B04B-7C3DC36CBB7C}" dt="2025-03-27T00:00:52.978" v="62359"/>
          <ac:spMkLst>
            <pc:docMk/>
            <pc:sldMasterMk cId="2653619937" sldId="2147483729"/>
            <ac:spMk id="165" creationId="{FEC8FC7F-ED4D-63C7-A1F1-50EB20407882}"/>
          </ac:spMkLst>
        </pc:spChg>
        <pc:spChg chg="add del mod ord modVis">
          <ac:chgData name="ĐÀO TRANG" userId="361a03a9eef70802" providerId="LiveId" clId="{67B38E1A-7AE8-4165-B04B-7C3DC36CBB7C}" dt="2025-03-27T00:01:07.427" v="62691"/>
          <ac:spMkLst>
            <pc:docMk/>
            <pc:sldMasterMk cId="2653619937" sldId="2147483729"/>
            <ac:spMk id="166" creationId="{63D0A856-364A-295D-FCB0-B52A0AEA1D89}"/>
          </ac:spMkLst>
        </pc:spChg>
        <pc:spChg chg="add del mod ord modVis">
          <ac:chgData name="ĐÀO TRANG" userId="361a03a9eef70802" providerId="LiveId" clId="{67B38E1A-7AE8-4165-B04B-7C3DC36CBB7C}" dt="2025-03-27T00:01:21.996" v="63066"/>
          <ac:spMkLst>
            <pc:docMk/>
            <pc:sldMasterMk cId="2653619937" sldId="2147483729"/>
            <ac:spMk id="167" creationId="{CC350F21-B3CA-2CD5-DE26-A6975F1F312B}"/>
          </ac:spMkLst>
        </pc:spChg>
        <pc:spChg chg="add del mod ord modVis">
          <ac:chgData name="ĐÀO TRANG" userId="361a03a9eef70802" providerId="LiveId" clId="{67B38E1A-7AE8-4165-B04B-7C3DC36CBB7C}" dt="2025-03-27T00:01:36.505" v="63416"/>
          <ac:spMkLst>
            <pc:docMk/>
            <pc:sldMasterMk cId="2653619937" sldId="2147483729"/>
            <ac:spMk id="168" creationId="{758B9737-AE1E-A7E4-CBA1-F32DB042C115}"/>
          </ac:spMkLst>
        </pc:spChg>
        <pc:spChg chg="add del mod ord modVis">
          <ac:chgData name="ĐÀO TRANG" userId="361a03a9eef70802" providerId="LiveId" clId="{67B38E1A-7AE8-4165-B04B-7C3DC36CBB7C}" dt="2025-03-27T00:01:51.034" v="63734"/>
          <ac:spMkLst>
            <pc:docMk/>
            <pc:sldMasterMk cId="2653619937" sldId="2147483729"/>
            <ac:spMk id="169" creationId="{976DA0FE-8EC8-7949-301F-3EBD2D6400A4}"/>
          </ac:spMkLst>
        </pc:spChg>
        <pc:spChg chg="add del mod ord modVis">
          <ac:chgData name="ĐÀO TRANG" userId="361a03a9eef70802" providerId="LiveId" clId="{67B38E1A-7AE8-4165-B04B-7C3DC36CBB7C}" dt="2025-03-27T00:02:06.474" v="64047"/>
          <ac:spMkLst>
            <pc:docMk/>
            <pc:sldMasterMk cId="2653619937" sldId="2147483729"/>
            <ac:spMk id="170" creationId="{277A4293-7BBF-35EA-ACEF-51C4FBF8D36D}"/>
          </ac:spMkLst>
        </pc:spChg>
        <pc:spChg chg="add del mod ord modVis">
          <ac:chgData name="ĐÀO TRANG" userId="361a03a9eef70802" providerId="LiveId" clId="{67B38E1A-7AE8-4165-B04B-7C3DC36CBB7C}" dt="2025-03-27T00:02:21.417" v="64375"/>
          <ac:spMkLst>
            <pc:docMk/>
            <pc:sldMasterMk cId="2653619937" sldId="2147483729"/>
            <ac:spMk id="171" creationId="{2ECBC9A9-3AC5-D7DF-01AA-B1C4C5B1CF44}"/>
          </ac:spMkLst>
        </pc:spChg>
        <pc:spChg chg="add del mod ord modVis">
          <ac:chgData name="ĐÀO TRANG" userId="361a03a9eef70802" providerId="LiveId" clId="{67B38E1A-7AE8-4165-B04B-7C3DC36CBB7C}" dt="2025-03-27T00:04:06.972" v="64685"/>
          <ac:spMkLst>
            <pc:docMk/>
            <pc:sldMasterMk cId="2653619937" sldId="2147483729"/>
            <ac:spMk id="172" creationId="{38947D2A-9F36-1EAD-9D4F-FA5109FD74F1}"/>
          </ac:spMkLst>
        </pc:spChg>
        <pc:spChg chg="add del mod ord modVis">
          <ac:chgData name="ĐÀO TRANG" userId="361a03a9eef70802" providerId="LiveId" clId="{67B38E1A-7AE8-4165-B04B-7C3DC36CBB7C}" dt="2025-03-27T00:04:21.727" v="64996"/>
          <ac:spMkLst>
            <pc:docMk/>
            <pc:sldMasterMk cId="2653619937" sldId="2147483729"/>
            <ac:spMk id="173" creationId="{E64618A0-FDC1-A572-0575-8724410ED62E}"/>
          </ac:spMkLst>
        </pc:spChg>
        <pc:spChg chg="add del mod ord modVis">
          <ac:chgData name="ĐÀO TRANG" userId="361a03a9eef70802" providerId="LiveId" clId="{67B38E1A-7AE8-4165-B04B-7C3DC36CBB7C}" dt="2025-03-27T00:04:36.217" v="65309"/>
          <ac:spMkLst>
            <pc:docMk/>
            <pc:sldMasterMk cId="2653619937" sldId="2147483729"/>
            <ac:spMk id="174" creationId="{605E9E1D-E57B-03A1-9D74-F8244CDF025E}"/>
          </ac:spMkLst>
        </pc:spChg>
        <pc:spChg chg="add del mod ord modVis">
          <ac:chgData name="ĐÀO TRANG" userId="361a03a9eef70802" providerId="LiveId" clId="{67B38E1A-7AE8-4165-B04B-7C3DC36CBB7C}" dt="2025-03-27T00:04:51.081" v="65620"/>
          <ac:spMkLst>
            <pc:docMk/>
            <pc:sldMasterMk cId="2653619937" sldId="2147483729"/>
            <ac:spMk id="175" creationId="{92C2E2E3-C769-10FA-2AD1-32B23C275FD7}"/>
          </ac:spMkLst>
        </pc:spChg>
        <pc:spChg chg="add del mod ord modVis">
          <ac:chgData name="ĐÀO TRANG" userId="361a03a9eef70802" providerId="LiveId" clId="{67B38E1A-7AE8-4165-B04B-7C3DC36CBB7C}" dt="2025-03-27T00:05:05.780" v="65931"/>
          <ac:spMkLst>
            <pc:docMk/>
            <pc:sldMasterMk cId="2653619937" sldId="2147483729"/>
            <ac:spMk id="176" creationId="{64594D4E-A310-8206-7DAF-C19B6137E617}"/>
          </ac:spMkLst>
        </pc:spChg>
        <pc:spChg chg="add del mod ord modVis">
          <ac:chgData name="ĐÀO TRANG" userId="361a03a9eef70802" providerId="LiveId" clId="{67B38E1A-7AE8-4165-B04B-7C3DC36CBB7C}" dt="2025-03-27T00:05:21.944" v="66241"/>
          <ac:spMkLst>
            <pc:docMk/>
            <pc:sldMasterMk cId="2653619937" sldId="2147483729"/>
            <ac:spMk id="177" creationId="{B17F22DA-0E6B-9605-240B-FAFF43D9AAEB}"/>
          </ac:spMkLst>
        </pc:spChg>
        <pc:spChg chg="add del mod ord modVis">
          <ac:chgData name="ĐÀO TRANG" userId="361a03a9eef70802" providerId="LiveId" clId="{67B38E1A-7AE8-4165-B04B-7C3DC36CBB7C}" dt="2025-03-27T00:06:03.662" v="66553"/>
          <ac:spMkLst>
            <pc:docMk/>
            <pc:sldMasterMk cId="2653619937" sldId="2147483729"/>
            <ac:spMk id="178" creationId="{0A9F2C9A-6159-6605-6321-F5A501A6AD33}"/>
          </ac:spMkLst>
        </pc:spChg>
        <pc:spChg chg="add del mod ord modVis">
          <ac:chgData name="ĐÀO TRANG" userId="361a03a9eef70802" providerId="LiveId" clId="{67B38E1A-7AE8-4165-B04B-7C3DC36CBB7C}" dt="2025-03-27T00:06:18.781" v="66865"/>
          <ac:spMkLst>
            <pc:docMk/>
            <pc:sldMasterMk cId="2653619937" sldId="2147483729"/>
            <ac:spMk id="179" creationId="{62C76FFB-3F58-26AB-7064-1C2DF4496DC1}"/>
          </ac:spMkLst>
        </pc:spChg>
        <pc:spChg chg="add del mod ord modVis">
          <ac:chgData name="ĐÀO TRANG" userId="361a03a9eef70802" providerId="LiveId" clId="{67B38E1A-7AE8-4165-B04B-7C3DC36CBB7C}" dt="2025-03-27T00:11:24.041" v="67180"/>
          <ac:spMkLst>
            <pc:docMk/>
            <pc:sldMasterMk cId="2653619937" sldId="2147483729"/>
            <ac:spMk id="180" creationId="{B4A3B8E4-7B9B-7E09-4CF7-CFEB40F54574}"/>
          </ac:spMkLst>
        </pc:spChg>
        <pc:spChg chg="add del mod ord modVis">
          <ac:chgData name="ĐÀO TRANG" userId="361a03a9eef70802" providerId="LiveId" clId="{67B38E1A-7AE8-4165-B04B-7C3DC36CBB7C}" dt="2025-03-27T00:11:40.213" v="67491"/>
          <ac:spMkLst>
            <pc:docMk/>
            <pc:sldMasterMk cId="2653619937" sldId="2147483729"/>
            <ac:spMk id="181" creationId="{F8DD1A0D-DCE2-57C1-8EE6-003C233CF925}"/>
          </ac:spMkLst>
        </pc:spChg>
        <pc:spChg chg="add del mod ord modVis">
          <ac:chgData name="ĐÀO TRANG" userId="361a03a9eef70802" providerId="LiveId" clId="{67B38E1A-7AE8-4165-B04B-7C3DC36CBB7C}" dt="2025-03-27T00:11:55.122" v="67802"/>
          <ac:spMkLst>
            <pc:docMk/>
            <pc:sldMasterMk cId="2653619937" sldId="2147483729"/>
            <ac:spMk id="182" creationId="{CF170D98-3FEE-FFE0-FB25-95ED323B64ED}"/>
          </ac:spMkLst>
        </pc:spChg>
        <pc:spChg chg="add del mod ord modVis">
          <ac:chgData name="ĐÀO TRANG" userId="361a03a9eef70802" providerId="LiveId" clId="{67B38E1A-7AE8-4165-B04B-7C3DC36CBB7C}" dt="2025-03-27T00:12:09.401" v="68114"/>
          <ac:spMkLst>
            <pc:docMk/>
            <pc:sldMasterMk cId="2653619937" sldId="2147483729"/>
            <ac:spMk id="183" creationId="{1140D5D3-F023-62C7-8AC5-FBC71D60C816}"/>
          </ac:spMkLst>
        </pc:spChg>
        <pc:spChg chg="add del mod ord modVis">
          <ac:chgData name="ĐÀO TRANG" userId="361a03a9eef70802" providerId="LiveId" clId="{67B38E1A-7AE8-4165-B04B-7C3DC36CBB7C}" dt="2025-03-27T00:13:06.204" v="68425"/>
          <ac:spMkLst>
            <pc:docMk/>
            <pc:sldMasterMk cId="2653619937" sldId="2147483729"/>
            <ac:spMk id="184" creationId="{397A1CFC-D1E8-E52D-20C2-D4110B525F9E}"/>
          </ac:spMkLst>
        </pc:spChg>
        <pc:spChg chg="add del mod ord modVis">
          <ac:chgData name="ĐÀO TRANG" userId="361a03a9eef70802" providerId="LiveId" clId="{67B38E1A-7AE8-4165-B04B-7C3DC36CBB7C}" dt="2025-03-27T00:13:20.332" v="68736"/>
          <ac:spMkLst>
            <pc:docMk/>
            <pc:sldMasterMk cId="2653619937" sldId="2147483729"/>
            <ac:spMk id="185" creationId="{F7A930AF-5721-74DD-AB20-6768EFB10F87}"/>
          </ac:spMkLst>
        </pc:spChg>
        <pc:spChg chg="add del mod ord modVis">
          <ac:chgData name="ĐÀO TRANG" userId="361a03a9eef70802" providerId="LiveId" clId="{67B38E1A-7AE8-4165-B04B-7C3DC36CBB7C}" dt="2025-03-27T00:13:54.184" v="69047"/>
          <ac:spMkLst>
            <pc:docMk/>
            <pc:sldMasterMk cId="2653619937" sldId="2147483729"/>
            <ac:spMk id="186" creationId="{F6672D9D-456D-6C18-CF11-4CF11D1AA286}"/>
          </ac:spMkLst>
        </pc:spChg>
        <pc:spChg chg="add del mod ord modVis">
          <ac:chgData name="ĐÀO TRANG" userId="361a03a9eef70802" providerId="LiveId" clId="{67B38E1A-7AE8-4165-B04B-7C3DC36CBB7C}" dt="2025-03-27T00:15:06.707" v="69358"/>
          <ac:spMkLst>
            <pc:docMk/>
            <pc:sldMasterMk cId="2653619937" sldId="2147483729"/>
            <ac:spMk id="187" creationId="{D32380BB-215E-3733-AEF9-65BA239C19AC}"/>
          </ac:spMkLst>
        </pc:spChg>
        <pc:spChg chg="add del mod ord modVis">
          <ac:chgData name="ĐÀO TRANG" userId="361a03a9eef70802" providerId="LiveId" clId="{67B38E1A-7AE8-4165-B04B-7C3DC36CBB7C}" dt="2025-03-27T00:15:23.247" v="69670"/>
          <ac:spMkLst>
            <pc:docMk/>
            <pc:sldMasterMk cId="2653619937" sldId="2147483729"/>
            <ac:spMk id="188" creationId="{792ABFE6-78D0-536B-D3B4-10AAB2E9425E}"/>
          </ac:spMkLst>
        </pc:spChg>
        <pc:spChg chg="add del mod ord modVis">
          <ac:chgData name="ĐÀO TRANG" userId="361a03a9eef70802" providerId="LiveId" clId="{67B38E1A-7AE8-4165-B04B-7C3DC36CBB7C}" dt="2025-03-27T00:15:37.445" v="69981"/>
          <ac:spMkLst>
            <pc:docMk/>
            <pc:sldMasterMk cId="2653619937" sldId="2147483729"/>
            <ac:spMk id="189" creationId="{59572913-4037-FFD2-F655-E4909B855713}"/>
          </ac:spMkLst>
        </pc:spChg>
        <pc:spChg chg="add del mod ord modVis">
          <ac:chgData name="ĐÀO TRANG" userId="361a03a9eef70802" providerId="LiveId" clId="{67B38E1A-7AE8-4165-B04B-7C3DC36CBB7C}" dt="2025-03-27T00:16:29.806" v="70292"/>
          <ac:spMkLst>
            <pc:docMk/>
            <pc:sldMasterMk cId="2653619937" sldId="2147483729"/>
            <ac:spMk id="190" creationId="{D64C6B15-CE7E-EB4B-C3C4-1450E47C0FB1}"/>
          </ac:spMkLst>
        </pc:spChg>
        <pc:spChg chg="add del mod ord modVis">
          <ac:chgData name="ĐÀO TRANG" userId="361a03a9eef70802" providerId="LiveId" clId="{67B38E1A-7AE8-4165-B04B-7C3DC36CBB7C}" dt="2025-03-27T00:19:03.884" v="70640"/>
          <ac:spMkLst>
            <pc:docMk/>
            <pc:sldMasterMk cId="2653619937" sldId="2147483729"/>
            <ac:spMk id="191" creationId="{DBB98398-C770-DDA8-F678-0D34147F1E19}"/>
          </ac:spMkLst>
        </pc:spChg>
        <pc:spChg chg="add del mod ord modVis">
          <ac:chgData name="ĐÀO TRANG" userId="361a03a9eef70802" providerId="LiveId" clId="{67B38E1A-7AE8-4165-B04B-7C3DC36CBB7C}" dt="2025-03-27T00:19:18.141" v="70976"/>
          <ac:spMkLst>
            <pc:docMk/>
            <pc:sldMasterMk cId="2653619937" sldId="2147483729"/>
            <ac:spMk id="192" creationId="{872B57DD-C634-D622-B84E-5B2350BBD264}"/>
          </ac:spMkLst>
        </pc:spChg>
        <pc:spChg chg="add del mod ord modVis">
          <ac:chgData name="ĐÀO TRANG" userId="361a03a9eef70802" providerId="LiveId" clId="{67B38E1A-7AE8-4165-B04B-7C3DC36CBB7C}" dt="2025-03-27T00:19:32.681" v="71289"/>
          <ac:spMkLst>
            <pc:docMk/>
            <pc:sldMasterMk cId="2653619937" sldId="2147483729"/>
            <ac:spMk id="193" creationId="{55189F9B-3817-C901-B6EA-82E4F5D90625}"/>
          </ac:spMkLst>
        </pc:spChg>
        <pc:spChg chg="add del mod ord modVis">
          <ac:chgData name="ĐÀO TRANG" userId="361a03a9eef70802" providerId="LiveId" clId="{67B38E1A-7AE8-4165-B04B-7C3DC36CBB7C}" dt="2025-03-27T00:19:48.976" v="71600"/>
          <ac:spMkLst>
            <pc:docMk/>
            <pc:sldMasterMk cId="2653619937" sldId="2147483729"/>
            <ac:spMk id="194" creationId="{13169F9B-69C3-8FE8-BB6D-ABBFBC9A9993}"/>
          </ac:spMkLst>
        </pc:spChg>
        <pc:spChg chg="add del mod ord modVis">
          <ac:chgData name="ĐÀO TRANG" userId="361a03a9eef70802" providerId="LiveId" clId="{67B38E1A-7AE8-4165-B04B-7C3DC36CBB7C}" dt="2025-03-27T00:20:55.747" v="71912"/>
          <ac:spMkLst>
            <pc:docMk/>
            <pc:sldMasterMk cId="2653619937" sldId="2147483729"/>
            <ac:spMk id="195" creationId="{89F0ABF6-D0B0-6F4A-0324-5DFFBD274175}"/>
          </ac:spMkLst>
        </pc:spChg>
        <pc:spChg chg="add del mod ord modVis">
          <ac:chgData name="ĐÀO TRANG" userId="361a03a9eef70802" providerId="LiveId" clId="{67B38E1A-7AE8-4165-B04B-7C3DC36CBB7C}" dt="2025-03-27T00:21:10.082" v="72237"/>
          <ac:spMkLst>
            <pc:docMk/>
            <pc:sldMasterMk cId="2653619937" sldId="2147483729"/>
            <ac:spMk id="196" creationId="{6FDBECED-4EF4-E764-6219-4DE554B5C7F9}"/>
          </ac:spMkLst>
        </pc:spChg>
        <pc:spChg chg="add del mod ord modVis">
          <ac:chgData name="ĐÀO TRANG" userId="361a03a9eef70802" providerId="LiveId" clId="{67B38E1A-7AE8-4165-B04B-7C3DC36CBB7C}" dt="2025-03-27T00:21:24.499" v="72617"/>
          <ac:spMkLst>
            <pc:docMk/>
            <pc:sldMasterMk cId="2653619937" sldId="2147483729"/>
            <ac:spMk id="197" creationId="{8D6FA7AF-BAB5-2139-55FB-C39FAC08C012}"/>
          </ac:spMkLst>
        </pc:spChg>
        <pc:spChg chg="add del mod ord modVis">
          <ac:chgData name="ĐÀO TRANG" userId="361a03a9eef70802" providerId="LiveId" clId="{67B38E1A-7AE8-4165-B04B-7C3DC36CBB7C}" dt="2025-03-27T00:21:38.513" v="72979"/>
          <ac:spMkLst>
            <pc:docMk/>
            <pc:sldMasterMk cId="2653619937" sldId="2147483729"/>
            <ac:spMk id="198" creationId="{28EB392E-B292-57D8-F7A0-A873521EC6F2}"/>
          </ac:spMkLst>
        </pc:spChg>
        <pc:spChg chg="add del mod ord modVis">
          <ac:chgData name="ĐÀO TRANG" userId="361a03a9eef70802" providerId="LiveId" clId="{67B38E1A-7AE8-4165-B04B-7C3DC36CBB7C}" dt="2025-03-27T00:21:52.888" v="73302"/>
          <ac:spMkLst>
            <pc:docMk/>
            <pc:sldMasterMk cId="2653619937" sldId="2147483729"/>
            <ac:spMk id="199" creationId="{F32EB6B1-1FEB-88B6-07E9-33277A0D8E4F}"/>
          </ac:spMkLst>
        </pc:spChg>
        <pc:spChg chg="add del mod ord modVis">
          <ac:chgData name="ĐÀO TRANG" userId="361a03a9eef70802" providerId="LiveId" clId="{67B38E1A-7AE8-4165-B04B-7C3DC36CBB7C}" dt="2025-03-27T00:22:07.014" v="73627"/>
          <ac:spMkLst>
            <pc:docMk/>
            <pc:sldMasterMk cId="2653619937" sldId="2147483729"/>
            <ac:spMk id="200" creationId="{ED55E484-69E7-3877-3CDB-4716C1399954}"/>
          </ac:spMkLst>
        </pc:spChg>
        <pc:spChg chg="add del mod ord modVis">
          <ac:chgData name="ĐÀO TRANG" userId="361a03a9eef70802" providerId="LiveId" clId="{67B38E1A-7AE8-4165-B04B-7C3DC36CBB7C}" dt="2025-03-27T00:22:21.103" v="73942"/>
          <ac:spMkLst>
            <pc:docMk/>
            <pc:sldMasterMk cId="2653619937" sldId="2147483729"/>
            <ac:spMk id="201" creationId="{FE701E9A-43D7-B631-60F9-A33024041240}"/>
          </ac:spMkLst>
        </pc:spChg>
        <pc:spChg chg="add del mod ord modVis">
          <ac:chgData name="ĐÀO TRANG" userId="361a03a9eef70802" providerId="LiveId" clId="{67B38E1A-7AE8-4165-B04B-7C3DC36CBB7C}" dt="2025-03-27T00:23:04.732" v="74309"/>
          <ac:spMkLst>
            <pc:docMk/>
            <pc:sldMasterMk cId="2653619937" sldId="2147483729"/>
            <ac:spMk id="202" creationId="{22B85667-F030-0831-D79C-70FF159A49C5}"/>
          </ac:spMkLst>
        </pc:spChg>
        <pc:spChg chg="add del mod ord modVis">
          <ac:chgData name="ĐÀO TRANG" userId="361a03a9eef70802" providerId="LiveId" clId="{67B38E1A-7AE8-4165-B04B-7C3DC36CBB7C}" dt="2025-03-27T00:23:19.037" v="74639"/>
          <ac:spMkLst>
            <pc:docMk/>
            <pc:sldMasterMk cId="2653619937" sldId="2147483729"/>
            <ac:spMk id="203" creationId="{53EDA7EF-6107-D7CA-2003-05E906966759}"/>
          </ac:spMkLst>
        </pc:spChg>
        <pc:spChg chg="add del mod ord modVis">
          <ac:chgData name="ĐÀO TRANG" userId="361a03a9eef70802" providerId="LiveId" clId="{67B38E1A-7AE8-4165-B04B-7C3DC36CBB7C}" dt="2025-03-27T00:23:33.406" v="74960"/>
          <ac:spMkLst>
            <pc:docMk/>
            <pc:sldMasterMk cId="2653619937" sldId="2147483729"/>
            <ac:spMk id="204" creationId="{AF6ED4C2-F207-EBC6-01AD-4A8150581C85}"/>
          </ac:spMkLst>
        </pc:spChg>
        <pc:spChg chg="add del mod ord modVis">
          <ac:chgData name="ĐÀO TRANG" userId="361a03a9eef70802" providerId="LiveId" clId="{67B38E1A-7AE8-4165-B04B-7C3DC36CBB7C}" dt="2025-03-27T00:23:47.413" v="75314"/>
          <ac:spMkLst>
            <pc:docMk/>
            <pc:sldMasterMk cId="2653619937" sldId="2147483729"/>
            <ac:spMk id="205" creationId="{25CD8301-7A99-3BA1-93CE-403F3761FC4C}"/>
          </ac:spMkLst>
        </pc:spChg>
        <pc:spChg chg="add del mod ord modVis">
          <ac:chgData name="ĐÀO TRANG" userId="361a03a9eef70802" providerId="LiveId" clId="{67B38E1A-7AE8-4165-B04B-7C3DC36CBB7C}" dt="2025-03-27T00:24:01.507" v="75636"/>
          <ac:spMkLst>
            <pc:docMk/>
            <pc:sldMasterMk cId="2653619937" sldId="2147483729"/>
            <ac:spMk id="206" creationId="{C14F9C61-A565-E91F-F02E-437C05574C82}"/>
          </ac:spMkLst>
        </pc:spChg>
        <pc:spChg chg="add del mod ord modVis">
          <ac:chgData name="ĐÀO TRANG" userId="361a03a9eef70802" providerId="LiveId" clId="{67B38E1A-7AE8-4165-B04B-7C3DC36CBB7C}" dt="2025-03-27T00:24:16.121" v="75996"/>
          <ac:spMkLst>
            <pc:docMk/>
            <pc:sldMasterMk cId="2653619937" sldId="2147483729"/>
            <ac:spMk id="207" creationId="{B71C6876-AC56-E51F-7E92-06F52AC0A306}"/>
          </ac:spMkLst>
        </pc:spChg>
        <pc:spChg chg="add del mod ord modVis">
          <ac:chgData name="ĐÀO TRANG" userId="361a03a9eef70802" providerId="LiveId" clId="{67B38E1A-7AE8-4165-B04B-7C3DC36CBB7C}" dt="2025-03-27T00:24:30.260" v="76375"/>
          <ac:spMkLst>
            <pc:docMk/>
            <pc:sldMasterMk cId="2653619937" sldId="2147483729"/>
            <ac:spMk id="208" creationId="{EF0E95D5-25F0-AC8D-8C74-22A5F999F706}"/>
          </ac:spMkLst>
        </pc:spChg>
        <pc:spChg chg="add del mod ord modVis">
          <ac:chgData name="ĐÀO TRANG" userId="361a03a9eef70802" providerId="LiveId" clId="{67B38E1A-7AE8-4165-B04B-7C3DC36CBB7C}" dt="2025-03-27T00:24:44.415" v="76775"/>
          <ac:spMkLst>
            <pc:docMk/>
            <pc:sldMasterMk cId="2653619937" sldId="2147483729"/>
            <ac:spMk id="209" creationId="{7E9D3F29-0919-E5B8-E888-C5A3F922CC8C}"/>
          </ac:spMkLst>
        </pc:spChg>
        <pc:spChg chg="add del mod ord modVis">
          <ac:chgData name="ĐÀO TRANG" userId="361a03a9eef70802" providerId="LiveId" clId="{67B38E1A-7AE8-4165-B04B-7C3DC36CBB7C}" dt="2025-03-27T00:25:01.596" v="77152"/>
          <ac:spMkLst>
            <pc:docMk/>
            <pc:sldMasterMk cId="2653619937" sldId="2147483729"/>
            <ac:spMk id="210" creationId="{FB190C29-D6BB-F255-8002-A219CBAD8FB2}"/>
          </ac:spMkLst>
        </pc:spChg>
        <pc:spChg chg="add del mod ord modVis">
          <ac:chgData name="ĐÀO TRANG" userId="361a03a9eef70802" providerId="LiveId" clId="{67B38E1A-7AE8-4165-B04B-7C3DC36CBB7C}" dt="2025-03-27T00:25:16.142" v="77465"/>
          <ac:spMkLst>
            <pc:docMk/>
            <pc:sldMasterMk cId="2653619937" sldId="2147483729"/>
            <ac:spMk id="211" creationId="{D84CDE1B-96D8-F542-C8EC-4CD3790C48DB}"/>
          </ac:spMkLst>
        </pc:spChg>
        <pc:spChg chg="add del mod ord modVis">
          <ac:chgData name="ĐÀO TRANG" userId="361a03a9eef70802" providerId="LiveId" clId="{67B38E1A-7AE8-4165-B04B-7C3DC36CBB7C}" dt="2025-03-27T00:25:30.754" v="77778"/>
          <ac:spMkLst>
            <pc:docMk/>
            <pc:sldMasterMk cId="2653619937" sldId="2147483729"/>
            <ac:spMk id="212" creationId="{3DA5C379-3096-8B67-78B8-3E446F0C0033}"/>
          </ac:spMkLst>
        </pc:spChg>
        <pc:spChg chg="add del mod ord modVis">
          <ac:chgData name="ĐÀO TRANG" userId="361a03a9eef70802" providerId="LiveId" clId="{67B38E1A-7AE8-4165-B04B-7C3DC36CBB7C}" dt="2025-03-27T00:26:09.638" v="78092"/>
          <ac:spMkLst>
            <pc:docMk/>
            <pc:sldMasterMk cId="2653619937" sldId="2147483729"/>
            <ac:spMk id="213" creationId="{54814EBF-8DF9-D0D4-D84A-7DD07CBFD5FE}"/>
          </ac:spMkLst>
        </pc:spChg>
        <pc:spChg chg="add del mod ord modVis">
          <ac:chgData name="ĐÀO TRANG" userId="361a03a9eef70802" providerId="LiveId" clId="{67B38E1A-7AE8-4165-B04B-7C3DC36CBB7C}" dt="2025-03-27T00:26:46.854" v="78431"/>
          <ac:spMkLst>
            <pc:docMk/>
            <pc:sldMasterMk cId="2653619937" sldId="2147483729"/>
            <ac:spMk id="214" creationId="{C5700E46-4CE6-4F80-D09D-C0947F862B6C}"/>
          </ac:spMkLst>
        </pc:spChg>
        <pc:spChg chg="add del mod ord modVis">
          <ac:chgData name="ĐÀO TRANG" userId="361a03a9eef70802" providerId="LiveId" clId="{67B38E1A-7AE8-4165-B04B-7C3DC36CBB7C}" dt="2025-03-27T00:27:00.877" v="78742"/>
          <ac:spMkLst>
            <pc:docMk/>
            <pc:sldMasterMk cId="2653619937" sldId="2147483729"/>
            <ac:spMk id="215" creationId="{04913EA0-2D07-8E27-6105-CA1C6FAAA686}"/>
          </ac:spMkLst>
        </pc:spChg>
        <pc:spChg chg="add del mod ord modVis">
          <ac:chgData name="ĐÀO TRANG" userId="361a03a9eef70802" providerId="LiveId" clId="{67B38E1A-7AE8-4165-B04B-7C3DC36CBB7C}" dt="2025-03-27T00:27:32.872" v="79056"/>
          <ac:spMkLst>
            <pc:docMk/>
            <pc:sldMasterMk cId="2653619937" sldId="2147483729"/>
            <ac:spMk id="216" creationId="{E71C3EE9-9838-2BF3-731B-D81958CE27CB}"/>
          </ac:spMkLst>
        </pc:spChg>
        <pc:spChg chg="add del mod ord modVis">
          <ac:chgData name="ĐÀO TRANG" userId="361a03a9eef70802" providerId="LiveId" clId="{67B38E1A-7AE8-4165-B04B-7C3DC36CBB7C}" dt="2025-03-27T00:27:46.751" v="79368"/>
          <ac:spMkLst>
            <pc:docMk/>
            <pc:sldMasterMk cId="2653619937" sldId="2147483729"/>
            <ac:spMk id="217" creationId="{9B5B0AF2-8285-B82F-5C35-49136D156160}"/>
          </ac:spMkLst>
        </pc:spChg>
        <pc:spChg chg="add del mod ord modVis">
          <ac:chgData name="ĐÀO TRANG" userId="361a03a9eef70802" providerId="LiveId" clId="{67B38E1A-7AE8-4165-B04B-7C3DC36CBB7C}" dt="2025-03-27T00:28:00.214" v="79692"/>
          <ac:spMkLst>
            <pc:docMk/>
            <pc:sldMasterMk cId="2653619937" sldId="2147483729"/>
            <ac:spMk id="218" creationId="{75BBFCF9-04F6-95A9-C10F-59D3BE7F9F5B}"/>
          </ac:spMkLst>
        </pc:spChg>
        <pc:spChg chg="add del mod ord modVis">
          <ac:chgData name="ĐÀO TRANG" userId="361a03a9eef70802" providerId="LiveId" clId="{67B38E1A-7AE8-4165-B04B-7C3DC36CBB7C}" dt="2025-03-27T00:28:13.766" v="80011"/>
          <ac:spMkLst>
            <pc:docMk/>
            <pc:sldMasterMk cId="2653619937" sldId="2147483729"/>
            <ac:spMk id="219" creationId="{87C0C4E7-6A3C-2A7F-E7CF-3710882FDE74}"/>
          </ac:spMkLst>
        </pc:spChg>
        <pc:spChg chg="add del mod ord modVis">
          <ac:chgData name="ĐÀO TRANG" userId="361a03a9eef70802" providerId="LiveId" clId="{67B38E1A-7AE8-4165-B04B-7C3DC36CBB7C}" dt="2025-03-27T00:28:27.532" v="80322"/>
          <ac:spMkLst>
            <pc:docMk/>
            <pc:sldMasterMk cId="2653619937" sldId="2147483729"/>
            <ac:spMk id="220" creationId="{CCE524DA-0ED7-1F50-16C2-F10674855C80}"/>
          </ac:spMkLst>
        </pc:spChg>
        <pc:spChg chg="add del mod ord modVis">
          <ac:chgData name="ĐÀO TRANG" userId="361a03a9eef70802" providerId="LiveId" clId="{67B38E1A-7AE8-4165-B04B-7C3DC36CBB7C}" dt="2025-03-27T00:28:41.416" v="80633"/>
          <ac:spMkLst>
            <pc:docMk/>
            <pc:sldMasterMk cId="2653619937" sldId="2147483729"/>
            <ac:spMk id="221" creationId="{A9DB10D7-50AD-0E28-6A19-AA341C95A9ED}"/>
          </ac:spMkLst>
        </pc:spChg>
        <pc:spChg chg="add del mod ord modVis">
          <ac:chgData name="ĐÀO TRANG" userId="361a03a9eef70802" providerId="LiveId" clId="{67B38E1A-7AE8-4165-B04B-7C3DC36CBB7C}" dt="2025-03-27T00:28:55.418" v="80943"/>
          <ac:spMkLst>
            <pc:docMk/>
            <pc:sldMasterMk cId="2653619937" sldId="2147483729"/>
            <ac:spMk id="222" creationId="{77B62E02-FB4A-D39E-1121-69975029126D}"/>
          </ac:spMkLst>
        </pc:spChg>
        <pc:spChg chg="add del mod ord modVis">
          <ac:chgData name="ĐÀO TRANG" userId="361a03a9eef70802" providerId="LiveId" clId="{67B38E1A-7AE8-4165-B04B-7C3DC36CBB7C}" dt="2025-03-27T00:29:10.221" v="81292"/>
          <ac:spMkLst>
            <pc:docMk/>
            <pc:sldMasterMk cId="2653619937" sldId="2147483729"/>
            <ac:spMk id="223" creationId="{62154811-2E99-AA5D-149E-DC14F96F0B4A}"/>
          </ac:spMkLst>
        </pc:spChg>
        <pc:spChg chg="add del mod ord modVis">
          <ac:chgData name="ĐÀO TRANG" userId="361a03a9eef70802" providerId="LiveId" clId="{67B38E1A-7AE8-4165-B04B-7C3DC36CBB7C}" dt="2025-03-27T00:29:25.301" v="81651"/>
          <ac:spMkLst>
            <pc:docMk/>
            <pc:sldMasterMk cId="2653619937" sldId="2147483729"/>
            <ac:spMk id="224" creationId="{D0B505C8-5587-3404-B00C-99C3EC63899F}"/>
          </ac:spMkLst>
        </pc:spChg>
        <pc:spChg chg="add del mod ord modVis">
          <ac:chgData name="ĐÀO TRANG" userId="361a03a9eef70802" providerId="LiveId" clId="{67B38E1A-7AE8-4165-B04B-7C3DC36CBB7C}" dt="2025-03-27T00:29:38.923" v="81981"/>
          <ac:spMkLst>
            <pc:docMk/>
            <pc:sldMasterMk cId="2653619937" sldId="2147483729"/>
            <ac:spMk id="225" creationId="{43978310-DC60-0A3E-F58E-985FDC3612E8}"/>
          </ac:spMkLst>
        </pc:spChg>
        <pc:spChg chg="add del mod ord modVis">
          <ac:chgData name="ĐÀO TRANG" userId="361a03a9eef70802" providerId="LiveId" clId="{67B38E1A-7AE8-4165-B04B-7C3DC36CBB7C}" dt="2025-03-27T00:29:51.647" v="82294"/>
          <ac:spMkLst>
            <pc:docMk/>
            <pc:sldMasterMk cId="2653619937" sldId="2147483729"/>
            <ac:spMk id="226" creationId="{634AF866-6F5A-5436-859A-2BBA81066687}"/>
          </ac:spMkLst>
        </pc:spChg>
        <pc:spChg chg="add del mod ord modVis">
          <ac:chgData name="ĐÀO TRANG" userId="361a03a9eef70802" providerId="LiveId" clId="{67B38E1A-7AE8-4165-B04B-7C3DC36CBB7C}" dt="2025-03-27T00:33:40.180" v="82604"/>
          <ac:spMkLst>
            <pc:docMk/>
            <pc:sldMasterMk cId="2653619937" sldId="2147483729"/>
            <ac:spMk id="227" creationId="{16ECC130-4220-0B3C-863B-A6DF1D13E53A}"/>
          </ac:spMkLst>
        </pc:spChg>
        <pc:spChg chg="add del mod ord modVis">
          <ac:chgData name="ĐÀO TRANG" userId="361a03a9eef70802" providerId="LiveId" clId="{67B38E1A-7AE8-4165-B04B-7C3DC36CBB7C}" dt="2025-03-27T00:33:55.281" v="82922"/>
          <ac:spMkLst>
            <pc:docMk/>
            <pc:sldMasterMk cId="2653619937" sldId="2147483729"/>
            <ac:spMk id="228" creationId="{8D49C7F6-2560-B457-5D5B-64D814FDFC0C}"/>
          </ac:spMkLst>
        </pc:spChg>
        <pc:spChg chg="add del mod ord modVis">
          <ac:chgData name="ĐÀO TRANG" userId="361a03a9eef70802" providerId="LiveId" clId="{67B38E1A-7AE8-4165-B04B-7C3DC36CBB7C}" dt="2025-03-27T00:34:08.935" v="83235"/>
          <ac:spMkLst>
            <pc:docMk/>
            <pc:sldMasterMk cId="2653619937" sldId="2147483729"/>
            <ac:spMk id="229" creationId="{21FCEEC8-708F-D920-2FCA-A22EE5475457}"/>
          </ac:spMkLst>
        </pc:spChg>
        <pc:spChg chg="add del mod ord modVis">
          <ac:chgData name="ĐÀO TRANG" userId="361a03a9eef70802" providerId="LiveId" clId="{67B38E1A-7AE8-4165-B04B-7C3DC36CBB7C}" dt="2025-03-27T00:37:29.332" v="83546"/>
          <ac:spMkLst>
            <pc:docMk/>
            <pc:sldMasterMk cId="2653619937" sldId="2147483729"/>
            <ac:spMk id="230" creationId="{B64C7D02-8C98-7355-0537-4601B2A057F9}"/>
          </ac:spMkLst>
        </pc:spChg>
        <pc:spChg chg="add del mod ord modVis">
          <ac:chgData name="ĐÀO TRANG" userId="361a03a9eef70802" providerId="LiveId" clId="{67B38E1A-7AE8-4165-B04B-7C3DC36CBB7C}" dt="2025-03-27T00:44:52.266" v="83861"/>
          <ac:spMkLst>
            <pc:docMk/>
            <pc:sldMasterMk cId="2653619937" sldId="2147483729"/>
            <ac:spMk id="231" creationId="{E2CBF091-B5E4-19E8-D6D0-02D3111FB42E}"/>
          </ac:spMkLst>
        </pc:spChg>
        <pc:spChg chg="add del mod ord modVis">
          <ac:chgData name="ĐÀO TRANG" userId="361a03a9eef70802" providerId="LiveId" clId="{67B38E1A-7AE8-4165-B04B-7C3DC36CBB7C}" dt="2025-03-27T00:45:07.355" v="84174"/>
          <ac:spMkLst>
            <pc:docMk/>
            <pc:sldMasterMk cId="2653619937" sldId="2147483729"/>
            <ac:spMk id="232" creationId="{82730244-3B47-3650-6B7A-39DA4650EA6E}"/>
          </ac:spMkLst>
        </pc:spChg>
        <pc:spChg chg="add del mod ord modVis">
          <ac:chgData name="ĐÀO TRANG" userId="361a03a9eef70802" providerId="LiveId" clId="{67B38E1A-7AE8-4165-B04B-7C3DC36CBB7C}" dt="2025-03-27T00:45:57.825" v="84485"/>
          <ac:spMkLst>
            <pc:docMk/>
            <pc:sldMasterMk cId="2653619937" sldId="2147483729"/>
            <ac:spMk id="233" creationId="{0DFCE85D-31D3-3BE5-D542-50125442CA70}"/>
          </ac:spMkLst>
        </pc:spChg>
        <pc:spChg chg="add del mod ord modVis">
          <ac:chgData name="ĐÀO TRANG" userId="361a03a9eef70802" providerId="LiveId" clId="{67B38E1A-7AE8-4165-B04B-7C3DC36CBB7C}" dt="2025-03-27T00:46:33.494" v="84796"/>
          <ac:spMkLst>
            <pc:docMk/>
            <pc:sldMasterMk cId="2653619937" sldId="2147483729"/>
            <ac:spMk id="234" creationId="{6E488EA0-8A64-AA3D-8CC9-6941BBAE3E40}"/>
          </ac:spMkLst>
        </pc:spChg>
        <pc:spChg chg="add del mod ord modVis">
          <ac:chgData name="ĐÀO TRANG" userId="361a03a9eef70802" providerId="LiveId" clId="{67B38E1A-7AE8-4165-B04B-7C3DC36CBB7C}" dt="2025-03-27T00:47:56.011" v="85109"/>
          <ac:spMkLst>
            <pc:docMk/>
            <pc:sldMasterMk cId="2653619937" sldId="2147483729"/>
            <ac:spMk id="235" creationId="{C9D3FFDF-C3E9-102C-7DF1-EB874D8820DE}"/>
          </ac:spMkLst>
        </pc:spChg>
        <pc:spChg chg="add del mod ord modVis">
          <ac:chgData name="ĐÀO TRANG" userId="361a03a9eef70802" providerId="LiveId" clId="{67B38E1A-7AE8-4165-B04B-7C3DC36CBB7C}" dt="2025-03-27T00:48:39.275" v="85422"/>
          <ac:spMkLst>
            <pc:docMk/>
            <pc:sldMasterMk cId="2653619937" sldId="2147483729"/>
            <ac:spMk id="236" creationId="{93D3AF5F-DD4C-7F5A-3449-0496F9970FC6}"/>
          </ac:spMkLst>
        </pc:spChg>
        <pc:spChg chg="add del mod ord modVis">
          <ac:chgData name="ĐÀO TRANG" userId="361a03a9eef70802" providerId="LiveId" clId="{67B38E1A-7AE8-4165-B04B-7C3DC36CBB7C}" dt="2025-03-27T00:50:17.716" v="85736"/>
          <ac:spMkLst>
            <pc:docMk/>
            <pc:sldMasterMk cId="2653619937" sldId="2147483729"/>
            <ac:spMk id="237" creationId="{E45CA5D5-F392-AE2E-B704-874B056C3E34}"/>
          </ac:spMkLst>
        </pc:spChg>
        <pc:spChg chg="add del mod ord modVis">
          <ac:chgData name="ĐÀO TRANG" userId="361a03a9eef70802" providerId="LiveId" clId="{67B38E1A-7AE8-4165-B04B-7C3DC36CBB7C}" dt="2025-03-27T00:50:31.421" v="86048"/>
          <ac:spMkLst>
            <pc:docMk/>
            <pc:sldMasterMk cId="2653619937" sldId="2147483729"/>
            <ac:spMk id="238" creationId="{14CB57FB-1A71-0085-C3E2-CABE38549A38}"/>
          </ac:spMkLst>
        </pc:spChg>
        <pc:spChg chg="add del mod ord modVis">
          <ac:chgData name="ĐÀO TRANG" userId="361a03a9eef70802" providerId="LiveId" clId="{67B38E1A-7AE8-4165-B04B-7C3DC36CBB7C}" dt="2025-03-27T00:50:45.140" v="86360"/>
          <ac:spMkLst>
            <pc:docMk/>
            <pc:sldMasterMk cId="2653619937" sldId="2147483729"/>
            <ac:spMk id="239" creationId="{523C8BD5-AB57-1ED6-8C40-D3088B1DA731}"/>
          </ac:spMkLst>
        </pc:spChg>
        <pc:spChg chg="add del mod ord modVis">
          <ac:chgData name="ĐÀO TRANG" userId="361a03a9eef70802" providerId="LiveId" clId="{67B38E1A-7AE8-4165-B04B-7C3DC36CBB7C}" dt="2025-03-27T00:50:58.687" v="86696"/>
          <ac:spMkLst>
            <pc:docMk/>
            <pc:sldMasterMk cId="2653619937" sldId="2147483729"/>
            <ac:spMk id="240" creationId="{C0CC3D6E-670B-677D-4250-32B1D39E0833}"/>
          </ac:spMkLst>
        </pc:spChg>
        <pc:spChg chg="add del mod ord modVis">
          <ac:chgData name="ĐÀO TRANG" userId="361a03a9eef70802" providerId="LiveId" clId="{67B38E1A-7AE8-4165-B04B-7C3DC36CBB7C}" dt="2025-03-27T00:51:12.186" v="87020"/>
          <ac:spMkLst>
            <pc:docMk/>
            <pc:sldMasterMk cId="2653619937" sldId="2147483729"/>
            <ac:spMk id="241" creationId="{9F09E2B2-A24A-45B8-21D5-7743D3DCA74D}"/>
          </ac:spMkLst>
        </pc:spChg>
        <pc:spChg chg="add del mod ord modVis">
          <ac:chgData name="ĐÀO TRANG" userId="361a03a9eef70802" providerId="LiveId" clId="{67B38E1A-7AE8-4165-B04B-7C3DC36CBB7C}" dt="2025-03-27T00:51:39.965" v="87345"/>
          <ac:spMkLst>
            <pc:docMk/>
            <pc:sldMasterMk cId="2653619937" sldId="2147483729"/>
            <ac:spMk id="242" creationId="{E0FC5D4C-0D2D-EF53-FB3B-68CEB196B654}"/>
          </ac:spMkLst>
        </pc:spChg>
        <pc:spChg chg="add del mod ord modVis">
          <ac:chgData name="ĐÀO TRANG" userId="361a03a9eef70802" providerId="LiveId" clId="{67B38E1A-7AE8-4165-B04B-7C3DC36CBB7C}" dt="2025-03-27T00:51:53.418" v="87660"/>
          <ac:spMkLst>
            <pc:docMk/>
            <pc:sldMasterMk cId="2653619937" sldId="2147483729"/>
            <ac:spMk id="243" creationId="{8E67647C-7B7B-129B-8635-3B0CEFE6A49D}"/>
          </ac:spMkLst>
        </pc:spChg>
        <pc:spChg chg="add del mod ord modVis">
          <ac:chgData name="ĐÀO TRANG" userId="361a03a9eef70802" providerId="LiveId" clId="{67B38E1A-7AE8-4165-B04B-7C3DC36CBB7C}" dt="2025-03-27T00:52:07.061" v="87971"/>
          <ac:spMkLst>
            <pc:docMk/>
            <pc:sldMasterMk cId="2653619937" sldId="2147483729"/>
            <ac:spMk id="244" creationId="{4DDC052E-EEB5-B91C-85D8-B8247CC185C7}"/>
          </ac:spMkLst>
        </pc:spChg>
        <pc:spChg chg="add del mod ord modVis">
          <ac:chgData name="ĐÀO TRANG" userId="361a03a9eef70802" providerId="LiveId" clId="{67B38E1A-7AE8-4165-B04B-7C3DC36CBB7C}" dt="2025-03-27T00:52:20.630" v="88283"/>
          <ac:spMkLst>
            <pc:docMk/>
            <pc:sldMasterMk cId="2653619937" sldId="2147483729"/>
            <ac:spMk id="245" creationId="{63E53FEF-E783-B264-8B60-97531956F2FC}"/>
          </ac:spMkLst>
        </pc:spChg>
        <pc:spChg chg="add del mod ord modVis">
          <ac:chgData name="ĐÀO TRANG" userId="361a03a9eef70802" providerId="LiveId" clId="{67B38E1A-7AE8-4165-B04B-7C3DC36CBB7C}" dt="2025-03-27T00:53:06.295" v="88612"/>
          <ac:spMkLst>
            <pc:docMk/>
            <pc:sldMasterMk cId="2653619937" sldId="2147483729"/>
            <ac:spMk id="246" creationId="{60C1C906-7B53-9308-B5C4-340027C83568}"/>
          </ac:spMkLst>
        </pc:spChg>
        <pc:spChg chg="add del mod ord modVis">
          <ac:chgData name="ĐÀO TRANG" userId="361a03a9eef70802" providerId="LiveId" clId="{67B38E1A-7AE8-4165-B04B-7C3DC36CBB7C}" dt="2025-03-27T00:53:19.810" v="88932"/>
          <ac:spMkLst>
            <pc:docMk/>
            <pc:sldMasterMk cId="2653619937" sldId="2147483729"/>
            <ac:spMk id="247" creationId="{090A94DE-002F-DAE4-4B7E-62363420C33F}"/>
          </ac:spMkLst>
        </pc:spChg>
        <pc:spChg chg="add del mod ord modVis">
          <ac:chgData name="ĐÀO TRANG" userId="361a03a9eef70802" providerId="LiveId" clId="{67B38E1A-7AE8-4165-B04B-7C3DC36CBB7C}" dt="2025-03-27T00:53:33.227" v="89277"/>
          <ac:spMkLst>
            <pc:docMk/>
            <pc:sldMasterMk cId="2653619937" sldId="2147483729"/>
            <ac:spMk id="248" creationId="{7157DEA6-1D29-CA01-472B-82E27D73A9D0}"/>
          </ac:spMkLst>
        </pc:spChg>
        <pc:spChg chg="add del mod ord modVis">
          <ac:chgData name="ĐÀO TRANG" userId="361a03a9eef70802" providerId="LiveId" clId="{67B38E1A-7AE8-4165-B04B-7C3DC36CBB7C}" dt="2025-03-27T00:53:46.732" v="89620"/>
          <ac:spMkLst>
            <pc:docMk/>
            <pc:sldMasterMk cId="2653619937" sldId="2147483729"/>
            <ac:spMk id="249" creationId="{BD3E3120-B9E2-43D5-9E9A-A7BF09B94549}"/>
          </ac:spMkLst>
        </pc:spChg>
        <pc:spChg chg="add del mod ord modVis">
          <ac:chgData name="ĐÀO TRANG" userId="361a03a9eef70802" providerId="LiveId" clId="{67B38E1A-7AE8-4165-B04B-7C3DC36CBB7C}" dt="2025-03-27T00:54:12.282" v="90419"/>
          <ac:spMkLst>
            <pc:docMk/>
            <pc:sldMasterMk cId="2653619937" sldId="2147483729"/>
            <ac:spMk id="250" creationId="{DB48CBA4-534C-B22B-F9CE-3B1B9FC57842}"/>
          </ac:spMkLst>
        </pc:spChg>
        <pc:spChg chg="add mod ord">
          <ac:chgData name="ĐÀO TRANG" userId="361a03a9eef70802" providerId="LiveId" clId="{67B38E1A-7AE8-4165-B04B-7C3DC36CBB7C}" dt="2025-03-27T00:54:01.762" v="90366"/>
          <ac:spMkLst>
            <pc:docMk/>
            <pc:sldMasterMk cId="2653619937" sldId="2147483729"/>
            <ac:spMk id="251" creationId="{5987A832-C572-832C-8E4B-F1EFC5B180B0}"/>
          </ac:spMkLst>
        </pc:spChg>
        <pc:spChg chg="add del mod ord modVis">
          <ac:chgData name="ĐÀO TRANG" userId="361a03a9eef70802" providerId="LiveId" clId="{67B38E1A-7AE8-4165-B04B-7C3DC36CBB7C}" dt="2025-03-27T00:55:35.852" v="90735"/>
          <ac:spMkLst>
            <pc:docMk/>
            <pc:sldMasterMk cId="2653619937" sldId="2147483729"/>
            <ac:spMk id="252" creationId="{93516907-29F3-D690-84E8-3B6ED7CD6C78}"/>
          </ac:spMkLst>
        </pc:spChg>
        <pc:spChg chg="add del mod ord modVis">
          <ac:chgData name="ĐÀO TRANG" userId="361a03a9eef70802" providerId="LiveId" clId="{67B38E1A-7AE8-4165-B04B-7C3DC36CBB7C}" dt="2025-03-27T00:55:49.515" v="91066"/>
          <ac:spMkLst>
            <pc:docMk/>
            <pc:sldMasterMk cId="2653619937" sldId="2147483729"/>
            <ac:spMk id="253" creationId="{E625342E-A923-DAD8-F8D6-E5BB5ACE638E}"/>
          </ac:spMkLst>
        </pc:spChg>
        <pc:spChg chg="add del mod ord modVis">
          <ac:chgData name="ĐÀO TRANG" userId="361a03a9eef70802" providerId="LiveId" clId="{67B38E1A-7AE8-4165-B04B-7C3DC36CBB7C}" dt="2025-03-27T00:56:03.186" v="91378"/>
          <ac:spMkLst>
            <pc:docMk/>
            <pc:sldMasterMk cId="2653619937" sldId="2147483729"/>
            <ac:spMk id="254" creationId="{504EE0DA-BA1B-C931-4EAE-D9DFEB96BA5F}"/>
          </ac:spMkLst>
        </pc:spChg>
        <pc:spChg chg="add del mod ord modVis">
          <ac:chgData name="ĐÀO TRANG" userId="361a03a9eef70802" providerId="LiveId" clId="{67B38E1A-7AE8-4165-B04B-7C3DC36CBB7C}" dt="2025-03-27T00:56:16.935" v="91690"/>
          <ac:spMkLst>
            <pc:docMk/>
            <pc:sldMasterMk cId="2653619937" sldId="2147483729"/>
            <ac:spMk id="255" creationId="{AB759947-DA3C-699B-F8B3-4679EF34DDBA}"/>
          </ac:spMkLst>
        </pc:spChg>
        <pc:spChg chg="add del mod ord modVis">
          <ac:chgData name="ĐÀO TRANG" userId="361a03a9eef70802" providerId="LiveId" clId="{67B38E1A-7AE8-4165-B04B-7C3DC36CBB7C}" dt="2025-03-27T00:56:30.332" v="92001"/>
          <ac:spMkLst>
            <pc:docMk/>
            <pc:sldMasterMk cId="2653619937" sldId="2147483729"/>
            <ac:spMk id="256" creationId="{42108A73-EF93-6614-17A8-C154F3E1F84E}"/>
          </ac:spMkLst>
        </pc:spChg>
        <pc:spChg chg="add del mod ord modVis">
          <ac:chgData name="ĐÀO TRANG" userId="361a03a9eef70802" providerId="LiveId" clId="{67B38E1A-7AE8-4165-B04B-7C3DC36CBB7C}" dt="2025-03-27T00:56:43.884" v="92312"/>
          <ac:spMkLst>
            <pc:docMk/>
            <pc:sldMasterMk cId="2653619937" sldId="2147483729"/>
            <ac:spMk id="257" creationId="{EEE4C313-0A1F-6A70-65FC-ED472C788686}"/>
          </ac:spMkLst>
        </pc:spChg>
        <pc:spChg chg="add del mod ord modVis">
          <ac:chgData name="ĐÀO TRANG" userId="361a03a9eef70802" providerId="LiveId" clId="{67B38E1A-7AE8-4165-B04B-7C3DC36CBB7C}" dt="2025-03-27T00:57:10.648" v="92641"/>
          <ac:spMkLst>
            <pc:docMk/>
            <pc:sldMasterMk cId="2653619937" sldId="2147483729"/>
            <ac:spMk id="258" creationId="{ACB0F295-6F37-DD3A-7D4E-B30A375C3F31}"/>
          </ac:spMkLst>
        </pc:spChg>
        <pc:spChg chg="add del mod ord modVis">
          <ac:chgData name="ĐÀO TRANG" userId="361a03a9eef70802" providerId="LiveId" clId="{67B38E1A-7AE8-4165-B04B-7C3DC36CBB7C}" dt="2025-03-27T00:57:37.611" v="92955"/>
          <ac:spMkLst>
            <pc:docMk/>
            <pc:sldMasterMk cId="2653619937" sldId="2147483729"/>
            <ac:spMk id="259" creationId="{E102F4B4-F815-B70C-0B8F-F4783B26A1BD}"/>
          </ac:spMkLst>
        </pc:spChg>
        <pc:spChg chg="add del mod ord modVis">
          <ac:chgData name="ĐÀO TRANG" userId="361a03a9eef70802" providerId="LiveId" clId="{67B38E1A-7AE8-4165-B04B-7C3DC36CBB7C}" dt="2025-03-27T00:57:51.316" v="93320"/>
          <ac:spMkLst>
            <pc:docMk/>
            <pc:sldMasterMk cId="2653619937" sldId="2147483729"/>
            <ac:spMk id="260" creationId="{17D39AB6-E976-761E-E439-5A31CA67721D}"/>
          </ac:spMkLst>
        </pc:spChg>
        <pc:spChg chg="add del mod ord modVis">
          <ac:chgData name="ĐÀO TRANG" userId="361a03a9eef70802" providerId="LiveId" clId="{67B38E1A-7AE8-4165-B04B-7C3DC36CBB7C}" dt="2025-03-27T00:58:05.033" v="93691"/>
          <ac:spMkLst>
            <pc:docMk/>
            <pc:sldMasterMk cId="2653619937" sldId="2147483729"/>
            <ac:spMk id="261" creationId="{3E3D1188-6B21-0B97-A234-95DD0B4C2BFE}"/>
          </ac:spMkLst>
        </pc:spChg>
        <pc:spChg chg="add del mod ord modVis">
          <ac:chgData name="ĐÀO TRANG" userId="361a03a9eef70802" providerId="LiveId" clId="{67B38E1A-7AE8-4165-B04B-7C3DC36CBB7C}" dt="2025-03-27T00:58:18.707" v="94054"/>
          <ac:spMkLst>
            <pc:docMk/>
            <pc:sldMasterMk cId="2653619937" sldId="2147483729"/>
            <ac:spMk id="262" creationId="{E4A26EF1-62F1-92EC-9331-7681BD244441}"/>
          </ac:spMkLst>
        </pc:spChg>
        <pc:spChg chg="add del mod ord modVis">
          <ac:chgData name="ĐÀO TRANG" userId="361a03a9eef70802" providerId="LiveId" clId="{67B38E1A-7AE8-4165-B04B-7C3DC36CBB7C}" dt="2025-03-27T00:58:32.308" v="94405"/>
          <ac:spMkLst>
            <pc:docMk/>
            <pc:sldMasterMk cId="2653619937" sldId="2147483729"/>
            <ac:spMk id="263" creationId="{60FCA3E0-5E11-9526-D8D9-7B038AD739D2}"/>
          </ac:spMkLst>
        </pc:spChg>
        <pc:spChg chg="add del mod ord modVis">
          <ac:chgData name="ĐÀO TRANG" userId="361a03a9eef70802" providerId="LiveId" clId="{67B38E1A-7AE8-4165-B04B-7C3DC36CBB7C}" dt="2025-03-27T00:58:46.167" v="94745"/>
          <ac:spMkLst>
            <pc:docMk/>
            <pc:sldMasterMk cId="2653619937" sldId="2147483729"/>
            <ac:spMk id="264" creationId="{74917DD8-E7B2-DBB9-581B-D992B189C6BD}"/>
          </ac:spMkLst>
        </pc:spChg>
        <pc:spChg chg="add del mod ord modVis">
          <ac:chgData name="ĐÀO TRANG" userId="361a03a9eef70802" providerId="LiveId" clId="{67B38E1A-7AE8-4165-B04B-7C3DC36CBB7C}" dt="2025-03-27T00:58:59.980" v="95056"/>
          <ac:spMkLst>
            <pc:docMk/>
            <pc:sldMasterMk cId="2653619937" sldId="2147483729"/>
            <ac:spMk id="265" creationId="{96989670-23DC-9EB7-2371-890C62462213}"/>
          </ac:spMkLst>
        </pc:spChg>
        <pc:spChg chg="add del mod ord modVis">
          <ac:chgData name="ĐÀO TRANG" userId="361a03a9eef70802" providerId="LiveId" clId="{67B38E1A-7AE8-4165-B04B-7C3DC36CBB7C}" dt="2025-03-27T00:59:37.182" v="95375"/>
          <ac:spMkLst>
            <pc:docMk/>
            <pc:sldMasterMk cId="2653619937" sldId="2147483729"/>
            <ac:spMk id="266" creationId="{6F9C903B-D666-B659-CAED-EAA2F933BE46}"/>
          </ac:spMkLst>
        </pc:spChg>
        <pc:spChg chg="add del mod ord modVis">
          <ac:chgData name="ĐÀO TRANG" userId="361a03a9eef70802" providerId="LiveId" clId="{67B38E1A-7AE8-4165-B04B-7C3DC36CBB7C}" dt="2025-03-27T01:00:10.145" v="95719"/>
          <ac:spMkLst>
            <pc:docMk/>
            <pc:sldMasterMk cId="2653619937" sldId="2147483729"/>
            <ac:spMk id="267" creationId="{7F4CFA36-0E59-2D64-E1C7-59F9CC8A94E3}"/>
          </ac:spMkLst>
        </pc:spChg>
        <pc:spChg chg="add del mod ord modVis">
          <ac:chgData name="ĐÀO TRANG" userId="361a03a9eef70802" providerId="LiveId" clId="{67B38E1A-7AE8-4165-B04B-7C3DC36CBB7C}" dt="2025-03-27T01:00:23.919" v="96042"/>
          <ac:spMkLst>
            <pc:docMk/>
            <pc:sldMasterMk cId="2653619937" sldId="2147483729"/>
            <ac:spMk id="268" creationId="{D5C9E284-4813-230B-8312-F77EAA30E720}"/>
          </ac:spMkLst>
        </pc:spChg>
        <pc:spChg chg="add del mod ord modVis">
          <ac:chgData name="ĐÀO TRANG" userId="361a03a9eef70802" providerId="LiveId" clId="{67B38E1A-7AE8-4165-B04B-7C3DC36CBB7C}" dt="2025-03-27T01:00:37.725" v="96353"/>
          <ac:spMkLst>
            <pc:docMk/>
            <pc:sldMasterMk cId="2653619937" sldId="2147483729"/>
            <ac:spMk id="269" creationId="{59F2F41F-5F8E-B93F-4455-3CFDE8FBAE02}"/>
          </ac:spMkLst>
        </pc:spChg>
        <pc:spChg chg="add del mod ord modVis">
          <ac:chgData name="ĐÀO TRANG" userId="361a03a9eef70802" providerId="LiveId" clId="{67B38E1A-7AE8-4165-B04B-7C3DC36CBB7C}" dt="2025-03-27T01:00:51.500" v="96665"/>
          <ac:spMkLst>
            <pc:docMk/>
            <pc:sldMasterMk cId="2653619937" sldId="2147483729"/>
            <ac:spMk id="270" creationId="{8557A5DC-9669-0A9C-91FD-0260CCB0F01B}"/>
          </ac:spMkLst>
        </pc:spChg>
        <pc:spChg chg="add del mod ord modVis">
          <ac:chgData name="ĐÀO TRANG" userId="361a03a9eef70802" providerId="LiveId" clId="{67B38E1A-7AE8-4165-B04B-7C3DC36CBB7C}" dt="2025-03-27T01:02:35.723" v="96990"/>
          <ac:spMkLst>
            <pc:docMk/>
            <pc:sldMasterMk cId="2653619937" sldId="2147483729"/>
            <ac:spMk id="271" creationId="{0B3898AB-A5A4-4EB8-A8C3-309216EA7031}"/>
          </ac:spMkLst>
        </pc:spChg>
        <pc:spChg chg="add del mod ord modVis">
          <ac:chgData name="ĐÀO TRANG" userId="361a03a9eef70802" providerId="LiveId" clId="{67B38E1A-7AE8-4165-B04B-7C3DC36CBB7C}" dt="2025-03-27T01:03:49.863" v="97301"/>
          <ac:spMkLst>
            <pc:docMk/>
            <pc:sldMasterMk cId="2653619937" sldId="2147483729"/>
            <ac:spMk id="272" creationId="{4A94D7EC-2AD6-2679-7CA1-1FC2013C85C8}"/>
          </ac:spMkLst>
        </pc:spChg>
        <pc:spChg chg="add del mod ord modVis">
          <ac:chgData name="ĐÀO TRANG" userId="361a03a9eef70802" providerId="LiveId" clId="{67B38E1A-7AE8-4165-B04B-7C3DC36CBB7C}" dt="2025-03-27T01:04:19.135" v="97617"/>
          <ac:spMkLst>
            <pc:docMk/>
            <pc:sldMasterMk cId="2653619937" sldId="2147483729"/>
            <ac:spMk id="273" creationId="{A41F3ABE-6065-9794-39EC-DC8C25637BF0}"/>
          </ac:spMkLst>
        </pc:spChg>
        <pc:spChg chg="add del mod ord modVis">
          <ac:chgData name="ĐÀO TRANG" userId="361a03a9eef70802" providerId="LiveId" clId="{67B38E1A-7AE8-4165-B04B-7C3DC36CBB7C}" dt="2025-03-27T01:04:33.108" v="97930"/>
          <ac:spMkLst>
            <pc:docMk/>
            <pc:sldMasterMk cId="2653619937" sldId="2147483729"/>
            <ac:spMk id="274" creationId="{A3190A2A-02A9-F642-0AD4-5D616CFCD322}"/>
          </ac:spMkLst>
        </pc:spChg>
        <pc:spChg chg="add del mod ord modVis">
          <ac:chgData name="ĐÀO TRANG" userId="361a03a9eef70802" providerId="LiveId" clId="{67B38E1A-7AE8-4165-B04B-7C3DC36CBB7C}" dt="2025-03-27T01:06:36.423" v="98252"/>
          <ac:spMkLst>
            <pc:docMk/>
            <pc:sldMasterMk cId="2653619937" sldId="2147483729"/>
            <ac:spMk id="275" creationId="{822AEDF8-0947-B1EF-2B08-63AE4AECBB31}"/>
          </ac:spMkLst>
        </pc:spChg>
        <pc:spChg chg="add del mod ord modVis">
          <ac:chgData name="ĐÀO TRANG" userId="361a03a9eef70802" providerId="LiveId" clId="{67B38E1A-7AE8-4165-B04B-7C3DC36CBB7C}" dt="2025-03-27T01:06:51.299" v="98562"/>
          <ac:spMkLst>
            <pc:docMk/>
            <pc:sldMasterMk cId="2653619937" sldId="2147483729"/>
            <ac:spMk id="276" creationId="{8199E4C3-643A-DCAC-7D0B-F2A949451D23}"/>
          </ac:spMkLst>
        </pc:spChg>
        <pc:spChg chg="add del mod ord modVis">
          <ac:chgData name="ĐÀO TRANG" userId="361a03a9eef70802" providerId="LiveId" clId="{67B38E1A-7AE8-4165-B04B-7C3DC36CBB7C}" dt="2025-03-27T01:07:05.441" v="98922"/>
          <ac:spMkLst>
            <pc:docMk/>
            <pc:sldMasterMk cId="2653619937" sldId="2147483729"/>
            <ac:spMk id="277" creationId="{D198E8D4-AA2E-5932-0A76-26DA1B3DEDB3}"/>
          </ac:spMkLst>
        </pc:spChg>
        <pc:spChg chg="add del mod ord modVis">
          <ac:chgData name="ĐÀO TRANG" userId="361a03a9eef70802" providerId="LiveId" clId="{67B38E1A-7AE8-4165-B04B-7C3DC36CBB7C}" dt="2025-03-27T01:07:19.518" v="99241"/>
          <ac:spMkLst>
            <pc:docMk/>
            <pc:sldMasterMk cId="2653619937" sldId="2147483729"/>
            <ac:spMk id="278" creationId="{E32DF534-4DCE-640B-6576-A10F62FCB323}"/>
          </ac:spMkLst>
        </pc:spChg>
        <pc:spChg chg="add del mod ord modVis">
          <ac:chgData name="ĐÀO TRANG" userId="361a03a9eef70802" providerId="LiveId" clId="{67B38E1A-7AE8-4165-B04B-7C3DC36CBB7C}" dt="2025-03-27T01:07:31.911" v="99552"/>
          <ac:spMkLst>
            <pc:docMk/>
            <pc:sldMasterMk cId="2653619937" sldId="2147483729"/>
            <ac:spMk id="279" creationId="{E191C428-46E7-4BF6-891A-E2543C08D932}"/>
          </ac:spMkLst>
        </pc:spChg>
        <pc:spChg chg="add del mod ord modVis">
          <ac:chgData name="ĐÀO TRANG" userId="361a03a9eef70802" providerId="LiveId" clId="{67B38E1A-7AE8-4165-B04B-7C3DC36CBB7C}" dt="2025-03-27T01:07:45.863" v="99864"/>
          <ac:spMkLst>
            <pc:docMk/>
            <pc:sldMasterMk cId="2653619937" sldId="2147483729"/>
            <ac:spMk id="280" creationId="{83996569-2637-7732-3404-90EC64885297}"/>
          </ac:spMkLst>
        </pc:spChg>
        <pc:spChg chg="add del mod ord modVis">
          <ac:chgData name="ĐÀO TRANG" userId="361a03a9eef70802" providerId="LiveId" clId="{67B38E1A-7AE8-4165-B04B-7C3DC36CBB7C}" dt="2025-03-27T01:07:59.861" v="100178"/>
          <ac:spMkLst>
            <pc:docMk/>
            <pc:sldMasterMk cId="2653619937" sldId="2147483729"/>
            <ac:spMk id="281" creationId="{714133BA-1A9B-6E08-B5B5-1847A12F00E5}"/>
          </ac:spMkLst>
        </pc:spChg>
        <pc:spChg chg="add del mod ord modVis">
          <ac:chgData name="ĐÀO TRANG" userId="361a03a9eef70802" providerId="LiveId" clId="{67B38E1A-7AE8-4165-B04B-7C3DC36CBB7C}" dt="2025-03-27T01:08:13.805" v="100489"/>
          <ac:spMkLst>
            <pc:docMk/>
            <pc:sldMasterMk cId="2653619937" sldId="2147483729"/>
            <ac:spMk id="282" creationId="{6F7ED3AF-DEB7-3C7D-1A29-8D8289A3BB99}"/>
          </ac:spMkLst>
        </pc:spChg>
        <pc:spChg chg="add del mod ord modVis">
          <ac:chgData name="ĐÀO TRANG" userId="361a03a9eef70802" providerId="LiveId" clId="{67B38E1A-7AE8-4165-B04B-7C3DC36CBB7C}" dt="2025-03-27T01:08:27.700" v="100801"/>
          <ac:spMkLst>
            <pc:docMk/>
            <pc:sldMasterMk cId="2653619937" sldId="2147483729"/>
            <ac:spMk id="283" creationId="{FA176AEE-5D68-5064-ABF4-022740CEAE0D}"/>
          </ac:spMkLst>
        </pc:spChg>
        <pc:spChg chg="add del mod ord modVis">
          <ac:chgData name="ĐÀO TRANG" userId="361a03a9eef70802" providerId="LiveId" clId="{67B38E1A-7AE8-4165-B04B-7C3DC36CBB7C}" dt="2025-03-27T01:08:38.703" v="101112"/>
          <ac:spMkLst>
            <pc:docMk/>
            <pc:sldMasterMk cId="2653619937" sldId="2147483729"/>
            <ac:spMk id="284" creationId="{79A340D9-F03A-6C88-2ED0-EDA7B5C6DC8E}"/>
          </ac:spMkLst>
        </pc:spChg>
        <pc:spChg chg="add del mod ord modVis">
          <ac:chgData name="ĐÀO TRANG" userId="361a03a9eef70802" providerId="LiveId" clId="{67B38E1A-7AE8-4165-B04B-7C3DC36CBB7C}" dt="2025-03-27T01:08:52.724" v="101423"/>
          <ac:spMkLst>
            <pc:docMk/>
            <pc:sldMasterMk cId="2653619937" sldId="2147483729"/>
            <ac:spMk id="285" creationId="{3EDE20E5-DCE8-0C99-5194-84C9E061BFE7}"/>
          </ac:spMkLst>
        </pc:spChg>
        <pc:spChg chg="add del mod ord modVis">
          <ac:chgData name="ĐÀO TRANG" userId="361a03a9eef70802" providerId="LiveId" clId="{67B38E1A-7AE8-4165-B04B-7C3DC36CBB7C}" dt="2025-03-27T01:09:06.895" v="101734"/>
          <ac:spMkLst>
            <pc:docMk/>
            <pc:sldMasterMk cId="2653619937" sldId="2147483729"/>
            <ac:spMk id="286" creationId="{7B31CA9E-A39A-DBB1-27B1-876D05079A10}"/>
          </ac:spMkLst>
        </pc:spChg>
        <pc:spChg chg="add del mod ord modVis">
          <ac:chgData name="ĐÀO TRANG" userId="361a03a9eef70802" providerId="LiveId" clId="{67B38E1A-7AE8-4165-B04B-7C3DC36CBB7C}" dt="2025-03-27T01:09:47.613" v="102047"/>
          <ac:spMkLst>
            <pc:docMk/>
            <pc:sldMasterMk cId="2653619937" sldId="2147483729"/>
            <ac:spMk id="287" creationId="{DE4750C9-E895-A3E2-1835-E05DF90BE994}"/>
          </ac:spMkLst>
        </pc:spChg>
        <pc:spChg chg="add del mod ord modVis">
          <ac:chgData name="ĐÀO TRANG" userId="361a03a9eef70802" providerId="LiveId" clId="{67B38E1A-7AE8-4165-B04B-7C3DC36CBB7C}" dt="2025-03-27T01:10:01.544" v="102382"/>
          <ac:spMkLst>
            <pc:docMk/>
            <pc:sldMasterMk cId="2653619937" sldId="2147483729"/>
            <ac:spMk id="288" creationId="{E4DE3D45-1461-C14A-E136-D84EFECC21D5}"/>
          </ac:spMkLst>
        </pc:spChg>
        <pc:spChg chg="add del mod ord modVis">
          <ac:chgData name="ĐÀO TRANG" userId="361a03a9eef70802" providerId="LiveId" clId="{67B38E1A-7AE8-4165-B04B-7C3DC36CBB7C}" dt="2025-03-27T01:10:15.597" v="102697"/>
          <ac:spMkLst>
            <pc:docMk/>
            <pc:sldMasterMk cId="2653619937" sldId="2147483729"/>
            <ac:spMk id="289" creationId="{95D60D97-3699-4F5D-3049-708EE52C7D43}"/>
          </ac:spMkLst>
        </pc:spChg>
        <pc:spChg chg="add del mod ord modVis">
          <ac:chgData name="ĐÀO TRANG" userId="361a03a9eef70802" providerId="LiveId" clId="{67B38E1A-7AE8-4165-B04B-7C3DC36CBB7C}" dt="2025-03-27T01:10:29.732" v="103029"/>
          <ac:spMkLst>
            <pc:docMk/>
            <pc:sldMasterMk cId="2653619937" sldId="2147483729"/>
            <ac:spMk id="290" creationId="{84F04855-95FA-1187-1656-7292CAC789EA}"/>
          </ac:spMkLst>
        </pc:spChg>
        <pc:spChg chg="add del mod ord modVis">
          <ac:chgData name="ĐÀO TRANG" userId="361a03a9eef70802" providerId="LiveId" clId="{67B38E1A-7AE8-4165-B04B-7C3DC36CBB7C}" dt="2025-03-27T01:11:12.119" v="103341"/>
          <ac:spMkLst>
            <pc:docMk/>
            <pc:sldMasterMk cId="2653619937" sldId="2147483729"/>
            <ac:spMk id="291" creationId="{92E8E9F9-C1FA-BB3A-E780-99DB9079F97F}"/>
          </ac:spMkLst>
        </pc:spChg>
        <pc:spChg chg="add del mod ord modVis">
          <ac:chgData name="ĐÀO TRANG" userId="361a03a9eef70802" providerId="LiveId" clId="{67B38E1A-7AE8-4165-B04B-7C3DC36CBB7C}" dt="2025-03-27T01:12:58.247" v="103658"/>
          <ac:spMkLst>
            <pc:docMk/>
            <pc:sldMasterMk cId="2653619937" sldId="2147483729"/>
            <ac:spMk id="292" creationId="{4D46F5C4-E92E-2635-FBE7-E082F4780E14}"/>
          </ac:spMkLst>
        </pc:spChg>
        <pc:spChg chg="add del mod ord modVis">
          <ac:chgData name="ĐÀO TRANG" userId="361a03a9eef70802" providerId="LiveId" clId="{67B38E1A-7AE8-4165-B04B-7C3DC36CBB7C}" dt="2025-03-27T01:13:13.973" v="103973"/>
          <ac:spMkLst>
            <pc:docMk/>
            <pc:sldMasterMk cId="2653619937" sldId="2147483729"/>
            <ac:spMk id="293" creationId="{4CA52460-2FA7-1264-28BF-40052977F07D}"/>
          </ac:spMkLst>
        </pc:spChg>
        <pc:spChg chg="add del mod ord modVis">
          <ac:chgData name="ĐÀO TRANG" userId="361a03a9eef70802" providerId="LiveId" clId="{67B38E1A-7AE8-4165-B04B-7C3DC36CBB7C}" dt="2025-03-27T01:14:32.409" v="104300"/>
          <ac:spMkLst>
            <pc:docMk/>
            <pc:sldMasterMk cId="2653619937" sldId="2147483729"/>
            <ac:spMk id="294" creationId="{651EC9E4-783E-09BF-7497-1BFC3C18593E}"/>
          </ac:spMkLst>
        </pc:spChg>
        <pc:spChg chg="add del mod ord modVis">
          <ac:chgData name="ĐÀO TRANG" userId="361a03a9eef70802" providerId="LiveId" clId="{67B38E1A-7AE8-4165-B04B-7C3DC36CBB7C}" dt="2025-03-27T01:14:48.670" v="104612"/>
          <ac:spMkLst>
            <pc:docMk/>
            <pc:sldMasterMk cId="2653619937" sldId="2147483729"/>
            <ac:spMk id="295" creationId="{8D112F36-88E0-A3C6-496D-06985591815D}"/>
          </ac:spMkLst>
        </pc:spChg>
        <pc:spChg chg="add del mod ord modVis">
          <ac:chgData name="ĐÀO TRANG" userId="361a03a9eef70802" providerId="LiveId" clId="{67B38E1A-7AE8-4165-B04B-7C3DC36CBB7C}" dt="2025-03-27T01:15:02.595" v="104923"/>
          <ac:spMkLst>
            <pc:docMk/>
            <pc:sldMasterMk cId="2653619937" sldId="2147483729"/>
            <ac:spMk id="296" creationId="{4E17AABD-833E-D53A-0B62-8ABD1BF47972}"/>
          </ac:spMkLst>
        </pc:spChg>
        <pc:spChg chg="add del mod ord modVis">
          <ac:chgData name="ĐÀO TRANG" userId="361a03a9eef70802" providerId="LiveId" clId="{67B38E1A-7AE8-4165-B04B-7C3DC36CBB7C}" dt="2025-03-27T01:15:36.261" v="105237"/>
          <ac:spMkLst>
            <pc:docMk/>
            <pc:sldMasterMk cId="2653619937" sldId="2147483729"/>
            <ac:spMk id="297" creationId="{C421A50D-56C4-1E04-4B31-B3B09020744D}"/>
          </ac:spMkLst>
        </pc:spChg>
        <pc:spChg chg="add del mod ord modVis">
          <ac:chgData name="ĐÀO TRANG" userId="361a03a9eef70802" providerId="LiveId" clId="{67B38E1A-7AE8-4165-B04B-7C3DC36CBB7C}" dt="2025-03-27T01:18:31.224" v="105548"/>
          <ac:spMkLst>
            <pc:docMk/>
            <pc:sldMasterMk cId="2653619937" sldId="2147483729"/>
            <ac:spMk id="298" creationId="{75C58675-0C50-40F8-2DB4-C7095E6CB1FF}"/>
          </ac:spMkLst>
        </pc:spChg>
        <pc:spChg chg="add del mod ord modVis">
          <ac:chgData name="ĐÀO TRANG" userId="361a03a9eef70802" providerId="LiveId" clId="{67B38E1A-7AE8-4165-B04B-7C3DC36CBB7C}" dt="2025-03-27T01:20:06.161" v="105859"/>
          <ac:spMkLst>
            <pc:docMk/>
            <pc:sldMasterMk cId="2653619937" sldId="2147483729"/>
            <ac:spMk id="299" creationId="{DC29C088-D097-DE65-D4DC-D70F5AEB3042}"/>
          </ac:spMkLst>
        </pc:spChg>
        <pc:spChg chg="add del mod ord modVis">
          <ac:chgData name="ĐÀO TRANG" userId="361a03a9eef70802" providerId="LiveId" clId="{67B38E1A-7AE8-4165-B04B-7C3DC36CBB7C}" dt="2025-03-27T01:21:01.280" v="106171"/>
          <ac:spMkLst>
            <pc:docMk/>
            <pc:sldMasterMk cId="2653619937" sldId="2147483729"/>
            <ac:spMk id="300" creationId="{F2FAC2BA-28F9-174F-5469-1969DF9842DE}"/>
          </ac:spMkLst>
        </pc:spChg>
        <pc:spChg chg="add del mod ord modVis">
          <ac:chgData name="ĐÀO TRANG" userId="361a03a9eef70802" providerId="LiveId" clId="{67B38E1A-7AE8-4165-B04B-7C3DC36CBB7C}" dt="2025-03-27T01:21:53.725" v="106501"/>
          <ac:spMkLst>
            <pc:docMk/>
            <pc:sldMasterMk cId="2653619937" sldId="2147483729"/>
            <ac:spMk id="301" creationId="{9064EF29-6713-9A10-AE4D-90A003A69F8E}"/>
          </ac:spMkLst>
        </pc:spChg>
        <pc:spChg chg="add del mod ord modVis">
          <ac:chgData name="ĐÀO TRANG" userId="361a03a9eef70802" providerId="LiveId" clId="{67B38E1A-7AE8-4165-B04B-7C3DC36CBB7C}" dt="2025-03-27T01:22:09.690" v="106812"/>
          <ac:spMkLst>
            <pc:docMk/>
            <pc:sldMasterMk cId="2653619937" sldId="2147483729"/>
            <ac:spMk id="302" creationId="{C4A78AEE-0743-E6C4-848C-F15694A7FC91}"/>
          </ac:spMkLst>
        </pc:spChg>
        <pc:spChg chg="add del mod ord modVis">
          <ac:chgData name="ĐÀO TRANG" userId="361a03a9eef70802" providerId="LiveId" clId="{67B38E1A-7AE8-4165-B04B-7C3DC36CBB7C}" dt="2025-03-27T01:26:39.335" v="107127"/>
          <ac:spMkLst>
            <pc:docMk/>
            <pc:sldMasterMk cId="2653619937" sldId="2147483729"/>
            <ac:spMk id="303" creationId="{D11CB6B4-2DAF-61B1-B3D7-851FC7D545CE}"/>
          </ac:spMkLst>
        </pc:spChg>
        <pc:spChg chg="add del mod ord modVis">
          <ac:chgData name="ĐÀO TRANG" userId="361a03a9eef70802" providerId="LiveId" clId="{67B38E1A-7AE8-4165-B04B-7C3DC36CBB7C}" dt="2025-03-27T01:26:55.622" v="107441"/>
          <ac:spMkLst>
            <pc:docMk/>
            <pc:sldMasterMk cId="2653619937" sldId="2147483729"/>
            <ac:spMk id="304" creationId="{DCEADCC7-611A-2060-B7F6-6E67606B659A}"/>
          </ac:spMkLst>
        </pc:spChg>
        <pc:spChg chg="add del mod ord modVis">
          <ac:chgData name="ĐÀO TRANG" userId="361a03a9eef70802" providerId="LiveId" clId="{67B38E1A-7AE8-4165-B04B-7C3DC36CBB7C}" dt="2025-03-27T05:02:39.990" v="107764"/>
          <ac:spMkLst>
            <pc:docMk/>
            <pc:sldMasterMk cId="2653619937" sldId="2147483729"/>
            <ac:spMk id="305" creationId="{538B0C8E-1568-CCB0-3887-9E5E0CBCDEC1}"/>
          </ac:spMkLst>
        </pc:spChg>
        <pc:sldLayoutChg chg="modSp mod ord">
          <pc:chgData name="ĐÀO TRANG" userId="361a03a9eef70802" providerId="LiveId" clId="{67B38E1A-7AE8-4165-B04B-7C3DC36CBB7C}" dt="2025-03-27T05:02:40.255" v="108026"/>
          <pc:sldLayoutMkLst>
            <pc:docMk/>
            <pc:sldMasterMk cId="2653619937" sldId="2147483729"/>
            <pc:sldLayoutMk cId="3987078426" sldId="2147483748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2653619937" sldId="2147483729"/>
              <pc:sldLayoutMk cId="3987078426" sldId="2147483748"/>
              <ac:spMk id="2" creationId="{0AEB38A6-4DDC-4B03-897A-49675F8483B8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2653619937" sldId="2147483729"/>
              <pc:sldLayoutMk cId="3987078426" sldId="2147483748"/>
              <ac:spMk id="3" creationId="{7E6073C0-7023-4892-8DC6-D0BC27F96075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2653619937" sldId="2147483729"/>
              <pc:sldLayoutMk cId="3987078426" sldId="2147483748"/>
              <ac:spMk id="4" creationId="{4D20BB1D-74D9-4920-BFA3-B4E182A3F9DA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2653619937" sldId="2147483729"/>
              <pc:sldLayoutMk cId="3987078426" sldId="2147483748"/>
              <ac:spMk id="5" creationId="{A79DB431-1E30-4215-B721-6FDFC69393C2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2653619937" sldId="2147483729"/>
              <pc:sldLayoutMk cId="3987078426" sldId="2147483748"/>
              <ac:spMk id="6" creationId="{07AD266D-D420-411F-B17C-AE1AA32C1572}"/>
            </ac:spMkLst>
          </pc:spChg>
        </pc:sldLayoutChg>
        <pc:sldLayoutChg chg="modSp mod ord">
          <pc:chgData name="ĐÀO TRANG" userId="361a03a9eef70802" providerId="LiveId" clId="{67B38E1A-7AE8-4165-B04B-7C3DC36CBB7C}" dt="2025-03-27T05:02:40.255" v="108026"/>
          <pc:sldLayoutMkLst>
            <pc:docMk/>
            <pc:sldMasterMk cId="2653619937" sldId="2147483729"/>
            <pc:sldLayoutMk cId="2099204730" sldId="2147483749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2653619937" sldId="2147483729"/>
              <pc:sldLayoutMk cId="2099204730" sldId="2147483749"/>
              <ac:spMk id="2" creationId="{D1E58F45-1762-49D3-B09F-525F37558E58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2653619937" sldId="2147483729"/>
              <pc:sldLayoutMk cId="2099204730" sldId="2147483749"/>
              <ac:spMk id="3" creationId="{AF24A72C-1324-414A-8132-05D969831026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2653619937" sldId="2147483729"/>
              <pc:sldLayoutMk cId="2099204730" sldId="2147483749"/>
              <ac:spMk id="4" creationId="{4140BD75-09F2-4B06-BC6B-45464AF35121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2653619937" sldId="2147483729"/>
              <pc:sldLayoutMk cId="2099204730" sldId="2147483749"/>
              <ac:spMk id="5" creationId="{FAF85F67-33E2-43DC-AE67-2A6591320E5C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2653619937" sldId="2147483729"/>
              <pc:sldLayoutMk cId="2099204730" sldId="2147483749"/>
              <ac:spMk id="6" creationId="{78103AD0-CADC-46C9-A39C-1367FDE207DA}"/>
            </ac:spMkLst>
          </pc:spChg>
        </pc:sldLayoutChg>
        <pc:sldLayoutChg chg="modSp mod ord">
          <pc:chgData name="ĐÀO TRANG" userId="361a03a9eef70802" providerId="LiveId" clId="{67B38E1A-7AE8-4165-B04B-7C3DC36CBB7C}" dt="2025-03-27T05:02:40.255" v="108026"/>
          <pc:sldLayoutMkLst>
            <pc:docMk/>
            <pc:sldMasterMk cId="2653619937" sldId="2147483729"/>
            <pc:sldLayoutMk cId="2126943075" sldId="2147483750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2653619937" sldId="2147483729"/>
              <pc:sldLayoutMk cId="2126943075" sldId="2147483750"/>
              <ac:spMk id="2" creationId="{887E53D9-4FFA-4F25-AEED-35C36C72DECC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2653619937" sldId="2147483729"/>
              <pc:sldLayoutMk cId="2126943075" sldId="2147483750"/>
              <ac:spMk id="3" creationId="{219C7F80-E0DE-459F-9E7A-20AF49DD2F12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2653619937" sldId="2147483729"/>
              <pc:sldLayoutMk cId="2126943075" sldId="2147483750"/>
              <ac:spMk id="4" creationId="{8853712F-124D-43D1-9F2C-C77018698C0A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2653619937" sldId="2147483729"/>
              <pc:sldLayoutMk cId="2126943075" sldId="2147483750"/>
              <ac:spMk id="5" creationId="{4B5AB74B-0D53-4838-8ED2-1B613E986EAD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2653619937" sldId="2147483729"/>
              <pc:sldLayoutMk cId="2126943075" sldId="2147483750"/>
              <ac:spMk id="6" creationId="{494AAA4F-B58B-47A5-93DC-6B036EA9FE16}"/>
            </ac:spMkLst>
          </pc:spChg>
        </pc:sldLayoutChg>
        <pc:sldLayoutChg chg="modSp mod ord">
          <pc:chgData name="ĐÀO TRANG" userId="361a03a9eef70802" providerId="LiveId" clId="{67B38E1A-7AE8-4165-B04B-7C3DC36CBB7C}" dt="2025-03-27T05:02:40.255" v="108026"/>
          <pc:sldLayoutMkLst>
            <pc:docMk/>
            <pc:sldMasterMk cId="2653619937" sldId="2147483729"/>
            <pc:sldLayoutMk cId="2156168423" sldId="2147483751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2653619937" sldId="2147483729"/>
              <pc:sldLayoutMk cId="2156168423" sldId="2147483751"/>
              <ac:spMk id="2" creationId="{A14ED613-C15A-493C-ADF0-CED94E34DB44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2653619937" sldId="2147483729"/>
              <pc:sldLayoutMk cId="2156168423" sldId="2147483751"/>
              <ac:spMk id="3" creationId="{2C11B8BC-93D2-46B7-BA06-C07495D7618F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2653619937" sldId="2147483729"/>
              <pc:sldLayoutMk cId="2156168423" sldId="2147483751"/>
              <ac:spMk id="4" creationId="{D40FA47A-CB89-4F79-80C5-E90AB0F9944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2653619937" sldId="2147483729"/>
              <pc:sldLayoutMk cId="2156168423" sldId="2147483751"/>
              <ac:spMk id="5" creationId="{5BE4C230-8B06-4182-A8F6-958CB4EBC55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2653619937" sldId="2147483729"/>
              <pc:sldLayoutMk cId="2156168423" sldId="2147483751"/>
              <ac:spMk id="6" creationId="{0FA881A7-1AEB-4B98-9FE3-678E7C37546B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2653619937" sldId="2147483729"/>
              <pc:sldLayoutMk cId="2156168423" sldId="2147483751"/>
              <ac:spMk id="7" creationId="{C6A42F6D-9687-4603-96A1-9F8955B4895F}"/>
            </ac:spMkLst>
          </pc:spChg>
        </pc:sldLayoutChg>
        <pc:sldLayoutChg chg="modSp mod ord">
          <pc:chgData name="ĐÀO TRANG" userId="361a03a9eef70802" providerId="LiveId" clId="{67B38E1A-7AE8-4165-B04B-7C3DC36CBB7C}" dt="2025-03-27T05:02:40.255" v="108026"/>
          <pc:sldLayoutMkLst>
            <pc:docMk/>
            <pc:sldMasterMk cId="2653619937" sldId="2147483729"/>
            <pc:sldLayoutMk cId="2276395766" sldId="2147483752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2653619937" sldId="2147483729"/>
              <pc:sldLayoutMk cId="2276395766" sldId="2147483752"/>
              <ac:spMk id="2" creationId="{4A37A794-6915-4560-A7D3-895E757CA74A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2653619937" sldId="2147483729"/>
              <pc:sldLayoutMk cId="2276395766" sldId="2147483752"/>
              <ac:spMk id="3" creationId="{CCE64AA2-CA62-4200-9134-9266B8F486E2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2653619937" sldId="2147483729"/>
              <pc:sldLayoutMk cId="2276395766" sldId="2147483752"/>
              <ac:spMk id="4" creationId="{C808F2F6-53D0-4C6B-912E-367497447CF2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2653619937" sldId="2147483729"/>
              <pc:sldLayoutMk cId="2276395766" sldId="2147483752"/>
              <ac:spMk id="5" creationId="{17E69B8A-2330-438D-82B8-F7D0FE4CCC4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2653619937" sldId="2147483729"/>
              <pc:sldLayoutMk cId="2276395766" sldId="2147483752"/>
              <ac:spMk id="6" creationId="{83D183FC-9C20-4F58-9501-DB972EE9E796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2653619937" sldId="2147483729"/>
              <pc:sldLayoutMk cId="2276395766" sldId="2147483752"/>
              <ac:spMk id="7" creationId="{FEA2F30E-7DD8-4DA7-AE57-CC2F1F97468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2653619937" sldId="2147483729"/>
              <pc:sldLayoutMk cId="2276395766" sldId="2147483752"/>
              <ac:spMk id="8" creationId="{7CBE2C74-0D84-4323-A30B-5FB46B9193BD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2653619937" sldId="2147483729"/>
              <pc:sldLayoutMk cId="2276395766" sldId="2147483752"/>
              <ac:spMk id="9" creationId="{A63158C1-4F94-4363-A914-020FC04C822A}"/>
            </ac:spMkLst>
          </pc:spChg>
        </pc:sldLayoutChg>
        <pc:sldLayoutChg chg="modSp mod ord">
          <pc:chgData name="ĐÀO TRANG" userId="361a03a9eef70802" providerId="LiveId" clId="{67B38E1A-7AE8-4165-B04B-7C3DC36CBB7C}" dt="2025-03-27T05:02:40.255" v="108026"/>
          <pc:sldLayoutMkLst>
            <pc:docMk/>
            <pc:sldMasterMk cId="2653619937" sldId="2147483729"/>
            <pc:sldLayoutMk cId="3231537999" sldId="2147483753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2653619937" sldId="2147483729"/>
              <pc:sldLayoutMk cId="3231537999" sldId="2147483753"/>
              <ac:spMk id="2" creationId="{31B6BB56-9D11-4721-AD10-5CA3879A91F5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2653619937" sldId="2147483729"/>
              <pc:sldLayoutMk cId="3231537999" sldId="2147483753"/>
              <ac:spMk id="3" creationId="{AB266A4B-25DC-44CD-9578-D43B05C8C352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2653619937" sldId="2147483729"/>
              <pc:sldLayoutMk cId="3231537999" sldId="2147483753"/>
              <ac:spMk id="4" creationId="{14D394DC-59C8-468E-9434-9F5E9BEB920C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2653619937" sldId="2147483729"/>
              <pc:sldLayoutMk cId="3231537999" sldId="2147483753"/>
              <ac:spMk id="5" creationId="{EE17C64B-8042-4A6B-AB9C-4DA7CFCAA5C2}"/>
            </ac:spMkLst>
          </pc:spChg>
        </pc:sldLayoutChg>
        <pc:sldLayoutChg chg="modSp mod ord">
          <pc:chgData name="ĐÀO TRANG" userId="361a03a9eef70802" providerId="LiveId" clId="{67B38E1A-7AE8-4165-B04B-7C3DC36CBB7C}" dt="2025-03-27T05:02:40.255" v="108026"/>
          <pc:sldLayoutMkLst>
            <pc:docMk/>
            <pc:sldMasterMk cId="2653619937" sldId="2147483729"/>
            <pc:sldLayoutMk cId="4133857761" sldId="2147483754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2653619937" sldId="2147483729"/>
              <pc:sldLayoutMk cId="4133857761" sldId="2147483754"/>
              <ac:spMk id="2" creationId="{9AF16266-443B-4DB5-9ACA-F4E8335E2F9F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2653619937" sldId="2147483729"/>
              <pc:sldLayoutMk cId="4133857761" sldId="2147483754"/>
              <ac:spMk id="3" creationId="{DD073804-732C-4981-AA17-2438A8046E05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2653619937" sldId="2147483729"/>
              <pc:sldLayoutMk cId="4133857761" sldId="2147483754"/>
              <ac:spMk id="4" creationId="{2C47650A-D43A-463A-8AA6-9AAA3E6FD79E}"/>
            </ac:spMkLst>
          </pc:spChg>
        </pc:sldLayoutChg>
        <pc:sldLayoutChg chg="modSp mod ord">
          <pc:chgData name="ĐÀO TRANG" userId="361a03a9eef70802" providerId="LiveId" clId="{67B38E1A-7AE8-4165-B04B-7C3DC36CBB7C}" dt="2025-03-27T05:02:40.255" v="108026"/>
          <pc:sldLayoutMkLst>
            <pc:docMk/>
            <pc:sldMasterMk cId="2653619937" sldId="2147483729"/>
            <pc:sldLayoutMk cId="2658368885" sldId="2147483755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2653619937" sldId="2147483729"/>
              <pc:sldLayoutMk cId="2658368885" sldId="2147483755"/>
              <ac:spMk id="2" creationId="{9AF16266-443B-4DB5-9ACA-F4E8335E2F9F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2653619937" sldId="2147483729"/>
              <pc:sldLayoutMk cId="2658368885" sldId="2147483755"/>
              <ac:spMk id="3" creationId="{DD073804-732C-4981-AA17-2438A8046E05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2653619937" sldId="2147483729"/>
              <pc:sldLayoutMk cId="2658368885" sldId="2147483755"/>
              <ac:spMk id="4" creationId="{2C47650A-D43A-463A-8AA6-9AAA3E6FD79E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2653619937" sldId="2147483729"/>
              <pc:sldLayoutMk cId="2658368885" sldId="2147483755"/>
              <ac:spMk id="7" creationId="{F89305FB-3B5E-4DAD-9F3B-ED6165FBFC7A}"/>
            </ac:spMkLst>
          </pc:spChg>
        </pc:sldLayoutChg>
        <pc:sldLayoutChg chg="modSp mod ord">
          <pc:chgData name="ĐÀO TRANG" userId="361a03a9eef70802" providerId="LiveId" clId="{67B38E1A-7AE8-4165-B04B-7C3DC36CBB7C}" dt="2025-03-27T05:02:40.255" v="108026"/>
          <pc:sldLayoutMkLst>
            <pc:docMk/>
            <pc:sldMasterMk cId="2653619937" sldId="2147483729"/>
            <pc:sldLayoutMk cId="2368267884" sldId="2147483756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2653619937" sldId="2147483729"/>
              <pc:sldLayoutMk cId="2368267884" sldId="2147483756"/>
              <ac:spMk id="2" creationId="{9AF16266-443B-4DB5-9ACA-F4E8335E2F9F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2653619937" sldId="2147483729"/>
              <pc:sldLayoutMk cId="2368267884" sldId="2147483756"/>
              <ac:spMk id="3" creationId="{DD073804-732C-4981-AA17-2438A8046E05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2653619937" sldId="2147483729"/>
              <pc:sldLayoutMk cId="2368267884" sldId="2147483756"/>
              <ac:spMk id="4" creationId="{2C47650A-D43A-463A-8AA6-9AAA3E6FD79E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2653619937" sldId="2147483729"/>
              <pc:sldLayoutMk cId="2368267884" sldId="2147483756"/>
              <ac:spMk id="7" creationId="{E65233B1-409B-4D9C-8800-DF86CF29D21C}"/>
            </ac:spMkLst>
          </pc:spChg>
        </pc:sldLayoutChg>
        <pc:sldLayoutChg chg="modSp mod ord">
          <pc:chgData name="ĐÀO TRANG" userId="361a03a9eef70802" providerId="LiveId" clId="{67B38E1A-7AE8-4165-B04B-7C3DC36CBB7C}" dt="2025-03-27T05:02:40.255" v="108026"/>
          <pc:sldLayoutMkLst>
            <pc:docMk/>
            <pc:sldMasterMk cId="2653619937" sldId="2147483729"/>
            <pc:sldLayoutMk cId="162537857" sldId="2147483757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2653619937" sldId="2147483729"/>
              <pc:sldLayoutMk cId="162537857" sldId="2147483757"/>
              <ac:spMk id="2" creationId="{9AF16266-443B-4DB5-9ACA-F4E8335E2F9F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2653619937" sldId="2147483729"/>
              <pc:sldLayoutMk cId="162537857" sldId="2147483757"/>
              <ac:spMk id="3" creationId="{DD073804-732C-4981-AA17-2438A8046E05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2653619937" sldId="2147483729"/>
              <pc:sldLayoutMk cId="162537857" sldId="2147483757"/>
              <ac:spMk id="4" creationId="{2C47650A-D43A-463A-8AA6-9AAA3E6FD79E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2653619937" sldId="2147483729"/>
              <pc:sldLayoutMk cId="162537857" sldId="2147483757"/>
              <ac:spMk id="7" creationId="{111F889B-97F3-415D-97B2-14C14AC32F90}"/>
            </ac:spMkLst>
          </pc:spChg>
        </pc:sldLayoutChg>
        <pc:sldLayoutChg chg="modSp mod ord">
          <pc:chgData name="ĐÀO TRANG" userId="361a03a9eef70802" providerId="LiveId" clId="{67B38E1A-7AE8-4165-B04B-7C3DC36CBB7C}" dt="2025-03-27T05:02:40.255" v="108026"/>
          <pc:sldLayoutMkLst>
            <pc:docMk/>
            <pc:sldMasterMk cId="2653619937" sldId="2147483729"/>
            <pc:sldLayoutMk cId="1510553093" sldId="2147483758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2653619937" sldId="2147483729"/>
              <pc:sldLayoutMk cId="1510553093" sldId="2147483758"/>
              <ac:spMk id="2" creationId="{9AF16266-443B-4DB5-9ACA-F4E8335E2F9F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2653619937" sldId="2147483729"/>
              <pc:sldLayoutMk cId="1510553093" sldId="2147483758"/>
              <ac:spMk id="3" creationId="{DD073804-732C-4981-AA17-2438A8046E05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2653619937" sldId="2147483729"/>
              <pc:sldLayoutMk cId="1510553093" sldId="2147483758"/>
              <ac:spMk id="4" creationId="{2C47650A-D43A-463A-8AA6-9AAA3E6FD79E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2653619937" sldId="2147483729"/>
              <pc:sldLayoutMk cId="1510553093" sldId="2147483758"/>
              <ac:spMk id="6" creationId="{F8B75D4F-1925-4DB3-90CC-D84734B6DC97}"/>
            </ac:spMkLst>
          </pc:spChg>
        </pc:sldLayoutChg>
        <pc:sldLayoutChg chg="modSp mod ord">
          <pc:chgData name="ĐÀO TRANG" userId="361a03a9eef70802" providerId="LiveId" clId="{67B38E1A-7AE8-4165-B04B-7C3DC36CBB7C}" dt="2025-03-27T05:02:40.255" v="108026"/>
          <pc:sldLayoutMkLst>
            <pc:docMk/>
            <pc:sldMasterMk cId="2653619937" sldId="2147483729"/>
            <pc:sldLayoutMk cId="1255126093" sldId="2147483759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2653619937" sldId="2147483729"/>
              <pc:sldLayoutMk cId="1255126093" sldId="2147483759"/>
              <ac:spMk id="2" creationId="{9AF16266-443B-4DB5-9ACA-F4E8335E2F9F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2653619937" sldId="2147483729"/>
              <pc:sldLayoutMk cId="1255126093" sldId="2147483759"/>
              <ac:spMk id="3" creationId="{DD073804-732C-4981-AA17-2438A8046E05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2653619937" sldId="2147483729"/>
              <pc:sldLayoutMk cId="1255126093" sldId="2147483759"/>
              <ac:spMk id="4" creationId="{2C47650A-D43A-463A-8AA6-9AAA3E6FD79E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2653619937" sldId="2147483729"/>
              <pc:sldLayoutMk cId="1255126093" sldId="2147483759"/>
              <ac:spMk id="8" creationId="{F61AEDF6-FC5F-42BD-B83B-DF25F5BA5B78}"/>
            </ac:spMkLst>
          </pc:spChg>
        </pc:sldLayoutChg>
        <pc:sldLayoutChg chg="modSp mod ord">
          <pc:chgData name="ĐÀO TRANG" userId="361a03a9eef70802" providerId="LiveId" clId="{67B38E1A-7AE8-4165-B04B-7C3DC36CBB7C}" dt="2025-03-27T05:02:40.255" v="108026"/>
          <pc:sldLayoutMkLst>
            <pc:docMk/>
            <pc:sldMasterMk cId="2653619937" sldId="2147483729"/>
            <pc:sldLayoutMk cId="2808779589" sldId="2147483760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2653619937" sldId="2147483729"/>
              <pc:sldLayoutMk cId="2808779589" sldId="2147483760"/>
              <ac:spMk id="2" creationId="{9AF16266-443B-4DB5-9ACA-F4E8335E2F9F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2653619937" sldId="2147483729"/>
              <pc:sldLayoutMk cId="2808779589" sldId="2147483760"/>
              <ac:spMk id="3" creationId="{DD073804-732C-4981-AA17-2438A8046E05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2653619937" sldId="2147483729"/>
              <pc:sldLayoutMk cId="2808779589" sldId="2147483760"/>
              <ac:spMk id="4" creationId="{2C47650A-D43A-463A-8AA6-9AAA3E6FD79E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2653619937" sldId="2147483729"/>
              <pc:sldLayoutMk cId="2808779589" sldId="2147483760"/>
              <ac:spMk id="7" creationId="{AAB89453-EE42-4CE9-80E2-259B1999BD1C}"/>
            </ac:spMkLst>
          </pc:spChg>
        </pc:sldLayoutChg>
        <pc:sldLayoutChg chg="modSp mod ord">
          <pc:chgData name="ĐÀO TRANG" userId="361a03a9eef70802" providerId="LiveId" clId="{67B38E1A-7AE8-4165-B04B-7C3DC36CBB7C}" dt="2025-03-27T05:02:40.255" v="108026"/>
          <pc:sldLayoutMkLst>
            <pc:docMk/>
            <pc:sldMasterMk cId="2653619937" sldId="2147483729"/>
            <pc:sldLayoutMk cId="443101163" sldId="2147483761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2653619937" sldId="2147483729"/>
              <pc:sldLayoutMk cId="443101163" sldId="2147483761"/>
              <ac:spMk id="2" creationId="{72E6A57E-977D-4C8E-B6E4-78855B2B288E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2653619937" sldId="2147483729"/>
              <pc:sldLayoutMk cId="443101163" sldId="2147483761"/>
              <ac:spMk id="3" creationId="{7AC9DA62-D35A-41B8-930D-FFC532A36B34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2653619937" sldId="2147483729"/>
              <pc:sldLayoutMk cId="443101163" sldId="2147483761"/>
              <ac:spMk id="4" creationId="{2677CEA9-4E96-4ADB-8BA8-2A06365D00B5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2653619937" sldId="2147483729"/>
              <pc:sldLayoutMk cId="443101163" sldId="2147483761"/>
              <ac:spMk id="5" creationId="{3284F831-1BAB-4355-BA67-4009D0C92912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2653619937" sldId="2147483729"/>
              <pc:sldLayoutMk cId="443101163" sldId="2147483761"/>
              <ac:spMk id="6" creationId="{A5C20D71-C2C5-455F-81CD-20BAF5D5C1AA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2653619937" sldId="2147483729"/>
              <pc:sldLayoutMk cId="443101163" sldId="2147483761"/>
              <ac:spMk id="7" creationId="{A14CE92D-E3D0-4A70-909E-CB52F51EE0E7}"/>
            </ac:spMkLst>
          </pc:spChg>
        </pc:sldLayoutChg>
        <pc:sldLayoutChg chg="modSp mod ord">
          <pc:chgData name="ĐÀO TRANG" userId="361a03a9eef70802" providerId="LiveId" clId="{67B38E1A-7AE8-4165-B04B-7C3DC36CBB7C}" dt="2025-03-27T05:02:40.255" v="108026"/>
          <pc:sldLayoutMkLst>
            <pc:docMk/>
            <pc:sldMasterMk cId="2653619937" sldId="2147483729"/>
            <pc:sldLayoutMk cId="2365905956" sldId="2147483762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2653619937" sldId="2147483729"/>
              <pc:sldLayoutMk cId="2365905956" sldId="2147483762"/>
              <ac:spMk id="2" creationId="{E6F735B2-04E3-4A0C-B0BE-4654C3F125E8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2653619937" sldId="2147483729"/>
              <pc:sldLayoutMk cId="2365905956" sldId="2147483762"/>
              <ac:spMk id="3" creationId="{9163C009-389B-4FFA-92DC-0893B0E328CC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2653619937" sldId="2147483729"/>
              <pc:sldLayoutMk cId="2365905956" sldId="2147483762"/>
              <ac:spMk id="4" creationId="{20226B3A-A2DC-4AA8-9FBB-D55269FC14FB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2653619937" sldId="2147483729"/>
              <pc:sldLayoutMk cId="2365905956" sldId="2147483762"/>
              <ac:spMk id="5" creationId="{632FAE8B-4AFB-463C-A5AD-0561109E046E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2653619937" sldId="2147483729"/>
              <pc:sldLayoutMk cId="2365905956" sldId="2147483762"/>
              <ac:spMk id="6" creationId="{A86D598A-B104-4FAC-844F-F8889E27A43A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2653619937" sldId="2147483729"/>
              <pc:sldLayoutMk cId="2365905956" sldId="2147483762"/>
              <ac:spMk id="7" creationId="{8A267104-8006-4654-B688-B817058DD629}"/>
            </ac:spMkLst>
          </pc:spChg>
        </pc:sldLayoutChg>
        <pc:sldLayoutChg chg="modSp mod ord">
          <pc:chgData name="ĐÀO TRANG" userId="361a03a9eef70802" providerId="LiveId" clId="{67B38E1A-7AE8-4165-B04B-7C3DC36CBB7C}" dt="2025-03-27T05:02:40.255" v="108026"/>
          <pc:sldLayoutMkLst>
            <pc:docMk/>
            <pc:sldMasterMk cId="2653619937" sldId="2147483729"/>
            <pc:sldLayoutMk cId="899570628" sldId="2147483763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2653619937" sldId="2147483729"/>
              <pc:sldLayoutMk cId="899570628" sldId="2147483763"/>
              <ac:spMk id="2" creationId="{6801C58D-2093-4488-911A-579F49484593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2653619937" sldId="2147483729"/>
              <pc:sldLayoutMk cId="899570628" sldId="2147483763"/>
              <ac:spMk id="3" creationId="{148BA6FF-5F51-475A-8F6E-CDDAE4A0D98E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2653619937" sldId="2147483729"/>
              <pc:sldLayoutMk cId="899570628" sldId="2147483763"/>
              <ac:spMk id="4" creationId="{96C99283-A88A-4059-86EF-7A0FC3DDAA0A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2653619937" sldId="2147483729"/>
              <pc:sldLayoutMk cId="899570628" sldId="2147483763"/>
              <ac:spMk id="5" creationId="{5ED495A0-8B6C-47DA-BC27-EF47D3DEECEE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2653619937" sldId="2147483729"/>
              <pc:sldLayoutMk cId="899570628" sldId="2147483763"/>
              <ac:spMk id="6" creationId="{7D1A9D12-BD7B-40F3-8878-8CA1BED1E9E2}"/>
            </ac:spMkLst>
          </pc:spChg>
        </pc:sldLayoutChg>
        <pc:sldLayoutChg chg="modSp mod ord">
          <pc:chgData name="ĐÀO TRANG" userId="361a03a9eef70802" providerId="LiveId" clId="{67B38E1A-7AE8-4165-B04B-7C3DC36CBB7C}" dt="2025-03-27T05:02:40.255" v="108026"/>
          <pc:sldLayoutMkLst>
            <pc:docMk/>
            <pc:sldMasterMk cId="2653619937" sldId="2147483729"/>
            <pc:sldLayoutMk cId="789746736" sldId="2147483764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2653619937" sldId="2147483729"/>
              <pc:sldLayoutMk cId="789746736" sldId="2147483764"/>
              <ac:spMk id="2" creationId="{0A717E4B-8989-4119-A033-A6F18EB294A2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2653619937" sldId="2147483729"/>
              <pc:sldLayoutMk cId="789746736" sldId="2147483764"/>
              <ac:spMk id="3" creationId="{73F1A211-A48D-4412-A1D9-1D7DC3AEC260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2653619937" sldId="2147483729"/>
              <pc:sldLayoutMk cId="789746736" sldId="2147483764"/>
              <ac:spMk id="4" creationId="{73D75DDE-D9F5-43A6-9F08-70109131D7A6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2653619937" sldId="2147483729"/>
              <pc:sldLayoutMk cId="789746736" sldId="2147483764"/>
              <ac:spMk id="5" creationId="{448E7B02-77A4-4C04-8C60-42A4BB76971F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2653619937" sldId="2147483729"/>
              <pc:sldLayoutMk cId="789746736" sldId="2147483764"/>
              <ac:spMk id="6" creationId="{5308FF7F-B8E3-4E9D-8026-8BED544E2C0A}"/>
            </ac:spMkLst>
          </pc:spChg>
        </pc:sldLayoutChg>
        <pc:sldLayoutChg chg="modSp mod ord">
          <pc:chgData name="ĐÀO TRANG" userId="361a03a9eef70802" providerId="LiveId" clId="{67B38E1A-7AE8-4165-B04B-7C3DC36CBB7C}" dt="2025-03-27T05:02:40.255" v="108026"/>
          <pc:sldLayoutMkLst>
            <pc:docMk/>
            <pc:sldMasterMk cId="2653619937" sldId="2147483729"/>
            <pc:sldLayoutMk cId="1967107517" sldId="2147483913"/>
          </pc:sldLayoutMkLst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2653619937" sldId="2147483729"/>
              <pc:sldLayoutMk cId="1967107517" sldId="2147483913"/>
              <ac:spMk id="2" creationId="{65DEDE0E-FFA4-C0C4-36C4-A72052C6ACCA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2653619937" sldId="2147483729"/>
              <pc:sldLayoutMk cId="1967107517" sldId="2147483913"/>
              <ac:spMk id="3" creationId="{38439655-CB7C-E879-0A21-B0A76D28C766}"/>
            </ac:spMkLst>
          </pc:spChg>
          <pc:spChg chg="mod">
            <ac:chgData name="ĐÀO TRANG" userId="361a03a9eef70802" providerId="LiveId" clId="{67B38E1A-7AE8-4165-B04B-7C3DC36CBB7C}" dt="2025-03-27T05:02:40.255" v="108026"/>
            <ac:spMkLst>
              <pc:docMk/>
              <pc:sldMasterMk cId="2653619937" sldId="2147483729"/>
              <pc:sldLayoutMk cId="1967107517" sldId="2147483913"/>
              <ac:spMk id="4" creationId="{B81AFD49-EDD7-4E53-A967-87E87FDB6E86}"/>
            </ac:spMkLst>
          </pc:spChg>
        </pc:sldLayoutChg>
      </pc:sldMasterChg>
      <pc:sldMasterChg chg="addSp delSp modSp del mod sldLayoutOrd">
        <pc:chgData name="ĐÀO TRANG" userId="361a03a9eef70802" providerId="LiveId" clId="{67B38E1A-7AE8-4165-B04B-7C3DC36CBB7C}" dt="2025-03-27T05:02:40.427" v="108029"/>
        <pc:sldMasterMkLst>
          <pc:docMk/>
          <pc:sldMasterMk cId="1129253786" sldId="2147483747"/>
        </pc:sldMasterMkLst>
        <pc:spChg chg="mod modVis">
          <ac:chgData name="ĐÀO TRANG" userId="361a03a9eef70802" providerId="LiveId" clId="{67B38E1A-7AE8-4165-B04B-7C3DC36CBB7C}" dt="2025-03-26T21:48:57.761" v="34296"/>
          <ac:spMkLst>
            <pc:docMk/>
            <pc:sldMasterMk cId="1129253786" sldId="2147483747"/>
            <ac:spMk id="2" creationId="{F051F4EB-A44C-4D38-B4B2-779F4B11348C}"/>
          </ac:spMkLst>
        </pc:spChg>
        <pc:spChg chg="mod modVis">
          <ac:chgData name="ĐÀO TRANG" userId="361a03a9eef70802" providerId="LiveId" clId="{67B38E1A-7AE8-4165-B04B-7C3DC36CBB7C}" dt="2025-03-27T05:02:39.990" v="107778"/>
          <ac:spMkLst>
            <pc:docMk/>
            <pc:sldMasterMk cId="1129253786" sldId="2147483747"/>
            <ac:spMk id="3" creationId="{C020871F-1F41-49F6-A97F-CB34B0FF67B9}"/>
          </ac:spMkLst>
        </pc:spChg>
        <pc:spChg chg="mod modVis">
          <ac:chgData name="ĐÀO TRANG" userId="361a03a9eef70802" providerId="LiveId" clId="{67B38E1A-7AE8-4165-B04B-7C3DC36CBB7C}" dt="2025-03-27T05:02:39.990" v="107780"/>
          <ac:spMkLst>
            <pc:docMk/>
            <pc:sldMasterMk cId="1129253786" sldId="2147483747"/>
            <ac:spMk id="4" creationId="{4911C9EB-932F-4F18-B7CF-D0FE09CBE7A2}"/>
          </ac:spMkLst>
        </pc:spChg>
        <pc:spChg chg="mod modVis">
          <ac:chgData name="ĐÀO TRANG" userId="361a03a9eef70802" providerId="LiveId" clId="{67B38E1A-7AE8-4165-B04B-7C3DC36CBB7C}" dt="2025-03-27T05:02:39.990" v="107782"/>
          <ac:spMkLst>
            <pc:docMk/>
            <pc:sldMasterMk cId="1129253786" sldId="2147483747"/>
            <ac:spMk id="5" creationId="{8A394B3C-4B67-49F7-A362-006D0E1994F3}"/>
          </ac:spMkLst>
        </pc:spChg>
        <pc:spChg chg="mod modVis">
          <ac:chgData name="ĐÀO TRANG" userId="361a03a9eef70802" providerId="LiveId" clId="{67B38E1A-7AE8-4165-B04B-7C3DC36CBB7C}" dt="2025-03-27T05:02:39.990" v="107784"/>
          <ac:spMkLst>
            <pc:docMk/>
            <pc:sldMasterMk cId="1129253786" sldId="2147483747"/>
            <ac:spMk id="6" creationId="{1100BDD9-8F20-4237-8EB4-FA16A7A6FD20}"/>
          </ac:spMkLst>
        </pc:spChg>
        <pc:spChg chg="add mod ord">
          <ac:chgData name="ĐÀO TRANG" userId="361a03a9eef70802" providerId="LiveId" clId="{67B38E1A-7AE8-4165-B04B-7C3DC36CBB7C}" dt="2025-03-27T05:02:40.083" v="107934"/>
          <ac:spMkLst>
            <pc:docMk/>
            <pc:sldMasterMk cId="1129253786" sldId="2147483747"/>
            <ac:spMk id="7" creationId="{05C9583D-99A0-046D-ECFF-0CA59CA036EE}"/>
          </ac:spMkLst>
        </pc:spChg>
        <pc:spChg chg="add del mod ord modVis">
          <ac:chgData name="ĐÀO TRANG" userId="361a03a9eef70802" providerId="LiveId" clId="{67B38E1A-7AE8-4165-B04B-7C3DC36CBB7C}" dt="2025-03-26T21:49:24.213" v="34466"/>
          <ac:spMkLst>
            <pc:docMk/>
            <pc:sldMasterMk cId="1129253786" sldId="2147483747"/>
            <ac:spMk id="7" creationId="{85BED1E6-9F63-0DF1-421D-B5C64EA45F61}"/>
          </ac:spMkLst>
        </pc:spChg>
        <pc:spChg chg="add del mod ord modVis">
          <ac:chgData name="ĐÀO TRANG" userId="361a03a9eef70802" providerId="LiveId" clId="{67B38E1A-7AE8-4165-B04B-7C3DC36CBB7C}" dt="2025-03-26T21:50:41.436" v="34693"/>
          <ac:spMkLst>
            <pc:docMk/>
            <pc:sldMasterMk cId="1129253786" sldId="2147483747"/>
            <ac:spMk id="8" creationId="{F3AB1BE2-CBEF-3A0E-5E2F-11B8DBF6938B}"/>
          </ac:spMkLst>
        </pc:spChg>
        <pc:spChg chg="add del mod ord modVis">
          <ac:chgData name="ĐÀO TRANG" userId="361a03a9eef70802" providerId="LiveId" clId="{67B38E1A-7AE8-4165-B04B-7C3DC36CBB7C}" dt="2025-03-26T21:50:55.975" v="34884"/>
          <ac:spMkLst>
            <pc:docMk/>
            <pc:sldMasterMk cId="1129253786" sldId="2147483747"/>
            <ac:spMk id="9" creationId="{1E25423D-EA52-80A6-7D90-ECADE9470D3F}"/>
          </ac:spMkLst>
        </pc:spChg>
        <pc:spChg chg="add del mod ord modVis">
          <ac:chgData name="ĐÀO TRANG" userId="361a03a9eef70802" providerId="LiveId" clId="{67B38E1A-7AE8-4165-B04B-7C3DC36CBB7C}" dt="2025-03-26T21:51:08.894" v="35091"/>
          <ac:spMkLst>
            <pc:docMk/>
            <pc:sldMasterMk cId="1129253786" sldId="2147483747"/>
            <ac:spMk id="10" creationId="{70855A1D-BB79-AA8E-D977-109E21B3E649}"/>
          </ac:spMkLst>
        </pc:spChg>
        <pc:spChg chg="add del mod ord modVis">
          <ac:chgData name="ĐÀO TRANG" userId="361a03a9eef70802" providerId="LiveId" clId="{67B38E1A-7AE8-4165-B04B-7C3DC36CBB7C}" dt="2025-03-26T21:51:21.638" v="35265"/>
          <ac:spMkLst>
            <pc:docMk/>
            <pc:sldMasterMk cId="1129253786" sldId="2147483747"/>
            <ac:spMk id="11" creationId="{CE764A81-1DF0-8366-BFF0-C5E49832E0C7}"/>
          </ac:spMkLst>
        </pc:spChg>
        <pc:spChg chg="add del mod ord modVis">
          <ac:chgData name="ĐÀO TRANG" userId="361a03a9eef70802" providerId="LiveId" clId="{67B38E1A-7AE8-4165-B04B-7C3DC36CBB7C}" dt="2025-03-26T21:51:34.493" v="35459"/>
          <ac:spMkLst>
            <pc:docMk/>
            <pc:sldMasterMk cId="1129253786" sldId="2147483747"/>
            <ac:spMk id="12" creationId="{F5597822-6C14-69BA-B8E2-7CCDF191A3CF}"/>
          </ac:spMkLst>
        </pc:spChg>
        <pc:spChg chg="add del mod ord modVis">
          <ac:chgData name="ĐÀO TRANG" userId="361a03a9eef70802" providerId="LiveId" clId="{67B38E1A-7AE8-4165-B04B-7C3DC36CBB7C}" dt="2025-03-26T21:53:27.824" v="35649"/>
          <ac:spMkLst>
            <pc:docMk/>
            <pc:sldMasterMk cId="1129253786" sldId="2147483747"/>
            <ac:spMk id="13" creationId="{7A21FE93-E0C4-BBF2-2F2F-2A07864575C0}"/>
          </ac:spMkLst>
        </pc:spChg>
        <pc:spChg chg="add del mod ord modVis">
          <ac:chgData name="ĐÀO TRANG" userId="361a03a9eef70802" providerId="LiveId" clId="{67B38E1A-7AE8-4165-B04B-7C3DC36CBB7C}" dt="2025-03-26T21:53:40.847" v="35896"/>
          <ac:spMkLst>
            <pc:docMk/>
            <pc:sldMasterMk cId="1129253786" sldId="2147483747"/>
            <ac:spMk id="14" creationId="{ABE85E15-6A8E-A1D6-EFC9-5AC2A4DA7F25}"/>
          </ac:spMkLst>
        </pc:spChg>
        <pc:spChg chg="add del mod ord modVis">
          <ac:chgData name="ĐÀO TRANG" userId="361a03a9eef70802" providerId="LiveId" clId="{67B38E1A-7AE8-4165-B04B-7C3DC36CBB7C}" dt="2025-03-26T21:53:55.694" v="36098"/>
          <ac:spMkLst>
            <pc:docMk/>
            <pc:sldMasterMk cId="1129253786" sldId="2147483747"/>
            <ac:spMk id="15" creationId="{D3E673E4-8C7B-5150-C226-D37BF161FCFE}"/>
          </ac:spMkLst>
        </pc:spChg>
        <pc:spChg chg="add del mod ord modVis">
          <ac:chgData name="ĐÀO TRANG" userId="361a03a9eef70802" providerId="LiveId" clId="{67B38E1A-7AE8-4165-B04B-7C3DC36CBB7C}" dt="2025-03-26T21:54:08.555" v="36262"/>
          <ac:spMkLst>
            <pc:docMk/>
            <pc:sldMasterMk cId="1129253786" sldId="2147483747"/>
            <ac:spMk id="16" creationId="{72DEE1FE-28FE-5959-1D22-708B81C6B2DC}"/>
          </ac:spMkLst>
        </pc:spChg>
        <pc:spChg chg="add del mod ord modVis">
          <ac:chgData name="ĐÀO TRANG" userId="361a03a9eef70802" providerId="LiveId" clId="{67B38E1A-7AE8-4165-B04B-7C3DC36CBB7C}" dt="2025-03-26T21:54:21.945" v="36425"/>
          <ac:spMkLst>
            <pc:docMk/>
            <pc:sldMasterMk cId="1129253786" sldId="2147483747"/>
            <ac:spMk id="17" creationId="{3586B860-EA9E-C5DE-4F7A-759F89F00CF1}"/>
          </ac:spMkLst>
        </pc:spChg>
        <pc:spChg chg="add del mod ord modVis">
          <ac:chgData name="ĐÀO TRANG" userId="361a03a9eef70802" providerId="LiveId" clId="{67B38E1A-7AE8-4165-B04B-7C3DC36CBB7C}" dt="2025-03-26T21:54:36.793" v="36587"/>
          <ac:spMkLst>
            <pc:docMk/>
            <pc:sldMasterMk cId="1129253786" sldId="2147483747"/>
            <ac:spMk id="18" creationId="{D1C1E017-3184-90BF-B15E-21F851F39843}"/>
          </ac:spMkLst>
        </pc:spChg>
        <pc:spChg chg="add del mod ord modVis">
          <ac:chgData name="ĐÀO TRANG" userId="361a03a9eef70802" providerId="LiveId" clId="{67B38E1A-7AE8-4165-B04B-7C3DC36CBB7C}" dt="2025-03-26T22:21:02.253" v="36756"/>
          <ac:spMkLst>
            <pc:docMk/>
            <pc:sldMasterMk cId="1129253786" sldId="2147483747"/>
            <ac:spMk id="19" creationId="{FEA80BD8-A4DF-D2D1-92A9-4B18CC7BE8A0}"/>
          </ac:spMkLst>
        </pc:spChg>
        <pc:spChg chg="add del mod ord modVis">
          <ac:chgData name="ĐÀO TRANG" userId="361a03a9eef70802" providerId="LiveId" clId="{67B38E1A-7AE8-4165-B04B-7C3DC36CBB7C}" dt="2025-03-26T22:21:16.772" v="36937"/>
          <ac:spMkLst>
            <pc:docMk/>
            <pc:sldMasterMk cId="1129253786" sldId="2147483747"/>
            <ac:spMk id="20" creationId="{E35467C4-07BD-3678-C9B2-894B7D911F6F}"/>
          </ac:spMkLst>
        </pc:spChg>
        <pc:spChg chg="add del mod ord modVis">
          <ac:chgData name="ĐÀO TRANG" userId="361a03a9eef70802" providerId="LiveId" clId="{67B38E1A-7AE8-4165-B04B-7C3DC36CBB7C}" dt="2025-03-26T22:21:31.540" v="37110"/>
          <ac:spMkLst>
            <pc:docMk/>
            <pc:sldMasterMk cId="1129253786" sldId="2147483747"/>
            <ac:spMk id="21" creationId="{481614AB-6317-4B43-5BD7-BC74D517E84C}"/>
          </ac:spMkLst>
        </pc:spChg>
        <pc:spChg chg="add del mod ord modVis">
          <ac:chgData name="ĐÀO TRANG" userId="361a03a9eef70802" providerId="LiveId" clId="{67B38E1A-7AE8-4165-B04B-7C3DC36CBB7C}" dt="2025-03-26T22:22:07.205" v="37272"/>
          <ac:spMkLst>
            <pc:docMk/>
            <pc:sldMasterMk cId="1129253786" sldId="2147483747"/>
            <ac:spMk id="22" creationId="{6539A010-FE29-6F59-B1D3-4D3D3FE13A6C}"/>
          </ac:spMkLst>
        </pc:spChg>
        <pc:spChg chg="add del mod ord modVis">
          <ac:chgData name="ĐÀO TRANG" userId="361a03a9eef70802" providerId="LiveId" clId="{67B38E1A-7AE8-4165-B04B-7C3DC36CBB7C}" dt="2025-03-26T22:22:20.022" v="37488"/>
          <ac:spMkLst>
            <pc:docMk/>
            <pc:sldMasterMk cId="1129253786" sldId="2147483747"/>
            <ac:spMk id="23" creationId="{14F82DC8-39AE-83E0-3F9D-DB309C2F9F3A}"/>
          </ac:spMkLst>
        </pc:spChg>
        <pc:spChg chg="add del mod ord modVis">
          <ac:chgData name="ĐÀO TRANG" userId="361a03a9eef70802" providerId="LiveId" clId="{67B38E1A-7AE8-4165-B04B-7C3DC36CBB7C}" dt="2025-03-26T22:22:33.249" v="37684"/>
          <ac:spMkLst>
            <pc:docMk/>
            <pc:sldMasterMk cId="1129253786" sldId="2147483747"/>
            <ac:spMk id="24" creationId="{E2C4E39C-08A0-D23C-BE74-3064B308E8DF}"/>
          </ac:spMkLst>
        </pc:spChg>
        <pc:spChg chg="add del mod ord modVis">
          <ac:chgData name="ĐÀO TRANG" userId="361a03a9eef70802" providerId="LiveId" clId="{67B38E1A-7AE8-4165-B04B-7C3DC36CBB7C}" dt="2025-03-26T22:22:46.229" v="37892"/>
          <ac:spMkLst>
            <pc:docMk/>
            <pc:sldMasterMk cId="1129253786" sldId="2147483747"/>
            <ac:spMk id="25" creationId="{1233C6AF-B08E-3F1E-7240-F4FACBE7F4D8}"/>
          </ac:spMkLst>
        </pc:spChg>
        <pc:spChg chg="add del mod ord modVis">
          <ac:chgData name="ĐÀO TRANG" userId="361a03a9eef70802" providerId="LiveId" clId="{67B38E1A-7AE8-4165-B04B-7C3DC36CBB7C}" dt="2025-03-26T22:22:59.169" v="38077"/>
          <ac:spMkLst>
            <pc:docMk/>
            <pc:sldMasterMk cId="1129253786" sldId="2147483747"/>
            <ac:spMk id="26" creationId="{3D669DC1-565B-8DFC-C72B-48803788106C}"/>
          </ac:spMkLst>
        </pc:spChg>
        <pc:spChg chg="add del mod ord modVis">
          <ac:chgData name="ĐÀO TRANG" userId="361a03a9eef70802" providerId="LiveId" clId="{67B38E1A-7AE8-4165-B04B-7C3DC36CBB7C}" dt="2025-03-26T22:23:13.766" v="38248"/>
          <ac:spMkLst>
            <pc:docMk/>
            <pc:sldMasterMk cId="1129253786" sldId="2147483747"/>
            <ac:spMk id="27" creationId="{6634B766-3BE7-FCD4-D434-37601164A426}"/>
          </ac:spMkLst>
        </pc:spChg>
        <pc:spChg chg="add del mod ord modVis">
          <ac:chgData name="ĐÀO TRANG" userId="361a03a9eef70802" providerId="LiveId" clId="{67B38E1A-7AE8-4165-B04B-7C3DC36CBB7C}" dt="2025-03-26T22:24:37.378" v="38409"/>
          <ac:spMkLst>
            <pc:docMk/>
            <pc:sldMasterMk cId="1129253786" sldId="2147483747"/>
            <ac:spMk id="28" creationId="{E99BD5F9-61D8-8458-F415-14BE2700E728}"/>
          </ac:spMkLst>
        </pc:spChg>
        <pc:spChg chg="add del mod ord modVis">
          <ac:chgData name="ĐÀO TRANG" userId="361a03a9eef70802" providerId="LiveId" clId="{67B38E1A-7AE8-4165-B04B-7C3DC36CBB7C}" dt="2025-03-26T22:26:36.817" v="39090"/>
          <ac:spMkLst>
            <pc:docMk/>
            <pc:sldMasterMk cId="1129253786" sldId="2147483747"/>
            <ac:spMk id="29" creationId="{AF427A94-0811-CCA3-188C-8AEC52DCFCA9}"/>
          </ac:spMkLst>
        </pc:spChg>
        <pc:spChg chg="add mod ord">
          <ac:chgData name="ĐÀO TRANG" userId="361a03a9eef70802" providerId="LiveId" clId="{67B38E1A-7AE8-4165-B04B-7C3DC36CBB7C}" dt="2025-03-26T22:26:22.456" v="38766"/>
          <ac:spMkLst>
            <pc:docMk/>
            <pc:sldMasterMk cId="1129253786" sldId="2147483747"/>
            <ac:spMk id="30" creationId="{0D6B94BA-5E1E-D52E-DAC0-5ADE5CADA3BA}"/>
          </ac:spMkLst>
        </pc:spChg>
        <pc:spChg chg="add mod ord">
          <ac:chgData name="ĐÀO TRANG" userId="361a03a9eef70802" providerId="LiveId" clId="{67B38E1A-7AE8-4165-B04B-7C3DC36CBB7C}" dt="2025-03-26T22:26:25.847" v="39017"/>
          <ac:spMkLst>
            <pc:docMk/>
            <pc:sldMasterMk cId="1129253786" sldId="2147483747"/>
            <ac:spMk id="31" creationId="{9845815C-661F-C7DC-9F12-F74F2443CBDE}"/>
          </ac:spMkLst>
        </pc:spChg>
        <pc:spChg chg="add del mod ord modVis">
          <ac:chgData name="ĐÀO TRANG" userId="361a03a9eef70802" providerId="LiveId" clId="{67B38E1A-7AE8-4165-B04B-7C3DC36CBB7C}" dt="2025-03-26T22:26:50.011" v="39291"/>
          <ac:spMkLst>
            <pc:docMk/>
            <pc:sldMasterMk cId="1129253786" sldId="2147483747"/>
            <ac:spMk id="32" creationId="{EBDCBF0A-CEC2-4E67-5A01-BE275DBA0B46}"/>
          </ac:spMkLst>
        </pc:spChg>
        <pc:spChg chg="add del mod ord modVis">
          <ac:chgData name="ĐÀO TRANG" userId="361a03a9eef70802" providerId="LiveId" clId="{67B38E1A-7AE8-4165-B04B-7C3DC36CBB7C}" dt="2025-03-26T22:30:33.599" v="39455"/>
          <ac:spMkLst>
            <pc:docMk/>
            <pc:sldMasterMk cId="1129253786" sldId="2147483747"/>
            <ac:spMk id="33" creationId="{81B29280-00A9-F2B9-3D57-897ED9A84205}"/>
          </ac:spMkLst>
        </pc:spChg>
        <pc:spChg chg="add del mod ord modVis">
          <ac:chgData name="ĐÀO TRANG" userId="361a03a9eef70802" providerId="LiveId" clId="{67B38E1A-7AE8-4165-B04B-7C3DC36CBB7C}" dt="2025-03-26T22:31:07.432" v="39616"/>
          <ac:spMkLst>
            <pc:docMk/>
            <pc:sldMasterMk cId="1129253786" sldId="2147483747"/>
            <ac:spMk id="34" creationId="{B41A6C5C-4742-A507-879C-9B4B9FF4098D}"/>
          </ac:spMkLst>
        </pc:spChg>
        <pc:spChg chg="add del mod ord modVis">
          <ac:chgData name="ĐÀO TRANG" userId="361a03a9eef70802" providerId="LiveId" clId="{67B38E1A-7AE8-4165-B04B-7C3DC36CBB7C}" dt="2025-03-26T22:31:20.555" v="39777"/>
          <ac:spMkLst>
            <pc:docMk/>
            <pc:sldMasterMk cId="1129253786" sldId="2147483747"/>
            <ac:spMk id="35" creationId="{6B20DAB9-C399-674C-4F9B-B97DDEA9862D}"/>
          </ac:spMkLst>
        </pc:spChg>
        <pc:spChg chg="add del mod ord modVis">
          <ac:chgData name="ĐÀO TRANG" userId="361a03a9eef70802" providerId="LiveId" clId="{67B38E1A-7AE8-4165-B04B-7C3DC36CBB7C}" dt="2025-03-26T22:31:35.336" v="39938"/>
          <ac:spMkLst>
            <pc:docMk/>
            <pc:sldMasterMk cId="1129253786" sldId="2147483747"/>
            <ac:spMk id="36" creationId="{60ED8DB9-7DDC-4DD3-2299-66C7B8E02498}"/>
          </ac:spMkLst>
        </pc:spChg>
        <pc:spChg chg="add del mod ord modVis">
          <ac:chgData name="ĐÀO TRANG" userId="361a03a9eef70802" providerId="LiveId" clId="{67B38E1A-7AE8-4165-B04B-7C3DC36CBB7C}" dt="2025-03-26T22:31:49.082" v="40099"/>
          <ac:spMkLst>
            <pc:docMk/>
            <pc:sldMasterMk cId="1129253786" sldId="2147483747"/>
            <ac:spMk id="37" creationId="{10C55C19-4D2A-8AA4-35FD-DFDFD4F6DED2}"/>
          </ac:spMkLst>
        </pc:spChg>
        <pc:spChg chg="add del mod ord modVis">
          <ac:chgData name="ĐÀO TRANG" userId="361a03a9eef70802" providerId="LiveId" clId="{67B38E1A-7AE8-4165-B04B-7C3DC36CBB7C}" dt="2025-03-26T22:32:04.453" v="40260"/>
          <ac:spMkLst>
            <pc:docMk/>
            <pc:sldMasterMk cId="1129253786" sldId="2147483747"/>
            <ac:spMk id="38" creationId="{34EDE926-0F84-0F34-1EE2-2EC64A8942C3}"/>
          </ac:spMkLst>
        </pc:spChg>
        <pc:spChg chg="add del mod ord modVis">
          <ac:chgData name="ĐÀO TRANG" userId="361a03a9eef70802" providerId="LiveId" clId="{67B38E1A-7AE8-4165-B04B-7C3DC36CBB7C}" dt="2025-03-26T22:32:49.205" v="40437"/>
          <ac:spMkLst>
            <pc:docMk/>
            <pc:sldMasterMk cId="1129253786" sldId="2147483747"/>
            <ac:spMk id="39" creationId="{4F69C163-521E-D71F-A687-E43B1F26DA5B}"/>
          </ac:spMkLst>
        </pc:spChg>
        <pc:spChg chg="add del mod ord modVis">
          <ac:chgData name="ĐÀO TRANG" userId="361a03a9eef70802" providerId="LiveId" clId="{67B38E1A-7AE8-4165-B04B-7C3DC36CBB7C}" dt="2025-03-26T22:33:03.751" v="40640"/>
          <ac:spMkLst>
            <pc:docMk/>
            <pc:sldMasterMk cId="1129253786" sldId="2147483747"/>
            <ac:spMk id="40" creationId="{C6070593-B4BB-9D1A-7437-A1134B4286A7}"/>
          </ac:spMkLst>
        </pc:spChg>
        <pc:spChg chg="add del mod ord modVis">
          <ac:chgData name="ĐÀO TRANG" userId="361a03a9eef70802" providerId="LiveId" clId="{67B38E1A-7AE8-4165-B04B-7C3DC36CBB7C}" dt="2025-03-26T22:33:18.543" v="40893"/>
          <ac:spMkLst>
            <pc:docMk/>
            <pc:sldMasterMk cId="1129253786" sldId="2147483747"/>
            <ac:spMk id="41" creationId="{D7CEE5BD-16C2-5705-A6E0-8F6057D0382E}"/>
          </ac:spMkLst>
        </pc:spChg>
        <pc:spChg chg="add del mod ord modVis">
          <ac:chgData name="ĐÀO TRANG" userId="361a03a9eef70802" providerId="LiveId" clId="{67B38E1A-7AE8-4165-B04B-7C3DC36CBB7C}" dt="2025-03-26T22:33:31.504" v="41105"/>
          <ac:spMkLst>
            <pc:docMk/>
            <pc:sldMasterMk cId="1129253786" sldId="2147483747"/>
            <ac:spMk id="42" creationId="{D825797D-E5FD-A1AE-5FD5-F138AC2961E0}"/>
          </ac:spMkLst>
        </pc:spChg>
        <pc:spChg chg="add del mod ord modVis">
          <ac:chgData name="ĐÀO TRANG" userId="361a03a9eef70802" providerId="LiveId" clId="{67B38E1A-7AE8-4165-B04B-7C3DC36CBB7C}" dt="2025-03-26T22:33:44.437" v="41266"/>
          <ac:spMkLst>
            <pc:docMk/>
            <pc:sldMasterMk cId="1129253786" sldId="2147483747"/>
            <ac:spMk id="43" creationId="{E214989B-26E4-64C9-7FC1-7E288D20210B}"/>
          </ac:spMkLst>
        </pc:spChg>
        <pc:spChg chg="add del mod ord modVis">
          <ac:chgData name="ĐÀO TRANG" userId="361a03a9eef70802" providerId="LiveId" clId="{67B38E1A-7AE8-4165-B04B-7C3DC36CBB7C}" dt="2025-03-26T22:34:14.001" v="41427"/>
          <ac:spMkLst>
            <pc:docMk/>
            <pc:sldMasterMk cId="1129253786" sldId="2147483747"/>
            <ac:spMk id="44" creationId="{5CB9DFF7-6872-5370-60A5-07EB4307FE39}"/>
          </ac:spMkLst>
        </pc:spChg>
        <pc:spChg chg="add del mod ord modVis">
          <ac:chgData name="ĐÀO TRANG" userId="361a03a9eef70802" providerId="LiveId" clId="{67B38E1A-7AE8-4165-B04B-7C3DC36CBB7C}" dt="2025-03-26T22:37:36.298" v="41587"/>
          <ac:spMkLst>
            <pc:docMk/>
            <pc:sldMasterMk cId="1129253786" sldId="2147483747"/>
            <ac:spMk id="45" creationId="{A898088D-DCC2-4D38-33CE-41E6BE4F32D9}"/>
          </ac:spMkLst>
        </pc:spChg>
        <pc:spChg chg="add del mod ord modVis">
          <ac:chgData name="ĐÀO TRANG" userId="361a03a9eef70802" providerId="LiveId" clId="{67B38E1A-7AE8-4165-B04B-7C3DC36CBB7C}" dt="2025-03-26T22:37:51.441" v="41771"/>
          <ac:spMkLst>
            <pc:docMk/>
            <pc:sldMasterMk cId="1129253786" sldId="2147483747"/>
            <ac:spMk id="46" creationId="{008B8A58-0EFC-F924-B8C2-B45C7685EAEE}"/>
          </ac:spMkLst>
        </pc:spChg>
        <pc:spChg chg="add del mod ord modVis">
          <ac:chgData name="ĐÀO TRANG" userId="361a03a9eef70802" providerId="LiveId" clId="{67B38E1A-7AE8-4165-B04B-7C3DC36CBB7C}" dt="2025-03-26T22:38:04.606" v="41966"/>
          <ac:spMkLst>
            <pc:docMk/>
            <pc:sldMasterMk cId="1129253786" sldId="2147483747"/>
            <ac:spMk id="47" creationId="{B753B035-2DB0-6867-5E04-3BF41AB0707C}"/>
          </ac:spMkLst>
        </pc:spChg>
        <pc:spChg chg="add del mod ord modVis">
          <ac:chgData name="ĐÀO TRANG" userId="361a03a9eef70802" providerId="LiveId" clId="{67B38E1A-7AE8-4165-B04B-7C3DC36CBB7C}" dt="2025-03-26T22:38:17.822" v="42189"/>
          <ac:spMkLst>
            <pc:docMk/>
            <pc:sldMasterMk cId="1129253786" sldId="2147483747"/>
            <ac:spMk id="48" creationId="{CD3B99B8-72E5-A2F6-AFC3-122A12554B76}"/>
          </ac:spMkLst>
        </pc:spChg>
        <pc:spChg chg="add del mod ord modVis">
          <ac:chgData name="ĐÀO TRANG" userId="361a03a9eef70802" providerId="LiveId" clId="{67B38E1A-7AE8-4165-B04B-7C3DC36CBB7C}" dt="2025-03-26T22:38:31.158" v="42419"/>
          <ac:spMkLst>
            <pc:docMk/>
            <pc:sldMasterMk cId="1129253786" sldId="2147483747"/>
            <ac:spMk id="49" creationId="{642836FE-BD45-6E50-98B2-034E1C89145B}"/>
          </ac:spMkLst>
        </pc:spChg>
        <pc:spChg chg="add del mod ord modVis">
          <ac:chgData name="ĐÀO TRANG" userId="361a03a9eef70802" providerId="LiveId" clId="{67B38E1A-7AE8-4165-B04B-7C3DC36CBB7C}" dt="2025-03-26T22:38:45.410" v="42618"/>
          <ac:spMkLst>
            <pc:docMk/>
            <pc:sldMasterMk cId="1129253786" sldId="2147483747"/>
            <ac:spMk id="50" creationId="{CE16BBC2-BF0E-FDC8-7534-B47DBB2AD960}"/>
          </ac:spMkLst>
        </pc:spChg>
        <pc:spChg chg="add del mod ord modVis">
          <ac:chgData name="ĐÀO TRANG" userId="361a03a9eef70802" providerId="LiveId" clId="{67B38E1A-7AE8-4165-B04B-7C3DC36CBB7C}" dt="2025-03-26T22:38:58.655" v="42809"/>
          <ac:spMkLst>
            <pc:docMk/>
            <pc:sldMasterMk cId="1129253786" sldId="2147483747"/>
            <ac:spMk id="51" creationId="{E4B97D6E-BEB1-31E0-5D8D-E6963BAD9D26}"/>
          </ac:spMkLst>
        </pc:spChg>
        <pc:spChg chg="add del mod ord modVis">
          <ac:chgData name="ĐÀO TRANG" userId="361a03a9eef70802" providerId="LiveId" clId="{67B38E1A-7AE8-4165-B04B-7C3DC36CBB7C}" dt="2025-03-26T22:39:12.186" v="43040"/>
          <ac:spMkLst>
            <pc:docMk/>
            <pc:sldMasterMk cId="1129253786" sldId="2147483747"/>
            <ac:spMk id="52" creationId="{D9FE1FE5-8286-3317-1975-649268C9B9F9}"/>
          </ac:spMkLst>
        </pc:spChg>
        <pc:spChg chg="add del mod ord modVis">
          <ac:chgData name="ĐÀO TRANG" userId="361a03a9eef70802" providerId="LiveId" clId="{67B38E1A-7AE8-4165-B04B-7C3DC36CBB7C}" dt="2025-03-26T22:39:27.440" v="43247"/>
          <ac:spMkLst>
            <pc:docMk/>
            <pc:sldMasterMk cId="1129253786" sldId="2147483747"/>
            <ac:spMk id="53" creationId="{D65E8BD2-DB35-6FBB-5270-0F4FE99E8A51}"/>
          </ac:spMkLst>
        </pc:spChg>
        <pc:spChg chg="add del mod ord modVis">
          <ac:chgData name="ĐÀO TRANG" userId="361a03a9eef70802" providerId="LiveId" clId="{67B38E1A-7AE8-4165-B04B-7C3DC36CBB7C}" dt="2025-03-26T22:39:40.613" v="43430"/>
          <ac:spMkLst>
            <pc:docMk/>
            <pc:sldMasterMk cId="1129253786" sldId="2147483747"/>
            <ac:spMk id="54" creationId="{0EC8571A-4400-B835-3121-DC3FACC5AFDB}"/>
          </ac:spMkLst>
        </pc:spChg>
        <pc:spChg chg="add del mod ord modVis">
          <ac:chgData name="ĐÀO TRANG" userId="361a03a9eef70802" providerId="LiveId" clId="{67B38E1A-7AE8-4165-B04B-7C3DC36CBB7C}" dt="2025-03-26T22:40:54.188" v="43614"/>
          <ac:spMkLst>
            <pc:docMk/>
            <pc:sldMasterMk cId="1129253786" sldId="2147483747"/>
            <ac:spMk id="55" creationId="{54EAA50F-1535-A9B6-3B9E-FBBD27F4ED7D}"/>
          </ac:spMkLst>
        </pc:spChg>
        <pc:spChg chg="add del mod ord modVis">
          <ac:chgData name="ĐÀO TRANG" userId="361a03a9eef70802" providerId="LiveId" clId="{67B38E1A-7AE8-4165-B04B-7C3DC36CBB7C}" dt="2025-03-26T22:41:08.422" v="43796"/>
          <ac:spMkLst>
            <pc:docMk/>
            <pc:sldMasterMk cId="1129253786" sldId="2147483747"/>
            <ac:spMk id="56" creationId="{DD185649-398F-6366-1CDD-3623DAEFF28A}"/>
          </ac:spMkLst>
        </pc:spChg>
        <pc:spChg chg="add del mod ord modVis">
          <ac:chgData name="ĐÀO TRANG" userId="361a03a9eef70802" providerId="LiveId" clId="{67B38E1A-7AE8-4165-B04B-7C3DC36CBB7C}" dt="2025-03-26T22:41:22.359" v="43982"/>
          <ac:spMkLst>
            <pc:docMk/>
            <pc:sldMasterMk cId="1129253786" sldId="2147483747"/>
            <ac:spMk id="57" creationId="{B40C2E77-A8F8-207A-AAAC-15591AD48989}"/>
          </ac:spMkLst>
        </pc:spChg>
        <pc:spChg chg="add del mod ord modVis">
          <ac:chgData name="ĐÀO TRANG" userId="361a03a9eef70802" providerId="LiveId" clId="{67B38E1A-7AE8-4165-B04B-7C3DC36CBB7C}" dt="2025-03-26T22:41:37.485" v="44170"/>
          <ac:spMkLst>
            <pc:docMk/>
            <pc:sldMasterMk cId="1129253786" sldId="2147483747"/>
            <ac:spMk id="58" creationId="{F13A75C3-24D2-30B4-3716-4B6BB4117449}"/>
          </ac:spMkLst>
        </pc:spChg>
        <pc:spChg chg="add del mod ord modVis">
          <ac:chgData name="ĐÀO TRANG" userId="361a03a9eef70802" providerId="LiveId" clId="{67B38E1A-7AE8-4165-B04B-7C3DC36CBB7C}" dt="2025-03-26T22:41:50.617" v="44355"/>
          <ac:spMkLst>
            <pc:docMk/>
            <pc:sldMasterMk cId="1129253786" sldId="2147483747"/>
            <ac:spMk id="59" creationId="{37D845B3-C4F4-9F6B-EA18-FDC3FCD43D49}"/>
          </ac:spMkLst>
        </pc:spChg>
        <pc:spChg chg="add del mod ord modVis">
          <ac:chgData name="ĐÀO TRANG" userId="361a03a9eef70802" providerId="LiveId" clId="{67B38E1A-7AE8-4165-B04B-7C3DC36CBB7C}" dt="2025-03-26T22:42:24.982" v="44540"/>
          <ac:spMkLst>
            <pc:docMk/>
            <pc:sldMasterMk cId="1129253786" sldId="2147483747"/>
            <ac:spMk id="60" creationId="{7640E464-A454-36FD-B838-74589D0A9598}"/>
          </ac:spMkLst>
        </pc:spChg>
        <pc:spChg chg="add del mod ord modVis">
          <ac:chgData name="ĐÀO TRANG" userId="361a03a9eef70802" providerId="LiveId" clId="{67B38E1A-7AE8-4165-B04B-7C3DC36CBB7C}" dt="2025-03-26T22:42:38.306" v="44722"/>
          <ac:spMkLst>
            <pc:docMk/>
            <pc:sldMasterMk cId="1129253786" sldId="2147483747"/>
            <ac:spMk id="61" creationId="{B8945A57-227B-24A7-0286-EA5D8C852E2E}"/>
          </ac:spMkLst>
        </pc:spChg>
        <pc:spChg chg="add del mod ord modVis">
          <ac:chgData name="ĐÀO TRANG" userId="361a03a9eef70802" providerId="LiveId" clId="{67B38E1A-7AE8-4165-B04B-7C3DC36CBB7C}" dt="2025-03-26T22:42:51.475" v="44911"/>
          <ac:spMkLst>
            <pc:docMk/>
            <pc:sldMasterMk cId="1129253786" sldId="2147483747"/>
            <ac:spMk id="62" creationId="{4DDB71A2-3640-248D-A25E-D732FB80EBC4}"/>
          </ac:spMkLst>
        </pc:spChg>
        <pc:spChg chg="add del mod ord modVis">
          <ac:chgData name="ĐÀO TRANG" userId="361a03a9eef70802" providerId="LiveId" clId="{67B38E1A-7AE8-4165-B04B-7C3DC36CBB7C}" dt="2025-03-26T22:43:04.673" v="45092"/>
          <ac:spMkLst>
            <pc:docMk/>
            <pc:sldMasterMk cId="1129253786" sldId="2147483747"/>
            <ac:spMk id="63" creationId="{89C5AC47-DDD0-0175-09D0-03C5CC90723F}"/>
          </ac:spMkLst>
        </pc:spChg>
        <pc:spChg chg="add del mod ord modVis">
          <ac:chgData name="ĐÀO TRANG" userId="361a03a9eef70802" providerId="LiveId" clId="{67B38E1A-7AE8-4165-B04B-7C3DC36CBB7C}" dt="2025-03-26T22:43:17.989" v="45293"/>
          <ac:spMkLst>
            <pc:docMk/>
            <pc:sldMasterMk cId="1129253786" sldId="2147483747"/>
            <ac:spMk id="64" creationId="{311D48FD-FB40-81A2-09DF-9D9D7C929FFE}"/>
          </ac:spMkLst>
        </pc:spChg>
        <pc:spChg chg="add del mod ord modVis">
          <ac:chgData name="ĐÀO TRANG" userId="361a03a9eef70802" providerId="LiveId" clId="{67B38E1A-7AE8-4165-B04B-7C3DC36CBB7C}" dt="2025-03-26T22:43:31.547" v="45475"/>
          <ac:spMkLst>
            <pc:docMk/>
            <pc:sldMasterMk cId="1129253786" sldId="2147483747"/>
            <ac:spMk id="65" creationId="{B10C9C06-5558-7E82-BD17-1C41F14CE245}"/>
          </ac:spMkLst>
        </pc:spChg>
        <pc:spChg chg="add del mod ord modVis">
          <ac:chgData name="ĐÀO TRANG" userId="361a03a9eef70802" providerId="LiveId" clId="{67B38E1A-7AE8-4165-B04B-7C3DC36CBB7C}" dt="2025-03-26T22:44:33.505" v="45661"/>
          <ac:spMkLst>
            <pc:docMk/>
            <pc:sldMasterMk cId="1129253786" sldId="2147483747"/>
            <ac:spMk id="66" creationId="{0F131BE5-FBBC-1BF1-008B-2F5E64C9CF6D}"/>
          </ac:spMkLst>
        </pc:spChg>
        <pc:spChg chg="add del mod ord modVis">
          <ac:chgData name="ĐÀO TRANG" userId="361a03a9eef70802" providerId="LiveId" clId="{67B38E1A-7AE8-4165-B04B-7C3DC36CBB7C}" dt="2025-03-26T22:44:48.711" v="45844"/>
          <ac:spMkLst>
            <pc:docMk/>
            <pc:sldMasterMk cId="1129253786" sldId="2147483747"/>
            <ac:spMk id="67" creationId="{DB218485-CBD1-2EBC-091D-6494E5964B35}"/>
          </ac:spMkLst>
        </pc:spChg>
        <pc:spChg chg="add del mod ord modVis">
          <ac:chgData name="ĐÀO TRANG" userId="361a03a9eef70802" providerId="LiveId" clId="{67B38E1A-7AE8-4165-B04B-7C3DC36CBB7C}" dt="2025-03-26T22:45:34.544" v="46026"/>
          <ac:spMkLst>
            <pc:docMk/>
            <pc:sldMasterMk cId="1129253786" sldId="2147483747"/>
            <ac:spMk id="68" creationId="{0D072AA9-4162-A49A-E5B8-4ECE4FCA1C2D}"/>
          </ac:spMkLst>
        </pc:spChg>
        <pc:spChg chg="add del mod ord modVis">
          <ac:chgData name="ĐÀO TRANG" userId="361a03a9eef70802" providerId="LiveId" clId="{67B38E1A-7AE8-4165-B04B-7C3DC36CBB7C}" dt="2025-03-26T22:45:49.635" v="46208"/>
          <ac:spMkLst>
            <pc:docMk/>
            <pc:sldMasterMk cId="1129253786" sldId="2147483747"/>
            <ac:spMk id="69" creationId="{20DF7F91-9558-947D-0F76-90BFD425FB2D}"/>
          </ac:spMkLst>
        </pc:spChg>
        <pc:spChg chg="add del mod ord modVis">
          <ac:chgData name="ĐÀO TRANG" userId="361a03a9eef70802" providerId="LiveId" clId="{67B38E1A-7AE8-4165-B04B-7C3DC36CBB7C}" dt="2025-03-26T22:47:54.155" v="46393"/>
          <ac:spMkLst>
            <pc:docMk/>
            <pc:sldMasterMk cId="1129253786" sldId="2147483747"/>
            <ac:spMk id="70" creationId="{83AA18E9-85D7-F55A-8BE2-F3545D3E57C0}"/>
          </ac:spMkLst>
        </pc:spChg>
        <pc:spChg chg="add del mod ord modVis">
          <ac:chgData name="ĐÀO TRANG" userId="361a03a9eef70802" providerId="LiveId" clId="{67B38E1A-7AE8-4165-B04B-7C3DC36CBB7C}" dt="2025-03-26T22:48:08.785" v="46581"/>
          <ac:spMkLst>
            <pc:docMk/>
            <pc:sldMasterMk cId="1129253786" sldId="2147483747"/>
            <ac:spMk id="71" creationId="{2F505AD8-9CEB-C5B1-88B8-5FD5720B2EFC}"/>
          </ac:spMkLst>
        </pc:spChg>
        <pc:spChg chg="add del mod ord modVis">
          <ac:chgData name="ĐÀO TRANG" userId="361a03a9eef70802" providerId="LiveId" clId="{67B38E1A-7AE8-4165-B04B-7C3DC36CBB7C}" dt="2025-03-26T22:48:22.374" v="46768"/>
          <ac:spMkLst>
            <pc:docMk/>
            <pc:sldMasterMk cId="1129253786" sldId="2147483747"/>
            <ac:spMk id="72" creationId="{FD9FB236-ABA1-91CE-C421-2FA38D3C217C}"/>
          </ac:spMkLst>
        </pc:spChg>
        <pc:spChg chg="add del mod ord modVis">
          <ac:chgData name="ĐÀO TRANG" userId="361a03a9eef70802" providerId="LiveId" clId="{67B38E1A-7AE8-4165-B04B-7C3DC36CBB7C}" dt="2025-03-26T22:48:40.906" v="46951"/>
          <ac:spMkLst>
            <pc:docMk/>
            <pc:sldMasterMk cId="1129253786" sldId="2147483747"/>
            <ac:spMk id="73" creationId="{316480DB-C68D-9E47-A9FE-767B22BB67AF}"/>
          </ac:spMkLst>
        </pc:spChg>
        <pc:spChg chg="add del mod ord modVis">
          <ac:chgData name="ĐÀO TRANG" userId="361a03a9eef70802" providerId="LiveId" clId="{67B38E1A-7AE8-4165-B04B-7C3DC36CBB7C}" dt="2025-03-26T22:48:54.322" v="47137"/>
          <ac:spMkLst>
            <pc:docMk/>
            <pc:sldMasterMk cId="1129253786" sldId="2147483747"/>
            <ac:spMk id="74" creationId="{33CA1C32-5E05-332A-0D2D-B1912F47DCF2}"/>
          </ac:spMkLst>
        </pc:spChg>
        <pc:spChg chg="add del mod ord modVis">
          <ac:chgData name="ĐÀO TRANG" userId="361a03a9eef70802" providerId="LiveId" clId="{67B38E1A-7AE8-4165-B04B-7C3DC36CBB7C}" dt="2025-03-26T22:49:07.727" v="47355"/>
          <ac:spMkLst>
            <pc:docMk/>
            <pc:sldMasterMk cId="1129253786" sldId="2147483747"/>
            <ac:spMk id="75" creationId="{5944C181-9058-C37A-E8F3-F3FF6FD4D378}"/>
          </ac:spMkLst>
        </pc:spChg>
        <pc:spChg chg="add del mod ord modVis">
          <ac:chgData name="ĐÀO TRANG" userId="361a03a9eef70802" providerId="LiveId" clId="{67B38E1A-7AE8-4165-B04B-7C3DC36CBB7C}" dt="2025-03-26T22:49:21.969" v="47554"/>
          <ac:spMkLst>
            <pc:docMk/>
            <pc:sldMasterMk cId="1129253786" sldId="2147483747"/>
            <ac:spMk id="76" creationId="{A15C3B04-64E6-B4C2-58F2-92BA20F10938}"/>
          </ac:spMkLst>
        </pc:spChg>
        <pc:spChg chg="add del mod ord modVis">
          <ac:chgData name="ĐÀO TRANG" userId="361a03a9eef70802" providerId="LiveId" clId="{67B38E1A-7AE8-4165-B04B-7C3DC36CBB7C}" dt="2025-03-26T22:49:36.549" v="47736"/>
          <ac:spMkLst>
            <pc:docMk/>
            <pc:sldMasterMk cId="1129253786" sldId="2147483747"/>
            <ac:spMk id="77" creationId="{D315D880-1B33-3EF6-CB5B-25458AF178FA}"/>
          </ac:spMkLst>
        </pc:spChg>
        <pc:spChg chg="add del mod ord modVis">
          <ac:chgData name="ĐÀO TRANG" userId="361a03a9eef70802" providerId="LiveId" clId="{67B38E1A-7AE8-4165-B04B-7C3DC36CBB7C}" dt="2025-03-26T22:49:50.369" v="47920"/>
          <ac:spMkLst>
            <pc:docMk/>
            <pc:sldMasterMk cId="1129253786" sldId="2147483747"/>
            <ac:spMk id="78" creationId="{BE87D717-0809-CD80-BB5C-48BEDABD64DF}"/>
          </ac:spMkLst>
        </pc:spChg>
        <pc:spChg chg="add del mod ord modVis">
          <ac:chgData name="ĐÀO TRANG" userId="361a03a9eef70802" providerId="LiveId" clId="{67B38E1A-7AE8-4165-B04B-7C3DC36CBB7C}" dt="2025-03-26T22:50:03.684" v="48104"/>
          <ac:spMkLst>
            <pc:docMk/>
            <pc:sldMasterMk cId="1129253786" sldId="2147483747"/>
            <ac:spMk id="79" creationId="{A0A8F686-9C7D-200E-9A96-413E13A38A61}"/>
          </ac:spMkLst>
        </pc:spChg>
        <pc:spChg chg="add del mod ord modVis">
          <ac:chgData name="ĐÀO TRANG" userId="361a03a9eef70802" providerId="LiveId" clId="{67B38E1A-7AE8-4165-B04B-7C3DC36CBB7C}" dt="2025-03-26T22:50:18.834" v="48293"/>
          <ac:spMkLst>
            <pc:docMk/>
            <pc:sldMasterMk cId="1129253786" sldId="2147483747"/>
            <ac:spMk id="80" creationId="{5E765395-E864-C447-C40C-3309A02D5B9E}"/>
          </ac:spMkLst>
        </pc:spChg>
        <pc:spChg chg="add del mod ord modVis">
          <ac:chgData name="ĐÀO TRANG" userId="361a03a9eef70802" providerId="LiveId" clId="{67B38E1A-7AE8-4165-B04B-7C3DC36CBB7C}" dt="2025-03-26T22:50:33.435" v="48476"/>
          <ac:spMkLst>
            <pc:docMk/>
            <pc:sldMasterMk cId="1129253786" sldId="2147483747"/>
            <ac:spMk id="81" creationId="{B81BE1C6-954D-21CE-43EF-A28A11AB8978}"/>
          </ac:spMkLst>
        </pc:spChg>
        <pc:spChg chg="add del mod ord modVis">
          <ac:chgData name="ĐÀO TRANG" userId="361a03a9eef70802" providerId="LiveId" clId="{67B38E1A-7AE8-4165-B04B-7C3DC36CBB7C}" dt="2025-03-26T22:51:00.657" v="48660"/>
          <ac:spMkLst>
            <pc:docMk/>
            <pc:sldMasterMk cId="1129253786" sldId="2147483747"/>
            <ac:spMk id="82" creationId="{3C169CC5-F0DB-FC47-7923-1A0982737CA1}"/>
          </ac:spMkLst>
        </pc:spChg>
        <pc:spChg chg="add del mod ord modVis">
          <ac:chgData name="ĐÀO TRANG" userId="361a03a9eef70802" providerId="LiveId" clId="{67B38E1A-7AE8-4165-B04B-7C3DC36CBB7C}" dt="2025-03-26T22:51:41.296" v="48842"/>
          <ac:spMkLst>
            <pc:docMk/>
            <pc:sldMasterMk cId="1129253786" sldId="2147483747"/>
            <ac:spMk id="83" creationId="{54AB8D7B-462C-30B8-5C8C-BF9715BE36C2}"/>
          </ac:spMkLst>
        </pc:spChg>
        <pc:spChg chg="add del mod ord modVis">
          <ac:chgData name="ĐÀO TRANG" userId="361a03a9eef70802" providerId="LiveId" clId="{67B38E1A-7AE8-4165-B04B-7C3DC36CBB7C}" dt="2025-03-26T22:56:52.943" v="49024"/>
          <ac:spMkLst>
            <pc:docMk/>
            <pc:sldMasterMk cId="1129253786" sldId="2147483747"/>
            <ac:spMk id="84" creationId="{DC187CB1-02F0-048E-0B3D-6059193F68B5}"/>
          </ac:spMkLst>
        </pc:spChg>
        <pc:spChg chg="add del mod ord modVis">
          <ac:chgData name="ĐÀO TRANG" userId="361a03a9eef70802" providerId="LiveId" clId="{67B38E1A-7AE8-4165-B04B-7C3DC36CBB7C}" dt="2025-03-26T22:57:09.067" v="49207"/>
          <ac:spMkLst>
            <pc:docMk/>
            <pc:sldMasterMk cId="1129253786" sldId="2147483747"/>
            <ac:spMk id="85" creationId="{67EB02D9-60EE-CE7C-3594-03BA3F7C89A1}"/>
          </ac:spMkLst>
        </pc:spChg>
        <pc:spChg chg="add del mod ord modVis">
          <ac:chgData name="ĐÀO TRANG" userId="361a03a9eef70802" providerId="LiveId" clId="{67B38E1A-7AE8-4165-B04B-7C3DC36CBB7C}" dt="2025-03-26T22:57:22.600" v="49389"/>
          <ac:spMkLst>
            <pc:docMk/>
            <pc:sldMasterMk cId="1129253786" sldId="2147483747"/>
            <ac:spMk id="86" creationId="{9480EAF6-3570-D300-CDBF-B0483F78F454}"/>
          </ac:spMkLst>
        </pc:spChg>
        <pc:spChg chg="add del mod ord modVis">
          <ac:chgData name="ĐÀO TRANG" userId="361a03a9eef70802" providerId="LiveId" clId="{67B38E1A-7AE8-4165-B04B-7C3DC36CBB7C}" dt="2025-03-26T23:01:49.633" v="49572"/>
          <ac:spMkLst>
            <pc:docMk/>
            <pc:sldMasterMk cId="1129253786" sldId="2147483747"/>
            <ac:spMk id="87" creationId="{9802E394-2D8F-42C1-B00A-420594D3BD20}"/>
          </ac:spMkLst>
        </pc:spChg>
        <pc:spChg chg="add del mod ord modVis">
          <ac:chgData name="ĐÀO TRANG" userId="361a03a9eef70802" providerId="LiveId" clId="{67B38E1A-7AE8-4165-B04B-7C3DC36CBB7C}" dt="2025-03-26T23:02:04.532" v="49762"/>
          <ac:spMkLst>
            <pc:docMk/>
            <pc:sldMasterMk cId="1129253786" sldId="2147483747"/>
            <ac:spMk id="88" creationId="{A224D280-DC58-28B2-DBCC-4E35D003D03D}"/>
          </ac:spMkLst>
        </pc:spChg>
        <pc:spChg chg="add del mod ord modVis">
          <ac:chgData name="ĐÀO TRANG" userId="361a03a9eef70802" providerId="LiveId" clId="{67B38E1A-7AE8-4165-B04B-7C3DC36CBB7C}" dt="2025-03-26T23:02:18.038" v="49963"/>
          <ac:spMkLst>
            <pc:docMk/>
            <pc:sldMasterMk cId="1129253786" sldId="2147483747"/>
            <ac:spMk id="89" creationId="{19E3899D-02A5-A695-348B-8F277D63401F}"/>
          </ac:spMkLst>
        </pc:spChg>
        <pc:spChg chg="add del mod ord modVis">
          <ac:chgData name="ĐÀO TRANG" userId="361a03a9eef70802" providerId="LiveId" clId="{67B38E1A-7AE8-4165-B04B-7C3DC36CBB7C}" dt="2025-03-26T23:02:31.689" v="50145"/>
          <ac:spMkLst>
            <pc:docMk/>
            <pc:sldMasterMk cId="1129253786" sldId="2147483747"/>
            <ac:spMk id="90" creationId="{4A1A5B04-110A-0584-966F-54B79394619B}"/>
          </ac:spMkLst>
        </pc:spChg>
        <pc:spChg chg="add del mod ord modVis">
          <ac:chgData name="ĐÀO TRANG" userId="361a03a9eef70802" providerId="LiveId" clId="{67B38E1A-7AE8-4165-B04B-7C3DC36CBB7C}" dt="2025-03-26T23:03:21.955" v="50332"/>
          <ac:spMkLst>
            <pc:docMk/>
            <pc:sldMasterMk cId="1129253786" sldId="2147483747"/>
            <ac:spMk id="91" creationId="{51270167-4249-2B0B-0B02-50B3C57C26F2}"/>
          </ac:spMkLst>
        </pc:spChg>
        <pc:spChg chg="add del mod ord modVis">
          <ac:chgData name="ĐÀO TRANG" userId="361a03a9eef70802" providerId="LiveId" clId="{67B38E1A-7AE8-4165-B04B-7C3DC36CBB7C}" dt="2025-03-26T23:03:37.248" v="50517"/>
          <ac:spMkLst>
            <pc:docMk/>
            <pc:sldMasterMk cId="1129253786" sldId="2147483747"/>
            <ac:spMk id="92" creationId="{268CC5AE-D4D0-53EB-7DC3-8E08B19EC384}"/>
          </ac:spMkLst>
        </pc:spChg>
        <pc:spChg chg="add del mod ord modVis">
          <ac:chgData name="ĐÀO TRANG" userId="361a03a9eef70802" providerId="LiveId" clId="{67B38E1A-7AE8-4165-B04B-7C3DC36CBB7C}" dt="2025-03-26T23:03:52.053" v="50702"/>
          <ac:spMkLst>
            <pc:docMk/>
            <pc:sldMasterMk cId="1129253786" sldId="2147483747"/>
            <ac:spMk id="93" creationId="{976FD371-40A0-9844-B894-0F25AB5A7028}"/>
          </ac:spMkLst>
        </pc:spChg>
        <pc:spChg chg="add del mod ord modVis">
          <ac:chgData name="ĐÀO TRANG" userId="361a03a9eef70802" providerId="LiveId" clId="{67B38E1A-7AE8-4165-B04B-7C3DC36CBB7C}" dt="2025-03-26T23:04:08.683" v="50890"/>
          <ac:spMkLst>
            <pc:docMk/>
            <pc:sldMasterMk cId="1129253786" sldId="2147483747"/>
            <ac:spMk id="94" creationId="{F2CC67B5-AE37-A25B-DF39-F80A8FB46610}"/>
          </ac:spMkLst>
        </pc:spChg>
        <pc:spChg chg="add del mod ord modVis">
          <ac:chgData name="ĐÀO TRANG" userId="361a03a9eef70802" providerId="LiveId" clId="{67B38E1A-7AE8-4165-B04B-7C3DC36CBB7C}" dt="2025-03-26T23:05:09.706" v="51072"/>
          <ac:spMkLst>
            <pc:docMk/>
            <pc:sldMasterMk cId="1129253786" sldId="2147483747"/>
            <ac:spMk id="95" creationId="{197EBE87-25AD-0AE0-9A50-1DFB147F7289}"/>
          </ac:spMkLst>
        </pc:spChg>
        <pc:spChg chg="add del mod ord modVis">
          <ac:chgData name="ĐÀO TRANG" userId="361a03a9eef70802" providerId="LiveId" clId="{67B38E1A-7AE8-4165-B04B-7C3DC36CBB7C}" dt="2025-03-26T23:09:52.969" v="51253"/>
          <ac:spMkLst>
            <pc:docMk/>
            <pc:sldMasterMk cId="1129253786" sldId="2147483747"/>
            <ac:spMk id="96" creationId="{01919EF1-960C-1D48-E6C6-A42455A44CAA}"/>
          </ac:spMkLst>
        </pc:spChg>
        <pc:spChg chg="add del mod ord modVis">
          <ac:chgData name="ĐÀO TRANG" userId="361a03a9eef70802" providerId="LiveId" clId="{67B38E1A-7AE8-4165-B04B-7C3DC36CBB7C}" dt="2025-03-26T23:13:53.212" v="51480"/>
          <ac:spMkLst>
            <pc:docMk/>
            <pc:sldMasterMk cId="1129253786" sldId="2147483747"/>
            <ac:spMk id="97" creationId="{2425CC64-AB00-AA1F-9FF6-1AFE70C52909}"/>
          </ac:spMkLst>
        </pc:spChg>
        <pc:spChg chg="add del mod ord modVis">
          <ac:chgData name="ĐÀO TRANG" userId="361a03a9eef70802" providerId="LiveId" clId="{67B38E1A-7AE8-4165-B04B-7C3DC36CBB7C}" dt="2025-03-26T23:14:07.014" v="51704"/>
          <ac:spMkLst>
            <pc:docMk/>
            <pc:sldMasterMk cId="1129253786" sldId="2147483747"/>
            <ac:spMk id="98" creationId="{839D8894-9826-AEC8-5670-DCCF13BC3BBC}"/>
          </ac:spMkLst>
        </pc:spChg>
        <pc:spChg chg="add del mod ord modVis">
          <ac:chgData name="ĐÀO TRANG" userId="361a03a9eef70802" providerId="LiveId" clId="{67B38E1A-7AE8-4165-B04B-7C3DC36CBB7C}" dt="2025-03-26T23:14:21.051" v="51929"/>
          <ac:spMkLst>
            <pc:docMk/>
            <pc:sldMasterMk cId="1129253786" sldId="2147483747"/>
            <ac:spMk id="99" creationId="{354A18FA-7469-4940-8775-8A236A5EF858}"/>
          </ac:spMkLst>
        </pc:spChg>
        <pc:spChg chg="add del mod ord modVis">
          <ac:chgData name="ĐÀO TRANG" userId="361a03a9eef70802" providerId="LiveId" clId="{67B38E1A-7AE8-4165-B04B-7C3DC36CBB7C}" dt="2025-03-26T23:14:34.692" v="52157"/>
          <ac:spMkLst>
            <pc:docMk/>
            <pc:sldMasterMk cId="1129253786" sldId="2147483747"/>
            <ac:spMk id="100" creationId="{7C5282DE-7FBB-191E-6A97-6222F4B48A2E}"/>
          </ac:spMkLst>
        </pc:spChg>
        <pc:spChg chg="add del mod ord modVis">
          <ac:chgData name="ĐÀO TRANG" userId="361a03a9eef70802" providerId="LiveId" clId="{67B38E1A-7AE8-4165-B04B-7C3DC36CBB7C}" dt="2025-03-26T23:15:05.246" v="52381"/>
          <ac:spMkLst>
            <pc:docMk/>
            <pc:sldMasterMk cId="1129253786" sldId="2147483747"/>
            <ac:spMk id="101" creationId="{D92AFCBC-C86C-5C8D-360E-B8719723FB82}"/>
          </ac:spMkLst>
        </pc:spChg>
        <pc:spChg chg="add del mod ord modVis">
          <ac:chgData name="ĐÀO TRANG" userId="361a03a9eef70802" providerId="LiveId" clId="{67B38E1A-7AE8-4165-B04B-7C3DC36CBB7C}" dt="2025-03-26T23:15:18.829" v="52612"/>
          <ac:spMkLst>
            <pc:docMk/>
            <pc:sldMasterMk cId="1129253786" sldId="2147483747"/>
            <ac:spMk id="102" creationId="{6116C0A2-A24F-9664-4E40-74F372235FEE}"/>
          </ac:spMkLst>
        </pc:spChg>
        <pc:spChg chg="add del mod ord modVis">
          <ac:chgData name="ĐÀO TRANG" userId="361a03a9eef70802" providerId="LiveId" clId="{67B38E1A-7AE8-4165-B04B-7C3DC36CBB7C}" dt="2025-03-26T23:15:32.381" v="52841"/>
          <ac:spMkLst>
            <pc:docMk/>
            <pc:sldMasterMk cId="1129253786" sldId="2147483747"/>
            <ac:spMk id="103" creationId="{6DCA8D09-8782-6319-843A-AA8606DC70D9}"/>
          </ac:spMkLst>
        </pc:spChg>
        <pc:spChg chg="add del mod ord modVis">
          <ac:chgData name="ĐÀO TRANG" userId="361a03a9eef70802" providerId="LiveId" clId="{67B38E1A-7AE8-4165-B04B-7C3DC36CBB7C}" dt="2025-03-26T23:15:45.902" v="53066"/>
          <ac:spMkLst>
            <pc:docMk/>
            <pc:sldMasterMk cId="1129253786" sldId="2147483747"/>
            <ac:spMk id="104" creationId="{ECB84CFE-B7BA-A471-A442-DBFBB61A86AE}"/>
          </ac:spMkLst>
        </pc:spChg>
        <pc:spChg chg="add del mod ord modVis">
          <ac:chgData name="ĐÀO TRANG" userId="361a03a9eef70802" providerId="LiveId" clId="{67B38E1A-7AE8-4165-B04B-7C3DC36CBB7C}" dt="2025-03-26T23:15:59.469" v="53329"/>
          <ac:spMkLst>
            <pc:docMk/>
            <pc:sldMasterMk cId="1129253786" sldId="2147483747"/>
            <ac:spMk id="105" creationId="{D3354D86-8DC8-5232-EE2F-F5A8C875613B}"/>
          </ac:spMkLst>
        </pc:spChg>
        <pc:spChg chg="add del mod ord modVis">
          <ac:chgData name="ĐÀO TRANG" userId="361a03a9eef70802" providerId="LiveId" clId="{67B38E1A-7AE8-4165-B04B-7C3DC36CBB7C}" dt="2025-03-26T23:16:13.122" v="53604"/>
          <ac:spMkLst>
            <pc:docMk/>
            <pc:sldMasterMk cId="1129253786" sldId="2147483747"/>
            <ac:spMk id="106" creationId="{D51D482E-1CD4-BEEF-AED3-0D90205CC2DD}"/>
          </ac:spMkLst>
        </pc:spChg>
        <pc:spChg chg="add del mod ord modVis">
          <ac:chgData name="ĐÀO TRANG" userId="361a03a9eef70802" providerId="LiveId" clId="{67B38E1A-7AE8-4165-B04B-7C3DC36CBB7C}" dt="2025-03-26T23:16:26.733" v="53863"/>
          <ac:spMkLst>
            <pc:docMk/>
            <pc:sldMasterMk cId="1129253786" sldId="2147483747"/>
            <ac:spMk id="107" creationId="{925BA66B-B341-F88C-6CB7-E29C78BBACED}"/>
          </ac:spMkLst>
        </pc:spChg>
        <pc:spChg chg="add del mod ord modVis">
          <ac:chgData name="ĐÀO TRANG" userId="361a03a9eef70802" providerId="LiveId" clId="{67B38E1A-7AE8-4165-B04B-7C3DC36CBB7C}" dt="2025-03-26T23:16:40.330" v="54127"/>
          <ac:spMkLst>
            <pc:docMk/>
            <pc:sldMasterMk cId="1129253786" sldId="2147483747"/>
            <ac:spMk id="108" creationId="{51ACA149-CB39-736D-71B0-EC84A9FDE60D}"/>
          </ac:spMkLst>
        </pc:spChg>
        <pc:spChg chg="add del mod ord modVis">
          <ac:chgData name="ĐÀO TRANG" userId="361a03a9eef70802" providerId="LiveId" clId="{67B38E1A-7AE8-4165-B04B-7C3DC36CBB7C}" dt="2025-03-26T23:16:54.494" v="54385"/>
          <ac:spMkLst>
            <pc:docMk/>
            <pc:sldMasterMk cId="1129253786" sldId="2147483747"/>
            <ac:spMk id="109" creationId="{E2791CA9-0139-59B4-5655-244AE27BD1B8}"/>
          </ac:spMkLst>
        </pc:spChg>
        <pc:spChg chg="add del mod ord modVis">
          <ac:chgData name="ĐÀO TRANG" userId="361a03a9eef70802" providerId="LiveId" clId="{67B38E1A-7AE8-4165-B04B-7C3DC36CBB7C}" dt="2025-03-26T23:17:56.249" v="54614"/>
          <ac:spMkLst>
            <pc:docMk/>
            <pc:sldMasterMk cId="1129253786" sldId="2147483747"/>
            <ac:spMk id="110" creationId="{320EF9C0-B75E-38F4-1A03-6D98868189E1}"/>
          </ac:spMkLst>
        </pc:spChg>
        <pc:spChg chg="add del mod ord modVis">
          <ac:chgData name="ĐÀO TRANG" userId="361a03a9eef70802" providerId="LiveId" clId="{67B38E1A-7AE8-4165-B04B-7C3DC36CBB7C}" dt="2025-03-26T23:18:11.071" v="54843"/>
          <ac:spMkLst>
            <pc:docMk/>
            <pc:sldMasterMk cId="1129253786" sldId="2147483747"/>
            <ac:spMk id="111" creationId="{AA2DA7A6-987E-9328-F87E-11EE7A9A8490}"/>
          </ac:spMkLst>
        </pc:spChg>
        <pc:spChg chg="add del mod ord modVis">
          <ac:chgData name="ĐÀO TRANG" userId="361a03a9eef70802" providerId="LiveId" clId="{67B38E1A-7AE8-4165-B04B-7C3DC36CBB7C}" dt="2025-03-26T23:18:25.350" v="55068"/>
          <ac:spMkLst>
            <pc:docMk/>
            <pc:sldMasterMk cId="1129253786" sldId="2147483747"/>
            <ac:spMk id="112" creationId="{F3C3AC29-5869-D1F2-0CBB-A787B3FA2498}"/>
          </ac:spMkLst>
        </pc:spChg>
        <pc:spChg chg="add del mod ord modVis">
          <ac:chgData name="ĐÀO TRANG" userId="361a03a9eef70802" providerId="LiveId" clId="{67B38E1A-7AE8-4165-B04B-7C3DC36CBB7C}" dt="2025-03-26T23:18:40.009" v="55292"/>
          <ac:spMkLst>
            <pc:docMk/>
            <pc:sldMasterMk cId="1129253786" sldId="2147483747"/>
            <ac:spMk id="113" creationId="{ECCC5217-FB06-36C1-94C3-D48CC58CB6DC}"/>
          </ac:spMkLst>
        </pc:spChg>
        <pc:spChg chg="add del mod ord modVis">
          <ac:chgData name="ĐÀO TRANG" userId="361a03a9eef70802" providerId="LiveId" clId="{67B38E1A-7AE8-4165-B04B-7C3DC36CBB7C}" dt="2025-03-26T23:18:53.643" v="55516"/>
          <ac:spMkLst>
            <pc:docMk/>
            <pc:sldMasterMk cId="1129253786" sldId="2147483747"/>
            <ac:spMk id="114" creationId="{2DB569CC-8EF2-AA25-E0DE-AADC951EEF9B}"/>
          </ac:spMkLst>
        </pc:spChg>
        <pc:spChg chg="add del mod ord modVis">
          <ac:chgData name="ĐÀO TRANG" userId="361a03a9eef70802" providerId="LiveId" clId="{67B38E1A-7AE8-4165-B04B-7C3DC36CBB7C}" dt="2025-03-26T23:19:23.750" v="55740"/>
          <ac:spMkLst>
            <pc:docMk/>
            <pc:sldMasterMk cId="1129253786" sldId="2147483747"/>
            <ac:spMk id="115" creationId="{B32BA01F-76CA-1F75-1570-903CDBF6F171}"/>
          </ac:spMkLst>
        </pc:spChg>
        <pc:spChg chg="add del mod ord modVis">
          <ac:chgData name="ĐÀO TRANG" userId="361a03a9eef70802" providerId="LiveId" clId="{67B38E1A-7AE8-4165-B04B-7C3DC36CBB7C}" dt="2025-03-26T23:20:50.814" v="55966"/>
          <ac:spMkLst>
            <pc:docMk/>
            <pc:sldMasterMk cId="1129253786" sldId="2147483747"/>
            <ac:spMk id="116" creationId="{E1B4EF80-0663-AE98-231C-0147C1B200AC}"/>
          </ac:spMkLst>
        </pc:spChg>
        <pc:spChg chg="add del mod ord modVis">
          <ac:chgData name="ĐÀO TRANG" userId="361a03a9eef70802" providerId="LiveId" clId="{67B38E1A-7AE8-4165-B04B-7C3DC36CBB7C}" dt="2025-03-26T23:40:38.349" v="56189"/>
          <ac:spMkLst>
            <pc:docMk/>
            <pc:sldMasterMk cId="1129253786" sldId="2147483747"/>
            <ac:spMk id="117" creationId="{27C3E6C8-5B20-91A0-0A25-FD426B27CD6C}"/>
          </ac:spMkLst>
        </pc:spChg>
        <pc:spChg chg="add del mod ord modVis">
          <ac:chgData name="ĐÀO TRANG" userId="361a03a9eef70802" providerId="LiveId" clId="{67B38E1A-7AE8-4165-B04B-7C3DC36CBB7C}" dt="2025-03-26T23:41:11.257" v="56492"/>
          <ac:spMkLst>
            <pc:docMk/>
            <pc:sldMasterMk cId="1129253786" sldId="2147483747"/>
            <ac:spMk id="118" creationId="{C1C19909-DB49-7E3B-75D8-3E7FE37769BD}"/>
          </ac:spMkLst>
        </pc:spChg>
        <pc:spChg chg="add del mod ord modVis">
          <ac:chgData name="ĐÀO TRANG" userId="361a03a9eef70802" providerId="LiveId" clId="{67B38E1A-7AE8-4165-B04B-7C3DC36CBB7C}" dt="2025-03-26T23:41:25.763" v="56768"/>
          <ac:spMkLst>
            <pc:docMk/>
            <pc:sldMasterMk cId="1129253786" sldId="2147483747"/>
            <ac:spMk id="119" creationId="{E0B0AF7C-6963-E1F7-FA09-C9D0E77FD758}"/>
          </ac:spMkLst>
        </pc:spChg>
        <pc:spChg chg="add del mod ord modVis">
          <ac:chgData name="ĐÀO TRANG" userId="361a03a9eef70802" providerId="LiveId" clId="{67B38E1A-7AE8-4165-B04B-7C3DC36CBB7C}" dt="2025-03-26T23:41:53.277" v="57051"/>
          <ac:spMkLst>
            <pc:docMk/>
            <pc:sldMasterMk cId="1129253786" sldId="2147483747"/>
            <ac:spMk id="120" creationId="{2F0DA3C6-6DB3-847A-A9E8-B46F845DC4B0}"/>
          </ac:spMkLst>
        </pc:spChg>
        <pc:spChg chg="add del mod ord modVis">
          <ac:chgData name="ĐÀO TRANG" userId="361a03a9eef70802" providerId="LiveId" clId="{67B38E1A-7AE8-4165-B04B-7C3DC36CBB7C}" dt="2025-03-26T23:42:07.797" v="57301"/>
          <ac:spMkLst>
            <pc:docMk/>
            <pc:sldMasterMk cId="1129253786" sldId="2147483747"/>
            <ac:spMk id="121" creationId="{3574BBA1-46CD-F9D8-6AB0-AE36702E670E}"/>
          </ac:spMkLst>
        </pc:spChg>
        <pc:spChg chg="add del mod ord modVis">
          <ac:chgData name="ĐÀO TRANG" userId="361a03a9eef70802" providerId="LiveId" clId="{67B38E1A-7AE8-4165-B04B-7C3DC36CBB7C}" dt="2025-03-26T23:42:22.327" v="57603"/>
          <ac:spMkLst>
            <pc:docMk/>
            <pc:sldMasterMk cId="1129253786" sldId="2147483747"/>
            <ac:spMk id="122" creationId="{C036D123-10F1-2EE3-D55C-735BFF8D98DF}"/>
          </ac:spMkLst>
        </pc:spChg>
        <pc:spChg chg="add del mod ord modVis">
          <ac:chgData name="ĐÀO TRANG" userId="361a03a9eef70802" providerId="LiveId" clId="{67B38E1A-7AE8-4165-B04B-7C3DC36CBB7C}" dt="2025-03-26T23:42:35.768" v="57926"/>
          <ac:spMkLst>
            <pc:docMk/>
            <pc:sldMasterMk cId="1129253786" sldId="2147483747"/>
            <ac:spMk id="123" creationId="{05DAB83D-6D9F-63EC-F6CA-7F50DD8204EB}"/>
          </ac:spMkLst>
        </pc:spChg>
        <pc:spChg chg="add del mod ord modVis">
          <ac:chgData name="ĐÀO TRANG" userId="361a03a9eef70802" providerId="LiveId" clId="{67B38E1A-7AE8-4165-B04B-7C3DC36CBB7C}" dt="2025-03-26T23:42:50.098" v="58243"/>
          <ac:spMkLst>
            <pc:docMk/>
            <pc:sldMasterMk cId="1129253786" sldId="2147483747"/>
            <ac:spMk id="124" creationId="{DDAD1A94-4B90-ACC5-A565-2C265A10EF10}"/>
          </ac:spMkLst>
        </pc:spChg>
        <pc:spChg chg="add del mod ord modVis">
          <ac:chgData name="ĐÀO TRANG" userId="361a03a9eef70802" providerId="LiveId" clId="{67B38E1A-7AE8-4165-B04B-7C3DC36CBB7C}" dt="2025-03-26T23:43:03.759" v="58578"/>
          <ac:spMkLst>
            <pc:docMk/>
            <pc:sldMasterMk cId="1129253786" sldId="2147483747"/>
            <ac:spMk id="125" creationId="{1606BE9D-F2B2-1E89-920D-D53DB42E06E1}"/>
          </ac:spMkLst>
        </pc:spChg>
        <pc:spChg chg="add del mod ord modVis">
          <ac:chgData name="ĐÀO TRANG" userId="361a03a9eef70802" providerId="LiveId" clId="{67B38E1A-7AE8-4165-B04B-7C3DC36CBB7C}" dt="2025-03-26T23:43:17.255" v="58873"/>
          <ac:spMkLst>
            <pc:docMk/>
            <pc:sldMasterMk cId="1129253786" sldId="2147483747"/>
            <ac:spMk id="126" creationId="{BCDAD128-CCC2-41E0-0653-AA5738874CE5}"/>
          </ac:spMkLst>
        </pc:spChg>
        <pc:spChg chg="add del mod ord modVis">
          <ac:chgData name="ĐÀO TRANG" userId="361a03a9eef70802" providerId="LiveId" clId="{67B38E1A-7AE8-4165-B04B-7C3DC36CBB7C}" dt="2025-03-26T23:43:44.978" v="59155"/>
          <ac:spMkLst>
            <pc:docMk/>
            <pc:sldMasterMk cId="1129253786" sldId="2147483747"/>
            <ac:spMk id="127" creationId="{128D5C5F-7B46-4CD1-9A46-38DE1C7629A6}"/>
          </ac:spMkLst>
        </pc:spChg>
        <pc:spChg chg="add del mod ord modVis">
          <ac:chgData name="ĐÀO TRANG" userId="361a03a9eef70802" providerId="LiveId" clId="{67B38E1A-7AE8-4165-B04B-7C3DC36CBB7C}" dt="2025-03-26T23:43:58.493" v="59487"/>
          <ac:spMkLst>
            <pc:docMk/>
            <pc:sldMasterMk cId="1129253786" sldId="2147483747"/>
            <ac:spMk id="128" creationId="{1E7DBCA6-9096-7854-58A3-FDA1878C2E5A}"/>
          </ac:spMkLst>
        </pc:spChg>
        <pc:spChg chg="add del mod ord modVis">
          <ac:chgData name="ĐÀO TRANG" userId="361a03a9eef70802" providerId="LiveId" clId="{67B38E1A-7AE8-4165-B04B-7C3DC36CBB7C}" dt="2025-03-26T23:44:28.494" v="59745"/>
          <ac:spMkLst>
            <pc:docMk/>
            <pc:sldMasterMk cId="1129253786" sldId="2147483747"/>
            <ac:spMk id="129" creationId="{D39A6BEE-7797-9103-538D-D8EDE6CEE7A6}"/>
          </ac:spMkLst>
        </pc:spChg>
        <pc:spChg chg="add del mod ord modVis">
          <ac:chgData name="ĐÀO TRANG" userId="361a03a9eef70802" providerId="LiveId" clId="{67B38E1A-7AE8-4165-B04B-7C3DC36CBB7C}" dt="2025-03-26T23:44:43.258" v="60004"/>
          <ac:spMkLst>
            <pc:docMk/>
            <pc:sldMasterMk cId="1129253786" sldId="2147483747"/>
            <ac:spMk id="130" creationId="{DF236FF1-6411-C4FE-33A7-BAC05F278A74}"/>
          </ac:spMkLst>
        </pc:spChg>
        <pc:spChg chg="add del mod ord modVis">
          <ac:chgData name="ĐÀO TRANG" userId="361a03a9eef70802" providerId="LiveId" clId="{67B38E1A-7AE8-4165-B04B-7C3DC36CBB7C}" dt="2025-03-26T23:44:56.724" v="60262"/>
          <ac:spMkLst>
            <pc:docMk/>
            <pc:sldMasterMk cId="1129253786" sldId="2147483747"/>
            <ac:spMk id="131" creationId="{E639CA42-32B2-6EE9-2B54-DDF63BCE5D15}"/>
          </ac:spMkLst>
        </pc:spChg>
        <pc:spChg chg="add del mod ord modVis">
          <ac:chgData name="ĐÀO TRANG" userId="361a03a9eef70802" providerId="LiveId" clId="{67B38E1A-7AE8-4165-B04B-7C3DC36CBB7C}" dt="2025-03-26T23:45:10.683" v="60519"/>
          <ac:spMkLst>
            <pc:docMk/>
            <pc:sldMasterMk cId="1129253786" sldId="2147483747"/>
            <ac:spMk id="132" creationId="{02493519-A5D9-6067-5198-AB66B0DA60BB}"/>
          </ac:spMkLst>
        </pc:spChg>
        <pc:spChg chg="add del mod ord modVis">
          <ac:chgData name="ĐÀO TRANG" userId="361a03a9eef70802" providerId="LiveId" clId="{67B38E1A-7AE8-4165-B04B-7C3DC36CBB7C}" dt="2025-03-26T23:52:03.308" v="60775"/>
          <ac:spMkLst>
            <pc:docMk/>
            <pc:sldMasterMk cId="1129253786" sldId="2147483747"/>
            <ac:spMk id="133" creationId="{DB54E7EE-34FF-CD0C-0A0A-421CFB907B6A}"/>
          </ac:spMkLst>
        </pc:spChg>
        <pc:spChg chg="add del mod ord modVis">
          <ac:chgData name="ĐÀO TRANG" userId="361a03a9eef70802" providerId="LiveId" clId="{67B38E1A-7AE8-4165-B04B-7C3DC36CBB7C}" dt="2025-03-26T23:52:14.573" v="61031"/>
          <ac:spMkLst>
            <pc:docMk/>
            <pc:sldMasterMk cId="1129253786" sldId="2147483747"/>
            <ac:spMk id="134" creationId="{9067E904-8FDF-E6F5-CB80-8BB7FA382B7F}"/>
          </ac:spMkLst>
        </pc:spChg>
        <pc:spChg chg="add del mod ord modVis">
          <ac:chgData name="ĐÀO TRANG" userId="361a03a9eef70802" providerId="LiveId" clId="{67B38E1A-7AE8-4165-B04B-7C3DC36CBB7C}" dt="2025-03-26T23:57:38.638" v="61289"/>
          <ac:spMkLst>
            <pc:docMk/>
            <pc:sldMasterMk cId="1129253786" sldId="2147483747"/>
            <ac:spMk id="135" creationId="{148E8B6E-1CE0-87E5-F136-366ACF60D205}"/>
          </ac:spMkLst>
        </pc:spChg>
        <pc:spChg chg="add del mod ord modVis">
          <ac:chgData name="ĐÀO TRANG" userId="361a03a9eef70802" providerId="LiveId" clId="{67B38E1A-7AE8-4165-B04B-7C3DC36CBB7C}" dt="2025-03-26T23:58:59.101" v="61542" actId="478"/>
          <ac:spMkLst>
            <pc:docMk/>
            <pc:sldMasterMk cId="1129253786" sldId="2147483747"/>
            <ac:spMk id="136" creationId="{35E9ACA1-930C-1F07-8D7F-2349F3D9DFDC}"/>
          </ac:spMkLst>
        </pc:spChg>
        <pc:spChg chg="del mod ord modVis">
          <ac:chgData name="ĐÀO TRANG" userId="361a03a9eef70802" providerId="LiveId" clId="{67B38E1A-7AE8-4165-B04B-7C3DC36CBB7C}" dt="2025-03-26T23:59:09.734" v="61731"/>
          <ac:spMkLst>
            <pc:docMk/>
            <pc:sldMasterMk cId="1129253786" sldId="2147483747"/>
            <ac:spMk id="137" creationId="{000544B7-D208-DA8A-A523-C614BE58B7AF}"/>
          </ac:spMkLst>
        </pc:spChg>
        <pc:spChg chg="add del mod ord modVis">
          <ac:chgData name="ĐÀO TRANG" userId="361a03a9eef70802" providerId="LiveId" clId="{67B38E1A-7AE8-4165-B04B-7C3DC36CBB7C}" dt="2025-03-27T00:00:38.313" v="62045"/>
          <ac:spMkLst>
            <pc:docMk/>
            <pc:sldMasterMk cId="1129253786" sldId="2147483747"/>
            <ac:spMk id="138" creationId="{AA0F05F8-5F09-9E59-1413-BF9382298D8D}"/>
          </ac:spMkLst>
        </pc:spChg>
        <pc:spChg chg="add del mod ord modVis">
          <ac:chgData name="ĐÀO TRANG" userId="361a03a9eef70802" providerId="LiveId" clId="{67B38E1A-7AE8-4165-B04B-7C3DC36CBB7C}" dt="2025-03-27T00:00:52.994" v="62371"/>
          <ac:spMkLst>
            <pc:docMk/>
            <pc:sldMasterMk cId="1129253786" sldId="2147483747"/>
            <ac:spMk id="139" creationId="{1B5B2EB5-55C0-7426-10F2-4C02F4EF49A1}"/>
          </ac:spMkLst>
        </pc:spChg>
        <pc:spChg chg="add del mod ord modVis">
          <ac:chgData name="ĐÀO TRANG" userId="361a03a9eef70802" providerId="LiveId" clId="{67B38E1A-7AE8-4165-B04B-7C3DC36CBB7C}" dt="2025-03-27T00:01:07.442" v="62703"/>
          <ac:spMkLst>
            <pc:docMk/>
            <pc:sldMasterMk cId="1129253786" sldId="2147483747"/>
            <ac:spMk id="140" creationId="{D27AAAB5-EE82-CB17-57DD-51CBB4063CF3}"/>
          </ac:spMkLst>
        </pc:spChg>
        <pc:spChg chg="add del mod ord modVis">
          <ac:chgData name="ĐÀO TRANG" userId="361a03a9eef70802" providerId="LiveId" clId="{67B38E1A-7AE8-4165-B04B-7C3DC36CBB7C}" dt="2025-03-27T00:01:22.011" v="63078"/>
          <ac:spMkLst>
            <pc:docMk/>
            <pc:sldMasterMk cId="1129253786" sldId="2147483747"/>
            <ac:spMk id="141" creationId="{7909C0F8-B6E3-DE1C-99FB-923458E14B3D}"/>
          </ac:spMkLst>
        </pc:spChg>
        <pc:spChg chg="add del mod ord modVis">
          <ac:chgData name="ĐÀO TRANG" userId="361a03a9eef70802" providerId="LiveId" clId="{67B38E1A-7AE8-4165-B04B-7C3DC36CBB7C}" dt="2025-03-27T00:01:36.520" v="63428"/>
          <ac:spMkLst>
            <pc:docMk/>
            <pc:sldMasterMk cId="1129253786" sldId="2147483747"/>
            <ac:spMk id="142" creationId="{9A58922E-EB93-FE10-6E6B-B080FAEA11C9}"/>
          </ac:spMkLst>
        </pc:spChg>
        <pc:spChg chg="add del mod ord modVis">
          <ac:chgData name="ĐÀO TRANG" userId="361a03a9eef70802" providerId="LiveId" clId="{67B38E1A-7AE8-4165-B04B-7C3DC36CBB7C}" dt="2025-03-27T00:01:51.049" v="63746"/>
          <ac:spMkLst>
            <pc:docMk/>
            <pc:sldMasterMk cId="1129253786" sldId="2147483747"/>
            <ac:spMk id="143" creationId="{FD8DAE3C-DAF1-03ED-9D13-D1113804AD4E}"/>
          </ac:spMkLst>
        </pc:spChg>
        <pc:spChg chg="add del mod ord modVis">
          <ac:chgData name="ĐÀO TRANG" userId="361a03a9eef70802" providerId="LiveId" clId="{67B38E1A-7AE8-4165-B04B-7C3DC36CBB7C}" dt="2025-03-27T00:02:06.489" v="64059"/>
          <ac:spMkLst>
            <pc:docMk/>
            <pc:sldMasterMk cId="1129253786" sldId="2147483747"/>
            <ac:spMk id="144" creationId="{FFAB478C-7C4C-E905-9B76-9EB7D4255872}"/>
          </ac:spMkLst>
        </pc:spChg>
        <pc:spChg chg="add del mod ord modVis">
          <ac:chgData name="ĐÀO TRANG" userId="361a03a9eef70802" providerId="LiveId" clId="{67B38E1A-7AE8-4165-B04B-7C3DC36CBB7C}" dt="2025-03-27T00:02:21.432" v="64387"/>
          <ac:spMkLst>
            <pc:docMk/>
            <pc:sldMasterMk cId="1129253786" sldId="2147483747"/>
            <ac:spMk id="145" creationId="{3AE6B6DF-8486-ACF7-82BF-EFEDE1AAE9E2}"/>
          </ac:spMkLst>
        </pc:spChg>
        <pc:spChg chg="add del mod ord modVis">
          <ac:chgData name="ĐÀO TRANG" userId="361a03a9eef70802" providerId="LiveId" clId="{67B38E1A-7AE8-4165-B04B-7C3DC36CBB7C}" dt="2025-03-27T00:04:06.976" v="64697"/>
          <ac:spMkLst>
            <pc:docMk/>
            <pc:sldMasterMk cId="1129253786" sldId="2147483747"/>
            <ac:spMk id="146" creationId="{78930F82-4182-699F-C74F-56247275483E}"/>
          </ac:spMkLst>
        </pc:spChg>
        <pc:spChg chg="add del mod ord modVis">
          <ac:chgData name="ĐÀO TRANG" userId="361a03a9eef70802" providerId="LiveId" clId="{67B38E1A-7AE8-4165-B04B-7C3DC36CBB7C}" dt="2025-03-27T00:04:21.731" v="65008"/>
          <ac:spMkLst>
            <pc:docMk/>
            <pc:sldMasterMk cId="1129253786" sldId="2147483747"/>
            <ac:spMk id="147" creationId="{A8680CCC-CE96-C374-F3EE-0DB4A8069452}"/>
          </ac:spMkLst>
        </pc:spChg>
        <pc:spChg chg="add del mod ord modVis">
          <ac:chgData name="ĐÀO TRANG" userId="361a03a9eef70802" providerId="LiveId" clId="{67B38E1A-7AE8-4165-B04B-7C3DC36CBB7C}" dt="2025-03-27T00:04:36.222" v="65321"/>
          <ac:spMkLst>
            <pc:docMk/>
            <pc:sldMasterMk cId="1129253786" sldId="2147483747"/>
            <ac:spMk id="148" creationId="{338625F8-8B20-1F19-0F64-5571FE7E7401}"/>
          </ac:spMkLst>
        </pc:spChg>
        <pc:spChg chg="add del mod ord modVis">
          <ac:chgData name="ĐÀO TRANG" userId="361a03a9eef70802" providerId="LiveId" clId="{67B38E1A-7AE8-4165-B04B-7C3DC36CBB7C}" dt="2025-03-27T00:04:51.095" v="65632"/>
          <ac:spMkLst>
            <pc:docMk/>
            <pc:sldMasterMk cId="1129253786" sldId="2147483747"/>
            <ac:spMk id="149" creationId="{FA8E70A2-123B-4DF2-32C3-5BDDC6F6DD57}"/>
          </ac:spMkLst>
        </pc:spChg>
        <pc:spChg chg="add del mod ord modVis">
          <ac:chgData name="ĐÀO TRANG" userId="361a03a9eef70802" providerId="LiveId" clId="{67B38E1A-7AE8-4165-B04B-7C3DC36CBB7C}" dt="2025-03-27T00:05:05.785" v="65943"/>
          <ac:spMkLst>
            <pc:docMk/>
            <pc:sldMasterMk cId="1129253786" sldId="2147483747"/>
            <ac:spMk id="150" creationId="{F23966A2-D014-111A-836F-FD18FF960AAD}"/>
          </ac:spMkLst>
        </pc:spChg>
        <pc:spChg chg="add del mod ord modVis">
          <ac:chgData name="ĐÀO TRANG" userId="361a03a9eef70802" providerId="LiveId" clId="{67B38E1A-7AE8-4165-B04B-7C3DC36CBB7C}" dt="2025-03-27T00:05:21.948" v="66253"/>
          <ac:spMkLst>
            <pc:docMk/>
            <pc:sldMasterMk cId="1129253786" sldId="2147483747"/>
            <ac:spMk id="151" creationId="{8AE99248-0568-BF05-C4DD-76970FE1FE46}"/>
          </ac:spMkLst>
        </pc:spChg>
        <pc:spChg chg="add del mod ord modVis">
          <ac:chgData name="ĐÀO TRANG" userId="361a03a9eef70802" providerId="LiveId" clId="{67B38E1A-7AE8-4165-B04B-7C3DC36CBB7C}" dt="2025-03-27T00:06:03.666" v="66565"/>
          <ac:spMkLst>
            <pc:docMk/>
            <pc:sldMasterMk cId="1129253786" sldId="2147483747"/>
            <ac:spMk id="152" creationId="{FEA8A261-9791-A2A9-73AC-15C3CB8BE26E}"/>
          </ac:spMkLst>
        </pc:spChg>
        <pc:spChg chg="add del mod ord modVis">
          <ac:chgData name="ĐÀO TRANG" userId="361a03a9eef70802" providerId="LiveId" clId="{67B38E1A-7AE8-4165-B04B-7C3DC36CBB7C}" dt="2025-03-27T00:06:18.786" v="66877"/>
          <ac:spMkLst>
            <pc:docMk/>
            <pc:sldMasterMk cId="1129253786" sldId="2147483747"/>
            <ac:spMk id="153" creationId="{100AE779-15AA-2317-DB82-3391D9475140}"/>
          </ac:spMkLst>
        </pc:spChg>
        <pc:spChg chg="add del mod ord modVis">
          <ac:chgData name="ĐÀO TRANG" userId="361a03a9eef70802" providerId="LiveId" clId="{67B38E1A-7AE8-4165-B04B-7C3DC36CBB7C}" dt="2025-03-27T00:11:24.041" v="67192"/>
          <ac:spMkLst>
            <pc:docMk/>
            <pc:sldMasterMk cId="1129253786" sldId="2147483747"/>
            <ac:spMk id="154" creationId="{B7310379-BCAE-E316-3CDA-D6180CDF2E0A}"/>
          </ac:spMkLst>
        </pc:spChg>
        <pc:spChg chg="add del mod ord modVis">
          <ac:chgData name="ĐÀO TRANG" userId="361a03a9eef70802" providerId="LiveId" clId="{67B38E1A-7AE8-4165-B04B-7C3DC36CBB7C}" dt="2025-03-27T00:11:40.213" v="67503"/>
          <ac:spMkLst>
            <pc:docMk/>
            <pc:sldMasterMk cId="1129253786" sldId="2147483747"/>
            <ac:spMk id="155" creationId="{B41AFE87-C94E-D7BB-7978-90D25C4B77FB}"/>
          </ac:spMkLst>
        </pc:spChg>
        <pc:spChg chg="add del mod ord modVis">
          <ac:chgData name="ĐÀO TRANG" userId="361a03a9eef70802" providerId="LiveId" clId="{67B38E1A-7AE8-4165-B04B-7C3DC36CBB7C}" dt="2025-03-27T00:11:55.122" v="67814"/>
          <ac:spMkLst>
            <pc:docMk/>
            <pc:sldMasterMk cId="1129253786" sldId="2147483747"/>
            <ac:spMk id="156" creationId="{25057B6C-E8C0-245D-1ACF-4BA70B7E91BB}"/>
          </ac:spMkLst>
        </pc:spChg>
        <pc:spChg chg="add del mod ord modVis">
          <ac:chgData name="ĐÀO TRANG" userId="361a03a9eef70802" providerId="LiveId" clId="{67B38E1A-7AE8-4165-B04B-7C3DC36CBB7C}" dt="2025-03-27T00:12:09.417" v="68126"/>
          <ac:spMkLst>
            <pc:docMk/>
            <pc:sldMasterMk cId="1129253786" sldId="2147483747"/>
            <ac:spMk id="157" creationId="{22621E61-B0FC-0656-B981-650738160F62}"/>
          </ac:spMkLst>
        </pc:spChg>
        <pc:spChg chg="add del mod ord modVis">
          <ac:chgData name="ĐÀO TRANG" userId="361a03a9eef70802" providerId="LiveId" clId="{67B38E1A-7AE8-4165-B04B-7C3DC36CBB7C}" dt="2025-03-27T00:13:06.204" v="68437"/>
          <ac:spMkLst>
            <pc:docMk/>
            <pc:sldMasterMk cId="1129253786" sldId="2147483747"/>
            <ac:spMk id="158" creationId="{5FD81C0E-45B6-F02E-8DDF-9CC809759D61}"/>
          </ac:spMkLst>
        </pc:spChg>
        <pc:spChg chg="add del mod ord modVis">
          <ac:chgData name="ĐÀO TRANG" userId="361a03a9eef70802" providerId="LiveId" clId="{67B38E1A-7AE8-4165-B04B-7C3DC36CBB7C}" dt="2025-03-27T00:13:20.336" v="68748"/>
          <ac:spMkLst>
            <pc:docMk/>
            <pc:sldMasterMk cId="1129253786" sldId="2147483747"/>
            <ac:spMk id="159" creationId="{E5856EC0-B724-08E6-BE11-588342183AF9}"/>
          </ac:spMkLst>
        </pc:spChg>
        <pc:spChg chg="add del mod ord modVis">
          <ac:chgData name="ĐÀO TRANG" userId="361a03a9eef70802" providerId="LiveId" clId="{67B38E1A-7AE8-4165-B04B-7C3DC36CBB7C}" dt="2025-03-27T00:13:54.184" v="69059"/>
          <ac:spMkLst>
            <pc:docMk/>
            <pc:sldMasterMk cId="1129253786" sldId="2147483747"/>
            <ac:spMk id="160" creationId="{2FEC2870-6A82-0171-D052-533F5B76E416}"/>
          </ac:spMkLst>
        </pc:spChg>
        <pc:spChg chg="add del mod ord modVis">
          <ac:chgData name="ĐÀO TRANG" userId="361a03a9eef70802" providerId="LiveId" clId="{67B38E1A-7AE8-4165-B04B-7C3DC36CBB7C}" dt="2025-03-27T00:15:06.722" v="69370"/>
          <ac:spMkLst>
            <pc:docMk/>
            <pc:sldMasterMk cId="1129253786" sldId="2147483747"/>
            <ac:spMk id="161" creationId="{F98D444C-3C5A-802B-C46F-DBC165DD183A}"/>
          </ac:spMkLst>
        </pc:spChg>
        <pc:spChg chg="add del mod ord modVis">
          <ac:chgData name="ĐÀO TRANG" userId="361a03a9eef70802" providerId="LiveId" clId="{67B38E1A-7AE8-4165-B04B-7C3DC36CBB7C}" dt="2025-03-27T00:15:23.247" v="69682"/>
          <ac:spMkLst>
            <pc:docMk/>
            <pc:sldMasterMk cId="1129253786" sldId="2147483747"/>
            <ac:spMk id="162" creationId="{C3155C72-0560-D1B1-F44A-2608063DEF06}"/>
          </ac:spMkLst>
        </pc:spChg>
        <pc:spChg chg="add del mod ord modVis">
          <ac:chgData name="ĐÀO TRANG" userId="361a03a9eef70802" providerId="LiveId" clId="{67B38E1A-7AE8-4165-B04B-7C3DC36CBB7C}" dt="2025-03-27T00:15:37.449" v="69993"/>
          <ac:spMkLst>
            <pc:docMk/>
            <pc:sldMasterMk cId="1129253786" sldId="2147483747"/>
            <ac:spMk id="163" creationId="{F4EB7737-6A0F-F9E6-BCCF-9EE79CCD7976}"/>
          </ac:spMkLst>
        </pc:spChg>
        <pc:spChg chg="add del mod ord modVis">
          <ac:chgData name="ĐÀO TRANG" userId="361a03a9eef70802" providerId="LiveId" clId="{67B38E1A-7AE8-4165-B04B-7C3DC36CBB7C}" dt="2025-03-27T00:16:29.811" v="70304"/>
          <ac:spMkLst>
            <pc:docMk/>
            <pc:sldMasterMk cId="1129253786" sldId="2147483747"/>
            <ac:spMk id="164" creationId="{0508E7A0-681B-C289-E474-B4D1C41D8C74}"/>
          </ac:spMkLst>
        </pc:spChg>
        <pc:spChg chg="add del mod ord modVis">
          <ac:chgData name="ĐÀO TRANG" userId="361a03a9eef70802" providerId="LiveId" clId="{67B38E1A-7AE8-4165-B04B-7C3DC36CBB7C}" dt="2025-03-27T00:19:03.884" v="70652"/>
          <ac:spMkLst>
            <pc:docMk/>
            <pc:sldMasterMk cId="1129253786" sldId="2147483747"/>
            <ac:spMk id="165" creationId="{37620CEE-D93A-1D6C-ACFE-B16B6DA595E4}"/>
          </ac:spMkLst>
        </pc:spChg>
        <pc:spChg chg="add del mod ord modVis">
          <ac:chgData name="ĐÀO TRANG" userId="361a03a9eef70802" providerId="LiveId" clId="{67B38E1A-7AE8-4165-B04B-7C3DC36CBB7C}" dt="2025-03-27T00:19:18.157" v="70988"/>
          <ac:spMkLst>
            <pc:docMk/>
            <pc:sldMasterMk cId="1129253786" sldId="2147483747"/>
            <ac:spMk id="166" creationId="{74ED70C8-7A90-69A2-C75A-EE48EE8450D7}"/>
          </ac:spMkLst>
        </pc:spChg>
        <pc:spChg chg="add del mod ord modVis">
          <ac:chgData name="ĐÀO TRANG" userId="361a03a9eef70802" providerId="LiveId" clId="{67B38E1A-7AE8-4165-B04B-7C3DC36CBB7C}" dt="2025-03-27T00:19:32.681" v="71301"/>
          <ac:spMkLst>
            <pc:docMk/>
            <pc:sldMasterMk cId="1129253786" sldId="2147483747"/>
            <ac:spMk id="167" creationId="{3C22FC41-3EA6-0F3F-C541-EBED80CED523}"/>
          </ac:spMkLst>
        </pc:spChg>
        <pc:spChg chg="add del mod ord modVis">
          <ac:chgData name="ĐÀO TRANG" userId="361a03a9eef70802" providerId="LiveId" clId="{67B38E1A-7AE8-4165-B04B-7C3DC36CBB7C}" dt="2025-03-27T00:19:48.992" v="71612"/>
          <ac:spMkLst>
            <pc:docMk/>
            <pc:sldMasterMk cId="1129253786" sldId="2147483747"/>
            <ac:spMk id="168" creationId="{57F20C38-FDAB-F1D0-B3B5-794D76C5E6EA}"/>
          </ac:spMkLst>
        </pc:spChg>
        <pc:spChg chg="add del mod ord modVis">
          <ac:chgData name="ĐÀO TRANG" userId="361a03a9eef70802" providerId="LiveId" clId="{67B38E1A-7AE8-4165-B04B-7C3DC36CBB7C}" dt="2025-03-27T00:20:55.747" v="71924"/>
          <ac:spMkLst>
            <pc:docMk/>
            <pc:sldMasterMk cId="1129253786" sldId="2147483747"/>
            <ac:spMk id="169" creationId="{A60B6B4F-0C1B-7C34-4E01-25ACE0B38D5F}"/>
          </ac:spMkLst>
        </pc:spChg>
        <pc:spChg chg="add del mod ord modVis">
          <ac:chgData name="ĐÀO TRANG" userId="361a03a9eef70802" providerId="LiveId" clId="{67B38E1A-7AE8-4165-B04B-7C3DC36CBB7C}" dt="2025-03-27T00:21:10.082" v="72249"/>
          <ac:spMkLst>
            <pc:docMk/>
            <pc:sldMasterMk cId="1129253786" sldId="2147483747"/>
            <ac:spMk id="170" creationId="{08C0FAB6-658E-8853-66A6-4DC42445E777}"/>
          </ac:spMkLst>
        </pc:spChg>
        <pc:spChg chg="add del mod ord modVis">
          <ac:chgData name="ĐÀO TRANG" userId="361a03a9eef70802" providerId="LiveId" clId="{67B38E1A-7AE8-4165-B04B-7C3DC36CBB7C}" dt="2025-03-27T00:21:24.499" v="72629"/>
          <ac:spMkLst>
            <pc:docMk/>
            <pc:sldMasterMk cId="1129253786" sldId="2147483747"/>
            <ac:spMk id="171" creationId="{91A6B5DA-2157-8732-2060-067C7020D367}"/>
          </ac:spMkLst>
        </pc:spChg>
        <pc:spChg chg="add del mod ord modVis">
          <ac:chgData name="ĐÀO TRANG" userId="361a03a9eef70802" providerId="LiveId" clId="{67B38E1A-7AE8-4165-B04B-7C3DC36CBB7C}" dt="2025-03-27T00:21:38.513" v="72991"/>
          <ac:spMkLst>
            <pc:docMk/>
            <pc:sldMasterMk cId="1129253786" sldId="2147483747"/>
            <ac:spMk id="172" creationId="{F42F8BD5-7C3A-F799-F400-74D94986BA34}"/>
          </ac:spMkLst>
        </pc:spChg>
        <pc:spChg chg="add del mod ord modVis">
          <ac:chgData name="ĐÀO TRANG" userId="361a03a9eef70802" providerId="LiveId" clId="{67B38E1A-7AE8-4165-B04B-7C3DC36CBB7C}" dt="2025-03-27T00:21:52.888" v="73314"/>
          <ac:spMkLst>
            <pc:docMk/>
            <pc:sldMasterMk cId="1129253786" sldId="2147483747"/>
            <ac:spMk id="173" creationId="{D66A425D-F876-B954-FB43-53812599032A}"/>
          </ac:spMkLst>
        </pc:spChg>
        <pc:spChg chg="add del mod ord modVis">
          <ac:chgData name="ĐÀO TRANG" userId="361a03a9eef70802" providerId="LiveId" clId="{67B38E1A-7AE8-4165-B04B-7C3DC36CBB7C}" dt="2025-03-27T00:22:07.030" v="73639"/>
          <ac:spMkLst>
            <pc:docMk/>
            <pc:sldMasterMk cId="1129253786" sldId="2147483747"/>
            <ac:spMk id="174" creationId="{14DEF1AB-0924-A804-C2EF-F61108D4C329}"/>
          </ac:spMkLst>
        </pc:spChg>
        <pc:spChg chg="add del mod ord modVis">
          <ac:chgData name="ĐÀO TRANG" userId="361a03a9eef70802" providerId="LiveId" clId="{67B38E1A-7AE8-4165-B04B-7C3DC36CBB7C}" dt="2025-03-27T00:22:21.103" v="73954"/>
          <ac:spMkLst>
            <pc:docMk/>
            <pc:sldMasterMk cId="1129253786" sldId="2147483747"/>
            <ac:spMk id="175" creationId="{84B2F75C-30BE-DB81-8BF7-A1171274BFCC}"/>
          </ac:spMkLst>
        </pc:spChg>
        <pc:spChg chg="add del mod ord modVis">
          <ac:chgData name="ĐÀO TRANG" userId="361a03a9eef70802" providerId="LiveId" clId="{67B38E1A-7AE8-4165-B04B-7C3DC36CBB7C}" dt="2025-03-27T00:23:04.732" v="74321"/>
          <ac:spMkLst>
            <pc:docMk/>
            <pc:sldMasterMk cId="1129253786" sldId="2147483747"/>
            <ac:spMk id="176" creationId="{4FE50FE5-4A37-4395-B00E-C612E5BEE4BA}"/>
          </ac:spMkLst>
        </pc:spChg>
        <pc:spChg chg="add del mod ord modVis">
          <ac:chgData name="ĐÀO TRANG" userId="361a03a9eef70802" providerId="LiveId" clId="{67B38E1A-7AE8-4165-B04B-7C3DC36CBB7C}" dt="2025-03-27T00:23:19.037" v="74651"/>
          <ac:spMkLst>
            <pc:docMk/>
            <pc:sldMasterMk cId="1129253786" sldId="2147483747"/>
            <ac:spMk id="177" creationId="{E7FB24CA-7E93-5681-41E5-476E2791C422}"/>
          </ac:spMkLst>
        </pc:spChg>
        <pc:spChg chg="add del mod ord modVis">
          <ac:chgData name="ĐÀO TRANG" userId="361a03a9eef70802" providerId="LiveId" clId="{67B38E1A-7AE8-4165-B04B-7C3DC36CBB7C}" dt="2025-03-27T00:23:33.406" v="74972"/>
          <ac:spMkLst>
            <pc:docMk/>
            <pc:sldMasterMk cId="1129253786" sldId="2147483747"/>
            <ac:spMk id="178" creationId="{EF1EC91C-C4AD-CC29-139F-658C05B16D43}"/>
          </ac:spMkLst>
        </pc:spChg>
        <pc:spChg chg="add del mod ord modVis">
          <ac:chgData name="ĐÀO TRANG" userId="361a03a9eef70802" providerId="LiveId" clId="{67B38E1A-7AE8-4165-B04B-7C3DC36CBB7C}" dt="2025-03-27T00:23:47.413" v="75326"/>
          <ac:spMkLst>
            <pc:docMk/>
            <pc:sldMasterMk cId="1129253786" sldId="2147483747"/>
            <ac:spMk id="179" creationId="{75542F36-C1CC-CDFB-FF44-90854C39354C}"/>
          </ac:spMkLst>
        </pc:spChg>
        <pc:spChg chg="add del mod ord modVis">
          <ac:chgData name="ĐÀO TRANG" userId="361a03a9eef70802" providerId="LiveId" clId="{67B38E1A-7AE8-4165-B04B-7C3DC36CBB7C}" dt="2025-03-27T00:24:01.522" v="75648"/>
          <ac:spMkLst>
            <pc:docMk/>
            <pc:sldMasterMk cId="1129253786" sldId="2147483747"/>
            <ac:spMk id="180" creationId="{38B9C1DA-E0F0-1961-F2F7-47752339E614}"/>
          </ac:spMkLst>
        </pc:spChg>
        <pc:spChg chg="add del mod ord modVis">
          <ac:chgData name="ĐÀO TRANG" userId="361a03a9eef70802" providerId="LiveId" clId="{67B38E1A-7AE8-4165-B04B-7C3DC36CBB7C}" dt="2025-03-27T00:24:16.121" v="76008"/>
          <ac:spMkLst>
            <pc:docMk/>
            <pc:sldMasterMk cId="1129253786" sldId="2147483747"/>
            <ac:spMk id="181" creationId="{62419C2C-B8FE-22D2-0730-7B07DEAB88D2}"/>
          </ac:spMkLst>
        </pc:spChg>
        <pc:spChg chg="add del mod ord modVis">
          <ac:chgData name="ĐÀO TRANG" userId="361a03a9eef70802" providerId="LiveId" clId="{67B38E1A-7AE8-4165-B04B-7C3DC36CBB7C}" dt="2025-03-27T00:24:30.260" v="76387"/>
          <ac:spMkLst>
            <pc:docMk/>
            <pc:sldMasterMk cId="1129253786" sldId="2147483747"/>
            <ac:spMk id="182" creationId="{51A44527-A003-1599-49A6-2441AF6A07FB}"/>
          </ac:spMkLst>
        </pc:spChg>
        <pc:spChg chg="add del mod ord modVis">
          <ac:chgData name="ĐÀO TRANG" userId="361a03a9eef70802" providerId="LiveId" clId="{67B38E1A-7AE8-4165-B04B-7C3DC36CBB7C}" dt="2025-03-27T00:24:44.415" v="76787"/>
          <ac:spMkLst>
            <pc:docMk/>
            <pc:sldMasterMk cId="1129253786" sldId="2147483747"/>
            <ac:spMk id="183" creationId="{32B99683-B9F3-BC14-3D98-CB6C2FF3405E}"/>
          </ac:spMkLst>
        </pc:spChg>
        <pc:spChg chg="add del mod ord modVis">
          <ac:chgData name="ĐÀO TRANG" userId="361a03a9eef70802" providerId="LiveId" clId="{67B38E1A-7AE8-4165-B04B-7C3DC36CBB7C}" dt="2025-03-27T00:25:01.611" v="77164"/>
          <ac:spMkLst>
            <pc:docMk/>
            <pc:sldMasterMk cId="1129253786" sldId="2147483747"/>
            <ac:spMk id="184" creationId="{EDD4EA51-1C78-B3DA-C72B-7F68C5EDF5E8}"/>
          </ac:spMkLst>
        </pc:spChg>
        <pc:spChg chg="add del mod ord modVis">
          <ac:chgData name="ĐÀO TRANG" userId="361a03a9eef70802" providerId="LiveId" clId="{67B38E1A-7AE8-4165-B04B-7C3DC36CBB7C}" dt="2025-03-27T00:25:16.142" v="77477"/>
          <ac:spMkLst>
            <pc:docMk/>
            <pc:sldMasterMk cId="1129253786" sldId="2147483747"/>
            <ac:spMk id="185" creationId="{2354EBB4-756F-E5CE-87E8-DBAF955474D7}"/>
          </ac:spMkLst>
        </pc:spChg>
        <pc:spChg chg="add del mod ord modVis">
          <ac:chgData name="ĐÀO TRANG" userId="361a03a9eef70802" providerId="LiveId" clId="{67B38E1A-7AE8-4165-B04B-7C3DC36CBB7C}" dt="2025-03-27T00:25:30.754" v="77790"/>
          <ac:spMkLst>
            <pc:docMk/>
            <pc:sldMasterMk cId="1129253786" sldId="2147483747"/>
            <ac:spMk id="186" creationId="{C9B88182-A108-EA99-FF4B-B41BEA7EC385}"/>
          </ac:spMkLst>
        </pc:spChg>
        <pc:spChg chg="add del mod ord modVis">
          <ac:chgData name="ĐÀO TRANG" userId="361a03a9eef70802" providerId="LiveId" clId="{67B38E1A-7AE8-4165-B04B-7C3DC36CBB7C}" dt="2025-03-27T00:26:09.638" v="78104"/>
          <ac:spMkLst>
            <pc:docMk/>
            <pc:sldMasterMk cId="1129253786" sldId="2147483747"/>
            <ac:spMk id="187" creationId="{0745C022-A542-3C4A-33F2-6ECD6EC3C41F}"/>
          </ac:spMkLst>
        </pc:spChg>
        <pc:spChg chg="add del mod ord modVis">
          <ac:chgData name="ĐÀO TRANG" userId="361a03a9eef70802" providerId="LiveId" clId="{67B38E1A-7AE8-4165-B04B-7C3DC36CBB7C}" dt="2025-03-27T00:26:46.854" v="78443"/>
          <ac:spMkLst>
            <pc:docMk/>
            <pc:sldMasterMk cId="1129253786" sldId="2147483747"/>
            <ac:spMk id="188" creationId="{25555689-059A-6A24-F47A-94B7BBB3B2EC}"/>
          </ac:spMkLst>
        </pc:spChg>
        <pc:spChg chg="add del mod ord modVis">
          <ac:chgData name="ĐÀO TRANG" userId="361a03a9eef70802" providerId="LiveId" clId="{67B38E1A-7AE8-4165-B04B-7C3DC36CBB7C}" dt="2025-03-27T00:27:00.877" v="78754"/>
          <ac:spMkLst>
            <pc:docMk/>
            <pc:sldMasterMk cId="1129253786" sldId="2147483747"/>
            <ac:spMk id="189" creationId="{35B7B385-9A07-3579-2AEB-BA39CAD4833C}"/>
          </ac:spMkLst>
        </pc:spChg>
        <pc:spChg chg="add del mod ord modVis">
          <ac:chgData name="ĐÀO TRANG" userId="361a03a9eef70802" providerId="LiveId" clId="{67B38E1A-7AE8-4165-B04B-7C3DC36CBB7C}" dt="2025-03-27T00:27:32.888" v="79068"/>
          <ac:spMkLst>
            <pc:docMk/>
            <pc:sldMasterMk cId="1129253786" sldId="2147483747"/>
            <ac:spMk id="190" creationId="{7388EE4B-B1C6-1631-6DD6-FB150A79DF7C}"/>
          </ac:spMkLst>
        </pc:spChg>
        <pc:spChg chg="add del mod ord modVis">
          <ac:chgData name="ĐÀO TRANG" userId="361a03a9eef70802" providerId="LiveId" clId="{67B38E1A-7AE8-4165-B04B-7C3DC36CBB7C}" dt="2025-03-27T00:27:46.751" v="79380"/>
          <ac:spMkLst>
            <pc:docMk/>
            <pc:sldMasterMk cId="1129253786" sldId="2147483747"/>
            <ac:spMk id="191" creationId="{5C672745-D39F-E754-3D9C-C36F6183C3CF}"/>
          </ac:spMkLst>
        </pc:spChg>
        <pc:spChg chg="add del mod ord modVis">
          <ac:chgData name="ĐÀO TRANG" userId="361a03a9eef70802" providerId="LiveId" clId="{67B38E1A-7AE8-4165-B04B-7C3DC36CBB7C}" dt="2025-03-27T00:28:00.214" v="79704"/>
          <ac:spMkLst>
            <pc:docMk/>
            <pc:sldMasterMk cId="1129253786" sldId="2147483747"/>
            <ac:spMk id="192" creationId="{9B8F140F-C74A-B234-1991-1F5565485FB5}"/>
          </ac:spMkLst>
        </pc:spChg>
        <pc:spChg chg="add del mod ord modVis">
          <ac:chgData name="ĐÀO TRANG" userId="361a03a9eef70802" providerId="LiveId" clId="{67B38E1A-7AE8-4165-B04B-7C3DC36CBB7C}" dt="2025-03-27T00:28:13.782" v="80023"/>
          <ac:spMkLst>
            <pc:docMk/>
            <pc:sldMasterMk cId="1129253786" sldId="2147483747"/>
            <ac:spMk id="193" creationId="{FDBD4C38-5A16-3E86-ACB4-5AED6FFDBD27}"/>
          </ac:spMkLst>
        </pc:spChg>
        <pc:spChg chg="add del mod ord modVis">
          <ac:chgData name="ĐÀO TRANG" userId="361a03a9eef70802" providerId="LiveId" clId="{67B38E1A-7AE8-4165-B04B-7C3DC36CBB7C}" dt="2025-03-27T00:28:27.548" v="80334"/>
          <ac:spMkLst>
            <pc:docMk/>
            <pc:sldMasterMk cId="1129253786" sldId="2147483747"/>
            <ac:spMk id="194" creationId="{C3437C7B-CDCF-932B-EA28-D54C581B46EF}"/>
          </ac:spMkLst>
        </pc:spChg>
        <pc:spChg chg="add del mod ord modVis">
          <ac:chgData name="ĐÀO TRANG" userId="361a03a9eef70802" providerId="LiveId" clId="{67B38E1A-7AE8-4165-B04B-7C3DC36CBB7C}" dt="2025-03-27T00:28:41.416" v="80645"/>
          <ac:spMkLst>
            <pc:docMk/>
            <pc:sldMasterMk cId="1129253786" sldId="2147483747"/>
            <ac:spMk id="195" creationId="{FB573617-DAA7-A598-635D-13439580B61E}"/>
          </ac:spMkLst>
        </pc:spChg>
        <pc:spChg chg="add del mod ord modVis">
          <ac:chgData name="ĐÀO TRANG" userId="361a03a9eef70802" providerId="LiveId" clId="{67B38E1A-7AE8-4165-B04B-7C3DC36CBB7C}" dt="2025-03-27T00:28:55.418" v="80955"/>
          <ac:spMkLst>
            <pc:docMk/>
            <pc:sldMasterMk cId="1129253786" sldId="2147483747"/>
            <ac:spMk id="196" creationId="{EEDA4025-D037-B2BE-0685-B7704E02D3C9}"/>
          </ac:spMkLst>
        </pc:spChg>
        <pc:spChg chg="add del mod ord modVis">
          <ac:chgData name="ĐÀO TRANG" userId="361a03a9eef70802" providerId="LiveId" clId="{67B38E1A-7AE8-4165-B04B-7C3DC36CBB7C}" dt="2025-03-27T00:29:10.236" v="81304"/>
          <ac:spMkLst>
            <pc:docMk/>
            <pc:sldMasterMk cId="1129253786" sldId="2147483747"/>
            <ac:spMk id="197" creationId="{F0D503D9-234A-DA2E-729A-C269FAC9B55E}"/>
          </ac:spMkLst>
        </pc:spChg>
        <pc:spChg chg="add del mod ord modVis">
          <ac:chgData name="ĐÀO TRANG" userId="361a03a9eef70802" providerId="LiveId" clId="{67B38E1A-7AE8-4165-B04B-7C3DC36CBB7C}" dt="2025-03-27T00:29:25.317" v="81663"/>
          <ac:spMkLst>
            <pc:docMk/>
            <pc:sldMasterMk cId="1129253786" sldId="2147483747"/>
            <ac:spMk id="198" creationId="{5BF7BBC8-773E-A167-F49C-0034CE411DCA}"/>
          </ac:spMkLst>
        </pc:spChg>
        <pc:spChg chg="add del mod ord modVis">
          <ac:chgData name="ĐÀO TRANG" userId="361a03a9eef70802" providerId="LiveId" clId="{67B38E1A-7AE8-4165-B04B-7C3DC36CBB7C}" dt="2025-03-27T00:29:38.939" v="81993"/>
          <ac:spMkLst>
            <pc:docMk/>
            <pc:sldMasterMk cId="1129253786" sldId="2147483747"/>
            <ac:spMk id="199" creationId="{64BF26F2-E991-E7FE-CFF6-A7B1FD9872F9}"/>
          </ac:spMkLst>
        </pc:spChg>
        <pc:spChg chg="add del mod ord modVis">
          <ac:chgData name="ĐÀO TRANG" userId="361a03a9eef70802" providerId="LiveId" clId="{67B38E1A-7AE8-4165-B04B-7C3DC36CBB7C}" dt="2025-03-27T00:29:51.647" v="82306"/>
          <ac:spMkLst>
            <pc:docMk/>
            <pc:sldMasterMk cId="1129253786" sldId="2147483747"/>
            <ac:spMk id="200" creationId="{D90984A2-E9E5-848F-FE74-51440DACA6B6}"/>
          </ac:spMkLst>
        </pc:spChg>
        <pc:spChg chg="add del mod ord modVis">
          <ac:chgData name="ĐÀO TRANG" userId="361a03a9eef70802" providerId="LiveId" clId="{67B38E1A-7AE8-4165-B04B-7C3DC36CBB7C}" dt="2025-03-27T00:33:40.195" v="82616"/>
          <ac:spMkLst>
            <pc:docMk/>
            <pc:sldMasterMk cId="1129253786" sldId="2147483747"/>
            <ac:spMk id="201" creationId="{BA7D8B1C-9ACA-4FE0-FE6E-453FFCDB828B}"/>
          </ac:spMkLst>
        </pc:spChg>
        <pc:spChg chg="add del mod ord modVis">
          <ac:chgData name="ĐÀO TRANG" userId="361a03a9eef70802" providerId="LiveId" clId="{67B38E1A-7AE8-4165-B04B-7C3DC36CBB7C}" dt="2025-03-27T00:33:55.296" v="82934"/>
          <ac:spMkLst>
            <pc:docMk/>
            <pc:sldMasterMk cId="1129253786" sldId="2147483747"/>
            <ac:spMk id="202" creationId="{445DF5D5-FA93-85CB-D36C-E7A615D1170D}"/>
          </ac:spMkLst>
        </pc:spChg>
        <pc:spChg chg="add del mod ord modVis">
          <ac:chgData name="ĐÀO TRANG" userId="361a03a9eef70802" providerId="LiveId" clId="{67B38E1A-7AE8-4165-B04B-7C3DC36CBB7C}" dt="2025-03-27T00:34:08.935" v="83247"/>
          <ac:spMkLst>
            <pc:docMk/>
            <pc:sldMasterMk cId="1129253786" sldId="2147483747"/>
            <ac:spMk id="203" creationId="{64CF207F-3CF3-B9EF-3240-BE9A92B2C8A4}"/>
          </ac:spMkLst>
        </pc:spChg>
        <pc:spChg chg="add del mod ord modVis">
          <ac:chgData name="ĐÀO TRANG" userId="361a03a9eef70802" providerId="LiveId" clId="{67B38E1A-7AE8-4165-B04B-7C3DC36CBB7C}" dt="2025-03-27T00:37:29.332" v="83558"/>
          <ac:spMkLst>
            <pc:docMk/>
            <pc:sldMasterMk cId="1129253786" sldId="2147483747"/>
            <ac:spMk id="204" creationId="{FF260390-67A5-39FF-7567-981FF1EBF287}"/>
          </ac:spMkLst>
        </pc:spChg>
        <pc:spChg chg="add del mod ord modVis">
          <ac:chgData name="ĐÀO TRANG" userId="361a03a9eef70802" providerId="LiveId" clId="{67B38E1A-7AE8-4165-B04B-7C3DC36CBB7C}" dt="2025-03-27T00:44:52.266" v="83873"/>
          <ac:spMkLst>
            <pc:docMk/>
            <pc:sldMasterMk cId="1129253786" sldId="2147483747"/>
            <ac:spMk id="205" creationId="{DD8B8473-9C18-36E3-C70F-C1DCBE36AF12}"/>
          </ac:spMkLst>
        </pc:spChg>
        <pc:spChg chg="add del mod ord modVis">
          <ac:chgData name="ĐÀO TRANG" userId="361a03a9eef70802" providerId="LiveId" clId="{67B38E1A-7AE8-4165-B04B-7C3DC36CBB7C}" dt="2025-03-27T00:45:07.355" v="84186"/>
          <ac:spMkLst>
            <pc:docMk/>
            <pc:sldMasterMk cId="1129253786" sldId="2147483747"/>
            <ac:spMk id="206" creationId="{FFD061D0-CBB3-762A-6484-04C7C622EADF}"/>
          </ac:spMkLst>
        </pc:spChg>
        <pc:spChg chg="add del mod ord modVis">
          <ac:chgData name="ĐÀO TRANG" userId="361a03a9eef70802" providerId="LiveId" clId="{67B38E1A-7AE8-4165-B04B-7C3DC36CBB7C}" dt="2025-03-27T00:45:57.840" v="84497"/>
          <ac:spMkLst>
            <pc:docMk/>
            <pc:sldMasterMk cId="1129253786" sldId="2147483747"/>
            <ac:spMk id="207" creationId="{EB7BA91D-00A3-A6F3-63D4-59B0A48D762D}"/>
          </ac:spMkLst>
        </pc:spChg>
        <pc:spChg chg="add del mod ord modVis">
          <ac:chgData name="ĐÀO TRANG" userId="361a03a9eef70802" providerId="LiveId" clId="{67B38E1A-7AE8-4165-B04B-7C3DC36CBB7C}" dt="2025-03-27T00:46:33.504" v="84808"/>
          <ac:spMkLst>
            <pc:docMk/>
            <pc:sldMasterMk cId="1129253786" sldId="2147483747"/>
            <ac:spMk id="208" creationId="{54C2CDCD-23F3-95A9-E6B2-4951D4E0AB41}"/>
          </ac:spMkLst>
        </pc:spChg>
        <pc:spChg chg="add del mod ord modVis">
          <ac:chgData name="ĐÀO TRANG" userId="361a03a9eef70802" providerId="LiveId" clId="{67B38E1A-7AE8-4165-B04B-7C3DC36CBB7C}" dt="2025-03-27T00:47:56.017" v="85121"/>
          <ac:spMkLst>
            <pc:docMk/>
            <pc:sldMasterMk cId="1129253786" sldId="2147483747"/>
            <ac:spMk id="209" creationId="{0C1FDE4A-52C5-D5C5-5336-7740E1060478}"/>
          </ac:spMkLst>
        </pc:spChg>
        <pc:spChg chg="add del mod ord modVis">
          <ac:chgData name="ĐÀO TRANG" userId="361a03a9eef70802" providerId="LiveId" clId="{67B38E1A-7AE8-4165-B04B-7C3DC36CBB7C}" dt="2025-03-27T00:48:39.283" v="85434"/>
          <ac:spMkLst>
            <pc:docMk/>
            <pc:sldMasterMk cId="1129253786" sldId="2147483747"/>
            <ac:spMk id="210" creationId="{198F4A44-6DAF-0F25-15BE-678E7AE160BA}"/>
          </ac:spMkLst>
        </pc:spChg>
        <pc:spChg chg="add del mod ord modVis">
          <ac:chgData name="ĐÀO TRANG" userId="361a03a9eef70802" providerId="LiveId" clId="{67B38E1A-7AE8-4165-B04B-7C3DC36CBB7C}" dt="2025-03-27T00:50:17.732" v="85748"/>
          <ac:spMkLst>
            <pc:docMk/>
            <pc:sldMasterMk cId="1129253786" sldId="2147483747"/>
            <ac:spMk id="211" creationId="{BAABB9F5-3655-296E-DD8E-DBC6640470C4}"/>
          </ac:spMkLst>
        </pc:spChg>
        <pc:spChg chg="add del mod ord modVis">
          <ac:chgData name="ĐÀO TRANG" userId="361a03a9eef70802" providerId="LiveId" clId="{67B38E1A-7AE8-4165-B04B-7C3DC36CBB7C}" dt="2025-03-27T00:50:31.437" v="86060"/>
          <ac:spMkLst>
            <pc:docMk/>
            <pc:sldMasterMk cId="1129253786" sldId="2147483747"/>
            <ac:spMk id="212" creationId="{D672BE5B-0CA8-5848-C616-D2FE8A96E1F7}"/>
          </ac:spMkLst>
        </pc:spChg>
        <pc:spChg chg="add del mod ord modVis">
          <ac:chgData name="ĐÀO TRANG" userId="361a03a9eef70802" providerId="LiveId" clId="{67B38E1A-7AE8-4165-B04B-7C3DC36CBB7C}" dt="2025-03-27T00:50:45.155" v="86372"/>
          <ac:spMkLst>
            <pc:docMk/>
            <pc:sldMasterMk cId="1129253786" sldId="2147483747"/>
            <ac:spMk id="213" creationId="{C87B2DEF-E498-F5CB-83B9-BA0040FFEFEE}"/>
          </ac:spMkLst>
        </pc:spChg>
        <pc:spChg chg="add del mod ord modVis">
          <ac:chgData name="ĐÀO TRANG" userId="361a03a9eef70802" providerId="LiveId" clId="{67B38E1A-7AE8-4165-B04B-7C3DC36CBB7C}" dt="2025-03-27T00:50:58.703" v="86708"/>
          <ac:spMkLst>
            <pc:docMk/>
            <pc:sldMasterMk cId="1129253786" sldId="2147483747"/>
            <ac:spMk id="214" creationId="{656B9027-2B66-DDF5-A913-2949D3659DC3}"/>
          </ac:spMkLst>
        </pc:spChg>
        <pc:spChg chg="add del mod ord modVis">
          <ac:chgData name="ĐÀO TRANG" userId="361a03a9eef70802" providerId="LiveId" clId="{67B38E1A-7AE8-4165-B04B-7C3DC36CBB7C}" dt="2025-03-27T00:51:12.186" v="87032"/>
          <ac:spMkLst>
            <pc:docMk/>
            <pc:sldMasterMk cId="1129253786" sldId="2147483747"/>
            <ac:spMk id="215" creationId="{468C9792-0EF4-A04B-3311-2D53BEC88BB3}"/>
          </ac:spMkLst>
        </pc:spChg>
        <pc:spChg chg="add del mod ord modVis">
          <ac:chgData name="ĐÀO TRANG" userId="361a03a9eef70802" providerId="LiveId" clId="{67B38E1A-7AE8-4165-B04B-7C3DC36CBB7C}" dt="2025-03-27T00:51:39.965" v="87357"/>
          <ac:spMkLst>
            <pc:docMk/>
            <pc:sldMasterMk cId="1129253786" sldId="2147483747"/>
            <ac:spMk id="216" creationId="{283C0343-C259-BAA7-B8E5-273A4B68825D}"/>
          </ac:spMkLst>
        </pc:spChg>
        <pc:spChg chg="add del mod ord modVis">
          <ac:chgData name="ĐÀO TRANG" userId="361a03a9eef70802" providerId="LiveId" clId="{67B38E1A-7AE8-4165-B04B-7C3DC36CBB7C}" dt="2025-03-27T00:51:53.434" v="87672"/>
          <ac:spMkLst>
            <pc:docMk/>
            <pc:sldMasterMk cId="1129253786" sldId="2147483747"/>
            <ac:spMk id="217" creationId="{844D1214-A45F-10B6-7472-D7C9070C413D}"/>
          </ac:spMkLst>
        </pc:spChg>
        <pc:spChg chg="add del mod ord modVis">
          <ac:chgData name="ĐÀO TRANG" userId="361a03a9eef70802" providerId="LiveId" clId="{67B38E1A-7AE8-4165-B04B-7C3DC36CBB7C}" dt="2025-03-27T00:52:07.077" v="87983"/>
          <ac:spMkLst>
            <pc:docMk/>
            <pc:sldMasterMk cId="1129253786" sldId="2147483747"/>
            <ac:spMk id="218" creationId="{4DBC8B3B-3B01-A5B9-6401-4BB29FA38DC9}"/>
          </ac:spMkLst>
        </pc:spChg>
        <pc:spChg chg="add del mod ord modVis">
          <ac:chgData name="ĐÀO TRANG" userId="361a03a9eef70802" providerId="LiveId" clId="{67B38E1A-7AE8-4165-B04B-7C3DC36CBB7C}" dt="2025-03-27T00:52:20.646" v="88295"/>
          <ac:spMkLst>
            <pc:docMk/>
            <pc:sldMasterMk cId="1129253786" sldId="2147483747"/>
            <ac:spMk id="219" creationId="{61604A2A-CD37-4A9D-B75A-B462CE7185F2}"/>
          </ac:spMkLst>
        </pc:spChg>
        <pc:spChg chg="add del mod ord modVis">
          <ac:chgData name="ĐÀO TRANG" userId="361a03a9eef70802" providerId="LiveId" clId="{67B38E1A-7AE8-4165-B04B-7C3DC36CBB7C}" dt="2025-03-27T00:53:06.295" v="88624"/>
          <ac:spMkLst>
            <pc:docMk/>
            <pc:sldMasterMk cId="1129253786" sldId="2147483747"/>
            <ac:spMk id="220" creationId="{6485DB26-0380-A836-FAC9-9A68B5363C11}"/>
          </ac:spMkLst>
        </pc:spChg>
        <pc:spChg chg="add del mod ord modVis">
          <ac:chgData name="ĐÀO TRANG" userId="361a03a9eef70802" providerId="LiveId" clId="{67B38E1A-7AE8-4165-B04B-7C3DC36CBB7C}" dt="2025-03-27T00:53:19.810" v="88944"/>
          <ac:spMkLst>
            <pc:docMk/>
            <pc:sldMasterMk cId="1129253786" sldId="2147483747"/>
            <ac:spMk id="221" creationId="{C9D72784-425F-42A6-088D-9EC69AACDB20}"/>
          </ac:spMkLst>
        </pc:spChg>
        <pc:spChg chg="add del mod ord modVis">
          <ac:chgData name="ĐÀO TRANG" userId="361a03a9eef70802" providerId="LiveId" clId="{67B38E1A-7AE8-4165-B04B-7C3DC36CBB7C}" dt="2025-03-27T00:53:33.227" v="89289"/>
          <ac:spMkLst>
            <pc:docMk/>
            <pc:sldMasterMk cId="1129253786" sldId="2147483747"/>
            <ac:spMk id="222" creationId="{54EA4D42-9FFA-9E2F-BCBC-2A95CEBCB9AD}"/>
          </ac:spMkLst>
        </pc:spChg>
        <pc:spChg chg="add del mod ord modVis">
          <ac:chgData name="ĐÀO TRANG" userId="361a03a9eef70802" providerId="LiveId" clId="{67B38E1A-7AE8-4165-B04B-7C3DC36CBB7C}" dt="2025-03-27T00:53:46.747" v="89632"/>
          <ac:spMkLst>
            <pc:docMk/>
            <pc:sldMasterMk cId="1129253786" sldId="2147483747"/>
            <ac:spMk id="223" creationId="{1372DCCF-1208-0EB4-75FC-C14C19E47185}"/>
          </ac:spMkLst>
        </pc:spChg>
        <pc:spChg chg="add del mod ord modVis">
          <ac:chgData name="ĐÀO TRANG" userId="361a03a9eef70802" providerId="LiveId" clId="{67B38E1A-7AE8-4165-B04B-7C3DC36CBB7C}" dt="2025-03-27T00:54:12.282" v="90431"/>
          <ac:spMkLst>
            <pc:docMk/>
            <pc:sldMasterMk cId="1129253786" sldId="2147483747"/>
            <ac:spMk id="224" creationId="{15568A98-16D3-C068-A7FE-9A1CB719DCC5}"/>
          </ac:spMkLst>
        </pc:spChg>
        <pc:spChg chg="add mod ord">
          <ac:chgData name="ĐÀO TRANG" userId="361a03a9eef70802" providerId="LiveId" clId="{67B38E1A-7AE8-4165-B04B-7C3DC36CBB7C}" dt="2025-03-27T00:54:01.762" v="90366"/>
          <ac:spMkLst>
            <pc:docMk/>
            <pc:sldMasterMk cId="1129253786" sldId="2147483747"/>
            <ac:spMk id="225" creationId="{BB17A298-316E-A56D-7C25-65BBEB46936B}"/>
          </ac:spMkLst>
        </pc:spChg>
        <pc:spChg chg="add del mod ord modVis">
          <ac:chgData name="ĐÀO TRANG" userId="361a03a9eef70802" providerId="LiveId" clId="{67B38E1A-7AE8-4165-B04B-7C3DC36CBB7C}" dt="2025-03-27T00:55:35.852" v="90747"/>
          <ac:spMkLst>
            <pc:docMk/>
            <pc:sldMasterMk cId="1129253786" sldId="2147483747"/>
            <ac:spMk id="226" creationId="{A9674C68-35A9-1B23-9D09-5050ED85904C}"/>
          </ac:spMkLst>
        </pc:spChg>
        <pc:spChg chg="add del mod ord modVis">
          <ac:chgData name="ĐÀO TRANG" userId="361a03a9eef70802" providerId="LiveId" clId="{67B38E1A-7AE8-4165-B04B-7C3DC36CBB7C}" dt="2025-03-27T00:55:49.515" v="91078"/>
          <ac:spMkLst>
            <pc:docMk/>
            <pc:sldMasterMk cId="1129253786" sldId="2147483747"/>
            <ac:spMk id="227" creationId="{683C0646-2EF5-3830-3FD0-7AB03DBE6762}"/>
          </ac:spMkLst>
        </pc:spChg>
        <pc:spChg chg="add del mod ord modVis">
          <ac:chgData name="ĐÀO TRANG" userId="361a03a9eef70802" providerId="LiveId" clId="{67B38E1A-7AE8-4165-B04B-7C3DC36CBB7C}" dt="2025-03-27T00:56:03.186" v="91390"/>
          <ac:spMkLst>
            <pc:docMk/>
            <pc:sldMasterMk cId="1129253786" sldId="2147483747"/>
            <ac:spMk id="228" creationId="{19CBAF02-D7A3-0DAA-D9BC-F86B861703ED}"/>
          </ac:spMkLst>
        </pc:spChg>
        <pc:spChg chg="add del mod ord modVis">
          <ac:chgData name="ĐÀO TRANG" userId="361a03a9eef70802" providerId="LiveId" clId="{67B38E1A-7AE8-4165-B04B-7C3DC36CBB7C}" dt="2025-03-27T00:56:16.935" v="91702"/>
          <ac:spMkLst>
            <pc:docMk/>
            <pc:sldMasterMk cId="1129253786" sldId="2147483747"/>
            <ac:spMk id="229" creationId="{051EAAA5-8D96-6E2D-90DF-0594736BCBD5}"/>
          </ac:spMkLst>
        </pc:spChg>
        <pc:spChg chg="add del mod ord modVis">
          <ac:chgData name="ĐÀO TRANG" userId="361a03a9eef70802" providerId="LiveId" clId="{67B38E1A-7AE8-4165-B04B-7C3DC36CBB7C}" dt="2025-03-27T00:56:30.332" v="92013"/>
          <ac:spMkLst>
            <pc:docMk/>
            <pc:sldMasterMk cId="1129253786" sldId="2147483747"/>
            <ac:spMk id="230" creationId="{4AAFC62D-DE76-053A-6D1F-8FB6EDF6DD70}"/>
          </ac:spMkLst>
        </pc:spChg>
        <pc:spChg chg="add del mod ord modVis">
          <ac:chgData name="ĐÀO TRANG" userId="361a03a9eef70802" providerId="LiveId" clId="{67B38E1A-7AE8-4165-B04B-7C3DC36CBB7C}" dt="2025-03-27T00:56:43.884" v="92324"/>
          <ac:spMkLst>
            <pc:docMk/>
            <pc:sldMasterMk cId="1129253786" sldId="2147483747"/>
            <ac:spMk id="231" creationId="{14F02C20-A592-BD07-54F3-04B7E63EBABD}"/>
          </ac:spMkLst>
        </pc:spChg>
        <pc:spChg chg="add del mod ord modVis">
          <ac:chgData name="ĐÀO TRANG" userId="361a03a9eef70802" providerId="LiveId" clId="{67B38E1A-7AE8-4165-B04B-7C3DC36CBB7C}" dt="2025-03-27T00:57:10.648" v="92653"/>
          <ac:spMkLst>
            <pc:docMk/>
            <pc:sldMasterMk cId="1129253786" sldId="2147483747"/>
            <ac:spMk id="232" creationId="{FE597CFE-6CD5-5C59-AF9F-48F3BA1BA68E}"/>
          </ac:spMkLst>
        </pc:spChg>
        <pc:spChg chg="add del mod ord modVis">
          <ac:chgData name="ĐÀO TRANG" userId="361a03a9eef70802" providerId="LiveId" clId="{67B38E1A-7AE8-4165-B04B-7C3DC36CBB7C}" dt="2025-03-27T00:57:37.611" v="92967"/>
          <ac:spMkLst>
            <pc:docMk/>
            <pc:sldMasterMk cId="1129253786" sldId="2147483747"/>
            <ac:spMk id="233" creationId="{98C86F68-5AA2-C38D-3D4F-F2637649AEF9}"/>
          </ac:spMkLst>
        </pc:spChg>
        <pc:spChg chg="add del mod ord modVis">
          <ac:chgData name="ĐÀO TRANG" userId="361a03a9eef70802" providerId="LiveId" clId="{67B38E1A-7AE8-4165-B04B-7C3DC36CBB7C}" dt="2025-03-27T00:57:51.316" v="93332"/>
          <ac:spMkLst>
            <pc:docMk/>
            <pc:sldMasterMk cId="1129253786" sldId="2147483747"/>
            <ac:spMk id="234" creationId="{F547FB2F-1DC7-2D75-EB2F-1AE1AB867C35}"/>
          </ac:spMkLst>
        </pc:spChg>
        <pc:spChg chg="add del mod ord modVis">
          <ac:chgData name="ĐÀO TRANG" userId="361a03a9eef70802" providerId="LiveId" clId="{67B38E1A-7AE8-4165-B04B-7C3DC36CBB7C}" dt="2025-03-27T00:58:05.033" v="93703"/>
          <ac:spMkLst>
            <pc:docMk/>
            <pc:sldMasterMk cId="1129253786" sldId="2147483747"/>
            <ac:spMk id="235" creationId="{C6EC488D-7DCF-178C-3450-7C404819AC4D}"/>
          </ac:spMkLst>
        </pc:spChg>
        <pc:spChg chg="add del mod ord modVis">
          <ac:chgData name="ĐÀO TRANG" userId="361a03a9eef70802" providerId="LiveId" clId="{67B38E1A-7AE8-4165-B04B-7C3DC36CBB7C}" dt="2025-03-27T00:58:18.707" v="94066"/>
          <ac:spMkLst>
            <pc:docMk/>
            <pc:sldMasterMk cId="1129253786" sldId="2147483747"/>
            <ac:spMk id="236" creationId="{1BDF46D1-7009-4544-3909-EEA6189B9CDB}"/>
          </ac:spMkLst>
        </pc:spChg>
        <pc:spChg chg="add del mod ord modVis">
          <ac:chgData name="ĐÀO TRANG" userId="361a03a9eef70802" providerId="LiveId" clId="{67B38E1A-7AE8-4165-B04B-7C3DC36CBB7C}" dt="2025-03-27T00:58:32.308" v="94417"/>
          <ac:spMkLst>
            <pc:docMk/>
            <pc:sldMasterMk cId="1129253786" sldId="2147483747"/>
            <ac:spMk id="237" creationId="{2050A3BF-0EEE-C342-6F51-0FF314A676B3}"/>
          </ac:spMkLst>
        </pc:spChg>
        <pc:spChg chg="add del mod ord modVis">
          <ac:chgData name="ĐÀO TRANG" userId="361a03a9eef70802" providerId="LiveId" clId="{67B38E1A-7AE8-4165-B04B-7C3DC36CBB7C}" dt="2025-03-27T00:58:46.167" v="94757"/>
          <ac:spMkLst>
            <pc:docMk/>
            <pc:sldMasterMk cId="1129253786" sldId="2147483747"/>
            <ac:spMk id="238" creationId="{4F459240-1A4F-A446-0E97-E2D840DED524}"/>
          </ac:spMkLst>
        </pc:spChg>
        <pc:spChg chg="add del mod ord modVis">
          <ac:chgData name="ĐÀO TRANG" userId="361a03a9eef70802" providerId="LiveId" clId="{67B38E1A-7AE8-4165-B04B-7C3DC36CBB7C}" dt="2025-03-27T00:58:59.980" v="95068"/>
          <ac:spMkLst>
            <pc:docMk/>
            <pc:sldMasterMk cId="1129253786" sldId="2147483747"/>
            <ac:spMk id="239" creationId="{6245296E-2EDD-F7D7-A02A-6DC813F0D82E}"/>
          </ac:spMkLst>
        </pc:spChg>
        <pc:spChg chg="add del mod ord modVis">
          <ac:chgData name="ĐÀO TRANG" userId="361a03a9eef70802" providerId="LiveId" clId="{67B38E1A-7AE8-4165-B04B-7C3DC36CBB7C}" dt="2025-03-27T00:59:37.182" v="95387"/>
          <ac:spMkLst>
            <pc:docMk/>
            <pc:sldMasterMk cId="1129253786" sldId="2147483747"/>
            <ac:spMk id="240" creationId="{5EB822B4-90E2-6869-3C48-793D5191099D}"/>
          </ac:spMkLst>
        </pc:spChg>
        <pc:spChg chg="add del mod ord modVis">
          <ac:chgData name="ĐÀO TRANG" userId="361a03a9eef70802" providerId="LiveId" clId="{67B38E1A-7AE8-4165-B04B-7C3DC36CBB7C}" dt="2025-03-27T01:00:10.145" v="95731"/>
          <ac:spMkLst>
            <pc:docMk/>
            <pc:sldMasterMk cId="1129253786" sldId="2147483747"/>
            <ac:spMk id="241" creationId="{A1F49053-5747-4F92-8B53-EB2C02A3D630}"/>
          </ac:spMkLst>
        </pc:spChg>
        <pc:spChg chg="add del mod ord modVis">
          <ac:chgData name="ĐÀO TRANG" userId="361a03a9eef70802" providerId="LiveId" clId="{67B38E1A-7AE8-4165-B04B-7C3DC36CBB7C}" dt="2025-03-27T01:00:23.919" v="96054"/>
          <ac:spMkLst>
            <pc:docMk/>
            <pc:sldMasterMk cId="1129253786" sldId="2147483747"/>
            <ac:spMk id="242" creationId="{3F08BAF1-FA83-D916-A96B-53286B9741DD}"/>
          </ac:spMkLst>
        </pc:spChg>
        <pc:spChg chg="add del mod ord modVis">
          <ac:chgData name="ĐÀO TRANG" userId="361a03a9eef70802" providerId="LiveId" clId="{67B38E1A-7AE8-4165-B04B-7C3DC36CBB7C}" dt="2025-03-27T01:00:37.725" v="96365"/>
          <ac:spMkLst>
            <pc:docMk/>
            <pc:sldMasterMk cId="1129253786" sldId="2147483747"/>
            <ac:spMk id="243" creationId="{C770D160-F8A6-80D3-74FF-D03EBD13D13D}"/>
          </ac:spMkLst>
        </pc:spChg>
        <pc:spChg chg="add del mod ord modVis">
          <ac:chgData name="ĐÀO TRANG" userId="361a03a9eef70802" providerId="LiveId" clId="{67B38E1A-7AE8-4165-B04B-7C3DC36CBB7C}" dt="2025-03-27T01:00:51.500" v="96677"/>
          <ac:spMkLst>
            <pc:docMk/>
            <pc:sldMasterMk cId="1129253786" sldId="2147483747"/>
            <ac:spMk id="244" creationId="{9BE49F1E-5218-E5A8-CD22-217F2DC13BE0}"/>
          </ac:spMkLst>
        </pc:spChg>
        <pc:spChg chg="add del mod ord modVis">
          <ac:chgData name="ĐÀO TRANG" userId="361a03a9eef70802" providerId="LiveId" clId="{67B38E1A-7AE8-4165-B04B-7C3DC36CBB7C}" dt="2025-03-27T01:02:35.739" v="97002"/>
          <ac:spMkLst>
            <pc:docMk/>
            <pc:sldMasterMk cId="1129253786" sldId="2147483747"/>
            <ac:spMk id="245" creationId="{AEA0AEDC-7243-A413-45E5-64A392196787}"/>
          </ac:spMkLst>
        </pc:spChg>
        <pc:spChg chg="add del mod ord modVis">
          <ac:chgData name="ĐÀO TRANG" userId="361a03a9eef70802" providerId="LiveId" clId="{67B38E1A-7AE8-4165-B04B-7C3DC36CBB7C}" dt="2025-03-27T01:03:49.863" v="97313"/>
          <ac:spMkLst>
            <pc:docMk/>
            <pc:sldMasterMk cId="1129253786" sldId="2147483747"/>
            <ac:spMk id="246" creationId="{9420D9B1-5553-C2BE-1ECA-5FD64850F49C}"/>
          </ac:spMkLst>
        </pc:spChg>
        <pc:spChg chg="add del mod ord modVis">
          <ac:chgData name="ĐÀO TRANG" userId="361a03a9eef70802" providerId="LiveId" clId="{67B38E1A-7AE8-4165-B04B-7C3DC36CBB7C}" dt="2025-03-27T01:04:19.135" v="97629"/>
          <ac:spMkLst>
            <pc:docMk/>
            <pc:sldMasterMk cId="1129253786" sldId="2147483747"/>
            <ac:spMk id="247" creationId="{FDD67C0A-7471-8924-3F4D-FF9C4A181DE8}"/>
          </ac:spMkLst>
        </pc:spChg>
        <pc:spChg chg="add del mod ord modVis">
          <ac:chgData name="ĐÀO TRANG" userId="361a03a9eef70802" providerId="LiveId" clId="{67B38E1A-7AE8-4165-B04B-7C3DC36CBB7C}" dt="2025-03-27T01:04:33.108" v="97942"/>
          <ac:spMkLst>
            <pc:docMk/>
            <pc:sldMasterMk cId="1129253786" sldId="2147483747"/>
            <ac:spMk id="248" creationId="{30E0D78B-89DB-546A-7F02-185726312FEC}"/>
          </ac:spMkLst>
        </pc:spChg>
        <pc:spChg chg="add del mod ord modVis">
          <ac:chgData name="ĐÀO TRANG" userId="361a03a9eef70802" providerId="LiveId" clId="{67B38E1A-7AE8-4165-B04B-7C3DC36CBB7C}" dt="2025-03-27T01:06:36.423" v="98264"/>
          <ac:spMkLst>
            <pc:docMk/>
            <pc:sldMasterMk cId="1129253786" sldId="2147483747"/>
            <ac:spMk id="249" creationId="{EB17E3A6-A719-86F8-C143-7CB6FA78B1B4}"/>
          </ac:spMkLst>
        </pc:spChg>
        <pc:spChg chg="add del mod ord modVis">
          <ac:chgData name="ĐÀO TRANG" userId="361a03a9eef70802" providerId="LiveId" clId="{67B38E1A-7AE8-4165-B04B-7C3DC36CBB7C}" dt="2025-03-27T01:06:51.315" v="98574"/>
          <ac:spMkLst>
            <pc:docMk/>
            <pc:sldMasterMk cId="1129253786" sldId="2147483747"/>
            <ac:spMk id="250" creationId="{591940CE-E38C-13A5-A522-6CEB66040C9E}"/>
          </ac:spMkLst>
        </pc:spChg>
        <pc:spChg chg="add del mod ord modVis">
          <ac:chgData name="ĐÀO TRANG" userId="361a03a9eef70802" providerId="LiveId" clId="{67B38E1A-7AE8-4165-B04B-7C3DC36CBB7C}" dt="2025-03-27T01:07:05.456" v="98934"/>
          <ac:spMkLst>
            <pc:docMk/>
            <pc:sldMasterMk cId="1129253786" sldId="2147483747"/>
            <ac:spMk id="251" creationId="{C126CC12-0D9A-6615-5C71-BEB5FE53D192}"/>
          </ac:spMkLst>
        </pc:spChg>
        <pc:spChg chg="add del mod ord modVis">
          <ac:chgData name="ĐÀO TRANG" userId="361a03a9eef70802" providerId="LiveId" clId="{67B38E1A-7AE8-4165-B04B-7C3DC36CBB7C}" dt="2025-03-27T01:07:19.518" v="99253"/>
          <ac:spMkLst>
            <pc:docMk/>
            <pc:sldMasterMk cId="1129253786" sldId="2147483747"/>
            <ac:spMk id="252" creationId="{228B9B79-E575-6AEF-C341-943362DFF3BE}"/>
          </ac:spMkLst>
        </pc:spChg>
        <pc:spChg chg="add del mod ord modVis">
          <ac:chgData name="ĐÀO TRANG" userId="361a03a9eef70802" providerId="LiveId" clId="{67B38E1A-7AE8-4165-B04B-7C3DC36CBB7C}" dt="2025-03-27T01:07:31.927" v="99564"/>
          <ac:spMkLst>
            <pc:docMk/>
            <pc:sldMasterMk cId="1129253786" sldId="2147483747"/>
            <ac:spMk id="253" creationId="{BEC63807-75CE-8EE6-9D8F-8EF279C75806}"/>
          </ac:spMkLst>
        </pc:spChg>
        <pc:spChg chg="add del mod ord modVis">
          <ac:chgData name="ĐÀO TRANG" userId="361a03a9eef70802" providerId="LiveId" clId="{67B38E1A-7AE8-4165-B04B-7C3DC36CBB7C}" dt="2025-03-27T01:07:45.863" v="99876"/>
          <ac:spMkLst>
            <pc:docMk/>
            <pc:sldMasterMk cId="1129253786" sldId="2147483747"/>
            <ac:spMk id="254" creationId="{8BBEF973-0887-0E8C-2055-DF42D28B9AE6}"/>
          </ac:spMkLst>
        </pc:spChg>
        <pc:spChg chg="add del mod ord modVis">
          <ac:chgData name="ĐÀO TRANG" userId="361a03a9eef70802" providerId="LiveId" clId="{67B38E1A-7AE8-4165-B04B-7C3DC36CBB7C}" dt="2025-03-27T01:07:59.861" v="100190"/>
          <ac:spMkLst>
            <pc:docMk/>
            <pc:sldMasterMk cId="1129253786" sldId="2147483747"/>
            <ac:spMk id="255" creationId="{1CB654A8-8123-5826-A03F-05CF3E7A33C6}"/>
          </ac:spMkLst>
        </pc:spChg>
        <pc:spChg chg="add del mod ord modVis">
          <ac:chgData name="ĐÀO TRANG" userId="361a03a9eef70802" providerId="LiveId" clId="{67B38E1A-7AE8-4165-B04B-7C3DC36CBB7C}" dt="2025-03-27T01:08:13.805" v="100501"/>
          <ac:spMkLst>
            <pc:docMk/>
            <pc:sldMasterMk cId="1129253786" sldId="2147483747"/>
            <ac:spMk id="256" creationId="{D3BA8D07-F82A-900E-6977-29842DE69DB8}"/>
          </ac:spMkLst>
        </pc:spChg>
        <pc:spChg chg="add del mod ord modVis">
          <ac:chgData name="ĐÀO TRANG" userId="361a03a9eef70802" providerId="LiveId" clId="{67B38E1A-7AE8-4165-B04B-7C3DC36CBB7C}" dt="2025-03-27T01:08:27.700" v="100813"/>
          <ac:spMkLst>
            <pc:docMk/>
            <pc:sldMasterMk cId="1129253786" sldId="2147483747"/>
            <ac:spMk id="257" creationId="{E23EC3BF-883B-0D28-E813-5E8E33D4E19C}"/>
          </ac:spMkLst>
        </pc:spChg>
        <pc:spChg chg="add del mod ord modVis">
          <ac:chgData name="ĐÀO TRANG" userId="361a03a9eef70802" providerId="LiveId" clId="{67B38E1A-7AE8-4165-B04B-7C3DC36CBB7C}" dt="2025-03-27T01:08:38.703" v="101124"/>
          <ac:spMkLst>
            <pc:docMk/>
            <pc:sldMasterMk cId="1129253786" sldId="2147483747"/>
            <ac:spMk id="258" creationId="{4A22CF2F-7AD8-43F2-06E6-6D74DB5E6573}"/>
          </ac:spMkLst>
        </pc:spChg>
        <pc:spChg chg="add del mod ord modVis">
          <ac:chgData name="ĐÀO TRANG" userId="361a03a9eef70802" providerId="LiveId" clId="{67B38E1A-7AE8-4165-B04B-7C3DC36CBB7C}" dt="2025-03-27T01:08:52.740" v="101435"/>
          <ac:spMkLst>
            <pc:docMk/>
            <pc:sldMasterMk cId="1129253786" sldId="2147483747"/>
            <ac:spMk id="259" creationId="{8AD2D1FB-B9FF-5F60-9010-9193D0DDFDFA}"/>
          </ac:spMkLst>
        </pc:spChg>
        <pc:spChg chg="add del mod ord modVis">
          <ac:chgData name="ĐÀO TRANG" userId="361a03a9eef70802" providerId="LiveId" clId="{67B38E1A-7AE8-4165-B04B-7C3DC36CBB7C}" dt="2025-03-27T01:09:06.895" v="101746"/>
          <ac:spMkLst>
            <pc:docMk/>
            <pc:sldMasterMk cId="1129253786" sldId="2147483747"/>
            <ac:spMk id="260" creationId="{8CA11231-17A9-5B1B-9DEE-796509FC631D}"/>
          </ac:spMkLst>
        </pc:spChg>
        <pc:spChg chg="add del mod ord modVis">
          <ac:chgData name="ĐÀO TRANG" userId="361a03a9eef70802" providerId="LiveId" clId="{67B38E1A-7AE8-4165-B04B-7C3DC36CBB7C}" dt="2025-03-27T01:09:47.616" v="102059"/>
          <ac:spMkLst>
            <pc:docMk/>
            <pc:sldMasterMk cId="1129253786" sldId="2147483747"/>
            <ac:spMk id="261" creationId="{97B2AAD0-2237-ADA5-AF99-B1695D341855}"/>
          </ac:spMkLst>
        </pc:spChg>
        <pc:spChg chg="add del mod ord modVis">
          <ac:chgData name="ĐÀO TRANG" userId="361a03a9eef70802" providerId="LiveId" clId="{67B38E1A-7AE8-4165-B04B-7C3DC36CBB7C}" dt="2025-03-27T01:10:01.560" v="102394"/>
          <ac:spMkLst>
            <pc:docMk/>
            <pc:sldMasterMk cId="1129253786" sldId="2147483747"/>
            <ac:spMk id="262" creationId="{21772613-870A-E212-CFDE-A76D79A2B95F}"/>
          </ac:spMkLst>
        </pc:spChg>
        <pc:spChg chg="add del mod ord modVis">
          <ac:chgData name="ĐÀO TRANG" userId="361a03a9eef70802" providerId="LiveId" clId="{67B38E1A-7AE8-4165-B04B-7C3DC36CBB7C}" dt="2025-03-27T01:10:15.597" v="102709"/>
          <ac:spMkLst>
            <pc:docMk/>
            <pc:sldMasterMk cId="1129253786" sldId="2147483747"/>
            <ac:spMk id="263" creationId="{21E9DE19-846B-55F3-01B1-DA5A2AB25A46}"/>
          </ac:spMkLst>
        </pc:spChg>
        <pc:spChg chg="add del mod ord modVis">
          <ac:chgData name="ĐÀO TRANG" userId="361a03a9eef70802" providerId="LiveId" clId="{67B38E1A-7AE8-4165-B04B-7C3DC36CBB7C}" dt="2025-03-27T01:10:29.748" v="103041"/>
          <ac:spMkLst>
            <pc:docMk/>
            <pc:sldMasterMk cId="1129253786" sldId="2147483747"/>
            <ac:spMk id="264" creationId="{798AE4AC-B34E-BF20-D66F-2C9EBA35F91C}"/>
          </ac:spMkLst>
        </pc:spChg>
        <pc:spChg chg="add del mod ord modVis">
          <ac:chgData name="ĐÀO TRANG" userId="361a03a9eef70802" providerId="LiveId" clId="{67B38E1A-7AE8-4165-B04B-7C3DC36CBB7C}" dt="2025-03-27T01:11:12.135" v="103353"/>
          <ac:spMkLst>
            <pc:docMk/>
            <pc:sldMasterMk cId="1129253786" sldId="2147483747"/>
            <ac:spMk id="265" creationId="{1D3320F5-2242-688A-4775-3E25F3AEBD23}"/>
          </ac:spMkLst>
        </pc:spChg>
        <pc:spChg chg="add del mod ord modVis">
          <ac:chgData name="ĐÀO TRANG" userId="361a03a9eef70802" providerId="LiveId" clId="{67B38E1A-7AE8-4165-B04B-7C3DC36CBB7C}" dt="2025-03-27T01:12:58.247" v="103670"/>
          <ac:spMkLst>
            <pc:docMk/>
            <pc:sldMasterMk cId="1129253786" sldId="2147483747"/>
            <ac:spMk id="266" creationId="{BFD5AD36-DB40-46D2-A261-81526636B692}"/>
          </ac:spMkLst>
        </pc:spChg>
        <pc:spChg chg="add del mod ord modVis">
          <ac:chgData name="ĐÀO TRANG" userId="361a03a9eef70802" providerId="LiveId" clId="{67B38E1A-7AE8-4165-B04B-7C3DC36CBB7C}" dt="2025-03-27T01:13:13.973" v="103985"/>
          <ac:spMkLst>
            <pc:docMk/>
            <pc:sldMasterMk cId="1129253786" sldId="2147483747"/>
            <ac:spMk id="267" creationId="{5F95CEC7-D421-7F8C-E1EE-F51CB7279501}"/>
          </ac:spMkLst>
        </pc:spChg>
        <pc:spChg chg="add del mod ord modVis">
          <ac:chgData name="ĐÀO TRANG" userId="361a03a9eef70802" providerId="LiveId" clId="{67B38E1A-7AE8-4165-B04B-7C3DC36CBB7C}" dt="2025-03-27T01:14:32.409" v="104312"/>
          <ac:spMkLst>
            <pc:docMk/>
            <pc:sldMasterMk cId="1129253786" sldId="2147483747"/>
            <ac:spMk id="268" creationId="{28475404-1F74-DB02-99A9-71AE22F8D1F4}"/>
          </ac:spMkLst>
        </pc:spChg>
        <pc:spChg chg="add del mod ord modVis">
          <ac:chgData name="ĐÀO TRANG" userId="361a03a9eef70802" providerId="LiveId" clId="{67B38E1A-7AE8-4165-B04B-7C3DC36CBB7C}" dt="2025-03-27T01:14:48.670" v="104624"/>
          <ac:spMkLst>
            <pc:docMk/>
            <pc:sldMasterMk cId="1129253786" sldId="2147483747"/>
            <ac:spMk id="269" creationId="{E85A247D-33AF-5220-A9E8-58FE78D71CB0}"/>
          </ac:spMkLst>
        </pc:spChg>
        <pc:spChg chg="add del mod ord modVis">
          <ac:chgData name="ĐÀO TRANG" userId="361a03a9eef70802" providerId="LiveId" clId="{67B38E1A-7AE8-4165-B04B-7C3DC36CBB7C}" dt="2025-03-27T01:15:02.611" v="104935"/>
          <ac:spMkLst>
            <pc:docMk/>
            <pc:sldMasterMk cId="1129253786" sldId="2147483747"/>
            <ac:spMk id="270" creationId="{7EDEB753-F30A-2E34-2F3C-2118C666C9F7}"/>
          </ac:spMkLst>
        </pc:spChg>
        <pc:spChg chg="add del mod ord modVis">
          <ac:chgData name="ĐÀO TRANG" userId="361a03a9eef70802" providerId="LiveId" clId="{67B38E1A-7AE8-4165-B04B-7C3DC36CBB7C}" dt="2025-03-27T01:15:36.261" v="105249"/>
          <ac:spMkLst>
            <pc:docMk/>
            <pc:sldMasterMk cId="1129253786" sldId="2147483747"/>
            <ac:spMk id="271" creationId="{74FDF199-EA1E-FDD2-C2ED-5EA9EEEFF87F}"/>
          </ac:spMkLst>
        </pc:spChg>
        <pc:spChg chg="add del mod ord modVis">
          <ac:chgData name="ĐÀO TRANG" userId="361a03a9eef70802" providerId="LiveId" clId="{67B38E1A-7AE8-4165-B04B-7C3DC36CBB7C}" dt="2025-03-27T01:18:31.224" v="105560"/>
          <ac:spMkLst>
            <pc:docMk/>
            <pc:sldMasterMk cId="1129253786" sldId="2147483747"/>
            <ac:spMk id="272" creationId="{1072D728-677F-9D88-2E5C-03326E9CF26C}"/>
          </ac:spMkLst>
        </pc:spChg>
        <pc:spChg chg="add del mod ord modVis">
          <ac:chgData name="ĐÀO TRANG" userId="361a03a9eef70802" providerId="LiveId" clId="{67B38E1A-7AE8-4165-B04B-7C3DC36CBB7C}" dt="2025-03-27T01:20:06.161" v="105871"/>
          <ac:spMkLst>
            <pc:docMk/>
            <pc:sldMasterMk cId="1129253786" sldId="2147483747"/>
            <ac:spMk id="273" creationId="{B3C6B70B-5470-ACF1-57A2-2FD657756053}"/>
          </ac:spMkLst>
        </pc:spChg>
        <pc:spChg chg="add del mod ord modVis">
          <ac:chgData name="ĐÀO TRANG" userId="361a03a9eef70802" providerId="LiveId" clId="{67B38E1A-7AE8-4165-B04B-7C3DC36CBB7C}" dt="2025-03-27T01:21:01.280" v="106183"/>
          <ac:spMkLst>
            <pc:docMk/>
            <pc:sldMasterMk cId="1129253786" sldId="2147483747"/>
            <ac:spMk id="274" creationId="{7364B686-F5FC-A4A1-48FB-D955689A64DF}"/>
          </ac:spMkLst>
        </pc:spChg>
        <pc:spChg chg="add del mod ord modVis">
          <ac:chgData name="ĐÀO TRANG" userId="361a03a9eef70802" providerId="LiveId" clId="{67B38E1A-7AE8-4165-B04B-7C3DC36CBB7C}" dt="2025-03-27T01:21:53.725" v="106513"/>
          <ac:spMkLst>
            <pc:docMk/>
            <pc:sldMasterMk cId="1129253786" sldId="2147483747"/>
            <ac:spMk id="275" creationId="{D55F932F-9AF3-BFDF-1762-7662754F4700}"/>
          </ac:spMkLst>
        </pc:spChg>
        <pc:spChg chg="add del mod ord modVis">
          <ac:chgData name="ĐÀO TRANG" userId="361a03a9eef70802" providerId="LiveId" clId="{67B38E1A-7AE8-4165-B04B-7C3DC36CBB7C}" dt="2025-03-27T01:22:09.706" v="106824"/>
          <ac:spMkLst>
            <pc:docMk/>
            <pc:sldMasterMk cId="1129253786" sldId="2147483747"/>
            <ac:spMk id="276" creationId="{43501CA3-AE8B-429B-E150-CA4C0FFF555A}"/>
          </ac:spMkLst>
        </pc:spChg>
        <pc:spChg chg="add del mod ord modVis">
          <ac:chgData name="ĐÀO TRANG" userId="361a03a9eef70802" providerId="LiveId" clId="{67B38E1A-7AE8-4165-B04B-7C3DC36CBB7C}" dt="2025-03-27T01:26:39.335" v="107139"/>
          <ac:spMkLst>
            <pc:docMk/>
            <pc:sldMasterMk cId="1129253786" sldId="2147483747"/>
            <ac:spMk id="277" creationId="{C0E0DF79-7FD2-898A-59EE-62F1296D33F5}"/>
          </ac:spMkLst>
        </pc:spChg>
        <pc:spChg chg="add del mod ord modVis">
          <ac:chgData name="ĐÀO TRANG" userId="361a03a9eef70802" providerId="LiveId" clId="{67B38E1A-7AE8-4165-B04B-7C3DC36CBB7C}" dt="2025-03-27T01:26:55.622" v="107453"/>
          <ac:spMkLst>
            <pc:docMk/>
            <pc:sldMasterMk cId="1129253786" sldId="2147483747"/>
            <ac:spMk id="278" creationId="{153EC6D9-B0C3-ADDE-89C3-35D14629B695}"/>
          </ac:spMkLst>
        </pc:spChg>
        <pc:spChg chg="add del mod ord modVis">
          <ac:chgData name="ĐÀO TRANG" userId="361a03a9eef70802" providerId="LiveId" clId="{67B38E1A-7AE8-4165-B04B-7C3DC36CBB7C}" dt="2025-03-27T05:02:39.990" v="107776"/>
          <ac:spMkLst>
            <pc:docMk/>
            <pc:sldMasterMk cId="1129253786" sldId="2147483747"/>
            <ac:spMk id="279" creationId="{05616E8D-14DA-CED8-5CD5-F6078206FF24}"/>
          </ac:spMkLst>
        </pc:spChg>
      </pc:sldMasterChg>
      <pc:sldMasterChg chg="addSp delSp modSp del mod sldLayoutOrd">
        <pc:chgData name="ĐÀO TRANG" userId="361a03a9eef70802" providerId="LiveId" clId="{67B38E1A-7AE8-4165-B04B-7C3DC36CBB7C}" dt="2025-03-27T05:02:40.427" v="108029"/>
        <pc:sldMasterMkLst>
          <pc:docMk/>
          <pc:sldMasterMk cId="2058109635" sldId="2147483765"/>
        </pc:sldMasterMkLst>
        <pc:spChg chg="add del mod ord modVis">
          <ac:chgData name="ĐÀO TRANG" userId="361a03a9eef70802" providerId="LiveId" clId="{67B38E1A-7AE8-4165-B04B-7C3DC36CBB7C}" dt="2025-03-26T22:37:51.441" v="41783"/>
          <ac:spMkLst>
            <pc:docMk/>
            <pc:sldMasterMk cId="2058109635" sldId="2147483765"/>
            <ac:spMk id="2" creationId="{1783E89A-650C-F29C-6B7D-A0A0AF7EDFE2}"/>
          </ac:spMkLst>
        </pc:spChg>
        <pc:spChg chg="add mod ord">
          <ac:chgData name="ĐÀO TRANG" userId="361a03a9eef70802" providerId="LiveId" clId="{67B38E1A-7AE8-4165-B04B-7C3DC36CBB7C}" dt="2025-03-27T05:02:40.099" v="107949"/>
          <ac:spMkLst>
            <pc:docMk/>
            <pc:sldMasterMk cId="2058109635" sldId="2147483765"/>
            <ac:spMk id="2" creationId="{7F972632-CAF8-0A1F-ABA8-1081B8598AF4}"/>
          </ac:spMkLst>
        </pc:spChg>
        <pc:spChg chg="del mod modVis">
          <ac:chgData name="ĐÀO TRANG" userId="361a03a9eef70802" providerId="LiveId" clId="{67B38E1A-7AE8-4165-B04B-7C3DC36CBB7C}" dt="2025-03-26T22:37:36.298" v="41599"/>
          <ac:spMkLst>
            <pc:docMk/>
            <pc:sldMasterMk cId="2058109635" sldId="2147483765"/>
            <ac:spMk id="3" creationId="{536BAFD0-09C2-9F98-54E4-F867ABB255CD}"/>
          </ac:spMkLst>
        </pc:spChg>
        <pc:spChg chg="add del mod ord modVis">
          <ac:chgData name="ĐÀO TRANG" userId="361a03a9eef70802" providerId="LiveId" clId="{67B38E1A-7AE8-4165-B04B-7C3DC36CBB7C}" dt="2025-03-26T22:38:04.606" v="41978"/>
          <ac:spMkLst>
            <pc:docMk/>
            <pc:sldMasterMk cId="2058109635" sldId="2147483765"/>
            <ac:spMk id="4" creationId="{9A52272A-6B58-F4C2-E794-7F6CD593C276}"/>
          </ac:spMkLst>
        </pc:spChg>
        <pc:spChg chg="add del mod ord modVis">
          <ac:chgData name="ĐÀO TRANG" userId="361a03a9eef70802" providerId="LiveId" clId="{67B38E1A-7AE8-4165-B04B-7C3DC36CBB7C}" dt="2025-03-26T22:38:17.838" v="42201"/>
          <ac:spMkLst>
            <pc:docMk/>
            <pc:sldMasterMk cId="2058109635" sldId="2147483765"/>
            <ac:spMk id="5" creationId="{B0B65375-F903-4F66-9185-E120D752ED4B}"/>
          </ac:spMkLst>
        </pc:spChg>
        <pc:spChg chg="mod modVis">
          <ac:chgData name="ĐÀO TRANG" userId="361a03a9eef70802" providerId="LiveId" clId="{67B38E1A-7AE8-4165-B04B-7C3DC36CBB7C}" dt="2025-03-27T05:02:40.005" v="107790"/>
          <ac:spMkLst>
            <pc:docMk/>
            <pc:sldMasterMk cId="2058109635" sldId="2147483765"/>
            <ac:spMk id="7" creationId="{00000000-0000-0000-0000-000000000000}"/>
          </ac:spMkLst>
        </pc:spChg>
        <pc:spChg chg="add del mod ord modVis">
          <ac:chgData name="ĐÀO TRANG" userId="361a03a9eef70802" providerId="LiveId" clId="{67B38E1A-7AE8-4165-B04B-7C3DC36CBB7C}" dt="2025-03-26T22:38:31.173" v="42431"/>
          <ac:spMkLst>
            <pc:docMk/>
            <pc:sldMasterMk cId="2058109635" sldId="2147483765"/>
            <ac:spMk id="8" creationId="{103A3F95-C50B-FEF5-7636-C1702FE7CAED}"/>
          </ac:spMkLst>
        </pc:spChg>
        <pc:spChg chg="add del mod ord modVis">
          <ac:chgData name="ĐÀO TRANG" userId="361a03a9eef70802" providerId="LiveId" clId="{67B38E1A-7AE8-4165-B04B-7C3DC36CBB7C}" dt="2025-03-26T22:38:45.410" v="42630"/>
          <ac:spMkLst>
            <pc:docMk/>
            <pc:sldMasterMk cId="2058109635" sldId="2147483765"/>
            <ac:spMk id="9" creationId="{FAA40A85-4C24-A0A6-EC0D-2AB25B0A6944}"/>
          </ac:spMkLst>
        </pc:spChg>
        <pc:spChg chg="add del mod ord modVis">
          <ac:chgData name="ĐÀO TRANG" userId="361a03a9eef70802" providerId="LiveId" clId="{67B38E1A-7AE8-4165-B04B-7C3DC36CBB7C}" dt="2025-03-26T22:38:58.655" v="42821"/>
          <ac:spMkLst>
            <pc:docMk/>
            <pc:sldMasterMk cId="2058109635" sldId="2147483765"/>
            <ac:spMk id="10" creationId="{2F52A1C3-75CE-F440-9685-0E25D7B69330}"/>
          </ac:spMkLst>
        </pc:spChg>
        <pc:spChg chg="add del mod ord modVis">
          <ac:chgData name="ĐÀO TRANG" userId="361a03a9eef70802" providerId="LiveId" clId="{67B38E1A-7AE8-4165-B04B-7C3DC36CBB7C}" dt="2025-03-26T22:39:12.186" v="43052"/>
          <ac:spMkLst>
            <pc:docMk/>
            <pc:sldMasterMk cId="2058109635" sldId="2147483765"/>
            <ac:spMk id="11" creationId="{522EC447-C688-00E3-21F8-35938DABA495}"/>
          </ac:spMkLst>
        </pc:spChg>
        <pc:spChg chg="add del mod ord modVis">
          <ac:chgData name="ĐÀO TRANG" userId="361a03a9eef70802" providerId="LiveId" clId="{67B38E1A-7AE8-4165-B04B-7C3DC36CBB7C}" dt="2025-03-26T22:39:27.440" v="43259"/>
          <ac:spMkLst>
            <pc:docMk/>
            <pc:sldMasterMk cId="2058109635" sldId="2147483765"/>
            <ac:spMk id="12" creationId="{F52E2627-71FA-2C94-6643-3BA58A245CAA}"/>
          </ac:spMkLst>
        </pc:spChg>
        <pc:spChg chg="add del mod ord modVis">
          <ac:chgData name="ĐÀO TRANG" userId="361a03a9eef70802" providerId="LiveId" clId="{67B38E1A-7AE8-4165-B04B-7C3DC36CBB7C}" dt="2025-03-26T22:39:40.613" v="43442"/>
          <ac:spMkLst>
            <pc:docMk/>
            <pc:sldMasterMk cId="2058109635" sldId="2147483765"/>
            <ac:spMk id="13" creationId="{1DF6A3CC-900A-E51F-13C6-7911BDD5D622}"/>
          </ac:spMkLst>
        </pc:spChg>
        <pc:spChg chg="add del mod ord modVis">
          <ac:chgData name="ĐÀO TRANG" userId="361a03a9eef70802" providerId="LiveId" clId="{67B38E1A-7AE8-4165-B04B-7C3DC36CBB7C}" dt="2025-03-26T22:40:54.204" v="43626"/>
          <ac:spMkLst>
            <pc:docMk/>
            <pc:sldMasterMk cId="2058109635" sldId="2147483765"/>
            <ac:spMk id="14" creationId="{517DC02D-8702-DC40-E5DF-230D2223057C}"/>
          </ac:spMkLst>
        </pc:spChg>
        <pc:spChg chg="add del mod ord modVis">
          <ac:chgData name="ĐÀO TRANG" userId="361a03a9eef70802" providerId="LiveId" clId="{67B38E1A-7AE8-4165-B04B-7C3DC36CBB7C}" dt="2025-03-26T22:41:08.422" v="43808"/>
          <ac:spMkLst>
            <pc:docMk/>
            <pc:sldMasterMk cId="2058109635" sldId="2147483765"/>
            <ac:spMk id="15" creationId="{E3BC4196-C7CD-D946-2540-58F71B9F27F2}"/>
          </ac:spMkLst>
        </pc:spChg>
        <pc:spChg chg="add del mod ord modVis">
          <ac:chgData name="ĐÀO TRANG" userId="361a03a9eef70802" providerId="LiveId" clId="{67B38E1A-7AE8-4165-B04B-7C3DC36CBB7C}" dt="2025-03-26T22:41:22.359" v="43994"/>
          <ac:spMkLst>
            <pc:docMk/>
            <pc:sldMasterMk cId="2058109635" sldId="2147483765"/>
            <ac:spMk id="16" creationId="{F280083B-A96F-BAE1-668B-C57ACD109D0A}"/>
          </ac:spMkLst>
        </pc:spChg>
        <pc:spChg chg="add del mod ord modVis">
          <ac:chgData name="ĐÀO TRANG" userId="361a03a9eef70802" providerId="LiveId" clId="{67B38E1A-7AE8-4165-B04B-7C3DC36CBB7C}" dt="2025-03-26T22:41:37.485" v="44182"/>
          <ac:spMkLst>
            <pc:docMk/>
            <pc:sldMasterMk cId="2058109635" sldId="2147483765"/>
            <ac:spMk id="17" creationId="{FC4AA3D5-EF1F-B420-DCFD-0CC0754F2251}"/>
          </ac:spMkLst>
        </pc:spChg>
        <pc:spChg chg="add del mod ord modVis">
          <ac:chgData name="ĐÀO TRANG" userId="361a03a9eef70802" providerId="LiveId" clId="{67B38E1A-7AE8-4165-B04B-7C3DC36CBB7C}" dt="2025-03-26T22:41:50.617" v="44367"/>
          <ac:spMkLst>
            <pc:docMk/>
            <pc:sldMasterMk cId="2058109635" sldId="2147483765"/>
            <ac:spMk id="18" creationId="{0722027C-BECA-3442-6EC7-A523D13051D9}"/>
          </ac:spMkLst>
        </pc:spChg>
        <pc:spChg chg="add del mod ord modVis">
          <ac:chgData name="ĐÀO TRANG" userId="361a03a9eef70802" providerId="LiveId" clId="{67B38E1A-7AE8-4165-B04B-7C3DC36CBB7C}" dt="2025-03-26T22:42:24.998" v="44552"/>
          <ac:spMkLst>
            <pc:docMk/>
            <pc:sldMasterMk cId="2058109635" sldId="2147483765"/>
            <ac:spMk id="19" creationId="{B886C110-644C-D297-5C86-436F646C8DE2}"/>
          </ac:spMkLst>
        </pc:spChg>
        <pc:spChg chg="add del mod ord modVis">
          <ac:chgData name="ĐÀO TRANG" userId="361a03a9eef70802" providerId="LiveId" clId="{67B38E1A-7AE8-4165-B04B-7C3DC36CBB7C}" dt="2025-03-26T22:42:38.322" v="44734"/>
          <ac:spMkLst>
            <pc:docMk/>
            <pc:sldMasterMk cId="2058109635" sldId="2147483765"/>
            <ac:spMk id="20" creationId="{1E03EBC3-B515-91BE-A4B4-38B3E5B97901}"/>
          </ac:spMkLst>
        </pc:spChg>
        <pc:spChg chg="add del mod ord modVis">
          <ac:chgData name="ĐÀO TRANG" userId="361a03a9eef70802" providerId="LiveId" clId="{67B38E1A-7AE8-4165-B04B-7C3DC36CBB7C}" dt="2025-03-26T22:42:51.491" v="44923"/>
          <ac:spMkLst>
            <pc:docMk/>
            <pc:sldMasterMk cId="2058109635" sldId="2147483765"/>
            <ac:spMk id="21" creationId="{727710C2-E555-2367-4888-39CDB9BBAB47}"/>
          </ac:spMkLst>
        </pc:spChg>
        <pc:spChg chg="add del mod ord modVis">
          <ac:chgData name="ĐÀO TRANG" userId="361a03a9eef70802" providerId="LiveId" clId="{67B38E1A-7AE8-4165-B04B-7C3DC36CBB7C}" dt="2025-03-26T22:43:04.688" v="45104"/>
          <ac:spMkLst>
            <pc:docMk/>
            <pc:sldMasterMk cId="2058109635" sldId="2147483765"/>
            <ac:spMk id="22" creationId="{F3CA87E2-8D2E-6B85-43F1-B910A9F00E06}"/>
          </ac:spMkLst>
        </pc:spChg>
        <pc:spChg chg="add del mod ord modVis">
          <ac:chgData name="ĐÀO TRANG" userId="361a03a9eef70802" providerId="LiveId" clId="{67B38E1A-7AE8-4165-B04B-7C3DC36CBB7C}" dt="2025-03-26T22:43:18.005" v="45305"/>
          <ac:spMkLst>
            <pc:docMk/>
            <pc:sldMasterMk cId="2058109635" sldId="2147483765"/>
            <ac:spMk id="23" creationId="{4085AA84-0F67-AEEB-A2FA-968208B5B437}"/>
          </ac:spMkLst>
        </pc:spChg>
        <pc:spChg chg="add del mod ord modVis">
          <ac:chgData name="ĐÀO TRANG" userId="361a03a9eef70802" providerId="LiveId" clId="{67B38E1A-7AE8-4165-B04B-7C3DC36CBB7C}" dt="2025-03-26T22:43:31.547" v="45487"/>
          <ac:spMkLst>
            <pc:docMk/>
            <pc:sldMasterMk cId="2058109635" sldId="2147483765"/>
            <ac:spMk id="24" creationId="{7E0D6241-1654-6669-6CD1-AF47DFC2BF84}"/>
          </ac:spMkLst>
        </pc:spChg>
        <pc:spChg chg="add del mod ord modVis">
          <ac:chgData name="ĐÀO TRANG" userId="361a03a9eef70802" providerId="LiveId" clId="{67B38E1A-7AE8-4165-B04B-7C3DC36CBB7C}" dt="2025-03-26T22:44:33.521" v="45673"/>
          <ac:spMkLst>
            <pc:docMk/>
            <pc:sldMasterMk cId="2058109635" sldId="2147483765"/>
            <ac:spMk id="25" creationId="{C11525AE-504C-4D3A-4377-892116A29039}"/>
          </ac:spMkLst>
        </pc:spChg>
        <pc:spChg chg="add del mod ord modVis">
          <ac:chgData name="ĐÀO TRANG" userId="361a03a9eef70802" providerId="LiveId" clId="{67B38E1A-7AE8-4165-B04B-7C3DC36CBB7C}" dt="2025-03-26T22:44:48.711" v="45856"/>
          <ac:spMkLst>
            <pc:docMk/>
            <pc:sldMasterMk cId="2058109635" sldId="2147483765"/>
            <ac:spMk id="26" creationId="{EDC69713-CD89-854A-340D-D405C147580E}"/>
          </ac:spMkLst>
        </pc:spChg>
        <pc:spChg chg="add del mod ord modVis">
          <ac:chgData name="ĐÀO TRANG" userId="361a03a9eef70802" providerId="LiveId" clId="{67B38E1A-7AE8-4165-B04B-7C3DC36CBB7C}" dt="2025-03-26T22:45:34.544" v="46038"/>
          <ac:spMkLst>
            <pc:docMk/>
            <pc:sldMasterMk cId="2058109635" sldId="2147483765"/>
            <ac:spMk id="27" creationId="{2C624BB7-832F-1FDA-B200-6E5F162B8318}"/>
          </ac:spMkLst>
        </pc:spChg>
        <pc:spChg chg="add del mod ord modVis">
          <ac:chgData name="ĐÀO TRANG" userId="361a03a9eef70802" providerId="LiveId" clId="{67B38E1A-7AE8-4165-B04B-7C3DC36CBB7C}" dt="2025-03-26T22:45:49.635" v="46220"/>
          <ac:spMkLst>
            <pc:docMk/>
            <pc:sldMasterMk cId="2058109635" sldId="2147483765"/>
            <ac:spMk id="28" creationId="{DA7ED934-32EE-C608-FB72-B713C70985E5}"/>
          </ac:spMkLst>
        </pc:spChg>
        <pc:spChg chg="add del mod ord modVis">
          <ac:chgData name="ĐÀO TRANG" userId="361a03a9eef70802" providerId="LiveId" clId="{67B38E1A-7AE8-4165-B04B-7C3DC36CBB7C}" dt="2025-03-26T22:47:54.155" v="46405"/>
          <ac:spMkLst>
            <pc:docMk/>
            <pc:sldMasterMk cId="2058109635" sldId="2147483765"/>
            <ac:spMk id="29" creationId="{88F0F798-4AB3-EE32-8653-D3364C1BA729}"/>
          </ac:spMkLst>
        </pc:spChg>
        <pc:spChg chg="add del mod ord modVis">
          <ac:chgData name="ĐÀO TRANG" userId="361a03a9eef70802" providerId="LiveId" clId="{67B38E1A-7AE8-4165-B04B-7C3DC36CBB7C}" dt="2025-03-26T22:48:08.785" v="46593"/>
          <ac:spMkLst>
            <pc:docMk/>
            <pc:sldMasterMk cId="2058109635" sldId="2147483765"/>
            <ac:spMk id="30" creationId="{CD96C33E-9A72-ABB6-1908-23E6215D3756}"/>
          </ac:spMkLst>
        </pc:spChg>
        <pc:spChg chg="add del mod ord modVis">
          <ac:chgData name="ĐÀO TRANG" userId="361a03a9eef70802" providerId="LiveId" clId="{67B38E1A-7AE8-4165-B04B-7C3DC36CBB7C}" dt="2025-03-26T22:48:22.374" v="46780"/>
          <ac:spMkLst>
            <pc:docMk/>
            <pc:sldMasterMk cId="2058109635" sldId="2147483765"/>
            <ac:spMk id="31" creationId="{B7917868-D10F-BD0C-5B78-01DA2571A7A0}"/>
          </ac:spMkLst>
        </pc:spChg>
        <pc:spChg chg="add del mod ord modVis">
          <ac:chgData name="ĐÀO TRANG" userId="361a03a9eef70802" providerId="LiveId" clId="{67B38E1A-7AE8-4165-B04B-7C3DC36CBB7C}" dt="2025-03-26T22:48:40.906" v="46963"/>
          <ac:spMkLst>
            <pc:docMk/>
            <pc:sldMasterMk cId="2058109635" sldId="2147483765"/>
            <ac:spMk id="32" creationId="{C6530AEE-BC20-6516-CCFB-924E0E7A9077}"/>
          </ac:spMkLst>
        </pc:spChg>
        <pc:spChg chg="add del mod ord modVis">
          <ac:chgData name="ĐÀO TRANG" userId="361a03a9eef70802" providerId="LiveId" clId="{67B38E1A-7AE8-4165-B04B-7C3DC36CBB7C}" dt="2025-03-26T22:48:54.338" v="47149"/>
          <ac:spMkLst>
            <pc:docMk/>
            <pc:sldMasterMk cId="2058109635" sldId="2147483765"/>
            <ac:spMk id="33" creationId="{E6362009-6733-8C11-C5A6-6215B7188921}"/>
          </ac:spMkLst>
        </pc:spChg>
        <pc:spChg chg="add del mod ord modVis">
          <ac:chgData name="ĐÀO TRANG" userId="361a03a9eef70802" providerId="LiveId" clId="{67B38E1A-7AE8-4165-B04B-7C3DC36CBB7C}" dt="2025-03-26T22:49:07.727" v="47367"/>
          <ac:spMkLst>
            <pc:docMk/>
            <pc:sldMasterMk cId="2058109635" sldId="2147483765"/>
            <ac:spMk id="34" creationId="{1CF1C52B-3C6C-B777-4E1D-5D6A296600B0}"/>
          </ac:spMkLst>
        </pc:spChg>
        <pc:spChg chg="add del mod ord modVis">
          <ac:chgData name="ĐÀO TRANG" userId="361a03a9eef70802" providerId="LiveId" clId="{67B38E1A-7AE8-4165-B04B-7C3DC36CBB7C}" dt="2025-03-26T22:49:21.969" v="47566"/>
          <ac:spMkLst>
            <pc:docMk/>
            <pc:sldMasterMk cId="2058109635" sldId="2147483765"/>
            <ac:spMk id="35" creationId="{B3707672-4C3F-02E3-66C3-62D8A09A20DE}"/>
          </ac:spMkLst>
        </pc:spChg>
        <pc:spChg chg="add del mod ord modVis">
          <ac:chgData name="ĐÀO TRANG" userId="361a03a9eef70802" providerId="LiveId" clId="{67B38E1A-7AE8-4165-B04B-7C3DC36CBB7C}" dt="2025-03-26T22:49:36.549" v="47748"/>
          <ac:spMkLst>
            <pc:docMk/>
            <pc:sldMasterMk cId="2058109635" sldId="2147483765"/>
            <ac:spMk id="36" creationId="{95519FC1-BF0C-2419-398B-F14BE481C297}"/>
          </ac:spMkLst>
        </pc:spChg>
        <pc:spChg chg="add del mod ord modVis">
          <ac:chgData name="ĐÀO TRANG" userId="361a03a9eef70802" providerId="LiveId" clId="{67B38E1A-7AE8-4165-B04B-7C3DC36CBB7C}" dt="2025-03-26T22:49:50.385" v="47932"/>
          <ac:spMkLst>
            <pc:docMk/>
            <pc:sldMasterMk cId="2058109635" sldId="2147483765"/>
            <ac:spMk id="37" creationId="{EFB6D6EE-8998-42E3-9550-BD39744A7DCB}"/>
          </ac:spMkLst>
        </pc:spChg>
        <pc:spChg chg="add del mod ord modVis">
          <ac:chgData name="ĐÀO TRANG" userId="361a03a9eef70802" providerId="LiveId" clId="{67B38E1A-7AE8-4165-B04B-7C3DC36CBB7C}" dt="2025-03-26T22:50:03.684" v="48116"/>
          <ac:spMkLst>
            <pc:docMk/>
            <pc:sldMasterMk cId="2058109635" sldId="2147483765"/>
            <ac:spMk id="38" creationId="{CF82B8A7-A9F4-A765-E9F7-2668B8622A5B}"/>
          </ac:spMkLst>
        </pc:spChg>
        <pc:spChg chg="add del mod ord modVis">
          <ac:chgData name="ĐÀO TRANG" userId="361a03a9eef70802" providerId="LiveId" clId="{67B38E1A-7AE8-4165-B04B-7C3DC36CBB7C}" dt="2025-03-26T22:50:18.834" v="48305"/>
          <ac:spMkLst>
            <pc:docMk/>
            <pc:sldMasterMk cId="2058109635" sldId="2147483765"/>
            <ac:spMk id="39" creationId="{0CC1D202-D6F1-7848-CE62-66EB0C706136}"/>
          </ac:spMkLst>
        </pc:spChg>
        <pc:spChg chg="add del mod ord modVis">
          <ac:chgData name="ĐÀO TRANG" userId="361a03a9eef70802" providerId="LiveId" clId="{67B38E1A-7AE8-4165-B04B-7C3DC36CBB7C}" dt="2025-03-26T22:50:33.451" v="48488"/>
          <ac:spMkLst>
            <pc:docMk/>
            <pc:sldMasterMk cId="2058109635" sldId="2147483765"/>
            <ac:spMk id="40" creationId="{A8E63833-9EEB-D6D9-1047-5F61F12C7722}"/>
          </ac:spMkLst>
        </pc:spChg>
        <pc:spChg chg="add del mod ord modVis">
          <ac:chgData name="ĐÀO TRANG" userId="361a03a9eef70802" providerId="LiveId" clId="{67B38E1A-7AE8-4165-B04B-7C3DC36CBB7C}" dt="2025-03-26T22:51:00.657" v="48672"/>
          <ac:spMkLst>
            <pc:docMk/>
            <pc:sldMasterMk cId="2058109635" sldId="2147483765"/>
            <ac:spMk id="41" creationId="{50976DF1-0681-2C12-FE12-0FB5B6E7B556}"/>
          </ac:spMkLst>
        </pc:spChg>
        <pc:spChg chg="add del mod ord modVis">
          <ac:chgData name="ĐÀO TRANG" userId="361a03a9eef70802" providerId="LiveId" clId="{67B38E1A-7AE8-4165-B04B-7C3DC36CBB7C}" dt="2025-03-26T22:51:41.296" v="48854"/>
          <ac:spMkLst>
            <pc:docMk/>
            <pc:sldMasterMk cId="2058109635" sldId="2147483765"/>
            <ac:spMk id="42" creationId="{7A8B9F20-128D-AE2B-850A-934DB2013594}"/>
          </ac:spMkLst>
        </pc:spChg>
        <pc:spChg chg="add del mod ord modVis">
          <ac:chgData name="ĐÀO TRANG" userId="361a03a9eef70802" providerId="LiveId" clId="{67B38E1A-7AE8-4165-B04B-7C3DC36CBB7C}" dt="2025-03-26T22:56:52.975" v="49036"/>
          <ac:spMkLst>
            <pc:docMk/>
            <pc:sldMasterMk cId="2058109635" sldId="2147483765"/>
            <ac:spMk id="43" creationId="{12FC949C-C08E-FB18-CFE9-CEAFA7840AA5}"/>
          </ac:spMkLst>
        </pc:spChg>
        <pc:spChg chg="add del mod ord modVis">
          <ac:chgData name="ĐÀO TRANG" userId="361a03a9eef70802" providerId="LiveId" clId="{67B38E1A-7AE8-4165-B04B-7C3DC36CBB7C}" dt="2025-03-26T22:57:09.083" v="49219"/>
          <ac:spMkLst>
            <pc:docMk/>
            <pc:sldMasterMk cId="2058109635" sldId="2147483765"/>
            <ac:spMk id="44" creationId="{59086762-6E57-B8ED-FCAD-E66A3AECBCE7}"/>
          </ac:spMkLst>
        </pc:spChg>
        <pc:spChg chg="add del mod ord modVis">
          <ac:chgData name="ĐÀO TRANG" userId="361a03a9eef70802" providerId="LiveId" clId="{67B38E1A-7AE8-4165-B04B-7C3DC36CBB7C}" dt="2025-03-26T22:57:22.600" v="49401"/>
          <ac:spMkLst>
            <pc:docMk/>
            <pc:sldMasterMk cId="2058109635" sldId="2147483765"/>
            <ac:spMk id="45" creationId="{053CCCF8-C321-3C17-1573-107DABD19A70}"/>
          </ac:spMkLst>
        </pc:spChg>
        <pc:spChg chg="add del mod ord modVis">
          <ac:chgData name="ĐÀO TRANG" userId="361a03a9eef70802" providerId="LiveId" clId="{67B38E1A-7AE8-4165-B04B-7C3DC36CBB7C}" dt="2025-03-26T23:01:49.649" v="49584"/>
          <ac:spMkLst>
            <pc:docMk/>
            <pc:sldMasterMk cId="2058109635" sldId="2147483765"/>
            <ac:spMk id="46" creationId="{0C6930D3-DB10-8A2A-E598-1E8C42F470E5}"/>
          </ac:spMkLst>
        </pc:spChg>
        <pc:spChg chg="add del mod ord modVis">
          <ac:chgData name="ĐÀO TRANG" userId="361a03a9eef70802" providerId="LiveId" clId="{67B38E1A-7AE8-4165-B04B-7C3DC36CBB7C}" dt="2025-03-26T23:02:04.547" v="49774"/>
          <ac:spMkLst>
            <pc:docMk/>
            <pc:sldMasterMk cId="2058109635" sldId="2147483765"/>
            <ac:spMk id="47" creationId="{962ED4E8-1993-5A11-F2EC-564062D7AAF9}"/>
          </ac:spMkLst>
        </pc:spChg>
        <pc:spChg chg="add del mod ord modVis">
          <ac:chgData name="ĐÀO TRANG" userId="361a03a9eef70802" providerId="LiveId" clId="{67B38E1A-7AE8-4165-B04B-7C3DC36CBB7C}" dt="2025-03-26T23:02:18.038" v="49975"/>
          <ac:spMkLst>
            <pc:docMk/>
            <pc:sldMasterMk cId="2058109635" sldId="2147483765"/>
            <ac:spMk id="48" creationId="{58B253D1-ABC0-B76A-6464-383C680E10D2}"/>
          </ac:spMkLst>
        </pc:spChg>
        <pc:spChg chg="add del mod ord modVis">
          <ac:chgData name="ĐÀO TRANG" userId="361a03a9eef70802" providerId="LiveId" clId="{67B38E1A-7AE8-4165-B04B-7C3DC36CBB7C}" dt="2025-03-26T23:02:31.689" v="50157"/>
          <ac:spMkLst>
            <pc:docMk/>
            <pc:sldMasterMk cId="2058109635" sldId="2147483765"/>
            <ac:spMk id="49" creationId="{1FF3240E-51EA-3E79-38F3-8E5B8E8A656A}"/>
          </ac:spMkLst>
        </pc:spChg>
        <pc:spChg chg="add del mod ord modVis">
          <ac:chgData name="ĐÀO TRANG" userId="361a03a9eef70802" providerId="LiveId" clId="{67B38E1A-7AE8-4165-B04B-7C3DC36CBB7C}" dt="2025-03-26T23:03:21.955" v="50344"/>
          <ac:spMkLst>
            <pc:docMk/>
            <pc:sldMasterMk cId="2058109635" sldId="2147483765"/>
            <ac:spMk id="50" creationId="{CA3A8D0F-49F2-B39C-FCFE-33704AF675A1}"/>
          </ac:spMkLst>
        </pc:spChg>
        <pc:spChg chg="add del mod ord modVis">
          <ac:chgData name="ĐÀO TRANG" userId="361a03a9eef70802" providerId="LiveId" clId="{67B38E1A-7AE8-4165-B04B-7C3DC36CBB7C}" dt="2025-03-26T23:03:37.248" v="50529"/>
          <ac:spMkLst>
            <pc:docMk/>
            <pc:sldMasterMk cId="2058109635" sldId="2147483765"/>
            <ac:spMk id="51" creationId="{00BE7BF1-52F5-A61F-15D2-3601459DEE3A}"/>
          </ac:spMkLst>
        </pc:spChg>
        <pc:spChg chg="add del mod ord modVis">
          <ac:chgData name="ĐÀO TRANG" userId="361a03a9eef70802" providerId="LiveId" clId="{67B38E1A-7AE8-4165-B04B-7C3DC36CBB7C}" dt="2025-03-26T23:03:52.053" v="50714"/>
          <ac:spMkLst>
            <pc:docMk/>
            <pc:sldMasterMk cId="2058109635" sldId="2147483765"/>
            <ac:spMk id="52" creationId="{FF04DFF4-0513-2DB0-B762-9D83B9F26F14}"/>
          </ac:spMkLst>
        </pc:spChg>
        <pc:spChg chg="add del mod ord modVis">
          <ac:chgData name="ĐÀO TRANG" userId="361a03a9eef70802" providerId="LiveId" clId="{67B38E1A-7AE8-4165-B04B-7C3DC36CBB7C}" dt="2025-03-26T23:04:08.683" v="50902"/>
          <ac:spMkLst>
            <pc:docMk/>
            <pc:sldMasterMk cId="2058109635" sldId="2147483765"/>
            <ac:spMk id="53" creationId="{3F1A9062-B89E-FE59-B649-42B5BAE99959}"/>
          </ac:spMkLst>
        </pc:spChg>
        <pc:spChg chg="add del mod ord modVis">
          <ac:chgData name="ĐÀO TRANG" userId="361a03a9eef70802" providerId="LiveId" clId="{67B38E1A-7AE8-4165-B04B-7C3DC36CBB7C}" dt="2025-03-26T23:05:09.722" v="51084"/>
          <ac:spMkLst>
            <pc:docMk/>
            <pc:sldMasterMk cId="2058109635" sldId="2147483765"/>
            <ac:spMk id="54" creationId="{DE479DC4-AFA0-17C6-4332-7BAF4F67E0F9}"/>
          </ac:spMkLst>
        </pc:spChg>
        <pc:spChg chg="add del mod ord modVis">
          <ac:chgData name="ĐÀO TRANG" userId="361a03a9eef70802" providerId="LiveId" clId="{67B38E1A-7AE8-4165-B04B-7C3DC36CBB7C}" dt="2025-03-26T23:09:52.984" v="51265"/>
          <ac:spMkLst>
            <pc:docMk/>
            <pc:sldMasterMk cId="2058109635" sldId="2147483765"/>
            <ac:spMk id="55" creationId="{FD62FECA-E78F-2BA1-C9BD-45147E852263}"/>
          </ac:spMkLst>
        </pc:spChg>
        <pc:spChg chg="add del mod ord modVis">
          <ac:chgData name="ĐÀO TRANG" userId="361a03a9eef70802" providerId="LiveId" clId="{67B38E1A-7AE8-4165-B04B-7C3DC36CBB7C}" dt="2025-03-26T23:13:53.212" v="51492"/>
          <ac:spMkLst>
            <pc:docMk/>
            <pc:sldMasterMk cId="2058109635" sldId="2147483765"/>
            <ac:spMk id="56" creationId="{F6EA76E0-3BA0-0DF7-C9E5-D54A2C304063}"/>
          </ac:spMkLst>
        </pc:spChg>
        <pc:spChg chg="add del mod ord modVis">
          <ac:chgData name="ĐÀO TRANG" userId="361a03a9eef70802" providerId="LiveId" clId="{67B38E1A-7AE8-4165-B04B-7C3DC36CBB7C}" dt="2025-03-26T23:14:07.014" v="51716"/>
          <ac:spMkLst>
            <pc:docMk/>
            <pc:sldMasterMk cId="2058109635" sldId="2147483765"/>
            <ac:spMk id="57" creationId="{E9097FE3-D2F2-7E41-4F95-3AC565B3D9CE}"/>
          </ac:spMkLst>
        </pc:spChg>
        <pc:spChg chg="add del mod ord modVis">
          <ac:chgData name="ĐÀO TRANG" userId="361a03a9eef70802" providerId="LiveId" clId="{67B38E1A-7AE8-4165-B04B-7C3DC36CBB7C}" dt="2025-03-26T23:14:21.051" v="51941"/>
          <ac:spMkLst>
            <pc:docMk/>
            <pc:sldMasterMk cId="2058109635" sldId="2147483765"/>
            <ac:spMk id="58" creationId="{45AFF845-2AFF-8DAF-5E2F-A455E9431366}"/>
          </ac:spMkLst>
        </pc:spChg>
        <pc:spChg chg="add del mod ord modVis">
          <ac:chgData name="ĐÀO TRANG" userId="361a03a9eef70802" providerId="LiveId" clId="{67B38E1A-7AE8-4165-B04B-7C3DC36CBB7C}" dt="2025-03-26T23:14:34.692" v="52169"/>
          <ac:spMkLst>
            <pc:docMk/>
            <pc:sldMasterMk cId="2058109635" sldId="2147483765"/>
            <ac:spMk id="59" creationId="{A5451EF9-E415-866F-FDB3-21617178F734}"/>
          </ac:spMkLst>
        </pc:spChg>
        <pc:spChg chg="add del mod ord modVis">
          <ac:chgData name="ĐÀO TRANG" userId="361a03a9eef70802" providerId="LiveId" clId="{67B38E1A-7AE8-4165-B04B-7C3DC36CBB7C}" dt="2025-03-26T23:15:05.246" v="52393"/>
          <ac:spMkLst>
            <pc:docMk/>
            <pc:sldMasterMk cId="2058109635" sldId="2147483765"/>
            <ac:spMk id="60" creationId="{5CD28E77-1FCB-ACF7-BE3A-901B351BB8CF}"/>
          </ac:spMkLst>
        </pc:spChg>
        <pc:spChg chg="add del mod ord modVis">
          <ac:chgData name="ĐÀO TRANG" userId="361a03a9eef70802" providerId="LiveId" clId="{67B38E1A-7AE8-4165-B04B-7C3DC36CBB7C}" dt="2025-03-26T23:15:18.829" v="52624"/>
          <ac:spMkLst>
            <pc:docMk/>
            <pc:sldMasterMk cId="2058109635" sldId="2147483765"/>
            <ac:spMk id="61" creationId="{F8D3FD45-66CF-1F67-3DDF-B64F7D710713}"/>
          </ac:spMkLst>
        </pc:spChg>
        <pc:spChg chg="add del mod ord modVis">
          <ac:chgData name="ĐÀO TRANG" userId="361a03a9eef70802" providerId="LiveId" clId="{67B38E1A-7AE8-4165-B04B-7C3DC36CBB7C}" dt="2025-03-26T23:15:32.381" v="52853"/>
          <ac:spMkLst>
            <pc:docMk/>
            <pc:sldMasterMk cId="2058109635" sldId="2147483765"/>
            <ac:spMk id="62" creationId="{9639BD42-37CA-B1F7-D8AD-786B8B9D290E}"/>
          </ac:spMkLst>
        </pc:spChg>
        <pc:spChg chg="add del mod ord modVis">
          <ac:chgData name="ĐÀO TRANG" userId="361a03a9eef70802" providerId="LiveId" clId="{67B38E1A-7AE8-4165-B04B-7C3DC36CBB7C}" dt="2025-03-26T23:15:45.902" v="53078"/>
          <ac:spMkLst>
            <pc:docMk/>
            <pc:sldMasterMk cId="2058109635" sldId="2147483765"/>
            <ac:spMk id="63" creationId="{337B7ABB-F23A-8305-62BB-4C36D49865A4}"/>
          </ac:spMkLst>
        </pc:spChg>
        <pc:spChg chg="add del mod ord modVis">
          <ac:chgData name="ĐÀO TRANG" userId="361a03a9eef70802" providerId="LiveId" clId="{67B38E1A-7AE8-4165-B04B-7C3DC36CBB7C}" dt="2025-03-26T23:15:59.469" v="53341"/>
          <ac:spMkLst>
            <pc:docMk/>
            <pc:sldMasterMk cId="2058109635" sldId="2147483765"/>
            <ac:spMk id="64" creationId="{F614F2C9-C0F9-BD7A-8ED3-489960B5E4A6}"/>
          </ac:spMkLst>
        </pc:spChg>
        <pc:spChg chg="add del mod ord modVis">
          <ac:chgData name="ĐÀO TRANG" userId="361a03a9eef70802" providerId="LiveId" clId="{67B38E1A-7AE8-4165-B04B-7C3DC36CBB7C}" dt="2025-03-26T23:16:13.137" v="53616"/>
          <ac:spMkLst>
            <pc:docMk/>
            <pc:sldMasterMk cId="2058109635" sldId="2147483765"/>
            <ac:spMk id="65" creationId="{D59EE889-3D81-2CE3-C8DD-D55DC5E3932D}"/>
          </ac:spMkLst>
        </pc:spChg>
        <pc:spChg chg="add del mod ord modVis">
          <ac:chgData name="ĐÀO TRANG" userId="361a03a9eef70802" providerId="LiveId" clId="{67B38E1A-7AE8-4165-B04B-7C3DC36CBB7C}" dt="2025-03-26T23:16:26.733" v="53875"/>
          <ac:spMkLst>
            <pc:docMk/>
            <pc:sldMasterMk cId="2058109635" sldId="2147483765"/>
            <ac:spMk id="66" creationId="{67C7C994-AA51-299B-621F-14299E41ED57}"/>
          </ac:spMkLst>
        </pc:spChg>
        <pc:spChg chg="add del mod ord modVis">
          <ac:chgData name="ĐÀO TRANG" userId="361a03a9eef70802" providerId="LiveId" clId="{67B38E1A-7AE8-4165-B04B-7C3DC36CBB7C}" dt="2025-03-26T23:16:40.330" v="54139"/>
          <ac:spMkLst>
            <pc:docMk/>
            <pc:sldMasterMk cId="2058109635" sldId="2147483765"/>
            <ac:spMk id="67" creationId="{6F82D0E3-56D3-11A1-1ECD-E9AD2AAEE6EE}"/>
          </ac:spMkLst>
        </pc:spChg>
        <pc:spChg chg="add del mod ord modVis">
          <ac:chgData name="ĐÀO TRANG" userId="361a03a9eef70802" providerId="LiveId" clId="{67B38E1A-7AE8-4165-B04B-7C3DC36CBB7C}" dt="2025-03-26T23:16:54.494" v="54397"/>
          <ac:spMkLst>
            <pc:docMk/>
            <pc:sldMasterMk cId="2058109635" sldId="2147483765"/>
            <ac:spMk id="68" creationId="{2AC84051-586E-6EF8-12A8-2E5FAD7B57EC}"/>
          </ac:spMkLst>
        </pc:spChg>
        <pc:spChg chg="add del mod ord modVis">
          <ac:chgData name="ĐÀO TRANG" userId="361a03a9eef70802" providerId="LiveId" clId="{67B38E1A-7AE8-4165-B04B-7C3DC36CBB7C}" dt="2025-03-26T23:17:56.249" v="54626"/>
          <ac:spMkLst>
            <pc:docMk/>
            <pc:sldMasterMk cId="2058109635" sldId="2147483765"/>
            <ac:spMk id="69" creationId="{DB71E730-B281-5DDA-F636-DAA1CC0B480A}"/>
          </ac:spMkLst>
        </pc:spChg>
        <pc:spChg chg="add del mod ord modVis">
          <ac:chgData name="ĐÀO TRANG" userId="361a03a9eef70802" providerId="LiveId" clId="{67B38E1A-7AE8-4165-B04B-7C3DC36CBB7C}" dt="2025-03-26T23:18:11.071" v="54855"/>
          <ac:spMkLst>
            <pc:docMk/>
            <pc:sldMasterMk cId="2058109635" sldId="2147483765"/>
            <ac:spMk id="70" creationId="{C1837B51-02AC-3046-4E62-42ECEC91A423}"/>
          </ac:spMkLst>
        </pc:spChg>
        <pc:spChg chg="add del mod ord modVis">
          <ac:chgData name="ĐÀO TRANG" userId="361a03a9eef70802" providerId="LiveId" clId="{67B38E1A-7AE8-4165-B04B-7C3DC36CBB7C}" dt="2025-03-26T23:18:25.350" v="55080"/>
          <ac:spMkLst>
            <pc:docMk/>
            <pc:sldMasterMk cId="2058109635" sldId="2147483765"/>
            <ac:spMk id="71" creationId="{C06CE60E-897D-DB8B-F7EC-7F77F954BADF}"/>
          </ac:spMkLst>
        </pc:spChg>
        <pc:spChg chg="add del mod ord modVis">
          <ac:chgData name="ĐÀO TRANG" userId="361a03a9eef70802" providerId="LiveId" clId="{67B38E1A-7AE8-4165-B04B-7C3DC36CBB7C}" dt="2025-03-26T23:18:40.009" v="55304"/>
          <ac:spMkLst>
            <pc:docMk/>
            <pc:sldMasterMk cId="2058109635" sldId="2147483765"/>
            <ac:spMk id="72" creationId="{5D8AA380-94C6-A053-2242-C2FB86AF476D}"/>
          </ac:spMkLst>
        </pc:spChg>
        <pc:spChg chg="add del mod ord modVis">
          <ac:chgData name="ĐÀO TRANG" userId="361a03a9eef70802" providerId="LiveId" clId="{67B38E1A-7AE8-4165-B04B-7C3DC36CBB7C}" dt="2025-03-26T23:18:53.643" v="55528"/>
          <ac:spMkLst>
            <pc:docMk/>
            <pc:sldMasterMk cId="2058109635" sldId="2147483765"/>
            <ac:spMk id="73" creationId="{2EBDE4E5-D5FD-1E47-1DCE-D858A6A07228}"/>
          </ac:spMkLst>
        </pc:spChg>
        <pc:spChg chg="add del mod ord modVis">
          <ac:chgData name="ĐÀO TRANG" userId="361a03a9eef70802" providerId="LiveId" clId="{67B38E1A-7AE8-4165-B04B-7C3DC36CBB7C}" dt="2025-03-26T23:19:23.750" v="55752"/>
          <ac:spMkLst>
            <pc:docMk/>
            <pc:sldMasterMk cId="2058109635" sldId="2147483765"/>
            <ac:spMk id="74" creationId="{4274B03A-C8E7-9788-E822-7A77ABFE58F3}"/>
          </ac:spMkLst>
        </pc:spChg>
        <pc:spChg chg="add del mod ord modVis">
          <ac:chgData name="ĐÀO TRANG" userId="361a03a9eef70802" providerId="LiveId" clId="{67B38E1A-7AE8-4165-B04B-7C3DC36CBB7C}" dt="2025-03-26T23:20:50.829" v="55978"/>
          <ac:spMkLst>
            <pc:docMk/>
            <pc:sldMasterMk cId="2058109635" sldId="2147483765"/>
            <ac:spMk id="75" creationId="{17CB6FE2-E49C-A7F3-D1B3-0FE8E5B8AB35}"/>
          </ac:spMkLst>
        </pc:spChg>
        <pc:spChg chg="add del mod ord modVis">
          <ac:chgData name="ĐÀO TRANG" userId="361a03a9eef70802" providerId="LiveId" clId="{67B38E1A-7AE8-4165-B04B-7C3DC36CBB7C}" dt="2025-03-26T23:40:38.366" v="56201"/>
          <ac:spMkLst>
            <pc:docMk/>
            <pc:sldMasterMk cId="2058109635" sldId="2147483765"/>
            <ac:spMk id="76" creationId="{712AAE88-B4F8-A1D7-3C98-ECA8747988B6}"/>
          </ac:spMkLst>
        </pc:spChg>
        <pc:spChg chg="add del mod ord modVis">
          <ac:chgData name="ĐÀO TRANG" userId="361a03a9eef70802" providerId="LiveId" clId="{67B38E1A-7AE8-4165-B04B-7C3DC36CBB7C}" dt="2025-03-26T23:41:11.275" v="56504"/>
          <ac:spMkLst>
            <pc:docMk/>
            <pc:sldMasterMk cId="2058109635" sldId="2147483765"/>
            <ac:spMk id="77" creationId="{5F0A8586-0AA0-AA9C-164E-F8105B4B95B1}"/>
          </ac:spMkLst>
        </pc:spChg>
        <pc:spChg chg="add del mod ord modVis">
          <ac:chgData name="ĐÀO TRANG" userId="361a03a9eef70802" providerId="LiveId" clId="{67B38E1A-7AE8-4165-B04B-7C3DC36CBB7C}" dt="2025-03-26T23:41:25.780" v="56780"/>
          <ac:spMkLst>
            <pc:docMk/>
            <pc:sldMasterMk cId="2058109635" sldId="2147483765"/>
            <ac:spMk id="78" creationId="{0EAF7A9B-ED3B-979D-C03E-936C2EAFF075}"/>
          </ac:spMkLst>
        </pc:spChg>
        <pc:spChg chg="add del mod ord modVis">
          <ac:chgData name="ĐÀO TRANG" userId="361a03a9eef70802" providerId="LiveId" clId="{67B38E1A-7AE8-4165-B04B-7C3DC36CBB7C}" dt="2025-03-26T23:41:53.295" v="57063"/>
          <ac:spMkLst>
            <pc:docMk/>
            <pc:sldMasterMk cId="2058109635" sldId="2147483765"/>
            <ac:spMk id="79" creationId="{04A99A47-CE29-9AAD-6A31-962BE6AF0D5A}"/>
          </ac:spMkLst>
        </pc:spChg>
        <pc:spChg chg="add del mod ord modVis">
          <ac:chgData name="ĐÀO TRANG" userId="361a03a9eef70802" providerId="LiveId" clId="{67B38E1A-7AE8-4165-B04B-7C3DC36CBB7C}" dt="2025-03-26T23:42:07.814" v="57313"/>
          <ac:spMkLst>
            <pc:docMk/>
            <pc:sldMasterMk cId="2058109635" sldId="2147483765"/>
            <ac:spMk id="80" creationId="{3801853F-634C-EF3F-4945-D84E892CE4F5}"/>
          </ac:spMkLst>
        </pc:spChg>
        <pc:spChg chg="add del mod ord modVis">
          <ac:chgData name="ĐÀO TRANG" userId="361a03a9eef70802" providerId="LiveId" clId="{67B38E1A-7AE8-4165-B04B-7C3DC36CBB7C}" dt="2025-03-26T23:42:22.331" v="57615"/>
          <ac:spMkLst>
            <pc:docMk/>
            <pc:sldMasterMk cId="2058109635" sldId="2147483765"/>
            <ac:spMk id="81" creationId="{530615D7-2A0C-2504-6041-7EE2E1CA8ABB}"/>
          </ac:spMkLst>
        </pc:spChg>
        <pc:spChg chg="add del mod ord modVis">
          <ac:chgData name="ĐÀO TRANG" userId="361a03a9eef70802" providerId="LiveId" clId="{67B38E1A-7AE8-4165-B04B-7C3DC36CBB7C}" dt="2025-03-26T23:42:35.772" v="57938"/>
          <ac:spMkLst>
            <pc:docMk/>
            <pc:sldMasterMk cId="2058109635" sldId="2147483765"/>
            <ac:spMk id="82" creationId="{E564CEFB-69EC-B169-E746-C3D36B097944}"/>
          </ac:spMkLst>
        </pc:spChg>
        <pc:spChg chg="add del mod ord modVis">
          <ac:chgData name="ĐÀO TRANG" userId="361a03a9eef70802" providerId="LiveId" clId="{67B38E1A-7AE8-4165-B04B-7C3DC36CBB7C}" dt="2025-03-26T23:42:50.103" v="58255"/>
          <ac:spMkLst>
            <pc:docMk/>
            <pc:sldMasterMk cId="2058109635" sldId="2147483765"/>
            <ac:spMk id="83" creationId="{525C5AEF-2C1A-75DD-941E-182D0AEAA1AE}"/>
          </ac:spMkLst>
        </pc:spChg>
        <pc:spChg chg="add del mod ord modVis">
          <ac:chgData name="ĐÀO TRANG" userId="361a03a9eef70802" providerId="LiveId" clId="{67B38E1A-7AE8-4165-B04B-7C3DC36CBB7C}" dt="2025-03-26T23:43:03.764" v="58590"/>
          <ac:spMkLst>
            <pc:docMk/>
            <pc:sldMasterMk cId="2058109635" sldId="2147483765"/>
            <ac:spMk id="84" creationId="{F249CE06-4EA2-B304-4DA3-451F3EFCBF4A}"/>
          </ac:spMkLst>
        </pc:spChg>
        <pc:spChg chg="add del mod ord modVis">
          <ac:chgData name="ĐÀO TRANG" userId="361a03a9eef70802" providerId="LiveId" clId="{67B38E1A-7AE8-4165-B04B-7C3DC36CBB7C}" dt="2025-03-26T23:43:17.261" v="58885"/>
          <ac:spMkLst>
            <pc:docMk/>
            <pc:sldMasterMk cId="2058109635" sldId="2147483765"/>
            <ac:spMk id="85" creationId="{6B56431C-84B8-669E-ABBD-A6FBA3E33D0C}"/>
          </ac:spMkLst>
        </pc:spChg>
        <pc:spChg chg="add del mod ord modVis">
          <ac:chgData name="ĐÀO TRANG" userId="361a03a9eef70802" providerId="LiveId" clId="{67B38E1A-7AE8-4165-B04B-7C3DC36CBB7C}" dt="2025-03-26T23:43:44.982" v="59167"/>
          <ac:spMkLst>
            <pc:docMk/>
            <pc:sldMasterMk cId="2058109635" sldId="2147483765"/>
            <ac:spMk id="86" creationId="{2C1D6419-103A-A1F8-340B-6C8A3EAC00CE}"/>
          </ac:spMkLst>
        </pc:spChg>
        <pc:spChg chg="add del mod ord modVis">
          <ac:chgData name="ĐÀO TRANG" userId="361a03a9eef70802" providerId="LiveId" clId="{67B38E1A-7AE8-4165-B04B-7C3DC36CBB7C}" dt="2025-03-26T23:43:58.498" v="59499"/>
          <ac:spMkLst>
            <pc:docMk/>
            <pc:sldMasterMk cId="2058109635" sldId="2147483765"/>
            <ac:spMk id="87" creationId="{06AD2F63-CD24-7024-A283-E53C98687267}"/>
          </ac:spMkLst>
        </pc:spChg>
        <pc:spChg chg="add del mod ord modVis">
          <ac:chgData name="ĐÀO TRANG" userId="361a03a9eef70802" providerId="LiveId" clId="{67B38E1A-7AE8-4165-B04B-7C3DC36CBB7C}" dt="2025-03-26T23:44:28.498" v="59757"/>
          <ac:spMkLst>
            <pc:docMk/>
            <pc:sldMasterMk cId="2058109635" sldId="2147483765"/>
            <ac:spMk id="88" creationId="{6240BF88-F02B-DDAD-E21C-449C90A7453C}"/>
          </ac:spMkLst>
        </pc:spChg>
        <pc:spChg chg="add del mod ord modVis">
          <ac:chgData name="ĐÀO TRANG" userId="361a03a9eef70802" providerId="LiveId" clId="{67B38E1A-7AE8-4165-B04B-7C3DC36CBB7C}" dt="2025-03-26T23:44:43.262" v="60016"/>
          <ac:spMkLst>
            <pc:docMk/>
            <pc:sldMasterMk cId="2058109635" sldId="2147483765"/>
            <ac:spMk id="89" creationId="{5A39EBF3-620E-54A4-3AC4-A50635B57C60}"/>
          </ac:spMkLst>
        </pc:spChg>
        <pc:spChg chg="add del mod ord modVis">
          <ac:chgData name="ĐÀO TRANG" userId="361a03a9eef70802" providerId="LiveId" clId="{67B38E1A-7AE8-4165-B04B-7C3DC36CBB7C}" dt="2025-03-26T23:44:56.729" v="60274"/>
          <ac:spMkLst>
            <pc:docMk/>
            <pc:sldMasterMk cId="2058109635" sldId="2147483765"/>
            <ac:spMk id="90" creationId="{DE3DB19C-EBB1-9867-E193-93B5ACD5E392}"/>
          </ac:spMkLst>
        </pc:spChg>
        <pc:spChg chg="add del mod ord modVis">
          <ac:chgData name="ĐÀO TRANG" userId="361a03a9eef70802" providerId="LiveId" clId="{67B38E1A-7AE8-4165-B04B-7C3DC36CBB7C}" dt="2025-03-26T23:45:10.688" v="60531"/>
          <ac:spMkLst>
            <pc:docMk/>
            <pc:sldMasterMk cId="2058109635" sldId="2147483765"/>
            <ac:spMk id="91" creationId="{2D685BF4-3235-441F-86ED-A0451B3543CC}"/>
          </ac:spMkLst>
        </pc:spChg>
        <pc:spChg chg="add del mod ord modVis">
          <ac:chgData name="ĐÀO TRANG" userId="361a03a9eef70802" providerId="LiveId" clId="{67B38E1A-7AE8-4165-B04B-7C3DC36CBB7C}" dt="2025-03-26T23:52:03.313" v="60787"/>
          <ac:spMkLst>
            <pc:docMk/>
            <pc:sldMasterMk cId="2058109635" sldId="2147483765"/>
            <ac:spMk id="92" creationId="{D25623A4-1A11-E94E-D210-43382EE06D35}"/>
          </ac:spMkLst>
        </pc:spChg>
        <pc:spChg chg="add del mod ord modVis">
          <ac:chgData name="ĐÀO TRANG" userId="361a03a9eef70802" providerId="LiveId" clId="{67B38E1A-7AE8-4165-B04B-7C3DC36CBB7C}" dt="2025-03-26T23:52:14.577" v="61043"/>
          <ac:spMkLst>
            <pc:docMk/>
            <pc:sldMasterMk cId="2058109635" sldId="2147483765"/>
            <ac:spMk id="93" creationId="{30079482-1CA5-1EDC-C7ED-B51CF8107D13}"/>
          </ac:spMkLst>
        </pc:spChg>
        <pc:spChg chg="add del mod ord modVis">
          <ac:chgData name="ĐÀO TRANG" userId="361a03a9eef70802" providerId="LiveId" clId="{67B38E1A-7AE8-4165-B04B-7C3DC36CBB7C}" dt="2025-03-26T23:57:38.657" v="61301"/>
          <ac:spMkLst>
            <pc:docMk/>
            <pc:sldMasterMk cId="2058109635" sldId="2147483765"/>
            <ac:spMk id="94" creationId="{DEF59207-DA5A-66B3-19B4-477140CDDC68}"/>
          </ac:spMkLst>
        </pc:spChg>
        <pc:spChg chg="add del mod ord modVis">
          <ac:chgData name="ĐÀO TRANG" userId="361a03a9eef70802" providerId="LiveId" clId="{67B38E1A-7AE8-4165-B04B-7C3DC36CBB7C}" dt="2025-03-26T23:58:59.118" v="61548" actId="478"/>
          <ac:spMkLst>
            <pc:docMk/>
            <pc:sldMasterMk cId="2058109635" sldId="2147483765"/>
            <ac:spMk id="95" creationId="{B06B040C-904E-8B03-EDF9-F542FE96FD98}"/>
          </ac:spMkLst>
        </pc:spChg>
        <pc:spChg chg="del mod ord modVis">
          <ac:chgData name="ĐÀO TRANG" userId="361a03a9eef70802" providerId="LiveId" clId="{67B38E1A-7AE8-4165-B04B-7C3DC36CBB7C}" dt="2025-03-26T23:59:09.739" v="61743"/>
          <ac:spMkLst>
            <pc:docMk/>
            <pc:sldMasterMk cId="2058109635" sldId="2147483765"/>
            <ac:spMk id="96" creationId="{BAF25C64-FE8B-E6F3-E1D1-426437312AAD}"/>
          </ac:spMkLst>
        </pc:spChg>
        <pc:spChg chg="add del mod ord modVis">
          <ac:chgData name="ĐÀO TRANG" userId="361a03a9eef70802" providerId="LiveId" clId="{67B38E1A-7AE8-4165-B04B-7C3DC36CBB7C}" dt="2025-03-27T00:00:38.333" v="62057"/>
          <ac:spMkLst>
            <pc:docMk/>
            <pc:sldMasterMk cId="2058109635" sldId="2147483765"/>
            <ac:spMk id="97" creationId="{0FA9CFE7-D61C-86EB-5CCE-3C08706F0135}"/>
          </ac:spMkLst>
        </pc:spChg>
        <pc:spChg chg="add del mod ord modVis">
          <ac:chgData name="ĐÀO TRANG" userId="361a03a9eef70802" providerId="LiveId" clId="{67B38E1A-7AE8-4165-B04B-7C3DC36CBB7C}" dt="2025-03-27T00:00:53.013" v="62383"/>
          <ac:spMkLst>
            <pc:docMk/>
            <pc:sldMasterMk cId="2058109635" sldId="2147483765"/>
            <ac:spMk id="98" creationId="{77225554-C65A-F0EA-BD1A-D7A4975F0428}"/>
          </ac:spMkLst>
        </pc:spChg>
        <pc:spChg chg="add del mod ord modVis">
          <ac:chgData name="ĐÀO TRANG" userId="361a03a9eef70802" providerId="LiveId" clId="{67B38E1A-7AE8-4165-B04B-7C3DC36CBB7C}" dt="2025-03-27T00:01:07.461" v="62715"/>
          <ac:spMkLst>
            <pc:docMk/>
            <pc:sldMasterMk cId="2058109635" sldId="2147483765"/>
            <ac:spMk id="99" creationId="{7876A750-81B0-8FED-FA7C-2FA3A690E0E4}"/>
          </ac:spMkLst>
        </pc:spChg>
        <pc:spChg chg="add del mod ord modVis">
          <ac:chgData name="ĐÀO TRANG" userId="361a03a9eef70802" providerId="LiveId" clId="{67B38E1A-7AE8-4165-B04B-7C3DC36CBB7C}" dt="2025-03-27T00:01:22.030" v="63090"/>
          <ac:spMkLst>
            <pc:docMk/>
            <pc:sldMasterMk cId="2058109635" sldId="2147483765"/>
            <ac:spMk id="100" creationId="{10569B96-7C06-BB0A-51E3-A923DC830DC4}"/>
          </ac:spMkLst>
        </pc:spChg>
        <pc:spChg chg="add del mod ord modVis">
          <ac:chgData name="ĐÀO TRANG" userId="361a03a9eef70802" providerId="LiveId" clId="{67B38E1A-7AE8-4165-B04B-7C3DC36CBB7C}" dt="2025-03-27T00:01:36.540" v="63440"/>
          <ac:spMkLst>
            <pc:docMk/>
            <pc:sldMasterMk cId="2058109635" sldId="2147483765"/>
            <ac:spMk id="101" creationId="{307B9F66-F2BE-A07B-8A31-4FCF300D16E4}"/>
          </ac:spMkLst>
        </pc:spChg>
        <pc:spChg chg="add del mod ord modVis">
          <ac:chgData name="ĐÀO TRANG" userId="361a03a9eef70802" providerId="LiveId" clId="{67B38E1A-7AE8-4165-B04B-7C3DC36CBB7C}" dt="2025-03-27T00:01:51.069" v="63758"/>
          <ac:spMkLst>
            <pc:docMk/>
            <pc:sldMasterMk cId="2058109635" sldId="2147483765"/>
            <ac:spMk id="102" creationId="{8AF1ACD5-67E3-5F71-DF61-D08720668B67}"/>
          </ac:spMkLst>
        </pc:spChg>
        <pc:spChg chg="add del mod ord modVis">
          <ac:chgData name="ĐÀO TRANG" userId="361a03a9eef70802" providerId="LiveId" clId="{67B38E1A-7AE8-4165-B04B-7C3DC36CBB7C}" dt="2025-03-27T00:02:06.508" v="64071"/>
          <ac:spMkLst>
            <pc:docMk/>
            <pc:sldMasterMk cId="2058109635" sldId="2147483765"/>
            <ac:spMk id="103" creationId="{576812E6-258D-1E65-7D1F-9E97B582EE71}"/>
          </ac:spMkLst>
        </pc:spChg>
        <pc:spChg chg="add del mod ord modVis">
          <ac:chgData name="ĐÀO TRANG" userId="361a03a9eef70802" providerId="LiveId" clId="{67B38E1A-7AE8-4165-B04B-7C3DC36CBB7C}" dt="2025-03-27T00:02:21.452" v="64399"/>
          <ac:spMkLst>
            <pc:docMk/>
            <pc:sldMasterMk cId="2058109635" sldId="2147483765"/>
            <ac:spMk id="104" creationId="{1AB25C5D-A3CC-170F-5F8B-9F9C9C3BE929}"/>
          </ac:spMkLst>
        </pc:spChg>
        <pc:spChg chg="add del mod ord modVis">
          <ac:chgData name="ĐÀO TRANG" userId="361a03a9eef70802" providerId="LiveId" clId="{67B38E1A-7AE8-4165-B04B-7C3DC36CBB7C}" dt="2025-03-27T00:04:06.981" v="64709"/>
          <ac:spMkLst>
            <pc:docMk/>
            <pc:sldMasterMk cId="2058109635" sldId="2147483765"/>
            <ac:spMk id="105" creationId="{30F4653B-9801-75CC-A073-BD3CB45B39D4}"/>
          </ac:spMkLst>
        </pc:spChg>
        <pc:spChg chg="add del mod ord modVis">
          <ac:chgData name="ĐÀO TRANG" userId="361a03a9eef70802" providerId="LiveId" clId="{67B38E1A-7AE8-4165-B04B-7C3DC36CBB7C}" dt="2025-03-27T00:04:21.735" v="65020"/>
          <ac:spMkLst>
            <pc:docMk/>
            <pc:sldMasterMk cId="2058109635" sldId="2147483765"/>
            <ac:spMk id="106" creationId="{3376E625-8AB8-EAD6-B629-4EBD0377D196}"/>
          </ac:spMkLst>
        </pc:spChg>
        <pc:spChg chg="add del mod ord modVis">
          <ac:chgData name="ĐÀO TRANG" userId="361a03a9eef70802" providerId="LiveId" clId="{67B38E1A-7AE8-4165-B04B-7C3DC36CBB7C}" dt="2025-03-27T00:04:36.227" v="65333"/>
          <ac:spMkLst>
            <pc:docMk/>
            <pc:sldMasterMk cId="2058109635" sldId="2147483765"/>
            <ac:spMk id="107" creationId="{3F3124EF-32C6-6891-0FAE-0A03B951CACD}"/>
          </ac:spMkLst>
        </pc:spChg>
        <pc:spChg chg="add del mod ord modVis">
          <ac:chgData name="ĐÀO TRANG" userId="361a03a9eef70802" providerId="LiveId" clId="{67B38E1A-7AE8-4165-B04B-7C3DC36CBB7C}" dt="2025-03-27T00:04:51.113" v="65644"/>
          <ac:spMkLst>
            <pc:docMk/>
            <pc:sldMasterMk cId="2058109635" sldId="2147483765"/>
            <ac:spMk id="108" creationId="{69153371-9C7C-2796-230A-642CCF5BD138}"/>
          </ac:spMkLst>
        </pc:spChg>
        <pc:spChg chg="add del mod ord modVis">
          <ac:chgData name="ĐÀO TRANG" userId="361a03a9eef70802" providerId="LiveId" clId="{67B38E1A-7AE8-4165-B04B-7C3DC36CBB7C}" dt="2025-03-27T00:05:05.790" v="65955"/>
          <ac:spMkLst>
            <pc:docMk/>
            <pc:sldMasterMk cId="2058109635" sldId="2147483765"/>
            <ac:spMk id="109" creationId="{C866AB6E-B7F5-ACF3-D9AB-9847B4318DA7}"/>
          </ac:spMkLst>
        </pc:spChg>
        <pc:spChg chg="add del mod ord modVis">
          <ac:chgData name="ĐÀO TRANG" userId="361a03a9eef70802" providerId="LiveId" clId="{67B38E1A-7AE8-4165-B04B-7C3DC36CBB7C}" dt="2025-03-27T00:05:21.954" v="66265"/>
          <ac:spMkLst>
            <pc:docMk/>
            <pc:sldMasterMk cId="2058109635" sldId="2147483765"/>
            <ac:spMk id="110" creationId="{C9FCCF3B-621A-B406-AC5C-842B7D0B8ED0}"/>
          </ac:spMkLst>
        </pc:spChg>
        <pc:spChg chg="add del mod ord modVis">
          <ac:chgData name="ĐÀO TRANG" userId="361a03a9eef70802" providerId="LiveId" clId="{67B38E1A-7AE8-4165-B04B-7C3DC36CBB7C}" dt="2025-03-27T00:06:03.671" v="66577"/>
          <ac:spMkLst>
            <pc:docMk/>
            <pc:sldMasterMk cId="2058109635" sldId="2147483765"/>
            <ac:spMk id="111" creationId="{1A976E64-A04C-9944-CBFC-B3564D637623}"/>
          </ac:spMkLst>
        </pc:spChg>
        <pc:spChg chg="add del mod ord modVis">
          <ac:chgData name="ĐÀO TRANG" userId="361a03a9eef70802" providerId="LiveId" clId="{67B38E1A-7AE8-4165-B04B-7C3DC36CBB7C}" dt="2025-03-27T00:06:18.791" v="66889"/>
          <ac:spMkLst>
            <pc:docMk/>
            <pc:sldMasterMk cId="2058109635" sldId="2147483765"/>
            <ac:spMk id="112" creationId="{60F94254-FBC6-EF7F-0933-3502425A1F21}"/>
          </ac:spMkLst>
        </pc:spChg>
        <pc:spChg chg="add del mod ord modVis">
          <ac:chgData name="ĐÀO TRANG" userId="361a03a9eef70802" providerId="LiveId" clId="{67B38E1A-7AE8-4165-B04B-7C3DC36CBB7C}" dt="2025-03-27T00:11:24.057" v="67204"/>
          <ac:spMkLst>
            <pc:docMk/>
            <pc:sldMasterMk cId="2058109635" sldId="2147483765"/>
            <ac:spMk id="113" creationId="{DA71AEB6-AD20-C74E-1425-A66CD8D479C6}"/>
          </ac:spMkLst>
        </pc:spChg>
        <pc:spChg chg="add del mod ord modVis">
          <ac:chgData name="ĐÀO TRANG" userId="361a03a9eef70802" providerId="LiveId" clId="{67B38E1A-7AE8-4165-B04B-7C3DC36CBB7C}" dt="2025-03-27T00:11:40.213" v="67515"/>
          <ac:spMkLst>
            <pc:docMk/>
            <pc:sldMasterMk cId="2058109635" sldId="2147483765"/>
            <ac:spMk id="114" creationId="{AAFF5004-11BC-70AE-964F-0B4529DBC9D5}"/>
          </ac:spMkLst>
        </pc:spChg>
        <pc:spChg chg="add del mod ord modVis">
          <ac:chgData name="ĐÀO TRANG" userId="361a03a9eef70802" providerId="LiveId" clId="{67B38E1A-7AE8-4165-B04B-7C3DC36CBB7C}" dt="2025-03-27T00:11:55.122" v="67826"/>
          <ac:spMkLst>
            <pc:docMk/>
            <pc:sldMasterMk cId="2058109635" sldId="2147483765"/>
            <ac:spMk id="115" creationId="{D5D59ACA-6A6E-CC45-4848-87B20305B77A}"/>
          </ac:spMkLst>
        </pc:spChg>
        <pc:spChg chg="add del mod ord modVis">
          <ac:chgData name="ĐÀO TRANG" userId="361a03a9eef70802" providerId="LiveId" clId="{67B38E1A-7AE8-4165-B04B-7C3DC36CBB7C}" dt="2025-03-27T00:12:09.417" v="68138"/>
          <ac:spMkLst>
            <pc:docMk/>
            <pc:sldMasterMk cId="2058109635" sldId="2147483765"/>
            <ac:spMk id="116" creationId="{9D250283-D033-081B-193D-2DD5BA00FA53}"/>
          </ac:spMkLst>
        </pc:spChg>
        <pc:spChg chg="add del mod ord modVis">
          <ac:chgData name="ĐÀO TRANG" userId="361a03a9eef70802" providerId="LiveId" clId="{67B38E1A-7AE8-4165-B04B-7C3DC36CBB7C}" dt="2025-03-27T00:13:06.220" v="68449"/>
          <ac:spMkLst>
            <pc:docMk/>
            <pc:sldMasterMk cId="2058109635" sldId="2147483765"/>
            <ac:spMk id="117" creationId="{3B8E01BB-4834-1CFA-BBC8-57941901066C}"/>
          </ac:spMkLst>
        </pc:spChg>
        <pc:spChg chg="add del mod ord modVis">
          <ac:chgData name="ĐÀO TRANG" userId="361a03a9eef70802" providerId="LiveId" clId="{67B38E1A-7AE8-4165-B04B-7C3DC36CBB7C}" dt="2025-03-27T00:13:20.341" v="68760"/>
          <ac:spMkLst>
            <pc:docMk/>
            <pc:sldMasterMk cId="2058109635" sldId="2147483765"/>
            <ac:spMk id="118" creationId="{52FB016F-E791-0478-D00A-12140F287F17}"/>
          </ac:spMkLst>
        </pc:spChg>
        <pc:spChg chg="add del mod ord modVis">
          <ac:chgData name="ĐÀO TRANG" userId="361a03a9eef70802" providerId="LiveId" clId="{67B38E1A-7AE8-4165-B04B-7C3DC36CBB7C}" dt="2025-03-27T00:13:54.199" v="69071"/>
          <ac:spMkLst>
            <pc:docMk/>
            <pc:sldMasterMk cId="2058109635" sldId="2147483765"/>
            <ac:spMk id="119" creationId="{3204519C-89B4-F299-A6EA-2CFD57738681}"/>
          </ac:spMkLst>
        </pc:spChg>
        <pc:spChg chg="add del mod ord modVis">
          <ac:chgData name="ĐÀO TRANG" userId="361a03a9eef70802" providerId="LiveId" clId="{67B38E1A-7AE8-4165-B04B-7C3DC36CBB7C}" dt="2025-03-27T00:15:06.722" v="69382"/>
          <ac:spMkLst>
            <pc:docMk/>
            <pc:sldMasterMk cId="2058109635" sldId="2147483765"/>
            <ac:spMk id="120" creationId="{D73FDC98-25A5-322A-6DD7-441E1A28FDE6}"/>
          </ac:spMkLst>
        </pc:spChg>
        <pc:spChg chg="add del mod ord modVis">
          <ac:chgData name="ĐÀO TRANG" userId="361a03a9eef70802" providerId="LiveId" clId="{67B38E1A-7AE8-4165-B04B-7C3DC36CBB7C}" dt="2025-03-27T00:15:23.247" v="69694"/>
          <ac:spMkLst>
            <pc:docMk/>
            <pc:sldMasterMk cId="2058109635" sldId="2147483765"/>
            <ac:spMk id="121" creationId="{9563C179-D07D-C11A-6920-2C76D79BE090}"/>
          </ac:spMkLst>
        </pc:spChg>
        <pc:spChg chg="add del mod ord modVis">
          <ac:chgData name="ĐÀO TRANG" userId="361a03a9eef70802" providerId="LiveId" clId="{67B38E1A-7AE8-4165-B04B-7C3DC36CBB7C}" dt="2025-03-27T00:15:37.454" v="70005"/>
          <ac:spMkLst>
            <pc:docMk/>
            <pc:sldMasterMk cId="2058109635" sldId="2147483765"/>
            <ac:spMk id="122" creationId="{0C2FFAD8-0938-CD13-0794-5CE89774FCA7}"/>
          </ac:spMkLst>
        </pc:spChg>
        <pc:spChg chg="add del mod ord modVis">
          <ac:chgData name="ĐÀO TRANG" userId="361a03a9eef70802" providerId="LiveId" clId="{67B38E1A-7AE8-4165-B04B-7C3DC36CBB7C}" dt="2025-03-27T00:16:29.811" v="70316"/>
          <ac:spMkLst>
            <pc:docMk/>
            <pc:sldMasterMk cId="2058109635" sldId="2147483765"/>
            <ac:spMk id="123" creationId="{70A5EDBD-14BB-A780-BD8D-4B7252ED8849}"/>
          </ac:spMkLst>
        </pc:spChg>
        <pc:spChg chg="add del mod ord modVis">
          <ac:chgData name="ĐÀO TRANG" userId="361a03a9eef70802" providerId="LiveId" clId="{67B38E1A-7AE8-4165-B04B-7C3DC36CBB7C}" dt="2025-03-27T00:19:03.900" v="70664"/>
          <ac:spMkLst>
            <pc:docMk/>
            <pc:sldMasterMk cId="2058109635" sldId="2147483765"/>
            <ac:spMk id="124" creationId="{3CDEC721-3E6D-46CC-F438-6F007C3B7FC8}"/>
          </ac:spMkLst>
        </pc:spChg>
        <pc:spChg chg="add del mod ord modVis">
          <ac:chgData name="ĐÀO TRANG" userId="361a03a9eef70802" providerId="LiveId" clId="{67B38E1A-7AE8-4165-B04B-7C3DC36CBB7C}" dt="2025-03-27T00:19:18.157" v="71000"/>
          <ac:spMkLst>
            <pc:docMk/>
            <pc:sldMasterMk cId="2058109635" sldId="2147483765"/>
            <ac:spMk id="125" creationId="{A18B46D7-16CF-406A-60DB-F3B9EFA25553}"/>
          </ac:spMkLst>
        </pc:spChg>
        <pc:spChg chg="add del mod ord modVis">
          <ac:chgData name="ĐÀO TRANG" userId="361a03a9eef70802" providerId="LiveId" clId="{67B38E1A-7AE8-4165-B04B-7C3DC36CBB7C}" dt="2025-03-27T00:19:32.681" v="71313"/>
          <ac:spMkLst>
            <pc:docMk/>
            <pc:sldMasterMk cId="2058109635" sldId="2147483765"/>
            <ac:spMk id="126" creationId="{8C919554-4608-998F-39A8-26C6C7D18256}"/>
          </ac:spMkLst>
        </pc:spChg>
        <pc:spChg chg="add del mod ord modVis">
          <ac:chgData name="ĐÀO TRANG" userId="361a03a9eef70802" providerId="LiveId" clId="{67B38E1A-7AE8-4165-B04B-7C3DC36CBB7C}" dt="2025-03-27T00:19:48.992" v="71624"/>
          <ac:spMkLst>
            <pc:docMk/>
            <pc:sldMasterMk cId="2058109635" sldId="2147483765"/>
            <ac:spMk id="127" creationId="{50A5AE1B-0A26-7193-7FB0-CE0D73A32320}"/>
          </ac:spMkLst>
        </pc:spChg>
        <pc:spChg chg="add del mod ord modVis">
          <ac:chgData name="ĐÀO TRANG" userId="361a03a9eef70802" providerId="LiveId" clId="{67B38E1A-7AE8-4165-B04B-7C3DC36CBB7C}" dt="2025-03-27T00:20:55.763" v="71936"/>
          <ac:spMkLst>
            <pc:docMk/>
            <pc:sldMasterMk cId="2058109635" sldId="2147483765"/>
            <ac:spMk id="128" creationId="{CC93813E-1C58-187C-7D3C-89C3A30DB072}"/>
          </ac:spMkLst>
        </pc:spChg>
        <pc:spChg chg="add del mod ord modVis">
          <ac:chgData name="ĐÀO TRANG" userId="361a03a9eef70802" providerId="LiveId" clId="{67B38E1A-7AE8-4165-B04B-7C3DC36CBB7C}" dt="2025-03-27T00:21:10.098" v="72261"/>
          <ac:spMkLst>
            <pc:docMk/>
            <pc:sldMasterMk cId="2058109635" sldId="2147483765"/>
            <ac:spMk id="129" creationId="{EE63B39A-7AE1-5722-0478-F3A8C8B6474F}"/>
          </ac:spMkLst>
        </pc:spChg>
        <pc:spChg chg="add del mod ord modVis">
          <ac:chgData name="ĐÀO TRANG" userId="361a03a9eef70802" providerId="LiveId" clId="{67B38E1A-7AE8-4165-B04B-7C3DC36CBB7C}" dt="2025-03-27T00:21:24.499" v="72641"/>
          <ac:spMkLst>
            <pc:docMk/>
            <pc:sldMasterMk cId="2058109635" sldId="2147483765"/>
            <ac:spMk id="130" creationId="{01DFB88B-2487-0B93-E99C-869C460C6D11}"/>
          </ac:spMkLst>
        </pc:spChg>
        <pc:spChg chg="add del mod ord modVis">
          <ac:chgData name="ĐÀO TRANG" userId="361a03a9eef70802" providerId="LiveId" clId="{67B38E1A-7AE8-4165-B04B-7C3DC36CBB7C}" dt="2025-03-27T00:21:38.513" v="73003"/>
          <ac:spMkLst>
            <pc:docMk/>
            <pc:sldMasterMk cId="2058109635" sldId="2147483765"/>
            <ac:spMk id="131" creationId="{97768451-2860-B9D1-5047-C7ADF7078E9A}"/>
          </ac:spMkLst>
        </pc:spChg>
        <pc:spChg chg="add del mod ord modVis">
          <ac:chgData name="ĐÀO TRANG" userId="361a03a9eef70802" providerId="LiveId" clId="{67B38E1A-7AE8-4165-B04B-7C3DC36CBB7C}" dt="2025-03-27T00:21:52.904" v="73326"/>
          <ac:spMkLst>
            <pc:docMk/>
            <pc:sldMasterMk cId="2058109635" sldId="2147483765"/>
            <ac:spMk id="132" creationId="{A1953D50-DAD5-F16B-0EC4-CFA436DF3C7E}"/>
          </ac:spMkLst>
        </pc:spChg>
        <pc:spChg chg="add del mod ord modVis">
          <ac:chgData name="ĐÀO TRANG" userId="361a03a9eef70802" providerId="LiveId" clId="{67B38E1A-7AE8-4165-B04B-7C3DC36CBB7C}" dt="2025-03-27T00:22:07.030" v="73651"/>
          <ac:spMkLst>
            <pc:docMk/>
            <pc:sldMasterMk cId="2058109635" sldId="2147483765"/>
            <ac:spMk id="133" creationId="{0770EB4F-A636-5333-1473-0F758C6C33D1}"/>
          </ac:spMkLst>
        </pc:spChg>
        <pc:spChg chg="add del mod ord modVis">
          <ac:chgData name="ĐÀO TRANG" userId="361a03a9eef70802" providerId="LiveId" clId="{67B38E1A-7AE8-4165-B04B-7C3DC36CBB7C}" dt="2025-03-27T00:22:21.118" v="73966"/>
          <ac:spMkLst>
            <pc:docMk/>
            <pc:sldMasterMk cId="2058109635" sldId="2147483765"/>
            <ac:spMk id="134" creationId="{7EDCB4DB-BBB9-3DA1-DBE1-3DAACB8BE75F}"/>
          </ac:spMkLst>
        </pc:spChg>
        <pc:spChg chg="add del mod ord modVis">
          <ac:chgData name="ĐÀO TRANG" userId="361a03a9eef70802" providerId="LiveId" clId="{67B38E1A-7AE8-4165-B04B-7C3DC36CBB7C}" dt="2025-03-27T00:23:04.732" v="74333"/>
          <ac:spMkLst>
            <pc:docMk/>
            <pc:sldMasterMk cId="2058109635" sldId="2147483765"/>
            <ac:spMk id="135" creationId="{47C387E8-51F5-CFCC-09FC-327FF579B1D3}"/>
          </ac:spMkLst>
        </pc:spChg>
        <pc:spChg chg="add del mod ord modVis">
          <ac:chgData name="ĐÀO TRANG" userId="361a03a9eef70802" providerId="LiveId" clId="{67B38E1A-7AE8-4165-B04B-7C3DC36CBB7C}" dt="2025-03-27T00:23:19.037" v="74663"/>
          <ac:spMkLst>
            <pc:docMk/>
            <pc:sldMasterMk cId="2058109635" sldId="2147483765"/>
            <ac:spMk id="136" creationId="{E7B333A3-83C1-BC0B-55A2-D08C4FFE78E1}"/>
          </ac:spMkLst>
        </pc:spChg>
        <pc:spChg chg="add del mod ord modVis">
          <ac:chgData name="ĐÀO TRANG" userId="361a03a9eef70802" providerId="LiveId" clId="{67B38E1A-7AE8-4165-B04B-7C3DC36CBB7C}" dt="2025-03-27T00:23:33.423" v="74984"/>
          <ac:spMkLst>
            <pc:docMk/>
            <pc:sldMasterMk cId="2058109635" sldId="2147483765"/>
            <ac:spMk id="137" creationId="{B8E4FCFC-A6D8-6D99-61BC-3E5D1987A361}"/>
          </ac:spMkLst>
        </pc:spChg>
        <pc:spChg chg="add del mod ord modVis">
          <ac:chgData name="ĐÀO TRANG" userId="361a03a9eef70802" providerId="LiveId" clId="{67B38E1A-7AE8-4165-B04B-7C3DC36CBB7C}" dt="2025-03-27T00:23:47.429" v="75338"/>
          <ac:spMkLst>
            <pc:docMk/>
            <pc:sldMasterMk cId="2058109635" sldId="2147483765"/>
            <ac:spMk id="138" creationId="{B8DEBA49-23E6-86FB-C0B4-11C9E14A091C}"/>
          </ac:spMkLst>
        </pc:spChg>
        <pc:spChg chg="add del mod ord modVis">
          <ac:chgData name="ĐÀO TRANG" userId="361a03a9eef70802" providerId="LiveId" clId="{67B38E1A-7AE8-4165-B04B-7C3DC36CBB7C}" dt="2025-03-27T00:24:01.522" v="75660"/>
          <ac:spMkLst>
            <pc:docMk/>
            <pc:sldMasterMk cId="2058109635" sldId="2147483765"/>
            <ac:spMk id="139" creationId="{F8BEA001-0E97-13F9-7604-CE242DA7DD4C}"/>
          </ac:spMkLst>
        </pc:spChg>
        <pc:spChg chg="add del mod ord modVis">
          <ac:chgData name="ĐÀO TRANG" userId="361a03a9eef70802" providerId="LiveId" clId="{67B38E1A-7AE8-4165-B04B-7C3DC36CBB7C}" dt="2025-03-27T00:24:16.121" v="76020"/>
          <ac:spMkLst>
            <pc:docMk/>
            <pc:sldMasterMk cId="2058109635" sldId="2147483765"/>
            <ac:spMk id="140" creationId="{EFF87E27-9561-2528-293F-8C075F2773E9}"/>
          </ac:spMkLst>
        </pc:spChg>
        <pc:spChg chg="add del mod ord modVis">
          <ac:chgData name="ĐÀO TRANG" userId="361a03a9eef70802" providerId="LiveId" clId="{67B38E1A-7AE8-4165-B04B-7C3DC36CBB7C}" dt="2025-03-27T00:24:30.260" v="76399"/>
          <ac:spMkLst>
            <pc:docMk/>
            <pc:sldMasterMk cId="2058109635" sldId="2147483765"/>
            <ac:spMk id="141" creationId="{A3F042E7-719A-9FC4-ED24-8BD2DAC950C3}"/>
          </ac:spMkLst>
        </pc:spChg>
        <pc:spChg chg="add del mod ord modVis">
          <ac:chgData name="ĐÀO TRANG" userId="361a03a9eef70802" providerId="LiveId" clId="{67B38E1A-7AE8-4165-B04B-7C3DC36CBB7C}" dt="2025-03-27T00:24:44.431" v="76799"/>
          <ac:spMkLst>
            <pc:docMk/>
            <pc:sldMasterMk cId="2058109635" sldId="2147483765"/>
            <ac:spMk id="142" creationId="{C6906B8F-FA16-8BBF-DBCD-9C7E745534A6}"/>
          </ac:spMkLst>
        </pc:spChg>
        <pc:spChg chg="add del mod ord modVis">
          <ac:chgData name="ĐÀO TRANG" userId="361a03a9eef70802" providerId="LiveId" clId="{67B38E1A-7AE8-4165-B04B-7C3DC36CBB7C}" dt="2025-03-27T00:25:01.611" v="77176"/>
          <ac:spMkLst>
            <pc:docMk/>
            <pc:sldMasterMk cId="2058109635" sldId="2147483765"/>
            <ac:spMk id="143" creationId="{877F8B48-D00C-68F2-747A-7E28F91C57B6}"/>
          </ac:spMkLst>
        </pc:spChg>
        <pc:spChg chg="add del mod ord modVis">
          <ac:chgData name="ĐÀO TRANG" userId="361a03a9eef70802" providerId="LiveId" clId="{67B38E1A-7AE8-4165-B04B-7C3DC36CBB7C}" dt="2025-03-27T00:25:16.157" v="77489"/>
          <ac:spMkLst>
            <pc:docMk/>
            <pc:sldMasterMk cId="2058109635" sldId="2147483765"/>
            <ac:spMk id="144" creationId="{BA2461D1-14C8-7572-393F-D85122691795}"/>
          </ac:spMkLst>
        </pc:spChg>
        <pc:spChg chg="add del mod ord modVis">
          <ac:chgData name="ĐÀO TRANG" userId="361a03a9eef70802" providerId="LiveId" clId="{67B38E1A-7AE8-4165-B04B-7C3DC36CBB7C}" dt="2025-03-27T00:25:30.754" v="77802"/>
          <ac:spMkLst>
            <pc:docMk/>
            <pc:sldMasterMk cId="2058109635" sldId="2147483765"/>
            <ac:spMk id="145" creationId="{01307091-1B8B-8084-D3F9-6B92F9C67F03}"/>
          </ac:spMkLst>
        </pc:spChg>
        <pc:spChg chg="add del mod ord modVis">
          <ac:chgData name="ĐÀO TRANG" userId="361a03a9eef70802" providerId="LiveId" clId="{67B38E1A-7AE8-4165-B04B-7C3DC36CBB7C}" dt="2025-03-27T00:26:09.653" v="78116"/>
          <ac:spMkLst>
            <pc:docMk/>
            <pc:sldMasterMk cId="2058109635" sldId="2147483765"/>
            <ac:spMk id="146" creationId="{C6E9C5C8-C245-F6F1-4719-759CE14DC065}"/>
          </ac:spMkLst>
        </pc:spChg>
        <pc:spChg chg="add del mod ord modVis">
          <ac:chgData name="ĐÀO TRANG" userId="361a03a9eef70802" providerId="LiveId" clId="{67B38E1A-7AE8-4165-B04B-7C3DC36CBB7C}" dt="2025-03-27T00:26:46.870" v="78455"/>
          <ac:spMkLst>
            <pc:docMk/>
            <pc:sldMasterMk cId="2058109635" sldId="2147483765"/>
            <ac:spMk id="147" creationId="{A8AA42E0-9CE0-FB61-19BF-5E8C92F49F9E}"/>
          </ac:spMkLst>
        </pc:spChg>
        <pc:spChg chg="add del mod ord modVis">
          <ac:chgData name="ĐÀO TRANG" userId="361a03a9eef70802" providerId="LiveId" clId="{67B38E1A-7AE8-4165-B04B-7C3DC36CBB7C}" dt="2025-03-27T00:27:00.893" v="78766"/>
          <ac:spMkLst>
            <pc:docMk/>
            <pc:sldMasterMk cId="2058109635" sldId="2147483765"/>
            <ac:spMk id="148" creationId="{FE38B6B3-12A4-1432-E79B-7C6DD616D1B1}"/>
          </ac:spMkLst>
        </pc:spChg>
        <pc:spChg chg="add del mod ord modVis">
          <ac:chgData name="ĐÀO TRANG" userId="361a03a9eef70802" providerId="LiveId" clId="{67B38E1A-7AE8-4165-B04B-7C3DC36CBB7C}" dt="2025-03-27T00:27:32.888" v="79080"/>
          <ac:spMkLst>
            <pc:docMk/>
            <pc:sldMasterMk cId="2058109635" sldId="2147483765"/>
            <ac:spMk id="149" creationId="{408A207D-381D-4064-6EDA-361BA78DE7B9}"/>
          </ac:spMkLst>
        </pc:spChg>
        <pc:spChg chg="add del mod ord modVis">
          <ac:chgData name="ĐÀO TRANG" userId="361a03a9eef70802" providerId="LiveId" clId="{67B38E1A-7AE8-4165-B04B-7C3DC36CBB7C}" dt="2025-03-27T00:27:46.751" v="79392"/>
          <ac:spMkLst>
            <pc:docMk/>
            <pc:sldMasterMk cId="2058109635" sldId="2147483765"/>
            <ac:spMk id="150" creationId="{C7D6873D-91ED-1BB3-42CF-318A7DCB066A}"/>
          </ac:spMkLst>
        </pc:spChg>
        <pc:spChg chg="add del mod ord modVis">
          <ac:chgData name="ĐÀO TRANG" userId="361a03a9eef70802" providerId="LiveId" clId="{67B38E1A-7AE8-4165-B04B-7C3DC36CBB7C}" dt="2025-03-27T00:28:00.214" v="79716"/>
          <ac:spMkLst>
            <pc:docMk/>
            <pc:sldMasterMk cId="2058109635" sldId="2147483765"/>
            <ac:spMk id="151" creationId="{8F9CE52F-2D73-8AFE-3370-6A9A247AAA38}"/>
          </ac:spMkLst>
        </pc:spChg>
        <pc:spChg chg="add del mod ord modVis">
          <ac:chgData name="ĐÀO TRANG" userId="361a03a9eef70802" providerId="LiveId" clId="{67B38E1A-7AE8-4165-B04B-7C3DC36CBB7C}" dt="2025-03-27T00:28:13.782" v="80035"/>
          <ac:spMkLst>
            <pc:docMk/>
            <pc:sldMasterMk cId="2058109635" sldId="2147483765"/>
            <ac:spMk id="152" creationId="{EEBC7630-0712-C758-FCF9-E55C5A6B09A0}"/>
          </ac:spMkLst>
        </pc:spChg>
        <pc:spChg chg="add del mod ord modVis">
          <ac:chgData name="ĐÀO TRANG" userId="361a03a9eef70802" providerId="LiveId" clId="{67B38E1A-7AE8-4165-B04B-7C3DC36CBB7C}" dt="2025-03-27T00:28:27.548" v="80346"/>
          <ac:spMkLst>
            <pc:docMk/>
            <pc:sldMasterMk cId="2058109635" sldId="2147483765"/>
            <ac:spMk id="153" creationId="{55193801-A7E8-68F2-99E9-8B9D869D2862}"/>
          </ac:spMkLst>
        </pc:spChg>
        <pc:spChg chg="add del mod ord modVis">
          <ac:chgData name="ĐÀO TRANG" userId="361a03a9eef70802" providerId="LiveId" clId="{67B38E1A-7AE8-4165-B04B-7C3DC36CBB7C}" dt="2025-03-27T00:28:41.432" v="80657"/>
          <ac:spMkLst>
            <pc:docMk/>
            <pc:sldMasterMk cId="2058109635" sldId="2147483765"/>
            <ac:spMk id="154" creationId="{E1A805BA-D656-F5F1-AF52-EAD65BCA14EA}"/>
          </ac:spMkLst>
        </pc:spChg>
        <pc:spChg chg="add del mod ord modVis">
          <ac:chgData name="ĐÀO TRANG" userId="361a03a9eef70802" providerId="LiveId" clId="{67B38E1A-7AE8-4165-B04B-7C3DC36CBB7C}" dt="2025-03-27T00:28:55.418" v="80967"/>
          <ac:spMkLst>
            <pc:docMk/>
            <pc:sldMasterMk cId="2058109635" sldId="2147483765"/>
            <ac:spMk id="155" creationId="{86BC2FEA-1BB4-33FC-4A63-69F745F51427}"/>
          </ac:spMkLst>
        </pc:spChg>
        <pc:spChg chg="add del mod ord modVis">
          <ac:chgData name="ĐÀO TRANG" userId="361a03a9eef70802" providerId="LiveId" clId="{67B38E1A-7AE8-4165-B04B-7C3DC36CBB7C}" dt="2025-03-27T00:29:10.236" v="81316"/>
          <ac:spMkLst>
            <pc:docMk/>
            <pc:sldMasterMk cId="2058109635" sldId="2147483765"/>
            <ac:spMk id="156" creationId="{2C37ED95-04FB-0B1B-FB12-5EDCF817271B}"/>
          </ac:spMkLst>
        </pc:spChg>
        <pc:spChg chg="add del mod ord modVis">
          <ac:chgData name="ĐÀO TRANG" userId="361a03a9eef70802" providerId="LiveId" clId="{67B38E1A-7AE8-4165-B04B-7C3DC36CBB7C}" dt="2025-03-27T00:29:25.317" v="81675"/>
          <ac:spMkLst>
            <pc:docMk/>
            <pc:sldMasterMk cId="2058109635" sldId="2147483765"/>
            <ac:spMk id="157" creationId="{0B67A3C6-3465-EA77-FD47-6ACC09003789}"/>
          </ac:spMkLst>
        </pc:spChg>
        <pc:spChg chg="add del mod ord modVis">
          <ac:chgData name="ĐÀO TRANG" userId="361a03a9eef70802" providerId="LiveId" clId="{67B38E1A-7AE8-4165-B04B-7C3DC36CBB7C}" dt="2025-03-27T00:29:38.939" v="82005"/>
          <ac:spMkLst>
            <pc:docMk/>
            <pc:sldMasterMk cId="2058109635" sldId="2147483765"/>
            <ac:spMk id="158" creationId="{DBF061BF-63A6-31FE-4EB1-BD90E9949F93}"/>
          </ac:spMkLst>
        </pc:spChg>
        <pc:spChg chg="add del mod ord modVis">
          <ac:chgData name="ĐÀO TRANG" userId="361a03a9eef70802" providerId="LiveId" clId="{67B38E1A-7AE8-4165-B04B-7C3DC36CBB7C}" dt="2025-03-27T00:29:51.663" v="82318"/>
          <ac:spMkLst>
            <pc:docMk/>
            <pc:sldMasterMk cId="2058109635" sldId="2147483765"/>
            <ac:spMk id="159" creationId="{05F46176-0607-8908-0A73-4405A19A1BCC}"/>
          </ac:spMkLst>
        </pc:spChg>
        <pc:spChg chg="add del mod ord modVis">
          <ac:chgData name="ĐÀO TRANG" userId="361a03a9eef70802" providerId="LiveId" clId="{67B38E1A-7AE8-4165-B04B-7C3DC36CBB7C}" dt="2025-03-27T00:33:40.211" v="82628"/>
          <ac:spMkLst>
            <pc:docMk/>
            <pc:sldMasterMk cId="2058109635" sldId="2147483765"/>
            <ac:spMk id="160" creationId="{267B0BB3-891D-753E-3C2E-5C6476A3BB38}"/>
          </ac:spMkLst>
        </pc:spChg>
        <pc:spChg chg="add del mod ord modVis">
          <ac:chgData name="ĐÀO TRANG" userId="361a03a9eef70802" providerId="LiveId" clId="{67B38E1A-7AE8-4165-B04B-7C3DC36CBB7C}" dt="2025-03-27T00:33:55.296" v="82946"/>
          <ac:spMkLst>
            <pc:docMk/>
            <pc:sldMasterMk cId="2058109635" sldId="2147483765"/>
            <ac:spMk id="161" creationId="{B379BE44-A61A-D052-EFBA-1C92C7DC29C5}"/>
          </ac:spMkLst>
        </pc:spChg>
        <pc:spChg chg="add del mod ord modVis">
          <ac:chgData name="ĐÀO TRANG" userId="361a03a9eef70802" providerId="LiveId" clId="{67B38E1A-7AE8-4165-B04B-7C3DC36CBB7C}" dt="2025-03-27T00:34:08.935" v="83259"/>
          <ac:spMkLst>
            <pc:docMk/>
            <pc:sldMasterMk cId="2058109635" sldId="2147483765"/>
            <ac:spMk id="162" creationId="{8F139928-2603-8573-D556-D6EFCC4FE8EE}"/>
          </ac:spMkLst>
        </pc:spChg>
        <pc:spChg chg="add del mod ord modVis">
          <ac:chgData name="ĐÀO TRANG" userId="361a03a9eef70802" providerId="LiveId" clId="{67B38E1A-7AE8-4165-B04B-7C3DC36CBB7C}" dt="2025-03-27T00:37:29.348" v="83570"/>
          <ac:spMkLst>
            <pc:docMk/>
            <pc:sldMasterMk cId="2058109635" sldId="2147483765"/>
            <ac:spMk id="163" creationId="{7E305156-8E12-8A10-B0AD-9608BEC63AD3}"/>
          </ac:spMkLst>
        </pc:spChg>
        <pc:spChg chg="add del mod ord modVis">
          <ac:chgData name="ĐÀO TRANG" userId="361a03a9eef70802" providerId="LiveId" clId="{67B38E1A-7AE8-4165-B04B-7C3DC36CBB7C}" dt="2025-03-27T00:44:52.281" v="83885"/>
          <ac:spMkLst>
            <pc:docMk/>
            <pc:sldMasterMk cId="2058109635" sldId="2147483765"/>
            <ac:spMk id="164" creationId="{DA90DEA3-48FC-08D7-1EE0-110B883D1D81}"/>
          </ac:spMkLst>
        </pc:spChg>
        <pc:spChg chg="add del mod ord modVis">
          <ac:chgData name="ĐÀO TRANG" userId="361a03a9eef70802" providerId="LiveId" clId="{67B38E1A-7AE8-4165-B04B-7C3DC36CBB7C}" dt="2025-03-27T00:45:07.363" v="84198"/>
          <ac:spMkLst>
            <pc:docMk/>
            <pc:sldMasterMk cId="2058109635" sldId="2147483765"/>
            <ac:spMk id="165" creationId="{37F4DCBF-85CC-A90D-ADC9-EB821905B82B}"/>
          </ac:spMkLst>
        </pc:spChg>
        <pc:spChg chg="add del mod ord modVis">
          <ac:chgData name="ĐÀO TRANG" userId="361a03a9eef70802" providerId="LiveId" clId="{67B38E1A-7AE8-4165-B04B-7C3DC36CBB7C}" dt="2025-03-27T00:45:57.840" v="84509"/>
          <ac:spMkLst>
            <pc:docMk/>
            <pc:sldMasterMk cId="2058109635" sldId="2147483765"/>
            <ac:spMk id="166" creationId="{660C464C-1EEA-04CF-7AC4-C4661E78514C}"/>
          </ac:spMkLst>
        </pc:spChg>
        <pc:spChg chg="add del mod ord modVis">
          <ac:chgData name="ĐÀO TRANG" userId="361a03a9eef70802" providerId="LiveId" clId="{67B38E1A-7AE8-4165-B04B-7C3DC36CBB7C}" dt="2025-03-27T00:46:33.504" v="84820"/>
          <ac:spMkLst>
            <pc:docMk/>
            <pc:sldMasterMk cId="2058109635" sldId="2147483765"/>
            <ac:spMk id="167" creationId="{3DCE74EB-7D37-BD1D-06EB-3C25FBA39665}"/>
          </ac:spMkLst>
        </pc:spChg>
        <pc:spChg chg="add del mod ord modVis">
          <ac:chgData name="ĐÀO TRANG" userId="361a03a9eef70802" providerId="LiveId" clId="{67B38E1A-7AE8-4165-B04B-7C3DC36CBB7C}" dt="2025-03-27T00:47:56.028" v="85133"/>
          <ac:spMkLst>
            <pc:docMk/>
            <pc:sldMasterMk cId="2058109635" sldId="2147483765"/>
            <ac:spMk id="168" creationId="{688B5523-9989-F685-2F37-2FD6D693F94F}"/>
          </ac:spMkLst>
        </pc:spChg>
        <pc:spChg chg="add del mod ord modVis">
          <ac:chgData name="ĐÀO TRANG" userId="361a03a9eef70802" providerId="LiveId" clId="{67B38E1A-7AE8-4165-B04B-7C3DC36CBB7C}" dt="2025-03-27T00:48:39.285" v="85446"/>
          <ac:spMkLst>
            <pc:docMk/>
            <pc:sldMasterMk cId="2058109635" sldId="2147483765"/>
            <ac:spMk id="169" creationId="{F01A0984-B58E-2303-2F8A-1BA602922C73}"/>
          </ac:spMkLst>
        </pc:spChg>
        <pc:spChg chg="add del mod ord modVis">
          <ac:chgData name="ĐÀO TRANG" userId="361a03a9eef70802" providerId="LiveId" clId="{67B38E1A-7AE8-4165-B04B-7C3DC36CBB7C}" dt="2025-03-27T00:50:17.732" v="85760"/>
          <ac:spMkLst>
            <pc:docMk/>
            <pc:sldMasterMk cId="2058109635" sldId="2147483765"/>
            <ac:spMk id="170" creationId="{F2032054-2602-D78D-6EA8-2127BCE11A80}"/>
          </ac:spMkLst>
        </pc:spChg>
        <pc:spChg chg="add del mod ord modVis">
          <ac:chgData name="ĐÀO TRANG" userId="361a03a9eef70802" providerId="LiveId" clId="{67B38E1A-7AE8-4165-B04B-7C3DC36CBB7C}" dt="2025-03-27T00:50:31.437" v="86072"/>
          <ac:spMkLst>
            <pc:docMk/>
            <pc:sldMasterMk cId="2058109635" sldId="2147483765"/>
            <ac:spMk id="171" creationId="{24EC9EBC-4BFF-F44F-CD50-C3D64DEDD231}"/>
          </ac:spMkLst>
        </pc:spChg>
        <pc:spChg chg="add del mod ord modVis">
          <ac:chgData name="ĐÀO TRANG" userId="361a03a9eef70802" providerId="LiveId" clId="{67B38E1A-7AE8-4165-B04B-7C3DC36CBB7C}" dt="2025-03-27T00:50:45.155" v="86384"/>
          <ac:spMkLst>
            <pc:docMk/>
            <pc:sldMasterMk cId="2058109635" sldId="2147483765"/>
            <ac:spMk id="172" creationId="{45C4AAB3-7D9C-D784-E535-B8D55F49F31A}"/>
          </ac:spMkLst>
        </pc:spChg>
        <pc:spChg chg="add del mod ord modVis">
          <ac:chgData name="ĐÀO TRANG" userId="361a03a9eef70802" providerId="LiveId" clId="{67B38E1A-7AE8-4165-B04B-7C3DC36CBB7C}" dt="2025-03-27T00:50:58.703" v="86720"/>
          <ac:spMkLst>
            <pc:docMk/>
            <pc:sldMasterMk cId="2058109635" sldId="2147483765"/>
            <ac:spMk id="173" creationId="{23859926-F6F8-228A-6475-8D8983FD60CE}"/>
          </ac:spMkLst>
        </pc:spChg>
        <pc:spChg chg="add del mod ord modVis">
          <ac:chgData name="ĐÀO TRANG" userId="361a03a9eef70802" providerId="LiveId" clId="{67B38E1A-7AE8-4165-B04B-7C3DC36CBB7C}" dt="2025-03-27T00:51:12.201" v="87044"/>
          <ac:spMkLst>
            <pc:docMk/>
            <pc:sldMasterMk cId="2058109635" sldId="2147483765"/>
            <ac:spMk id="174" creationId="{1E11E85D-0085-55B0-C7DF-9B90E2A33A5A}"/>
          </ac:spMkLst>
        </pc:spChg>
        <pc:spChg chg="add del mod ord modVis">
          <ac:chgData name="ĐÀO TRANG" userId="361a03a9eef70802" providerId="LiveId" clId="{67B38E1A-7AE8-4165-B04B-7C3DC36CBB7C}" dt="2025-03-27T00:51:39.981" v="87369"/>
          <ac:spMkLst>
            <pc:docMk/>
            <pc:sldMasterMk cId="2058109635" sldId="2147483765"/>
            <ac:spMk id="175" creationId="{630EF52F-5F5A-0593-EB17-70DE6028C1ED}"/>
          </ac:spMkLst>
        </pc:spChg>
        <pc:spChg chg="add del mod ord modVis">
          <ac:chgData name="ĐÀO TRANG" userId="361a03a9eef70802" providerId="LiveId" clId="{67B38E1A-7AE8-4165-B04B-7C3DC36CBB7C}" dt="2025-03-27T00:51:53.434" v="87684"/>
          <ac:spMkLst>
            <pc:docMk/>
            <pc:sldMasterMk cId="2058109635" sldId="2147483765"/>
            <ac:spMk id="176" creationId="{8A9D9D30-7FAC-AA80-4E02-7858E05FA596}"/>
          </ac:spMkLst>
        </pc:spChg>
        <pc:spChg chg="add del mod ord modVis">
          <ac:chgData name="ĐÀO TRANG" userId="361a03a9eef70802" providerId="LiveId" clId="{67B38E1A-7AE8-4165-B04B-7C3DC36CBB7C}" dt="2025-03-27T00:52:07.077" v="87995"/>
          <ac:spMkLst>
            <pc:docMk/>
            <pc:sldMasterMk cId="2058109635" sldId="2147483765"/>
            <ac:spMk id="177" creationId="{0A0614A4-CE0A-E4B3-1567-F793ED27A650}"/>
          </ac:spMkLst>
        </pc:spChg>
        <pc:spChg chg="add del mod ord modVis">
          <ac:chgData name="ĐÀO TRANG" userId="361a03a9eef70802" providerId="LiveId" clId="{67B38E1A-7AE8-4165-B04B-7C3DC36CBB7C}" dt="2025-03-27T00:52:20.646" v="88307"/>
          <ac:spMkLst>
            <pc:docMk/>
            <pc:sldMasterMk cId="2058109635" sldId="2147483765"/>
            <ac:spMk id="178" creationId="{D565218E-3303-3114-290F-9316D00B1631}"/>
          </ac:spMkLst>
        </pc:spChg>
        <pc:spChg chg="add del mod ord modVis">
          <ac:chgData name="ĐÀO TRANG" userId="361a03a9eef70802" providerId="LiveId" clId="{67B38E1A-7AE8-4165-B04B-7C3DC36CBB7C}" dt="2025-03-27T00:53:06.311" v="88636"/>
          <ac:spMkLst>
            <pc:docMk/>
            <pc:sldMasterMk cId="2058109635" sldId="2147483765"/>
            <ac:spMk id="179" creationId="{AF43D3CB-1B66-37A8-1DEB-1FFE35F3AF6E}"/>
          </ac:spMkLst>
        </pc:spChg>
        <pc:spChg chg="add del mod ord modVis">
          <ac:chgData name="ĐÀO TRANG" userId="361a03a9eef70802" providerId="LiveId" clId="{67B38E1A-7AE8-4165-B04B-7C3DC36CBB7C}" dt="2025-03-27T00:53:19.826" v="88956"/>
          <ac:spMkLst>
            <pc:docMk/>
            <pc:sldMasterMk cId="2058109635" sldId="2147483765"/>
            <ac:spMk id="180" creationId="{A9D20FA9-283A-B27C-DF43-21497B3905D0}"/>
          </ac:spMkLst>
        </pc:spChg>
        <pc:spChg chg="add del mod ord modVis">
          <ac:chgData name="ĐÀO TRANG" userId="361a03a9eef70802" providerId="LiveId" clId="{67B38E1A-7AE8-4165-B04B-7C3DC36CBB7C}" dt="2025-03-27T00:53:33.243" v="89301"/>
          <ac:spMkLst>
            <pc:docMk/>
            <pc:sldMasterMk cId="2058109635" sldId="2147483765"/>
            <ac:spMk id="181" creationId="{C128A379-E25A-C7C4-EDB6-1D9FD20B0EF6}"/>
          </ac:spMkLst>
        </pc:spChg>
        <pc:spChg chg="add del mod ord modVis">
          <ac:chgData name="ĐÀO TRANG" userId="361a03a9eef70802" providerId="LiveId" clId="{67B38E1A-7AE8-4165-B04B-7C3DC36CBB7C}" dt="2025-03-27T00:53:46.747" v="89644"/>
          <ac:spMkLst>
            <pc:docMk/>
            <pc:sldMasterMk cId="2058109635" sldId="2147483765"/>
            <ac:spMk id="182" creationId="{6323B5A8-EC21-26F0-642A-8F8CA0803C79}"/>
          </ac:spMkLst>
        </pc:spChg>
        <pc:spChg chg="add del mod ord modVis">
          <ac:chgData name="ĐÀO TRANG" userId="361a03a9eef70802" providerId="LiveId" clId="{67B38E1A-7AE8-4165-B04B-7C3DC36CBB7C}" dt="2025-03-27T00:54:12.298" v="90443"/>
          <ac:spMkLst>
            <pc:docMk/>
            <pc:sldMasterMk cId="2058109635" sldId="2147483765"/>
            <ac:spMk id="183" creationId="{5F655DE8-043D-F601-36FA-CF6A2454D830}"/>
          </ac:spMkLst>
        </pc:spChg>
        <pc:spChg chg="add mod ord">
          <ac:chgData name="ĐÀO TRANG" userId="361a03a9eef70802" providerId="LiveId" clId="{67B38E1A-7AE8-4165-B04B-7C3DC36CBB7C}" dt="2025-03-27T00:54:01.762" v="90366"/>
          <ac:spMkLst>
            <pc:docMk/>
            <pc:sldMasterMk cId="2058109635" sldId="2147483765"/>
            <ac:spMk id="184" creationId="{37B12716-D046-8E02-6E58-A275320A829A}"/>
          </ac:spMkLst>
        </pc:spChg>
        <pc:spChg chg="add del mod ord modVis">
          <ac:chgData name="ĐÀO TRANG" userId="361a03a9eef70802" providerId="LiveId" clId="{67B38E1A-7AE8-4165-B04B-7C3DC36CBB7C}" dt="2025-03-27T00:55:35.852" v="90759"/>
          <ac:spMkLst>
            <pc:docMk/>
            <pc:sldMasterMk cId="2058109635" sldId="2147483765"/>
            <ac:spMk id="185" creationId="{A2E33373-7538-7AEE-2E7F-11C1BE6CD170}"/>
          </ac:spMkLst>
        </pc:spChg>
        <pc:spChg chg="add del mod ord modVis">
          <ac:chgData name="ĐÀO TRANG" userId="361a03a9eef70802" providerId="LiveId" clId="{67B38E1A-7AE8-4165-B04B-7C3DC36CBB7C}" dt="2025-03-27T00:55:49.531" v="91090"/>
          <ac:spMkLst>
            <pc:docMk/>
            <pc:sldMasterMk cId="2058109635" sldId="2147483765"/>
            <ac:spMk id="186" creationId="{C9CC36B9-8843-3326-8DB2-145C797676A3}"/>
          </ac:spMkLst>
        </pc:spChg>
        <pc:spChg chg="add del mod ord modVis">
          <ac:chgData name="ĐÀO TRANG" userId="361a03a9eef70802" providerId="LiveId" clId="{67B38E1A-7AE8-4165-B04B-7C3DC36CBB7C}" dt="2025-03-27T00:56:03.186" v="91402"/>
          <ac:spMkLst>
            <pc:docMk/>
            <pc:sldMasterMk cId="2058109635" sldId="2147483765"/>
            <ac:spMk id="187" creationId="{62C713F9-5EF5-FD98-F968-09F02D9C6730}"/>
          </ac:spMkLst>
        </pc:spChg>
        <pc:spChg chg="add del mod ord modVis">
          <ac:chgData name="ĐÀO TRANG" userId="361a03a9eef70802" providerId="LiveId" clId="{67B38E1A-7AE8-4165-B04B-7C3DC36CBB7C}" dt="2025-03-27T00:56:16.950" v="91714"/>
          <ac:spMkLst>
            <pc:docMk/>
            <pc:sldMasterMk cId="2058109635" sldId="2147483765"/>
            <ac:spMk id="188" creationId="{76F07C72-FFB4-1D90-B0BE-D28DD1D60E38}"/>
          </ac:spMkLst>
        </pc:spChg>
        <pc:spChg chg="add del mod ord modVis">
          <ac:chgData name="ĐÀO TRANG" userId="361a03a9eef70802" providerId="LiveId" clId="{67B38E1A-7AE8-4165-B04B-7C3DC36CBB7C}" dt="2025-03-27T00:56:30.332" v="92025"/>
          <ac:spMkLst>
            <pc:docMk/>
            <pc:sldMasterMk cId="2058109635" sldId="2147483765"/>
            <ac:spMk id="189" creationId="{94CDA070-9E37-CDE3-649F-551D9AE85ABB}"/>
          </ac:spMkLst>
        </pc:spChg>
        <pc:spChg chg="add del mod ord modVis">
          <ac:chgData name="ĐÀO TRANG" userId="361a03a9eef70802" providerId="LiveId" clId="{67B38E1A-7AE8-4165-B04B-7C3DC36CBB7C}" dt="2025-03-27T00:56:43.899" v="92336"/>
          <ac:spMkLst>
            <pc:docMk/>
            <pc:sldMasterMk cId="2058109635" sldId="2147483765"/>
            <ac:spMk id="190" creationId="{D388064B-38B0-2D56-72AE-1CE5E50C8A4E}"/>
          </ac:spMkLst>
        </pc:spChg>
        <pc:spChg chg="add del mod ord modVis">
          <ac:chgData name="ĐÀO TRANG" userId="361a03a9eef70802" providerId="LiveId" clId="{67B38E1A-7AE8-4165-B04B-7C3DC36CBB7C}" dt="2025-03-27T00:57:10.663" v="92665"/>
          <ac:spMkLst>
            <pc:docMk/>
            <pc:sldMasterMk cId="2058109635" sldId="2147483765"/>
            <ac:spMk id="191" creationId="{01A2E36B-204C-967E-9824-990D866219E1}"/>
          </ac:spMkLst>
        </pc:spChg>
        <pc:spChg chg="add del mod ord modVis">
          <ac:chgData name="ĐÀO TRANG" userId="361a03a9eef70802" providerId="LiveId" clId="{67B38E1A-7AE8-4165-B04B-7C3DC36CBB7C}" dt="2025-03-27T00:57:37.611" v="92979"/>
          <ac:spMkLst>
            <pc:docMk/>
            <pc:sldMasterMk cId="2058109635" sldId="2147483765"/>
            <ac:spMk id="192" creationId="{A26FBCAA-2F6D-BF41-15F9-7E5F2DD6EB87}"/>
          </ac:spMkLst>
        </pc:spChg>
        <pc:spChg chg="add del mod ord modVis">
          <ac:chgData name="ĐÀO TRANG" userId="361a03a9eef70802" providerId="LiveId" clId="{67B38E1A-7AE8-4165-B04B-7C3DC36CBB7C}" dt="2025-03-27T00:57:51.332" v="93344"/>
          <ac:spMkLst>
            <pc:docMk/>
            <pc:sldMasterMk cId="2058109635" sldId="2147483765"/>
            <ac:spMk id="193" creationId="{5B7E993A-B9DB-69EE-0850-864DC385A407}"/>
          </ac:spMkLst>
        </pc:spChg>
        <pc:spChg chg="add del mod ord modVis">
          <ac:chgData name="ĐÀO TRANG" userId="361a03a9eef70802" providerId="LiveId" clId="{67B38E1A-7AE8-4165-B04B-7C3DC36CBB7C}" dt="2025-03-27T00:58:05.048" v="93715"/>
          <ac:spMkLst>
            <pc:docMk/>
            <pc:sldMasterMk cId="2058109635" sldId="2147483765"/>
            <ac:spMk id="194" creationId="{015BAFE2-EB9D-BD6B-E894-C57F03D4B0E2}"/>
          </ac:spMkLst>
        </pc:spChg>
        <pc:spChg chg="add del mod ord modVis">
          <ac:chgData name="ĐÀO TRANG" userId="361a03a9eef70802" providerId="LiveId" clId="{67B38E1A-7AE8-4165-B04B-7C3DC36CBB7C}" dt="2025-03-27T00:58:18.707" v="94078"/>
          <ac:spMkLst>
            <pc:docMk/>
            <pc:sldMasterMk cId="2058109635" sldId="2147483765"/>
            <ac:spMk id="195" creationId="{9E408704-C523-BBB3-DF07-A7B122D55462}"/>
          </ac:spMkLst>
        </pc:spChg>
        <pc:spChg chg="add del mod ord modVis">
          <ac:chgData name="ĐÀO TRANG" userId="361a03a9eef70802" providerId="LiveId" clId="{67B38E1A-7AE8-4165-B04B-7C3DC36CBB7C}" dt="2025-03-27T00:58:32.308" v="94429"/>
          <ac:spMkLst>
            <pc:docMk/>
            <pc:sldMasterMk cId="2058109635" sldId="2147483765"/>
            <ac:spMk id="196" creationId="{DDF0C59C-A69C-AAF3-6D07-DA942955FC37}"/>
          </ac:spMkLst>
        </pc:spChg>
        <pc:spChg chg="add del mod ord modVis">
          <ac:chgData name="ĐÀO TRANG" userId="361a03a9eef70802" providerId="LiveId" clId="{67B38E1A-7AE8-4165-B04B-7C3DC36CBB7C}" dt="2025-03-27T00:58:46.167" v="94769"/>
          <ac:spMkLst>
            <pc:docMk/>
            <pc:sldMasterMk cId="2058109635" sldId="2147483765"/>
            <ac:spMk id="197" creationId="{10E7AC0C-EA4C-F4A6-21A7-7CF7A28638A4}"/>
          </ac:spMkLst>
        </pc:spChg>
        <pc:spChg chg="add del mod ord modVis">
          <ac:chgData name="ĐÀO TRANG" userId="361a03a9eef70802" providerId="LiveId" clId="{67B38E1A-7AE8-4165-B04B-7C3DC36CBB7C}" dt="2025-03-27T00:58:59.980" v="95080"/>
          <ac:spMkLst>
            <pc:docMk/>
            <pc:sldMasterMk cId="2058109635" sldId="2147483765"/>
            <ac:spMk id="198" creationId="{9B4A11C4-0DAE-FDB3-E68B-5304C01D168E}"/>
          </ac:spMkLst>
        </pc:spChg>
        <pc:spChg chg="add del mod ord modVis">
          <ac:chgData name="ĐÀO TRANG" userId="361a03a9eef70802" providerId="LiveId" clId="{67B38E1A-7AE8-4165-B04B-7C3DC36CBB7C}" dt="2025-03-27T00:59:37.198" v="95399"/>
          <ac:spMkLst>
            <pc:docMk/>
            <pc:sldMasterMk cId="2058109635" sldId="2147483765"/>
            <ac:spMk id="199" creationId="{BCA527BB-F81E-1E60-05E2-97DEC72542CE}"/>
          </ac:spMkLst>
        </pc:spChg>
        <pc:spChg chg="add del mod ord modVis">
          <ac:chgData name="ĐÀO TRANG" userId="361a03a9eef70802" providerId="LiveId" clId="{67B38E1A-7AE8-4165-B04B-7C3DC36CBB7C}" dt="2025-03-27T01:00:10.160" v="95743"/>
          <ac:spMkLst>
            <pc:docMk/>
            <pc:sldMasterMk cId="2058109635" sldId="2147483765"/>
            <ac:spMk id="200" creationId="{DFF24236-8D16-6EB9-3237-73BE64C33280}"/>
          </ac:spMkLst>
        </pc:spChg>
        <pc:spChg chg="add del mod ord modVis">
          <ac:chgData name="ĐÀO TRANG" userId="361a03a9eef70802" providerId="LiveId" clId="{67B38E1A-7AE8-4165-B04B-7C3DC36CBB7C}" dt="2025-03-27T01:00:23.934" v="96066"/>
          <ac:spMkLst>
            <pc:docMk/>
            <pc:sldMasterMk cId="2058109635" sldId="2147483765"/>
            <ac:spMk id="201" creationId="{C82CD1C9-FDA0-008A-9413-45787AF5BF38}"/>
          </ac:spMkLst>
        </pc:spChg>
        <pc:spChg chg="add del mod ord modVis">
          <ac:chgData name="ĐÀO TRANG" userId="361a03a9eef70802" providerId="LiveId" clId="{67B38E1A-7AE8-4165-B04B-7C3DC36CBB7C}" dt="2025-03-27T01:00:37.741" v="96377"/>
          <ac:spMkLst>
            <pc:docMk/>
            <pc:sldMasterMk cId="2058109635" sldId="2147483765"/>
            <ac:spMk id="202" creationId="{701E84BC-9353-417E-9118-20F30E432F40}"/>
          </ac:spMkLst>
        </pc:spChg>
        <pc:spChg chg="add del mod ord modVis">
          <ac:chgData name="ĐÀO TRANG" userId="361a03a9eef70802" providerId="LiveId" clId="{67B38E1A-7AE8-4165-B04B-7C3DC36CBB7C}" dt="2025-03-27T01:00:51.500" v="96689"/>
          <ac:spMkLst>
            <pc:docMk/>
            <pc:sldMasterMk cId="2058109635" sldId="2147483765"/>
            <ac:spMk id="203" creationId="{B3714664-2648-1A68-8852-DDADB2F05AB4}"/>
          </ac:spMkLst>
        </pc:spChg>
        <pc:spChg chg="add del mod ord modVis">
          <ac:chgData name="ĐÀO TRANG" userId="361a03a9eef70802" providerId="LiveId" clId="{67B38E1A-7AE8-4165-B04B-7C3DC36CBB7C}" dt="2025-03-27T01:02:35.739" v="97014"/>
          <ac:spMkLst>
            <pc:docMk/>
            <pc:sldMasterMk cId="2058109635" sldId="2147483765"/>
            <ac:spMk id="204" creationId="{A0CA0B46-C9F2-CE38-A584-4475721987FE}"/>
          </ac:spMkLst>
        </pc:spChg>
        <pc:spChg chg="add del mod ord modVis">
          <ac:chgData name="ĐÀO TRANG" userId="361a03a9eef70802" providerId="LiveId" clId="{67B38E1A-7AE8-4165-B04B-7C3DC36CBB7C}" dt="2025-03-27T01:03:49.879" v="97325"/>
          <ac:spMkLst>
            <pc:docMk/>
            <pc:sldMasterMk cId="2058109635" sldId="2147483765"/>
            <ac:spMk id="205" creationId="{B8588BAF-CAA7-0E01-D49A-CDF59E8A2F29}"/>
          </ac:spMkLst>
        </pc:spChg>
        <pc:spChg chg="add del mod ord modVis">
          <ac:chgData name="ĐÀO TRANG" userId="361a03a9eef70802" providerId="LiveId" clId="{67B38E1A-7AE8-4165-B04B-7C3DC36CBB7C}" dt="2025-03-27T01:04:19.135" v="97641"/>
          <ac:spMkLst>
            <pc:docMk/>
            <pc:sldMasterMk cId="2058109635" sldId="2147483765"/>
            <ac:spMk id="206" creationId="{9D477777-6EC0-DB5C-E4B2-BA815A56EE27}"/>
          </ac:spMkLst>
        </pc:spChg>
        <pc:spChg chg="add del mod ord modVis">
          <ac:chgData name="ĐÀO TRANG" userId="361a03a9eef70802" providerId="LiveId" clId="{67B38E1A-7AE8-4165-B04B-7C3DC36CBB7C}" dt="2025-03-27T01:04:33.124" v="97954"/>
          <ac:spMkLst>
            <pc:docMk/>
            <pc:sldMasterMk cId="2058109635" sldId="2147483765"/>
            <ac:spMk id="207" creationId="{A3017877-0ABE-01FC-D8BC-9B10B2289B75}"/>
          </ac:spMkLst>
        </pc:spChg>
        <pc:spChg chg="add del mod ord modVis">
          <ac:chgData name="ĐÀO TRANG" userId="361a03a9eef70802" providerId="LiveId" clId="{67B38E1A-7AE8-4165-B04B-7C3DC36CBB7C}" dt="2025-03-27T01:06:36.438" v="98276"/>
          <ac:spMkLst>
            <pc:docMk/>
            <pc:sldMasterMk cId="2058109635" sldId="2147483765"/>
            <ac:spMk id="208" creationId="{1B88949B-ECF6-A9B1-A5EE-100C7324B584}"/>
          </ac:spMkLst>
        </pc:spChg>
        <pc:spChg chg="add del mod ord modVis">
          <ac:chgData name="ĐÀO TRANG" userId="361a03a9eef70802" providerId="LiveId" clId="{67B38E1A-7AE8-4165-B04B-7C3DC36CBB7C}" dt="2025-03-27T01:06:51.315" v="98586"/>
          <ac:spMkLst>
            <pc:docMk/>
            <pc:sldMasterMk cId="2058109635" sldId="2147483765"/>
            <ac:spMk id="209" creationId="{7CF5D863-9C40-134F-A4F2-12C9CC880CBE}"/>
          </ac:spMkLst>
        </pc:spChg>
        <pc:spChg chg="add del mod ord modVis">
          <ac:chgData name="ĐÀO TRANG" userId="361a03a9eef70802" providerId="LiveId" clId="{67B38E1A-7AE8-4165-B04B-7C3DC36CBB7C}" dt="2025-03-27T01:07:05.456" v="98946"/>
          <ac:spMkLst>
            <pc:docMk/>
            <pc:sldMasterMk cId="2058109635" sldId="2147483765"/>
            <ac:spMk id="210" creationId="{0BCF4ECD-7572-4975-1BBC-12370BC64525}"/>
          </ac:spMkLst>
        </pc:spChg>
        <pc:spChg chg="add del mod ord modVis">
          <ac:chgData name="ĐÀO TRANG" userId="361a03a9eef70802" providerId="LiveId" clId="{67B38E1A-7AE8-4165-B04B-7C3DC36CBB7C}" dt="2025-03-27T01:07:19.533" v="99265"/>
          <ac:spMkLst>
            <pc:docMk/>
            <pc:sldMasterMk cId="2058109635" sldId="2147483765"/>
            <ac:spMk id="211" creationId="{26A30637-F9E9-A25F-5A2D-771835A65295}"/>
          </ac:spMkLst>
        </pc:spChg>
        <pc:spChg chg="add del mod ord modVis">
          <ac:chgData name="ĐÀO TRANG" userId="361a03a9eef70802" providerId="LiveId" clId="{67B38E1A-7AE8-4165-B04B-7C3DC36CBB7C}" dt="2025-03-27T01:07:31.927" v="99576"/>
          <ac:spMkLst>
            <pc:docMk/>
            <pc:sldMasterMk cId="2058109635" sldId="2147483765"/>
            <ac:spMk id="212" creationId="{C775DB1B-59AD-E298-7C3A-C45B8A55396A}"/>
          </ac:spMkLst>
        </pc:spChg>
        <pc:spChg chg="add del mod ord modVis">
          <ac:chgData name="ĐÀO TRANG" userId="361a03a9eef70802" providerId="LiveId" clId="{67B38E1A-7AE8-4165-B04B-7C3DC36CBB7C}" dt="2025-03-27T01:07:45.879" v="99888"/>
          <ac:spMkLst>
            <pc:docMk/>
            <pc:sldMasterMk cId="2058109635" sldId="2147483765"/>
            <ac:spMk id="213" creationId="{BE28CA21-80F9-B7CF-533F-A2146909D62F}"/>
          </ac:spMkLst>
        </pc:spChg>
        <pc:spChg chg="add del mod ord modVis">
          <ac:chgData name="ĐÀO TRANG" userId="361a03a9eef70802" providerId="LiveId" clId="{67B38E1A-7AE8-4165-B04B-7C3DC36CBB7C}" dt="2025-03-27T01:07:59.876" v="100202"/>
          <ac:spMkLst>
            <pc:docMk/>
            <pc:sldMasterMk cId="2058109635" sldId="2147483765"/>
            <ac:spMk id="214" creationId="{86991D36-AFFF-0CCA-B343-8CEEF50E07B9}"/>
          </ac:spMkLst>
        </pc:spChg>
        <pc:spChg chg="add del mod ord modVis">
          <ac:chgData name="ĐÀO TRANG" userId="361a03a9eef70802" providerId="LiveId" clId="{67B38E1A-7AE8-4165-B04B-7C3DC36CBB7C}" dt="2025-03-27T01:08:13.821" v="100513"/>
          <ac:spMkLst>
            <pc:docMk/>
            <pc:sldMasterMk cId="2058109635" sldId="2147483765"/>
            <ac:spMk id="215" creationId="{428E261A-5226-E8CE-E879-04CAD8D7AC08}"/>
          </ac:spMkLst>
        </pc:spChg>
        <pc:spChg chg="add del mod ord modVis">
          <ac:chgData name="ĐÀO TRANG" userId="361a03a9eef70802" providerId="LiveId" clId="{67B38E1A-7AE8-4165-B04B-7C3DC36CBB7C}" dt="2025-03-27T01:08:27.700" v="100825"/>
          <ac:spMkLst>
            <pc:docMk/>
            <pc:sldMasterMk cId="2058109635" sldId="2147483765"/>
            <ac:spMk id="216" creationId="{536A2CE0-5C7A-7979-33FB-158721A17267}"/>
          </ac:spMkLst>
        </pc:spChg>
        <pc:spChg chg="add del mod ord modVis">
          <ac:chgData name="ĐÀO TRANG" userId="361a03a9eef70802" providerId="LiveId" clId="{67B38E1A-7AE8-4165-B04B-7C3DC36CBB7C}" dt="2025-03-27T01:08:38.703" v="101136"/>
          <ac:spMkLst>
            <pc:docMk/>
            <pc:sldMasterMk cId="2058109635" sldId="2147483765"/>
            <ac:spMk id="217" creationId="{E7FA223C-444F-F769-F551-AA13B5675634}"/>
          </ac:spMkLst>
        </pc:spChg>
        <pc:spChg chg="add del mod ord modVis">
          <ac:chgData name="ĐÀO TRANG" userId="361a03a9eef70802" providerId="LiveId" clId="{67B38E1A-7AE8-4165-B04B-7C3DC36CBB7C}" dt="2025-03-27T01:08:52.740" v="101447"/>
          <ac:spMkLst>
            <pc:docMk/>
            <pc:sldMasterMk cId="2058109635" sldId="2147483765"/>
            <ac:spMk id="218" creationId="{DA77B544-800E-C789-A43C-B18DDF8A8456}"/>
          </ac:spMkLst>
        </pc:spChg>
        <pc:spChg chg="add del mod ord modVis">
          <ac:chgData name="ĐÀO TRANG" userId="361a03a9eef70802" providerId="LiveId" clId="{67B38E1A-7AE8-4165-B04B-7C3DC36CBB7C}" dt="2025-03-27T01:09:06.911" v="101758"/>
          <ac:spMkLst>
            <pc:docMk/>
            <pc:sldMasterMk cId="2058109635" sldId="2147483765"/>
            <ac:spMk id="219" creationId="{AD4B0B4E-7BF9-C96A-2F94-3FCC00CDF81A}"/>
          </ac:spMkLst>
        </pc:spChg>
        <pc:spChg chg="add del mod ord modVis">
          <ac:chgData name="ĐÀO TRANG" userId="361a03a9eef70802" providerId="LiveId" clId="{67B38E1A-7AE8-4165-B04B-7C3DC36CBB7C}" dt="2025-03-27T01:09:47.616" v="102071"/>
          <ac:spMkLst>
            <pc:docMk/>
            <pc:sldMasterMk cId="2058109635" sldId="2147483765"/>
            <ac:spMk id="220" creationId="{441BF7B0-A1B6-902B-B1D0-2B02ADEF5128}"/>
          </ac:spMkLst>
        </pc:spChg>
        <pc:spChg chg="add del mod ord modVis">
          <ac:chgData name="ĐÀO TRANG" userId="361a03a9eef70802" providerId="LiveId" clId="{67B38E1A-7AE8-4165-B04B-7C3DC36CBB7C}" dt="2025-03-27T01:10:01.560" v="102406"/>
          <ac:spMkLst>
            <pc:docMk/>
            <pc:sldMasterMk cId="2058109635" sldId="2147483765"/>
            <ac:spMk id="221" creationId="{6BE6C6F2-C726-869A-5FAC-EDEA55C8E8C3}"/>
          </ac:spMkLst>
        </pc:spChg>
        <pc:spChg chg="add del mod ord modVis">
          <ac:chgData name="ĐÀO TRANG" userId="361a03a9eef70802" providerId="LiveId" clId="{67B38E1A-7AE8-4165-B04B-7C3DC36CBB7C}" dt="2025-03-27T01:10:15.597" v="102721"/>
          <ac:spMkLst>
            <pc:docMk/>
            <pc:sldMasterMk cId="2058109635" sldId="2147483765"/>
            <ac:spMk id="222" creationId="{46E4EC8C-E965-2CC1-C162-3AEFCC129ABA}"/>
          </ac:spMkLst>
        </pc:spChg>
        <pc:spChg chg="add del mod ord modVis">
          <ac:chgData name="ĐÀO TRANG" userId="361a03a9eef70802" providerId="LiveId" clId="{67B38E1A-7AE8-4165-B04B-7C3DC36CBB7C}" dt="2025-03-27T01:10:29.748" v="103053"/>
          <ac:spMkLst>
            <pc:docMk/>
            <pc:sldMasterMk cId="2058109635" sldId="2147483765"/>
            <ac:spMk id="223" creationId="{25191841-655F-832D-FA33-CE74FDC13777}"/>
          </ac:spMkLst>
        </pc:spChg>
        <pc:spChg chg="add del mod ord modVis">
          <ac:chgData name="ĐÀO TRANG" userId="361a03a9eef70802" providerId="LiveId" clId="{67B38E1A-7AE8-4165-B04B-7C3DC36CBB7C}" dt="2025-03-27T01:11:12.135" v="103365"/>
          <ac:spMkLst>
            <pc:docMk/>
            <pc:sldMasterMk cId="2058109635" sldId="2147483765"/>
            <ac:spMk id="224" creationId="{1896D83D-5805-D501-1A71-EB1E6B7C3725}"/>
          </ac:spMkLst>
        </pc:spChg>
        <pc:spChg chg="add del mod ord modVis">
          <ac:chgData name="ĐÀO TRANG" userId="361a03a9eef70802" providerId="LiveId" clId="{67B38E1A-7AE8-4165-B04B-7C3DC36CBB7C}" dt="2025-03-27T01:12:58.262" v="103682"/>
          <ac:spMkLst>
            <pc:docMk/>
            <pc:sldMasterMk cId="2058109635" sldId="2147483765"/>
            <ac:spMk id="225" creationId="{98AE46A8-015F-DAE2-BD5A-4C425E2F4717}"/>
          </ac:spMkLst>
        </pc:spChg>
        <pc:spChg chg="add del mod ord modVis">
          <ac:chgData name="ĐÀO TRANG" userId="361a03a9eef70802" providerId="LiveId" clId="{67B38E1A-7AE8-4165-B04B-7C3DC36CBB7C}" dt="2025-03-27T01:13:13.989" v="103997"/>
          <ac:spMkLst>
            <pc:docMk/>
            <pc:sldMasterMk cId="2058109635" sldId="2147483765"/>
            <ac:spMk id="226" creationId="{8F21B03E-2CD7-CBA5-6053-48F0DB019308}"/>
          </ac:spMkLst>
        </pc:spChg>
        <pc:spChg chg="add del mod ord modVis">
          <ac:chgData name="ĐÀO TRANG" userId="361a03a9eef70802" providerId="LiveId" clId="{67B38E1A-7AE8-4165-B04B-7C3DC36CBB7C}" dt="2025-03-27T01:14:32.424" v="104324"/>
          <ac:spMkLst>
            <pc:docMk/>
            <pc:sldMasterMk cId="2058109635" sldId="2147483765"/>
            <ac:spMk id="227" creationId="{7DF92C42-B6EB-5534-0627-424307A34302}"/>
          </ac:spMkLst>
        </pc:spChg>
        <pc:spChg chg="add del mod ord modVis">
          <ac:chgData name="ĐÀO TRANG" userId="361a03a9eef70802" providerId="LiveId" clId="{67B38E1A-7AE8-4165-B04B-7C3DC36CBB7C}" dt="2025-03-27T01:14:48.686" v="104636"/>
          <ac:spMkLst>
            <pc:docMk/>
            <pc:sldMasterMk cId="2058109635" sldId="2147483765"/>
            <ac:spMk id="228" creationId="{2E75193B-66A8-FC99-4127-9F69B2336BE6}"/>
          </ac:spMkLst>
        </pc:spChg>
        <pc:spChg chg="add del mod ord modVis">
          <ac:chgData name="ĐÀO TRANG" userId="361a03a9eef70802" providerId="LiveId" clId="{67B38E1A-7AE8-4165-B04B-7C3DC36CBB7C}" dt="2025-03-27T01:15:02.611" v="104947"/>
          <ac:spMkLst>
            <pc:docMk/>
            <pc:sldMasterMk cId="2058109635" sldId="2147483765"/>
            <ac:spMk id="229" creationId="{CC44382B-7AAB-6860-7A5B-5E0344DF2FA5}"/>
          </ac:spMkLst>
        </pc:spChg>
        <pc:spChg chg="add del mod ord modVis">
          <ac:chgData name="ĐÀO TRANG" userId="361a03a9eef70802" providerId="LiveId" clId="{67B38E1A-7AE8-4165-B04B-7C3DC36CBB7C}" dt="2025-03-27T01:15:36.277" v="105261"/>
          <ac:spMkLst>
            <pc:docMk/>
            <pc:sldMasterMk cId="2058109635" sldId="2147483765"/>
            <ac:spMk id="230" creationId="{0A474E08-39E9-753B-6FD6-D088CBBDFF3F}"/>
          </ac:spMkLst>
        </pc:spChg>
        <pc:spChg chg="add del mod ord modVis">
          <ac:chgData name="ĐÀO TRANG" userId="361a03a9eef70802" providerId="LiveId" clId="{67B38E1A-7AE8-4165-B04B-7C3DC36CBB7C}" dt="2025-03-27T01:18:31.240" v="105572"/>
          <ac:spMkLst>
            <pc:docMk/>
            <pc:sldMasterMk cId="2058109635" sldId="2147483765"/>
            <ac:spMk id="231" creationId="{2B1B200B-0E9E-5867-9E36-6C0C89045D37}"/>
          </ac:spMkLst>
        </pc:spChg>
        <pc:spChg chg="add del mod ord modVis">
          <ac:chgData name="ĐÀO TRANG" userId="361a03a9eef70802" providerId="LiveId" clId="{67B38E1A-7AE8-4165-B04B-7C3DC36CBB7C}" dt="2025-03-27T01:20:06.161" v="105883"/>
          <ac:spMkLst>
            <pc:docMk/>
            <pc:sldMasterMk cId="2058109635" sldId="2147483765"/>
            <ac:spMk id="232" creationId="{ED695817-A06E-688F-A17A-8E7347E6B863}"/>
          </ac:spMkLst>
        </pc:spChg>
        <pc:spChg chg="add del mod ord modVis">
          <ac:chgData name="ĐÀO TRANG" userId="361a03a9eef70802" providerId="LiveId" clId="{67B38E1A-7AE8-4165-B04B-7C3DC36CBB7C}" dt="2025-03-27T01:21:01.296" v="106195"/>
          <ac:spMkLst>
            <pc:docMk/>
            <pc:sldMasterMk cId="2058109635" sldId="2147483765"/>
            <ac:spMk id="233" creationId="{42C98FC9-AECD-EA6E-49F2-D752C735E99D}"/>
          </ac:spMkLst>
        </pc:spChg>
        <pc:spChg chg="add del mod ord modVis">
          <ac:chgData name="ĐÀO TRANG" userId="361a03a9eef70802" providerId="LiveId" clId="{67B38E1A-7AE8-4165-B04B-7C3DC36CBB7C}" dt="2025-03-27T01:21:53.725" v="106525"/>
          <ac:spMkLst>
            <pc:docMk/>
            <pc:sldMasterMk cId="2058109635" sldId="2147483765"/>
            <ac:spMk id="234" creationId="{6B810FB0-9610-EB32-049D-26492D744C84}"/>
          </ac:spMkLst>
        </pc:spChg>
        <pc:spChg chg="add del mod ord modVis">
          <ac:chgData name="ĐÀO TRANG" userId="361a03a9eef70802" providerId="LiveId" clId="{67B38E1A-7AE8-4165-B04B-7C3DC36CBB7C}" dt="2025-03-27T01:22:09.706" v="106836"/>
          <ac:spMkLst>
            <pc:docMk/>
            <pc:sldMasterMk cId="2058109635" sldId="2147483765"/>
            <ac:spMk id="235" creationId="{02B40FE3-B509-06B3-DDD6-CEB2618D10E9}"/>
          </ac:spMkLst>
        </pc:spChg>
        <pc:spChg chg="add del mod ord modVis">
          <ac:chgData name="ĐÀO TRANG" userId="361a03a9eef70802" providerId="LiveId" clId="{67B38E1A-7AE8-4165-B04B-7C3DC36CBB7C}" dt="2025-03-27T01:26:39.350" v="107151"/>
          <ac:spMkLst>
            <pc:docMk/>
            <pc:sldMasterMk cId="2058109635" sldId="2147483765"/>
            <ac:spMk id="236" creationId="{F56BEEF3-90BD-AE7E-B7C9-D411BCFEE625}"/>
          </ac:spMkLst>
        </pc:spChg>
        <pc:spChg chg="add del mod ord modVis">
          <ac:chgData name="ĐÀO TRANG" userId="361a03a9eef70802" providerId="LiveId" clId="{67B38E1A-7AE8-4165-B04B-7C3DC36CBB7C}" dt="2025-03-27T01:26:55.622" v="107465"/>
          <ac:spMkLst>
            <pc:docMk/>
            <pc:sldMasterMk cId="2058109635" sldId="2147483765"/>
            <ac:spMk id="237" creationId="{65CBD7FA-CB71-EAAE-EA62-30D463C09725}"/>
          </ac:spMkLst>
        </pc:spChg>
        <pc:spChg chg="add del mod ord modVis">
          <ac:chgData name="ĐÀO TRANG" userId="361a03a9eef70802" providerId="LiveId" clId="{67B38E1A-7AE8-4165-B04B-7C3DC36CBB7C}" dt="2025-03-27T05:02:40.005" v="107788"/>
          <ac:spMkLst>
            <pc:docMk/>
            <pc:sldMasterMk cId="2058109635" sldId="2147483765"/>
            <ac:spMk id="238" creationId="{99CC023D-23BA-C4FF-6264-5AE7610989BD}"/>
          </ac:spMkLst>
        </pc:spChg>
      </pc:sldMasterChg>
      <pc:sldMasterChg chg="addSp delSp modSp del mod delSldLayout modSldLayout sldLayoutOrd">
        <pc:chgData name="ĐÀO TRANG" userId="361a03a9eef70802" providerId="LiveId" clId="{67B38E1A-7AE8-4165-B04B-7C3DC36CBB7C}" dt="2025-03-27T05:02:40.427" v="108029"/>
        <pc:sldMasterMkLst>
          <pc:docMk/>
          <pc:sldMasterMk cId="200525555" sldId="2147483798"/>
        </pc:sldMasterMkLst>
        <pc:spChg chg="add mod ord">
          <ac:chgData name="ĐÀO TRANG" userId="361a03a9eef70802" providerId="LiveId" clId="{67B38E1A-7AE8-4165-B04B-7C3DC36CBB7C}" dt="2025-03-27T05:02:40.099" v="107964"/>
          <ac:spMkLst>
            <pc:docMk/>
            <pc:sldMasterMk cId="200525555" sldId="2147483798"/>
            <ac:spMk id="2" creationId="{8FA5B3F8-3846-F0AA-02C4-8A902B58C5F0}"/>
          </ac:spMkLst>
        </pc:spChg>
        <pc:spChg chg="add del mod ord modVis">
          <ac:chgData name="ĐÀO TRANG" userId="361a03a9eef70802" providerId="LiveId" clId="{67B38E1A-7AE8-4165-B04B-7C3DC36CBB7C}" dt="2025-03-26T23:13:53.212" v="51498"/>
          <ac:spMkLst>
            <pc:docMk/>
            <pc:sldMasterMk cId="200525555" sldId="2147483798"/>
            <ac:spMk id="2" creationId="{D184DE46-CF7C-2C47-BD1A-52EB843CF884}"/>
          </ac:spMkLst>
        </pc:spChg>
        <pc:spChg chg="del mod modVis">
          <ac:chgData name="ĐÀO TRANG" userId="361a03a9eef70802" providerId="LiveId" clId="{67B38E1A-7AE8-4165-B04B-7C3DC36CBB7C}" dt="2025-03-26T23:09:53" v="51271"/>
          <ac:spMkLst>
            <pc:docMk/>
            <pc:sldMasterMk cId="200525555" sldId="2147483798"/>
            <ac:spMk id="3" creationId="{536BAFD0-09C2-9F98-54E4-F867ABB255CD}"/>
          </ac:spMkLst>
        </pc:spChg>
        <pc:spChg chg="add del mod ord modVis">
          <ac:chgData name="ĐÀO TRANG" userId="361a03a9eef70802" providerId="LiveId" clId="{67B38E1A-7AE8-4165-B04B-7C3DC36CBB7C}" dt="2025-03-26T23:14:07.030" v="51722"/>
          <ac:spMkLst>
            <pc:docMk/>
            <pc:sldMasterMk cId="200525555" sldId="2147483798"/>
            <ac:spMk id="4" creationId="{589D867D-97E3-6E3F-2FB4-62772B95ACDB}"/>
          </ac:spMkLst>
        </pc:spChg>
        <pc:spChg chg="add del mod ord modVis">
          <ac:chgData name="ĐÀO TRANG" userId="361a03a9eef70802" providerId="LiveId" clId="{67B38E1A-7AE8-4165-B04B-7C3DC36CBB7C}" dt="2025-03-26T23:14:21.051" v="51947"/>
          <ac:spMkLst>
            <pc:docMk/>
            <pc:sldMasterMk cId="200525555" sldId="2147483798"/>
            <ac:spMk id="5" creationId="{825348F4-529C-FB77-0454-4CFD41AF8D3F}"/>
          </ac:spMkLst>
        </pc:spChg>
        <pc:spChg chg="mod modVis">
          <ac:chgData name="ĐÀO TRANG" userId="361a03a9eef70802" providerId="LiveId" clId="{67B38E1A-7AE8-4165-B04B-7C3DC36CBB7C}" dt="2025-03-27T05:02:40.005" v="107796"/>
          <ac:spMkLst>
            <pc:docMk/>
            <pc:sldMasterMk cId="200525555" sldId="2147483798"/>
            <ac:spMk id="7" creationId="{00000000-0000-0000-0000-000000000000}"/>
          </ac:spMkLst>
        </pc:spChg>
        <pc:spChg chg="add del mod ord modVis">
          <ac:chgData name="ĐÀO TRANG" userId="361a03a9eef70802" providerId="LiveId" clId="{67B38E1A-7AE8-4165-B04B-7C3DC36CBB7C}" dt="2025-03-26T23:14:34.692" v="52175"/>
          <ac:spMkLst>
            <pc:docMk/>
            <pc:sldMasterMk cId="200525555" sldId="2147483798"/>
            <ac:spMk id="8" creationId="{09A2ADA7-85C5-720D-488E-9687211B92F9}"/>
          </ac:spMkLst>
        </pc:spChg>
        <pc:spChg chg="add del mod ord modVis">
          <ac:chgData name="ĐÀO TRANG" userId="361a03a9eef70802" providerId="LiveId" clId="{67B38E1A-7AE8-4165-B04B-7C3DC36CBB7C}" dt="2025-03-26T23:15:05.261" v="52399"/>
          <ac:spMkLst>
            <pc:docMk/>
            <pc:sldMasterMk cId="200525555" sldId="2147483798"/>
            <ac:spMk id="9" creationId="{E4A6A6CB-7B70-05F5-0EAF-899073937F2B}"/>
          </ac:spMkLst>
        </pc:spChg>
        <pc:spChg chg="add del mod ord modVis">
          <ac:chgData name="ĐÀO TRANG" userId="361a03a9eef70802" providerId="LiveId" clId="{67B38E1A-7AE8-4165-B04B-7C3DC36CBB7C}" dt="2025-03-26T23:15:18.844" v="52630"/>
          <ac:spMkLst>
            <pc:docMk/>
            <pc:sldMasterMk cId="200525555" sldId="2147483798"/>
            <ac:spMk id="10" creationId="{F89D0887-235A-EDE5-B95D-3CD3A75403B7}"/>
          </ac:spMkLst>
        </pc:spChg>
        <pc:spChg chg="add del mod ord modVis">
          <ac:chgData name="ĐÀO TRANG" userId="361a03a9eef70802" providerId="LiveId" clId="{67B38E1A-7AE8-4165-B04B-7C3DC36CBB7C}" dt="2025-03-26T23:15:32.381" v="52859"/>
          <ac:spMkLst>
            <pc:docMk/>
            <pc:sldMasterMk cId="200525555" sldId="2147483798"/>
            <ac:spMk id="11" creationId="{8F94FC21-DE37-FFFC-3D12-61179CBD18C9}"/>
          </ac:spMkLst>
        </pc:spChg>
        <pc:spChg chg="add del mod ord modVis">
          <ac:chgData name="ĐÀO TRANG" userId="361a03a9eef70802" providerId="LiveId" clId="{67B38E1A-7AE8-4165-B04B-7C3DC36CBB7C}" dt="2025-03-26T23:15:45.918" v="53084"/>
          <ac:spMkLst>
            <pc:docMk/>
            <pc:sldMasterMk cId="200525555" sldId="2147483798"/>
            <ac:spMk id="12" creationId="{05E12E0B-0B0B-5A7C-C872-BC10F147C54C}"/>
          </ac:spMkLst>
        </pc:spChg>
        <pc:spChg chg="add del mod ord modVis">
          <ac:chgData name="ĐÀO TRANG" userId="361a03a9eef70802" providerId="LiveId" clId="{67B38E1A-7AE8-4165-B04B-7C3DC36CBB7C}" dt="2025-03-26T23:15:59.469" v="53347"/>
          <ac:spMkLst>
            <pc:docMk/>
            <pc:sldMasterMk cId="200525555" sldId="2147483798"/>
            <ac:spMk id="13" creationId="{64337340-6F19-604C-6197-D8E474F152DD}"/>
          </ac:spMkLst>
        </pc:spChg>
        <pc:spChg chg="add del mod ord modVis">
          <ac:chgData name="ĐÀO TRANG" userId="361a03a9eef70802" providerId="LiveId" clId="{67B38E1A-7AE8-4165-B04B-7C3DC36CBB7C}" dt="2025-03-26T23:16:13.137" v="53622"/>
          <ac:spMkLst>
            <pc:docMk/>
            <pc:sldMasterMk cId="200525555" sldId="2147483798"/>
            <ac:spMk id="14" creationId="{EF1FEECE-6387-F38F-54D6-F3EC7FF0F50D}"/>
          </ac:spMkLst>
        </pc:spChg>
        <pc:spChg chg="add del mod ord modVis">
          <ac:chgData name="ĐÀO TRANG" userId="361a03a9eef70802" providerId="LiveId" clId="{67B38E1A-7AE8-4165-B04B-7C3DC36CBB7C}" dt="2025-03-26T23:16:26.733" v="53881"/>
          <ac:spMkLst>
            <pc:docMk/>
            <pc:sldMasterMk cId="200525555" sldId="2147483798"/>
            <ac:spMk id="15" creationId="{2DFB156C-92DC-93BF-6449-93F50149E910}"/>
          </ac:spMkLst>
        </pc:spChg>
        <pc:spChg chg="add del mod ord modVis">
          <ac:chgData name="ĐÀO TRANG" userId="361a03a9eef70802" providerId="LiveId" clId="{67B38E1A-7AE8-4165-B04B-7C3DC36CBB7C}" dt="2025-03-26T23:16:40.346" v="54145"/>
          <ac:spMkLst>
            <pc:docMk/>
            <pc:sldMasterMk cId="200525555" sldId="2147483798"/>
            <ac:spMk id="16" creationId="{30BF3BCE-9C4F-8DA0-649F-2E7B7BB8A132}"/>
          </ac:spMkLst>
        </pc:spChg>
        <pc:spChg chg="add del mod ord modVis">
          <ac:chgData name="ĐÀO TRANG" userId="361a03a9eef70802" providerId="LiveId" clId="{67B38E1A-7AE8-4165-B04B-7C3DC36CBB7C}" dt="2025-03-26T23:16:54.510" v="54403"/>
          <ac:spMkLst>
            <pc:docMk/>
            <pc:sldMasterMk cId="200525555" sldId="2147483798"/>
            <ac:spMk id="17" creationId="{670957EC-D2C6-54A3-E34E-12F61849C706}"/>
          </ac:spMkLst>
        </pc:spChg>
        <pc:spChg chg="add del mod ord modVis">
          <ac:chgData name="ĐÀO TRANG" userId="361a03a9eef70802" providerId="LiveId" clId="{67B38E1A-7AE8-4165-B04B-7C3DC36CBB7C}" dt="2025-03-26T23:17:56.249" v="54632"/>
          <ac:spMkLst>
            <pc:docMk/>
            <pc:sldMasterMk cId="200525555" sldId="2147483798"/>
            <ac:spMk id="18" creationId="{FC5BC569-BBBF-1653-E29A-C911E1D29DC3}"/>
          </ac:spMkLst>
        </pc:spChg>
        <pc:spChg chg="add del mod ord modVis">
          <ac:chgData name="ĐÀO TRANG" userId="361a03a9eef70802" providerId="LiveId" clId="{67B38E1A-7AE8-4165-B04B-7C3DC36CBB7C}" dt="2025-03-26T23:18:11.087" v="54861"/>
          <ac:spMkLst>
            <pc:docMk/>
            <pc:sldMasterMk cId="200525555" sldId="2147483798"/>
            <ac:spMk id="19" creationId="{7C28922B-4EBD-7A8F-5A5C-EDDFB6CE369C}"/>
          </ac:spMkLst>
        </pc:spChg>
        <pc:spChg chg="add del mod ord modVis">
          <ac:chgData name="ĐÀO TRANG" userId="361a03a9eef70802" providerId="LiveId" clId="{67B38E1A-7AE8-4165-B04B-7C3DC36CBB7C}" dt="2025-03-26T23:18:25.366" v="55086"/>
          <ac:spMkLst>
            <pc:docMk/>
            <pc:sldMasterMk cId="200525555" sldId="2147483798"/>
            <ac:spMk id="20" creationId="{05BF356E-E338-9900-D24B-0460496A96D2}"/>
          </ac:spMkLst>
        </pc:spChg>
        <pc:spChg chg="add del mod ord modVis">
          <ac:chgData name="ĐÀO TRANG" userId="361a03a9eef70802" providerId="LiveId" clId="{67B38E1A-7AE8-4165-B04B-7C3DC36CBB7C}" dt="2025-03-26T23:18:40.009" v="55310"/>
          <ac:spMkLst>
            <pc:docMk/>
            <pc:sldMasterMk cId="200525555" sldId="2147483798"/>
            <ac:spMk id="21" creationId="{682142B8-773C-3094-FDC0-C771050575E8}"/>
          </ac:spMkLst>
        </pc:spChg>
        <pc:spChg chg="add del mod ord modVis">
          <ac:chgData name="ĐÀO TRANG" userId="361a03a9eef70802" providerId="LiveId" clId="{67B38E1A-7AE8-4165-B04B-7C3DC36CBB7C}" dt="2025-03-26T23:18:53.659" v="55534"/>
          <ac:spMkLst>
            <pc:docMk/>
            <pc:sldMasterMk cId="200525555" sldId="2147483798"/>
            <ac:spMk id="22" creationId="{4AC59903-7590-F36C-AA19-4A0673E45F94}"/>
          </ac:spMkLst>
        </pc:spChg>
        <pc:spChg chg="add del mod ord modVis">
          <ac:chgData name="ĐÀO TRANG" userId="361a03a9eef70802" providerId="LiveId" clId="{67B38E1A-7AE8-4165-B04B-7C3DC36CBB7C}" dt="2025-03-26T23:19:23.765" v="55758"/>
          <ac:spMkLst>
            <pc:docMk/>
            <pc:sldMasterMk cId="200525555" sldId="2147483798"/>
            <ac:spMk id="23" creationId="{B39F5645-FC43-E4DD-F7B3-D33D25959308}"/>
          </ac:spMkLst>
        </pc:spChg>
        <pc:spChg chg="add del mod ord modVis">
          <ac:chgData name="ĐÀO TRANG" userId="361a03a9eef70802" providerId="LiveId" clId="{67B38E1A-7AE8-4165-B04B-7C3DC36CBB7C}" dt="2025-03-26T23:20:50.829" v="55984"/>
          <ac:spMkLst>
            <pc:docMk/>
            <pc:sldMasterMk cId="200525555" sldId="2147483798"/>
            <ac:spMk id="24" creationId="{50FB037E-CCE5-4FF8-BAB6-DD9323966624}"/>
          </ac:spMkLst>
        </pc:spChg>
        <pc:spChg chg="add del mod ord modVis">
          <ac:chgData name="ĐÀO TRANG" userId="361a03a9eef70802" providerId="LiveId" clId="{67B38E1A-7AE8-4165-B04B-7C3DC36CBB7C}" dt="2025-03-26T23:40:38.378" v="56207"/>
          <ac:spMkLst>
            <pc:docMk/>
            <pc:sldMasterMk cId="200525555" sldId="2147483798"/>
            <ac:spMk id="25" creationId="{3F202053-33D7-E04A-8D41-F1A678A63AD6}"/>
          </ac:spMkLst>
        </pc:spChg>
        <pc:spChg chg="add del mod ord modVis">
          <ac:chgData name="ĐÀO TRANG" userId="361a03a9eef70802" providerId="LiveId" clId="{67B38E1A-7AE8-4165-B04B-7C3DC36CBB7C}" dt="2025-03-26T23:41:11.286" v="56510"/>
          <ac:spMkLst>
            <pc:docMk/>
            <pc:sldMasterMk cId="200525555" sldId="2147483798"/>
            <ac:spMk id="26" creationId="{897165BB-473B-5230-0A76-901B006A15B9}"/>
          </ac:spMkLst>
        </pc:spChg>
        <pc:spChg chg="add del mod ord modVis">
          <ac:chgData name="ĐÀO TRANG" userId="361a03a9eef70802" providerId="LiveId" clId="{67B38E1A-7AE8-4165-B04B-7C3DC36CBB7C}" dt="2025-03-26T23:41:25.792" v="56786"/>
          <ac:spMkLst>
            <pc:docMk/>
            <pc:sldMasterMk cId="200525555" sldId="2147483798"/>
            <ac:spMk id="27" creationId="{EE098577-057B-B4C4-5CDE-A098F821A9FF}"/>
          </ac:spMkLst>
        </pc:spChg>
        <pc:spChg chg="add del mod ord modVis">
          <ac:chgData name="ĐÀO TRANG" userId="361a03a9eef70802" providerId="LiveId" clId="{67B38E1A-7AE8-4165-B04B-7C3DC36CBB7C}" dt="2025-03-26T23:41:53.305" v="57069"/>
          <ac:spMkLst>
            <pc:docMk/>
            <pc:sldMasterMk cId="200525555" sldId="2147483798"/>
            <ac:spMk id="28" creationId="{099F51DA-31F0-39E6-089E-9B0F2D7ACDF0}"/>
          </ac:spMkLst>
        </pc:spChg>
        <pc:spChg chg="add del mod ord modVis">
          <ac:chgData name="ĐÀO TRANG" userId="361a03a9eef70802" providerId="LiveId" clId="{67B38E1A-7AE8-4165-B04B-7C3DC36CBB7C}" dt="2025-03-26T23:42:07.825" v="57319"/>
          <ac:spMkLst>
            <pc:docMk/>
            <pc:sldMasterMk cId="200525555" sldId="2147483798"/>
            <ac:spMk id="29" creationId="{6390FCBF-DED5-B1B6-5AC2-0C5731A95CFD}"/>
          </ac:spMkLst>
        </pc:spChg>
        <pc:spChg chg="add del mod ord modVis">
          <ac:chgData name="ĐÀO TRANG" userId="361a03a9eef70802" providerId="LiveId" clId="{67B38E1A-7AE8-4165-B04B-7C3DC36CBB7C}" dt="2025-03-26T23:42:22.335" v="57621"/>
          <ac:spMkLst>
            <pc:docMk/>
            <pc:sldMasterMk cId="200525555" sldId="2147483798"/>
            <ac:spMk id="30" creationId="{C48EFEF5-95CB-D5DD-6565-B31DA1921BE6}"/>
          </ac:spMkLst>
        </pc:spChg>
        <pc:spChg chg="add del mod ord modVis">
          <ac:chgData name="ĐÀO TRANG" userId="361a03a9eef70802" providerId="LiveId" clId="{67B38E1A-7AE8-4165-B04B-7C3DC36CBB7C}" dt="2025-03-26T23:42:35.776" v="57944"/>
          <ac:spMkLst>
            <pc:docMk/>
            <pc:sldMasterMk cId="200525555" sldId="2147483798"/>
            <ac:spMk id="31" creationId="{F36887F7-A9F3-9B98-8693-58C50047881E}"/>
          </ac:spMkLst>
        </pc:spChg>
        <pc:spChg chg="add del mod ord modVis">
          <ac:chgData name="ĐÀO TRANG" userId="361a03a9eef70802" providerId="LiveId" clId="{67B38E1A-7AE8-4165-B04B-7C3DC36CBB7C}" dt="2025-03-26T23:42:50.106" v="58261"/>
          <ac:spMkLst>
            <pc:docMk/>
            <pc:sldMasterMk cId="200525555" sldId="2147483798"/>
            <ac:spMk id="32" creationId="{6495341B-ACFB-BDCA-CBC3-8151783D2491}"/>
          </ac:spMkLst>
        </pc:spChg>
        <pc:spChg chg="add del mod ord modVis">
          <ac:chgData name="ĐÀO TRANG" userId="361a03a9eef70802" providerId="LiveId" clId="{67B38E1A-7AE8-4165-B04B-7C3DC36CBB7C}" dt="2025-03-26T23:43:03.768" v="58596"/>
          <ac:spMkLst>
            <pc:docMk/>
            <pc:sldMasterMk cId="200525555" sldId="2147483798"/>
            <ac:spMk id="33" creationId="{EF9E48A8-37D7-492D-87D8-ABC13EAD98DC}"/>
          </ac:spMkLst>
        </pc:spChg>
        <pc:spChg chg="add del mod ord modVis">
          <ac:chgData name="ĐÀO TRANG" userId="361a03a9eef70802" providerId="LiveId" clId="{67B38E1A-7AE8-4165-B04B-7C3DC36CBB7C}" dt="2025-03-26T23:43:17.264" v="58891"/>
          <ac:spMkLst>
            <pc:docMk/>
            <pc:sldMasterMk cId="200525555" sldId="2147483798"/>
            <ac:spMk id="34" creationId="{EA397F49-D0EA-25C4-FB4A-39213AA6293C}"/>
          </ac:spMkLst>
        </pc:spChg>
        <pc:spChg chg="add del mod ord modVis">
          <ac:chgData name="ĐÀO TRANG" userId="361a03a9eef70802" providerId="LiveId" clId="{67B38E1A-7AE8-4165-B04B-7C3DC36CBB7C}" dt="2025-03-26T23:43:44.986" v="59173"/>
          <ac:spMkLst>
            <pc:docMk/>
            <pc:sldMasterMk cId="200525555" sldId="2147483798"/>
            <ac:spMk id="35" creationId="{F51C6D7B-D878-07D2-A3A7-90D36B43B215}"/>
          </ac:spMkLst>
        </pc:spChg>
        <pc:spChg chg="add del mod ord modVis">
          <ac:chgData name="ĐÀO TRANG" userId="361a03a9eef70802" providerId="LiveId" clId="{67B38E1A-7AE8-4165-B04B-7C3DC36CBB7C}" dt="2025-03-26T23:43:58.501" v="59505"/>
          <ac:spMkLst>
            <pc:docMk/>
            <pc:sldMasterMk cId="200525555" sldId="2147483798"/>
            <ac:spMk id="36" creationId="{36C600BD-D885-8B46-E393-68F2547EEFD6}"/>
          </ac:spMkLst>
        </pc:spChg>
        <pc:spChg chg="add del mod ord modVis">
          <ac:chgData name="ĐÀO TRANG" userId="361a03a9eef70802" providerId="LiveId" clId="{67B38E1A-7AE8-4165-B04B-7C3DC36CBB7C}" dt="2025-03-26T23:44:28.501" v="59763"/>
          <ac:spMkLst>
            <pc:docMk/>
            <pc:sldMasterMk cId="200525555" sldId="2147483798"/>
            <ac:spMk id="37" creationId="{7F182A86-B9AC-B26F-2F1B-10F9B925F419}"/>
          </ac:spMkLst>
        </pc:spChg>
        <pc:spChg chg="add del mod ord modVis">
          <ac:chgData name="ĐÀO TRANG" userId="361a03a9eef70802" providerId="LiveId" clId="{67B38E1A-7AE8-4165-B04B-7C3DC36CBB7C}" dt="2025-03-26T23:44:43.266" v="60022"/>
          <ac:spMkLst>
            <pc:docMk/>
            <pc:sldMasterMk cId="200525555" sldId="2147483798"/>
            <ac:spMk id="38" creationId="{F1B90F6D-42FE-8852-8004-ADF634C2F70E}"/>
          </ac:spMkLst>
        </pc:spChg>
        <pc:spChg chg="add del mod ord modVis">
          <ac:chgData name="ĐÀO TRANG" userId="361a03a9eef70802" providerId="LiveId" clId="{67B38E1A-7AE8-4165-B04B-7C3DC36CBB7C}" dt="2025-03-26T23:44:56.733" v="60280"/>
          <ac:spMkLst>
            <pc:docMk/>
            <pc:sldMasterMk cId="200525555" sldId="2147483798"/>
            <ac:spMk id="39" creationId="{622CDB3B-B6AA-C891-725C-9C1B2DCCC6FD}"/>
          </ac:spMkLst>
        </pc:spChg>
        <pc:spChg chg="add del mod ord modVis">
          <ac:chgData name="ĐÀO TRANG" userId="361a03a9eef70802" providerId="LiveId" clId="{67B38E1A-7AE8-4165-B04B-7C3DC36CBB7C}" dt="2025-03-26T23:45:10.691" v="60537"/>
          <ac:spMkLst>
            <pc:docMk/>
            <pc:sldMasterMk cId="200525555" sldId="2147483798"/>
            <ac:spMk id="40" creationId="{92C8677D-7C32-CAC9-C472-82FF41F31446}"/>
          </ac:spMkLst>
        </pc:spChg>
        <pc:spChg chg="add del mod ord modVis">
          <ac:chgData name="ĐÀO TRANG" userId="361a03a9eef70802" providerId="LiveId" clId="{67B38E1A-7AE8-4165-B04B-7C3DC36CBB7C}" dt="2025-03-26T23:52:03.317" v="60793"/>
          <ac:spMkLst>
            <pc:docMk/>
            <pc:sldMasterMk cId="200525555" sldId="2147483798"/>
            <ac:spMk id="41" creationId="{958C14CB-ED3F-2D5A-07FB-CBF687D62312}"/>
          </ac:spMkLst>
        </pc:spChg>
        <pc:spChg chg="add del mod ord modVis">
          <ac:chgData name="ĐÀO TRANG" userId="361a03a9eef70802" providerId="LiveId" clId="{67B38E1A-7AE8-4165-B04B-7C3DC36CBB7C}" dt="2025-03-26T23:52:14.580" v="61049"/>
          <ac:spMkLst>
            <pc:docMk/>
            <pc:sldMasterMk cId="200525555" sldId="2147483798"/>
            <ac:spMk id="42" creationId="{34A1FDA6-9776-AFF4-497A-DC44D720CC7C}"/>
          </ac:spMkLst>
        </pc:spChg>
        <pc:spChg chg="add del mod ord modVis">
          <ac:chgData name="ĐÀO TRANG" userId="361a03a9eef70802" providerId="LiveId" clId="{67B38E1A-7AE8-4165-B04B-7C3DC36CBB7C}" dt="2025-03-26T23:57:38.676" v="61307"/>
          <ac:spMkLst>
            <pc:docMk/>
            <pc:sldMasterMk cId="200525555" sldId="2147483798"/>
            <ac:spMk id="43" creationId="{7381B0E6-5AE6-E683-0B14-3461B2E0A4B9}"/>
          </ac:spMkLst>
        </pc:spChg>
        <pc:spChg chg="add del mod ord modVis">
          <ac:chgData name="ĐÀO TRANG" userId="361a03a9eef70802" providerId="LiveId" clId="{67B38E1A-7AE8-4165-B04B-7C3DC36CBB7C}" dt="2025-03-26T23:58:59.134" v="61551" actId="478"/>
          <ac:spMkLst>
            <pc:docMk/>
            <pc:sldMasterMk cId="200525555" sldId="2147483798"/>
            <ac:spMk id="44" creationId="{C2AE78AE-757C-0FF5-3314-D8E92725F61D}"/>
          </ac:spMkLst>
        </pc:spChg>
        <pc:spChg chg="del mod ord modVis">
          <ac:chgData name="ĐÀO TRANG" userId="361a03a9eef70802" providerId="LiveId" clId="{67B38E1A-7AE8-4165-B04B-7C3DC36CBB7C}" dt="2025-03-26T23:59:09.744" v="61749"/>
          <ac:spMkLst>
            <pc:docMk/>
            <pc:sldMasterMk cId="200525555" sldId="2147483798"/>
            <ac:spMk id="45" creationId="{3FE53341-3FC5-7280-8B68-EE4BEB167F10}"/>
          </ac:spMkLst>
        </pc:spChg>
        <pc:spChg chg="add del mod ord modVis">
          <ac:chgData name="ĐÀO TRANG" userId="361a03a9eef70802" providerId="LiveId" clId="{67B38E1A-7AE8-4165-B04B-7C3DC36CBB7C}" dt="2025-03-27T00:00:38.350" v="62063"/>
          <ac:spMkLst>
            <pc:docMk/>
            <pc:sldMasterMk cId="200525555" sldId="2147483798"/>
            <ac:spMk id="46" creationId="{235963FB-71C9-E1C8-12F2-CEBF44D8DD03}"/>
          </ac:spMkLst>
        </pc:spChg>
        <pc:spChg chg="add del mod ord modVis">
          <ac:chgData name="ĐÀO TRANG" userId="361a03a9eef70802" providerId="LiveId" clId="{67B38E1A-7AE8-4165-B04B-7C3DC36CBB7C}" dt="2025-03-27T00:00:53.032" v="62389"/>
          <ac:spMkLst>
            <pc:docMk/>
            <pc:sldMasterMk cId="200525555" sldId="2147483798"/>
            <ac:spMk id="47" creationId="{671C2C1C-3949-85BA-0D93-54A92D1D755C}"/>
          </ac:spMkLst>
        </pc:spChg>
        <pc:spChg chg="add del mod ord modVis">
          <ac:chgData name="ĐÀO TRANG" userId="361a03a9eef70802" providerId="LiveId" clId="{67B38E1A-7AE8-4165-B04B-7C3DC36CBB7C}" dt="2025-03-27T00:01:07.479" v="62721"/>
          <ac:spMkLst>
            <pc:docMk/>
            <pc:sldMasterMk cId="200525555" sldId="2147483798"/>
            <ac:spMk id="48" creationId="{52B1C0EA-BB0A-C05B-209D-03FCE4560FFC}"/>
          </ac:spMkLst>
        </pc:spChg>
        <pc:spChg chg="add del mod ord modVis">
          <ac:chgData name="ĐÀO TRANG" userId="361a03a9eef70802" providerId="LiveId" clId="{67B38E1A-7AE8-4165-B04B-7C3DC36CBB7C}" dt="2025-03-27T00:01:22.049" v="63096"/>
          <ac:spMkLst>
            <pc:docMk/>
            <pc:sldMasterMk cId="200525555" sldId="2147483798"/>
            <ac:spMk id="49" creationId="{E37ED1DE-DF0E-F0FF-5B38-8D539B4BC9DD}"/>
          </ac:spMkLst>
        </pc:spChg>
        <pc:spChg chg="add del mod ord modVis">
          <ac:chgData name="ĐÀO TRANG" userId="361a03a9eef70802" providerId="LiveId" clId="{67B38E1A-7AE8-4165-B04B-7C3DC36CBB7C}" dt="2025-03-27T00:01:36.558" v="63446"/>
          <ac:spMkLst>
            <pc:docMk/>
            <pc:sldMasterMk cId="200525555" sldId="2147483798"/>
            <ac:spMk id="50" creationId="{77F9922D-58A5-B598-6561-787548FCA40B}"/>
          </ac:spMkLst>
        </pc:spChg>
        <pc:spChg chg="add del mod ord modVis">
          <ac:chgData name="ĐÀO TRANG" userId="361a03a9eef70802" providerId="LiveId" clId="{67B38E1A-7AE8-4165-B04B-7C3DC36CBB7C}" dt="2025-03-27T00:01:51.087" v="63764"/>
          <ac:spMkLst>
            <pc:docMk/>
            <pc:sldMasterMk cId="200525555" sldId="2147483798"/>
            <ac:spMk id="51" creationId="{36D371FA-6B3C-56BD-0A21-F32446DCD2D7}"/>
          </ac:spMkLst>
        </pc:spChg>
        <pc:spChg chg="add del mod ord modVis">
          <ac:chgData name="ĐÀO TRANG" userId="361a03a9eef70802" providerId="LiveId" clId="{67B38E1A-7AE8-4165-B04B-7C3DC36CBB7C}" dt="2025-03-27T00:02:06.527" v="64077"/>
          <ac:spMkLst>
            <pc:docMk/>
            <pc:sldMasterMk cId="200525555" sldId="2147483798"/>
            <ac:spMk id="52" creationId="{670BF604-DD7B-A532-B8F4-07AE74BEC75F}"/>
          </ac:spMkLst>
        </pc:spChg>
        <pc:spChg chg="add del mod ord modVis">
          <ac:chgData name="ĐÀO TRANG" userId="361a03a9eef70802" providerId="LiveId" clId="{67B38E1A-7AE8-4165-B04B-7C3DC36CBB7C}" dt="2025-03-27T00:02:21.469" v="64405"/>
          <ac:spMkLst>
            <pc:docMk/>
            <pc:sldMasterMk cId="200525555" sldId="2147483798"/>
            <ac:spMk id="53" creationId="{62FBC430-AF72-434E-3710-7F6060CBC82F}"/>
          </ac:spMkLst>
        </pc:spChg>
        <pc:spChg chg="add del mod ord modVis">
          <ac:chgData name="ĐÀO TRANG" userId="361a03a9eef70802" providerId="LiveId" clId="{67B38E1A-7AE8-4165-B04B-7C3DC36CBB7C}" dt="2025-03-27T00:04:06.985" v="64715"/>
          <ac:spMkLst>
            <pc:docMk/>
            <pc:sldMasterMk cId="200525555" sldId="2147483798"/>
            <ac:spMk id="54" creationId="{1B6117B7-9B04-769E-8AF5-787CFF17C84C}"/>
          </ac:spMkLst>
        </pc:spChg>
        <pc:spChg chg="add del mod ord modVis">
          <ac:chgData name="ĐÀO TRANG" userId="361a03a9eef70802" providerId="LiveId" clId="{67B38E1A-7AE8-4165-B04B-7C3DC36CBB7C}" dt="2025-03-27T00:04:21.739" v="65026"/>
          <ac:spMkLst>
            <pc:docMk/>
            <pc:sldMasterMk cId="200525555" sldId="2147483798"/>
            <ac:spMk id="55" creationId="{0EEE30D2-788A-2FE7-F7D0-1ED77A055AC9}"/>
          </ac:spMkLst>
        </pc:spChg>
        <pc:spChg chg="add del mod ord modVis">
          <ac:chgData name="ĐÀO TRANG" userId="361a03a9eef70802" providerId="LiveId" clId="{67B38E1A-7AE8-4165-B04B-7C3DC36CBB7C}" dt="2025-03-27T00:04:36.230" v="65339"/>
          <ac:spMkLst>
            <pc:docMk/>
            <pc:sldMasterMk cId="200525555" sldId="2147483798"/>
            <ac:spMk id="56" creationId="{341C83E5-6CAD-F0D5-0B1C-F0E2B0A34A4F}"/>
          </ac:spMkLst>
        </pc:spChg>
        <pc:spChg chg="add del mod ord modVis">
          <ac:chgData name="ĐÀO TRANG" userId="361a03a9eef70802" providerId="LiveId" clId="{67B38E1A-7AE8-4165-B04B-7C3DC36CBB7C}" dt="2025-03-27T00:04:51.131" v="65650"/>
          <ac:spMkLst>
            <pc:docMk/>
            <pc:sldMasterMk cId="200525555" sldId="2147483798"/>
            <ac:spMk id="57" creationId="{EFDF1BFB-2ACF-F1C1-D52B-E6BF1DDEAD46}"/>
          </ac:spMkLst>
        </pc:spChg>
        <pc:spChg chg="add del mod ord modVis">
          <ac:chgData name="ĐÀO TRANG" userId="361a03a9eef70802" providerId="LiveId" clId="{67B38E1A-7AE8-4165-B04B-7C3DC36CBB7C}" dt="2025-03-27T00:05:05.793" v="65961"/>
          <ac:spMkLst>
            <pc:docMk/>
            <pc:sldMasterMk cId="200525555" sldId="2147483798"/>
            <ac:spMk id="58" creationId="{3EC4B7CF-A444-EAE0-CC91-24BC1D294681}"/>
          </ac:spMkLst>
        </pc:spChg>
        <pc:spChg chg="add del mod ord modVis">
          <ac:chgData name="ĐÀO TRANG" userId="361a03a9eef70802" providerId="LiveId" clId="{67B38E1A-7AE8-4165-B04B-7C3DC36CBB7C}" dt="2025-03-27T00:05:21.957" v="66271"/>
          <ac:spMkLst>
            <pc:docMk/>
            <pc:sldMasterMk cId="200525555" sldId="2147483798"/>
            <ac:spMk id="59" creationId="{3B821B1F-B0CF-9372-C295-34D20F5F83DF}"/>
          </ac:spMkLst>
        </pc:spChg>
        <pc:spChg chg="add del mod ord modVis">
          <ac:chgData name="ĐÀO TRANG" userId="361a03a9eef70802" providerId="LiveId" clId="{67B38E1A-7AE8-4165-B04B-7C3DC36CBB7C}" dt="2025-03-27T00:06:03.675" v="66583"/>
          <ac:spMkLst>
            <pc:docMk/>
            <pc:sldMasterMk cId="200525555" sldId="2147483798"/>
            <ac:spMk id="60" creationId="{F26F7CF3-83F2-95EE-D79B-1828BA9AAAF3}"/>
          </ac:spMkLst>
        </pc:spChg>
        <pc:spChg chg="add del mod ord modVis">
          <ac:chgData name="ĐÀO TRANG" userId="361a03a9eef70802" providerId="LiveId" clId="{67B38E1A-7AE8-4165-B04B-7C3DC36CBB7C}" dt="2025-03-27T00:06:18.795" v="66895"/>
          <ac:spMkLst>
            <pc:docMk/>
            <pc:sldMasterMk cId="200525555" sldId="2147483798"/>
            <ac:spMk id="61" creationId="{AE57E683-CA8F-1FAD-6478-C2F52AEEA2CE}"/>
          </ac:spMkLst>
        </pc:spChg>
        <pc:spChg chg="add del mod ord modVis">
          <ac:chgData name="ĐÀO TRANG" userId="361a03a9eef70802" providerId="LiveId" clId="{67B38E1A-7AE8-4165-B04B-7C3DC36CBB7C}" dt="2025-03-27T00:11:24.057" v="67210"/>
          <ac:spMkLst>
            <pc:docMk/>
            <pc:sldMasterMk cId="200525555" sldId="2147483798"/>
            <ac:spMk id="62" creationId="{5CD44BF6-E77E-2978-F5E6-69343BE3AC3E}"/>
          </ac:spMkLst>
        </pc:spChg>
        <pc:spChg chg="add del mod ord modVis">
          <ac:chgData name="ĐÀO TRANG" userId="361a03a9eef70802" providerId="LiveId" clId="{67B38E1A-7AE8-4165-B04B-7C3DC36CBB7C}" dt="2025-03-27T00:11:40.213" v="67521"/>
          <ac:spMkLst>
            <pc:docMk/>
            <pc:sldMasterMk cId="200525555" sldId="2147483798"/>
            <ac:spMk id="63" creationId="{4375A25C-28DA-2A3D-FB8F-666493DE69A3}"/>
          </ac:spMkLst>
        </pc:spChg>
        <pc:spChg chg="add del mod ord modVis">
          <ac:chgData name="ĐÀO TRANG" userId="361a03a9eef70802" providerId="LiveId" clId="{67B38E1A-7AE8-4165-B04B-7C3DC36CBB7C}" dt="2025-03-27T00:11:55.138" v="67832"/>
          <ac:spMkLst>
            <pc:docMk/>
            <pc:sldMasterMk cId="200525555" sldId="2147483798"/>
            <ac:spMk id="64" creationId="{27E554FC-F574-46F2-2736-7ABD5E718E37}"/>
          </ac:spMkLst>
        </pc:spChg>
        <pc:spChg chg="add del mod ord modVis">
          <ac:chgData name="ĐÀO TRANG" userId="361a03a9eef70802" providerId="LiveId" clId="{67B38E1A-7AE8-4165-B04B-7C3DC36CBB7C}" dt="2025-03-27T00:12:09.417" v="68144"/>
          <ac:spMkLst>
            <pc:docMk/>
            <pc:sldMasterMk cId="200525555" sldId="2147483798"/>
            <ac:spMk id="65" creationId="{D78E202A-79DB-74FC-0436-1D74C1DF682E}"/>
          </ac:spMkLst>
        </pc:spChg>
        <pc:spChg chg="add del mod ord modVis">
          <ac:chgData name="ĐÀO TRANG" userId="361a03a9eef70802" providerId="LiveId" clId="{67B38E1A-7AE8-4165-B04B-7C3DC36CBB7C}" dt="2025-03-27T00:13:06.220" v="68455"/>
          <ac:spMkLst>
            <pc:docMk/>
            <pc:sldMasterMk cId="200525555" sldId="2147483798"/>
            <ac:spMk id="66" creationId="{D4C71E43-57AE-21B5-E434-E8C66777929E}"/>
          </ac:spMkLst>
        </pc:spChg>
        <pc:spChg chg="add del mod ord modVis">
          <ac:chgData name="ĐÀO TRANG" userId="361a03a9eef70802" providerId="LiveId" clId="{67B38E1A-7AE8-4165-B04B-7C3DC36CBB7C}" dt="2025-03-27T00:13:20.344" v="68766"/>
          <ac:spMkLst>
            <pc:docMk/>
            <pc:sldMasterMk cId="200525555" sldId="2147483798"/>
            <ac:spMk id="67" creationId="{4061492D-4651-812C-1BD2-CF42558EEA2D}"/>
          </ac:spMkLst>
        </pc:spChg>
        <pc:spChg chg="add del mod ord modVis">
          <ac:chgData name="ĐÀO TRANG" userId="361a03a9eef70802" providerId="LiveId" clId="{67B38E1A-7AE8-4165-B04B-7C3DC36CBB7C}" dt="2025-03-27T00:13:54.199" v="69077"/>
          <ac:spMkLst>
            <pc:docMk/>
            <pc:sldMasterMk cId="200525555" sldId="2147483798"/>
            <ac:spMk id="68" creationId="{81D91F8F-9888-FCB7-E3EA-809D5F0E7CE0}"/>
          </ac:spMkLst>
        </pc:spChg>
        <pc:spChg chg="add del mod ord modVis">
          <ac:chgData name="ĐÀO TRANG" userId="361a03a9eef70802" providerId="LiveId" clId="{67B38E1A-7AE8-4165-B04B-7C3DC36CBB7C}" dt="2025-03-27T00:15:06.722" v="69388"/>
          <ac:spMkLst>
            <pc:docMk/>
            <pc:sldMasterMk cId="200525555" sldId="2147483798"/>
            <ac:spMk id="69" creationId="{D819F6F4-FDF2-5C39-F1CE-902A2978916D}"/>
          </ac:spMkLst>
        </pc:spChg>
        <pc:spChg chg="add del mod ord modVis">
          <ac:chgData name="ĐÀO TRANG" userId="361a03a9eef70802" providerId="LiveId" clId="{67B38E1A-7AE8-4165-B04B-7C3DC36CBB7C}" dt="2025-03-27T00:15:23.247" v="69700"/>
          <ac:spMkLst>
            <pc:docMk/>
            <pc:sldMasterMk cId="200525555" sldId="2147483798"/>
            <ac:spMk id="70" creationId="{094DE592-7FE2-0A81-A853-C4047AD137DD}"/>
          </ac:spMkLst>
        </pc:spChg>
        <pc:spChg chg="add del mod ord modVis">
          <ac:chgData name="ĐÀO TRANG" userId="361a03a9eef70802" providerId="LiveId" clId="{67B38E1A-7AE8-4165-B04B-7C3DC36CBB7C}" dt="2025-03-27T00:15:37.458" v="70011"/>
          <ac:spMkLst>
            <pc:docMk/>
            <pc:sldMasterMk cId="200525555" sldId="2147483798"/>
            <ac:spMk id="71" creationId="{F61A3540-CD66-5FE4-25A3-78829D9B65BE}"/>
          </ac:spMkLst>
        </pc:spChg>
        <pc:spChg chg="add del mod ord modVis">
          <ac:chgData name="ĐÀO TRANG" userId="361a03a9eef70802" providerId="LiveId" clId="{67B38E1A-7AE8-4165-B04B-7C3DC36CBB7C}" dt="2025-03-27T00:16:29.816" v="70322"/>
          <ac:spMkLst>
            <pc:docMk/>
            <pc:sldMasterMk cId="200525555" sldId="2147483798"/>
            <ac:spMk id="72" creationId="{39DCFD54-5E10-609F-7C89-9915DC7B59F2}"/>
          </ac:spMkLst>
        </pc:spChg>
        <pc:spChg chg="add del mod ord modVis">
          <ac:chgData name="ĐÀO TRANG" userId="361a03a9eef70802" providerId="LiveId" clId="{67B38E1A-7AE8-4165-B04B-7C3DC36CBB7C}" dt="2025-03-27T00:19:03.900" v="70670"/>
          <ac:spMkLst>
            <pc:docMk/>
            <pc:sldMasterMk cId="200525555" sldId="2147483798"/>
            <ac:spMk id="73" creationId="{2CF99A50-002F-1B43-52FD-D1C565C186FF}"/>
          </ac:spMkLst>
        </pc:spChg>
        <pc:spChg chg="add del mod ord modVis">
          <ac:chgData name="ĐÀO TRANG" userId="361a03a9eef70802" providerId="LiveId" clId="{67B38E1A-7AE8-4165-B04B-7C3DC36CBB7C}" dt="2025-03-27T00:19:18.157" v="71006"/>
          <ac:spMkLst>
            <pc:docMk/>
            <pc:sldMasterMk cId="200525555" sldId="2147483798"/>
            <ac:spMk id="74" creationId="{BA5F7F57-8BC2-DD45-53CD-1B3D5B5A895C}"/>
          </ac:spMkLst>
        </pc:spChg>
        <pc:spChg chg="add del mod ord modVis">
          <ac:chgData name="ĐÀO TRANG" userId="361a03a9eef70802" providerId="LiveId" clId="{67B38E1A-7AE8-4165-B04B-7C3DC36CBB7C}" dt="2025-03-27T00:19:32.697" v="71319"/>
          <ac:spMkLst>
            <pc:docMk/>
            <pc:sldMasterMk cId="200525555" sldId="2147483798"/>
            <ac:spMk id="75" creationId="{8BEC2D38-2D95-D89D-0E82-40B998702730}"/>
          </ac:spMkLst>
        </pc:spChg>
        <pc:spChg chg="add del mod ord modVis">
          <ac:chgData name="ĐÀO TRANG" userId="361a03a9eef70802" providerId="LiveId" clId="{67B38E1A-7AE8-4165-B04B-7C3DC36CBB7C}" dt="2025-03-27T00:19:48.992" v="71630"/>
          <ac:spMkLst>
            <pc:docMk/>
            <pc:sldMasterMk cId="200525555" sldId="2147483798"/>
            <ac:spMk id="76" creationId="{DF6D6FF1-BC0C-1AFA-A868-D069462F46C0}"/>
          </ac:spMkLst>
        </pc:spChg>
        <pc:spChg chg="add del mod ord modVis">
          <ac:chgData name="ĐÀO TRANG" userId="361a03a9eef70802" providerId="LiveId" clId="{67B38E1A-7AE8-4165-B04B-7C3DC36CBB7C}" dt="2025-03-27T00:20:55.763" v="71942"/>
          <ac:spMkLst>
            <pc:docMk/>
            <pc:sldMasterMk cId="200525555" sldId="2147483798"/>
            <ac:spMk id="77" creationId="{CA614041-4426-9357-359D-C68E340E7763}"/>
          </ac:spMkLst>
        </pc:spChg>
        <pc:spChg chg="add del mod ord modVis">
          <ac:chgData name="ĐÀO TRANG" userId="361a03a9eef70802" providerId="LiveId" clId="{67B38E1A-7AE8-4165-B04B-7C3DC36CBB7C}" dt="2025-03-27T00:21:10.098" v="72267"/>
          <ac:spMkLst>
            <pc:docMk/>
            <pc:sldMasterMk cId="200525555" sldId="2147483798"/>
            <ac:spMk id="78" creationId="{6380AE55-DCB3-78EF-F936-4B6A3392CBCD}"/>
          </ac:spMkLst>
        </pc:spChg>
        <pc:spChg chg="add del mod ord modVis">
          <ac:chgData name="ĐÀO TRANG" userId="361a03a9eef70802" providerId="LiveId" clId="{67B38E1A-7AE8-4165-B04B-7C3DC36CBB7C}" dt="2025-03-27T00:21:24.499" v="72647"/>
          <ac:spMkLst>
            <pc:docMk/>
            <pc:sldMasterMk cId="200525555" sldId="2147483798"/>
            <ac:spMk id="79" creationId="{11632376-69BA-F8B0-7425-22BF4DE1DDE6}"/>
          </ac:spMkLst>
        </pc:spChg>
        <pc:spChg chg="add del mod ord modVis">
          <ac:chgData name="ĐÀO TRANG" userId="361a03a9eef70802" providerId="LiveId" clId="{67B38E1A-7AE8-4165-B04B-7C3DC36CBB7C}" dt="2025-03-27T00:21:38.513" v="73009"/>
          <ac:spMkLst>
            <pc:docMk/>
            <pc:sldMasterMk cId="200525555" sldId="2147483798"/>
            <ac:spMk id="80" creationId="{1D05FA95-7C72-8E3E-CBF1-16B4624F1127}"/>
          </ac:spMkLst>
        </pc:spChg>
        <pc:spChg chg="add del mod ord modVis">
          <ac:chgData name="ĐÀO TRANG" userId="361a03a9eef70802" providerId="LiveId" clId="{67B38E1A-7AE8-4165-B04B-7C3DC36CBB7C}" dt="2025-03-27T00:21:52.904" v="73332"/>
          <ac:spMkLst>
            <pc:docMk/>
            <pc:sldMasterMk cId="200525555" sldId="2147483798"/>
            <ac:spMk id="81" creationId="{93B2CC70-DA76-9B77-0AE5-FFA23D2F256E}"/>
          </ac:spMkLst>
        </pc:spChg>
        <pc:spChg chg="add del mod ord modVis">
          <ac:chgData name="ĐÀO TRANG" userId="361a03a9eef70802" providerId="LiveId" clId="{67B38E1A-7AE8-4165-B04B-7C3DC36CBB7C}" dt="2025-03-27T00:22:07.030" v="73657"/>
          <ac:spMkLst>
            <pc:docMk/>
            <pc:sldMasterMk cId="200525555" sldId="2147483798"/>
            <ac:spMk id="82" creationId="{BD198EBF-CAA3-1687-8FCB-7D3F22335B11}"/>
          </ac:spMkLst>
        </pc:spChg>
        <pc:spChg chg="add del mod ord modVis">
          <ac:chgData name="ĐÀO TRANG" userId="361a03a9eef70802" providerId="LiveId" clId="{67B38E1A-7AE8-4165-B04B-7C3DC36CBB7C}" dt="2025-03-27T00:22:21.118" v="73972"/>
          <ac:spMkLst>
            <pc:docMk/>
            <pc:sldMasterMk cId="200525555" sldId="2147483798"/>
            <ac:spMk id="83" creationId="{ABF9B4FF-E850-7FBA-5AE4-08B56D9E9049}"/>
          </ac:spMkLst>
        </pc:spChg>
        <pc:spChg chg="add del mod ord modVis">
          <ac:chgData name="ĐÀO TRANG" userId="361a03a9eef70802" providerId="LiveId" clId="{67B38E1A-7AE8-4165-B04B-7C3DC36CBB7C}" dt="2025-03-27T00:23:04.747" v="74339"/>
          <ac:spMkLst>
            <pc:docMk/>
            <pc:sldMasterMk cId="200525555" sldId="2147483798"/>
            <ac:spMk id="84" creationId="{8C4F2992-53EA-BCE0-E359-5F3A79331919}"/>
          </ac:spMkLst>
        </pc:spChg>
        <pc:spChg chg="add del mod ord modVis">
          <ac:chgData name="ĐÀO TRANG" userId="361a03a9eef70802" providerId="LiveId" clId="{67B38E1A-7AE8-4165-B04B-7C3DC36CBB7C}" dt="2025-03-27T00:23:19.037" v="74669"/>
          <ac:spMkLst>
            <pc:docMk/>
            <pc:sldMasterMk cId="200525555" sldId="2147483798"/>
            <ac:spMk id="85" creationId="{D284BC15-36D5-A783-3592-043BC345CDF0}"/>
          </ac:spMkLst>
        </pc:spChg>
        <pc:spChg chg="add del mod ord modVis">
          <ac:chgData name="ĐÀO TRANG" userId="361a03a9eef70802" providerId="LiveId" clId="{67B38E1A-7AE8-4165-B04B-7C3DC36CBB7C}" dt="2025-03-27T00:23:33.427" v="74990"/>
          <ac:spMkLst>
            <pc:docMk/>
            <pc:sldMasterMk cId="200525555" sldId="2147483798"/>
            <ac:spMk id="86" creationId="{2843C445-378A-8E77-757A-58E347DC648F}"/>
          </ac:spMkLst>
        </pc:spChg>
        <pc:spChg chg="add del mod ord modVis">
          <ac:chgData name="ĐÀO TRANG" userId="361a03a9eef70802" providerId="LiveId" clId="{67B38E1A-7AE8-4165-B04B-7C3DC36CBB7C}" dt="2025-03-27T00:23:47.429" v="75344"/>
          <ac:spMkLst>
            <pc:docMk/>
            <pc:sldMasterMk cId="200525555" sldId="2147483798"/>
            <ac:spMk id="87" creationId="{4A9B3EC8-E77B-A641-7E1B-78744EC6F7A6}"/>
          </ac:spMkLst>
        </pc:spChg>
        <pc:spChg chg="add del mod ord modVis">
          <ac:chgData name="ĐÀO TRANG" userId="361a03a9eef70802" providerId="LiveId" clId="{67B38E1A-7AE8-4165-B04B-7C3DC36CBB7C}" dt="2025-03-27T00:24:01.522" v="75666"/>
          <ac:spMkLst>
            <pc:docMk/>
            <pc:sldMasterMk cId="200525555" sldId="2147483798"/>
            <ac:spMk id="88" creationId="{8ACD5C89-282D-8F01-8E79-A4C8E67FA74C}"/>
          </ac:spMkLst>
        </pc:spChg>
        <pc:spChg chg="add del mod ord modVis">
          <ac:chgData name="ĐÀO TRANG" userId="361a03a9eef70802" providerId="LiveId" clId="{67B38E1A-7AE8-4165-B04B-7C3DC36CBB7C}" dt="2025-03-27T00:24:16.121" v="76026"/>
          <ac:spMkLst>
            <pc:docMk/>
            <pc:sldMasterMk cId="200525555" sldId="2147483798"/>
            <ac:spMk id="89" creationId="{92DD0598-5BF3-CC32-81C1-982876B35839}"/>
          </ac:spMkLst>
        </pc:spChg>
        <pc:spChg chg="add del mod ord modVis">
          <ac:chgData name="ĐÀO TRANG" userId="361a03a9eef70802" providerId="LiveId" clId="{67B38E1A-7AE8-4165-B04B-7C3DC36CBB7C}" dt="2025-03-27T00:24:30.260" v="76405"/>
          <ac:spMkLst>
            <pc:docMk/>
            <pc:sldMasterMk cId="200525555" sldId="2147483798"/>
            <ac:spMk id="90" creationId="{3A6E79FC-00E0-DB0E-33F7-28D7D63A1830}"/>
          </ac:spMkLst>
        </pc:spChg>
        <pc:spChg chg="add del mod ord modVis">
          <ac:chgData name="ĐÀO TRANG" userId="361a03a9eef70802" providerId="LiveId" clId="{67B38E1A-7AE8-4165-B04B-7C3DC36CBB7C}" dt="2025-03-27T00:24:44.431" v="76805"/>
          <ac:spMkLst>
            <pc:docMk/>
            <pc:sldMasterMk cId="200525555" sldId="2147483798"/>
            <ac:spMk id="91" creationId="{9DA6D5CA-5E1D-FE06-8AA3-D9598BC8EF02}"/>
          </ac:spMkLst>
        </pc:spChg>
        <pc:spChg chg="add del mod ord modVis">
          <ac:chgData name="ĐÀO TRANG" userId="361a03a9eef70802" providerId="LiveId" clId="{67B38E1A-7AE8-4165-B04B-7C3DC36CBB7C}" dt="2025-03-27T00:25:01.611" v="77182"/>
          <ac:spMkLst>
            <pc:docMk/>
            <pc:sldMasterMk cId="200525555" sldId="2147483798"/>
            <ac:spMk id="92" creationId="{DD0EF77D-043D-F6F7-469E-0EB443C1C084}"/>
          </ac:spMkLst>
        </pc:spChg>
        <pc:spChg chg="add del mod ord modVis">
          <ac:chgData name="ĐÀO TRANG" userId="361a03a9eef70802" providerId="LiveId" clId="{67B38E1A-7AE8-4165-B04B-7C3DC36CBB7C}" dt="2025-03-27T00:25:16.157" v="77495"/>
          <ac:spMkLst>
            <pc:docMk/>
            <pc:sldMasterMk cId="200525555" sldId="2147483798"/>
            <ac:spMk id="93" creationId="{5439207A-07C6-3A9F-C431-4A5F42402830}"/>
          </ac:spMkLst>
        </pc:spChg>
        <pc:spChg chg="add del mod ord modVis">
          <ac:chgData name="ĐÀO TRANG" userId="361a03a9eef70802" providerId="LiveId" clId="{67B38E1A-7AE8-4165-B04B-7C3DC36CBB7C}" dt="2025-03-27T00:25:30.754" v="77808"/>
          <ac:spMkLst>
            <pc:docMk/>
            <pc:sldMasterMk cId="200525555" sldId="2147483798"/>
            <ac:spMk id="94" creationId="{1D21F907-8A81-2678-C5FC-088AC4633639}"/>
          </ac:spMkLst>
        </pc:spChg>
        <pc:spChg chg="add del mod ord modVis">
          <ac:chgData name="ĐÀO TRANG" userId="361a03a9eef70802" providerId="LiveId" clId="{67B38E1A-7AE8-4165-B04B-7C3DC36CBB7C}" dt="2025-03-27T00:26:09.653" v="78122"/>
          <ac:spMkLst>
            <pc:docMk/>
            <pc:sldMasterMk cId="200525555" sldId="2147483798"/>
            <ac:spMk id="95" creationId="{2175A61E-AEC1-E395-0344-3A3FA23935D7}"/>
          </ac:spMkLst>
        </pc:spChg>
        <pc:spChg chg="add del mod ord modVis">
          <ac:chgData name="ĐÀO TRANG" userId="361a03a9eef70802" providerId="LiveId" clId="{67B38E1A-7AE8-4165-B04B-7C3DC36CBB7C}" dt="2025-03-27T00:26:46.870" v="78461"/>
          <ac:spMkLst>
            <pc:docMk/>
            <pc:sldMasterMk cId="200525555" sldId="2147483798"/>
            <ac:spMk id="96" creationId="{C23EA377-E1D8-354F-421E-11149BC9D741}"/>
          </ac:spMkLst>
        </pc:spChg>
        <pc:spChg chg="add del mod ord modVis">
          <ac:chgData name="ĐÀO TRANG" userId="361a03a9eef70802" providerId="LiveId" clId="{67B38E1A-7AE8-4165-B04B-7C3DC36CBB7C}" dt="2025-03-27T00:27:00.893" v="78772"/>
          <ac:spMkLst>
            <pc:docMk/>
            <pc:sldMasterMk cId="200525555" sldId="2147483798"/>
            <ac:spMk id="97" creationId="{2D91B74C-F4AC-20F8-7ED7-5E3C4770E3FA}"/>
          </ac:spMkLst>
        </pc:spChg>
        <pc:spChg chg="add del mod ord modVis">
          <ac:chgData name="ĐÀO TRANG" userId="361a03a9eef70802" providerId="LiveId" clId="{67B38E1A-7AE8-4165-B04B-7C3DC36CBB7C}" dt="2025-03-27T00:27:32.888" v="79086"/>
          <ac:spMkLst>
            <pc:docMk/>
            <pc:sldMasterMk cId="200525555" sldId="2147483798"/>
            <ac:spMk id="98" creationId="{5878B70B-371E-A340-DAC8-A8C808DB4306}"/>
          </ac:spMkLst>
        </pc:spChg>
        <pc:spChg chg="add del mod ord modVis">
          <ac:chgData name="ĐÀO TRANG" userId="361a03a9eef70802" providerId="LiveId" clId="{67B38E1A-7AE8-4165-B04B-7C3DC36CBB7C}" dt="2025-03-27T00:27:46.767" v="79398"/>
          <ac:spMkLst>
            <pc:docMk/>
            <pc:sldMasterMk cId="200525555" sldId="2147483798"/>
            <ac:spMk id="99" creationId="{8172F700-5A5E-4850-82A5-1B681988CBF5}"/>
          </ac:spMkLst>
        </pc:spChg>
        <pc:spChg chg="add del mod ord modVis">
          <ac:chgData name="ĐÀO TRANG" userId="361a03a9eef70802" providerId="LiveId" clId="{67B38E1A-7AE8-4165-B04B-7C3DC36CBB7C}" dt="2025-03-27T00:28:00.214" v="79722"/>
          <ac:spMkLst>
            <pc:docMk/>
            <pc:sldMasterMk cId="200525555" sldId="2147483798"/>
            <ac:spMk id="100" creationId="{C5DCD919-1576-3156-E951-F00417492D0C}"/>
          </ac:spMkLst>
        </pc:spChg>
        <pc:spChg chg="add del mod ord modVis">
          <ac:chgData name="ĐÀO TRANG" userId="361a03a9eef70802" providerId="LiveId" clId="{67B38E1A-7AE8-4165-B04B-7C3DC36CBB7C}" dt="2025-03-27T00:28:13.782" v="80041"/>
          <ac:spMkLst>
            <pc:docMk/>
            <pc:sldMasterMk cId="200525555" sldId="2147483798"/>
            <ac:spMk id="101" creationId="{E8F647BA-27FA-E851-FF22-6D40D6479B22}"/>
          </ac:spMkLst>
        </pc:spChg>
        <pc:spChg chg="add del mod ord modVis">
          <ac:chgData name="ĐÀO TRANG" userId="361a03a9eef70802" providerId="LiveId" clId="{67B38E1A-7AE8-4165-B04B-7C3DC36CBB7C}" dt="2025-03-27T00:28:27.548" v="80352"/>
          <ac:spMkLst>
            <pc:docMk/>
            <pc:sldMasterMk cId="200525555" sldId="2147483798"/>
            <ac:spMk id="102" creationId="{301FD6A1-BFBE-A99C-E340-0BC52DFDF287}"/>
          </ac:spMkLst>
        </pc:spChg>
        <pc:spChg chg="add del mod ord modVis">
          <ac:chgData name="ĐÀO TRANG" userId="361a03a9eef70802" providerId="LiveId" clId="{67B38E1A-7AE8-4165-B04B-7C3DC36CBB7C}" dt="2025-03-27T00:28:41.432" v="80663"/>
          <ac:spMkLst>
            <pc:docMk/>
            <pc:sldMasterMk cId="200525555" sldId="2147483798"/>
            <ac:spMk id="103" creationId="{A00957B9-26A7-96F9-510A-E8D6A158A9C3}"/>
          </ac:spMkLst>
        </pc:spChg>
        <pc:spChg chg="add del mod ord modVis">
          <ac:chgData name="ĐÀO TRANG" userId="361a03a9eef70802" providerId="LiveId" clId="{67B38E1A-7AE8-4165-B04B-7C3DC36CBB7C}" dt="2025-03-27T00:28:55.418" v="80973"/>
          <ac:spMkLst>
            <pc:docMk/>
            <pc:sldMasterMk cId="200525555" sldId="2147483798"/>
            <ac:spMk id="104" creationId="{969D4437-ABFF-4220-7098-B12451C38694}"/>
          </ac:spMkLst>
        </pc:spChg>
        <pc:spChg chg="add del mod ord modVis">
          <ac:chgData name="ĐÀO TRANG" userId="361a03a9eef70802" providerId="LiveId" clId="{67B38E1A-7AE8-4165-B04B-7C3DC36CBB7C}" dt="2025-03-27T00:29:10.236" v="81322"/>
          <ac:spMkLst>
            <pc:docMk/>
            <pc:sldMasterMk cId="200525555" sldId="2147483798"/>
            <ac:spMk id="105" creationId="{74A699BF-EB57-4BE5-829C-65CC5EC1F8BB}"/>
          </ac:spMkLst>
        </pc:spChg>
        <pc:spChg chg="add del mod ord modVis">
          <ac:chgData name="ĐÀO TRANG" userId="361a03a9eef70802" providerId="LiveId" clId="{67B38E1A-7AE8-4165-B04B-7C3DC36CBB7C}" dt="2025-03-27T00:29:25.317" v="81681"/>
          <ac:spMkLst>
            <pc:docMk/>
            <pc:sldMasterMk cId="200525555" sldId="2147483798"/>
            <ac:spMk id="106" creationId="{B9F0BD8C-730F-EC76-2C80-FFC1387744BC}"/>
          </ac:spMkLst>
        </pc:spChg>
        <pc:spChg chg="add del mod ord modVis">
          <ac:chgData name="ĐÀO TRANG" userId="361a03a9eef70802" providerId="LiveId" clId="{67B38E1A-7AE8-4165-B04B-7C3DC36CBB7C}" dt="2025-03-27T00:29:38.939" v="82011"/>
          <ac:spMkLst>
            <pc:docMk/>
            <pc:sldMasterMk cId="200525555" sldId="2147483798"/>
            <ac:spMk id="107" creationId="{0E003603-F370-2C88-3364-633C5BDD3024}"/>
          </ac:spMkLst>
        </pc:spChg>
        <pc:spChg chg="add del mod ord modVis">
          <ac:chgData name="ĐÀO TRANG" userId="361a03a9eef70802" providerId="LiveId" clId="{67B38E1A-7AE8-4165-B04B-7C3DC36CBB7C}" dt="2025-03-27T00:29:51.663" v="82324"/>
          <ac:spMkLst>
            <pc:docMk/>
            <pc:sldMasterMk cId="200525555" sldId="2147483798"/>
            <ac:spMk id="108" creationId="{DE1E2E04-06A4-5ECF-CDC7-BF2C09356D69}"/>
          </ac:spMkLst>
        </pc:spChg>
        <pc:spChg chg="add del mod ord modVis">
          <ac:chgData name="ĐÀO TRANG" userId="361a03a9eef70802" providerId="LiveId" clId="{67B38E1A-7AE8-4165-B04B-7C3DC36CBB7C}" dt="2025-03-27T00:33:40.227" v="82634"/>
          <ac:spMkLst>
            <pc:docMk/>
            <pc:sldMasterMk cId="200525555" sldId="2147483798"/>
            <ac:spMk id="109" creationId="{7B15AE72-E91F-5D41-6FCB-CCFCCC6FF2BD}"/>
          </ac:spMkLst>
        </pc:spChg>
        <pc:spChg chg="add del mod ord modVis">
          <ac:chgData name="ĐÀO TRANG" userId="361a03a9eef70802" providerId="LiveId" clId="{67B38E1A-7AE8-4165-B04B-7C3DC36CBB7C}" dt="2025-03-27T00:33:55.312" v="82952"/>
          <ac:spMkLst>
            <pc:docMk/>
            <pc:sldMasterMk cId="200525555" sldId="2147483798"/>
            <ac:spMk id="110" creationId="{4D1EF142-69D9-7990-6EDB-9DCA16BA5A75}"/>
          </ac:spMkLst>
        </pc:spChg>
        <pc:spChg chg="add del mod ord modVis">
          <ac:chgData name="ĐÀO TRANG" userId="361a03a9eef70802" providerId="LiveId" clId="{67B38E1A-7AE8-4165-B04B-7C3DC36CBB7C}" dt="2025-03-27T00:34:08.935" v="83265"/>
          <ac:spMkLst>
            <pc:docMk/>
            <pc:sldMasterMk cId="200525555" sldId="2147483798"/>
            <ac:spMk id="111" creationId="{0CBEB3AB-F89A-B82F-20D6-1A5D6DB7BCFF}"/>
          </ac:spMkLst>
        </pc:spChg>
        <pc:spChg chg="add del mod ord modVis">
          <ac:chgData name="ĐÀO TRANG" userId="361a03a9eef70802" providerId="LiveId" clId="{67B38E1A-7AE8-4165-B04B-7C3DC36CBB7C}" dt="2025-03-27T00:37:29.348" v="83576"/>
          <ac:spMkLst>
            <pc:docMk/>
            <pc:sldMasterMk cId="200525555" sldId="2147483798"/>
            <ac:spMk id="112" creationId="{7A9BCA6E-AF26-8E2D-A083-DCBBFAC19501}"/>
          </ac:spMkLst>
        </pc:spChg>
        <pc:spChg chg="add del mod ord modVis">
          <ac:chgData name="ĐÀO TRANG" userId="361a03a9eef70802" providerId="LiveId" clId="{67B38E1A-7AE8-4165-B04B-7C3DC36CBB7C}" dt="2025-03-27T00:44:52.281" v="83891"/>
          <ac:spMkLst>
            <pc:docMk/>
            <pc:sldMasterMk cId="200525555" sldId="2147483798"/>
            <ac:spMk id="113" creationId="{9B71BEA0-D311-F46D-8583-1FAC5D376B36}"/>
          </ac:spMkLst>
        </pc:spChg>
        <pc:spChg chg="add del mod ord modVis">
          <ac:chgData name="ĐÀO TRANG" userId="361a03a9eef70802" providerId="LiveId" clId="{67B38E1A-7AE8-4165-B04B-7C3DC36CBB7C}" dt="2025-03-27T00:45:07.365" v="84204"/>
          <ac:spMkLst>
            <pc:docMk/>
            <pc:sldMasterMk cId="200525555" sldId="2147483798"/>
            <ac:spMk id="114" creationId="{43D2BD15-96A6-0AA7-E09F-667A294812C1}"/>
          </ac:spMkLst>
        </pc:spChg>
        <pc:spChg chg="add del mod ord modVis">
          <ac:chgData name="ĐÀO TRANG" userId="361a03a9eef70802" providerId="LiveId" clId="{67B38E1A-7AE8-4165-B04B-7C3DC36CBB7C}" dt="2025-03-27T00:45:57.840" v="84515"/>
          <ac:spMkLst>
            <pc:docMk/>
            <pc:sldMasterMk cId="200525555" sldId="2147483798"/>
            <ac:spMk id="115" creationId="{D7E2E59A-B727-9F91-4653-76EE6440D389}"/>
          </ac:spMkLst>
        </pc:spChg>
        <pc:spChg chg="add del mod ord modVis">
          <ac:chgData name="ĐÀO TRANG" userId="361a03a9eef70802" providerId="LiveId" clId="{67B38E1A-7AE8-4165-B04B-7C3DC36CBB7C}" dt="2025-03-27T00:46:33.509" v="84826"/>
          <ac:spMkLst>
            <pc:docMk/>
            <pc:sldMasterMk cId="200525555" sldId="2147483798"/>
            <ac:spMk id="116" creationId="{FD742C59-CA9D-C097-70EC-F9486173BE07}"/>
          </ac:spMkLst>
        </pc:spChg>
        <pc:spChg chg="add del mod ord modVis">
          <ac:chgData name="ĐÀO TRANG" userId="361a03a9eef70802" providerId="LiveId" clId="{67B38E1A-7AE8-4165-B04B-7C3DC36CBB7C}" dt="2025-03-27T00:47:56.028" v="85139"/>
          <ac:spMkLst>
            <pc:docMk/>
            <pc:sldMasterMk cId="200525555" sldId="2147483798"/>
            <ac:spMk id="117" creationId="{8DE348CF-3EF0-2EA0-C7A8-3A0A4F239DDB}"/>
          </ac:spMkLst>
        </pc:spChg>
        <pc:spChg chg="add del mod ord modVis">
          <ac:chgData name="ĐÀO TRANG" userId="361a03a9eef70802" providerId="LiveId" clId="{67B38E1A-7AE8-4165-B04B-7C3DC36CBB7C}" dt="2025-03-27T00:48:39.290" v="85452"/>
          <ac:spMkLst>
            <pc:docMk/>
            <pc:sldMasterMk cId="200525555" sldId="2147483798"/>
            <ac:spMk id="118" creationId="{456BDF90-1023-7032-99BD-8F77A133895C}"/>
          </ac:spMkLst>
        </pc:spChg>
        <pc:spChg chg="add del mod ord modVis">
          <ac:chgData name="ĐÀO TRANG" userId="361a03a9eef70802" providerId="LiveId" clId="{67B38E1A-7AE8-4165-B04B-7C3DC36CBB7C}" dt="2025-03-27T00:50:17.747" v="85766"/>
          <ac:spMkLst>
            <pc:docMk/>
            <pc:sldMasterMk cId="200525555" sldId="2147483798"/>
            <ac:spMk id="119" creationId="{3E70DE38-56A7-3C67-63C8-5CC477A4585A}"/>
          </ac:spMkLst>
        </pc:spChg>
        <pc:spChg chg="add del mod ord modVis">
          <ac:chgData name="ĐÀO TRANG" userId="361a03a9eef70802" providerId="LiveId" clId="{67B38E1A-7AE8-4165-B04B-7C3DC36CBB7C}" dt="2025-03-27T00:50:31.437" v="86078"/>
          <ac:spMkLst>
            <pc:docMk/>
            <pc:sldMasterMk cId="200525555" sldId="2147483798"/>
            <ac:spMk id="120" creationId="{632C0F11-2ECF-A718-778D-7B89F7F23FCB}"/>
          </ac:spMkLst>
        </pc:spChg>
        <pc:spChg chg="add del mod ord modVis">
          <ac:chgData name="ĐÀO TRANG" userId="361a03a9eef70802" providerId="LiveId" clId="{67B38E1A-7AE8-4165-B04B-7C3DC36CBB7C}" dt="2025-03-27T00:50:45.155" v="86390"/>
          <ac:spMkLst>
            <pc:docMk/>
            <pc:sldMasterMk cId="200525555" sldId="2147483798"/>
            <ac:spMk id="121" creationId="{E7505834-DF2A-D49E-280D-1B2D65A9B69D}"/>
          </ac:spMkLst>
        </pc:spChg>
        <pc:spChg chg="add del mod ord modVis">
          <ac:chgData name="ĐÀO TRANG" userId="361a03a9eef70802" providerId="LiveId" clId="{67B38E1A-7AE8-4165-B04B-7C3DC36CBB7C}" dt="2025-03-27T00:50:58.703" v="86726"/>
          <ac:spMkLst>
            <pc:docMk/>
            <pc:sldMasterMk cId="200525555" sldId="2147483798"/>
            <ac:spMk id="122" creationId="{9E807BD7-013F-39BA-F894-58372BC3E260}"/>
          </ac:spMkLst>
        </pc:spChg>
        <pc:spChg chg="add del mod ord modVis">
          <ac:chgData name="ĐÀO TRANG" userId="361a03a9eef70802" providerId="LiveId" clId="{67B38E1A-7AE8-4165-B04B-7C3DC36CBB7C}" dt="2025-03-27T00:51:12.201" v="87050"/>
          <ac:spMkLst>
            <pc:docMk/>
            <pc:sldMasterMk cId="200525555" sldId="2147483798"/>
            <ac:spMk id="123" creationId="{B6598422-E69B-AEFC-8336-731A28EBF3E1}"/>
          </ac:spMkLst>
        </pc:spChg>
        <pc:spChg chg="add del mod ord modVis">
          <ac:chgData name="ĐÀO TRANG" userId="361a03a9eef70802" providerId="LiveId" clId="{67B38E1A-7AE8-4165-B04B-7C3DC36CBB7C}" dt="2025-03-27T00:51:39.981" v="87375"/>
          <ac:spMkLst>
            <pc:docMk/>
            <pc:sldMasterMk cId="200525555" sldId="2147483798"/>
            <ac:spMk id="124" creationId="{94D1F099-DA14-F35C-61DC-EDBB11CBB29F}"/>
          </ac:spMkLst>
        </pc:spChg>
        <pc:spChg chg="add del mod ord modVis">
          <ac:chgData name="ĐÀO TRANG" userId="361a03a9eef70802" providerId="LiveId" clId="{67B38E1A-7AE8-4165-B04B-7C3DC36CBB7C}" dt="2025-03-27T00:51:53.434" v="87690"/>
          <ac:spMkLst>
            <pc:docMk/>
            <pc:sldMasterMk cId="200525555" sldId="2147483798"/>
            <ac:spMk id="125" creationId="{EA1DFD0B-9E93-509F-0EA3-5F2B48FDACFC}"/>
          </ac:spMkLst>
        </pc:spChg>
        <pc:spChg chg="add del mod ord modVis">
          <ac:chgData name="ĐÀO TRANG" userId="361a03a9eef70802" providerId="LiveId" clId="{67B38E1A-7AE8-4165-B04B-7C3DC36CBB7C}" dt="2025-03-27T00:52:07.077" v="88001"/>
          <ac:spMkLst>
            <pc:docMk/>
            <pc:sldMasterMk cId="200525555" sldId="2147483798"/>
            <ac:spMk id="126" creationId="{1E682748-2F65-B399-A02F-989AB4C3E631}"/>
          </ac:spMkLst>
        </pc:spChg>
        <pc:spChg chg="add del mod ord modVis">
          <ac:chgData name="ĐÀO TRANG" userId="361a03a9eef70802" providerId="LiveId" clId="{67B38E1A-7AE8-4165-B04B-7C3DC36CBB7C}" dt="2025-03-27T00:52:20.646" v="88313"/>
          <ac:spMkLst>
            <pc:docMk/>
            <pc:sldMasterMk cId="200525555" sldId="2147483798"/>
            <ac:spMk id="127" creationId="{C1696FEC-B46A-1843-887A-E388AFDC60CA}"/>
          </ac:spMkLst>
        </pc:spChg>
        <pc:spChg chg="add del mod ord modVis">
          <ac:chgData name="ĐÀO TRANG" userId="361a03a9eef70802" providerId="LiveId" clId="{67B38E1A-7AE8-4165-B04B-7C3DC36CBB7C}" dt="2025-03-27T00:53:06.311" v="88642"/>
          <ac:spMkLst>
            <pc:docMk/>
            <pc:sldMasterMk cId="200525555" sldId="2147483798"/>
            <ac:spMk id="128" creationId="{8DA64765-8B97-C277-0C3E-A5C88EA45FB0}"/>
          </ac:spMkLst>
        </pc:spChg>
        <pc:spChg chg="add del mod ord modVis">
          <ac:chgData name="ĐÀO TRANG" userId="361a03a9eef70802" providerId="LiveId" clId="{67B38E1A-7AE8-4165-B04B-7C3DC36CBB7C}" dt="2025-03-27T00:53:19.826" v="88962"/>
          <ac:spMkLst>
            <pc:docMk/>
            <pc:sldMasterMk cId="200525555" sldId="2147483798"/>
            <ac:spMk id="129" creationId="{A640E401-E864-8E20-C9BD-4D39F6DD349A}"/>
          </ac:spMkLst>
        </pc:spChg>
        <pc:spChg chg="add del mod ord modVis">
          <ac:chgData name="ĐÀO TRANG" userId="361a03a9eef70802" providerId="LiveId" clId="{67B38E1A-7AE8-4165-B04B-7C3DC36CBB7C}" dt="2025-03-27T00:53:33.243" v="89307"/>
          <ac:spMkLst>
            <pc:docMk/>
            <pc:sldMasterMk cId="200525555" sldId="2147483798"/>
            <ac:spMk id="130" creationId="{E2C56BD1-3974-B17A-0FF0-BEDB5D569AB8}"/>
          </ac:spMkLst>
        </pc:spChg>
        <pc:spChg chg="add del mod ord modVis">
          <ac:chgData name="ĐÀO TRANG" userId="361a03a9eef70802" providerId="LiveId" clId="{67B38E1A-7AE8-4165-B04B-7C3DC36CBB7C}" dt="2025-03-27T00:53:46.747" v="89650"/>
          <ac:spMkLst>
            <pc:docMk/>
            <pc:sldMasterMk cId="200525555" sldId="2147483798"/>
            <ac:spMk id="131" creationId="{F6E5C740-A5D7-DA34-404D-8F8C8FF59A17}"/>
          </ac:spMkLst>
        </pc:spChg>
        <pc:spChg chg="add del mod ord modVis">
          <ac:chgData name="ĐÀO TRANG" userId="361a03a9eef70802" providerId="LiveId" clId="{67B38E1A-7AE8-4165-B04B-7C3DC36CBB7C}" dt="2025-03-27T00:54:12.298" v="90449"/>
          <ac:spMkLst>
            <pc:docMk/>
            <pc:sldMasterMk cId="200525555" sldId="2147483798"/>
            <ac:spMk id="132" creationId="{0147FAA8-AC9E-A8A3-235A-F4345C3132FD}"/>
          </ac:spMkLst>
        </pc:spChg>
        <pc:spChg chg="add mod ord">
          <ac:chgData name="ĐÀO TRANG" userId="361a03a9eef70802" providerId="LiveId" clId="{67B38E1A-7AE8-4165-B04B-7C3DC36CBB7C}" dt="2025-03-27T00:54:01.762" v="90366"/>
          <ac:spMkLst>
            <pc:docMk/>
            <pc:sldMasterMk cId="200525555" sldId="2147483798"/>
            <ac:spMk id="133" creationId="{46308709-5604-D35E-CBA0-BA51D400D67C}"/>
          </ac:spMkLst>
        </pc:spChg>
        <pc:spChg chg="add del mod ord modVis">
          <ac:chgData name="ĐÀO TRANG" userId="361a03a9eef70802" providerId="LiveId" clId="{67B38E1A-7AE8-4165-B04B-7C3DC36CBB7C}" dt="2025-03-27T00:55:35.868" v="90765"/>
          <ac:spMkLst>
            <pc:docMk/>
            <pc:sldMasterMk cId="200525555" sldId="2147483798"/>
            <ac:spMk id="134" creationId="{88B778FA-03F6-0677-C80D-F7F483FE4604}"/>
          </ac:spMkLst>
        </pc:spChg>
        <pc:spChg chg="add del mod ord modVis">
          <ac:chgData name="ĐÀO TRANG" userId="361a03a9eef70802" providerId="LiveId" clId="{67B38E1A-7AE8-4165-B04B-7C3DC36CBB7C}" dt="2025-03-27T00:55:49.531" v="91096"/>
          <ac:spMkLst>
            <pc:docMk/>
            <pc:sldMasterMk cId="200525555" sldId="2147483798"/>
            <ac:spMk id="135" creationId="{BEDBB02E-128C-B934-E602-0B8AFCBB2B28}"/>
          </ac:spMkLst>
        </pc:spChg>
        <pc:spChg chg="add del mod ord modVis">
          <ac:chgData name="ĐÀO TRANG" userId="361a03a9eef70802" providerId="LiveId" clId="{67B38E1A-7AE8-4165-B04B-7C3DC36CBB7C}" dt="2025-03-27T00:56:03.202" v="91408"/>
          <ac:spMkLst>
            <pc:docMk/>
            <pc:sldMasterMk cId="200525555" sldId="2147483798"/>
            <ac:spMk id="136" creationId="{E1EACA04-8C78-2F8D-FA88-E1C2DBA8F8DB}"/>
          </ac:spMkLst>
        </pc:spChg>
        <pc:spChg chg="add del mod ord modVis">
          <ac:chgData name="ĐÀO TRANG" userId="361a03a9eef70802" providerId="LiveId" clId="{67B38E1A-7AE8-4165-B04B-7C3DC36CBB7C}" dt="2025-03-27T00:56:16.950" v="91720"/>
          <ac:spMkLst>
            <pc:docMk/>
            <pc:sldMasterMk cId="200525555" sldId="2147483798"/>
            <ac:spMk id="137" creationId="{2201C2C1-0F3D-4D20-4155-EFC36762B232}"/>
          </ac:spMkLst>
        </pc:spChg>
        <pc:spChg chg="add del mod ord modVis">
          <ac:chgData name="ĐÀO TRANG" userId="361a03a9eef70802" providerId="LiveId" clId="{67B38E1A-7AE8-4165-B04B-7C3DC36CBB7C}" dt="2025-03-27T00:56:30.348" v="92031"/>
          <ac:spMkLst>
            <pc:docMk/>
            <pc:sldMasterMk cId="200525555" sldId="2147483798"/>
            <ac:spMk id="138" creationId="{18FE29C5-FA6A-6E3C-2116-15370E006B20}"/>
          </ac:spMkLst>
        </pc:spChg>
        <pc:spChg chg="add del mod ord modVis">
          <ac:chgData name="ĐÀO TRANG" userId="361a03a9eef70802" providerId="LiveId" clId="{67B38E1A-7AE8-4165-B04B-7C3DC36CBB7C}" dt="2025-03-27T00:56:43.899" v="92342"/>
          <ac:spMkLst>
            <pc:docMk/>
            <pc:sldMasterMk cId="200525555" sldId="2147483798"/>
            <ac:spMk id="139" creationId="{FF4CCABE-7084-9445-9C69-2079E4B0EAA9}"/>
          </ac:spMkLst>
        </pc:spChg>
        <pc:spChg chg="add del mod ord modVis">
          <ac:chgData name="ĐÀO TRANG" userId="361a03a9eef70802" providerId="LiveId" clId="{67B38E1A-7AE8-4165-B04B-7C3DC36CBB7C}" dt="2025-03-27T00:57:10.663" v="92671"/>
          <ac:spMkLst>
            <pc:docMk/>
            <pc:sldMasterMk cId="200525555" sldId="2147483798"/>
            <ac:spMk id="140" creationId="{7A0420EB-E503-302A-7D9C-B34E87D5CC5E}"/>
          </ac:spMkLst>
        </pc:spChg>
        <pc:spChg chg="add del mod ord modVis">
          <ac:chgData name="ĐÀO TRANG" userId="361a03a9eef70802" providerId="LiveId" clId="{67B38E1A-7AE8-4165-B04B-7C3DC36CBB7C}" dt="2025-03-27T00:57:37.627" v="92985"/>
          <ac:spMkLst>
            <pc:docMk/>
            <pc:sldMasterMk cId="200525555" sldId="2147483798"/>
            <ac:spMk id="141" creationId="{009CC0B1-B985-FDA2-6C2A-98C7C3A0ABE2}"/>
          </ac:spMkLst>
        </pc:spChg>
        <pc:spChg chg="add del mod ord modVis">
          <ac:chgData name="ĐÀO TRANG" userId="361a03a9eef70802" providerId="LiveId" clId="{67B38E1A-7AE8-4165-B04B-7C3DC36CBB7C}" dt="2025-03-27T00:57:51.332" v="93350"/>
          <ac:spMkLst>
            <pc:docMk/>
            <pc:sldMasterMk cId="200525555" sldId="2147483798"/>
            <ac:spMk id="142" creationId="{C1EF41C6-B177-D666-F727-DC06D6866063}"/>
          </ac:spMkLst>
        </pc:spChg>
        <pc:spChg chg="add del mod ord modVis">
          <ac:chgData name="ĐÀO TRANG" userId="361a03a9eef70802" providerId="LiveId" clId="{67B38E1A-7AE8-4165-B04B-7C3DC36CBB7C}" dt="2025-03-27T00:58:05.048" v="93721"/>
          <ac:spMkLst>
            <pc:docMk/>
            <pc:sldMasterMk cId="200525555" sldId="2147483798"/>
            <ac:spMk id="143" creationId="{208329EB-0B98-2163-E51F-50623DA9B01C}"/>
          </ac:spMkLst>
        </pc:spChg>
        <pc:spChg chg="add del mod ord modVis">
          <ac:chgData name="ĐÀO TRANG" userId="361a03a9eef70802" providerId="LiveId" clId="{67B38E1A-7AE8-4165-B04B-7C3DC36CBB7C}" dt="2025-03-27T00:58:18.723" v="94084"/>
          <ac:spMkLst>
            <pc:docMk/>
            <pc:sldMasterMk cId="200525555" sldId="2147483798"/>
            <ac:spMk id="144" creationId="{274F41B9-3460-7AAF-A311-491407B572FF}"/>
          </ac:spMkLst>
        </pc:spChg>
        <pc:spChg chg="add del mod ord modVis">
          <ac:chgData name="ĐÀO TRANG" userId="361a03a9eef70802" providerId="LiveId" clId="{67B38E1A-7AE8-4165-B04B-7C3DC36CBB7C}" dt="2025-03-27T00:58:32.324" v="94435"/>
          <ac:spMkLst>
            <pc:docMk/>
            <pc:sldMasterMk cId="200525555" sldId="2147483798"/>
            <ac:spMk id="145" creationId="{07110B82-92EC-A200-4BF4-2FB17DA083BA}"/>
          </ac:spMkLst>
        </pc:spChg>
        <pc:spChg chg="add del mod ord modVis">
          <ac:chgData name="ĐÀO TRANG" userId="361a03a9eef70802" providerId="LiveId" clId="{67B38E1A-7AE8-4165-B04B-7C3DC36CBB7C}" dt="2025-03-27T00:58:46.167" v="94775"/>
          <ac:spMkLst>
            <pc:docMk/>
            <pc:sldMasterMk cId="200525555" sldId="2147483798"/>
            <ac:spMk id="146" creationId="{9D864413-FA99-8CE4-16CB-A25A174566BA}"/>
          </ac:spMkLst>
        </pc:spChg>
        <pc:spChg chg="add del mod ord modVis">
          <ac:chgData name="ĐÀO TRANG" userId="361a03a9eef70802" providerId="LiveId" clId="{67B38E1A-7AE8-4165-B04B-7C3DC36CBB7C}" dt="2025-03-27T00:58:59.980" v="95086"/>
          <ac:spMkLst>
            <pc:docMk/>
            <pc:sldMasterMk cId="200525555" sldId="2147483798"/>
            <ac:spMk id="147" creationId="{7F0C0448-D73F-3672-E95E-FEE269112339}"/>
          </ac:spMkLst>
        </pc:spChg>
        <pc:spChg chg="add del mod ord modVis">
          <ac:chgData name="ĐÀO TRANG" userId="361a03a9eef70802" providerId="LiveId" clId="{67B38E1A-7AE8-4165-B04B-7C3DC36CBB7C}" dt="2025-03-27T00:59:37.198" v="95405"/>
          <ac:spMkLst>
            <pc:docMk/>
            <pc:sldMasterMk cId="200525555" sldId="2147483798"/>
            <ac:spMk id="148" creationId="{CE2BE26D-1E5C-46C9-A023-23BF5FB76FC9}"/>
          </ac:spMkLst>
        </pc:spChg>
        <pc:spChg chg="add del mod ord modVis">
          <ac:chgData name="ĐÀO TRANG" userId="361a03a9eef70802" providerId="LiveId" clId="{67B38E1A-7AE8-4165-B04B-7C3DC36CBB7C}" dt="2025-03-27T01:00:10.160" v="95749"/>
          <ac:spMkLst>
            <pc:docMk/>
            <pc:sldMasterMk cId="200525555" sldId="2147483798"/>
            <ac:spMk id="149" creationId="{60F1ED6B-9BF2-625B-D77A-8B7F4110A0BD}"/>
          </ac:spMkLst>
        </pc:spChg>
        <pc:spChg chg="add del mod ord modVis">
          <ac:chgData name="ĐÀO TRANG" userId="361a03a9eef70802" providerId="LiveId" clId="{67B38E1A-7AE8-4165-B04B-7C3DC36CBB7C}" dt="2025-03-27T01:00:23.934" v="96072"/>
          <ac:spMkLst>
            <pc:docMk/>
            <pc:sldMasterMk cId="200525555" sldId="2147483798"/>
            <ac:spMk id="150" creationId="{53B982BE-CF4E-D7EE-1C14-38D1552FAB64}"/>
          </ac:spMkLst>
        </pc:spChg>
        <pc:spChg chg="add del mod ord modVis">
          <ac:chgData name="ĐÀO TRANG" userId="361a03a9eef70802" providerId="LiveId" clId="{67B38E1A-7AE8-4165-B04B-7C3DC36CBB7C}" dt="2025-03-27T01:00:37.741" v="96383"/>
          <ac:spMkLst>
            <pc:docMk/>
            <pc:sldMasterMk cId="200525555" sldId="2147483798"/>
            <ac:spMk id="151" creationId="{FD0154D6-2E55-0701-B05C-841FB7D467A2}"/>
          </ac:spMkLst>
        </pc:spChg>
        <pc:spChg chg="add del mod ord modVis">
          <ac:chgData name="ĐÀO TRANG" userId="361a03a9eef70802" providerId="LiveId" clId="{67B38E1A-7AE8-4165-B04B-7C3DC36CBB7C}" dt="2025-03-27T01:00:51.500" v="96695"/>
          <ac:spMkLst>
            <pc:docMk/>
            <pc:sldMasterMk cId="200525555" sldId="2147483798"/>
            <ac:spMk id="152" creationId="{B59E179D-7981-B42C-D8EE-C4DCDC3DBEC6}"/>
          </ac:spMkLst>
        </pc:spChg>
        <pc:spChg chg="add del mod ord modVis">
          <ac:chgData name="ĐÀO TRANG" userId="361a03a9eef70802" providerId="LiveId" clId="{67B38E1A-7AE8-4165-B04B-7C3DC36CBB7C}" dt="2025-03-27T01:02:35.739" v="97020"/>
          <ac:spMkLst>
            <pc:docMk/>
            <pc:sldMasterMk cId="200525555" sldId="2147483798"/>
            <ac:spMk id="153" creationId="{96A322F7-4032-9CC4-E3BE-DC2711B0722F}"/>
          </ac:spMkLst>
        </pc:spChg>
        <pc:spChg chg="add del mod ord modVis">
          <ac:chgData name="ĐÀO TRANG" userId="361a03a9eef70802" providerId="LiveId" clId="{67B38E1A-7AE8-4165-B04B-7C3DC36CBB7C}" dt="2025-03-27T01:03:49.894" v="97331"/>
          <ac:spMkLst>
            <pc:docMk/>
            <pc:sldMasterMk cId="200525555" sldId="2147483798"/>
            <ac:spMk id="154" creationId="{B7D02872-CBBC-0FE2-E2A9-2437CD5134CD}"/>
          </ac:spMkLst>
        </pc:spChg>
        <pc:spChg chg="add del mod ord modVis">
          <ac:chgData name="ĐÀO TRANG" userId="361a03a9eef70802" providerId="LiveId" clId="{67B38E1A-7AE8-4165-B04B-7C3DC36CBB7C}" dt="2025-03-27T01:04:19.151" v="97647"/>
          <ac:spMkLst>
            <pc:docMk/>
            <pc:sldMasterMk cId="200525555" sldId="2147483798"/>
            <ac:spMk id="155" creationId="{A3A97485-5426-D8E1-DE29-482C25070A46}"/>
          </ac:spMkLst>
        </pc:spChg>
        <pc:spChg chg="add del mod ord modVis">
          <ac:chgData name="ĐÀO TRANG" userId="361a03a9eef70802" providerId="LiveId" clId="{67B38E1A-7AE8-4165-B04B-7C3DC36CBB7C}" dt="2025-03-27T01:04:33.124" v="97960"/>
          <ac:spMkLst>
            <pc:docMk/>
            <pc:sldMasterMk cId="200525555" sldId="2147483798"/>
            <ac:spMk id="156" creationId="{356108C9-FBA8-376B-08A6-966021A783B4}"/>
          </ac:spMkLst>
        </pc:spChg>
        <pc:spChg chg="add del mod ord modVis">
          <ac:chgData name="ĐÀO TRANG" userId="361a03a9eef70802" providerId="LiveId" clId="{67B38E1A-7AE8-4165-B04B-7C3DC36CBB7C}" dt="2025-03-27T01:06:36.438" v="98282"/>
          <ac:spMkLst>
            <pc:docMk/>
            <pc:sldMasterMk cId="200525555" sldId="2147483798"/>
            <ac:spMk id="157" creationId="{949E9D54-B491-0440-6C20-6B56FFFC6881}"/>
          </ac:spMkLst>
        </pc:spChg>
        <pc:spChg chg="add del mod ord modVis">
          <ac:chgData name="ĐÀO TRANG" userId="361a03a9eef70802" providerId="LiveId" clId="{67B38E1A-7AE8-4165-B04B-7C3DC36CBB7C}" dt="2025-03-27T01:06:51.330" v="98592"/>
          <ac:spMkLst>
            <pc:docMk/>
            <pc:sldMasterMk cId="200525555" sldId="2147483798"/>
            <ac:spMk id="158" creationId="{24C72043-C53B-3D90-AD67-E0200FE62225}"/>
          </ac:spMkLst>
        </pc:spChg>
        <pc:spChg chg="add del mod ord modVis">
          <ac:chgData name="ĐÀO TRANG" userId="361a03a9eef70802" providerId="LiveId" clId="{67B38E1A-7AE8-4165-B04B-7C3DC36CBB7C}" dt="2025-03-27T01:07:05.472" v="98952"/>
          <ac:spMkLst>
            <pc:docMk/>
            <pc:sldMasterMk cId="200525555" sldId="2147483798"/>
            <ac:spMk id="159" creationId="{D4800B32-F4FF-D595-47D8-099D1CC5F79B}"/>
          </ac:spMkLst>
        </pc:spChg>
        <pc:spChg chg="add del mod ord modVis">
          <ac:chgData name="ĐÀO TRANG" userId="361a03a9eef70802" providerId="LiveId" clId="{67B38E1A-7AE8-4165-B04B-7C3DC36CBB7C}" dt="2025-03-27T01:07:19.549" v="99271"/>
          <ac:spMkLst>
            <pc:docMk/>
            <pc:sldMasterMk cId="200525555" sldId="2147483798"/>
            <ac:spMk id="160" creationId="{E46AFF0B-74C9-750C-4AF1-5F14EED27EEB}"/>
          </ac:spMkLst>
        </pc:spChg>
        <pc:spChg chg="add del mod ord modVis">
          <ac:chgData name="ĐÀO TRANG" userId="361a03a9eef70802" providerId="LiveId" clId="{67B38E1A-7AE8-4165-B04B-7C3DC36CBB7C}" dt="2025-03-27T01:07:31.927" v="99582"/>
          <ac:spMkLst>
            <pc:docMk/>
            <pc:sldMasterMk cId="200525555" sldId="2147483798"/>
            <ac:spMk id="161" creationId="{ED7A4987-6DBE-0250-A527-57DACE7FEE79}"/>
          </ac:spMkLst>
        </pc:spChg>
        <pc:spChg chg="add del mod ord modVis">
          <ac:chgData name="ĐÀO TRANG" userId="361a03a9eef70802" providerId="LiveId" clId="{67B38E1A-7AE8-4165-B04B-7C3DC36CBB7C}" dt="2025-03-27T01:07:45.879" v="99894"/>
          <ac:spMkLst>
            <pc:docMk/>
            <pc:sldMasterMk cId="200525555" sldId="2147483798"/>
            <ac:spMk id="162" creationId="{21227475-5154-5D60-9BC9-6011E6DCF8E5}"/>
          </ac:spMkLst>
        </pc:spChg>
        <pc:spChg chg="add del mod ord modVis">
          <ac:chgData name="ĐÀO TRANG" userId="361a03a9eef70802" providerId="LiveId" clId="{67B38E1A-7AE8-4165-B04B-7C3DC36CBB7C}" dt="2025-03-27T01:07:59.876" v="100208"/>
          <ac:spMkLst>
            <pc:docMk/>
            <pc:sldMasterMk cId="200525555" sldId="2147483798"/>
            <ac:spMk id="163" creationId="{2E75A58F-DFEE-F297-D5FD-6D0B97E5F698}"/>
          </ac:spMkLst>
        </pc:spChg>
        <pc:spChg chg="add del mod ord modVis">
          <ac:chgData name="ĐÀO TRANG" userId="361a03a9eef70802" providerId="LiveId" clId="{67B38E1A-7AE8-4165-B04B-7C3DC36CBB7C}" dt="2025-03-27T01:08:13.821" v="100519"/>
          <ac:spMkLst>
            <pc:docMk/>
            <pc:sldMasterMk cId="200525555" sldId="2147483798"/>
            <ac:spMk id="164" creationId="{894B1DCD-0955-79D7-196D-19CDC73EBA2B}"/>
          </ac:spMkLst>
        </pc:spChg>
        <pc:spChg chg="add del mod ord modVis">
          <ac:chgData name="ĐÀO TRANG" userId="361a03a9eef70802" providerId="LiveId" clId="{67B38E1A-7AE8-4165-B04B-7C3DC36CBB7C}" dt="2025-03-27T01:08:27.700" v="100831"/>
          <ac:spMkLst>
            <pc:docMk/>
            <pc:sldMasterMk cId="200525555" sldId="2147483798"/>
            <ac:spMk id="165" creationId="{25D6EC8D-6358-FB21-DC87-AC1715890610}"/>
          </ac:spMkLst>
        </pc:spChg>
        <pc:spChg chg="add del mod ord modVis">
          <ac:chgData name="ĐÀO TRANG" userId="361a03a9eef70802" providerId="LiveId" clId="{67B38E1A-7AE8-4165-B04B-7C3DC36CBB7C}" dt="2025-03-27T01:08:38.703" v="101142"/>
          <ac:spMkLst>
            <pc:docMk/>
            <pc:sldMasterMk cId="200525555" sldId="2147483798"/>
            <ac:spMk id="166" creationId="{2D7F0CA3-E84B-B42E-EC9A-C7BC5BD3D896}"/>
          </ac:spMkLst>
        </pc:spChg>
        <pc:spChg chg="add del mod ord modVis">
          <ac:chgData name="ĐÀO TRANG" userId="361a03a9eef70802" providerId="LiveId" clId="{67B38E1A-7AE8-4165-B04B-7C3DC36CBB7C}" dt="2025-03-27T01:08:52.740" v="101453"/>
          <ac:spMkLst>
            <pc:docMk/>
            <pc:sldMasterMk cId="200525555" sldId="2147483798"/>
            <ac:spMk id="167" creationId="{202ADA47-BB35-92A8-EE17-D59F5B068F51}"/>
          </ac:spMkLst>
        </pc:spChg>
        <pc:spChg chg="add del mod ord modVis">
          <ac:chgData name="ĐÀO TRANG" userId="361a03a9eef70802" providerId="LiveId" clId="{67B38E1A-7AE8-4165-B04B-7C3DC36CBB7C}" dt="2025-03-27T01:09:06.911" v="101764"/>
          <ac:spMkLst>
            <pc:docMk/>
            <pc:sldMasterMk cId="200525555" sldId="2147483798"/>
            <ac:spMk id="168" creationId="{AC8A253A-36DB-A376-3081-13B4E084B674}"/>
          </ac:spMkLst>
        </pc:spChg>
        <pc:spChg chg="add del mod ord modVis">
          <ac:chgData name="ĐÀO TRANG" userId="361a03a9eef70802" providerId="LiveId" clId="{67B38E1A-7AE8-4165-B04B-7C3DC36CBB7C}" dt="2025-03-27T01:09:47.616" v="102077"/>
          <ac:spMkLst>
            <pc:docMk/>
            <pc:sldMasterMk cId="200525555" sldId="2147483798"/>
            <ac:spMk id="169" creationId="{B8C1D9BF-48BB-7A60-355C-7145ACDBB7FC}"/>
          </ac:spMkLst>
        </pc:spChg>
        <pc:spChg chg="add del mod ord modVis">
          <ac:chgData name="ĐÀO TRANG" userId="361a03a9eef70802" providerId="LiveId" clId="{67B38E1A-7AE8-4165-B04B-7C3DC36CBB7C}" dt="2025-03-27T01:10:01.560" v="102412"/>
          <ac:spMkLst>
            <pc:docMk/>
            <pc:sldMasterMk cId="200525555" sldId="2147483798"/>
            <ac:spMk id="170" creationId="{FC1FC123-B33D-CD53-2F82-09B18D79C614}"/>
          </ac:spMkLst>
        </pc:spChg>
        <pc:spChg chg="add del mod ord modVis">
          <ac:chgData name="ĐÀO TRANG" userId="361a03a9eef70802" providerId="LiveId" clId="{67B38E1A-7AE8-4165-B04B-7C3DC36CBB7C}" dt="2025-03-27T01:10:15.613" v="102727"/>
          <ac:spMkLst>
            <pc:docMk/>
            <pc:sldMasterMk cId="200525555" sldId="2147483798"/>
            <ac:spMk id="171" creationId="{C7FB8AD4-F6AF-4D48-ED65-0FFD11D5010C}"/>
          </ac:spMkLst>
        </pc:spChg>
        <pc:spChg chg="add del mod ord modVis">
          <ac:chgData name="ĐÀO TRANG" userId="361a03a9eef70802" providerId="LiveId" clId="{67B38E1A-7AE8-4165-B04B-7C3DC36CBB7C}" dt="2025-03-27T01:10:29.748" v="103059"/>
          <ac:spMkLst>
            <pc:docMk/>
            <pc:sldMasterMk cId="200525555" sldId="2147483798"/>
            <ac:spMk id="172" creationId="{4165F025-1888-6C76-2C7A-9DF0341B9C94}"/>
          </ac:spMkLst>
        </pc:spChg>
        <pc:spChg chg="add del mod ord modVis">
          <ac:chgData name="ĐÀO TRANG" userId="361a03a9eef70802" providerId="LiveId" clId="{67B38E1A-7AE8-4165-B04B-7C3DC36CBB7C}" dt="2025-03-27T01:11:12.150" v="103371"/>
          <ac:spMkLst>
            <pc:docMk/>
            <pc:sldMasterMk cId="200525555" sldId="2147483798"/>
            <ac:spMk id="173" creationId="{A45E76CE-6D20-B6D6-2274-E9CC4494CBDD}"/>
          </ac:spMkLst>
        </pc:spChg>
        <pc:spChg chg="add del mod ord modVis">
          <ac:chgData name="ĐÀO TRANG" userId="361a03a9eef70802" providerId="LiveId" clId="{67B38E1A-7AE8-4165-B04B-7C3DC36CBB7C}" dt="2025-03-27T01:12:58.278" v="103688"/>
          <ac:spMkLst>
            <pc:docMk/>
            <pc:sldMasterMk cId="200525555" sldId="2147483798"/>
            <ac:spMk id="174" creationId="{10B13DD0-0B8F-6FBA-B01C-5E71E92A3BF1}"/>
          </ac:spMkLst>
        </pc:spChg>
        <pc:spChg chg="add del mod ord modVis">
          <ac:chgData name="ĐÀO TRANG" userId="361a03a9eef70802" providerId="LiveId" clId="{67B38E1A-7AE8-4165-B04B-7C3DC36CBB7C}" dt="2025-03-27T01:13:14.005" v="104003"/>
          <ac:spMkLst>
            <pc:docMk/>
            <pc:sldMasterMk cId="200525555" sldId="2147483798"/>
            <ac:spMk id="175" creationId="{81034EB6-1889-9AB7-6BB5-EDBA33C3E26B}"/>
          </ac:spMkLst>
        </pc:spChg>
        <pc:spChg chg="add del mod ord modVis">
          <ac:chgData name="ĐÀO TRANG" userId="361a03a9eef70802" providerId="LiveId" clId="{67B38E1A-7AE8-4165-B04B-7C3DC36CBB7C}" dt="2025-03-27T01:14:32.424" v="104330"/>
          <ac:spMkLst>
            <pc:docMk/>
            <pc:sldMasterMk cId="200525555" sldId="2147483798"/>
            <ac:spMk id="176" creationId="{2A3F76C6-65CF-D2DE-05DA-BBACF5629A6C}"/>
          </ac:spMkLst>
        </pc:spChg>
        <pc:spChg chg="add del mod ord modVis">
          <ac:chgData name="ĐÀO TRANG" userId="361a03a9eef70802" providerId="LiveId" clId="{67B38E1A-7AE8-4165-B04B-7C3DC36CBB7C}" dt="2025-03-27T01:14:48.686" v="104642"/>
          <ac:spMkLst>
            <pc:docMk/>
            <pc:sldMasterMk cId="200525555" sldId="2147483798"/>
            <ac:spMk id="177" creationId="{8FBADDBB-7057-F7FF-5108-26307B8E002E}"/>
          </ac:spMkLst>
        </pc:spChg>
        <pc:spChg chg="add del mod ord modVis">
          <ac:chgData name="ĐÀO TRANG" userId="361a03a9eef70802" providerId="LiveId" clId="{67B38E1A-7AE8-4165-B04B-7C3DC36CBB7C}" dt="2025-03-27T01:15:02.611" v="104953"/>
          <ac:spMkLst>
            <pc:docMk/>
            <pc:sldMasterMk cId="200525555" sldId="2147483798"/>
            <ac:spMk id="178" creationId="{BDFBCB8C-9440-65F4-DF09-9A62AD415371}"/>
          </ac:spMkLst>
        </pc:spChg>
        <pc:spChg chg="add del mod ord modVis">
          <ac:chgData name="ĐÀO TRANG" userId="361a03a9eef70802" providerId="LiveId" clId="{67B38E1A-7AE8-4165-B04B-7C3DC36CBB7C}" dt="2025-03-27T01:15:36.277" v="105267"/>
          <ac:spMkLst>
            <pc:docMk/>
            <pc:sldMasterMk cId="200525555" sldId="2147483798"/>
            <ac:spMk id="179" creationId="{EED7ADBC-3CC3-426A-346E-1FC455997785}"/>
          </ac:spMkLst>
        </pc:spChg>
        <pc:spChg chg="add del mod ord modVis">
          <ac:chgData name="ĐÀO TRANG" userId="361a03a9eef70802" providerId="LiveId" clId="{67B38E1A-7AE8-4165-B04B-7C3DC36CBB7C}" dt="2025-03-27T01:18:31.240" v="105578"/>
          <ac:spMkLst>
            <pc:docMk/>
            <pc:sldMasterMk cId="200525555" sldId="2147483798"/>
            <ac:spMk id="180" creationId="{751408FF-79ED-9144-C5E2-0A321DB626AE}"/>
          </ac:spMkLst>
        </pc:spChg>
        <pc:spChg chg="add del mod ord modVis">
          <ac:chgData name="ĐÀO TRANG" userId="361a03a9eef70802" providerId="LiveId" clId="{67B38E1A-7AE8-4165-B04B-7C3DC36CBB7C}" dt="2025-03-27T01:20:06.177" v="105889"/>
          <ac:spMkLst>
            <pc:docMk/>
            <pc:sldMasterMk cId="200525555" sldId="2147483798"/>
            <ac:spMk id="181" creationId="{7D7690BE-4A7F-B99A-7500-C20785E33122}"/>
          </ac:spMkLst>
        </pc:spChg>
        <pc:spChg chg="add del mod ord modVis">
          <ac:chgData name="ĐÀO TRANG" userId="361a03a9eef70802" providerId="LiveId" clId="{67B38E1A-7AE8-4165-B04B-7C3DC36CBB7C}" dt="2025-03-27T01:21:01.296" v="106201"/>
          <ac:spMkLst>
            <pc:docMk/>
            <pc:sldMasterMk cId="200525555" sldId="2147483798"/>
            <ac:spMk id="182" creationId="{CB515AAC-7032-8826-99FB-D9BBF104AF7F}"/>
          </ac:spMkLst>
        </pc:spChg>
        <pc:spChg chg="add del mod ord modVis">
          <ac:chgData name="ĐÀO TRANG" userId="361a03a9eef70802" providerId="LiveId" clId="{67B38E1A-7AE8-4165-B04B-7C3DC36CBB7C}" dt="2025-03-27T01:21:53.725" v="106531"/>
          <ac:spMkLst>
            <pc:docMk/>
            <pc:sldMasterMk cId="200525555" sldId="2147483798"/>
            <ac:spMk id="183" creationId="{8ABBB813-7B7B-9A27-6746-8AAAE0FFA3C7}"/>
          </ac:spMkLst>
        </pc:spChg>
        <pc:spChg chg="add del mod ord modVis">
          <ac:chgData name="ĐÀO TRANG" userId="361a03a9eef70802" providerId="LiveId" clId="{67B38E1A-7AE8-4165-B04B-7C3DC36CBB7C}" dt="2025-03-27T01:22:09.706" v="106842"/>
          <ac:spMkLst>
            <pc:docMk/>
            <pc:sldMasterMk cId="200525555" sldId="2147483798"/>
            <ac:spMk id="184" creationId="{A85B6351-90CF-76BF-8B63-C04039C09949}"/>
          </ac:spMkLst>
        </pc:spChg>
        <pc:spChg chg="add del mod ord modVis">
          <ac:chgData name="ĐÀO TRANG" userId="361a03a9eef70802" providerId="LiveId" clId="{67B38E1A-7AE8-4165-B04B-7C3DC36CBB7C}" dt="2025-03-27T01:26:39.350" v="107157"/>
          <ac:spMkLst>
            <pc:docMk/>
            <pc:sldMasterMk cId="200525555" sldId="2147483798"/>
            <ac:spMk id="185" creationId="{94949833-7FEB-2109-D561-C44967CE5CD8}"/>
          </ac:spMkLst>
        </pc:spChg>
        <pc:spChg chg="add del mod ord modVis">
          <ac:chgData name="ĐÀO TRANG" userId="361a03a9eef70802" providerId="LiveId" clId="{67B38E1A-7AE8-4165-B04B-7C3DC36CBB7C}" dt="2025-03-27T01:26:55.622" v="107471"/>
          <ac:spMkLst>
            <pc:docMk/>
            <pc:sldMasterMk cId="200525555" sldId="2147483798"/>
            <ac:spMk id="186" creationId="{8B621C8D-6277-59AB-9BE9-DC40E11A19C4}"/>
          </ac:spMkLst>
        </pc:spChg>
        <pc:spChg chg="add del mod ord modVis">
          <ac:chgData name="ĐÀO TRANG" userId="361a03a9eef70802" providerId="LiveId" clId="{67B38E1A-7AE8-4165-B04B-7C3DC36CBB7C}" dt="2025-03-27T05:02:40.005" v="107794"/>
          <ac:spMkLst>
            <pc:docMk/>
            <pc:sldMasterMk cId="200525555" sldId="2147483798"/>
            <ac:spMk id="187" creationId="{8EC63820-308B-178F-D5F0-E57E500DAA06}"/>
          </ac:spMkLst>
        </pc:spChg>
        <pc:sldLayoutChg chg="del">
          <pc:chgData name="ĐÀO TRANG" userId="361a03a9eef70802" providerId="LiveId" clId="{67B38E1A-7AE8-4165-B04B-7C3DC36CBB7C}" dt="2025-03-27T01:21:46.218" v="106434" actId="47"/>
          <pc:sldLayoutMkLst>
            <pc:docMk/>
            <pc:sldMasterMk cId="200525555" sldId="2147483798"/>
            <pc:sldLayoutMk cId="2276867846" sldId="2147483808"/>
          </pc:sldLayoutMkLst>
        </pc:sldLayoutChg>
        <pc:sldLayoutChg chg="modSp mod ord">
          <pc:chgData name="ĐÀO TRANG" userId="361a03a9eef70802" providerId="LiveId" clId="{67B38E1A-7AE8-4165-B04B-7C3DC36CBB7C}" dt="2025-03-26T23:42:08.284" v="57517"/>
          <pc:sldLayoutMkLst>
            <pc:docMk/>
            <pc:sldMasterMk cId="657744253" sldId="2147483672"/>
            <pc:sldLayoutMk cId="2767317780" sldId="2147483832"/>
          </pc:sldLayoutMkLst>
          <pc:spChg chg="mod">
            <ac:chgData name="ĐÀO TRANG" userId="361a03a9eef70802" providerId="LiveId" clId="{67B38E1A-7AE8-4165-B04B-7C3DC36CBB7C}" dt="2025-03-26T23:42:08.284" v="57517"/>
            <ac:spMkLst>
              <pc:docMk/>
              <pc:sldMasterMk cId="657744253" sldId="2147483672"/>
              <pc:sldLayoutMk cId="2767317780" sldId="2147483832"/>
              <ac:spMk id="12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6T23:42:08.284" v="57517"/>
            <ac:spMkLst>
              <pc:docMk/>
              <pc:sldMasterMk cId="657744253" sldId="2147483672"/>
              <pc:sldLayoutMk cId="2767317780" sldId="2147483832"/>
              <ac:spMk id="13" creationId="{00000000-0000-0000-0000-000000000000}"/>
            </ac:spMkLst>
          </pc:spChg>
        </pc:sldLayoutChg>
        <pc:sldLayoutChg chg="modSp mod ord">
          <pc:chgData name="ĐÀO TRANG" userId="361a03a9eef70802" providerId="LiveId" clId="{67B38E1A-7AE8-4165-B04B-7C3DC36CBB7C}" dt="2025-03-26T23:42:08.284" v="57517"/>
          <pc:sldLayoutMkLst>
            <pc:docMk/>
            <pc:sldMasterMk cId="657744253" sldId="2147483672"/>
            <pc:sldLayoutMk cId="2264738993" sldId="2147483833"/>
          </pc:sldLayoutMkLst>
          <pc:spChg chg="mod">
            <ac:chgData name="ĐÀO TRANG" userId="361a03a9eef70802" providerId="LiveId" clId="{67B38E1A-7AE8-4165-B04B-7C3DC36CBB7C}" dt="2025-03-26T23:42:08.284" v="57517"/>
            <ac:spMkLst>
              <pc:docMk/>
              <pc:sldMasterMk cId="657744253" sldId="2147483672"/>
              <pc:sldLayoutMk cId="2264738993" sldId="2147483833"/>
              <ac:spMk id="87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6T23:42:08.284" v="57517"/>
            <ac:spMkLst>
              <pc:docMk/>
              <pc:sldMasterMk cId="657744253" sldId="2147483672"/>
              <pc:sldLayoutMk cId="2264738993" sldId="2147483833"/>
              <ac:spMk id="88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6T23:42:08.284" v="57517"/>
            <ac:spMkLst>
              <pc:docMk/>
              <pc:sldMasterMk cId="657744253" sldId="2147483672"/>
              <pc:sldLayoutMk cId="2264738993" sldId="2147483833"/>
              <ac:spMk id="89" creationId="{00000000-0000-0000-0000-000000000000}"/>
            </ac:spMkLst>
          </pc:spChg>
        </pc:sldLayoutChg>
        <pc:sldLayoutChg chg="modSp mod ord">
          <pc:chgData name="ĐÀO TRANG" userId="361a03a9eef70802" providerId="LiveId" clId="{67B38E1A-7AE8-4165-B04B-7C3DC36CBB7C}" dt="2025-03-26T23:42:08.284" v="57517"/>
          <pc:sldLayoutMkLst>
            <pc:docMk/>
            <pc:sldMasterMk cId="657744253" sldId="2147483672"/>
            <pc:sldLayoutMk cId="3817001098" sldId="2147483834"/>
          </pc:sldLayoutMkLst>
          <pc:spChg chg="mod">
            <ac:chgData name="ĐÀO TRANG" userId="361a03a9eef70802" providerId="LiveId" clId="{67B38E1A-7AE8-4165-B04B-7C3DC36CBB7C}" dt="2025-03-26T23:42:08.284" v="57517"/>
            <ac:spMkLst>
              <pc:docMk/>
              <pc:sldMasterMk cId="657744253" sldId="2147483672"/>
              <pc:sldLayoutMk cId="3817001098" sldId="2147483834"/>
              <ac:spMk id="91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6T23:42:08.284" v="57517"/>
            <ac:spMkLst>
              <pc:docMk/>
              <pc:sldMasterMk cId="657744253" sldId="2147483672"/>
              <pc:sldLayoutMk cId="3817001098" sldId="2147483834"/>
              <ac:spMk id="92" creationId="{00000000-0000-0000-0000-000000000000}"/>
            </ac:spMkLst>
          </pc:spChg>
        </pc:sldLayoutChg>
        <pc:sldLayoutChg chg="modSp mod ord">
          <pc:chgData name="ĐÀO TRANG" userId="361a03a9eef70802" providerId="LiveId" clId="{67B38E1A-7AE8-4165-B04B-7C3DC36CBB7C}" dt="2025-03-26T23:42:08.284" v="57517"/>
          <pc:sldLayoutMkLst>
            <pc:docMk/>
            <pc:sldMasterMk cId="657744253" sldId="2147483672"/>
            <pc:sldLayoutMk cId="3458736365" sldId="2147483835"/>
          </pc:sldLayoutMkLst>
          <pc:spChg chg="mod">
            <ac:chgData name="ĐÀO TRANG" userId="361a03a9eef70802" providerId="LiveId" clId="{67B38E1A-7AE8-4165-B04B-7C3DC36CBB7C}" dt="2025-03-26T23:42:08.284" v="57517"/>
            <ac:spMkLst>
              <pc:docMk/>
              <pc:sldMasterMk cId="657744253" sldId="2147483672"/>
              <pc:sldLayoutMk cId="3458736365" sldId="2147483835"/>
              <ac:spMk id="151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6T23:42:08.284" v="57517"/>
            <ac:spMkLst>
              <pc:docMk/>
              <pc:sldMasterMk cId="657744253" sldId="2147483672"/>
              <pc:sldLayoutMk cId="3458736365" sldId="2147483835"/>
              <ac:spMk id="152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6T23:42:08.284" v="57517"/>
            <ac:spMkLst>
              <pc:docMk/>
              <pc:sldMasterMk cId="657744253" sldId="2147483672"/>
              <pc:sldLayoutMk cId="3458736365" sldId="2147483835"/>
              <ac:spMk id="153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6T23:42:08.284" v="57517"/>
            <ac:spMkLst>
              <pc:docMk/>
              <pc:sldMasterMk cId="657744253" sldId="2147483672"/>
              <pc:sldLayoutMk cId="3458736365" sldId="2147483835"/>
              <ac:spMk id="154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6T23:42:08.284" v="57517"/>
            <ac:spMkLst>
              <pc:docMk/>
              <pc:sldMasterMk cId="657744253" sldId="2147483672"/>
              <pc:sldLayoutMk cId="3458736365" sldId="2147483835"/>
              <ac:spMk id="155" creationId="{00000000-0000-0000-0000-000000000000}"/>
            </ac:spMkLst>
          </pc:spChg>
        </pc:sldLayoutChg>
        <pc:sldLayoutChg chg="modSp mod ord">
          <pc:chgData name="ĐÀO TRANG" userId="361a03a9eef70802" providerId="LiveId" clId="{67B38E1A-7AE8-4165-B04B-7C3DC36CBB7C}" dt="2025-03-26T23:42:08.284" v="57517"/>
          <pc:sldLayoutMkLst>
            <pc:docMk/>
            <pc:sldMasterMk cId="657744253" sldId="2147483672"/>
            <pc:sldLayoutMk cId="2357118231" sldId="2147483836"/>
          </pc:sldLayoutMkLst>
          <pc:spChg chg="mod">
            <ac:chgData name="ĐÀO TRANG" userId="361a03a9eef70802" providerId="LiveId" clId="{67B38E1A-7AE8-4165-B04B-7C3DC36CBB7C}" dt="2025-03-26T23:42:08.284" v="57517"/>
            <ac:spMkLst>
              <pc:docMk/>
              <pc:sldMasterMk cId="657744253" sldId="2147483672"/>
              <pc:sldLayoutMk cId="2357118231" sldId="2147483836"/>
              <ac:spMk id="157" creationId="{00000000-0000-0000-0000-000000000000}"/>
            </ac:spMkLst>
          </pc:spChg>
        </pc:sldLayoutChg>
        <pc:sldLayoutChg chg="modSp mod ord">
          <pc:chgData name="ĐÀO TRANG" userId="361a03a9eef70802" providerId="LiveId" clId="{67B38E1A-7AE8-4165-B04B-7C3DC36CBB7C}" dt="2025-03-26T23:42:08.284" v="57517"/>
          <pc:sldLayoutMkLst>
            <pc:docMk/>
            <pc:sldMasterMk cId="657744253" sldId="2147483672"/>
            <pc:sldLayoutMk cId="2721531335" sldId="2147483837"/>
          </pc:sldLayoutMkLst>
          <pc:spChg chg="mod">
            <ac:chgData name="ĐÀO TRANG" userId="361a03a9eef70802" providerId="LiveId" clId="{67B38E1A-7AE8-4165-B04B-7C3DC36CBB7C}" dt="2025-03-26T23:42:08.284" v="57517"/>
            <ac:spMkLst>
              <pc:docMk/>
              <pc:sldMasterMk cId="657744253" sldId="2147483672"/>
              <pc:sldLayoutMk cId="2721531335" sldId="2147483837"/>
              <ac:spMk id="217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6T23:42:08.284" v="57517"/>
            <ac:spMkLst>
              <pc:docMk/>
              <pc:sldMasterMk cId="657744253" sldId="2147483672"/>
              <pc:sldLayoutMk cId="2721531335" sldId="2147483837"/>
              <ac:spMk id="218" creationId="{00000000-0000-0000-0000-000000000000}"/>
            </ac:spMkLst>
          </pc:spChg>
        </pc:sldLayoutChg>
        <pc:sldLayoutChg chg="modSp mod ord">
          <pc:chgData name="ĐÀO TRANG" userId="361a03a9eef70802" providerId="LiveId" clId="{67B38E1A-7AE8-4165-B04B-7C3DC36CBB7C}" dt="2025-03-26T23:42:08.284" v="57517"/>
          <pc:sldLayoutMkLst>
            <pc:docMk/>
            <pc:sldMasterMk cId="657744253" sldId="2147483672"/>
            <pc:sldLayoutMk cId="858405838" sldId="2147483838"/>
          </pc:sldLayoutMkLst>
          <pc:spChg chg="mod">
            <ac:chgData name="ĐÀO TRANG" userId="361a03a9eef70802" providerId="LiveId" clId="{67B38E1A-7AE8-4165-B04B-7C3DC36CBB7C}" dt="2025-03-26T23:42:08.284" v="57517"/>
            <ac:spMkLst>
              <pc:docMk/>
              <pc:sldMasterMk cId="657744253" sldId="2147483672"/>
              <pc:sldLayoutMk cId="858405838" sldId="2147483838"/>
              <ac:spMk id="260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6T23:42:08.284" v="57517"/>
            <ac:spMkLst>
              <pc:docMk/>
              <pc:sldMasterMk cId="657744253" sldId="2147483672"/>
              <pc:sldLayoutMk cId="858405838" sldId="2147483838"/>
              <ac:spMk id="261" creationId="{00000000-0000-0000-0000-000000000000}"/>
            </ac:spMkLst>
          </pc:spChg>
        </pc:sldLayoutChg>
        <pc:sldLayoutChg chg="modSp mod ord">
          <pc:chgData name="ĐÀO TRANG" userId="361a03a9eef70802" providerId="LiveId" clId="{67B38E1A-7AE8-4165-B04B-7C3DC36CBB7C}" dt="2025-03-26T23:42:08.284" v="57517"/>
          <pc:sldLayoutMkLst>
            <pc:docMk/>
            <pc:sldMasterMk cId="657744253" sldId="2147483672"/>
            <pc:sldLayoutMk cId="2471281504" sldId="2147483839"/>
          </pc:sldLayoutMkLst>
          <pc:spChg chg="mod">
            <ac:chgData name="ĐÀO TRANG" userId="361a03a9eef70802" providerId="LiveId" clId="{67B38E1A-7AE8-4165-B04B-7C3DC36CBB7C}" dt="2025-03-26T23:42:08.284" v="57517"/>
            <ac:spMkLst>
              <pc:docMk/>
              <pc:sldMasterMk cId="657744253" sldId="2147483672"/>
              <pc:sldLayoutMk cId="2471281504" sldId="2147483839"/>
              <ac:spMk id="321" creationId="{00000000-0000-0000-0000-000000000000}"/>
            </ac:spMkLst>
          </pc:spChg>
        </pc:sldLayoutChg>
        <pc:sldLayoutChg chg="modSp mod ord">
          <pc:chgData name="ĐÀO TRANG" userId="361a03a9eef70802" providerId="LiveId" clId="{67B38E1A-7AE8-4165-B04B-7C3DC36CBB7C}" dt="2025-03-26T23:42:08.284" v="57517"/>
          <pc:sldLayoutMkLst>
            <pc:docMk/>
            <pc:sldMasterMk cId="657744253" sldId="2147483672"/>
            <pc:sldLayoutMk cId="3666606966" sldId="2147483840"/>
          </pc:sldLayoutMkLst>
          <pc:spChg chg="mod">
            <ac:chgData name="ĐÀO TRANG" userId="361a03a9eef70802" providerId="LiveId" clId="{67B38E1A-7AE8-4165-B04B-7C3DC36CBB7C}" dt="2025-03-26T23:42:08.284" v="57517"/>
            <ac:spMkLst>
              <pc:docMk/>
              <pc:sldMasterMk cId="657744253" sldId="2147483672"/>
              <pc:sldLayoutMk cId="3666606966" sldId="2147483840"/>
              <ac:spMk id="369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6T23:42:08.284" v="57517"/>
            <ac:spMkLst>
              <pc:docMk/>
              <pc:sldMasterMk cId="657744253" sldId="2147483672"/>
              <pc:sldLayoutMk cId="3666606966" sldId="2147483840"/>
              <ac:spMk id="370" creationId="{00000000-0000-0000-0000-000000000000}"/>
            </ac:spMkLst>
          </pc:spChg>
        </pc:sldLayoutChg>
        <pc:sldLayoutChg chg="mod ord">
          <pc:chgData name="ĐÀO TRANG" userId="361a03a9eef70802" providerId="LiveId" clId="{67B38E1A-7AE8-4165-B04B-7C3DC36CBB7C}" dt="2025-03-26T23:42:08.284" v="57517"/>
          <pc:sldLayoutMkLst>
            <pc:docMk/>
            <pc:sldMasterMk cId="657744253" sldId="2147483672"/>
            <pc:sldLayoutMk cId="1849793625" sldId="2147483841"/>
          </pc:sldLayoutMkLst>
        </pc:sldLayoutChg>
        <pc:sldLayoutChg chg="modSp mod ord">
          <pc:chgData name="ĐÀO TRANG" userId="361a03a9eef70802" providerId="LiveId" clId="{67B38E1A-7AE8-4165-B04B-7C3DC36CBB7C}" dt="2025-03-26T23:42:08.284" v="57517"/>
          <pc:sldLayoutMkLst>
            <pc:docMk/>
            <pc:sldMasterMk cId="657744253" sldId="2147483672"/>
            <pc:sldLayoutMk cId="492192238" sldId="2147483842"/>
          </pc:sldLayoutMkLst>
          <pc:spChg chg="mod">
            <ac:chgData name="ĐÀO TRANG" userId="361a03a9eef70802" providerId="LiveId" clId="{67B38E1A-7AE8-4165-B04B-7C3DC36CBB7C}" dt="2025-03-26T23:42:08.284" v="57517"/>
            <ac:spMkLst>
              <pc:docMk/>
              <pc:sldMasterMk cId="657744253" sldId="2147483672"/>
              <pc:sldLayoutMk cId="492192238" sldId="2147483842"/>
              <ac:spMk id="382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6T23:42:08.284" v="57517"/>
            <ac:spMkLst>
              <pc:docMk/>
              <pc:sldMasterMk cId="657744253" sldId="2147483672"/>
              <pc:sldLayoutMk cId="492192238" sldId="2147483842"/>
              <ac:spMk id="383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6T23:42:08.284" v="57517"/>
            <ac:spMkLst>
              <pc:docMk/>
              <pc:sldMasterMk cId="657744253" sldId="2147483672"/>
              <pc:sldLayoutMk cId="492192238" sldId="2147483842"/>
              <ac:spMk id="385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6T23:42:08.284" v="57517"/>
            <ac:spMkLst>
              <pc:docMk/>
              <pc:sldMasterMk cId="657744253" sldId="2147483672"/>
              <pc:sldLayoutMk cId="492192238" sldId="2147483842"/>
              <ac:spMk id="386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6T23:42:08.284" v="57517"/>
            <ac:spMkLst>
              <pc:docMk/>
              <pc:sldMasterMk cId="657744253" sldId="2147483672"/>
              <pc:sldLayoutMk cId="492192238" sldId="2147483842"/>
              <ac:spMk id="387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6T23:42:08.284" v="57517"/>
            <ac:spMkLst>
              <pc:docMk/>
              <pc:sldMasterMk cId="657744253" sldId="2147483672"/>
              <pc:sldLayoutMk cId="492192238" sldId="2147483842"/>
              <ac:spMk id="389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6T23:42:08.284" v="57517"/>
            <ac:spMkLst>
              <pc:docMk/>
              <pc:sldMasterMk cId="657744253" sldId="2147483672"/>
              <pc:sldLayoutMk cId="492192238" sldId="2147483842"/>
              <ac:spMk id="390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6T23:42:08.284" v="57517"/>
            <ac:spMkLst>
              <pc:docMk/>
              <pc:sldMasterMk cId="657744253" sldId="2147483672"/>
              <pc:sldLayoutMk cId="492192238" sldId="2147483842"/>
              <ac:spMk id="391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6T23:42:08.284" v="57517"/>
            <ac:spMkLst>
              <pc:docMk/>
              <pc:sldMasterMk cId="657744253" sldId="2147483672"/>
              <pc:sldLayoutMk cId="492192238" sldId="2147483842"/>
              <ac:spMk id="392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6T23:42:08.284" v="57517"/>
            <ac:spMkLst>
              <pc:docMk/>
              <pc:sldMasterMk cId="657744253" sldId="2147483672"/>
              <pc:sldLayoutMk cId="492192238" sldId="2147483842"/>
              <ac:spMk id="393" creationId="{00000000-0000-0000-0000-000000000000}"/>
            </ac:spMkLst>
          </pc:spChg>
        </pc:sldLayoutChg>
        <pc:sldLayoutChg chg="modSp mod ord">
          <pc:chgData name="ĐÀO TRANG" userId="361a03a9eef70802" providerId="LiveId" clId="{67B38E1A-7AE8-4165-B04B-7C3DC36CBB7C}" dt="2025-03-26T23:42:08.284" v="57517"/>
          <pc:sldLayoutMkLst>
            <pc:docMk/>
            <pc:sldMasterMk cId="657744253" sldId="2147483672"/>
            <pc:sldLayoutMk cId="1214846854" sldId="2147483843"/>
          </pc:sldLayoutMkLst>
          <pc:spChg chg="mod">
            <ac:chgData name="ĐÀO TRANG" userId="361a03a9eef70802" providerId="LiveId" clId="{67B38E1A-7AE8-4165-B04B-7C3DC36CBB7C}" dt="2025-03-26T23:42:08.284" v="57517"/>
            <ac:spMkLst>
              <pc:docMk/>
              <pc:sldMasterMk cId="657744253" sldId="2147483672"/>
              <pc:sldLayoutMk cId="1214846854" sldId="2147483843"/>
              <ac:spMk id="455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6T23:42:08.284" v="57517"/>
            <ac:spMkLst>
              <pc:docMk/>
              <pc:sldMasterMk cId="657744253" sldId="2147483672"/>
              <pc:sldLayoutMk cId="1214846854" sldId="2147483843"/>
              <ac:spMk id="456" creationId="{00000000-0000-0000-0000-000000000000}"/>
            </ac:spMkLst>
          </pc:spChg>
        </pc:sldLayoutChg>
        <pc:sldLayoutChg chg="modSp mod ord">
          <pc:chgData name="ĐÀO TRANG" userId="361a03a9eef70802" providerId="LiveId" clId="{67B38E1A-7AE8-4165-B04B-7C3DC36CBB7C}" dt="2025-03-26T23:42:08.284" v="57517"/>
          <pc:sldLayoutMkLst>
            <pc:docMk/>
            <pc:sldMasterMk cId="657744253" sldId="2147483672"/>
            <pc:sldLayoutMk cId="2617366633" sldId="2147483844"/>
          </pc:sldLayoutMkLst>
          <pc:spChg chg="mod">
            <ac:chgData name="ĐÀO TRANG" userId="361a03a9eef70802" providerId="LiveId" clId="{67B38E1A-7AE8-4165-B04B-7C3DC36CBB7C}" dt="2025-03-26T23:42:08.284" v="57517"/>
            <ac:spMkLst>
              <pc:docMk/>
              <pc:sldMasterMk cId="657744253" sldId="2147483672"/>
              <pc:sldLayoutMk cId="2617366633" sldId="2147483844"/>
              <ac:spMk id="460" creationId="{00000000-0000-0000-0000-000000000000}"/>
            </ac:spMkLst>
          </pc:spChg>
        </pc:sldLayoutChg>
        <pc:sldLayoutChg chg="modSp mod ord">
          <pc:chgData name="ĐÀO TRANG" userId="361a03a9eef70802" providerId="LiveId" clId="{67B38E1A-7AE8-4165-B04B-7C3DC36CBB7C}" dt="2025-03-26T23:42:08.284" v="57517"/>
          <pc:sldLayoutMkLst>
            <pc:docMk/>
            <pc:sldMasterMk cId="657744253" sldId="2147483672"/>
            <pc:sldLayoutMk cId="3732545368" sldId="2147483845"/>
          </pc:sldLayoutMkLst>
          <pc:spChg chg="mod">
            <ac:chgData name="ĐÀO TRANG" userId="361a03a9eef70802" providerId="LiveId" clId="{67B38E1A-7AE8-4165-B04B-7C3DC36CBB7C}" dt="2025-03-26T23:42:08.284" v="57517"/>
            <ac:spMkLst>
              <pc:docMk/>
              <pc:sldMasterMk cId="657744253" sldId="2147483672"/>
              <pc:sldLayoutMk cId="3732545368" sldId="2147483845"/>
              <ac:spMk id="479" creationId="{00000000-0000-0000-0000-000000000000}"/>
            </ac:spMkLst>
          </pc:spChg>
        </pc:sldLayoutChg>
        <pc:sldLayoutChg chg="modSp mod ord">
          <pc:chgData name="ĐÀO TRANG" userId="361a03a9eef70802" providerId="LiveId" clId="{67B38E1A-7AE8-4165-B04B-7C3DC36CBB7C}" dt="2025-03-26T23:42:08.284" v="57517"/>
          <pc:sldLayoutMkLst>
            <pc:docMk/>
            <pc:sldMasterMk cId="657744253" sldId="2147483672"/>
            <pc:sldLayoutMk cId="20309992" sldId="2147483846"/>
          </pc:sldLayoutMkLst>
          <pc:spChg chg="mod">
            <ac:chgData name="ĐÀO TRANG" userId="361a03a9eef70802" providerId="LiveId" clId="{67B38E1A-7AE8-4165-B04B-7C3DC36CBB7C}" dt="2025-03-26T23:42:08.284" v="57517"/>
            <ac:spMkLst>
              <pc:docMk/>
              <pc:sldMasterMk cId="657744253" sldId="2147483672"/>
              <pc:sldLayoutMk cId="20309992" sldId="2147483846"/>
              <ac:spMk id="496" creationId="{00000000-0000-0000-0000-000000000000}"/>
            </ac:spMkLst>
          </pc:spChg>
        </pc:sldLayoutChg>
        <pc:sldLayoutChg chg="modSp mod ord">
          <pc:chgData name="ĐÀO TRANG" userId="361a03a9eef70802" providerId="LiveId" clId="{67B38E1A-7AE8-4165-B04B-7C3DC36CBB7C}" dt="2025-03-26T23:42:08.284" v="57517"/>
          <pc:sldLayoutMkLst>
            <pc:docMk/>
            <pc:sldMasterMk cId="657744253" sldId="2147483672"/>
            <pc:sldLayoutMk cId="404419451" sldId="2147483847"/>
          </pc:sldLayoutMkLst>
          <pc:spChg chg="mod">
            <ac:chgData name="ĐÀO TRANG" userId="361a03a9eef70802" providerId="LiveId" clId="{67B38E1A-7AE8-4165-B04B-7C3DC36CBB7C}" dt="2025-03-26T23:42:08.284" v="57517"/>
            <ac:spMkLst>
              <pc:docMk/>
              <pc:sldMasterMk cId="657744253" sldId="2147483672"/>
              <pc:sldLayoutMk cId="404419451" sldId="2147483847"/>
              <ac:spMk id="566" creationId="{00000000-0000-0000-0000-000000000000}"/>
            </ac:spMkLst>
          </pc:spChg>
        </pc:sldLayoutChg>
        <pc:sldLayoutChg chg="modSp mod ord">
          <pc:chgData name="ĐÀO TRANG" userId="361a03a9eef70802" providerId="LiveId" clId="{67B38E1A-7AE8-4165-B04B-7C3DC36CBB7C}" dt="2025-03-26T23:42:08.284" v="57517"/>
          <pc:sldLayoutMkLst>
            <pc:docMk/>
            <pc:sldMasterMk cId="657744253" sldId="2147483672"/>
            <pc:sldLayoutMk cId="4230653027" sldId="2147483848"/>
          </pc:sldLayoutMkLst>
          <pc:spChg chg="mod">
            <ac:chgData name="ĐÀO TRANG" userId="361a03a9eef70802" providerId="LiveId" clId="{67B38E1A-7AE8-4165-B04B-7C3DC36CBB7C}" dt="2025-03-26T23:42:08.284" v="57517"/>
            <ac:spMkLst>
              <pc:docMk/>
              <pc:sldMasterMk cId="657744253" sldId="2147483672"/>
              <pc:sldLayoutMk cId="4230653027" sldId="2147483848"/>
              <ac:spMk id="612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6T23:42:08.284" v="57517"/>
            <ac:spMkLst>
              <pc:docMk/>
              <pc:sldMasterMk cId="657744253" sldId="2147483672"/>
              <pc:sldLayoutMk cId="4230653027" sldId="2147483848"/>
              <ac:spMk id="613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6T23:42:08.284" v="57517"/>
            <ac:spMkLst>
              <pc:docMk/>
              <pc:sldMasterMk cId="657744253" sldId="2147483672"/>
              <pc:sldLayoutMk cId="4230653027" sldId="2147483848"/>
              <ac:spMk id="614" creationId="{00000000-0000-0000-0000-000000000000}"/>
            </ac:spMkLst>
          </pc:spChg>
        </pc:sldLayoutChg>
        <pc:sldLayoutChg chg="modSp mod ord">
          <pc:chgData name="ĐÀO TRANG" userId="361a03a9eef70802" providerId="LiveId" clId="{67B38E1A-7AE8-4165-B04B-7C3DC36CBB7C}" dt="2025-03-26T23:42:08.284" v="57517"/>
          <pc:sldLayoutMkLst>
            <pc:docMk/>
            <pc:sldMasterMk cId="657744253" sldId="2147483672"/>
            <pc:sldLayoutMk cId="671773348" sldId="2147483849"/>
          </pc:sldLayoutMkLst>
          <pc:spChg chg="mod">
            <ac:chgData name="ĐÀO TRANG" userId="361a03a9eef70802" providerId="LiveId" clId="{67B38E1A-7AE8-4165-B04B-7C3DC36CBB7C}" dt="2025-03-26T23:42:08.284" v="57517"/>
            <ac:spMkLst>
              <pc:docMk/>
              <pc:sldMasterMk cId="657744253" sldId="2147483672"/>
              <pc:sldLayoutMk cId="671773348" sldId="2147483849"/>
              <ac:spMk id="649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6T23:42:08.284" v="57517"/>
            <ac:spMkLst>
              <pc:docMk/>
              <pc:sldMasterMk cId="657744253" sldId="2147483672"/>
              <pc:sldLayoutMk cId="671773348" sldId="2147483849"/>
              <ac:spMk id="650" creationId="{00000000-0000-0000-0000-000000000000}"/>
            </ac:spMkLst>
          </pc:spChg>
        </pc:sldLayoutChg>
        <pc:sldLayoutChg chg="modSp mod ord">
          <pc:chgData name="ĐÀO TRANG" userId="361a03a9eef70802" providerId="LiveId" clId="{67B38E1A-7AE8-4165-B04B-7C3DC36CBB7C}" dt="2025-03-26T23:42:08.284" v="57517"/>
          <pc:sldLayoutMkLst>
            <pc:docMk/>
            <pc:sldMasterMk cId="657744253" sldId="2147483672"/>
            <pc:sldLayoutMk cId="2837328217" sldId="2147483850"/>
          </pc:sldLayoutMkLst>
          <pc:spChg chg="mod">
            <ac:chgData name="ĐÀO TRANG" userId="361a03a9eef70802" providerId="LiveId" clId="{67B38E1A-7AE8-4165-B04B-7C3DC36CBB7C}" dt="2025-03-26T23:42:08.284" v="57517"/>
            <ac:spMkLst>
              <pc:docMk/>
              <pc:sldMasterMk cId="657744253" sldId="2147483672"/>
              <pc:sldLayoutMk cId="2837328217" sldId="2147483850"/>
              <ac:spMk id="673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6T23:42:08.284" v="57517"/>
            <ac:spMkLst>
              <pc:docMk/>
              <pc:sldMasterMk cId="657744253" sldId="2147483672"/>
              <pc:sldLayoutMk cId="2837328217" sldId="2147483850"/>
              <ac:spMk id="674" creationId="{00000000-0000-0000-0000-000000000000}"/>
            </ac:spMkLst>
          </pc:spChg>
        </pc:sldLayoutChg>
        <pc:sldLayoutChg chg="modSp mod ord">
          <pc:chgData name="ĐÀO TRANG" userId="361a03a9eef70802" providerId="LiveId" clId="{67B38E1A-7AE8-4165-B04B-7C3DC36CBB7C}" dt="2025-03-26T23:42:08.284" v="57517"/>
          <pc:sldLayoutMkLst>
            <pc:docMk/>
            <pc:sldMasterMk cId="657744253" sldId="2147483672"/>
            <pc:sldLayoutMk cId="3848675210" sldId="2147483851"/>
          </pc:sldLayoutMkLst>
          <pc:spChg chg="mod">
            <ac:chgData name="ĐÀO TRANG" userId="361a03a9eef70802" providerId="LiveId" clId="{67B38E1A-7AE8-4165-B04B-7C3DC36CBB7C}" dt="2025-03-26T23:42:08.284" v="57517"/>
            <ac:spMkLst>
              <pc:docMk/>
              <pc:sldMasterMk cId="657744253" sldId="2147483672"/>
              <pc:sldLayoutMk cId="3848675210" sldId="2147483851"/>
              <ac:spMk id="676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6T23:42:08.284" v="57517"/>
            <ac:spMkLst>
              <pc:docMk/>
              <pc:sldMasterMk cId="657744253" sldId="2147483672"/>
              <pc:sldLayoutMk cId="3848675210" sldId="2147483851"/>
              <ac:spMk id="677" creationId="{00000000-0000-0000-0000-000000000000}"/>
            </ac:spMkLst>
          </pc:spChg>
        </pc:sldLayoutChg>
        <pc:sldLayoutChg chg="modSp mod ord">
          <pc:chgData name="ĐÀO TRANG" userId="361a03a9eef70802" providerId="LiveId" clId="{67B38E1A-7AE8-4165-B04B-7C3DC36CBB7C}" dt="2025-03-26T23:42:08.284" v="57517"/>
          <pc:sldLayoutMkLst>
            <pc:docMk/>
            <pc:sldMasterMk cId="657744253" sldId="2147483672"/>
            <pc:sldLayoutMk cId="2595088746" sldId="2147483852"/>
          </pc:sldLayoutMkLst>
          <pc:spChg chg="mod">
            <ac:chgData name="ĐÀO TRANG" userId="361a03a9eef70802" providerId="LiveId" clId="{67B38E1A-7AE8-4165-B04B-7C3DC36CBB7C}" dt="2025-03-26T23:42:08.284" v="57517"/>
            <ac:spMkLst>
              <pc:docMk/>
              <pc:sldMasterMk cId="657744253" sldId="2147483672"/>
              <pc:sldLayoutMk cId="2595088746" sldId="2147483852"/>
              <ac:spMk id="702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6T23:42:08.284" v="57517"/>
            <ac:spMkLst>
              <pc:docMk/>
              <pc:sldMasterMk cId="657744253" sldId="2147483672"/>
              <pc:sldLayoutMk cId="2595088746" sldId="2147483852"/>
              <ac:spMk id="703" creationId="{00000000-0000-0000-0000-000000000000}"/>
            </ac:spMkLst>
          </pc:spChg>
        </pc:sldLayoutChg>
        <pc:sldLayoutChg chg="modSp mod ord">
          <pc:chgData name="ĐÀO TRANG" userId="361a03a9eef70802" providerId="LiveId" clId="{67B38E1A-7AE8-4165-B04B-7C3DC36CBB7C}" dt="2025-03-26T23:42:08.284" v="57517"/>
          <pc:sldLayoutMkLst>
            <pc:docMk/>
            <pc:sldMasterMk cId="657744253" sldId="2147483672"/>
            <pc:sldLayoutMk cId="780700546" sldId="2147483853"/>
          </pc:sldLayoutMkLst>
          <pc:spChg chg="mod">
            <ac:chgData name="ĐÀO TRANG" userId="361a03a9eef70802" providerId="LiveId" clId="{67B38E1A-7AE8-4165-B04B-7C3DC36CBB7C}" dt="2025-03-26T23:42:08.284" v="57517"/>
            <ac:spMkLst>
              <pc:docMk/>
              <pc:sldMasterMk cId="657744253" sldId="2147483672"/>
              <pc:sldLayoutMk cId="780700546" sldId="2147483853"/>
              <ac:spMk id="718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6T23:42:08.284" v="57517"/>
            <ac:spMkLst>
              <pc:docMk/>
              <pc:sldMasterMk cId="657744253" sldId="2147483672"/>
              <pc:sldLayoutMk cId="780700546" sldId="2147483853"/>
              <ac:spMk id="719" creationId="{00000000-0000-0000-0000-000000000000}"/>
            </ac:spMkLst>
          </pc:spChg>
        </pc:sldLayoutChg>
        <pc:sldLayoutChg chg="modSp mod ord">
          <pc:chgData name="ĐÀO TRANG" userId="361a03a9eef70802" providerId="LiveId" clId="{67B38E1A-7AE8-4165-B04B-7C3DC36CBB7C}" dt="2025-03-26T23:42:08.284" v="57517"/>
          <pc:sldLayoutMkLst>
            <pc:docMk/>
            <pc:sldMasterMk cId="657744253" sldId="2147483672"/>
            <pc:sldLayoutMk cId="4021111338" sldId="2147483854"/>
          </pc:sldLayoutMkLst>
          <pc:spChg chg="mod">
            <ac:chgData name="ĐÀO TRANG" userId="361a03a9eef70802" providerId="LiveId" clId="{67B38E1A-7AE8-4165-B04B-7C3DC36CBB7C}" dt="2025-03-26T23:42:08.284" v="57517"/>
            <ac:spMkLst>
              <pc:docMk/>
              <pc:sldMasterMk cId="657744253" sldId="2147483672"/>
              <pc:sldLayoutMk cId="4021111338" sldId="2147483854"/>
              <ac:spMk id="750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6T23:42:08.284" v="57517"/>
            <ac:spMkLst>
              <pc:docMk/>
              <pc:sldMasterMk cId="657744253" sldId="2147483672"/>
              <pc:sldLayoutMk cId="4021111338" sldId="2147483854"/>
              <ac:spMk id="751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6T23:42:08.284" v="57517"/>
            <ac:spMkLst>
              <pc:docMk/>
              <pc:sldMasterMk cId="657744253" sldId="2147483672"/>
              <pc:sldLayoutMk cId="4021111338" sldId="2147483854"/>
              <ac:spMk id="752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6T23:42:08.284" v="57517"/>
            <ac:spMkLst>
              <pc:docMk/>
              <pc:sldMasterMk cId="657744253" sldId="2147483672"/>
              <pc:sldLayoutMk cId="4021111338" sldId="2147483854"/>
              <ac:spMk id="753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6T23:42:08.284" v="57517"/>
            <ac:spMkLst>
              <pc:docMk/>
              <pc:sldMasterMk cId="657744253" sldId="2147483672"/>
              <pc:sldLayoutMk cId="4021111338" sldId="2147483854"/>
              <ac:spMk id="754" creationId="{00000000-0000-0000-0000-000000000000}"/>
            </ac:spMkLst>
          </pc:spChg>
        </pc:sldLayoutChg>
        <pc:sldLayoutChg chg="modSp mod ord">
          <pc:chgData name="ĐÀO TRANG" userId="361a03a9eef70802" providerId="LiveId" clId="{67B38E1A-7AE8-4165-B04B-7C3DC36CBB7C}" dt="2025-03-26T23:42:08.284" v="57517"/>
          <pc:sldLayoutMkLst>
            <pc:docMk/>
            <pc:sldMasterMk cId="657744253" sldId="2147483672"/>
            <pc:sldLayoutMk cId="246054126" sldId="2147483855"/>
          </pc:sldLayoutMkLst>
          <pc:spChg chg="mod">
            <ac:chgData name="ĐÀO TRANG" userId="361a03a9eef70802" providerId="LiveId" clId="{67B38E1A-7AE8-4165-B04B-7C3DC36CBB7C}" dt="2025-03-26T23:42:08.284" v="57517"/>
            <ac:spMkLst>
              <pc:docMk/>
              <pc:sldMasterMk cId="657744253" sldId="2147483672"/>
              <pc:sldLayoutMk cId="246054126" sldId="2147483855"/>
              <ac:spMk id="812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6T23:42:08.284" v="57517"/>
            <ac:spMkLst>
              <pc:docMk/>
              <pc:sldMasterMk cId="657744253" sldId="2147483672"/>
              <pc:sldLayoutMk cId="246054126" sldId="2147483855"/>
              <ac:spMk id="813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6T23:42:08.284" v="57517"/>
            <ac:spMkLst>
              <pc:docMk/>
              <pc:sldMasterMk cId="657744253" sldId="2147483672"/>
              <pc:sldLayoutMk cId="246054126" sldId="2147483855"/>
              <ac:spMk id="814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6T23:42:08.284" v="57517"/>
            <ac:spMkLst>
              <pc:docMk/>
              <pc:sldMasterMk cId="657744253" sldId="2147483672"/>
              <pc:sldLayoutMk cId="246054126" sldId="2147483855"/>
              <ac:spMk id="815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6T23:42:08.284" v="57517"/>
            <ac:spMkLst>
              <pc:docMk/>
              <pc:sldMasterMk cId="657744253" sldId="2147483672"/>
              <pc:sldLayoutMk cId="246054126" sldId="2147483855"/>
              <ac:spMk id="816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6T23:42:08.284" v="57517"/>
            <ac:spMkLst>
              <pc:docMk/>
              <pc:sldMasterMk cId="657744253" sldId="2147483672"/>
              <pc:sldLayoutMk cId="246054126" sldId="2147483855"/>
              <ac:spMk id="817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6T23:42:08.284" v="57517"/>
            <ac:spMkLst>
              <pc:docMk/>
              <pc:sldMasterMk cId="657744253" sldId="2147483672"/>
              <pc:sldLayoutMk cId="246054126" sldId="2147483855"/>
              <ac:spMk id="818" creationId="{00000000-0000-0000-0000-000000000000}"/>
            </ac:spMkLst>
          </pc:spChg>
        </pc:sldLayoutChg>
        <pc:sldLayoutChg chg="modSp mod ord">
          <pc:chgData name="ĐÀO TRANG" userId="361a03a9eef70802" providerId="LiveId" clId="{67B38E1A-7AE8-4165-B04B-7C3DC36CBB7C}" dt="2025-03-26T23:42:08.284" v="57517"/>
          <pc:sldLayoutMkLst>
            <pc:docMk/>
            <pc:sldMasterMk cId="657744253" sldId="2147483672"/>
            <pc:sldLayoutMk cId="4084780458" sldId="2147483856"/>
          </pc:sldLayoutMkLst>
          <pc:spChg chg="mod">
            <ac:chgData name="ĐÀO TRANG" userId="361a03a9eef70802" providerId="LiveId" clId="{67B38E1A-7AE8-4165-B04B-7C3DC36CBB7C}" dt="2025-03-26T23:42:08.284" v="57517"/>
            <ac:spMkLst>
              <pc:docMk/>
              <pc:sldMasterMk cId="657744253" sldId="2147483672"/>
              <pc:sldLayoutMk cId="4084780458" sldId="2147483856"/>
              <ac:spMk id="820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6T23:42:08.284" v="57517"/>
            <ac:spMkLst>
              <pc:docMk/>
              <pc:sldMasterMk cId="657744253" sldId="2147483672"/>
              <pc:sldLayoutMk cId="4084780458" sldId="2147483856"/>
              <ac:spMk id="821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6T23:42:08.284" v="57517"/>
            <ac:spMkLst>
              <pc:docMk/>
              <pc:sldMasterMk cId="657744253" sldId="2147483672"/>
              <pc:sldLayoutMk cId="4084780458" sldId="2147483856"/>
              <ac:spMk id="822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6T23:42:08.284" v="57517"/>
            <ac:spMkLst>
              <pc:docMk/>
              <pc:sldMasterMk cId="657744253" sldId="2147483672"/>
              <pc:sldLayoutMk cId="4084780458" sldId="2147483856"/>
              <ac:spMk id="823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6T23:42:08.284" v="57517"/>
            <ac:spMkLst>
              <pc:docMk/>
              <pc:sldMasterMk cId="657744253" sldId="2147483672"/>
              <pc:sldLayoutMk cId="4084780458" sldId="2147483856"/>
              <ac:spMk id="824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6T23:42:08.284" v="57517"/>
            <ac:spMkLst>
              <pc:docMk/>
              <pc:sldMasterMk cId="657744253" sldId="2147483672"/>
              <pc:sldLayoutMk cId="4084780458" sldId="2147483856"/>
              <ac:spMk id="825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6T23:42:08.284" v="57517"/>
            <ac:spMkLst>
              <pc:docMk/>
              <pc:sldMasterMk cId="657744253" sldId="2147483672"/>
              <pc:sldLayoutMk cId="4084780458" sldId="2147483856"/>
              <ac:spMk id="826" creationId="{00000000-0000-0000-0000-000000000000}"/>
            </ac:spMkLst>
          </pc:spChg>
        </pc:sldLayoutChg>
        <pc:sldLayoutChg chg="modSp mod ord">
          <pc:chgData name="ĐÀO TRANG" userId="361a03a9eef70802" providerId="LiveId" clId="{67B38E1A-7AE8-4165-B04B-7C3DC36CBB7C}" dt="2025-03-26T23:42:08.284" v="57517"/>
          <pc:sldLayoutMkLst>
            <pc:docMk/>
            <pc:sldMasterMk cId="657744253" sldId="2147483672"/>
            <pc:sldLayoutMk cId="815673928" sldId="2147483857"/>
          </pc:sldLayoutMkLst>
          <pc:spChg chg="mod">
            <ac:chgData name="ĐÀO TRANG" userId="361a03a9eef70802" providerId="LiveId" clId="{67B38E1A-7AE8-4165-B04B-7C3DC36CBB7C}" dt="2025-03-26T23:42:08.284" v="57517"/>
            <ac:spMkLst>
              <pc:docMk/>
              <pc:sldMasterMk cId="657744253" sldId="2147483672"/>
              <pc:sldLayoutMk cId="815673928" sldId="2147483857"/>
              <ac:spMk id="839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6T23:42:08.284" v="57517"/>
            <ac:spMkLst>
              <pc:docMk/>
              <pc:sldMasterMk cId="657744253" sldId="2147483672"/>
              <pc:sldLayoutMk cId="815673928" sldId="2147483857"/>
              <ac:spMk id="840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6T23:42:08.284" v="57517"/>
            <ac:spMkLst>
              <pc:docMk/>
              <pc:sldMasterMk cId="657744253" sldId="2147483672"/>
              <pc:sldLayoutMk cId="815673928" sldId="2147483857"/>
              <ac:spMk id="841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6T23:42:08.284" v="57517"/>
            <ac:spMkLst>
              <pc:docMk/>
              <pc:sldMasterMk cId="657744253" sldId="2147483672"/>
              <pc:sldLayoutMk cId="815673928" sldId="2147483857"/>
              <ac:spMk id="842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6T23:42:08.284" v="57517"/>
            <ac:spMkLst>
              <pc:docMk/>
              <pc:sldMasterMk cId="657744253" sldId="2147483672"/>
              <pc:sldLayoutMk cId="815673928" sldId="2147483857"/>
              <ac:spMk id="843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6T23:42:08.284" v="57517"/>
            <ac:spMkLst>
              <pc:docMk/>
              <pc:sldMasterMk cId="657744253" sldId="2147483672"/>
              <pc:sldLayoutMk cId="815673928" sldId="2147483857"/>
              <ac:spMk id="844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6T23:42:08.284" v="57517"/>
            <ac:spMkLst>
              <pc:docMk/>
              <pc:sldMasterMk cId="657744253" sldId="2147483672"/>
              <pc:sldLayoutMk cId="815673928" sldId="2147483857"/>
              <ac:spMk id="845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6T23:42:08.284" v="57517"/>
            <ac:spMkLst>
              <pc:docMk/>
              <pc:sldMasterMk cId="657744253" sldId="2147483672"/>
              <pc:sldLayoutMk cId="815673928" sldId="2147483857"/>
              <ac:spMk id="846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6T23:42:08.284" v="57517"/>
            <ac:spMkLst>
              <pc:docMk/>
              <pc:sldMasterMk cId="657744253" sldId="2147483672"/>
              <pc:sldLayoutMk cId="815673928" sldId="2147483857"/>
              <ac:spMk id="847" creationId="{00000000-0000-0000-0000-000000000000}"/>
            </ac:spMkLst>
          </pc:spChg>
        </pc:sldLayoutChg>
        <pc:sldLayoutChg chg="modSp mod ord">
          <pc:chgData name="ĐÀO TRANG" userId="361a03a9eef70802" providerId="LiveId" clId="{67B38E1A-7AE8-4165-B04B-7C3DC36CBB7C}" dt="2025-03-26T23:42:08.284" v="57517"/>
          <pc:sldLayoutMkLst>
            <pc:docMk/>
            <pc:sldMasterMk cId="657744253" sldId="2147483672"/>
            <pc:sldLayoutMk cId="3591873527" sldId="2147483858"/>
          </pc:sldLayoutMkLst>
          <pc:spChg chg="mod">
            <ac:chgData name="ĐÀO TRANG" userId="361a03a9eef70802" providerId="LiveId" clId="{67B38E1A-7AE8-4165-B04B-7C3DC36CBB7C}" dt="2025-03-26T23:42:08.284" v="57517"/>
            <ac:spMkLst>
              <pc:docMk/>
              <pc:sldMasterMk cId="657744253" sldId="2147483672"/>
              <pc:sldLayoutMk cId="3591873527" sldId="2147483858"/>
              <ac:spMk id="862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6T23:42:08.284" v="57517"/>
            <ac:spMkLst>
              <pc:docMk/>
              <pc:sldMasterMk cId="657744253" sldId="2147483672"/>
              <pc:sldLayoutMk cId="3591873527" sldId="2147483858"/>
              <ac:spMk id="865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6T23:42:08.284" v="57517"/>
            <ac:spMkLst>
              <pc:docMk/>
              <pc:sldMasterMk cId="657744253" sldId="2147483672"/>
              <pc:sldLayoutMk cId="3591873527" sldId="2147483858"/>
              <ac:spMk id="866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6T23:42:08.284" v="57517"/>
            <ac:spMkLst>
              <pc:docMk/>
              <pc:sldMasterMk cId="657744253" sldId="2147483672"/>
              <pc:sldLayoutMk cId="3591873527" sldId="2147483858"/>
              <ac:spMk id="867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6T23:42:08.284" v="57517"/>
            <ac:spMkLst>
              <pc:docMk/>
              <pc:sldMasterMk cId="657744253" sldId="2147483672"/>
              <pc:sldLayoutMk cId="3591873527" sldId="2147483858"/>
              <ac:spMk id="868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6T23:42:08.284" v="57517"/>
            <ac:spMkLst>
              <pc:docMk/>
              <pc:sldMasterMk cId="657744253" sldId="2147483672"/>
              <pc:sldLayoutMk cId="3591873527" sldId="2147483858"/>
              <ac:spMk id="869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6T23:42:08.284" v="57517"/>
            <ac:spMkLst>
              <pc:docMk/>
              <pc:sldMasterMk cId="657744253" sldId="2147483672"/>
              <pc:sldLayoutMk cId="3591873527" sldId="2147483858"/>
              <ac:spMk id="870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6T23:42:08.284" v="57517"/>
            <ac:spMkLst>
              <pc:docMk/>
              <pc:sldMasterMk cId="657744253" sldId="2147483672"/>
              <pc:sldLayoutMk cId="3591873527" sldId="2147483858"/>
              <ac:spMk id="871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6T23:42:08.284" v="57517"/>
            <ac:spMkLst>
              <pc:docMk/>
              <pc:sldMasterMk cId="657744253" sldId="2147483672"/>
              <pc:sldLayoutMk cId="3591873527" sldId="2147483858"/>
              <ac:spMk id="872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6T23:42:08.284" v="57517"/>
            <ac:spMkLst>
              <pc:docMk/>
              <pc:sldMasterMk cId="657744253" sldId="2147483672"/>
              <pc:sldLayoutMk cId="3591873527" sldId="2147483858"/>
              <ac:spMk id="873" creationId="{00000000-0000-0000-0000-000000000000}"/>
            </ac:spMkLst>
          </pc:spChg>
        </pc:sldLayoutChg>
        <pc:sldLayoutChg chg="modSp mod ord">
          <pc:chgData name="ĐÀO TRANG" userId="361a03a9eef70802" providerId="LiveId" clId="{67B38E1A-7AE8-4165-B04B-7C3DC36CBB7C}" dt="2025-03-26T23:42:08.284" v="57517"/>
          <pc:sldLayoutMkLst>
            <pc:docMk/>
            <pc:sldMasterMk cId="657744253" sldId="2147483672"/>
            <pc:sldLayoutMk cId="2987685061" sldId="2147483859"/>
          </pc:sldLayoutMkLst>
          <pc:spChg chg="mod">
            <ac:chgData name="ĐÀO TRANG" userId="361a03a9eef70802" providerId="LiveId" clId="{67B38E1A-7AE8-4165-B04B-7C3DC36CBB7C}" dt="2025-03-26T23:42:08.284" v="57517"/>
            <ac:spMkLst>
              <pc:docMk/>
              <pc:sldMasterMk cId="657744253" sldId="2147483672"/>
              <pc:sldLayoutMk cId="2987685061" sldId="2147483859"/>
              <ac:spMk id="951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6T23:42:08.284" v="57517"/>
            <ac:spMkLst>
              <pc:docMk/>
              <pc:sldMasterMk cId="657744253" sldId="2147483672"/>
              <pc:sldLayoutMk cId="2987685061" sldId="2147483859"/>
              <ac:spMk id="952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6T23:42:08.284" v="57517"/>
            <ac:spMkLst>
              <pc:docMk/>
              <pc:sldMasterMk cId="657744253" sldId="2147483672"/>
              <pc:sldLayoutMk cId="2987685061" sldId="2147483859"/>
              <ac:spMk id="953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6T23:42:08.284" v="57517"/>
            <ac:spMkLst>
              <pc:docMk/>
              <pc:sldMasterMk cId="657744253" sldId="2147483672"/>
              <pc:sldLayoutMk cId="2987685061" sldId="2147483859"/>
              <ac:spMk id="954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6T23:42:08.284" v="57517"/>
            <ac:spMkLst>
              <pc:docMk/>
              <pc:sldMasterMk cId="657744253" sldId="2147483672"/>
              <pc:sldLayoutMk cId="2987685061" sldId="2147483859"/>
              <ac:spMk id="955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6T23:42:08.284" v="57517"/>
            <ac:spMkLst>
              <pc:docMk/>
              <pc:sldMasterMk cId="657744253" sldId="2147483672"/>
              <pc:sldLayoutMk cId="2987685061" sldId="2147483859"/>
              <ac:spMk id="956" creationId="{00000000-0000-0000-0000-000000000000}"/>
            </ac:spMkLst>
          </pc:spChg>
        </pc:sldLayoutChg>
        <pc:sldLayoutChg chg="modSp mod ord">
          <pc:chgData name="ĐÀO TRANG" userId="361a03a9eef70802" providerId="LiveId" clId="{67B38E1A-7AE8-4165-B04B-7C3DC36CBB7C}" dt="2025-03-26T23:42:08.284" v="57517"/>
          <pc:sldLayoutMkLst>
            <pc:docMk/>
            <pc:sldMasterMk cId="657744253" sldId="2147483672"/>
            <pc:sldLayoutMk cId="1195378317" sldId="2147483860"/>
          </pc:sldLayoutMkLst>
          <pc:spChg chg="mod">
            <ac:chgData name="ĐÀO TRANG" userId="361a03a9eef70802" providerId="LiveId" clId="{67B38E1A-7AE8-4165-B04B-7C3DC36CBB7C}" dt="2025-03-26T23:42:08.284" v="57517"/>
            <ac:spMkLst>
              <pc:docMk/>
              <pc:sldMasterMk cId="657744253" sldId="2147483672"/>
              <pc:sldLayoutMk cId="1195378317" sldId="2147483860"/>
              <ac:spMk id="963" creationId="{00000000-0000-0000-0000-000000000000}"/>
            </ac:spMkLst>
          </pc:spChg>
          <pc:spChg chg="mod">
            <ac:chgData name="ĐÀO TRANG" userId="361a03a9eef70802" providerId="LiveId" clId="{67B38E1A-7AE8-4165-B04B-7C3DC36CBB7C}" dt="2025-03-26T23:42:08.284" v="57517"/>
            <ac:spMkLst>
              <pc:docMk/>
              <pc:sldMasterMk cId="657744253" sldId="2147483672"/>
              <pc:sldLayoutMk cId="1195378317" sldId="2147483860"/>
              <ac:spMk id="964" creationId="{00000000-0000-0000-0000-000000000000}"/>
            </ac:spMkLst>
          </pc:spChg>
        </pc:sldLayoutChg>
        <pc:sldLayoutChg chg="mod ord">
          <pc:chgData name="ĐÀO TRANG" userId="361a03a9eef70802" providerId="LiveId" clId="{67B38E1A-7AE8-4165-B04B-7C3DC36CBB7C}" dt="2025-03-26T23:42:08.284" v="57517"/>
          <pc:sldLayoutMkLst>
            <pc:docMk/>
            <pc:sldMasterMk cId="657744253" sldId="2147483672"/>
            <pc:sldLayoutMk cId="3094978518" sldId="2147483861"/>
          </pc:sldLayoutMkLst>
        </pc:sldLayoutChg>
        <pc:sldLayoutChg chg="mod ord">
          <pc:chgData name="ĐÀO TRANG" userId="361a03a9eef70802" providerId="LiveId" clId="{67B38E1A-7AE8-4165-B04B-7C3DC36CBB7C}" dt="2025-03-26T23:42:08.284" v="57517"/>
          <pc:sldLayoutMkLst>
            <pc:docMk/>
            <pc:sldMasterMk cId="657744253" sldId="2147483672"/>
            <pc:sldLayoutMk cId="1986369126" sldId="2147483862"/>
          </pc:sldLayoutMkLst>
        </pc:sldLayoutChg>
        <pc:sldLayoutChg chg="modSp mod ord">
          <pc:chgData name="ĐÀO TRANG" userId="361a03a9eef70802" providerId="LiveId" clId="{67B38E1A-7AE8-4165-B04B-7C3DC36CBB7C}" dt="2025-03-26T23:42:08.284" v="57517"/>
          <pc:sldLayoutMkLst>
            <pc:docMk/>
            <pc:sldMasterMk cId="657744253" sldId="2147483672"/>
            <pc:sldLayoutMk cId="3754873746" sldId="2147483863"/>
          </pc:sldLayoutMkLst>
          <pc:spChg chg="mod">
            <ac:chgData name="ĐÀO TRANG" userId="361a03a9eef70802" providerId="LiveId" clId="{67B38E1A-7AE8-4165-B04B-7C3DC36CBB7C}" dt="2025-03-26T23:42:08.284" v="57517"/>
            <ac:spMkLst>
              <pc:docMk/>
              <pc:sldMasterMk cId="657744253" sldId="2147483672"/>
              <pc:sldLayoutMk cId="3754873746" sldId="2147483863"/>
              <ac:spMk id="258" creationId="{00000000-0000-0000-0000-000000000000}"/>
            </ac:spMkLst>
          </pc:spChg>
        </pc:sldLayoutChg>
      </pc:sldMasterChg>
      <pc:sldMasterChg chg="addSp delSp modSp del mod sldLayoutOrd">
        <pc:chgData name="ĐÀO TRANG" userId="361a03a9eef70802" providerId="LiveId" clId="{67B38E1A-7AE8-4165-B04B-7C3DC36CBB7C}" dt="2025-03-26T23:42:08.335" v="57518"/>
        <pc:sldMasterMkLst>
          <pc:docMk/>
          <pc:sldMasterMk cId="3011057366" sldId="2147483831"/>
        </pc:sldMasterMkLst>
        <pc:spChg chg="add del mod ord modVis">
          <ac:chgData name="ĐÀO TRANG" userId="361a03a9eef70802" providerId="LiveId" clId="{67B38E1A-7AE8-4165-B04B-7C3DC36CBB7C}" dt="2025-03-26T23:13:53.212" v="51504"/>
          <ac:spMkLst>
            <pc:docMk/>
            <pc:sldMasterMk cId="3011057366" sldId="2147483831"/>
            <ac:spMk id="2" creationId="{0A1CF689-E584-EA62-9B23-B680C9AC4F97}"/>
          </ac:spMkLst>
        </pc:spChg>
        <pc:spChg chg="add del mod ord modVis">
          <ac:chgData name="ĐÀO TRANG" userId="361a03a9eef70802" providerId="LiveId" clId="{67B38E1A-7AE8-4165-B04B-7C3DC36CBB7C}" dt="2025-03-26T23:14:07.030" v="51728"/>
          <ac:spMkLst>
            <pc:docMk/>
            <pc:sldMasterMk cId="3011057366" sldId="2147483831"/>
            <ac:spMk id="3" creationId="{3FCEC9F9-4182-2ECE-9FEE-FD5E666B7149}"/>
          </ac:spMkLst>
        </pc:spChg>
        <pc:spChg chg="del mod modVis">
          <ac:chgData name="ĐÀO TRANG" userId="361a03a9eef70802" providerId="LiveId" clId="{67B38E1A-7AE8-4165-B04B-7C3DC36CBB7C}" dt="2025-03-26T23:09:53.015" v="51277"/>
          <ac:spMkLst>
            <pc:docMk/>
            <pc:sldMasterMk cId="3011057366" sldId="2147483831"/>
            <ac:spMk id="4" creationId="{6BC7BEAE-02C1-2E60-EAC7-F006EAC6F0D9}"/>
          </ac:spMkLst>
        </pc:spChg>
        <pc:spChg chg="add del mod ord modVis">
          <ac:chgData name="ĐÀO TRANG" userId="361a03a9eef70802" providerId="LiveId" clId="{67B38E1A-7AE8-4165-B04B-7C3DC36CBB7C}" dt="2025-03-26T23:14:21.067" v="51953"/>
          <ac:spMkLst>
            <pc:docMk/>
            <pc:sldMasterMk cId="3011057366" sldId="2147483831"/>
            <ac:spMk id="5" creationId="{ECB62999-F910-0AC6-2AF9-456A4A42761A}"/>
          </ac:spMkLst>
        </pc:spChg>
        <pc:spChg chg="mod modVis">
          <ac:chgData name="ĐÀO TRANG" userId="361a03a9eef70802" providerId="LiveId" clId="{67B38E1A-7AE8-4165-B04B-7C3DC36CBB7C}" dt="2025-03-26T23:42:07.840" v="57327"/>
          <ac:spMkLst>
            <pc:docMk/>
            <pc:sldMasterMk cId="3011057366" sldId="2147483831"/>
            <ac:spMk id="7" creationId="{00000000-0000-0000-0000-000000000000}"/>
          </ac:spMkLst>
        </pc:spChg>
        <pc:spChg chg="add del mod ord modVis">
          <ac:chgData name="ĐÀO TRANG" userId="361a03a9eef70802" providerId="LiveId" clId="{67B38E1A-7AE8-4165-B04B-7C3DC36CBB7C}" dt="2025-03-26T23:14:34.708" v="52181"/>
          <ac:spMkLst>
            <pc:docMk/>
            <pc:sldMasterMk cId="3011057366" sldId="2147483831"/>
            <ac:spMk id="8" creationId="{B71A7FC6-A7F3-5044-5A5F-03063EB03B76}"/>
          </ac:spMkLst>
        </pc:spChg>
        <pc:spChg chg="add del mod ord modVis">
          <ac:chgData name="ĐÀO TRANG" userId="361a03a9eef70802" providerId="LiveId" clId="{67B38E1A-7AE8-4165-B04B-7C3DC36CBB7C}" dt="2025-03-26T23:15:05.261" v="52405"/>
          <ac:spMkLst>
            <pc:docMk/>
            <pc:sldMasterMk cId="3011057366" sldId="2147483831"/>
            <ac:spMk id="9" creationId="{590F6F3B-046D-A9E2-F489-9F04A456020D}"/>
          </ac:spMkLst>
        </pc:spChg>
        <pc:spChg chg="add del mod ord modVis">
          <ac:chgData name="ĐÀO TRANG" userId="361a03a9eef70802" providerId="LiveId" clId="{67B38E1A-7AE8-4165-B04B-7C3DC36CBB7C}" dt="2025-03-26T23:15:18.844" v="52636"/>
          <ac:spMkLst>
            <pc:docMk/>
            <pc:sldMasterMk cId="3011057366" sldId="2147483831"/>
            <ac:spMk id="10" creationId="{4F97A9E1-D607-CE0E-EA9D-A52B1B6B6579}"/>
          </ac:spMkLst>
        </pc:spChg>
        <pc:spChg chg="add del mod ord modVis">
          <ac:chgData name="ĐÀO TRANG" userId="361a03a9eef70802" providerId="LiveId" clId="{67B38E1A-7AE8-4165-B04B-7C3DC36CBB7C}" dt="2025-03-26T23:15:32.381" v="52865"/>
          <ac:spMkLst>
            <pc:docMk/>
            <pc:sldMasterMk cId="3011057366" sldId="2147483831"/>
            <ac:spMk id="11" creationId="{9EF81AEA-F7EE-AF7E-B074-F076591A8AC3}"/>
          </ac:spMkLst>
        </pc:spChg>
        <pc:spChg chg="add del mod ord modVis">
          <ac:chgData name="ĐÀO TRANG" userId="361a03a9eef70802" providerId="LiveId" clId="{67B38E1A-7AE8-4165-B04B-7C3DC36CBB7C}" dt="2025-03-26T23:15:45.918" v="53090"/>
          <ac:spMkLst>
            <pc:docMk/>
            <pc:sldMasterMk cId="3011057366" sldId="2147483831"/>
            <ac:spMk id="12" creationId="{100A6D3D-DCA2-6715-1AA5-384EB981A904}"/>
          </ac:spMkLst>
        </pc:spChg>
        <pc:spChg chg="add del mod ord modVis">
          <ac:chgData name="ĐÀO TRANG" userId="361a03a9eef70802" providerId="LiveId" clId="{67B38E1A-7AE8-4165-B04B-7C3DC36CBB7C}" dt="2025-03-26T23:15:59.469" v="53353"/>
          <ac:spMkLst>
            <pc:docMk/>
            <pc:sldMasterMk cId="3011057366" sldId="2147483831"/>
            <ac:spMk id="13" creationId="{51FC07B5-647B-6BC2-8900-1540CAAFFDA2}"/>
          </ac:spMkLst>
        </pc:spChg>
        <pc:spChg chg="add del mod ord modVis">
          <ac:chgData name="ĐÀO TRANG" userId="361a03a9eef70802" providerId="LiveId" clId="{67B38E1A-7AE8-4165-B04B-7C3DC36CBB7C}" dt="2025-03-26T23:16:13.137" v="53628"/>
          <ac:spMkLst>
            <pc:docMk/>
            <pc:sldMasterMk cId="3011057366" sldId="2147483831"/>
            <ac:spMk id="14" creationId="{FF206EC9-276A-C48C-C147-A6DD302A2254}"/>
          </ac:spMkLst>
        </pc:spChg>
        <pc:spChg chg="add del mod ord modVis">
          <ac:chgData name="ĐÀO TRANG" userId="361a03a9eef70802" providerId="LiveId" clId="{67B38E1A-7AE8-4165-B04B-7C3DC36CBB7C}" dt="2025-03-26T23:16:26.733" v="53887"/>
          <ac:spMkLst>
            <pc:docMk/>
            <pc:sldMasterMk cId="3011057366" sldId="2147483831"/>
            <ac:spMk id="15" creationId="{51504D3E-3EAF-B356-0A83-1958CD9CCDBC}"/>
          </ac:spMkLst>
        </pc:spChg>
        <pc:spChg chg="add del mod ord modVis">
          <ac:chgData name="ĐÀO TRANG" userId="361a03a9eef70802" providerId="LiveId" clId="{67B38E1A-7AE8-4165-B04B-7C3DC36CBB7C}" dt="2025-03-26T23:16:40.346" v="54151"/>
          <ac:spMkLst>
            <pc:docMk/>
            <pc:sldMasterMk cId="3011057366" sldId="2147483831"/>
            <ac:spMk id="16" creationId="{6B7F71E9-58CC-A7AF-59CC-965B6EAA0DFD}"/>
          </ac:spMkLst>
        </pc:spChg>
        <pc:spChg chg="add del mod ord modVis">
          <ac:chgData name="ĐÀO TRANG" userId="361a03a9eef70802" providerId="LiveId" clId="{67B38E1A-7AE8-4165-B04B-7C3DC36CBB7C}" dt="2025-03-26T23:16:54.510" v="54409"/>
          <ac:spMkLst>
            <pc:docMk/>
            <pc:sldMasterMk cId="3011057366" sldId="2147483831"/>
            <ac:spMk id="17" creationId="{89C23D6A-0D8F-9A7E-F895-85E9CDC3975D}"/>
          </ac:spMkLst>
        </pc:spChg>
        <pc:spChg chg="add del mod ord modVis">
          <ac:chgData name="ĐÀO TRANG" userId="361a03a9eef70802" providerId="LiveId" clId="{67B38E1A-7AE8-4165-B04B-7C3DC36CBB7C}" dt="2025-03-26T23:17:56.260" v="54638"/>
          <ac:spMkLst>
            <pc:docMk/>
            <pc:sldMasterMk cId="3011057366" sldId="2147483831"/>
            <ac:spMk id="18" creationId="{1D84DF10-DA45-896E-D6A3-040ECF51A337}"/>
          </ac:spMkLst>
        </pc:spChg>
        <pc:spChg chg="add del mod ord modVis">
          <ac:chgData name="ĐÀO TRANG" userId="361a03a9eef70802" providerId="LiveId" clId="{67B38E1A-7AE8-4165-B04B-7C3DC36CBB7C}" dt="2025-03-26T23:18:11.088" v="54867"/>
          <ac:spMkLst>
            <pc:docMk/>
            <pc:sldMasterMk cId="3011057366" sldId="2147483831"/>
            <ac:spMk id="19" creationId="{AC1F5004-3142-A883-9A29-F7109CAE87C7}"/>
          </ac:spMkLst>
        </pc:spChg>
        <pc:spChg chg="add del mod ord modVis">
          <ac:chgData name="ĐÀO TRANG" userId="361a03a9eef70802" providerId="LiveId" clId="{67B38E1A-7AE8-4165-B04B-7C3DC36CBB7C}" dt="2025-03-26T23:18:25.366" v="55092"/>
          <ac:spMkLst>
            <pc:docMk/>
            <pc:sldMasterMk cId="3011057366" sldId="2147483831"/>
            <ac:spMk id="20" creationId="{AFE64C46-D4CA-C52C-576A-B4F7E990E20E}"/>
          </ac:spMkLst>
        </pc:spChg>
        <pc:spChg chg="add del mod ord modVis">
          <ac:chgData name="ĐÀO TRANG" userId="361a03a9eef70802" providerId="LiveId" clId="{67B38E1A-7AE8-4165-B04B-7C3DC36CBB7C}" dt="2025-03-26T23:18:40.009" v="55316"/>
          <ac:spMkLst>
            <pc:docMk/>
            <pc:sldMasterMk cId="3011057366" sldId="2147483831"/>
            <ac:spMk id="21" creationId="{F1CB1D0B-29E9-9238-F1E2-B32920986CCF}"/>
          </ac:spMkLst>
        </pc:spChg>
        <pc:spChg chg="add del mod ord modVis">
          <ac:chgData name="ĐÀO TRANG" userId="361a03a9eef70802" providerId="LiveId" clId="{67B38E1A-7AE8-4165-B04B-7C3DC36CBB7C}" dt="2025-03-26T23:18:53.659" v="55540"/>
          <ac:spMkLst>
            <pc:docMk/>
            <pc:sldMasterMk cId="3011057366" sldId="2147483831"/>
            <ac:spMk id="22" creationId="{9A30E528-E6EC-E102-F544-9B94DA27680E}"/>
          </ac:spMkLst>
        </pc:spChg>
        <pc:spChg chg="add del mod ord modVis">
          <ac:chgData name="ĐÀO TRANG" userId="361a03a9eef70802" providerId="LiveId" clId="{67B38E1A-7AE8-4165-B04B-7C3DC36CBB7C}" dt="2025-03-26T23:19:23.765" v="55764"/>
          <ac:spMkLst>
            <pc:docMk/>
            <pc:sldMasterMk cId="3011057366" sldId="2147483831"/>
            <ac:spMk id="23" creationId="{903C2D16-21DD-E237-5313-8220FD6797D9}"/>
          </ac:spMkLst>
        </pc:spChg>
        <pc:spChg chg="add del mod ord modVis">
          <ac:chgData name="ĐÀO TRANG" userId="361a03a9eef70802" providerId="LiveId" clId="{67B38E1A-7AE8-4165-B04B-7C3DC36CBB7C}" dt="2025-03-26T23:20:50.829" v="55990"/>
          <ac:spMkLst>
            <pc:docMk/>
            <pc:sldMasterMk cId="3011057366" sldId="2147483831"/>
            <ac:spMk id="24" creationId="{BCC39AF4-035E-FA59-0C05-CFF128742115}"/>
          </ac:spMkLst>
        </pc:spChg>
        <pc:spChg chg="add del mod ord modVis">
          <ac:chgData name="ĐÀO TRANG" userId="361a03a9eef70802" providerId="LiveId" clId="{67B38E1A-7AE8-4165-B04B-7C3DC36CBB7C}" dt="2025-03-26T23:40:38.389" v="56213"/>
          <ac:spMkLst>
            <pc:docMk/>
            <pc:sldMasterMk cId="3011057366" sldId="2147483831"/>
            <ac:spMk id="25" creationId="{9C2CEF8C-E5F0-1B78-7EBA-F9AF0CB7ADCE}"/>
          </ac:spMkLst>
        </pc:spChg>
        <pc:spChg chg="add del mod ord modVis">
          <ac:chgData name="ĐÀO TRANG" userId="361a03a9eef70802" providerId="LiveId" clId="{67B38E1A-7AE8-4165-B04B-7C3DC36CBB7C}" dt="2025-03-26T23:41:11.296" v="56516"/>
          <ac:spMkLst>
            <pc:docMk/>
            <pc:sldMasterMk cId="3011057366" sldId="2147483831"/>
            <ac:spMk id="26" creationId="{9070DCDA-5579-9916-28EA-D0E60121ED8B}"/>
          </ac:spMkLst>
        </pc:spChg>
        <pc:spChg chg="add del mod ord modVis">
          <ac:chgData name="ĐÀO TRANG" userId="361a03a9eef70802" providerId="LiveId" clId="{67B38E1A-7AE8-4165-B04B-7C3DC36CBB7C}" dt="2025-03-26T23:41:25.802" v="56792"/>
          <ac:spMkLst>
            <pc:docMk/>
            <pc:sldMasterMk cId="3011057366" sldId="2147483831"/>
            <ac:spMk id="27" creationId="{52BB5F79-90FF-4B14-37D9-021D5E05CFD9}"/>
          </ac:spMkLst>
        </pc:spChg>
        <pc:spChg chg="add del mod ord modVis">
          <ac:chgData name="ĐÀO TRANG" userId="361a03a9eef70802" providerId="LiveId" clId="{67B38E1A-7AE8-4165-B04B-7C3DC36CBB7C}" dt="2025-03-26T23:41:53.316" v="57075"/>
          <ac:spMkLst>
            <pc:docMk/>
            <pc:sldMasterMk cId="3011057366" sldId="2147483831"/>
            <ac:spMk id="28" creationId="{3B8A8CC8-6D26-6F49-550F-99FE1768893E}"/>
          </ac:spMkLst>
        </pc:spChg>
        <pc:spChg chg="add del mod ord modVis">
          <ac:chgData name="ĐÀO TRANG" userId="361a03a9eef70802" providerId="LiveId" clId="{67B38E1A-7AE8-4165-B04B-7C3DC36CBB7C}" dt="2025-03-26T23:42:07.837" v="57325"/>
          <ac:spMkLst>
            <pc:docMk/>
            <pc:sldMasterMk cId="3011057366" sldId="2147483831"/>
            <ac:spMk id="29" creationId="{0F498120-B7AD-4E89-F3FF-7AABAC076B4E}"/>
          </ac:spMkLst>
        </pc:spChg>
        <pc:spChg chg="add mod ord">
          <ac:chgData name="ĐÀO TRANG" userId="361a03a9eef70802" providerId="LiveId" clId="{67B38E1A-7AE8-4165-B04B-7C3DC36CBB7C}" dt="2025-03-26T23:42:08.105" v="57486"/>
          <ac:spMkLst>
            <pc:docMk/>
            <pc:sldMasterMk cId="3011057366" sldId="2147483831"/>
            <ac:spMk id="30" creationId="{0FC826AF-B749-0196-036C-5F0ED71AD3FD}"/>
          </ac:spMkLst>
        </pc:spChg>
      </pc:sldMasterChg>
      <pc:sldMasterChg chg="addSp delSp modSp del mod sldLayoutOrd">
        <pc:chgData name="ĐÀO TRANG" userId="361a03a9eef70802" providerId="LiveId" clId="{67B38E1A-7AE8-4165-B04B-7C3DC36CBB7C}" dt="2025-03-27T05:02:40.427" v="108029"/>
        <pc:sldMasterMkLst>
          <pc:docMk/>
          <pc:sldMasterMk cId="620014021" sldId="2147483864"/>
        </pc:sldMasterMkLst>
        <pc:spChg chg="mod modVis">
          <ac:chgData name="ĐÀO TRANG" userId="361a03a9eef70802" providerId="LiveId" clId="{67B38E1A-7AE8-4165-B04B-7C3DC36CBB7C}" dt="2025-03-26T23:40:38.394" v="56217"/>
          <ac:spMkLst>
            <pc:docMk/>
            <pc:sldMasterMk cId="620014021" sldId="2147483864"/>
            <ac:spMk id="2" creationId="{00000000-0000-0000-0000-000000000000}"/>
          </ac:spMkLst>
        </pc:spChg>
        <pc:spChg chg="mod modVis">
          <ac:chgData name="ĐÀO TRANG" userId="361a03a9eef70802" providerId="LiveId" clId="{67B38E1A-7AE8-4165-B04B-7C3DC36CBB7C}" dt="2025-03-27T05:02:40.005" v="107802"/>
          <ac:spMkLst>
            <pc:docMk/>
            <pc:sldMasterMk cId="620014021" sldId="2147483864"/>
            <ac:spMk id="3" creationId="{00000000-0000-0000-0000-000000000000}"/>
          </ac:spMkLst>
        </pc:spChg>
        <pc:spChg chg="mod modVis">
          <ac:chgData name="ĐÀO TRANG" userId="361a03a9eef70802" providerId="LiveId" clId="{67B38E1A-7AE8-4165-B04B-7C3DC36CBB7C}" dt="2025-03-27T05:02:40.005" v="107804"/>
          <ac:spMkLst>
            <pc:docMk/>
            <pc:sldMasterMk cId="620014021" sldId="2147483864"/>
            <ac:spMk id="4" creationId="{00000000-0000-0000-0000-000000000000}"/>
          </ac:spMkLst>
        </pc:spChg>
        <pc:spChg chg="mod modVis">
          <ac:chgData name="ĐÀO TRANG" userId="361a03a9eef70802" providerId="LiveId" clId="{67B38E1A-7AE8-4165-B04B-7C3DC36CBB7C}" dt="2025-03-27T05:02:40.005" v="107806"/>
          <ac:spMkLst>
            <pc:docMk/>
            <pc:sldMasterMk cId="620014021" sldId="2147483864"/>
            <ac:spMk id="5" creationId="{00000000-0000-0000-0000-000000000000}"/>
          </ac:spMkLst>
        </pc:spChg>
        <pc:spChg chg="mod modVis">
          <ac:chgData name="ĐÀO TRANG" userId="361a03a9eef70802" providerId="LiveId" clId="{67B38E1A-7AE8-4165-B04B-7C3DC36CBB7C}" dt="2025-03-27T05:02:40.005" v="107808"/>
          <ac:spMkLst>
            <pc:docMk/>
            <pc:sldMasterMk cId="620014021" sldId="2147483864"/>
            <ac:spMk id="6" creationId="{00000000-0000-0000-0000-000000000000}"/>
          </ac:spMkLst>
        </pc:spChg>
        <pc:spChg chg="add mod ord">
          <ac:chgData name="ĐÀO TRANG" userId="361a03a9eef70802" providerId="LiveId" clId="{67B38E1A-7AE8-4165-B04B-7C3DC36CBB7C}" dt="2025-03-27T05:02:40.115" v="107979"/>
          <ac:spMkLst>
            <pc:docMk/>
            <pc:sldMasterMk cId="620014021" sldId="2147483864"/>
            <ac:spMk id="7" creationId="{5352C40A-6B4E-7D1B-D630-F9EB4AB19CAA}"/>
          </ac:spMkLst>
        </pc:spChg>
        <pc:spChg chg="add del mod ord modVis">
          <ac:chgData name="ĐÀO TRANG" userId="361a03a9eef70802" providerId="LiveId" clId="{67B38E1A-7AE8-4165-B04B-7C3DC36CBB7C}" dt="2025-03-26T23:41:11.303" v="56522"/>
          <ac:spMkLst>
            <pc:docMk/>
            <pc:sldMasterMk cId="620014021" sldId="2147483864"/>
            <ac:spMk id="7" creationId="{75B48997-4D98-3A48-2ED1-9104B743AE5E}"/>
          </ac:spMkLst>
        </pc:spChg>
        <pc:spChg chg="add del mod ord modVis">
          <ac:chgData name="ĐÀO TRANG" userId="361a03a9eef70802" providerId="LiveId" clId="{67B38E1A-7AE8-4165-B04B-7C3DC36CBB7C}" dt="2025-03-26T23:41:25.809" v="56798"/>
          <ac:spMkLst>
            <pc:docMk/>
            <pc:sldMasterMk cId="620014021" sldId="2147483864"/>
            <ac:spMk id="8" creationId="{24046D7E-C08B-DC85-EF37-0F03AE87D93C}"/>
          </ac:spMkLst>
        </pc:spChg>
        <pc:spChg chg="add del mod ord modVis">
          <ac:chgData name="ĐÀO TRANG" userId="361a03a9eef70802" providerId="LiveId" clId="{67B38E1A-7AE8-4165-B04B-7C3DC36CBB7C}" dt="2025-03-26T23:41:53.325" v="57081"/>
          <ac:spMkLst>
            <pc:docMk/>
            <pc:sldMasterMk cId="620014021" sldId="2147483864"/>
            <ac:spMk id="9" creationId="{1A8461F1-7773-855A-3701-E630C2947C36}"/>
          </ac:spMkLst>
        </pc:spChg>
        <pc:spChg chg="add del mod ord modVis">
          <ac:chgData name="ĐÀO TRANG" userId="361a03a9eef70802" providerId="LiveId" clId="{67B38E1A-7AE8-4165-B04B-7C3DC36CBB7C}" dt="2025-03-26T23:42:07.844" v="57331"/>
          <ac:spMkLst>
            <pc:docMk/>
            <pc:sldMasterMk cId="620014021" sldId="2147483864"/>
            <ac:spMk id="10" creationId="{A233096A-FE08-13BB-EBB5-958D0D579151}"/>
          </ac:spMkLst>
        </pc:spChg>
        <pc:spChg chg="add del mod ord modVis">
          <ac:chgData name="ĐÀO TRANG" userId="361a03a9eef70802" providerId="LiveId" clId="{67B38E1A-7AE8-4165-B04B-7C3DC36CBB7C}" dt="2025-03-26T23:42:22.337" v="57627"/>
          <ac:spMkLst>
            <pc:docMk/>
            <pc:sldMasterMk cId="620014021" sldId="2147483864"/>
            <ac:spMk id="11" creationId="{21277FB3-FA57-4B89-3CF5-5632B816CE62}"/>
          </ac:spMkLst>
        </pc:spChg>
        <pc:spChg chg="add del mod ord modVis">
          <ac:chgData name="ĐÀO TRANG" userId="361a03a9eef70802" providerId="LiveId" clId="{67B38E1A-7AE8-4165-B04B-7C3DC36CBB7C}" dt="2025-03-26T23:42:35.778" v="57950"/>
          <ac:spMkLst>
            <pc:docMk/>
            <pc:sldMasterMk cId="620014021" sldId="2147483864"/>
            <ac:spMk id="12" creationId="{3AD7C61B-AB60-ADCC-1285-B0F9D2AB83F3}"/>
          </ac:spMkLst>
        </pc:spChg>
        <pc:spChg chg="add del mod ord modVis">
          <ac:chgData name="ĐÀO TRANG" userId="361a03a9eef70802" providerId="LiveId" clId="{67B38E1A-7AE8-4165-B04B-7C3DC36CBB7C}" dt="2025-03-26T23:42:50.109" v="58267"/>
          <ac:spMkLst>
            <pc:docMk/>
            <pc:sldMasterMk cId="620014021" sldId="2147483864"/>
            <ac:spMk id="13" creationId="{DBBDEF07-8558-147B-535B-C7C807EB8A68}"/>
          </ac:spMkLst>
        </pc:spChg>
        <pc:spChg chg="add del mod ord modVis">
          <ac:chgData name="ĐÀO TRANG" userId="361a03a9eef70802" providerId="LiveId" clId="{67B38E1A-7AE8-4165-B04B-7C3DC36CBB7C}" dt="2025-03-26T23:43:03.770" v="58602"/>
          <ac:spMkLst>
            <pc:docMk/>
            <pc:sldMasterMk cId="620014021" sldId="2147483864"/>
            <ac:spMk id="14" creationId="{3BFA07C9-38B4-9516-2FC8-957406E3F481}"/>
          </ac:spMkLst>
        </pc:spChg>
        <pc:spChg chg="add del mod ord modVis">
          <ac:chgData name="ĐÀO TRANG" userId="361a03a9eef70802" providerId="LiveId" clId="{67B38E1A-7AE8-4165-B04B-7C3DC36CBB7C}" dt="2025-03-26T23:43:17.267" v="58897"/>
          <ac:spMkLst>
            <pc:docMk/>
            <pc:sldMasterMk cId="620014021" sldId="2147483864"/>
            <ac:spMk id="15" creationId="{BC1EA1AA-BF30-FA5F-5E58-FB23EB7AD9FF}"/>
          </ac:spMkLst>
        </pc:spChg>
        <pc:spChg chg="add del mod ord modVis">
          <ac:chgData name="ĐÀO TRANG" userId="361a03a9eef70802" providerId="LiveId" clId="{67B38E1A-7AE8-4165-B04B-7C3DC36CBB7C}" dt="2025-03-26T23:43:44.988" v="59179"/>
          <ac:spMkLst>
            <pc:docMk/>
            <pc:sldMasterMk cId="620014021" sldId="2147483864"/>
            <ac:spMk id="16" creationId="{3390197F-3D1B-46BF-1310-76EB144AB8FB}"/>
          </ac:spMkLst>
        </pc:spChg>
        <pc:spChg chg="add del mod ord modVis">
          <ac:chgData name="ĐÀO TRANG" userId="361a03a9eef70802" providerId="LiveId" clId="{67B38E1A-7AE8-4165-B04B-7C3DC36CBB7C}" dt="2025-03-26T23:43:58.504" v="59511"/>
          <ac:spMkLst>
            <pc:docMk/>
            <pc:sldMasterMk cId="620014021" sldId="2147483864"/>
            <ac:spMk id="17" creationId="{0C78545C-D45A-7E0A-A7BC-7A9D1B88C606}"/>
          </ac:spMkLst>
        </pc:spChg>
        <pc:spChg chg="add del mod ord modVis">
          <ac:chgData name="ĐÀO TRANG" userId="361a03a9eef70802" providerId="LiveId" clId="{67B38E1A-7AE8-4165-B04B-7C3DC36CBB7C}" dt="2025-03-26T23:44:28.504" v="59769"/>
          <ac:spMkLst>
            <pc:docMk/>
            <pc:sldMasterMk cId="620014021" sldId="2147483864"/>
            <ac:spMk id="18" creationId="{F6DDA24E-A845-C23E-0D35-2CBAC2C4FB4A}"/>
          </ac:spMkLst>
        </pc:spChg>
        <pc:spChg chg="add del mod ord modVis">
          <ac:chgData name="ĐÀO TRANG" userId="361a03a9eef70802" providerId="LiveId" clId="{67B38E1A-7AE8-4165-B04B-7C3DC36CBB7C}" dt="2025-03-26T23:44:43.269" v="60028"/>
          <ac:spMkLst>
            <pc:docMk/>
            <pc:sldMasterMk cId="620014021" sldId="2147483864"/>
            <ac:spMk id="19" creationId="{847173AC-E1B7-7F00-CA10-9173C64CAAD0}"/>
          </ac:spMkLst>
        </pc:spChg>
        <pc:spChg chg="add del mod ord modVis">
          <ac:chgData name="ĐÀO TRANG" userId="361a03a9eef70802" providerId="LiveId" clId="{67B38E1A-7AE8-4165-B04B-7C3DC36CBB7C}" dt="2025-03-26T23:44:56.736" v="60286"/>
          <ac:spMkLst>
            <pc:docMk/>
            <pc:sldMasterMk cId="620014021" sldId="2147483864"/>
            <ac:spMk id="20" creationId="{D1057209-49FD-825E-11C0-F31616E0AEA8}"/>
          </ac:spMkLst>
        </pc:spChg>
        <pc:spChg chg="add del mod ord modVis">
          <ac:chgData name="ĐÀO TRANG" userId="361a03a9eef70802" providerId="LiveId" clId="{67B38E1A-7AE8-4165-B04B-7C3DC36CBB7C}" dt="2025-03-26T23:45:10.694" v="60543"/>
          <ac:spMkLst>
            <pc:docMk/>
            <pc:sldMasterMk cId="620014021" sldId="2147483864"/>
            <ac:spMk id="21" creationId="{AF396C4F-9F5D-97F8-C39C-7555419EBFB4}"/>
          </ac:spMkLst>
        </pc:spChg>
        <pc:spChg chg="add del mod ord modVis">
          <ac:chgData name="ĐÀO TRANG" userId="361a03a9eef70802" providerId="LiveId" clId="{67B38E1A-7AE8-4165-B04B-7C3DC36CBB7C}" dt="2025-03-26T23:52:03.319" v="60799"/>
          <ac:spMkLst>
            <pc:docMk/>
            <pc:sldMasterMk cId="620014021" sldId="2147483864"/>
            <ac:spMk id="22" creationId="{822AFAFA-165E-E9EB-E9D3-E982E382DFC7}"/>
          </ac:spMkLst>
        </pc:spChg>
        <pc:spChg chg="add del mod ord modVis">
          <ac:chgData name="ĐÀO TRANG" userId="361a03a9eef70802" providerId="LiveId" clId="{67B38E1A-7AE8-4165-B04B-7C3DC36CBB7C}" dt="2025-03-26T23:52:14.583" v="61055"/>
          <ac:spMkLst>
            <pc:docMk/>
            <pc:sldMasterMk cId="620014021" sldId="2147483864"/>
            <ac:spMk id="23" creationId="{C795D5D6-B793-80EF-93BD-9E42BF8BDF86}"/>
          </ac:spMkLst>
        </pc:spChg>
        <pc:spChg chg="add del mod ord modVis">
          <ac:chgData name="ĐÀO TRANG" userId="361a03a9eef70802" providerId="LiveId" clId="{67B38E1A-7AE8-4165-B04B-7C3DC36CBB7C}" dt="2025-03-26T23:57:38.687" v="61313"/>
          <ac:spMkLst>
            <pc:docMk/>
            <pc:sldMasterMk cId="620014021" sldId="2147483864"/>
            <ac:spMk id="24" creationId="{AEED597A-F5AA-31EA-2AC8-FF0CA073B281}"/>
          </ac:spMkLst>
        </pc:spChg>
        <pc:spChg chg="add del mod ord modVis">
          <ac:chgData name="ĐÀO TRANG" userId="361a03a9eef70802" providerId="LiveId" clId="{67B38E1A-7AE8-4165-B04B-7C3DC36CBB7C}" dt="2025-03-26T23:58:59.146" v="61554" actId="478"/>
          <ac:spMkLst>
            <pc:docMk/>
            <pc:sldMasterMk cId="620014021" sldId="2147483864"/>
            <ac:spMk id="25" creationId="{EEAE08FD-C474-3538-FC50-E2B99A703B4F}"/>
          </ac:spMkLst>
        </pc:spChg>
        <pc:spChg chg="del mod ord modVis">
          <ac:chgData name="ĐÀO TRANG" userId="361a03a9eef70802" providerId="LiveId" clId="{67B38E1A-7AE8-4165-B04B-7C3DC36CBB7C}" dt="2025-03-26T23:59:09.746" v="61755"/>
          <ac:spMkLst>
            <pc:docMk/>
            <pc:sldMasterMk cId="620014021" sldId="2147483864"/>
            <ac:spMk id="26" creationId="{06AE029C-06E2-C510-270E-F80904CF4F6C}"/>
          </ac:spMkLst>
        </pc:spChg>
        <pc:spChg chg="add del mod ord modVis">
          <ac:chgData name="ĐÀO TRANG" userId="361a03a9eef70802" providerId="LiveId" clId="{67B38E1A-7AE8-4165-B04B-7C3DC36CBB7C}" dt="2025-03-27T00:00:38.361" v="62069"/>
          <ac:spMkLst>
            <pc:docMk/>
            <pc:sldMasterMk cId="620014021" sldId="2147483864"/>
            <ac:spMk id="27" creationId="{EDA5A001-3454-F0D1-97B5-634F9CBD4025}"/>
          </ac:spMkLst>
        </pc:spChg>
        <pc:spChg chg="add del mod ord modVis">
          <ac:chgData name="ĐÀO TRANG" userId="361a03a9eef70802" providerId="LiveId" clId="{67B38E1A-7AE8-4165-B04B-7C3DC36CBB7C}" dt="2025-03-27T00:00:53.043" v="62395"/>
          <ac:spMkLst>
            <pc:docMk/>
            <pc:sldMasterMk cId="620014021" sldId="2147483864"/>
            <ac:spMk id="28" creationId="{A1D03DE0-449B-BC5F-258A-B9AF5C89BF0C}"/>
          </ac:spMkLst>
        </pc:spChg>
        <pc:spChg chg="add del mod ord modVis">
          <ac:chgData name="ĐÀO TRANG" userId="361a03a9eef70802" providerId="LiveId" clId="{67B38E1A-7AE8-4165-B04B-7C3DC36CBB7C}" dt="2025-03-27T00:01:07.491" v="62727"/>
          <ac:spMkLst>
            <pc:docMk/>
            <pc:sldMasterMk cId="620014021" sldId="2147483864"/>
            <ac:spMk id="29" creationId="{23484F4D-58AB-59D1-CEB6-6F3F204B439E}"/>
          </ac:spMkLst>
        </pc:spChg>
        <pc:spChg chg="add del mod ord modVis">
          <ac:chgData name="ĐÀO TRANG" userId="361a03a9eef70802" providerId="LiveId" clId="{67B38E1A-7AE8-4165-B04B-7C3DC36CBB7C}" dt="2025-03-27T00:01:22.061" v="63102"/>
          <ac:spMkLst>
            <pc:docMk/>
            <pc:sldMasterMk cId="620014021" sldId="2147483864"/>
            <ac:spMk id="30" creationId="{46880B7D-4130-10F9-33B4-76AF7238473F}"/>
          </ac:spMkLst>
        </pc:spChg>
        <pc:spChg chg="add del mod ord modVis">
          <ac:chgData name="ĐÀO TRANG" userId="361a03a9eef70802" providerId="LiveId" clId="{67B38E1A-7AE8-4165-B04B-7C3DC36CBB7C}" dt="2025-03-27T00:01:36.568" v="63452"/>
          <ac:spMkLst>
            <pc:docMk/>
            <pc:sldMasterMk cId="620014021" sldId="2147483864"/>
            <ac:spMk id="31" creationId="{6B2EE7E8-C3AA-204E-B919-EB97F50841A4}"/>
          </ac:spMkLst>
        </pc:spChg>
        <pc:spChg chg="add del mod ord modVis">
          <ac:chgData name="ĐÀO TRANG" userId="361a03a9eef70802" providerId="LiveId" clId="{67B38E1A-7AE8-4165-B04B-7C3DC36CBB7C}" dt="2025-03-27T00:01:51.099" v="63770"/>
          <ac:spMkLst>
            <pc:docMk/>
            <pc:sldMasterMk cId="620014021" sldId="2147483864"/>
            <ac:spMk id="32" creationId="{F38B5466-F6B2-B517-F054-0ECDAF49C5FB}"/>
          </ac:spMkLst>
        </pc:spChg>
        <pc:spChg chg="add del mod ord modVis">
          <ac:chgData name="ĐÀO TRANG" userId="361a03a9eef70802" providerId="LiveId" clId="{67B38E1A-7AE8-4165-B04B-7C3DC36CBB7C}" dt="2025-03-27T00:02:06.538" v="64083"/>
          <ac:spMkLst>
            <pc:docMk/>
            <pc:sldMasterMk cId="620014021" sldId="2147483864"/>
            <ac:spMk id="33" creationId="{E777FB34-5974-951F-873E-0D614E357274}"/>
          </ac:spMkLst>
        </pc:spChg>
        <pc:spChg chg="add del mod ord modVis">
          <ac:chgData name="ĐÀO TRANG" userId="361a03a9eef70802" providerId="LiveId" clId="{67B38E1A-7AE8-4165-B04B-7C3DC36CBB7C}" dt="2025-03-27T00:02:21.480" v="64411"/>
          <ac:spMkLst>
            <pc:docMk/>
            <pc:sldMasterMk cId="620014021" sldId="2147483864"/>
            <ac:spMk id="34" creationId="{668AB0D3-A463-149B-8E38-C50AC264506E}"/>
          </ac:spMkLst>
        </pc:spChg>
        <pc:spChg chg="add del mod ord modVis">
          <ac:chgData name="ĐÀO TRANG" userId="361a03a9eef70802" providerId="LiveId" clId="{67B38E1A-7AE8-4165-B04B-7C3DC36CBB7C}" dt="2025-03-27T00:04:06.988" v="64721"/>
          <ac:spMkLst>
            <pc:docMk/>
            <pc:sldMasterMk cId="620014021" sldId="2147483864"/>
            <ac:spMk id="35" creationId="{699D6013-C78C-A2D2-8E9A-D52451932C46}"/>
          </ac:spMkLst>
        </pc:spChg>
        <pc:spChg chg="add del mod ord modVis">
          <ac:chgData name="ĐÀO TRANG" userId="361a03a9eef70802" providerId="LiveId" clId="{67B38E1A-7AE8-4165-B04B-7C3DC36CBB7C}" dt="2025-03-27T00:04:21.743" v="65032"/>
          <ac:spMkLst>
            <pc:docMk/>
            <pc:sldMasterMk cId="620014021" sldId="2147483864"/>
            <ac:spMk id="36" creationId="{B5B61F25-5E14-4FDD-0532-B8FCBFB744F2}"/>
          </ac:spMkLst>
        </pc:spChg>
        <pc:spChg chg="add del mod ord modVis">
          <ac:chgData name="ĐÀO TRANG" userId="361a03a9eef70802" providerId="LiveId" clId="{67B38E1A-7AE8-4165-B04B-7C3DC36CBB7C}" dt="2025-03-27T00:04:36.233" v="65345"/>
          <ac:spMkLst>
            <pc:docMk/>
            <pc:sldMasterMk cId="620014021" sldId="2147483864"/>
            <ac:spMk id="37" creationId="{33E75C4E-12BE-31AB-595A-A0E6F2EFF65A}"/>
          </ac:spMkLst>
        </pc:spChg>
        <pc:spChg chg="add del mod ord modVis">
          <ac:chgData name="ĐÀO TRANG" userId="361a03a9eef70802" providerId="LiveId" clId="{67B38E1A-7AE8-4165-B04B-7C3DC36CBB7C}" dt="2025-03-27T00:04:51.143" v="65656"/>
          <ac:spMkLst>
            <pc:docMk/>
            <pc:sldMasterMk cId="620014021" sldId="2147483864"/>
            <ac:spMk id="38" creationId="{389531EE-1EB9-BF59-F634-F36F0FE813F0}"/>
          </ac:spMkLst>
        </pc:spChg>
        <pc:spChg chg="add del mod ord modVis">
          <ac:chgData name="ĐÀO TRANG" userId="361a03a9eef70802" providerId="LiveId" clId="{67B38E1A-7AE8-4165-B04B-7C3DC36CBB7C}" dt="2025-03-27T00:05:05.795" v="65967"/>
          <ac:spMkLst>
            <pc:docMk/>
            <pc:sldMasterMk cId="620014021" sldId="2147483864"/>
            <ac:spMk id="39" creationId="{121EE9B7-CD5D-DE13-FDD4-C134780FCE82}"/>
          </ac:spMkLst>
        </pc:spChg>
        <pc:spChg chg="add del mod ord modVis">
          <ac:chgData name="ĐÀO TRANG" userId="361a03a9eef70802" providerId="LiveId" clId="{67B38E1A-7AE8-4165-B04B-7C3DC36CBB7C}" dt="2025-03-27T00:05:21.960" v="66277"/>
          <ac:spMkLst>
            <pc:docMk/>
            <pc:sldMasterMk cId="620014021" sldId="2147483864"/>
            <ac:spMk id="40" creationId="{D8BF3B24-CF5D-2E9C-8643-6B7284EC8143}"/>
          </ac:spMkLst>
        </pc:spChg>
        <pc:spChg chg="add del mod ord modVis">
          <ac:chgData name="ĐÀO TRANG" userId="361a03a9eef70802" providerId="LiveId" clId="{67B38E1A-7AE8-4165-B04B-7C3DC36CBB7C}" dt="2025-03-27T00:06:03.678" v="66589"/>
          <ac:spMkLst>
            <pc:docMk/>
            <pc:sldMasterMk cId="620014021" sldId="2147483864"/>
            <ac:spMk id="41" creationId="{E25A64B6-D307-8020-FD35-1664CED9106F}"/>
          </ac:spMkLst>
        </pc:spChg>
        <pc:spChg chg="add del mod ord modVis">
          <ac:chgData name="ĐÀO TRANG" userId="361a03a9eef70802" providerId="LiveId" clId="{67B38E1A-7AE8-4165-B04B-7C3DC36CBB7C}" dt="2025-03-27T00:06:18.797" v="66901"/>
          <ac:spMkLst>
            <pc:docMk/>
            <pc:sldMasterMk cId="620014021" sldId="2147483864"/>
            <ac:spMk id="42" creationId="{EB9E4DAB-3561-6D68-D1B3-316E69B50F6F}"/>
          </ac:spMkLst>
        </pc:spChg>
        <pc:spChg chg="add del mod ord modVis">
          <ac:chgData name="ĐÀO TRANG" userId="361a03a9eef70802" providerId="LiveId" clId="{67B38E1A-7AE8-4165-B04B-7C3DC36CBB7C}" dt="2025-03-27T00:11:24.057" v="67216"/>
          <ac:spMkLst>
            <pc:docMk/>
            <pc:sldMasterMk cId="620014021" sldId="2147483864"/>
            <ac:spMk id="43" creationId="{895BE93E-DF0F-D625-C048-4CE0F0B1B11B}"/>
          </ac:spMkLst>
        </pc:spChg>
        <pc:spChg chg="add del mod ord modVis">
          <ac:chgData name="ĐÀO TRANG" userId="361a03a9eef70802" providerId="LiveId" clId="{67B38E1A-7AE8-4165-B04B-7C3DC36CBB7C}" dt="2025-03-27T00:11:40.213" v="67527"/>
          <ac:spMkLst>
            <pc:docMk/>
            <pc:sldMasterMk cId="620014021" sldId="2147483864"/>
            <ac:spMk id="44" creationId="{78D95DF3-F72D-BAB4-C8A4-73076497C2EB}"/>
          </ac:spMkLst>
        </pc:spChg>
        <pc:spChg chg="add del mod ord modVis">
          <ac:chgData name="ĐÀO TRANG" userId="361a03a9eef70802" providerId="LiveId" clId="{67B38E1A-7AE8-4165-B04B-7C3DC36CBB7C}" dt="2025-03-27T00:11:55.138" v="67838"/>
          <ac:spMkLst>
            <pc:docMk/>
            <pc:sldMasterMk cId="620014021" sldId="2147483864"/>
            <ac:spMk id="45" creationId="{0AF41CA3-F109-9B5F-E88A-05B1C68ECCF3}"/>
          </ac:spMkLst>
        </pc:spChg>
        <pc:spChg chg="add del mod ord modVis">
          <ac:chgData name="ĐÀO TRANG" userId="361a03a9eef70802" providerId="LiveId" clId="{67B38E1A-7AE8-4165-B04B-7C3DC36CBB7C}" dt="2025-03-27T00:12:09.417" v="68150"/>
          <ac:spMkLst>
            <pc:docMk/>
            <pc:sldMasterMk cId="620014021" sldId="2147483864"/>
            <ac:spMk id="46" creationId="{4767B077-7BCF-7C0C-6DEA-84A3CC940EDE}"/>
          </ac:spMkLst>
        </pc:spChg>
        <pc:spChg chg="add del mod ord modVis">
          <ac:chgData name="ĐÀO TRANG" userId="361a03a9eef70802" providerId="LiveId" clId="{67B38E1A-7AE8-4165-B04B-7C3DC36CBB7C}" dt="2025-03-27T00:13:06.220" v="68461"/>
          <ac:spMkLst>
            <pc:docMk/>
            <pc:sldMasterMk cId="620014021" sldId="2147483864"/>
            <ac:spMk id="47" creationId="{D1215190-049A-BB50-63DE-61648E956F22}"/>
          </ac:spMkLst>
        </pc:spChg>
        <pc:spChg chg="add del mod ord modVis">
          <ac:chgData name="ĐÀO TRANG" userId="361a03a9eef70802" providerId="LiveId" clId="{67B38E1A-7AE8-4165-B04B-7C3DC36CBB7C}" dt="2025-03-27T00:13:20.346" v="68772"/>
          <ac:spMkLst>
            <pc:docMk/>
            <pc:sldMasterMk cId="620014021" sldId="2147483864"/>
            <ac:spMk id="48" creationId="{20E7763D-7AFA-CCED-4892-33DF382AE4F7}"/>
          </ac:spMkLst>
        </pc:spChg>
        <pc:spChg chg="add del mod ord modVis">
          <ac:chgData name="ĐÀO TRANG" userId="361a03a9eef70802" providerId="LiveId" clId="{67B38E1A-7AE8-4165-B04B-7C3DC36CBB7C}" dt="2025-03-27T00:13:54.199" v="69083"/>
          <ac:spMkLst>
            <pc:docMk/>
            <pc:sldMasterMk cId="620014021" sldId="2147483864"/>
            <ac:spMk id="49" creationId="{97F15324-BE11-654A-AAD2-6B8CB93D5C81}"/>
          </ac:spMkLst>
        </pc:spChg>
        <pc:spChg chg="add del mod ord modVis">
          <ac:chgData name="ĐÀO TRANG" userId="361a03a9eef70802" providerId="LiveId" clId="{67B38E1A-7AE8-4165-B04B-7C3DC36CBB7C}" dt="2025-03-27T00:15:06.722" v="69394"/>
          <ac:spMkLst>
            <pc:docMk/>
            <pc:sldMasterMk cId="620014021" sldId="2147483864"/>
            <ac:spMk id="50" creationId="{63E4CEF7-EFAA-B6F6-1577-6275775D4747}"/>
          </ac:spMkLst>
        </pc:spChg>
        <pc:spChg chg="add del mod ord modVis">
          <ac:chgData name="ĐÀO TRANG" userId="361a03a9eef70802" providerId="LiveId" clId="{67B38E1A-7AE8-4165-B04B-7C3DC36CBB7C}" dt="2025-03-27T00:15:23.262" v="69706"/>
          <ac:spMkLst>
            <pc:docMk/>
            <pc:sldMasterMk cId="620014021" sldId="2147483864"/>
            <ac:spMk id="51" creationId="{638DDE8F-842E-B308-5A90-274A72C9A4B5}"/>
          </ac:spMkLst>
        </pc:spChg>
        <pc:spChg chg="add del mod ord modVis">
          <ac:chgData name="ĐÀO TRANG" userId="361a03a9eef70802" providerId="LiveId" clId="{67B38E1A-7AE8-4165-B04B-7C3DC36CBB7C}" dt="2025-03-27T00:15:37.460" v="70017"/>
          <ac:spMkLst>
            <pc:docMk/>
            <pc:sldMasterMk cId="620014021" sldId="2147483864"/>
            <ac:spMk id="52" creationId="{8E29F746-1D1E-9535-7A99-83CDA6EDDF6C}"/>
          </ac:spMkLst>
        </pc:spChg>
        <pc:spChg chg="add del mod ord modVis">
          <ac:chgData name="ĐÀO TRANG" userId="361a03a9eef70802" providerId="LiveId" clId="{67B38E1A-7AE8-4165-B04B-7C3DC36CBB7C}" dt="2025-03-27T00:16:29.816" v="70328"/>
          <ac:spMkLst>
            <pc:docMk/>
            <pc:sldMasterMk cId="620014021" sldId="2147483864"/>
            <ac:spMk id="53" creationId="{B602C1AF-A92B-4C8E-9B18-14FEE8205ABE}"/>
          </ac:spMkLst>
        </pc:spChg>
        <pc:spChg chg="add del mod ord modVis">
          <ac:chgData name="ĐÀO TRANG" userId="361a03a9eef70802" providerId="LiveId" clId="{67B38E1A-7AE8-4165-B04B-7C3DC36CBB7C}" dt="2025-03-27T00:19:03.900" v="70676"/>
          <ac:spMkLst>
            <pc:docMk/>
            <pc:sldMasterMk cId="620014021" sldId="2147483864"/>
            <ac:spMk id="54" creationId="{B8962DC3-19B9-2A24-D6D2-4403A111E789}"/>
          </ac:spMkLst>
        </pc:spChg>
        <pc:spChg chg="add del mod ord modVis">
          <ac:chgData name="ĐÀO TRANG" userId="361a03a9eef70802" providerId="LiveId" clId="{67B38E1A-7AE8-4165-B04B-7C3DC36CBB7C}" dt="2025-03-27T00:19:18.157" v="71012"/>
          <ac:spMkLst>
            <pc:docMk/>
            <pc:sldMasterMk cId="620014021" sldId="2147483864"/>
            <ac:spMk id="55" creationId="{67EADE3C-11B8-1B05-DC0F-CD29BC2082F6}"/>
          </ac:spMkLst>
        </pc:spChg>
        <pc:spChg chg="add del mod ord modVis">
          <ac:chgData name="ĐÀO TRANG" userId="361a03a9eef70802" providerId="LiveId" clId="{67B38E1A-7AE8-4165-B04B-7C3DC36CBB7C}" dt="2025-03-27T00:19:32.697" v="71325"/>
          <ac:spMkLst>
            <pc:docMk/>
            <pc:sldMasterMk cId="620014021" sldId="2147483864"/>
            <ac:spMk id="56" creationId="{7A0A6639-8384-F021-438B-53B74F62B2AB}"/>
          </ac:spMkLst>
        </pc:spChg>
        <pc:spChg chg="add del mod ord modVis">
          <ac:chgData name="ĐÀO TRANG" userId="361a03a9eef70802" providerId="LiveId" clId="{67B38E1A-7AE8-4165-B04B-7C3DC36CBB7C}" dt="2025-03-27T00:19:48.992" v="71636"/>
          <ac:spMkLst>
            <pc:docMk/>
            <pc:sldMasterMk cId="620014021" sldId="2147483864"/>
            <ac:spMk id="57" creationId="{396238FC-567B-569B-8327-D30D179D6423}"/>
          </ac:spMkLst>
        </pc:spChg>
        <pc:spChg chg="add del mod ord modVis">
          <ac:chgData name="ĐÀO TRANG" userId="361a03a9eef70802" providerId="LiveId" clId="{67B38E1A-7AE8-4165-B04B-7C3DC36CBB7C}" dt="2025-03-27T00:20:55.763" v="71948"/>
          <ac:spMkLst>
            <pc:docMk/>
            <pc:sldMasterMk cId="620014021" sldId="2147483864"/>
            <ac:spMk id="58" creationId="{0B9547FB-05DC-3461-EC51-F214B81EA68C}"/>
          </ac:spMkLst>
        </pc:spChg>
        <pc:spChg chg="add del mod ord modVis">
          <ac:chgData name="ĐÀO TRANG" userId="361a03a9eef70802" providerId="LiveId" clId="{67B38E1A-7AE8-4165-B04B-7C3DC36CBB7C}" dt="2025-03-27T00:21:10.098" v="72273"/>
          <ac:spMkLst>
            <pc:docMk/>
            <pc:sldMasterMk cId="620014021" sldId="2147483864"/>
            <ac:spMk id="59" creationId="{C7DF45C0-8D11-1958-9010-A04298C9D834}"/>
          </ac:spMkLst>
        </pc:spChg>
        <pc:spChg chg="add del mod ord modVis">
          <ac:chgData name="ĐÀO TRANG" userId="361a03a9eef70802" providerId="LiveId" clId="{67B38E1A-7AE8-4165-B04B-7C3DC36CBB7C}" dt="2025-03-27T00:21:24.499" v="72653"/>
          <ac:spMkLst>
            <pc:docMk/>
            <pc:sldMasterMk cId="620014021" sldId="2147483864"/>
            <ac:spMk id="60" creationId="{892BD444-2AEB-3606-2058-107EAC33214B}"/>
          </ac:spMkLst>
        </pc:spChg>
        <pc:spChg chg="add del mod ord modVis">
          <ac:chgData name="ĐÀO TRANG" userId="361a03a9eef70802" providerId="LiveId" clId="{67B38E1A-7AE8-4165-B04B-7C3DC36CBB7C}" dt="2025-03-27T00:21:38.513" v="73015"/>
          <ac:spMkLst>
            <pc:docMk/>
            <pc:sldMasterMk cId="620014021" sldId="2147483864"/>
            <ac:spMk id="61" creationId="{9BF03DA6-1AE9-E237-C2E1-B2B5F0600121}"/>
          </ac:spMkLst>
        </pc:spChg>
        <pc:spChg chg="add del mod ord modVis">
          <ac:chgData name="ĐÀO TRANG" userId="361a03a9eef70802" providerId="LiveId" clId="{67B38E1A-7AE8-4165-B04B-7C3DC36CBB7C}" dt="2025-03-27T00:21:52.904" v="73338"/>
          <ac:spMkLst>
            <pc:docMk/>
            <pc:sldMasterMk cId="620014021" sldId="2147483864"/>
            <ac:spMk id="62" creationId="{9185C068-DCA5-49F7-D54A-D5C1E4BABFC2}"/>
          </ac:spMkLst>
        </pc:spChg>
        <pc:spChg chg="add del mod ord modVis">
          <ac:chgData name="ĐÀO TRANG" userId="361a03a9eef70802" providerId="LiveId" clId="{67B38E1A-7AE8-4165-B04B-7C3DC36CBB7C}" dt="2025-03-27T00:22:07.030" v="73663"/>
          <ac:spMkLst>
            <pc:docMk/>
            <pc:sldMasterMk cId="620014021" sldId="2147483864"/>
            <ac:spMk id="63" creationId="{C3231E95-4205-34F5-AC53-648B9F2453BA}"/>
          </ac:spMkLst>
        </pc:spChg>
        <pc:spChg chg="add del mod ord modVis">
          <ac:chgData name="ĐÀO TRANG" userId="361a03a9eef70802" providerId="LiveId" clId="{67B38E1A-7AE8-4165-B04B-7C3DC36CBB7C}" dt="2025-03-27T00:22:21.118" v="73978"/>
          <ac:spMkLst>
            <pc:docMk/>
            <pc:sldMasterMk cId="620014021" sldId="2147483864"/>
            <ac:spMk id="64" creationId="{99DBC513-6C2C-F1BE-BB8B-311EF973B29B}"/>
          </ac:spMkLst>
        </pc:spChg>
        <pc:spChg chg="add del mod ord modVis">
          <ac:chgData name="ĐÀO TRANG" userId="361a03a9eef70802" providerId="LiveId" clId="{67B38E1A-7AE8-4165-B04B-7C3DC36CBB7C}" dt="2025-03-27T00:23:04.747" v="74345"/>
          <ac:spMkLst>
            <pc:docMk/>
            <pc:sldMasterMk cId="620014021" sldId="2147483864"/>
            <ac:spMk id="65" creationId="{81AFA23C-6173-C814-2E7D-5F0B1C937BCD}"/>
          </ac:spMkLst>
        </pc:spChg>
        <pc:spChg chg="add del mod ord modVis">
          <ac:chgData name="ĐÀO TRANG" userId="361a03a9eef70802" providerId="LiveId" clId="{67B38E1A-7AE8-4165-B04B-7C3DC36CBB7C}" dt="2025-03-27T00:23:19.037" v="74675"/>
          <ac:spMkLst>
            <pc:docMk/>
            <pc:sldMasterMk cId="620014021" sldId="2147483864"/>
            <ac:spMk id="66" creationId="{EEBB6F5C-52A5-1BD0-ECBA-F28DE64A0781}"/>
          </ac:spMkLst>
        </pc:spChg>
        <pc:spChg chg="add del mod ord modVis">
          <ac:chgData name="ĐÀO TRANG" userId="361a03a9eef70802" providerId="LiveId" clId="{67B38E1A-7AE8-4165-B04B-7C3DC36CBB7C}" dt="2025-03-27T00:23:33.427" v="74996"/>
          <ac:spMkLst>
            <pc:docMk/>
            <pc:sldMasterMk cId="620014021" sldId="2147483864"/>
            <ac:spMk id="67" creationId="{4135E436-7471-E384-1D3C-5C780B4AECB4}"/>
          </ac:spMkLst>
        </pc:spChg>
        <pc:spChg chg="add del mod ord modVis">
          <ac:chgData name="ĐÀO TRANG" userId="361a03a9eef70802" providerId="LiveId" clId="{67B38E1A-7AE8-4165-B04B-7C3DC36CBB7C}" dt="2025-03-27T00:23:47.429" v="75350"/>
          <ac:spMkLst>
            <pc:docMk/>
            <pc:sldMasterMk cId="620014021" sldId="2147483864"/>
            <ac:spMk id="68" creationId="{052CEFF8-C346-751E-813B-FF1E8AED177F}"/>
          </ac:spMkLst>
        </pc:spChg>
        <pc:spChg chg="add del mod ord modVis">
          <ac:chgData name="ĐÀO TRANG" userId="361a03a9eef70802" providerId="LiveId" clId="{67B38E1A-7AE8-4165-B04B-7C3DC36CBB7C}" dt="2025-03-27T00:24:01.522" v="75672"/>
          <ac:spMkLst>
            <pc:docMk/>
            <pc:sldMasterMk cId="620014021" sldId="2147483864"/>
            <ac:spMk id="69" creationId="{5EC18CC6-4220-0CC4-16BE-4A4A7BC6377A}"/>
          </ac:spMkLst>
        </pc:spChg>
        <pc:spChg chg="add del mod ord modVis">
          <ac:chgData name="ĐÀO TRANG" userId="361a03a9eef70802" providerId="LiveId" clId="{67B38E1A-7AE8-4165-B04B-7C3DC36CBB7C}" dt="2025-03-27T00:24:16.136" v="76032"/>
          <ac:spMkLst>
            <pc:docMk/>
            <pc:sldMasterMk cId="620014021" sldId="2147483864"/>
            <ac:spMk id="70" creationId="{E37C5320-0A7F-C9BC-0454-9F3A5AAA77B3}"/>
          </ac:spMkLst>
        </pc:spChg>
        <pc:spChg chg="add del mod ord modVis">
          <ac:chgData name="ĐÀO TRANG" userId="361a03a9eef70802" providerId="LiveId" clId="{67B38E1A-7AE8-4165-B04B-7C3DC36CBB7C}" dt="2025-03-27T00:24:30.275" v="76411"/>
          <ac:spMkLst>
            <pc:docMk/>
            <pc:sldMasterMk cId="620014021" sldId="2147483864"/>
            <ac:spMk id="71" creationId="{C19C3C30-87F0-9B1B-2327-2CAF101326E1}"/>
          </ac:spMkLst>
        </pc:spChg>
        <pc:spChg chg="add del mod ord modVis">
          <ac:chgData name="ĐÀO TRANG" userId="361a03a9eef70802" providerId="LiveId" clId="{67B38E1A-7AE8-4165-B04B-7C3DC36CBB7C}" dt="2025-03-27T00:24:44.431" v="76811"/>
          <ac:spMkLst>
            <pc:docMk/>
            <pc:sldMasterMk cId="620014021" sldId="2147483864"/>
            <ac:spMk id="72" creationId="{40B861B4-BC90-87B7-DFBC-979DE8AD3471}"/>
          </ac:spMkLst>
        </pc:spChg>
        <pc:spChg chg="add del mod ord modVis">
          <ac:chgData name="ĐÀO TRANG" userId="361a03a9eef70802" providerId="LiveId" clId="{67B38E1A-7AE8-4165-B04B-7C3DC36CBB7C}" dt="2025-03-27T00:25:01.611" v="77188"/>
          <ac:spMkLst>
            <pc:docMk/>
            <pc:sldMasterMk cId="620014021" sldId="2147483864"/>
            <ac:spMk id="73" creationId="{6A3B832F-D412-A504-4141-41D8EA331B9F}"/>
          </ac:spMkLst>
        </pc:spChg>
        <pc:spChg chg="add del mod ord modVis">
          <ac:chgData name="ĐÀO TRANG" userId="361a03a9eef70802" providerId="LiveId" clId="{67B38E1A-7AE8-4165-B04B-7C3DC36CBB7C}" dt="2025-03-27T00:25:16.157" v="77501"/>
          <ac:spMkLst>
            <pc:docMk/>
            <pc:sldMasterMk cId="620014021" sldId="2147483864"/>
            <ac:spMk id="74" creationId="{CC1E23F9-E55C-E1B9-232F-0C7928B74718}"/>
          </ac:spMkLst>
        </pc:spChg>
        <pc:spChg chg="add del mod ord modVis">
          <ac:chgData name="ĐÀO TRANG" userId="361a03a9eef70802" providerId="LiveId" clId="{67B38E1A-7AE8-4165-B04B-7C3DC36CBB7C}" dt="2025-03-27T00:25:30.754" v="77814"/>
          <ac:spMkLst>
            <pc:docMk/>
            <pc:sldMasterMk cId="620014021" sldId="2147483864"/>
            <ac:spMk id="75" creationId="{00AA691A-462F-2D1A-696A-0EC5E9569F1E}"/>
          </ac:spMkLst>
        </pc:spChg>
        <pc:spChg chg="add del mod ord modVis">
          <ac:chgData name="ĐÀO TRANG" userId="361a03a9eef70802" providerId="LiveId" clId="{67B38E1A-7AE8-4165-B04B-7C3DC36CBB7C}" dt="2025-03-27T00:26:09.653" v="78128"/>
          <ac:spMkLst>
            <pc:docMk/>
            <pc:sldMasterMk cId="620014021" sldId="2147483864"/>
            <ac:spMk id="76" creationId="{67C88ABF-3A1C-D34B-0B24-509485E845A5}"/>
          </ac:spMkLst>
        </pc:spChg>
        <pc:spChg chg="add del mod ord modVis">
          <ac:chgData name="ĐÀO TRANG" userId="361a03a9eef70802" providerId="LiveId" clId="{67B38E1A-7AE8-4165-B04B-7C3DC36CBB7C}" dt="2025-03-27T00:26:46.870" v="78467"/>
          <ac:spMkLst>
            <pc:docMk/>
            <pc:sldMasterMk cId="620014021" sldId="2147483864"/>
            <ac:spMk id="77" creationId="{F5E9AF73-B524-1EA3-64E1-B69A49850659}"/>
          </ac:spMkLst>
        </pc:spChg>
        <pc:spChg chg="add del mod ord modVis">
          <ac:chgData name="ĐÀO TRANG" userId="361a03a9eef70802" providerId="LiveId" clId="{67B38E1A-7AE8-4165-B04B-7C3DC36CBB7C}" dt="2025-03-27T00:27:00.893" v="78778"/>
          <ac:spMkLst>
            <pc:docMk/>
            <pc:sldMasterMk cId="620014021" sldId="2147483864"/>
            <ac:spMk id="78" creationId="{16622547-AE87-3868-00F3-6B2A88021CC9}"/>
          </ac:spMkLst>
        </pc:spChg>
        <pc:spChg chg="add del mod ord modVis">
          <ac:chgData name="ĐÀO TRANG" userId="361a03a9eef70802" providerId="LiveId" clId="{67B38E1A-7AE8-4165-B04B-7C3DC36CBB7C}" dt="2025-03-27T00:27:32.888" v="79092"/>
          <ac:spMkLst>
            <pc:docMk/>
            <pc:sldMasterMk cId="620014021" sldId="2147483864"/>
            <ac:spMk id="79" creationId="{E0A8D16D-9F0A-424E-9747-DEE9770C3C28}"/>
          </ac:spMkLst>
        </pc:spChg>
        <pc:spChg chg="add del mod ord modVis">
          <ac:chgData name="ĐÀO TRANG" userId="361a03a9eef70802" providerId="LiveId" clId="{67B38E1A-7AE8-4165-B04B-7C3DC36CBB7C}" dt="2025-03-27T00:27:46.767" v="79404"/>
          <ac:spMkLst>
            <pc:docMk/>
            <pc:sldMasterMk cId="620014021" sldId="2147483864"/>
            <ac:spMk id="80" creationId="{8DB3446D-0EE4-03CF-0A84-D260765F813D}"/>
          </ac:spMkLst>
        </pc:spChg>
        <pc:spChg chg="add del mod ord modVis">
          <ac:chgData name="ĐÀO TRANG" userId="361a03a9eef70802" providerId="LiveId" clId="{67B38E1A-7AE8-4165-B04B-7C3DC36CBB7C}" dt="2025-03-27T00:28:00.214" v="79728"/>
          <ac:spMkLst>
            <pc:docMk/>
            <pc:sldMasterMk cId="620014021" sldId="2147483864"/>
            <ac:spMk id="81" creationId="{9C3B119E-4BA8-D006-1B96-9195410BB588}"/>
          </ac:spMkLst>
        </pc:spChg>
        <pc:spChg chg="add del mod ord modVis">
          <ac:chgData name="ĐÀO TRANG" userId="361a03a9eef70802" providerId="LiveId" clId="{67B38E1A-7AE8-4165-B04B-7C3DC36CBB7C}" dt="2025-03-27T00:28:13.782" v="80047"/>
          <ac:spMkLst>
            <pc:docMk/>
            <pc:sldMasterMk cId="620014021" sldId="2147483864"/>
            <ac:spMk id="82" creationId="{ABFDDB15-7A85-E415-D88A-AB64156839FB}"/>
          </ac:spMkLst>
        </pc:spChg>
        <pc:spChg chg="add del mod ord modVis">
          <ac:chgData name="ĐÀO TRANG" userId="361a03a9eef70802" providerId="LiveId" clId="{67B38E1A-7AE8-4165-B04B-7C3DC36CBB7C}" dt="2025-03-27T00:28:27.548" v="80358"/>
          <ac:spMkLst>
            <pc:docMk/>
            <pc:sldMasterMk cId="620014021" sldId="2147483864"/>
            <ac:spMk id="83" creationId="{90A05904-1B2A-C501-AA63-72A3073ECB4B}"/>
          </ac:spMkLst>
        </pc:spChg>
        <pc:spChg chg="add del mod ord modVis">
          <ac:chgData name="ĐÀO TRANG" userId="361a03a9eef70802" providerId="LiveId" clId="{67B38E1A-7AE8-4165-B04B-7C3DC36CBB7C}" dt="2025-03-27T00:28:41.432" v="80669"/>
          <ac:spMkLst>
            <pc:docMk/>
            <pc:sldMasterMk cId="620014021" sldId="2147483864"/>
            <ac:spMk id="84" creationId="{7E1A15EC-AED1-586F-DCFA-0B03EB2F054A}"/>
          </ac:spMkLst>
        </pc:spChg>
        <pc:spChg chg="add del mod ord modVis">
          <ac:chgData name="ĐÀO TRANG" userId="361a03a9eef70802" providerId="LiveId" clId="{67B38E1A-7AE8-4165-B04B-7C3DC36CBB7C}" dt="2025-03-27T00:28:55.418" v="80979"/>
          <ac:spMkLst>
            <pc:docMk/>
            <pc:sldMasterMk cId="620014021" sldId="2147483864"/>
            <ac:spMk id="85" creationId="{CC5A9B23-B67D-52D5-4373-938BFACAC6D4}"/>
          </ac:spMkLst>
        </pc:spChg>
        <pc:spChg chg="add del mod ord modVis">
          <ac:chgData name="ĐÀO TRANG" userId="361a03a9eef70802" providerId="LiveId" clId="{67B38E1A-7AE8-4165-B04B-7C3DC36CBB7C}" dt="2025-03-27T00:29:10.236" v="81328"/>
          <ac:spMkLst>
            <pc:docMk/>
            <pc:sldMasterMk cId="620014021" sldId="2147483864"/>
            <ac:spMk id="86" creationId="{ACB258AB-C2DC-2116-F537-96DF369559E4}"/>
          </ac:spMkLst>
        </pc:spChg>
        <pc:spChg chg="add del mod ord modVis">
          <ac:chgData name="ĐÀO TRANG" userId="361a03a9eef70802" providerId="LiveId" clId="{67B38E1A-7AE8-4165-B04B-7C3DC36CBB7C}" dt="2025-03-27T00:29:25.317" v="81687"/>
          <ac:spMkLst>
            <pc:docMk/>
            <pc:sldMasterMk cId="620014021" sldId="2147483864"/>
            <ac:spMk id="87" creationId="{A56220C2-15C3-3C95-5ED2-037AB5CDADCD}"/>
          </ac:spMkLst>
        </pc:spChg>
        <pc:spChg chg="add del mod ord modVis">
          <ac:chgData name="ĐÀO TRANG" userId="361a03a9eef70802" providerId="LiveId" clId="{67B38E1A-7AE8-4165-B04B-7C3DC36CBB7C}" dt="2025-03-27T00:29:38.954" v="82017"/>
          <ac:spMkLst>
            <pc:docMk/>
            <pc:sldMasterMk cId="620014021" sldId="2147483864"/>
            <ac:spMk id="88" creationId="{D1D9DF86-6C64-C829-C8C5-A674AF8354E9}"/>
          </ac:spMkLst>
        </pc:spChg>
        <pc:spChg chg="add del mod ord modVis">
          <ac:chgData name="ĐÀO TRANG" userId="361a03a9eef70802" providerId="LiveId" clId="{67B38E1A-7AE8-4165-B04B-7C3DC36CBB7C}" dt="2025-03-27T00:29:51.663" v="82330"/>
          <ac:spMkLst>
            <pc:docMk/>
            <pc:sldMasterMk cId="620014021" sldId="2147483864"/>
            <ac:spMk id="89" creationId="{24E6195B-04E8-A529-04D4-895038656486}"/>
          </ac:spMkLst>
        </pc:spChg>
        <pc:spChg chg="add del mod ord modVis">
          <ac:chgData name="ĐÀO TRANG" userId="361a03a9eef70802" providerId="LiveId" clId="{67B38E1A-7AE8-4165-B04B-7C3DC36CBB7C}" dt="2025-03-27T00:33:40.227" v="82640"/>
          <ac:spMkLst>
            <pc:docMk/>
            <pc:sldMasterMk cId="620014021" sldId="2147483864"/>
            <ac:spMk id="90" creationId="{95ADD776-A5FB-BA77-E8C3-D7BD0B9A3629}"/>
          </ac:spMkLst>
        </pc:spChg>
        <pc:spChg chg="add del mod ord modVis">
          <ac:chgData name="ĐÀO TRANG" userId="361a03a9eef70802" providerId="LiveId" clId="{67B38E1A-7AE8-4165-B04B-7C3DC36CBB7C}" dt="2025-03-27T00:33:55.312" v="82958"/>
          <ac:spMkLst>
            <pc:docMk/>
            <pc:sldMasterMk cId="620014021" sldId="2147483864"/>
            <ac:spMk id="91" creationId="{506748EC-507F-9AB1-C3AD-FC8CACCBB867}"/>
          </ac:spMkLst>
        </pc:spChg>
        <pc:spChg chg="add del mod ord modVis">
          <ac:chgData name="ĐÀO TRANG" userId="361a03a9eef70802" providerId="LiveId" clId="{67B38E1A-7AE8-4165-B04B-7C3DC36CBB7C}" dt="2025-03-27T00:34:08.935" v="83271"/>
          <ac:spMkLst>
            <pc:docMk/>
            <pc:sldMasterMk cId="620014021" sldId="2147483864"/>
            <ac:spMk id="92" creationId="{56D3241C-50B7-6BB3-713F-82252F594EAC}"/>
          </ac:spMkLst>
        </pc:spChg>
        <pc:spChg chg="add del mod ord modVis">
          <ac:chgData name="ĐÀO TRANG" userId="361a03a9eef70802" providerId="LiveId" clId="{67B38E1A-7AE8-4165-B04B-7C3DC36CBB7C}" dt="2025-03-27T00:37:29.348" v="83582"/>
          <ac:spMkLst>
            <pc:docMk/>
            <pc:sldMasterMk cId="620014021" sldId="2147483864"/>
            <ac:spMk id="93" creationId="{32AB7C75-88F5-4141-EF7C-64717283C3B8}"/>
          </ac:spMkLst>
        </pc:spChg>
        <pc:spChg chg="add del mod ord modVis">
          <ac:chgData name="ĐÀO TRANG" userId="361a03a9eef70802" providerId="LiveId" clId="{67B38E1A-7AE8-4165-B04B-7C3DC36CBB7C}" dt="2025-03-27T00:44:52.281" v="83897"/>
          <ac:spMkLst>
            <pc:docMk/>
            <pc:sldMasterMk cId="620014021" sldId="2147483864"/>
            <ac:spMk id="94" creationId="{7686A123-B2E7-DB4C-181A-2B96C7C75823}"/>
          </ac:spMkLst>
        </pc:spChg>
        <pc:spChg chg="add del mod ord modVis">
          <ac:chgData name="ĐÀO TRANG" userId="361a03a9eef70802" providerId="LiveId" clId="{67B38E1A-7AE8-4165-B04B-7C3DC36CBB7C}" dt="2025-03-27T00:45:07.365" v="84210"/>
          <ac:spMkLst>
            <pc:docMk/>
            <pc:sldMasterMk cId="620014021" sldId="2147483864"/>
            <ac:spMk id="95" creationId="{B89DBAFD-C2A4-59AE-39B2-2DFA1AE83C6A}"/>
          </ac:spMkLst>
        </pc:spChg>
        <pc:spChg chg="add del mod ord modVis">
          <ac:chgData name="ĐÀO TRANG" userId="361a03a9eef70802" providerId="LiveId" clId="{67B38E1A-7AE8-4165-B04B-7C3DC36CBB7C}" dt="2025-03-27T00:45:57.840" v="84521"/>
          <ac:spMkLst>
            <pc:docMk/>
            <pc:sldMasterMk cId="620014021" sldId="2147483864"/>
            <ac:spMk id="96" creationId="{85773FEC-07FB-1FF1-371E-2DC17BC2B262}"/>
          </ac:spMkLst>
        </pc:spChg>
        <pc:spChg chg="add del mod ord modVis">
          <ac:chgData name="ĐÀO TRANG" userId="361a03a9eef70802" providerId="LiveId" clId="{67B38E1A-7AE8-4165-B04B-7C3DC36CBB7C}" dt="2025-03-27T00:46:33.512" v="84832"/>
          <ac:spMkLst>
            <pc:docMk/>
            <pc:sldMasterMk cId="620014021" sldId="2147483864"/>
            <ac:spMk id="97" creationId="{A4DEB065-36D0-A189-DFF5-C4489F0877A5}"/>
          </ac:spMkLst>
        </pc:spChg>
        <pc:spChg chg="add del mod ord modVis">
          <ac:chgData name="ĐÀO TRANG" userId="361a03a9eef70802" providerId="LiveId" clId="{67B38E1A-7AE8-4165-B04B-7C3DC36CBB7C}" dt="2025-03-27T00:47:56.036" v="85145"/>
          <ac:spMkLst>
            <pc:docMk/>
            <pc:sldMasterMk cId="620014021" sldId="2147483864"/>
            <ac:spMk id="98" creationId="{5B6930F1-1FEF-4E7B-77B3-91F386EB2C9C}"/>
          </ac:spMkLst>
        </pc:spChg>
        <pc:spChg chg="add del mod ord modVis">
          <ac:chgData name="ĐÀO TRANG" userId="361a03a9eef70802" providerId="LiveId" clId="{67B38E1A-7AE8-4165-B04B-7C3DC36CBB7C}" dt="2025-03-27T00:48:39.293" v="85458"/>
          <ac:spMkLst>
            <pc:docMk/>
            <pc:sldMasterMk cId="620014021" sldId="2147483864"/>
            <ac:spMk id="99" creationId="{043AC83D-6B51-8BFD-3098-2653FB64426E}"/>
          </ac:spMkLst>
        </pc:spChg>
        <pc:spChg chg="add del mod ord modVis">
          <ac:chgData name="ĐÀO TRANG" userId="361a03a9eef70802" providerId="LiveId" clId="{67B38E1A-7AE8-4165-B04B-7C3DC36CBB7C}" dt="2025-03-27T00:50:17.747" v="85772"/>
          <ac:spMkLst>
            <pc:docMk/>
            <pc:sldMasterMk cId="620014021" sldId="2147483864"/>
            <ac:spMk id="100" creationId="{F3E9D1EC-9A24-B819-E5E0-F625EF1F9E82}"/>
          </ac:spMkLst>
        </pc:spChg>
        <pc:spChg chg="add del mod ord modVis">
          <ac:chgData name="ĐÀO TRANG" userId="361a03a9eef70802" providerId="LiveId" clId="{67B38E1A-7AE8-4165-B04B-7C3DC36CBB7C}" dt="2025-03-27T00:50:31.452" v="86084"/>
          <ac:spMkLst>
            <pc:docMk/>
            <pc:sldMasterMk cId="620014021" sldId="2147483864"/>
            <ac:spMk id="101" creationId="{EE20B369-AD31-D06F-9EDC-5436EE28D713}"/>
          </ac:spMkLst>
        </pc:spChg>
        <pc:spChg chg="add del mod ord modVis">
          <ac:chgData name="ĐÀO TRANG" userId="361a03a9eef70802" providerId="LiveId" clId="{67B38E1A-7AE8-4165-B04B-7C3DC36CBB7C}" dt="2025-03-27T00:50:45.155" v="86396"/>
          <ac:spMkLst>
            <pc:docMk/>
            <pc:sldMasterMk cId="620014021" sldId="2147483864"/>
            <ac:spMk id="102" creationId="{7ACD833E-9C66-C5FA-33BC-8BD3A56B89E9}"/>
          </ac:spMkLst>
        </pc:spChg>
        <pc:spChg chg="add del mod ord modVis">
          <ac:chgData name="ĐÀO TRANG" userId="361a03a9eef70802" providerId="LiveId" clId="{67B38E1A-7AE8-4165-B04B-7C3DC36CBB7C}" dt="2025-03-27T00:50:58.703" v="86732"/>
          <ac:spMkLst>
            <pc:docMk/>
            <pc:sldMasterMk cId="620014021" sldId="2147483864"/>
            <ac:spMk id="103" creationId="{2635E142-58F3-D66F-98CC-007999100D16}"/>
          </ac:spMkLst>
        </pc:spChg>
        <pc:spChg chg="add del mod ord modVis">
          <ac:chgData name="ĐÀO TRANG" userId="361a03a9eef70802" providerId="LiveId" clId="{67B38E1A-7AE8-4165-B04B-7C3DC36CBB7C}" dt="2025-03-27T00:51:12.201" v="87056"/>
          <ac:spMkLst>
            <pc:docMk/>
            <pc:sldMasterMk cId="620014021" sldId="2147483864"/>
            <ac:spMk id="104" creationId="{36DF9C84-E07E-D8FA-7D5E-5D43F1CFF3B1}"/>
          </ac:spMkLst>
        </pc:spChg>
        <pc:spChg chg="add del mod ord modVis">
          <ac:chgData name="ĐÀO TRANG" userId="361a03a9eef70802" providerId="LiveId" clId="{67B38E1A-7AE8-4165-B04B-7C3DC36CBB7C}" dt="2025-03-27T00:51:39.981" v="87381"/>
          <ac:spMkLst>
            <pc:docMk/>
            <pc:sldMasterMk cId="620014021" sldId="2147483864"/>
            <ac:spMk id="105" creationId="{D00859FE-8172-EC52-CBE3-ED5CD6D6BEB8}"/>
          </ac:spMkLst>
        </pc:spChg>
        <pc:spChg chg="add del mod ord modVis">
          <ac:chgData name="ĐÀO TRANG" userId="361a03a9eef70802" providerId="LiveId" clId="{67B38E1A-7AE8-4165-B04B-7C3DC36CBB7C}" dt="2025-03-27T00:51:53.434" v="87696"/>
          <ac:spMkLst>
            <pc:docMk/>
            <pc:sldMasterMk cId="620014021" sldId="2147483864"/>
            <ac:spMk id="106" creationId="{274EF7E4-9B0C-DDEB-6578-38DCC5FA2A9D}"/>
          </ac:spMkLst>
        </pc:spChg>
        <pc:spChg chg="add del mod ord modVis">
          <ac:chgData name="ĐÀO TRANG" userId="361a03a9eef70802" providerId="LiveId" clId="{67B38E1A-7AE8-4165-B04B-7C3DC36CBB7C}" dt="2025-03-27T00:52:07.077" v="88007"/>
          <ac:spMkLst>
            <pc:docMk/>
            <pc:sldMasterMk cId="620014021" sldId="2147483864"/>
            <ac:spMk id="107" creationId="{2FB85295-4C33-CD99-7025-773FF7643B40}"/>
          </ac:spMkLst>
        </pc:spChg>
        <pc:spChg chg="add del mod ord modVis">
          <ac:chgData name="ĐÀO TRANG" userId="361a03a9eef70802" providerId="LiveId" clId="{67B38E1A-7AE8-4165-B04B-7C3DC36CBB7C}" dt="2025-03-27T00:52:20.646" v="88319"/>
          <ac:spMkLst>
            <pc:docMk/>
            <pc:sldMasterMk cId="620014021" sldId="2147483864"/>
            <ac:spMk id="108" creationId="{8986178B-1251-5FB2-0587-C5BB73CD3664}"/>
          </ac:spMkLst>
        </pc:spChg>
        <pc:spChg chg="add del mod ord modVis">
          <ac:chgData name="ĐÀO TRANG" userId="361a03a9eef70802" providerId="LiveId" clId="{67B38E1A-7AE8-4165-B04B-7C3DC36CBB7C}" dt="2025-03-27T00:53:06.311" v="88648"/>
          <ac:spMkLst>
            <pc:docMk/>
            <pc:sldMasterMk cId="620014021" sldId="2147483864"/>
            <ac:spMk id="109" creationId="{98829575-A06D-A3EC-837E-853653F4C1A7}"/>
          </ac:spMkLst>
        </pc:spChg>
        <pc:spChg chg="add del mod ord modVis">
          <ac:chgData name="ĐÀO TRANG" userId="361a03a9eef70802" providerId="LiveId" clId="{67B38E1A-7AE8-4165-B04B-7C3DC36CBB7C}" dt="2025-03-27T00:53:19.826" v="88968"/>
          <ac:spMkLst>
            <pc:docMk/>
            <pc:sldMasterMk cId="620014021" sldId="2147483864"/>
            <ac:spMk id="110" creationId="{D77CC802-8881-57BA-67BD-9EF44D6BC44C}"/>
          </ac:spMkLst>
        </pc:spChg>
        <pc:spChg chg="add del mod ord modVis">
          <ac:chgData name="ĐÀO TRANG" userId="361a03a9eef70802" providerId="LiveId" clId="{67B38E1A-7AE8-4165-B04B-7C3DC36CBB7C}" dt="2025-03-27T00:53:33.243" v="89313"/>
          <ac:spMkLst>
            <pc:docMk/>
            <pc:sldMasterMk cId="620014021" sldId="2147483864"/>
            <ac:spMk id="111" creationId="{EEF795A3-ADDA-A57F-B3E5-00CA8B67B69F}"/>
          </ac:spMkLst>
        </pc:spChg>
        <pc:spChg chg="add del mod ord modVis">
          <ac:chgData name="ĐÀO TRANG" userId="361a03a9eef70802" providerId="LiveId" clId="{67B38E1A-7AE8-4165-B04B-7C3DC36CBB7C}" dt="2025-03-27T00:53:46.747" v="89656"/>
          <ac:spMkLst>
            <pc:docMk/>
            <pc:sldMasterMk cId="620014021" sldId="2147483864"/>
            <ac:spMk id="112" creationId="{DAB6B278-1CA9-121B-B2C8-10E5BD81E0A9}"/>
          </ac:spMkLst>
        </pc:spChg>
        <pc:spChg chg="add del mod ord modVis">
          <ac:chgData name="ĐÀO TRANG" userId="361a03a9eef70802" providerId="LiveId" clId="{67B38E1A-7AE8-4165-B04B-7C3DC36CBB7C}" dt="2025-03-27T00:54:12.298" v="90455"/>
          <ac:spMkLst>
            <pc:docMk/>
            <pc:sldMasterMk cId="620014021" sldId="2147483864"/>
            <ac:spMk id="113" creationId="{9D89BBE9-5CCF-842C-B1A3-9D6FE2FDDBD8}"/>
          </ac:spMkLst>
        </pc:spChg>
        <pc:spChg chg="add mod ord">
          <ac:chgData name="ĐÀO TRANG" userId="361a03a9eef70802" providerId="LiveId" clId="{67B38E1A-7AE8-4165-B04B-7C3DC36CBB7C}" dt="2025-03-27T00:54:01.762" v="90366"/>
          <ac:spMkLst>
            <pc:docMk/>
            <pc:sldMasterMk cId="620014021" sldId="2147483864"/>
            <ac:spMk id="114" creationId="{6B95F523-7125-F687-A739-4F176D131353}"/>
          </ac:spMkLst>
        </pc:spChg>
        <pc:spChg chg="add del mod ord modVis">
          <ac:chgData name="ĐÀO TRANG" userId="361a03a9eef70802" providerId="LiveId" clId="{67B38E1A-7AE8-4165-B04B-7C3DC36CBB7C}" dt="2025-03-27T00:55:35.868" v="90771"/>
          <ac:spMkLst>
            <pc:docMk/>
            <pc:sldMasterMk cId="620014021" sldId="2147483864"/>
            <ac:spMk id="115" creationId="{C0890843-E17B-B146-80CD-2454EB909FDB}"/>
          </ac:spMkLst>
        </pc:spChg>
        <pc:spChg chg="add del mod ord modVis">
          <ac:chgData name="ĐÀO TRANG" userId="361a03a9eef70802" providerId="LiveId" clId="{67B38E1A-7AE8-4165-B04B-7C3DC36CBB7C}" dt="2025-03-27T00:55:49.531" v="91102"/>
          <ac:spMkLst>
            <pc:docMk/>
            <pc:sldMasterMk cId="620014021" sldId="2147483864"/>
            <ac:spMk id="116" creationId="{3A65B7BA-E2D4-873E-BE57-79E0004D6D4F}"/>
          </ac:spMkLst>
        </pc:spChg>
        <pc:spChg chg="add del mod ord modVis">
          <ac:chgData name="ĐÀO TRANG" userId="361a03a9eef70802" providerId="LiveId" clId="{67B38E1A-7AE8-4165-B04B-7C3DC36CBB7C}" dt="2025-03-27T00:56:03.202" v="91414"/>
          <ac:spMkLst>
            <pc:docMk/>
            <pc:sldMasterMk cId="620014021" sldId="2147483864"/>
            <ac:spMk id="117" creationId="{27738F13-FD52-B16E-F639-DC4FA3E28050}"/>
          </ac:spMkLst>
        </pc:spChg>
        <pc:spChg chg="add del mod ord modVis">
          <ac:chgData name="ĐÀO TRANG" userId="361a03a9eef70802" providerId="LiveId" clId="{67B38E1A-7AE8-4165-B04B-7C3DC36CBB7C}" dt="2025-03-27T00:56:16.950" v="91726"/>
          <ac:spMkLst>
            <pc:docMk/>
            <pc:sldMasterMk cId="620014021" sldId="2147483864"/>
            <ac:spMk id="118" creationId="{B562FA2F-B2F2-FB95-9EE2-8551BE317462}"/>
          </ac:spMkLst>
        </pc:spChg>
        <pc:spChg chg="add del mod ord modVis">
          <ac:chgData name="ĐÀO TRANG" userId="361a03a9eef70802" providerId="LiveId" clId="{67B38E1A-7AE8-4165-B04B-7C3DC36CBB7C}" dt="2025-03-27T00:56:30.348" v="92037"/>
          <ac:spMkLst>
            <pc:docMk/>
            <pc:sldMasterMk cId="620014021" sldId="2147483864"/>
            <ac:spMk id="119" creationId="{5C571FBD-C3C7-7B13-A2F9-61013F1F673D}"/>
          </ac:spMkLst>
        </pc:spChg>
        <pc:spChg chg="add del mod ord modVis">
          <ac:chgData name="ĐÀO TRANG" userId="361a03a9eef70802" providerId="LiveId" clId="{67B38E1A-7AE8-4165-B04B-7C3DC36CBB7C}" dt="2025-03-27T00:56:43.899" v="92348"/>
          <ac:spMkLst>
            <pc:docMk/>
            <pc:sldMasterMk cId="620014021" sldId="2147483864"/>
            <ac:spMk id="120" creationId="{1DCC3E71-82ED-202D-CFC9-0AC319A762C4}"/>
          </ac:spMkLst>
        </pc:spChg>
        <pc:spChg chg="add del mod ord modVis">
          <ac:chgData name="ĐÀO TRANG" userId="361a03a9eef70802" providerId="LiveId" clId="{67B38E1A-7AE8-4165-B04B-7C3DC36CBB7C}" dt="2025-03-27T00:57:10.663" v="92677"/>
          <ac:spMkLst>
            <pc:docMk/>
            <pc:sldMasterMk cId="620014021" sldId="2147483864"/>
            <ac:spMk id="121" creationId="{0ACD9DB3-445F-70AA-F14D-AE9DD8BFFCE3}"/>
          </ac:spMkLst>
        </pc:spChg>
        <pc:spChg chg="add del mod ord modVis">
          <ac:chgData name="ĐÀO TRANG" userId="361a03a9eef70802" providerId="LiveId" clId="{67B38E1A-7AE8-4165-B04B-7C3DC36CBB7C}" dt="2025-03-27T00:57:37.627" v="92991"/>
          <ac:spMkLst>
            <pc:docMk/>
            <pc:sldMasterMk cId="620014021" sldId="2147483864"/>
            <ac:spMk id="122" creationId="{9B4BCE7E-5F7D-DEA9-BFA2-57F5C71569AA}"/>
          </ac:spMkLst>
        </pc:spChg>
        <pc:spChg chg="add del mod ord modVis">
          <ac:chgData name="ĐÀO TRANG" userId="361a03a9eef70802" providerId="LiveId" clId="{67B38E1A-7AE8-4165-B04B-7C3DC36CBB7C}" dt="2025-03-27T00:57:51.332" v="93356"/>
          <ac:spMkLst>
            <pc:docMk/>
            <pc:sldMasterMk cId="620014021" sldId="2147483864"/>
            <ac:spMk id="123" creationId="{C74BE4D4-5A95-7C91-3940-A85E9D5CBEA5}"/>
          </ac:spMkLst>
        </pc:spChg>
        <pc:spChg chg="add del mod ord modVis">
          <ac:chgData name="ĐÀO TRANG" userId="361a03a9eef70802" providerId="LiveId" clId="{67B38E1A-7AE8-4165-B04B-7C3DC36CBB7C}" dt="2025-03-27T00:58:05.048" v="93727"/>
          <ac:spMkLst>
            <pc:docMk/>
            <pc:sldMasterMk cId="620014021" sldId="2147483864"/>
            <ac:spMk id="124" creationId="{3949F5B5-BBE6-1AE1-0BE7-FCE56F0B69B5}"/>
          </ac:spMkLst>
        </pc:spChg>
        <pc:spChg chg="add del mod ord modVis">
          <ac:chgData name="ĐÀO TRANG" userId="361a03a9eef70802" providerId="LiveId" clId="{67B38E1A-7AE8-4165-B04B-7C3DC36CBB7C}" dt="2025-03-27T00:58:18.723" v="94090"/>
          <ac:spMkLst>
            <pc:docMk/>
            <pc:sldMasterMk cId="620014021" sldId="2147483864"/>
            <ac:spMk id="125" creationId="{AF593617-D827-E897-6EFE-042DE67A7D02}"/>
          </ac:spMkLst>
        </pc:spChg>
        <pc:spChg chg="add del mod ord modVis">
          <ac:chgData name="ĐÀO TRANG" userId="361a03a9eef70802" providerId="LiveId" clId="{67B38E1A-7AE8-4165-B04B-7C3DC36CBB7C}" dt="2025-03-27T00:58:32.324" v="94441"/>
          <ac:spMkLst>
            <pc:docMk/>
            <pc:sldMasterMk cId="620014021" sldId="2147483864"/>
            <ac:spMk id="126" creationId="{D7A96182-55BB-5CE9-6E1A-26C05A687702}"/>
          </ac:spMkLst>
        </pc:spChg>
        <pc:spChg chg="add del mod ord modVis">
          <ac:chgData name="ĐÀO TRANG" userId="361a03a9eef70802" providerId="LiveId" clId="{67B38E1A-7AE8-4165-B04B-7C3DC36CBB7C}" dt="2025-03-27T00:58:46.182" v="94781"/>
          <ac:spMkLst>
            <pc:docMk/>
            <pc:sldMasterMk cId="620014021" sldId="2147483864"/>
            <ac:spMk id="127" creationId="{CD744D6A-7643-8FB0-8C12-11238F9A3C7C}"/>
          </ac:spMkLst>
        </pc:spChg>
        <pc:spChg chg="add del mod ord modVis">
          <ac:chgData name="ĐÀO TRANG" userId="361a03a9eef70802" providerId="LiveId" clId="{67B38E1A-7AE8-4165-B04B-7C3DC36CBB7C}" dt="2025-03-27T00:58:59.980" v="95092"/>
          <ac:spMkLst>
            <pc:docMk/>
            <pc:sldMasterMk cId="620014021" sldId="2147483864"/>
            <ac:spMk id="128" creationId="{958A9EA8-C6C2-2077-D375-320DEFFAE33F}"/>
          </ac:spMkLst>
        </pc:spChg>
        <pc:spChg chg="add del mod ord modVis">
          <ac:chgData name="ĐÀO TRANG" userId="361a03a9eef70802" providerId="LiveId" clId="{67B38E1A-7AE8-4165-B04B-7C3DC36CBB7C}" dt="2025-03-27T00:59:37.198" v="95411"/>
          <ac:spMkLst>
            <pc:docMk/>
            <pc:sldMasterMk cId="620014021" sldId="2147483864"/>
            <ac:spMk id="129" creationId="{FED029EA-80F7-64C7-817C-8952B0641ECA}"/>
          </ac:spMkLst>
        </pc:spChg>
        <pc:spChg chg="add del mod ord modVis">
          <ac:chgData name="ĐÀO TRANG" userId="361a03a9eef70802" providerId="LiveId" clId="{67B38E1A-7AE8-4165-B04B-7C3DC36CBB7C}" dt="2025-03-27T01:00:10.160" v="95755"/>
          <ac:spMkLst>
            <pc:docMk/>
            <pc:sldMasterMk cId="620014021" sldId="2147483864"/>
            <ac:spMk id="130" creationId="{FB6A3395-4C55-7E5B-0EF8-51E7ADCFE767}"/>
          </ac:spMkLst>
        </pc:spChg>
        <pc:spChg chg="add del mod ord modVis">
          <ac:chgData name="ĐÀO TRANG" userId="361a03a9eef70802" providerId="LiveId" clId="{67B38E1A-7AE8-4165-B04B-7C3DC36CBB7C}" dt="2025-03-27T01:00:23.934" v="96078"/>
          <ac:spMkLst>
            <pc:docMk/>
            <pc:sldMasterMk cId="620014021" sldId="2147483864"/>
            <ac:spMk id="131" creationId="{48A2E0FE-628A-BDCA-3A67-E4C64B65F0A1}"/>
          </ac:spMkLst>
        </pc:spChg>
        <pc:spChg chg="add del mod ord modVis">
          <ac:chgData name="ĐÀO TRANG" userId="361a03a9eef70802" providerId="LiveId" clId="{67B38E1A-7AE8-4165-B04B-7C3DC36CBB7C}" dt="2025-03-27T01:00:37.741" v="96389"/>
          <ac:spMkLst>
            <pc:docMk/>
            <pc:sldMasterMk cId="620014021" sldId="2147483864"/>
            <ac:spMk id="132" creationId="{0C78E6F7-BE46-DFAE-471A-29ACA47B386B}"/>
          </ac:spMkLst>
        </pc:spChg>
        <pc:spChg chg="add del mod ord modVis">
          <ac:chgData name="ĐÀO TRANG" userId="361a03a9eef70802" providerId="LiveId" clId="{67B38E1A-7AE8-4165-B04B-7C3DC36CBB7C}" dt="2025-03-27T01:00:51.500" v="96701"/>
          <ac:spMkLst>
            <pc:docMk/>
            <pc:sldMasterMk cId="620014021" sldId="2147483864"/>
            <ac:spMk id="133" creationId="{5C394752-AF00-9EAC-783A-C45BBF056C38}"/>
          </ac:spMkLst>
        </pc:spChg>
        <pc:spChg chg="add del mod ord modVis">
          <ac:chgData name="ĐÀO TRANG" userId="361a03a9eef70802" providerId="LiveId" clId="{67B38E1A-7AE8-4165-B04B-7C3DC36CBB7C}" dt="2025-03-27T01:02:35.739" v="97026"/>
          <ac:spMkLst>
            <pc:docMk/>
            <pc:sldMasterMk cId="620014021" sldId="2147483864"/>
            <ac:spMk id="134" creationId="{CE4900EE-333A-F599-37EF-313FAB4488AD}"/>
          </ac:spMkLst>
        </pc:spChg>
        <pc:spChg chg="add del mod ord modVis">
          <ac:chgData name="ĐÀO TRANG" userId="361a03a9eef70802" providerId="LiveId" clId="{67B38E1A-7AE8-4165-B04B-7C3DC36CBB7C}" dt="2025-03-27T01:03:49.894" v="97337"/>
          <ac:spMkLst>
            <pc:docMk/>
            <pc:sldMasterMk cId="620014021" sldId="2147483864"/>
            <ac:spMk id="135" creationId="{47DB14E6-F26E-6B3F-0E79-83B9FE7BFE78}"/>
          </ac:spMkLst>
        </pc:spChg>
        <pc:spChg chg="add del mod ord modVis">
          <ac:chgData name="ĐÀO TRANG" userId="361a03a9eef70802" providerId="LiveId" clId="{67B38E1A-7AE8-4165-B04B-7C3DC36CBB7C}" dt="2025-03-27T01:04:19.151" v="97653"/>
          <ac:spMkLst>
            <pc:docMk/>
            <pc:sldMasterMk cId="620014021" sldId="2147483864"/>
            <ac:spMk id="136" creationId="{1DCE88E0-9355-9846-619D-5B317A5D7AAA}"/>
          </ac:spMkLst>
        </pc:spChg>
        <pc:spChg chg="add del mod ord modVis">
          <ac:chgData name="ĐÀO TRANG" userId="361a03a9eef70802" providerId="LiveId" clId="{67B38E1A-7AE8-4165-B04B-7C3DC36CBB7C}" dt="2025-03-27T01:04:33.124" v="97966"/>
          <ac:spMkLst>
            <pc:docMk/>
            <pc:sldMasterMk cId="620014021" sldId="2147483864"/>
            <ac:spMk id="137" creationId="{4E68143D-B3FC-AC0B-60D8-F9C1AA9D9890}"/>
          </ac:spMkLst>
        </pc:spChg>
        <pc:spChg chg="add del mod ord modVis">
          <ac:chgData name="ĐÀO TRANG" userId="361a03a9eef70802" providerId="LiveId" clId="{67B38E1A-7AE8-4165-B04B-7C3DC36CBB7C}" dt="2025-03-27T01:06:36.438" v="98288"/>
          <ac:spMkLst>
            <pc:docMk/>
            <pc:sldMasterMk cId="620014021" sldId="2147483864"/>
            <ac:spMk id="138" creationId="{6E79E4B8-137F-1904-67EA-B9B1CF9FDDDD}"/>
          </ac:spMkLst>
        </pc:spChg>
        <pc:spChg chg="add del mod ord modVis">
          <ac:chgData name="ĐÀO TRANG" userId="361a03a9eef70802" providerId="LiveId" clId="{67B38E1A-7AE8-4165-B04B-7C3DC36CBB7C}" dt="2025-03-27T01:06:51.330" v="98598"/>
          <ac:spMkLst>
            <pc:docMk/>
            <pc:sldMasterMk cId="620014021" sldId="2147483864"/>
            <ac:spMk id="139" creationId="{9428405A-8612-B7D6-E88E-59C6F609BE83}"/>
          </ac:spMkLst>
        </pc:spChg>
        <pc:spChg chg="add del mod ord modVis">
          <ac:chgData name="ĐÀO TRANG" userId="361a03a9eef70802" providerId="LiveId" clId="{67B38E1A-7AE8-4165-B04B-7C3DC36CBB7C}" dt="2025-03-27T01:07:05.488" v="98958"/>
          <ac:spMkLst>
            <pc:docMk/>
            <pc:sldMasterMk cId="620014021" sldId="2147483864"/>
            <ac:spMk id="140" creationId="{EDE599CF-C0BD-6E7D-3D2B-D4A1181FD90E}"/>
          </ac:spMkLst>
        </pc:spChg>
        <pc:spChg chg="add del mod ord modVis">
          <ac:chgData name="ĐÀO TRANG" userId="361a03a9eef70802" providerId="LiveId" clId="{67B38E1A-7AE8-4165-B04B-7C3DC36CBB7C}" dt="2025-03-27T01:07:19.549" v="99277"/>
          <ac:spMkLst>
            <pc:docMk/>
            <pc:sldMasterMk cId="620014021" sldId="2147483864"/>
            <ac:spMk id="141" creationId="{E1EE3403-2B6B-D6F5-B347-0C7328B30B28}"/>
          </ac:spMkLst>
        </pc:spChg>
        <pc:spChg chg="add del mod ord modVis">
          <ac:chgData name="ĐÀO TRANG" userId="361a03a9eef70802" providerId="LiveId" clId="{67B38E1A-7AE8-4165-B04B-7C3DC36CBB7C}" dt="2025-03-27T01:07:31.927" v="99588"/>
          <ac:spMkLst>
            <pc:docMk/>
            <pc:sldMasterMk cId="620014021" sldId="2147483864"/>
            <ac:spMk id="142" creationId="{F383728B-3445-BF01-A9BD-97821F89FC2E}"/>
          </ac:spMkLst>
        </pc:spChg>
        <pc:spChg chg="add del mod ord modVis">
          <ac:chgData name="ĐÀO TRANG" userId="361a03a9eef70802" providerId="LiveId" clId="{67B38E1A-7AE8-4165-B04B-7C3DC36CBB7C}" dt="2025-03-27T01:07:45.879" v="99900"/>
          <ac:spMkLst>
            <pc:docMk/>
            <pc:sldMasterMk cId="620014021" sldId="2147483864"/>
            <ac:spMk id="143" creationId="{0C4E8FCB-0567-211F-7EE0-C67BB616869F}"/>
          </ac:spMkLst>
        </pc:spChg>
        <pc:spChg chg="add del mod ord modVis">
          <ac:chgData name="ĐÀO TRANG" userId="361a03a9eef70802" providerId="LiveId" clId="{67B38E1A-7AE8-4165-B04B-7C3DC36CBB7C}" dt="2025-03-27T01:07:59.876" v="100214"/>
          <ac:spMkLst>
            <pc:docMk/>
            <pc:sldMasterMk cId="620014021" sldId="2147483864"/>
            <ac:spMk id="144" creationId="{6E98BCFD-DCB0-61CB-79E1-E677BB21847C}"/>
          </ac:spMkLst>
        </pc:spChg>
        <pc:spChg chg="add del mod ord modVis">
          <ac:chgData name="ĐÀO TRANG" userId="361a03a9eef70802" providerId="LiveId" clId="{67B38E1A-7AE8-4165-B04B-7C3DC36CBB7C}" dt="2025-03-27T01:08:13.821" v="100525"/>
          <ac:spMkLst>
            <pc:docMk/>
            <pc:sldMasterMk cId="620014021" sldId="2147483864"/>
            <ac:spMk id="145" creationId="{B0E84A21-1085-14D5-26DD-1A5C09119186}"/>
          </ac:spMkLst>
        </pc:spChg>
        <pc:spChg chg="add del mod ord modVis">
          <ac:chgData name="ĐÀO TRANG" userId="361a03a9eef70802" providerId="LiveId" clId="{67B38E1A-7AE8-4165-B04B-7C3DC36CBB7C}" dt="2025-03-27T01:08:27.700" v="100837"/>
          <ac:spMkLst>
            <pc:docMk/>
            <pc:sldMasterMk cId="620014021" sldId="2147483864"/>
            <ac:spMk id="146" creationId="{E576EFCB-7B5D-DC8C-35D9-C1FE1305C456}"/>
          </ac:spMkLst>
        </pc:spChg>
        <pc:spChg chg="add del mod ord modVis">
          <ac:chgData name="ĐÀO TRANG" userId="361a03a9eef70802" providerId="LiveId" clId="{67B38E1A-7AE8-4165-B04B-7C3DC36CBB7C}" dt="2025-03-27T01:08:38.718" v="101148"/>
          <ac:spMkLst>
            <pc:docMk/>
            <pc:sldMasterMk cId="620014021" sldId="2147483864"/>
            <ac:spMk id="147" creationId="{A37F1813-CE23-6664-117F-5AE02E0796BB}"/>
          </ac:spMkLst>
        </pc:spChg>
        <pc:spChg chg="add del mod ord modVis">
          <ac:chgData name="ĐÀO TRANG" userId="361a03a9eef70802" providerId="LiveId" clId="{67B38E1A-7AE8-4165-B04B-7C3DC36CBB7C}" dt="2025-03-27T01:08:52.740" v="101459"/>
          <ac:spMkLst>
            <pc:docMk/>
            <pc:sldMasterMk cId="620014021" sldId="2147483864"/>
            <ac:spMk id="148" creationId="{90D91130-F66F-F42D-2F97-B2CDDDC4A542}"/>
          </ac:spMkLst>
        </pc:spChg>
        <pc:spChg chg="add del mod ord modVis">
          <ac:chgData name="ĐÀO TRANG" userId="361a03a9eef70802" providerId="LiveId" clId="{67B38E1A-7AE8-4165-B04B-7C3DC36CBB7C}" dt="2025-03-27T01:09:06.911" v="101770"/>
          <ac:spMkLst>
            <pc:docMk/>
            <pc:sldMasterMk cId="620014021" sldId="2147483864"/>
            <ac:spMk id="149" creationId="{24EA1851-5783-C051-F32F-04F50D69D8EB}"/>
          </ac:spMkLst>
        </pc:spChg>
        <pc:spChg chg="add del mod ord modVis">
          <ac:chgData name="ĐÀO TRANG" userId="361a03a9eef70802" providerId="LiveId" clId="{67B38E1A-7AE8-4165-B04B-7C3DC36CBB7C}" dt="2025-03-27T01:09:47.616" v="102083"/>
          <ac:spMkLst>
            <pc:docMk/>
            <pc:sldMasterMk cId="620014021" sldId="2147483864"/>
            <ac:spMk id="150" creationId="{3297A10A-2BE2-75DC-C3FA-A4668DAFE241}"/>
          </ac:spMkLst>
        </pc:spChg>
        <pc:spChg chg="add del mod ord modVis">
          <ac:chgData name="ĐÀO TRANG" userId="361a03a9eef70802" providerId="LiveId" clId="{67B38E1A-7AE8-4165-B04B-7C3DC36CBB7C}" dt="2025-03-27T01:10:01.560" v="102418"/>
          <ac:spMkLst>
            <pc:docMk/>
            <pc:sldMasterMk cId="620014021" sldId="2147483864"/>
            <ac:spMk id="151" creationId="{CE5B21C1-D05A-250C-50E7-58D467D2CB73}"/>
          </ac:spMkLst>
        </pc:spChg>
        <pc:spChg chg="add del mod ord modVis">
          <ac:chgData name="ĐÀO TRANG" userId="361a03a9eef70802" providerId="LiveId" clId="{67B38E1A-7AE8-4165-B04B-7C3DC36CBB7C}" dt="2025-03-27T01:10:15.613" v="102733"/>
          <ac:spMkLst>
            <pc:docMk/>
            <pc:sldMasterMk cId="620014021" sldId="2147483864"/>
            <ac:spMk id="152" creationId="{83895069-2D53-A29E-7A4F-50D0683C3E59}"/>
          </ac:spMkLst>
        </pc:spChg>
        <pc:spChg chg="add del mod ord modVis">
          <ac:chgData name="ĐÀO TRANG" userId="361a03a9eef70802" providerId="LiveId" clId="{67B38E1A-7AE8-4165-B04B-7C3DC36CBB7C}" dt="2025-03-27T01:10:29.748" v="103065"/>
          <ac:spMkLst>
            <pc:docMk/>
            <pc:sldMasterMk cId="620014021" sldId="2147483864"/>
            <ac:spMk id="153" creationId="{5EAB0031-ECE3-F560-2D4E-DFFFA252AAC3}"/>
          </ac:spMkLst>
        </pc:spChg>
        <pc:spChg chg="add del mod ord modVis">
          <ac:chgData name="ĐÀO TRANG" userId="361a03a9eef70802" providerId="LiveId" clId="{67B38E1A-7AE8-4165-B04B-7C3DC36CBB7C}" dt="2025-03-27T01:11:12.150" v="103377"/>
          <ac:spMkLst>
            <pc:docMk/>
            <pc:sldMasterMk cId="620014021" sldId="2147483864"/>
            <ac:spMk id="154" creationId="{648F4105-8733-C72A-E796-DBB8762FE395}"/>
          </ac:spMkLst>
        </pc:spChg>
        <pc:spChg chg="add del mod ord modVis">
          <ac:chgData name="ĐÀO TRANG" userId="361a03a9eef70802" providerId="LiveId" clId="{67B38E1A-7AE8-4165-B04B-7C3DC36CBB7C}" dt="2025-03-27T01:12:58.294" v="103694"/>
          <ac:spMkLst>
            <pc:docMk/>
            <pc:sldMasterMk cId="620014021" sldId="2147483864"/>
            <ac:spMk id="155" creationId="{81EF4D7B-4FF5-BBC0-D02E-F209145F41F0}"/>
          </ac:spMkLst>
        </pc:spChg>
        <pc:spChg chg="add del mod ord modVis">
          <ac:chgData name="ĐÀO TRANG" userId="361a03a9eef70802" providerId="LiveId" clId="{67B38E1A-7AE8-4165-B04B-7C3DC36CBB7C}" dt="2025-03-27T01:13:14.005" v="104009"/>
          <ac:spMkLst>
            <pc:docMk/>
            <pc:sldMasterMk cId="620014021" sldId="2147483864"/>
            <ac:spMk id="156" creationId="{1F4BC92A-F5F7-FDDF-FE9C-4D83BA8E6277}"/>
          </ac:spMkLst>
        </pc:spChg>
        <pc:spChg chg="add del mod ord modVis">
          <ac:chgData name="ĐÀO TRANG" userId="361a03a9eef70802" providerId="LiveId" clId="{67B38E1A-7AE8-4165-B04B-7C3DC36CBB7C}" dt="2025-03-27T01:14:32.424" v="104336"/>
          <ac:spMkLst>
            <pc:docMk/>
            <pc:sldMasterMk cId="620014021" sldId="2147483864"/>
            <ac:spMk id="157" creationId="{3D98D7B2-05F0-DDBD-CA81-8383EA81A163}"/>
          </ac:spMkLst>
        </pc:spChg>
        <pc:spChg chg="add del mod ord modVis">
          <ac:chgData name="ĐÀO TRANG" userId="361a03a9eef70802" providerId="LiveId" clId="{67B38E1A-7AE8-4165-B04B-7C3DC36CBB7C}" dt="2025-03-27T01:14:48.686" v="104648"/>
          <ac:spMkLst>
            <pc:docMk/>
            <pc:sldMasterMk cId="620014021" sldId="2147483864"/>
            <ac:spMk id="158" creationId="{112624F7-2938-A739-C076-76D5DF40C08E}"/>
          </ac:spMkLst>
        </pc:spChg>
        <pc:spChg chg="add del mod ord modVis">
          <ac:chgData name="ĐÀO TRANG" userId="361a03a9eef70802" providerId="LiveId" clId="{67B38E1A-7AE8-4165-B04B-7C3DC36CBB7C}" dt="2025-03-27T01:15:02.611" v="104959"/>
          <ac:spMkLst>
            <pc:docMk/>
            <pc:sldMasterMk cId="620014021" sldId="2147483864"/>
            <ac:spMk id="159" creationId="{24B68D36-6BF0-EC7F-6AF3-D866604A41B4}"/>
          </ac:spMkLst>
        </pc:spChg>
        <pc:spChg chg="add del mod ord modVis">
          <ac:chgData name="ĐÀO TRANG" userId="361a03a9eef70802" providerId="LiveId" clId="{67B38E1A-7AE8-4165-B04B-7C3DC36CBB7C}" dt="2025-03-27T01:15:36.277" v="105273"/>
          <ac:spMkLst>
            <pc:docMk/>
            <pc:sldMasterMk cId="620014021" sldId="2147483864"/>
            <ac:spMk id="160" creationId="{D7D866B9-6FBD-7D8F-C4FF-BBE7ACD0C9A7}"/>
          </ac:spMkLst>
        </pc:spChg>
        <pc:spChg chg="add del mod ord modVis">
          <ac:chgData name="ĐÀO TRANG" userId="361a03a9eef70802" providerId="LiveId" clId="{67B38E1A-7AE8-4165-B04B-7C3DC36CBB7C}" dt="2025-03-27T01:18:31.240" v="105584"/>
          <ac:spMkLst>
            <pc:docMk/>
            <pc:sldMasterMk cId="620014021" sldId="2147483864"/>
            <ac:spMk id="161" creationId="{3D5A4CA7-3B77-6856-FAFA-86185AEA153E}"/>
          </ac:spMkLst>
        </pc:spChg>
        <pc:spChg chg="add del mod ord modVis">
          <ac:chgData name="ĐÀO TRANG" userId="361a03a9eef70802" providerId="LiveId" clId="{67B38E1A-7AE8-4165-B04B-7C3DC36CBB7C}" dt="2025-03-27T01:20:06.177" v="105895"/>
          <ac:spMkLst>
            <pc:docMk/>
            <pc:sldMasterMk cId="620014021" sldId="2147483864"/>
            <ac:spMk id="162" creationId="{F6DDF6BE-2107-AED7-5FBB-289B3C6C233C}"/>
          </ac:spMkLst>
        </pc:spChg>
        <pc:spChg chg="add del mod ord modVis">
          <ac:chgData name="ĐÀO TRANG" userId="361a03a9eef70802" providerId="LiveId" clId="{67B38E1A-7AE8-4165-B04B-7C3DC36CBB7C}" dt="2025-03-27T01:21:01.296" v="106207"/>
          <ac:spMkLst>
            <pc:docMk/>
            <pc:sldMasterMk cId="620014021" sldId="2147483864"/>
            <ac:spMk id="163" creationId="{5D55E1CA-FBF0-1A44-813D-6D263C687BB8}"/>
          </ac:spMkLst>
        </pc:spChg>
        <pc:spChg chg="add del mod ord modVis">
          <ac:chgData name="ĐÀO TRANG" userId="361a03a9eef70802" providerId="LiveId" clId="{67B38E1A-7AE8-4165-B04B-7C3DC36CBB7C}" dt="2025-03-27T01:21:53.741" v="106537"/>
          <ac:spMkLst>
            <pc:docMk/>
            <pc:sldMasterMk cId="620014021" sldId="2147483864"/>
            <ac:spMk id="164" creationId="{876DE10E-DC18-CC4C-18F0-EB1B3BC0C414}"/>
          </ac:spMkLst>
        </pc:spChg>
        <pc:spChg chg="add del mod ord modVis">
          <ac:chgData name="ĐÀO TRANG" userId="361a03a9eef70802" providerId="LiveId" clId="{67B38E1A-7AE8-4165-B04B-7C3DC36CBB7C}" dt="2025-03-27T01:22:09.706" v="106848"/>
          <ac:spMkLst>
            <pc:docMk/>
            <pc:sldMasterMk cId="620014021" sldId="2147483864"/>
            <ac:spMk id="165" creationId="{4A1F66A9-5A31-372D-D43F-6CBC984CCB91}"/>
          </ac:spMkLst>
        </pc:spChg>
        <pc:spChg chg="add del mod ord modVis">
          <ac:chgData name="ĐÀO TRANG" userId="361a03a9eef70802" providerId="LiveId" clId="{67B38E1A-7AE8-4165-B04B-7C3DC36CBB7C}" dt="2025-03-27T01:26:39.350" v="107163"/>
          <ac:spMkLst>
            <pc:docMk/>
            <pc:sldMasterMk cId="620014021" sldId="2147483864"/>
            <ac:spMk id="166" creationId="{467369D8-5F4E-8D94-F43D-84A725D5A7DA}"/>
          </ac:spMkLst>
        </pc:spChg>
        <pc:spChg chg="add del mod ord modVis">
          <ac:chgData name="ĐÀO TRANG" userId="361a03a9eef70802" providerId="LiveId" clId="{67B38E1A-7AE8-4165-B04B-7C3DC36CBB7C}" dt="2025-03-27T01:26:55.622" v="107477"/>
          <ac:spMkLst>
            <pc:docMk/>
            <pc:sldMasterMk cId="620014021" sldId="2147483864"/>
            <ac:spMk id="167" creationId="{C1374CC0-338B-999F-C371-73F7EADF9406}"/>
          </ac:spMkLst>
        </pc:spChg>
        <pc:spChg chg="add del mod ord modVis">
          <ac:chgData name="ĐÀO TRANG" userId="361a03a9eef70802" providerId="LiveId" clId="{67B38E1A-7AE8-4165-B04B-7C3DC36CBB7C}" dt="2025-03-27T05:02:40.005" v="107800"/>
          <ac:spMkLst>
            <pc:docMk/>
            <pc:sldMasterMk cId="620014021" sldId="2147483864"/>
            <ac:spMk id="168" creationId="{B11473B1-B453-4BA3-B640-76216E92C7CD}"/>
          </ac:spMkLst>
        </pc:spChg>
      </pc:sldMasterChg>
      <pc:sldMasterChg chg="addSp delSp modSp del mod sldLayoutOrd">
        <pc:chgData name="ĐÀO TRANG" userId="361a03a9eef70802" providerId="LiveId" clId="{67B38E1A-7AE8-4165-B04B-7C3DC36CBB7C}" dt="2025-03-27T05:02:40.427" v="108029"/>
        <pc:sldMasterMkLst>
          <pc:docMk/>
          <pc:sldMasterMk cId="3512968662" sldId="2147483876"/>
        </pc:sldMasterMkLst>
        <pc:spChg chg="mod modVis">
          <ac:chgData name="ĐÀO TRANG" userId="361a03a9eef70802" providerId="LiveId" clId="{67B38E1A-7AE8-4165-B04B-7C3DC36CBB7C}" dt="2025-03-26T23:42:07.853" v="57341"/>
          <ac:spMkLst>
            <pc:docMk/>
            <pc:sldMasterMk cId="3512968662" sldId="2147483876"/>
            <ac:spMk id="2" creationId="{00000000-0000-0000-0000-000000000000}"/>
          </ac:spMkLst>
        </pc:spChg>
        <pc:spChg chg="mod modVis">
          <ac:chgData name="ĐÀO TRANG" userId="361a03a9eef70802" providerId="LiveId" clId="{67B38E1A-7AE8-4165-B04B-7C3DC36CBB7C}" dt="2025-03-27T05:02:40.005" v="107814"/>
          <ac:spMkLst>
            <pc:docMk/>
            <pc:sldMasterMk cId="3512968662" sldId="2147483876"/>
            <ac:spMk id="3" creationId="{00000000-0000-0000-0000-000000000000}"/>
          </ac:spMkLst>
        </pc:spChg>
        <pc:spChg chg="mod modVis">
          <ac:chgData name="ĐÀO TRANG" userId="361a03a9eef70802" providerId="LiveId" clId="{67B38E1A-7AE8-4165-B04B-7C3DC36CBB7C}" dt="2025-03-27T05:02:40.005" v="107816"/>
          <ac:spMkLst>
            <pc:docMk/>
            <pc:sldMasterMk cId="3512968662" sldId="2147483876"/>
            <ac:spMk id="4" creationId="{00000000-0000-0000-0000-000000000000}"/>
          </ac:spMkLst>
        </pc:spChg>
        <pc:spChg chg="mod modVis">
          <ac:chgData name="ĐÀO TRANG" userId="361a03a9eef70802" providerId="LiveId" clId="{67B38E1A-7AE8-4165-B04B-7C3DC36CBB7C}" dt="2025-03-27T05:02:40.005" v="107818"/>
          <ac:spMkLst>
            <pc:docMk/>
            <pc:sldMasterMk cId="3512968662" sldId="2147483876"/>
            <ac:spMk id="5" creationId="{00000000-0000-0000-0000-000000000000}"/>
          </ac:spMkLst>
        </pc:spChg>
        <pc:spChg chg="mod modVis">
          <ac:chgData name="ĐÀO TRANG" userId="361a03a9eef70802" providerId="LiveId" clId="{67B38E1A-7AE8-4165-B04B-7C3DC36CBB7C}" dt="2025-03-27T05:02:40.005" v="107820"/>
          <ac:spMkLst>
            <pc:docMk/>
            <pc:sldMasterMk cId="3512968662" sldId="2147483876"/>
            <ac:spMk id="6" creationId="{00000000-0000-0000-0000-000000000000}"/>
          </ac:spMkLst>
        </pc:spChg>
        <pc:spChg chg="add mod ord">
          <ac:chgData name="ĐÀO TRANG" userId="361a03a9eef70802" providerId="LiveId" clId="{67B38E1A-7AE8-4165-B04B-7C3DC36CBB7C}" dt="2025-03-27T05:02:40.115" v="107994"/>
          <ac:spMkLst>
            <pc:docMk/>
            <pc:sldMasterMk cId="3512968662" sldId="2147483876"/>
            <ac:spMk id="7" creationId="{C268D389-5B1E-3CE3-6524-895E8A8CE5D0}"/>
          </ac:spMkLst>
        </pc:spChg>
        <pc:spChg chg="add del mod ord modVis">
          <ac:chgData name="ĐÀO TRANG" userId="361a03a9eef70802" providerId="LiveId" clId="{67B38E1A-7AE8-4165-B04B-7C3DC36CBB7C}" dt="2025-03-26T23:42:22.341" v="57639"/>
          <ac:spMkLst>
            <pc:docMk/>
            <pc:sldMasterMk cId="3512968662" sldId="2147483876"/>
            <ac:spMk id="7" creationId="{F8DF4570-56C5-19BB-565E-CD114352FC67}"/>
          </ac:spMkLst>
        </pc:spChg>
        <pc:spChg chg="add del mod ord modVis">
          <ac:chgData name="ĐÀO TRANG" userId="361a03a9eef70802" providerId="LiveId" clId="{67B38E1A-7AE8-4165-B04B-7C3DC36CBB7C}" dt="2025-03-26T23:42:35.783" v="57962"/>
          <ac:spMkLst>
            <pc:docMk/>
            <pc:sldMasterMk cId="3512968662" sldId="2147483876"/>
            <ac:spMk id="8" creationId="{B7745F41-1272-8BCB-0645-D972A428F198}"/>
          </ac:spMkLst>
        </pc:spChg>
        <pc:spChg chg="add del mod ord modVis">
          <ac:chgData name="ĐÀO TRANG" userId="361a03a9eef70802" providerId="LiveId" clId="{67B38E1A-7AE8-4165-B04B-7C3DC36CBB7C}" dt="2025-03-26T23:42:50.113" v="58279"/>
          <ac:spMkLst>
            <pc:docMk/>
            <pc:sldMasterMk cId="3512968662" sldId="2147483876"/>
            <ac:spMk id="9" creationId="{0D1E6196-ABD8-0846-964A-4BB69C1FA563}"/>
          </ac:spMkLst>
        </pc:spChg>
        <pc:spChg chg="add del mod ord modVis">
          <ac:chgData name="ĐÀO TRANG" userId="361a03a9eef70802" providerId="LiveId" clId="{67B38E1A-7AE8-4165-B04B-7C3DC36CBB7C}" dt="2025-03-26T23:43:03.775" v="58614"/>
          <ac:spMkLst>
            <pc:docMk/>
            <pc:sldMasterMk cId="3512968662" sldId="2147483876"/>
            <ac:spMk id="10" creationId="{14749613-C2A2-DC2C-C6FD-FE94A0C5731E}"/>
          </ac:spMkLst>
        </pc:spChg>
        <pc:spChg chg="add del mod ord modVis">
          <ac:chgData name="ĐÀO TRANG" userId="361a03a9eef70802" providerId="LiveId" clId="{67B38E1A-7AE8-4165-B04B-7C3DC36CBB7C}" dt="2025-03-26T23:43:17.271" v="58909"/>
          <ac:spMkLst>
            <pc:docMk/>
            <pc:sldMasterMk cId="3512968662" sldId="2147483876"/>
            <ac:spMk id="11" creationId="{B726FD28-96B5-8362-9E41-F38AEA24979D}"/>
          </ac:spMkLst>
        </pc:spChg>
        <pc:spChg chg="add del mod ord modVis">
          <ac:chgData name="ĐÀO TRANG" userId="361a03a9eef70802" providerId="LiveId" clId="{67B38E1A-7AE8-4165-B04B-7C3DC36CBB7C}" dt="2025-03-26T23:43:44.993" v="59191"/>
          <ac:spMkLst>
            <pc:docMk/>
            <pc:sldMasterMk cId="3512968662" sldId="2147483876"/>
            <ac:spMk id="12" creationId="{A38DA7D3-8E0A-FFC6-E6EA-8C92F0E132DD}"/>
          </ac:spMkLst>
        </pc:spChg>
        <pc:spChg chg="add del mod ord modVis">
          <ac:chgData name="ĐÀO TRANG" userId="361a03a9eef70802" providerId="LiveId" clId="{67B38E1A-7AE8-4165-B04B-7C3DC36CBB7C}" dt="2025-03-26T23:43:58.507" v="59523"/>
          <ac:spMkLst>
            <pc:docMk/>
            <pc:sldMasterMk cId="3512968662" sldId="2147483876"/>
            <ac:spMk id="13" creationId="{0C468AB3-4F8D-9A1C-3CCC-FADFD92C03D6}"/>
          </ac:spMkLst>
        </pc:spChg>
        <pc:spChg chg="add del mod ord modVis">
          <ac:chgData name="ĐÀO TRANG" userId="361a03a9eef70802" providerId="LiveId" clId="{67B38E1A-7AE8-4165-B04B-7C3DC36CBB7C}" dt="2025-03-26T23:44:28.508" v="59781"/>
          <ac:spMkLst>
            <pc:docMk/>
            <pc:sldMasterMk cId="3512968662" sldId="2147483876"/>
            <ac:spMk id="14" creationId="{6509E84A-1506-3A6E-BEC8-6F66D1772E28}"/>
          </ac:spMkLst>
        </pc:spChg>
        <pc:spChg chg="add del mod ord modVis">
          <ac:chgData name="ĐÀO TRANG" userId="361a03a9eef70802" providerId="LiveId" clId="{67B38E1A-7AE8-4165-B04B-7C3DC36CBB7C}" dt="2025-03-26T23:44:43.273" v="60040"/>
          <ac:spMkLst>
            <pc:docMk/>
            <pc:sldMasterMk cId="3512968662" sldId="2147483876"/>
            <ac:spMk id="15" creationId="{B1B69906-98D7-E3A3-DA9F-2A4FAC1A1283}"/>
          </ac:spMkLst>
        </pc:spChg>
        <pc:spChg chg="add del mod ord modVis">
          <ac:chgData name="ĐÀO TRANG" userId="361a03a9eef70802" providerId="LiveId" clId="{67B38E1A-7AE8-4165-B04B-7C3DC36CBB7C}" dt="2025-03-26T23:44:56.740" v="60298"/>
          <ac:spMkLst>
            <pc:docMk/>
            <pc:sldMasterMk cId="3512968662" sldId="2147483876"/>
            <ac:spMk id="16" creationId="{269D8665-107D-62EA-B03B-D37361D092F7}"/>
          </ac:spMkLst>
        </pc:spChg>
        <pc:spChg chg="add del mod ord modVis">
          <ac:chgData name="ĐÀO TRANG" userId="361a03a9eef70802" providerId="LiveId" clId="{67B38E1A-7AE8-4165-B04B-7C3DC36CBB7C}" dt="2025-03-26T23:45:10.698" v="60555"/>
          <ac:spMkLst>
            <pc:docMk/>
            <pc:sldMasterMk cId="3512968662" sldId="2147483876"/>
            <ac:spMk id="17" creationId="{DA0E65E3-DCAE-F8EE-601E-426645F9113F}"/>
          </ac:spMkLst>
        </pc:spChg>
        <pc:spChg chg="add del mod ord modVis">
          <ac:chgData name="ĐÀO TRANG" userId="361a03a9eef70802" providerId="LiveId" clId="{67B38E1A-7AE8-4165-B04B-7C3DC36CBB7C}" dt="2025-03-26T23:52:03.323" v="60811"/>
          <ac:spMkLst>
            <pc:docMk/>
            <pc:sldMasterMk cId="3512968662" sldId="2147483876"/>
            <ac:spMk id="18" creationId="{3AF0EAB7-A1F1-9164-183A-D6F79CAD13F6}"/>
          </ac:spMkLst>
        </pc:spChg>
        <pc:spChg chg="add del mod ord modVis">
          <ac:chgData name="ĐÀO TRANG" userId="361a03a9eef70802" providerId="LiveId" clId="{67B38E1A-7AE8-4165-B04B-7C3DC36CBB7C}" dt="2025-03-26T23:52:14.587" v="61067"/>
          <ac:spMkLst>
            <pc:docMk/>
            <pc:sldMasterMk cId="3512968662" sldId="2147483876"/>
            <ac:spMk id="19" creationId="{73DD7EC4-4343-70A4-EF14-60D71B59F15C}"/>
          </ac:spMkLst>
        </pc:spChg>
        <pc:spChg chg="add del mod ord modVis">
          <ac:chgData name="ĐÀO TRANG" userId="361a03a9eef70802" providerId="LiveId" clId="{67B38E1A-7AE8-4165-B04B-7C3DC36CBB7C}" dt="2025-03-26T23:57:38.699" v="61325"/>
          <ac:spMkLst>
            <pc:docMk/>
            <pc:sldMasterMk cId="3512968662" sldId="2147483876"/>
            <ac:spMk id="20" creationId="{5D1C611F-0253-24E6-622F-7C18EDC711E2}"/>
          </ac:spMkLst>
        </pc:spChg>
        <pc:spChg chg="add del mod ord modVis">
          <ac:chgData name="ĐÀO TRANG" userId="361a03a9eef70802" providerId="LiveId" clId="{67B38E1A-7AE8-4165-B04B-7C3DC36CBB7C}" dt="2025-03-26T23:58:59.156" v="61560" actId="478"/>
          <ac:spMkLst>
            <pc:docMk/>
            <pc:sldMasterMk cId="3512968662" sldId="2147483876"/>
            <ac:spMk id="21" creationId="{D25D68F8-857B-2370-DC24-D0823A676DFC}"/>
          </ac:spMkLst>
        </pc:spChg>
        <pc:spChg chg="del mod ord modVis">
          <ac:chgData name="ĐÀO TRANG" userId="361a03a9eef70802" providerId="LiveId" clId="{67B38E1A-7AE8-4165-B04B-7C3DC36CBB7C}" dt="2025-03-26T23:59:09.750" v="61767"/>
          <ac:spMkLst>
            <pc:docMk/>
            <pc:sldMasterMk cId="3512968662" sldId="2147483876"/>
            <ac:spMk id="22" creationId="{4F8911AD-E940-15BF-4C03-B7B9172376FB}"/>
          </ac:spMkLst>
        </pc:spChg>
        <pc:spChg chg="add del mod ord modVis">
          <ac:chgData name="ĐÀO TRANG" userId="361a03a9eef70802" providerId="LiveId" clId="{67B38E1A-7AE8-4165-B04B-7C3DC36CBB7C}" dt="2025-03-27T00:00:38.373" v="62081"/>
          <ac:spMkLst>
            <pc:docMk/>
            <pc:sldMasterMk cId="3512968662" sldId="2147483876"/>
            <ac:spMk id="23" creationId="{04E8263C-E3AB-972B-045E-DA9C28D312B7}"/>
          </ac:spMkLst>
        </pc:spChg>
        <pc:spChg chg="add del mod ord modVis">
          <ac:chgData name="ĐÀO TRANG" userId="361a03a9eef70802" providerId="LiveId" clId="{67B38E1A-7AE8-4165-B04B-7C3DC36CBB7C}" dt="2025-03-27T00:00:53.054" v="62407"/>
          <ac:spMkLst>
            <pc:docMk/>
            <pc:sldMasterMk cId="3512968662" sldId="2147483876"/>
            <ac:spMk id="24" creationId="{E65C24DB-71DB-18E6-0D03-1955A4E64C4E}"/>
          </ac:spMkLst>
        </pc:spChg>
        <pc:spChg chg="add del mod ord modVis">
          <ac:chgData name="ĐÀO TRANG" userId="361a03a9eef70802" providerId="LiveId" clId="{67B38E1A-7AE8-4165-B04B-7C3DC36CBB7C}" dt="2025-03-27T00:01:07.502" v="62739"/>
          <ac:spMkLst>
            <pc:docMk/>
            <pc:sldMasterMk cId="3512968662" sldId="2147483876"/>
            <ac:spMk id="25" creationId="{89C668DC-1BB9-174D-9BAE-5F486D6FEBE4}"/>
          </ac:spMkLst>
        </pc:spChg>
        <pc:spChg chg="add del mod ord modVis">
          <ac:chgData name="ĐÀO TRANG" userId="361a03a9eef70802" providerId="LiveId" clId="{67B38E1A-7AE8-4165-B04B-7C3DC36CBB7C}" dt="2025-03-27T00:01:22.072" v="63114"/>
          <ac:spMkLst>
            <pc:docMk/>
            <pc:sldMasterMk cId="3512968662" sldId="2147483876"/>
            <ac:spMk id="26" creationId="{DB4D03AF-EB79-ADA2-D9B8-4854B7CDBA3E}"/>
          </ac:spMkLst>
        </pc:spChg>
        <pc:spChg chg="add del mod ord modVis">
          <ac:chgData name="ĐÀO TRANG" userId="361a03a9eef70802" providerId="LiveId" clId="{67B38E1A-7AE8-4165-B04B-7C3DC36CBB7C}" dt="2025-03-27T00:01:36.580" v="63464"/>
          <ac:spMkLst>
            <pc:docMk/>
            <pc:sldMasterMk cId="3512968662" sldId="2147483876"/>
            <ac:spMk id="27" creationId="{884C7786-E17A-B8EE-DA27-861ECA48E2FD}"/>
          </ac:spMkLst>
        </pc:spChg>
        <pc:spChg chg="add del mod ord modVis">
          <ac:chgData name="ĐÀO TRANG" userId="361a03a9eef70802" providerId="LiveId" clId="{67B38E1A-7AE8-4165-B04B-7C3DC36CBB7C}" dt="2025-03-27T00:01:51.110" v="63782"/>
          <ac:spMkLst>
            <pc:docMk/>
            <pc:sldMasterMk cId="3512968662" sldId="2147483876"/>
            <ac:spMk id="28" creationId="{45FF4454-4F8D-7479-2F05-971FDCC2DF1F}"/>
          </ac:spMkLst>
        </pc:spChg>
        <pc:spChg chg="add del mod ord modVis">
          <ac:chgData name="ĐÀO TRANG" userId="361a03a9eef70802" providerId="LiveId" clId="{67B38E1A-7AE8-4165-B04B-7C3DC36CBB7C}" dt="2025-03-27T00:02:06.549" v="64095"/>
          <ac:spMkLst>
            <pc:docMk/>
            <pc:sldMasterMk cId="3512968662" sldId="2147483876"/>
            <ac:spMk id="29" creationId="{37D74CB4-FD5F-1981-2C25-9301152E4E42}"/>
          </ac:spMkLst>
        </pc:spChg>
        <pc:spChg chg="add del mod ord modVis">
          <ac:chgData name="ĐÀO TRANG" userId="361a03a9eef70802" providerId="LiveId" clId="{67B38E1A-7AE8-4165-B04B-7C3DC36CBB7C}" dt="2025-03-27T00:02:21.491" v="64423"/>
          <ac:spMkLst>
            <pc:docMk/>
            <pc:sldMasterMk cId="3512968662" sldId="2147483876"/>
            <ac:spMk id="30" creationId="{CE545668-277A-5AB9-DD2D-4C5C5601DF45}"/>
          </ac:spMkLst>
        </pc:spChg>
        <pc:spChg chg="add del mod ord modVis">
          <ac:chgData name="ĐÀO TRANG" userId="361a03a9eef70802" providerId="LiveId" clId="{67B38E1A-7AE8-4165-B04B-7C3DC36CBB7C}" dt="2025-03-27T00:04:06.992" v="64733"/>
          <ac:spMkLst>
            <pc:docMk/>
            <pc:sldMasterMk cId="3512968662" sldId="2147483876"/>
            <ac:spMk id="31" creationId="{9D971B01-F829-EFD9-2AC3-F47BBA0D2754}"/>
          </ac:spMkLst>
        </pc:spChg>
        <pc:spChg chg="add del mod ord modVis">
          <ac:chgData name="ĐÀO TRANG" userId="361a03a9eef70802" providerId="LiveId" clId="{67B38E1A-7AE8-4165-B04B-7C3DC36CBB7C}" dt="2025-03-27T00:04:21.747" v="65044"/>
          <ac:spMkLst>
            <pc:docMk/>
            <pc:sldMasterMk cId="3512968662" sldId="2147483876"/>
            <ac:spMk id="32" creationId="{A8C29B7C-6223-BF63-0092-D512C80F4A02}"/>
          </ac:spMkLst>
        </pc:spChg>
        <pc:spChg chg="add del mod ord modVis">
          <ac:chgData name="ĐÀO TRANG" userId="361a03a9eef70802" providerId="LiveId" clId="{67B38E1A-7AE8-4165-B04B-7C3DC36CBB7C}" dt="2025-03-27T00:04:36.237" v="65357"/>
          <ac:spMkLst>
            <pc:docMk/>
            <pc:sldMasterMk cId="3512968662" sldId="2147483876"/>
            <ac:spMk id="33" creationId="{DF259D6F-214B-0C40-CFEC-0E0D7C472E9B}"/>
          </ac:spMkLst>
        </pc:spChg>
        <pc:spChg chg="add del mod ord modVis">
          <ac:chgData name="ĐÀO TRANG" userId="361a03a9eef70802" providerId="LiveId" clId="{67B38E1A-7AE8-4165-B04B-7C3DC36CBB7C}" dt="2025-03-27T00:04:51.154" v="65668"/>
          <ac:spMkLst>
            <pc:docMk/>
            <pc:sldMasterMk cId="3512968662" sldId="2147483876"/>
            <ac:spMk id="34" creationId="{AE202F08-FD01-BC8E-AC0B-61A92800EFF8}"/>
          </ac:spMkLst>
        </pc:spChg>
        <pc:spChg chg="add del mod ord modVis">
          <ac:chgData name="ĐÀO TRANG" userId="361a03a9eef70802" providerId="LiveId" clId="{67B38E1A-7AE8-4165-B04B-7C3DC36CBB7C}" dt="2025-03-27T00:05:05.799" v="65979"/>
          <ac:spMkLst>
            <pc:docMk/>
            <pc:sldMasterMk cId="3512968662" sldId="2147483876"/>
            <ac:spMk id="35" creationId="{249337EC-E82E-D63A-A584-AC859B0BD955}"/>
          </ac:spMkLst>
        </pc:spChg>
        <pc:spChg chg="add del mod ord modVis">
          <ac:chgData name="ĐÀO TRANG" userId="361a03a9eef70802" providerId="LiveId" clId="{67B38E1A-7AE8-4165-B04B-7C3DC36CBB7C}" dt="2025-03-27T00:05:21.963" v="66289"/>
          <ac:spMkLst>
            <pc:docMk/>
            <pc:sldMasterMk cId="3512968662" sldId="2147483876"/>
            <ac:spMk id="36" creationId="{5B7F7909-D0CF-DBF2-40F0-9D48F7ACDC62}"/>
          </ac:spMkLst>
        </pc:spChg>
        <pc:spChg chg="add del mod ord modVis">
          <ac:chgData name="ĐÀO TRANG" userId="361a03a9eef70802" providerId="LiveId" clId="{67B38E1A-7AE8-4165-B04B-7C3DC36CBB7C}" dt="2025-03-27T00:06:03.682" v="66601"/>
          <ac:spMkLst>
            <pc:docMk/>
            <pc:sldMasterMk cId="3512968662" sldId="2147483876"/>
            <ac:spMk id="37" creationId="{11E1EC8E-5082-97A8-1A48-658A82463DC6}"/>
          </ac:spMkLst>
        </pc:spChg>
        <pc:spChg chg="add del mod ord modVis">
          <ac:chgData name="ĐÀO TRANG" userId="361a03a9eef70802" providerId="LiveId" clId="{67B38E1A-7AE8-4165-B04B-7C3DC36CBB7C}" dt="2025-03-27T00:06:18.801" v="66913"/>
          <ac:spMkLst>
            <pc:docMk/>
            <pc:sldMasterMk cId="3512968662" sldId="2147483876"/>
            <ac:spMk id="38" creationId="{BBB1C6A2-3FCE-7966-EF5F-52700C395208}"/>
          </ac:spMkLst>
        </pc:spChg>
        <pc:spChg chg="add del mod ord modVis">
          <ac:chgData name="ĐÀO TRANG" userId="361a03a9eef70802" providerId="LiveId" clId="{67B38E1A-7AE8-4165-B04B-7C3DC36CBB7C}" dt="2025-03-27T00:11:24.057" v="67228"/>
          <ac:spMkLst>
            <pc:docMk/>
            <pc:sldMasterMk cId="3512968662" sldId="2147483876"/>
            <ac:spMk id="39" creationId="{23AE2246-E480-8509-F7C4-25394A2EC4B8}"/>
          </ac:spMkLst>
        </pc:spChg>
        <pc:spChg chg="add del mod ord modVis">
          <ac:chgData name="ĐÀO TRANG" userId="361a03a9eef70802" providerId="LiveId" clId="{67B38E1A-7AE8-4165-B04B-7C3DC36CBB7C}" dt="2025-03-27T00:11:40.231" v="67539"/>
          <ac:spMkLst>
            <pc:docMk/>
            <pc:sldMasterMk cId="3512968662" sldId="2147483876"/>
            <ac:spMk id="40" creationId="{D180455D-1A21-AF98-43D6-36CBCBB09EB1}"/>
          </ac:spMkLst>
        </pc:spChg>
        <pc:spChg chg="add del mod ord modVis">
          <ac:chgData name="ĐÀO TRANG" userId="361a03a9eef70802" providerId="LiveId" clId="{67B38E1A-7AE8-4165-B04B-7C3DC36CBB7C}" dt="2025-03-27T00:11:55.138" v="67850"/>
          <ac:spMkLst>
            <pc:docMk/>
            <pc:sldMasterMk cId="3512968662" sldId="2147483876"/>
            <ac:spMk id="41" creationId="{70B34EF8-6E53-CDC7-92A0-B5DD265393D2}"/>
          </ac:spMkLst>
        </pc:spChg>
        <pc:spChg chg="add del mod ord modVis">
          <ac:chgData name="ĐÀO TRANG" userId="361a03a9eef70802" providerId="LiveId" clId="{67B38E1A-7AE8-4165-B04B-7C3DC36CBB7C}" dt="2025-03-27T00:12:09.433" v="68162"/>
          <ac:spMkLst>
            <pc:docMk/>
            <pc:sldMasterMk cId="3512968662" sldId="2147483876"/>
            <ac:spMk id="42" creationId="{4708324C-F2CB-D8AB-369E-AB9120FA33FA}"/>
          </ac:spMkLst>
        </pc:spChg>
        <pc:spChg chg="add del mod ord modVis">
          <ac:chgData name="ĐÀO TRANG" userId="361a03a9eef70802" providerId="LiveId" clId="{67B38E1A-7AE8-4165-B04B-7C3DC36CBB7C}" dt="2025-03-27T00:13:06.220" v="68473"/>
          <ac:spMkLst>
            <pc:docMk/>
            <pc:sldMasterMk cId="3512968662" sldId="2147483876"/>
            <ac:spMk id="43" creationId="{2CD48EEF-565F-BE0E-5074-915768AFF59E}"/>
          </ac:spMkLst>
        </pc:spChg>
        <pc:spChg chg="add del mod ord modVis">
          <ac:chgData name="ĐÀO TRANG" userId="361a03a9eef70802" providerId="LiveId" clId="{67B38E1A-7AE8-4165-B04B-7C3DC36CBB7C}" dt="2025-03-27T00:13:20.351" v="68784"/>
          <ac:spMkLst>
            <pc:docMk/>
            <pc:sldMasterMk cId="3512968662" sldId="2147483876"/>
            <ac:spMk id="44" creationId="{D77C8467-546A-69E8-D4E7-9308F4DC76DA}"/>
          </ac:spMkLst>
        </pc:spChg>
        <pc:spChg chg="add del mod ord modVis">
          <ac:chgData name="ĐÀO TRANG" userId="361a03a9eef70802" providerId="LiveId" clId="{67B38E1A-7AE8-4165-B04B-7C3DC36CBB7C}" dt="2025-03-27T00:13:54.199" v="69095"/>
          <ac:spMkLst>
            <pc:docMk/>
            <pc:sldMasterMk cId="3512968662" sldId="2147483876"/>
            <ac:spMk id="45" creationId="{4658D81F-5930-D1BF-2678-A31942FE00A1}"/>
          </ac:spMkLst>
        </pc:spChg>
        <pc:spChg chg="add del mod ord modVis">
          <ac:chgData name="ĐÀO TRANG" userId="361a03a9eef70802" providerId="LiveId" clId="{67B38E1A-7AE8-4165-B04B-7C3DC36CBB7C}" dt="2025-03-27T00:15:06.722" v="69406"/>
          <ac:spMkLst>
            <pc:docMk/>
            <pc:sldMasterMk cId="3512968662" sldId="2147483876"/>
            <ac:spMk id="46" creationId="{2053993F-A774-527C-D680-BC23C8013BC6}"/>
          </ac:spMkLst>
        </pc:spChg>
        <pc:spChg chg="add del mod ord modVis">
          <ac:chgData name="ĐÀO TRANG" userId="361a03a9eef70802" providerId="LiveId" clId="{67B38E1A-7AE8-4165-B04B-7C3DC36CBB7C}" dt="2025-03-27T00:15:23.262" v="69718"/>
          <ac:spMkLst>
            <pc:docMk/>
            <pc:sldMasterMk cId="3512968662" sldId="2147483876"/>
            <ac:spMk id="47" creationId="{CAB5F00A-C7DF-A864-047A-D499AB0E98AB}"/>
          </ac:spMkLst>
        </pc:spChg>
        <pc:spChg chg="add del mod ord modVis">
          <ac:chgData name="ĐÀO TRANG" userId="361a03a9eef70802" providerId="LiveId" clId="{67B38E1A-7AE8-4165-B04B-7C3DC36CBB7C}" dt="2025-03-27T00:15:37.464" v="70029"/>
          <ac:spMkLst>
            <pc:docMk/>
            <pc:sldMasterMk cId="3512968662" sldId="2147483876"/>
            <ac:spMk id="48" creationId="{A5AC1365-6F92-44B2-DA8F-DC95CE5F5222}"/>
          </ac:spMkLst>
        </pc:spChg>
        <pc:spChg chg="add del mod ord modVis">
          <ac:chgData name="ĐÀO TRANG" userId="361a03a9eef70802" providerId="LiveId" clId="{67B38E1A-7AE8-4165-B04B-7C3DC36CBB7C}" dt="2025-03-27T00:16:29.821" v="70340"/>
          <ac:spMkLst>
            <pc:docMk/>
            <pc:sldMasterMk cId="3512968662" sldId="2147483876"/>
            <ac:spMk id="49" creationId="{8DA0153B-ACFA-2951-E8D2-A325DDCE3210}"/>
          </ac:spMkLst>
        </pc:spChg>
        <pc:spChg chg="add del mod ord modVis">
          <ac:chgData name="ĐÀO TRANG" userId="361a03a9eef70802" providerId="LiveId" clId="{67B38E1A-7AE8-4165-B04B-7C3DC36CBB7C}" dt="2025-03-27T00:19:03.900" v="70688"/>
          <ac:spMkLst>
            <pc:docMk/>
            <pc:sldMasterMk cId="3512968662" sldId="2147483876"/>
            <ac:spMk id="50" creationId="{676CECEA-407F-DC6B-9909-0FFBDF0FB802}"/>
          </ac:spMkLst>
        </pc:spChg>
        <pc:spChg chg="add del mod ord modVis">
          <ac:chgData name="ĐÀO TRANG" userId="361a03a9eef70802" providerId="LiveId" clId="{67B38E1A-7AE8-4165-B04B-7C3DC36CBB7C}" dt="2025-03-27T00:19:18.157" v="71024"/>
          <ac:spMkLst>
            <pc:docMk/>
            <pc:sldMasterMk cId="3512968662" sldId="2147483876"/>
            <ac:spMk id="51" creationId="{A310D640-2227-9FED-6214-10D93F6369F6}"/>
          </ac:spMkLst>
        </pc:spChg>
        <pc:spChg chg="add del mod ord modVis">
          <ac:chgData name="ĐÀO TRANG" userId="361a03a9eef70802" providerId="LiveId" clId="{67B38E1A-7AE8-4165-B04B-7C3DC36CBB7C}" dt="2025-03-27T00:19:32.697" v="71337"/>
          <ac:spMkLst>
            <pc:docMk/>
            <pc:sldMasterMk cId="3512968662" sldId="2147483876"/>
            <ac:spMk id="52" creationId="{1FFF03B1-9926-3302-26B9-1EB3F5D8C24E}"/>
          </ac:spMkLst>
        </pc:spChg>
        <pc:spChg chg="add del mod ord modVis">
          <ac:chgData name="ĐÀO TRANG" userId="361a03a9eef70802" providerId="LiveId" clId="{67B38E1A-7AE8-4165-B04B-7C3DC36CBB7C}" dt="2025-03-27T00:19:49.007" v="71648"/>
          <ac:spMkLst>
            <pc:docMk/>
            <pc:sldMasterMk cId="3512968662" sldId="2147483876"/>
            <ac:spMk id="53" creationId="{C5EF6C58-754A-3607-2A49-512A3630B103}"/>
          </ac:spMkLst>
        </pc:spChg>
        <pc:spChg chg="add del mod ord modVis">
          <ac:chgData name="ĐÀO TRANG" userId="361a03a9eef70802" providerId="LiveId" clId="{67B38E1A-7AE8-4165-B04B-7C3DC36CBB7C}" dt="2025-03-27T00:20:55.763" v="71960"/>
          <ac:spMkLst>
            <pc:docMk/>
            <pc:sldMasterMk cId="3512968662" sldId="2147483876"/>
            <ac:spMk id="54" creationId="{4A394964-922A-1A89-4D52-92DDC0B81303}"/>
          </ac:spMkLst>
        </pc:spChg>
        <pc:spChg chg="add del mod ord modVis">
          <ac:chgData name="ĐÀO TRANG" userId="361a03a9eef70802" providerId="LiveId" clId="{67B38E1A-7AE8-4165-B04B-7C3DC36CBB7C}" dt="2025-03-27T00:21:10.098" v="72285"/>
          <ac:spMkLst>
            <pc:docMk/>
            <pc:sldMasterMk cId="3512968662" sldId="2147483876"/>
            <ac:spMk id="55" creationId="{25479363-67A2-65FC-9403-C571341EFF61}"/>
          </ac:spMkLst>
        </pc:spChg>
        <pc:spChg chg="add del mod ord modVis">
          <ac:chgData name="ĐÀO TRANG" userId="361a03a9eef70802" providerId="LiveId" clId="{67B38E1A-7AE8-4165-B04B-7C3DC36CBB7C}" dt="2025-03-27T00:21:24.515" v="72665"/>
          <ac:spMkLst>
            <pc:docMk/>
            <pc:sldMasterMk cId="3512968662" sldId="2147483876"/>
            <ac:spMk id="56" creationId="{E9298253-A8A0-3B9F-A9B3-4FBE78514309}"/>
          </ac:spMkLst>
        </pc:spChg>
        <pc:spChg chg="add del mod ord modVis">
          <ac:chgData name="ĐÀO TRANG" userId="361a03a9eef70802" providerId="LiveId" clId="{67B38E1A-7AE8-4165-B04B-7C3DC36CBB7C}" dt="2025-03-27T00:21:38.528" v="73027"/>
          <ac:spMkLst>
            <pc:docMk/>
            <pc:sldMasterMk cId="3512968662" sldId="2147483876"/>
            <ac:spMk id="57" creationId="{FD534B21-8AA2-10A0-8739-9EBCA67B6433}"/>
          </ac:spMkLst>
        </pc:spChg>
        <pc:spChg chg="add del mod ord modVis">
          <ac:chgData name="ĐÀO TRANG" userId="361a03a9eef70802" providerId="LiveId" clId="{67B38E1A-7AE8-4165-B04B-7C3DC36CBB7C}" dt="2025-03-27T00:21:52.904" v="73350"/>
          <ac:spMkLst>
            <pc:docMk/>
            <pc:sldMasterMk cId="3512968662" sldId="2147483876"/>
            <ac:spMk id="58" creationId="{EC1CA6D8-BD9A-7038-2C23-1F5158054ED5}"/>
          </ac:spMkLst>
        </pc:spChg>
        <pc:spChg chg="add del mod ord modVis">
          <ac:chgData name="ĐÀO TRANG" userId="361a03a9eef70802" providerId="LiveId" clId="{67B38E1A-7AE8-4165-B04B-7C3DC36CBB7C}" dt="2025-03-27T00:22:07.045" v="73675"/>
          <ac:spMkLst>
            <pc:docMk/>
            <pc:sldMasterMk cId="3512968662" sldId="2147483876"/>
            <ac:spMk id="59" creationId="{FD959CDC-22AE-B15B-E43E-2C00DED834F5}"/>
          </ac:spMkLst>
        </pc:spChg>
        <pc:spChg chg="add del mod ord modVis">
          <ac:chgData name="ĐÀO TRANG" userId="361a03a9eef70802" providerId="LiveId" clId="{67B38E1A-7AE8-4165-B04B-7C3DC36CBB7C}" dt="2025-03-27T00:22:21.118" v="73990"/>
          <ac:spMkLst>
            <pc:docMk/>
            <pc:sldMasterMk cId="3512968662" sldId="2147483876"/>
            <ac:spMk id="60" creationId="{CE3BE903-4958-2D6F-3678-F4809AF8E12B}"/>
          </ac:spMkLst>
        </pc:spChg>
        <pc:spChg chg="add del mod ord modVis">
          <ac:chgData name="ĐÀO TRANG" userId="361a03a9eef70802" providerId="LiveId" clId="{67B38E1A-7AE8-4165-B04B-7C3DC36CBB7C}" dt="2025-03-27T00:23:04.747" v="74357"/>
          <ac:spMkLst>
            <pc:docMk/>
            <pc:sldMasterMk cId="3512968662" sldId="2147483876"/>
            <ac:spMk id="61" creationId="{799EEC7B-D8B5-A9B5-6D52-A1CBD8BA20EA}"/>
          </ac:spMkLst>
        </pc:spChg>
        <pc:spChg chg="add del mod ord modVis">
          <ac:chgData name="ĐÀO TRANG" userId="361a03a9eef70802" providerId="LiveId" clId="{67B38E1A-7AE8-4165-B04B-7C3DC36CBB7C}" dt="2025-03-27T00:23:19.052" v="74687"/>
          <ac:spMkLst>
            <pc:docMk/>
            <pc:sldMasterMk cId="3512968662" sldId="2147483876"/>
            <ac:spMk id="62" creationId="{6FC89DDF-7EF7-700C-47B3-63B472225E1E}"/>
          </ac:spMkLst>
        </pc:spChg>
        <pc:spChg chg="add del mod ord modVis">
          <ac:chgData name="ĐÀO TRANG" userId="361a03a9eef70802" providerId="LiveId" clId="{67B38E1A-7AE8-4165-B04B-7C3DC36CBB7C}" dt="2025-03-27T00:23:33.427" v="75008"/>
          <ac:spMkLst>
            <pc:docMk/>
            <pc:sldMasterMk cId="3512968662" sldId="2147483876"/>
            <ac:spMk id="63" creationId="{FCB471E1-150E-A254-6028-AAA7CFCB658B}"/>
          </ac:spMkLst>
        </pc:spChg>
        <pc:spChg chg="add del mod ord modVis">
          <ac:chgData name="ĐÀO TRANG" userId="361a03a9eef70802" providerId="LiveId" clId="{67B38E1A-7AE8-4165-B04B-7C3DC36CBB7C}" dt="2025-03-27T00:23:47.429" v="75362"/>
          <ac:spMkLst>
            <pc:docMk/>
            <pc:sldMasterMk cId="3512968662" sldId="2147483876"/>
            <ac:spMk id="64" creationId="{087E52DF-A637-D540-E3CD-CC79A9A4FDFD}"/>
          </ac:spMkLst>
        </pc:spChg>
        <pc:spChg chg="add del mod ord modVis">
          <ac:chgData name="ĐÀO TRANG" userId="361a03a9eef70802" providerId="LiveId" clId="{67B38E1A-7AE8-4165-B04B-7C3DC36CBB7C}" dt="2025-03-27T00:24:01.538" v="75684"/>
          <ac:spMkLst>
            <pc:docMk/>
            <pc:sldMasterMk cId="3512968662" sldId="2147483876"/>
            <ac:spMk id="65" creationId="{C3CD6C86-08F6-FEB4-D4AC-16F3C6ED65F4}"/>
          </ac:spMkLst>
        </pc:spChg>
        <pc:spChg chg="add del mod ord modVis">
          <ac:chgData name="ĐÀO TRANG" userId="361a03a9eef70802" providerId="LiveId" clId="{67B38E1A-7AE8-4165-B04B-7C3DC36CBB7C}" dt="2025-03-27T00:24:16.136" v="76044"/>
          <ac:spMkLst>
            <pc:docMk/>
            <pc:sldMasterMk cId="3512968662" sldId="2147483876"/>
            <ac:spMk id="66" creationId="{0E70C05D-054E-3931-8117-65A3B4152001}"/>
          </ac:spMkLst>
        </pc:spChg>
        <pc:spChg chg="add del mod ord modVis">
          <ac:chgData name="ĐÀO TRANG" userId="361a03a9eef70802" providerId="LiveId" clId="{67B38E1A-7AE8-4165-B04B-7C3DC36CBB7C}" dt="2025-03-27T00:24:30.275" v="76423"/>
          <ac:spMkLst>
            <pc:docMk/>
            <pc:sldMasterMk cId="3512968662" sldId="2147483876"/>
            <ac:spMk id="67" creationId="{11127BA5-88C9-58E1-FED3-AE987D5275E0}"/>
          </ac:spMkLst>
        </pc:spChg>
        <pc:spChg chg="add del mod ord modVis">
          <ac:chgData name="ĐÀO TRANG" userId="361a03a9eef70802" providerId="LiveId" clId="{67B38E1A-7AE8-4165-B04B-7C3DC36CBB7C}" dt="2025-03-27T00:24:44.431" v="76823"/>
          <ac:spMkLst>
            <pc:docMk/>
            <pc:sldMasterMk cId="3512968662" sldId="2147483876"/>
            <ac:spMk id="68" creationId="{7B7A5D1B-CA06-899F-4A26-3922817C3C1A}"/>
          </ac:spMkLst>
        </pc:spChg>
        <pc:spChg chg="add del mod ord modVis">
          <ac:chgData name="ĐÀO TRANG" userId="361a03a9eef70802" providerId="LiveId" clId="{67B38E1A-7AE8-4165-B04B-7C3DC36CBB7C}" dt="2025-03-27T00:25:01.627" v="77200"/>
          <ac:spMkLst>
            <pc:docMk/>
            <pc:sldMasterMk cId="3512968662" sldId="2147483876"/>
            <ac:spMk id="69" creationId="{A066E265-14B4-F1D2-52DB-DFC4761E3447}"/>
          </ac:spMkLst>
        </pc:spChg>
        <pc:spChg chg="add del mod ord modVis">
          <ac:chgData name="ĐÀO TRANG" userId="361a03a9eef70802" providerId="LiveId" clId="{67B38E1A-7AE8-4165-B04B-7C3DC36CBB7C}" dt="2025-03-27T00:25:16.157" v="77513"/>
          <ac:spMkLst>
            <pc:docMk/>
            <pc:sldMasterMk cId="3512968662" sldId="2147483876"/>
            <ac:spMk id="70" creationId="{66E3050D-FDF6-8F4C-D046-64E44E224A6D}"/>
          </ac:spMkLst>
        </pc:spChg>
        <pc:spChg chg="add del mod ord modVis">
          <ac:chgData name="ĐÀO TRANG" userId="361a03a9eef70802" providerId="LiveId" clId="{67B38E1A-7AE8-4165-B04B-7C3DC36CBB7C}" dt="2025-03-27T00:25:30.769" v="77826"/>
          <ac:spMkLst>
            <pc:docMk/>
            <pc:sldMasterMk cId="3512968662" sldId="2147483876"/>
            <ac:spMk id="71" creationId="{489A1006-817D-134C-FB39-97DD63932A1A}"/>
          </ac:spMkLst>
        </pc:spChg>
        <pc:spChg chg="add del mod ord modVis">
          <ac:chgData name="ĐÀO TRANG" userId="361a03a9eef70802" providerId="LiveId" clId="{67B38E1A-7AE8-4165-B04B-7C3DC36CBB7C}" dt="2025-03-27T00:26:09.653" v="78140"/>
          <ac:spMkLst>
            <pc:docMk/>
            <pc:sldMasterMk cId="3512968662" sldId="2147483876"/>
            <ac:spMk id="72" creationId="{D20872ED-D8A5-13D0-DED1-E6D68D213AC6}"/>
          </ac:spMkLst>
        </pc:spChg>
        <pc:spChg chg="add del mod ord modVis">
          <ac:chgData name="ĐÀO TRANG" userId="361a03a9eef70802" providerId="LiveId" clId="{67B38E1A-7AE8-4165-B04B-7C3DC36CBB7C}" dt="2025-03-27T00:26:46.870" v="78479"/>
          <ac:spMkLst>
            <pc:docMk/>
            <pc:sldMasterMk cId="3512968662" sldId="2147483876"/>
            <ac:spMk id="73" creationId="{D14B8846-41BD-E24D-19DB-50017D8C6ACC}"/>
          </ac:spMkLst>
        </pc:spChg>
        <pc:spChg chg="add del mod ord modVis">
          <ac:chgData name="ĐÀO TRANG" userId="361a03a9eef70802" providerId="LiveId" clId="{67B38E1A-7AE8-4165-B04B-7C3DC36CBB7C}" dt="2025-03-27T00:27:00.893" v="78790"/>
          <ac:spMkLst>
            <pc:docMk/>
            <pc:sldMasterMk cId="3512968662" sldId="2147483876"/>
            <ac:spMk id="74" creationId="{62FD4903-A4ED-82FF-E143-0CB4D54534BA}"/>
          </ac:spMkLst>
        </pc:spChg>
        <pc:spChg chg="add del mod ord modVis">
          <ac:chgData name="ĐÀO TRANG" userId="361a03a9eef70802" providerId="LiveId" clId="{67B38E1A-7AE8-4165-B04B-7C3DC36CBB7C}" dt="2025-03-27T00:27:32.888" v="79104"/>
          <ac:spMkLst>
            <pc:docMk/>
            <pc:sldMasterMk cId="3512968662" sldId="2147483876"/>
            <ac:spMk id="75" creationId="{56FC7D25-0E04-A6D3-C969-A26B203917BC}"/>
          </ac:spMkLst>
        </pc:spChg>
        <pc:spChg chg="add del mod ord modVis">
          <ac:chgData name="ĐÀO TRANG" userId="361a03a9eef70802" providerId="LiveId" clId="{67B38E1A-7AE8-4165-B04B-7C3DC36CBB7C}" dt="2025-03-27T00:27:46.767" v="79416"/>
          <ac:spMkLst>
            <pc:docMk/>
            <pc:sldMasterMk cId="3512968662" sldId="2147483876"/>
            <ac:spMk id="76" creationId="{F0F5D99E-2CFC-3F17-0136-E34B32FB1750}"/>
          </ac:spMkLst>
        </pc:spChg>
        <pc:spChg chg="add del mod ord modVis">
          <ac:chgData name="ĐÀO TRANG" userId="361a03a9eef70802" providerId="LiveId" clId="{67B38E1A-7AE8-4165-B04B-7C3DC36CBB7C}" dt="2025-03-27T00:28:00.230" v="79740"/>
          <ac:spMkLst>
            <pc:docMk/>
            <pc:sldMasterMk cId="3512968662" sldId="2147483876"/>
            <ac:spMk id="77" creationId="{8F02978A-D4DD-952D-F497-F78675C34B60}"/>
          </ac:spMkLst>
        </pc:spChg>
        <pc:spChg chg="add del mod ord modVis">
          <ac:chgData name="ĐÀO TRANG" userId="361a03a9eef70802" providerId="LiveId" clId="{67B38E1A-7AE8-4165-B04B-7C3DC36CBB7C}" dt="2025-03-27T00:28:13.797" v="80059"/>
          <ac:spMkLst>
            <pc:docMk/>
            <pc:sldMasterMk cId="3512968662" sldId="2147483876"/>
            <ac:spMk id="78" creationId="{23BA9FCB-BB3C-5A59-F712-0E9ACE977B45}"/>
          </ac:spMkLst>
        </pc:spChg>
        <pc:spChg chg="add del mod ord modVis">
          <ac:chgData name="ĐÀO TRANG" userId="361a03a9eef70802" providerId="LiveId" clId="{67B38E1A-7AE8-4165-B04B-7C3DC36CBB7C}" dt="2025-03-27T00:28:27.564" v="80370"/>
          <ac:spMkLst>
            <pc:docMk/>
            <pc:sldMasterMk cId="3512968662" sldId="2147483876"/>
            <ac:spMk id="79" creationId="{D7034CAE-62F8-B78F-5165-679E826AF9DB}"/>
          </ac:spMkLst>
        </pc:spChg>
        <pc:spChg chg="add del mod ord modVis">
          <ac:chgData name="ĐÀO TRANG" userId="361a03a9eef70802" providerId="LiveId" clId="{67B38E1A-7AE8-4165-B04B-7C3DC36CBB7C}" dt="2025-03-27T00:28:41.432" v="80681"/>
          <ac:spMkLst>
            <pc:docMk/>
            <pc:sldMasterMk cId="3512968662" sldId="2147483876"/>
            <ac:spMk id="80" creationId="{CB6AE50B-306A-F639-9E69-B7313E7471AC}"/>
          </ac:spMkLst>
        </pc:spChg>
        <pc:spChg chg="add del mod ord modVis">
          <ac:chgData name="ĐÀO TRANG" userId="361a03a9eef70802" providerId="LiveId" clId="{67B38E1A-7AE8-4165-B04B-7C3DC36CBB7C}" dt="2025-03-27T00:28:55.433" v="80991"/>
          <ac:spMkLst>
            <pc:docMk/>
            <pc:sldMasterMk cId="3512968662" sldId="2147483876"/>
            <ac:spMk id="81" creationId="{2EED139C-3D7B-9011-3F1A-96D5A413D072}"/>
          </ac:spMkLst>
        </pc:spChg>
        <pc:spChg chg="add del mod ord modVis">
          <ac:chgData name="ĐÀO TRANG" userId="361a03a9eef70802" providerId="LiveId" clId="{67B38E1A-7AE8-4165-B04B-7C3DC36CBB7C}" dt="2025-03-27T00:29:10.236" v="81340"/>
          <ac:spMkLst>
            <pc:docMk/>
            <pc:sldMasterMk cId="3512968662" sldId="2147483876"/>
            <ac:spMk id="82" creationId="{C15955D1-D655-6405-9EDC-64F9426972BF}"/>
          </ac:spMkLst>
        </pc:spChg>
        <pc:spChg chg="add del mod ord modVis">
          <ac:chgData name="ĐÀO TRANG" userId="361a03a9eef70802" providerId="LiveId" clId="{67B38E1A-7AE8-4165-B04B-7C3DC36CBB7C}" dt="2025-03-27T00:29:25.332" v="81699"/>
          <ac:spMkLst>
            <pc:docMk/>
            <pc:sldMasterMk cId="3512968662" sldId="2147483876"/>
            <ac:spMk id="83" creationId="{DD7194AD-01CB-CD47-FC59-B91C053EA51F}"/>
          </ac:spMkLst>
        </pc:spChg>
        <pc:spChg chg="add del mod ord modVis">
          <ac:chgData name="ĐÀO TRANG" userId="361a03a9eef70802" providerId="LiveId" clId="{67B38E1A-7AE8-4165-B04B-7C3DC36CBB7C}" dt="2025-03-27T00:29:38.954" v="82029"/>
          <ac:spMkLst>
            <pc:docMk/>
            <pc:sldMasterMk cId="3512968662" sldId="2147483876"/>
            <ac:spMk id="84" creationId="{A8F77F7C-C0A6-BED9-1B73-84E7E2AA2936}"/>
          </ac:spMkLst>
        </pc:spChg>
        <pc:spChg chg="add del mod ord modVis">
          <ac:chgData name="ĐÀO TRANG" userId="361a03a9eef70802" providerId="LiveId" clId="{67B38E1A-7AE8-4165-B04B-7C3DC36CBB7C}" dt="2025-03-27T00:29:51.663" v="82342"/>
          <ac:spMkLst>
            <pc:docMk/>
            <pc:sldMasterMk cId="3512968662" sldId="2147483876"/>
            <ac:spMk id="85" creationId="{06AAE0D4-D737-5AF8-6C73-8E60AAFF616B}"/>
          </ac:spMkLst>
        </pc:spChg>
        <pc:spChg chg="add del mod ord modVis">
          <ac:chgData name="ĐÀO TRANG" userId="361a03a9eef70802" providerId="LiveId" clId="{67B38E1A-7AE8-4165-B04B-7C3DC36CBB7C}" dt="2025-03-27T00:33:40.227" v="82652"/>
          <ac:spMkLst>
            <pc:docMk/>
            <pc:sldMasterMk cId="3512968662" sldId="2147483876"/>
            <ac:spMk id="86" creationId="{8B22DFFB-096D-2FEF-FF74-233AD0BD0EBF}"/>
          </ac:spMkLst>
        </pc:spChg>
        <pc:spChg chg="add del mod ord modVis">
          <ac:chgData name="ĐÀO TRANG" userId="361a03a9eef70802" providerId="LiveId" clId="{67B38E1A-7AE8-4165-B04B-7C3DC36CBB7C}" dt="2025-03-27T00:33:55.328" v="82970"/>
          <ac:spMkLst>
            <pc:docMk/>
            <pc:sldMasterMk cId="3512968662" sldId="2147483876"/>
            <ac:spMk id="87" creationId="{18330648-B881-AC8A-ADC5-EBD728DBBE1F}"/>
          </ac:spMkLst>
        </pc:spChg>
        <pc:spChg chg="add del mod ord modVis">
          <ac:chgData name="ĐÀO TRANG" userId="361a03a9eef70802" providerId="LiveId" clId="{67B38E1A-7AE8-4165-B04B-7C3DC36CBB7C}" dt="2025-03-27T00:34:08.950" v="83283"/>
          <ac:spMkLst>
            <pc:docMk/>
            <pc:sldMasterMk cId="3512968662" sldId="2147483876"/>
            <ac:spMk id="88" creationId="{1124EB83-1CBA-39B0-8C8A-033BF13BCA91}"/>
          </ac:spMkLst>
        </pc:spChg>
        <pc:spChg chg="add del mod ord modVis">
          <ac:chgData name="ĐÀO TRANG" userId="361a03a9eef70802" providerId="LiveId" clId="{67B38E1A-7AE8-4165-B04B-7C3DC36CBB7C}" dt="2025-03-27T00:37:29.348" v="83594"/>
          <ac:spMkLst>
            <pc:docMk/>
            <pc:sldMasterMk cId="3512968662" sldId="2147483876"/>
            <ac:spMk id="89" creationId="{35B81405-029E-B2AF-F2DD-7C41188CE89C}"/>
          </ac:spMkLst>
        </pc:spChg>
        <pc:spChg chg="add del mod ord modVis">
          <ac:chgData name="ĐÀO TRANG" userId="361a03a9eef70802" providerId="LiveId" clId="{67B38E1A-7AE8-4165-B04B-7C3DC36CBB7C}" dt="2025-03-27T00:44:52.281" v="83909"/>
          <ac:spMkLst>
            <pc:docMk/>
            <pc:sldMasterMk cId="3512968662" sldId="2147483876"/>
            <ac:spMk id="90" creationId="{42D3849B-54F0-F756-C6CD-AE9063BFC2A9}"/>
          </ac:spMkLst>
        </pc:spChg>
        <pc:spChg chg="add del mod ord modVis">
          <ac:chgData name="ĐÀO TRANG" userId="361a03a9eef70802" providerId="LiveId" clId="{67B38E1A-7AE8-4165-B04B-7C3DC36CBB7C}" dt="2025-03-27T00:45:07.365" v="84222"/>
          <ac:spMkLst>
            <pc:docMk/>
            <pc:sldMasterMk cId="3512968662" sldId="2147483876"/>
            <ac:spMk id="91" creationId="{58B0695D-196B-15E5-42A4-10CF81069305}"/>
          </ac:spMkLst>
        </pc:spChg>
        <pc:spChg chg="add del mod ord modVis">
          <ac:chgData name="ĐÀO TRANG" userId="361a03a9eef70802" providerId="LiveId" clId="{67B38E1A-7AE8-4165-B04B-7C3DC36CBB7C}" dt="2025-03-27T00:45:57.840" v="84533"/>
          <ac:spMkLst>
            <pc:docMk/>
            <pc:sldMasterMk cId="3512968662" sldId="2147483876"/>
            <ac:spMk id="92" creationId="{130DC666-E08F-6306-096F-4979C9574017}"/>
          </ac:spMkLst>
        </pc:spChg>
        <pc:spChg chg="add del mod ord modVis">
          <ac:chgData name="ĐÀO TRANG" userId="361a03a9eef70802" providerId="LiveId" clId="{67B38E1A-7AE8-4165-B04B-7C3DC36CBB7C}" dt="2025-03-27T00:46:33.514" v="84844"/>
          <ac:spMkLst>
            <pc:docMk/>
            <pc:sldMasterMk cId="3512968662" sldId="2147483876"/>
            <ac:spMk id="93" creationId="{5F4C8637-B685-FBCE-2D60-F0E7246B7030}"/>
          </ac:spMkLst>
        </pc:spChg>
        <pc:spChg chg="add del mod ord modVis">
          <ac:chgData name="ĐÀO TRANG" userId="361a03a9eef70802" providerId="LiveId" clId="{67B38E1A-7AE8-4165-B04B-7C3DC36CBB7C}" dt="2025-03-27T00:47:56.036" v="85157"/>
          <ac:spMkLst>
            <pc:docMk/>
            <pc:sldMasterMk cId="3512968662" sldId="2147483876"/>
            <ac:spMk id="94" creationId="{7C791C78-438D-83B2-60AE-42E1B48899D0}"/>
          </ac:spMkLst>
        </pc:spChg>
        <pc:spChg chg="add del mod ord modVis">
          <ac:chgData name="ĐÀO TRANG" userId="361a03a9eef70802" providerId="LiveId" clId="{67B38E1A-7AE8-4165-B04B-7C3DC36CBB7C}" dt="2025-03-27T00:48:39.296" v="85470"/>
          <ac:spMkLst>
            <pc:docMk/>
            <pc:sldMasterMk cId="3512968662" sldId="2147483876"/>
            <ac:spMk id="95" creationId="{7043696D-55DB-78F5-1F18-BCDE2A21DCEA}"/>
          </ac:spMkLst>
        </pc:spChg>
        <pc:spChg chg="add del mod ord modVis">
          <ac:chgData name="ĐÀO TRANG" userId="361a03a9eef70802" providerId="LiveId" clId="{67B38E1A-7AE8-4165-B04B-7C3DC36CBB7C}" dt="2025-03-27T00:50:17.763" v="85784"/>
          <ac:spMkLst>
            <pc:docMk/>
            <pc:sldMasterMk cId="3512968662" sldId="2147483876"/>
            <ac:spMk id="96" creationId="{E43505E1-76D3-2616-509D-950898BE33EA}"/>
          </ac:spMkLst>
        </pc:spChg>
        <pc:spChg chg="add del mod ord modVis">
          <ac:chgData name="ĐÀO TRANG" userId="361a03a9eef70802" providerId="LiveId" clId="{67B38E1A-7AE8-4165-B04B-7C3DC36CBB7C}" dt="2025-03-27T00:50:31.452" v="86096"/>
          <ac:spMkLst>
            <pc:docMk/>
            <pc:sldMasterMk cId="3512968662" sldId="2147483876"/>
            <ac:spMk id="97" creationId="{110F4DF6-AB0D-F311-5CD7-C266A606CF37}"/>
          </ac:spMkLst>
        </pc:spChg>
        <pc:spChg chg="add del mod ord modVis">
          <ac:chgData name="ĐÀO TRANG" userId="361a03a9eef70802" providerId="LiveId" clId="{67B38E1A-7AE8-4165-B04B-7C3DC36CBB7C}" dt="2025-03-27T00:50:45.171" v="86408"/>
          <ac:spMkLst>
            <pc:docMk/>
            <pc:sldMasterMk cId="3512968662" sldId="2147483876"/>
            <ac:spMk id="98" creationId="{58083E04-B194-E038-42F5-50EFBDC60709}"/>
          </ac:spMkLst>
        </pc:spChg>
        <pc:spChg chg="add del mod ord modVis">
          <ac:chgData name="ĐÀO TRANG" userId="361a03a9eef70802" providerId="LiveId" clId="{67B38E1A-7AE8-4165-B04B-7C3DC36CBB7C}" dt="2025-03-27T00:50:58.703" v="86744"/>
          <ac:spMkLst>
            <pc:docMk/>
            <pc:sldMasterMk cId="3512968662" sldId="2147483876"/>
            <ac:spMk id="99" creationId="{0D4BA23C-3720-206E-1003-4257441B479F}"/>
          </ac:spMkLst>
        </pc:spChg>
        <pc:spChg chg="add del mod ord modVis">
          <ac:chgData name="ĐÀO TRANG" userId="361a03a9eef70802" providerId="LiveId" clId="{67B38E1A-7AE8-4165-B04B-7C3DC36CBB7C}" dt="2025-03-27T00:51:12.201" v="87068"/>
          <ac:spMkLst>
            <pc:docMk/>
            <pc:sldMasterMk cId="3512968662" sldId="2147483876"/>
            <ac:spMk id="100" creationId="{1BAE884A-D649-85D3-8946-150192C0A3BD}"/>
          </ac:spMkLst>
        </pc:spChg>
        <pc:spChg chg="add del mod ord modVis">
          <ac:chgData name="ĐÀO TRANG" userId="361a03a9eef70802" providerId="LiveId" clId="{67B38E1A-7AE8-4165-B04B-7C3DC36CBB7C}" dt="2025-03-27T00:51:39.981" v="87393"/>
          <ac:spMkLst>
            <pc:docMk/>
            <pc:sldMasterMk cId="3512968662" sldId="2147483876"/>
            <ac:spMk id="101" creationId="{BF837177-58EE-969F-47E7-09887E076AE2}"/>
          </ac:spMkLst>
        </pc:spChg>
        <pc:spChg chg="add del mod ord modVis">
          <ac:chgData name="ĐÀO TRANG" userId="361a03a9eef70802" providerId="LiveId" clId="{67B38E1A-7AE8-4165-B04B-7C3DC36CBB7C}" dt="2025-03-27T00:51:53.450" v="87708"/>
          <ac:spMkLst>
            <pc:docMk/>
            <pc:sldMasterMk cId="3512968662" sldId="2147483876"/>
            <ac:spMk id="102" creationId="{58E8AF6C-9A82-04FC-A81A-DDD8677F9FA5}"/>
          </ac:spMkLst>
        </pc:spChg>
        <pc:spChg chg="add del mod ord modVis">
          <ac:chgData name="ĐÀO TRANG" userId="361a03a9eef70802" providerId="LiveId" clId="{67B38E1A-7AE8-4165-B04B-7C3DC36CBB7C}" dt="2025-03-27T00:52:07.077" v="88019"/>
          <ac:spMkLst>
            <pc:docMk/>
            <pc:sldMasterMk cId="3512968662" sldId="2147483876"/>
            <ac:spMk id="103" creationId="{B4047F98-458B-992A-04BD-D99EA5B11911}"/>
          </ac:spMkLst>
        </pc:spChg>
        <pc:spChg chg="add del mod ord modVis">
          <ac:chgData name="ĐÀO TRANG" userId="361a03a9eef70802" providerId="LiveId" clId="{67B38E1A-7AE8-4165-B04B-7C3DC36CBB7C}" dt="2025-03-27T00:52:20.646" v="88331"/>
          <ac:spMkLst>
            <pc:docMk/>
            <pc:sldMasterMk cId="3512968662" sldId="2147483876"/>
            <ac:spMk id="104" creationId="{D25C1FBF-C87F-51AD-4119-F240749DACC8}"/>
          </ac:spMkLst>
        </pc:spChg>
        <pc:spChg chg="add del mod ord modVis">
          <ac:chgData name="ĐÀO TRANG" userId="361a03a9eef70802" providerId="LiveId" clId="{67B38E1A-7AE8-4165-B04B-7C3DC36CBB7C}" dt="2025-03-27T00:53:06.311" v="88660"/>
          <ac:spMkLst>
            <pc:docMk/>
            <pc:sldMasterMk cId="3512968662" sldId="2147483876"/>
            <ac:spMk id="105" creationId="{12FBEF33-6A47-3D21-56E8-EB41BBA722D6}"/>
          </ac:spMkLst>
        </pc:spChg>
        <pc:spChg chg="add del mod ord modVis">
          <ac:chgData name="ĐÀO TRANG" userId="361a03a9eef70802" providerId="LiveId" clId="{67B38E1A-7AE8-4165-B04B-7C3DC36CBB7C}" dt="2025-03-27T00:53:19.826" v="88980"/>
          <ac:spMkLst>
            <pc:docMk/>
            <pc:sldMasterMk cId="3512968662" sldId="2147483876"/>
            <ac:spMk id="106" creationId="{47F54DFB-2469-43B6-3CAF-7C4617FCB084}"/>
          </ac:spMkLst>
        </pc:spChg>
        <pc:spChg chg="add del mod ord modVis">
          <ac:chgData name="ĐÀO TRANG" userId="361a03a9eef70802" providerId="LiveId" clId="{67B38E1A-7AE8-4165-B04B-7C3DC36CBB7C}" dt="2025-03-27T00:53:33.243" v="89325"/>
          <ac:spMkLst>
            <pc:docMk/>
            <pc:sldMasterMk cId="3512968662" sldId="2147483876"/>
            <ac:spMk id="107" creationId="{ABD1DDD6-3981-F04E-19CC-A972DA136333}"/>
          </ac:spMkLst>
        </pc:spChg>
        <pc:spChg chg="add del mod ord modVis">
          <ac:chgData name="ĐÀO TRANG" userId="361a03a9eef70802" providerId="LiveId" clId="{67B38E1A-7AE8-4165-B04B-7C3DC36CBB7C}" dt="2025-03-27T00:53:46.747" v="89668"/>
          <ac:spMkLst>
            <pc:docMk/>
            <pc:sldMasterMk cId="3512968662" sldId="2147483876"/>
            <ac:spMk id="108" creationId="{0E006B62-18C8-390E-9F03-6E2BF38446CB}"/>
          </ac:spMkLst>
        </pc:spChg>
        <pc:spChg chg="add del mod ord modVis">
          <ac:chgData name="ĐÀO TRANG" userId="361a03a9eef70802" providerId="LiveId" clId="{67B38E1A-7AE8-4165-B04B-7C3DC36CBB7C}" dt="2025-03-27T00:54:12.298" v="90467"/>
          <ac:spMkLst>
            <pc:docMk/>
            <pc:sldMasterMk cId="3512968662" sldId="2147483876"/>
            <ac:spMk id="109" creationId="{0101F737-2728-0665-88F1-EC2330687004}"/>
          </ac:spMkLst>
        </pc:spChg>
        <pc:spChg chg="add mod ord">
          <ac:chgData name="ĐÀO TRANG" userId="361a03a9eef70802" providerId="LiveId" clId="{67B38E1A-7AE8-4165-B04B-7C3DC36CBB7C}" dt="2025-03-27T00:54:01.762" v="90366"/>
          <ac:spMkLst>
            <pc:docMk/>
            <pc:sldMasterMk cId="3512968662" sldId="2147483876"/>
            <ac:spMk id="110" creationId="{817686C3-929A-9AD6-5FD4-E682F5166C07}"/>
          </ac:spMkLst>
        </pc:spChg>
        <pc:spChg chg="add del mod ord modVis">
          <ac:chgData name="ĐÀO TRANG" userId="361a03a9eef70802" providerId="LiveId" clId="{67B38E1A-7AE8-4165-B04B-7C3DC36CBB7C}" dt="2025-03-27T00:55:35.868" v="90783"/>
          <ac:spMkLst>
            <pc:docMk/>
            <pc:sldMasterMk cId="3512968662" sldId="2147483876"/>
            <ac:spMk id="111" creationId="{9611A307-05A4-DABD-0F94-0E49A77D4067}"/>
          </ac:spMkLst>
        </pc:spChg>
        <pc:spChg chg="add del mod ord modVis">
          <ac:chgData name="ĐÀO TRANG" userId="361a03a9eef70802" providerId="LiveId" clId="{67B38E1A-7AE8-4165-B04B-7C3DC36CBB7C}" dt="2025-03-27T00:55:49.547" v="91114"/>
          <ac:spMkLst>
            <pc:docMk/>
            <pc:sldMasterMk cId="3512968662" sldId="2147483876"/>
            <ac:spMk id="112" creationId="{6652D7F0-5C0F-27DE-46AE-E561AA3C5AD0}"/>
          </ac:spMkLst>
        </pc:spChg>
        <pc:spChg chg="add del mod ord modVis">
          <ac:chgData name="ĐÀO TRANG" userId="361a03a9eef70802" providerId="LiveId" clId="{67B38E1A-7AE8-4165-B04B-7C3DC36CBB7C}" dt="2025-03-27T00:56:03.202" v="91426"/>
          <ac:spMkLst>
            <pc:docMk/>
            <pc:sldMasterMk cId="3512968662" sldId="2147483876"/>
            <ac:spMk id="113" creationId="{0A43FD88-0640-58A2-BCED-F06B86B97AD1}"/>
          </ac:spMkLst>
        </pc:spChg>
        <pc:spChg chg="add del mod ord modVis">
          <ac:chgData name="ĐÀO TRANG" userId="361a03a9eef70802" providerId="LiveId" clId="{67B38E1A-7AE8-4165-B04B-7C3DC36CBB7C}" dt="2025-03-27T00:56:16.950" v="91738"/>
          <ac:spMkLst>
            <pc:docMk/>
            <pc:sldMasterMk cId="3512968662" sldId="2147483876"/>
            <ac:spMk id="114" creationId="{0F6B1DC1-F53E-4E4C-8668-F454F70E53E1}"/>
          </ac:spMkLst>
        </pc:spChg>
        <pc:spChg chg="add del mod ord modVis">
          <ac:chgData name="ĐÀO TRANG" userId="361a03a9eef70802" providerId="LiveId" clId="{67B38E1A-7AE8-4165-B04B-7C3DC36CBB7C}" dt="2025-03-27T00:56:30.348" v="92049"/>
          <ac:spMkLst>
            <pc:docMk/>
            <pc:sldMasterMk cId="3512968662" sldId="2147483876"/>
            <ac:spMk id="115" creationId="{54A2FBE9-C882-7885-6581-6DA72D300DD9}"/>
          </ac:spMkLst>
        </pc:spChg>
        <pc:spChg chg="add del mod ord modVis">
          <ac:chgData name="ĐÀO TRANG" userId="361a03a9eef70802" providerId="LiveId" clId="{67B38E1A-7AE8-4165-B04B-7C3DC36CBB7C}" dt="2025-03-27T00:56:43.899" v="92360"/>
          <ac:spMkLst>
            <pc:docMk/>
            <pc:sldMasterMk cId="3512968662" sldId="2147483876"/>
            <ac:spMk id="116" creationId="{86234A5A-407C-C748-2C64-7E58670D6333}"/>
          </ac:spMkLst>
        </pc:spChg>
        <pc:spChg chg="add del mod ord modVis">
          <ac:chgData name="ĐÀO TRANG" userId="361a03a9eef70802" providerId="LiveId" clId="{67B38E1A-7AE8-4165-B04B-7C3DC36CBB7C}" dt="2025-03-27T00:57:10.679" v="92689"/>
          <ac:spMkLst>
            <pc:docMk/>
            <pc:sldMasterMk cId="3512968662" sldId="2147483876"/>
            <ac:spMk id="117" creationId="{1312DF19-8F68-F733-2B87-094111F90264}"/>
          </ac:spMkLst>
        </pc:spChg>
        <pc:spChg chg="add del mod ord modVis">
          <ac:chgData name="ĐÀO TRANG" userId="361a03a9eef70802" providerId="LiveId" clId="{67B38E1A-7AE8-4165-B04B-7C3DC36CBB7C}" dt="2025-03-27T00:57:37.627" v="93003"/>
          <ac:spMkLst>
            <pc:docMk/>
            <pc:sldMasterMk cId="3512968662" sldId="2147483876"/>
            <ac:spMk id="118" creationId="{0C963CDE-6CBA-98C2-CF7E-4FB47A0E906C}"/>
          </ac:spMkLst>
        </pc:spChg>
        <pc:spChg chg="add del mod ord modVis">
          <ac:chgData name="ĐÀO TRANG" userId="361a03a9eef70802" providerId="LiveId" clId="{67B38E1A-7AE8-4165-B04B-7C3DC36CBB7C}" dt="2025-03-27T00:57:51.332" v="93368"/>
          <ac:spMkLst>
            <pc:docMk/>
            <pc:sldMasterMk cId="3512968662" sldId="2147483876"/>
            <ac:spMk id="119" creationId="{2C6FA6D0-42DE-8A99-23F1-8CECD0641AAD}"/>
          </ac:spMkLst>
        </pc:spChg>
        <pc:spChg chg="add del mod ord modVis">
          <ac:chgData name="ĐÀO TRANG" userId="361a03a9eef70802" providerId="LiveId" clId="{67B38E1A-7AE8-4165-B04B-7C3DC36CBB7C}" dt="2025-03-27T00:58:05.048" v="93739"/>
          <ac:spMkLst>
            <pc:docMk/>
            <pc:sldMasterMk cId="3512968662" sldId="2147483876"/>
            <ac:spMk id="120" creationId="{40C44018-CF92-61EF-D711-9A554F3DDA61}"/>
          </ac:spMkLst>
        </pc:spChg>
        <pc:spChg chg="add del mod ord modVis">
          <ac:chgData name="ĐÀO TRANG" userId="361a03a9eef70802" providerId="LiveId" clId="{67B38E1A-7AE8-4165-B04B-7C3DC36CBB7C}" dt="2025-03-27T00:58:18.723" v="94102"/>
          <ac:spMkLst>
            <pc:docMk/>
            <pc:sldMasterMk cId="3512968662" sldId="2147483876"/>
            <ac:spMk id="121" creationId="{BA62457B-D9E7-111C-1380-85DD11EEB217}"/>
          </ac:spMkLst>
        </pc:spChg>
        <pc:spChg chg="add del mod ord modVis">
          <ac:chgData name="ĐÀO TRANG" userId="361a03a9eef70802" providerId="LiveId" clId="{67B38E1A-7AE8-4165-B04B-7C3DC36CBB7C}" dt="2025-03-27T00:58:32.324" v="94453"/>
          <ac:spMkLst>
            <pc:docMk/>
            <pc:sldMasterMk cId="3512968662" sldId="2147483876"/>
            <ac:spMk id="122" creationId="{46E63F10-04B5-9819-98C8-E42C5843C124}"/>
          </ac:spMkLst>
        </pc:spChg>
        <pc:spChg chg="add del mod ord modVis">
          <ac:chgData name="ĐÀO TRANG" userId="361a03a9eef70802" providerId="LiveId" clId="{67B38E1A-7AE8-4165-B04B-7C3DC36CBB7C}" dt="2025-03-27T00:58:46.182" v="94793"/>
          <ac:spMkLst>
            <pc:docMk/>
            <pc:sldMasterMk cId="3512968662" sldId="2147483876"/>
            <ac:spMk id="123" creationId="{6C08E040-54C9-CE2A-2A63-A8A7BE82E50C}"/>
          </ac:spMkLst>
        </pc:spChg>
        <pc:spChg chg="add del mod ord modVis">
          <ac:chgData name="ĐÀO TRANG" userId="361a03a9eef70802" providerId="LiveId" clId="{67B38E1A-7AE8-4165-B04B-7C3DC36CBB7C}" dt="2025-03-27T00:58:59.996" v="95104"/>
          <ac:spMkLst>
            <pc:docMk/>
            <pc:sldMasterMk cId="3512968662" sldId="2147483876"/>
            <ac:spMk id="124" creationId="{000236EB-731B-F788-78A1-2BF2EB4D4C95}"/>
          </ac:spMkLst>
        </pc:spChg>
        <pc:spChg chg="add del mod ord modVis">
          <ac:chgData name="ĐÀO TRANG" userId="361a03a9eef70802" providerId="LiveId" clId="{67B38E1A-7AE8-4165-B04B-7C3DC36CBB7C}" dt="2025-03-27T00:59:37.198" v="95423"/>
          <ac:spMkLst>
            <pc:docMk/>
            <pc:sldMasterMk cId="3512968662" sldId="2147483876"/>
            <ac:spMk id="125" creationId="{3BC4B191-BFC8-D091-83A5-1BB021D4D5A1}"/>
          </ac:spMkLst>
        </pc:spChg>
        <pc:spChg chg="add del mod ord modVis">
          <ac:chgData name="ĐÀO TRANG" userId="361a03a9eef70802" providerId="LiveId" clId="{67B38E1A-7AE8-4165-B04B-7C3DC36CBB7C}" dt="2025-03-27T01:00:10.160" v="95767"/>
          <ac:spMkLst>
            <pc:docMk/>
            <pc:sldMasterMk cId="3512968662" sldId="2147483876"/>
            <ac:spMk id="126" creationId="{51335FDF-8CD1-CD08-47DC-6D6CBA372472}"/>
          </ac:spMkLst>
        </pc:spChg>
        <pc:spChg chg="add del mod ord modVis">
          <ac:chgData name="ĐÀO TRANG" userId="361a03a9eef70802" providerId="LiveId" clId="{67B38E1A-7AE8-4165-B04B-7C3DC36CBB7C}" dt="2025-03-27T01:00:23.934" v="96090"/>
          <ac:spMkLst>
            <pc:docMk/>
            <pc:sldMasterMk cId="3512968662" sldId="2147483876"/>
            <ac:spMk id="127" creationId="{E76976C4-040B-0EEF-F6FC-DEEADEC8A06A}"/>
          </ac:spMkLst>
        </pc:spChg>
        <pc:spChg chg="add del mod ord modVis">
          <ac:chgData name="ĐÀO TRANG" userId="361a03a9eef70802" providerId="LiveId" clId="{67B38E1A-7AE8-4165-B04B-7C3DC36CBB7C}" dt="2025-03-27T01:00:37.741" v="96401"/>
          <ac:spMkLst>
            <pc:docMk/>
            <pc:sldMasterMk cId="3512968662" sldId="2147483876"/>
            <ac:spMk id="128" creationId="{D6B960DC-E587-C9BA-AA56-E59B11D3116C}"/>
          </ac:spMkLst>
        </pc:spChg>
        <pc:spChg chg="add del mod ord modVis">
          <ac:chgData name="ĐÀO TRANG" userId="361a03a9eef70802" providerId="LiveId" clId="{67B38E1A-7AE8-4165-B04B-7C3DC36CBB7C}" dt="2025-03-27T01:00:51.516" v="96713"/>
          <ac:spMkLst>
            <pc:docMk/>
            <pc:sldMasterMk cId="3512968662" sldId="2147483876"/>
            <ac:spMk id="129" creationId="{D8279CB7-ECA3-1A8B-4BB4-E61813130184}"/>
          </ac:spMkLst>
        </pc:spChg>
        <pc:spChg chg="add del mod ord modVis">
          <ac:chgData name="ĐÀO TRANG" userId="361a03a9eef70802" providerId="LiveId" clId="{67B38E1A-7AE8-4165-B04B-7C3DC36CBB7C}" dt="2025-03-27T01:02:35.739" v="97038"/>
          <ac:spMkLst>
            <pc:docMk/>
            <pc:sldMasterMk cId="3512968662" sldId="2147483876"/>
            <ac:spMk id="130" creationId="{E0DD7A95-974F-5174-C5E2-C81017D1860B}"/>
          </ac:spMkLst>
        </pc:spChg>
        <pc:spChg chg="add del mod ord modVis">
          <ac:chgData name="ĐÀO TRANG" userId="361a03a9eef70802" providerId="LiveId" clId="{67B38E1A-7AE8-4165-B04B-7C3DC36CBB7C}" dt="2025-03-27T01:03:49.894" v="97349"/>
          <ac:spMkLst>
            <pc:docMk/>
            <pc:sldMasterMk cId="3512968662" sldId="2147483876"/>
            <ac:spMk id="131" creationId="{55C73405-342D-7848-DDDD-FD887927D982}"/>
          </ac:spMkLst>
        </pc:spChg>
        <pc:spChg chg="add del mod ord modVis">
          <ac:chgData name="ĐÀO TRANG" userId="361a03a9eef70802" providerId="LiveId" clId="{67B38E1A-7AE8-4165-B04B-7C3DC36CBB7C}" dt="2025-03-27T01:04:19.166" v="97665"/>
          <ac:spMkLst>
            <pc:docMk/>
            <pc:sldMasterMk cId="3512968662" sldId="2147483876"/>
            <ac:spMk id="132" creationId="{9D93B9B2-8CB4-69CF-33DE-007183C97A41}"/>
          </ac:spMkLst>
        </pc:spChg>
        <pc:spChg chg="add del mod ord modVis">
          <ac:chgData name="ĐÀO TRANG" userId="361a03a9eef70802" providerId="LiveId" clId="{67B38E1A-7AE8-4165-B04B-7C3DC36CBB7C}" dt="2025-03-27T01:04:33.124" v="97978"/>
          <ac:spMkLst>
            <pc:docMk/>
            <pc:sldMasterMk cId="3512968662" sldId="2147483876"/>
            <ac:spMk id="133" creationId="{9F811532-62D3-8C53-66CB-13C90B2EA479}"/>
          </ac:spMkLst>
        </pc:spChg>
        <pc:spChg chg="add del mod ord modVis">
          <ac:chgData name="ĐÀO TRANG" userId="361a03a9eef70802" providerId="LiveId" clId="{67B38E1A-7AE8-4165-B04B-7C3DC36CBB7C}" dt="2025-03-27T01:06:36.438" v="98300"/>
          <ac:spMkLst>
            <pc:docMk/>
            <pc:sldMasterMk cId="3512968662" sldId="2147483876"/>
            <ac:spMk id="134" creationId="{600159EA-133D-A377-7947-924B98F16658}"/>
          </ac:spMkLst>
        </pc:spChg>
        <pc:spChg chg="add del mod ord modVis">
          <ac:chgData name="ĐÀO TRANG" userId="361a03a9eef70802" providerId="LiveId" clId="{67B38E1A-7AE8-4165-B04B-7C3DC36CBB7C}" dt="2025-03-27T01:06:51.346" v="98610"/>
          <ac:spMkLst>
            <pc:docMk/>
            <pc:sldMasterMk cId="3512968662" sldId="2147483876"/>
            <ac:spMk id="135" creationId="{FF686398-F783-6EE4-E1C9-F10291A3968D}"/>
          </ac:spMkLst>
        </pc:spChg>
        <pc:spChg chg="add del mod ord modVis">
          <ac:chgData name="ĐÀO TRANG" userId="361a03a9eef70802" providerId="LiveId" clId="{67B38E1A-7AE8-4165-B04B-7C3DC36CBB7C}" dt="2025-03-27T01:07:05.488" v="98970"/>
          <ac:spMkLst>
            <pc:docMk/>
            <pc:sldMasterMk cId="3512968662" sldId="2147483876"/>
            <ac:spMk id="136" creationId="{5A5E927B-DD53-63A7-06B2-33B2F8192989}"/>
          </ac:spMkLst>
        </pc:spChg>
        <pc:spChg chg="add del mod ord modVis">
          <ac:chgData name="ĐÀO TRANG" userId="361a03a9eef70802" providerId="LiveId" clId="{67B38E1A-7AE8-4165-B04B-7C3DC36CBB7C}" dt="2025-03-27T01:07:19.564" v="99289"/>
          <ac:spMkLst>
            <pc:docMk/>
            <pc:sldMasterMk cId="3512968662" sldId="2147483876"/>
            <ac:spMk id="137" creationId="{0A3F84E6-70BA-DBA3-B61F-2397770AB3B3}"/>
          </ac:spMkLst>
        </pc:spChg>
        <pc:spChg chg="add del mod ord modVis">
          <ac:chgData name="ĐÀO TRANG" userId="361a03a9eef70802" providerId="LiveId" clId="{67B38E1A-7AE8-4165-B04B-7C3DC36CBB7C}" dt="2025-03-27T01:07:31.927" v="99600"/>
          <ac:spMkLst>
            <pc:docMk/>
            <pc:sldMasterMk cId="3512968662" sldId="2147483876"/>
            <ac:spMk id="138" creationId="{F5EFD7B7-6AAF-9916-23A7-F941DC41BD19}"/>
          </ac:spMkLst>
        </pc:spChg>
        <pc:spChg chg="add del mod ord modVis">
          <ac:chgData name="ĐÀO TRANG" userId="361a03a9eef70802" providerId="LiveId" clId="{67B38E1A-7AE8-4165-B04B-7C3DC36CBB7C}" dt="2025-03-27T01:07:45.879" v="99912"/>
          <ac:spMkLst>
            <pc:docMk/>
            <pc:sldMasterMk cId="3512968662" sldId="2147483876"/>
            <ac:spMk id="139" creationId="{6717362C-8224-503E-FD30-1875B598FC54}"/>
          </ac:spMkLst>
        </pc:spChg>
        <pc:spChg chg="add del mod ord modVis">
          <ac:chgData name="ĐÀO TRANG" userId="361a03a9eef70802" providerId="LiveId" clId="{67B38E1A-7AE8-4165-B04B-7C3DC36CBB7C}" dt="2025-03-27T01:07:59.876" v="100226"/>
          <ac:spMkLst>
            <pc:docMk/>
            <pc:sldMasterMk cId="3512968662" sldId="2147483876"/>
            <ac:spMk id="140" creationId="{66927572-4545-C0FB-40FA-ADAE759FE68D}"/>
          </ac:spMkLst>
        </pc:spChg>
        <pc:spChg chg="add del mod ord modVis">
          <ac:chgData name="ĐÀO TRANG" userId="361a03a9eef70802" providerId="LiveId" clId="{67B38E1A-7AE8-4165-B04B-7C3DC36CBB7C}" dt="2025-03-27T01:08:13.821" v="100537"/>
          <ac:spMkLst>
            <pc:docMk/>
            <pc:sldMasterMk cId="3512968662" sldId="2147483876"/>
            <ac:spMk id="141" creationId="{D88AF9D4-C671-5F31-4163-DF940248BE6C}"/>
          </ac:spMkLst>
        </pc:spChg>
        <pc:spChg chg="add del mod ord modVis">
          <ac:chgData name="ĐÀO TRANG" userId="361a03a9eef70802" providerId="LiveId" clId="{67B38E1A-7AE8-4165-B04B-7C3DC36CBB7C}" dt="2025-03-27T01:08:27.716" v="100849"/>
          <ac:spMkLst>
            <pc:docMk/>
            <pc:sldMasterMk cId="3512968662" sldId="2147483876"/>
            <ac:spMk id="142" creationId="{62E730A6-92F2-9D0E-CE2D-1CE81C5970F2}"/>
          </ac:spMkLst>
        </pc:spChg>
        <pc:spChg chg="add del mod ord modVis">
          <ac:chgData name="ĐÀO TRANG" userId="361a03a9eef70802" providerId="LiveId" clId="{67B38E1A-7AE8-4165-B04B-7C3DC36CBB7C}" dt="2025-03-27T01:08:38.718" v="101160"/>
          <ac:spMkLst>
            <pc:docMk/>
            <pc:sldMasterMk cId="3512968662" sldId="2147483876"/>
            <ac:spMk id="143" creationId="{99140BFD-B46E-A41A-EF78-0FE966490F74}"/>
          </ac:spMkLst>
        </pc:spChg>
        <pc:spChg chg="add del mod ord modVis">
          <ac:chgData name="ĐÀO TRANG" userId="361a03a9eef70802" providerId="LiveId" clId="{67B38E1A-7AE8-4165-B04B-7C3DC36CBB7C}" dt="2025-03-27T01:08:52.740" v="101471"/>
          <ac:spMkLst>
            <pc:docMk/>
            <pc:sldMasterMk cId="3512968662" sldId="2147483876"/>
            <ac:spMk id="144" creationId="{86E193D3-4624-4935-32D6-D4585094A3D7}"/>
          </ac:spMkLst>
        </pc:spChg>
        <pc:spChg chg="add del mod ord modVis">
          <ac:chgData name="ĐÀO TRANG" userId="361a03a9eef70802" providerId="LiveId" clId="{67B38E1A-7AE8-4165-B04B-7C3DC36CBB7C}" dt="2025-03-27T01:09:06.911" v="101782"/>
          <ac:spMkLst>
            <pc:docMk/>
            <pc:sldMasterMk cId="3512968662" sldId="2147483876"/>
            <ac:spMk id="145" creationId="{4C4FBDF7-C2C8-5493-25A2-59EBA185A634}"/>
          </ac:spMkLst>
        </pc:spChg>
        <pc:spChg chg="add del mod ord modVis">
          <ac:chgData name="ĐÀO TRANG" userId="361a03a9eef70802" providerId="LiveId" clId="{67B38E1A-7AE8-4165-B04B-7C3DC36CBB7C}" dt="2025-03-27T01:09:47.616" v="102095"/>
          <ac:spMkLst>
            <pc:docMk/>
            <pc:sldMasterMk cId="3512968662" sldId="2147483876"/>
            <ac:spMk id="146" creationId="{A1BD6369-EF8D-45AD-7D7D-4C5B4FB4B169}"/>
          </ac:spMkLst>
        </pc:spChg>
        <pc:spChg chg="add del mod ord modVis">
          <ac:chgData name="ĐÀO TRANG" userId="361a03a9eef70802" providerId="LiveId" clId="{67B38E1A-7AE8-4165-B04B-7C3DC36CBB7C}" dt="2025-03-27T01:10:01.575" v="102430"/>
          <ac:spMkLst>
            <pc:docMk/>
            <pc:sldMasterMk cId="3512968662" sldId="2147483876"/>
            <ac:spMk id="147" creationId="{98447534-EBB4-6E96-46CE-94662AA1DAC7}"/>
          </ac:spMkLst>
        </pc:spChg>
        <pc:spChg chg="add del mod ord modVis">
          <ac:chgData name="ĐÀO TRANG" userId="361a03a9eef70802" providerId="LiveId" clId="{67B38E1A-7AE8-4165-B04B-7C3DC36CBB7C}" dt="2025-03-27T01:10:15.613" v="102745"/>
          <ac:spMkLst>
            <pc:docMk/>
            <pc:sldMasterMk cId="3512968662" sldId="2147483876"/>
            <ac:spMk id="148" creationId="{A92F4B3D-9D18-0395-ED35-602A26280103}"/>
          </ac:spMkLst>
        </pc:spChg>
        <pc:spChg chg="add del mod ord modVis">
          <ac:chgData name="ĐÀO TRANG" userId="361a03a9eef70802" providerId="LiveId" clId="{67B38E1A-7AE8-4165-B04B-7C3DC36CBB7C}" dt="2025-03-27T01:10:29.764" v="103077"/>
          <ac:spMkLst>
            <pc:docMk/>
            <pc:sldMasterMk cId="3512968662" sldId="2147483876"/>
            <ac:spMk id="149" creationId="{A85C7210-604F-ADD6-A3AE-900BBB4F5688}"/>
          </ac:spMkLst>
        </pc:spChg>
        <pc:spChg chg="add del mod ord modVis">
          <ac:chgData name="ĐÀO TRANG" userId="361a03a9eef70802" providerId="LiveId" clId="{67B38E1A-7AE8-4165-B04B-7C3DC36CBB7C}" dt="2025-03-27T01:11:12.166" v="103389"/>
          <ac:spMkLst>
            <pc:docMk/>
            <pc:sldMasterMk cId="3512968662" sldId="2147483876"/>
            <ac:spMk id="150" creationId="{342DAF7B-8308-1C83-A3F7-1667AF3A795F}"/>
          </ac:spMkLst>
        </pc:spChg>
        <pc:spChg chg="add del mod ord modVis">
          <ac:chgData name="ĐÀO TRANG" userId="361a03a9eef70802" providerId="LiveId" clId="{67B38E1A-7AE8-4165-B04B-7C3DC36CBB7C}" dt="2025-03-27T01:12:58.294" v="103706"/>
          <ac:spMkLst>
            <pc:docMk/>
            <pc:sldMasterMk cId="3512968662" sldId="2147483876"/>
            <ac:spMk id="151" creationId="{297EC606-4C8B-DC8E-8258-B05089DAE235}"/>
          </ac:spMkLst>
        </pc:spChg>
        <pc:spChg chg="add del mod ord modVis">
          <ac:chgData name="ĐÀO TRANG" userId="361a03a9eef70802" providerId="LiveId" clId="{67B38E1A-7AE8-4165-B04B-7C3DC36CBB7C}" dt="2025-03-27T01:13:14.020" v="104021"/>
          <ac:spMkLst>
            <pc:docMk/>
            <pc:sldMasterMk cId="3512968662" sldId="2147483876"/>
            <ac:spMk id="152" creationId="{6E5BAA2D-94E6-2F22-50E8-ABB07EA4E610}"/>
          </ac:spMkLst>
        </pc:spChg>
        <pc:spChg chg="add del mod ord modVis">
          <ac:chgData name="ĐÀO TRANG" userId="361a03a9eef70802" providerId="LiveId" clId="{67B38E1A-7AE8-4165-B04B-7C3DC36CBB7C}" dt="2025-03-27T01:14:32.424" v="104348"/>
          <ac:spMkLst>
            <pc:docMk/>
            <pc:sldMasterMk cId="3512968662" sldId="2147483876"/>
            <ac:spMk id="153" creationId="{D4DF213B-C23E-9936-3B55-EC255569BCCF}"/>
          </ac:spMkLst>
        </pc:spChg>
        <pc:spChg chg="add del mod ord modVis">
          <ac:chgData name="ĐÀO TRANG" userId="361a03a9eef70802" providerId="LiveId" clId="{67B38E1A-7AE8-4165-B04B-7C3DC36CBB7C}" dt="2025-03-27T01:14:48.686" v="104660"/>
          <ac:spMkLst>
            <pc:docMk/>
            <pc:sldMasterMk cId="3512968662" sldId="2147483876"/>
            <ac:spMk id="154" creationId="{D99944C0-22B7-93ED-6918-15DA9509A8B9}"/>
          </ac:spMkLst>
        </pc:spChg>
        <pc:spChg chg="add del mod ord modVis">
          <ac:chgData name="ĐÀO TRANG" userId="361a03a9eef70802" providerId="LiveId" clId="{67B38E1A-7AE8-4165-B04B-7C3DC36CBB7C}" dt="2025-03-27T01:15:02.627" v="104971"/>
          <ac:spMkLst>
            <pc:docMk/>
            <pc:sldMasterMk cId="3512968662" sldId="2147483876"/>
            <ac:spMk id="155" creationId="{E1F03DC3-AD68-3FC3-785E-6A189D168C23}"/>
          </ac:spMkLst>
        </pc:spChg>
        <pc:spChg chg="add del mod ord modVis">
          <ac:chgData name="ĐÀO TRANG" userId="361a03a9eef70802" providerId="LiveId" clId="{67B38E1A-7AE8-4165-B04B-7C3DC36CBB7C}" dt="2025-03-27T01:15:36.277" v="105285"/>
          <ac:spMkLst>
            <pc:docMk/>
            <pc:sldMasterMk cId="3512968662" sldId="2147483876"/>
            <ac:spMk id="156" creationId="{238DB923-19F8-00F7-95AA-5149920EE3AA}"/>
          </ac:spMkLst>
        </pc:spChg>
        <pc:spChg chg="add del mod ord modVis">
          <ac:chgData name="ĐÀO TRANG" userId="361a03a9eef70802" providerId="LiveId" clId="{67B38E1A-7AE8-4165-B04B-7C3DC36CBB7C}" dt="2025-03-27T01:18:31.240" v="105596"/>
          <ac:spMkLst>
            <pc:docMk/>
            <pc:sldMasterMk cId="3512968662" sldId="2147483876"/>
            <ac:spMk id="157" creationId="{3EFC35B5-7A0E-5832-C994-37C3369E2E05}"/>
          </ac:spMkLst>
        </pc:spChg>
        <pc:spChg chg="add del mod ord modVis">
          <ac:chgData name="ĐÀO TRANG" userId="361a03a9eef70802" providerId="LiveId" clId="{67B38E1A-7AE8-4165-B04B-7C3DC36CBB7C}" dt="2025-03-27T01:20:06.177" v="105907"/>
          <ac:spMkLst>
            <pc:docMk/>
            <pc:sldMasterMk cId="3512968662" sldId="2147483876"/>
            <ac:spMk id="158" creationId="{308B3A8D-F406-8AF3-0A9C-2D9F18D7AF7F}"/>
          </ac:spMkLst>
        </pc:spChg>
        <pc:spChg chg="add del mod ord modVis">
          <ac:chgData name="ĐÀO TRANG" userId="361a03a9eef70802" providerId="LiveId" clId="{67B38E1A-7AE8-4165-B04B-7C3DC36CBB7C}" dt="2025-03-27T01:21:01.296" v="106219"/>
          <ac:spMkLst>
            <pc:docMk/>
            <pc:sldMasterMk cId="3512968662" sldId="2147483876"/>
            <ac:spMk id="159" creationId="{0CE84B09-2DB5-87AE-5A39-57BFC2DB5DE2}"/>
          </ac:spMkLst>
        </pc:spChg>
        <pc:spChg chg="add del mod ord modVis">
          <ac:chgData name="ĐÀO TRANG" userId="361a03a9eef70802" providerId="LiveId" clId="{67B38E1A-7AE8-4165-B04B-7C3DC36CBB7C}" dt="2025-03-27T01:21:53.741" v="106549"/>
          <ac:spMkLst>
            <pc:docMk/>
            <pc:sldMasterMk cId="3512968662" sldId="2147483876"/>
            <ac:spMk id="160" creationId="{3DC79FC8-9879-6D8D-4540-E67CA758F123}"/>
          </ac:spMkLst>
        </pc:spChg>
        <pc:spChg chg="add del mod ord modVis">
          <ac:chgData name="ĐÀO TRANG" userId="361a03a9eef70802" providerId="LiveId" clId="{67B38E1A-7AE8-4165-B04B-7C3DC36CBB7C}" dt="2025-03-27T01:22:09.722" v="106860"/>
          <ac:spMkLst>
            <pc:docMk/>
            <pc:sldMasterMk cId="3512968662" sldId="2147483876"/>
            <ac:spMk id="161" creationId="{CAC9893D-19CB-6DE8-8D21-159AA0FDA650}"/>
          </ac:spMkLst>
        </pc:spChg>
        <pc:spChg chg="add del mod ord modVis">
          <ac:chgData name="ĐÀO TRANG" userId="361a03a9eef70802" providerId="LiveId" clId="{67B38E1A-7AE8-4165-B04B-7C3DC36CBB7C}" dt="2025-03-27T01:26:39.350" v="107175"/>
          <ac:spMkLst>
            <pc:docMk/>
            <pc:sldMasterMk cId="3512968662" sldId="2147483876"/>
            <ac:spMk id="162" creationId="{B4AA1F23-4817-55D0-EEAF-F716286933E3}"/>
          </ac:spMkLst>
        </pc:spChg>
        <pc:spChg chg="add del mod ord modVis">
          <ac:chgData name="ĐÀO TRANG" userId="361a03a9eef70802" providerId="LiveId" clId="{67B38E1A-7AE8-4165-B04B-7C3DC36CBB7C}" dt="2025-03-27T01:26:55.638" v="107489"/>
          <ac:spMkLst>
            <pc:docMk/>
            <pc:sldMasterMk cId="3512968662" sldId="2147483876"/>
            <ac:spMk id="163" creationId="{E91D4C01-5286-57A1-EECC-478380BABE4E}"/>
          </ac:spMkLst>
        </pc:spChg>
        <pc:spChg chg="add del mod ord modVis">
          <ac:chgData name="ĐÀO TRANG" userId="361a03a9eef70802" providerId="LiveId" clId="{67B38E1A-7AE8-4165-B04B-7C3DC36CBB7C}" dt="2025-03-27T05:02:40.005" v="107812"/>
          <ac:spMkLst>
            <pc:docMk/>
            <pc:sldMasterMk cId="3512968662" sldId="2147483876"/>
            <ac:spMk id="164" creationId="{192F68D2-6CC0-5395-0E01-E01566F8653C}"/>
          </ac:spMkLst>
        </pc:spChg>
      </pc:sldMasterChg>
      <pc:sldMasterChg chg="addSp delSp modSp del mod sldLayoutOrd">
        <pc:chgData name="ĐÀO TRANG" userId="361a03a9eef70802" providerId="LiveId" clId="{67B38E1A-7AE8-4165-B04B-7C3DC36CBB7C}" dt="2025-03-27T05:02:40.427" v="108029"/>
        <pc:sldMasterMkLst>
          <pc:docMk/>
          <pc:sldMasterMk cId="2145174542" sldId="2147483888"/>
        </pc:sldMasterMkLst>
        <pc:spChg chg="mod modVis">
          <ac:chgData name="ĐÀO TRANG" userId="361a03a9eef70802" providerId="LiveId" clId="{67B38E1A-7AE8-4165-B04B-7C3DC36CBB7C}" dt="2025-03-27T05:02:40.005" v="107826"/>
          <ac:spMkLst>
            <pc:docMk/>
            <pc:sldMasterMk cId="2145174542" sldId="2147483888"/>
            <ac:spMk id="3" creationId="{00000000-0000-0000-0000-000000000000}"/>
          </ac:spMkLst>
        </pc:spChg>
        <pc:spChg chg="mod modVis">
          <ac:chgData name="ĐÀO TRANG" userId="361a03a9eef70802" providerId="LiveId" clId="{67B38E1A-7AE8-4165-B04B-7C3DC36CBB7C}" dt="2025-03-27T05:02:40.021" v="107828"/>
          <ac:spMkLst>
            <pc:docMk/>
            <pc:sldMasterMk cId="2145174542" sldId="2147483888"/>
            <ac:spMk id="4" creationId="{00000000-0000-0000-0000-000000000000}"/>
          </ac:spMkLst>
        </pc:spChg>
        <pc:spChg chg="mod modVis">
          <ac:chgData name="ĐÀO TRANG" userId="361a03a9eef70802" providerId="LiveId" clId="{67B38E1A-7AE8-4165-B04B-7C3DC36CBB7C}" dt="2025-03-27T05:02:40.021" v="107830"/>
          <ac:spMkLst>
            <pc:docMk/>
            <pc:sldMasterMk cId="2145174542" sldId="2147483888"/>
            <ac:spMk id="5" creationId="{00000000-0000-0000-0000-000000000000}"/>
          </ac:spMkLst>
        </pc:spChg>
        <pc:spChg chg="mod modVis">
          <ac:chgData name="ĐÀO TRANG" userId="361a03a9eef70802" providerId="LiveId" clId="{67B38E1A-7AE8-4165-B04B-7C3DC36CBB7C}" dt="2025-03-27T05:02:40.021" v="107832"/>
          <ac:spMkLst>
            <pc:docMk/>
            <pc:sldMasterMk cId="2145174542" sldId="2147483888"/>
            <ac:spMk id="6" creationId="{00000000-0000-0000-0000-000000000000}"/>
          </ac:spMkLst>
        </pc:spChg>
        <pc:spChg chg="add del mod ord modVis">
          <ac:chgData name="ĐÀO TRANG" userId="361a03a9eef70802" providerId="LiveId" clId="{67B38E1A-7AE8-4165-B04B-7C3DC36CBB7C}" dt="2025-03-26T23:58:59.167" v="61566" actId="478"/>
          <ac:spMkLst>
            <pc:docMk/>
            <pc:sldMasterMk cId="2145174542" sldId="2147483888"/>
            <ac:spMk id="7" creationId="{CC0E0CC5-8240-74E6-F0B4-27BE9C9DD601}"/>
          </ac:spMkLst>
        </pc:spChg>
        <pc:spChg chg="add mod ord">
          <ac:chgData name="ĐÀO TRANG" userId="361a03a9eef70802" providerId="LiveId" clId="{67B38E1A-7AE8-4165-B04B-7C3DC36CBB7C}" dt="2025-03-27T05:02:40.130" v="108009"/>
          <ac:spMkLst>
            <pc:docMk/>
            <pc:sldMasterMk cId="2145174542" sldId="2147483888"/>
            <ac:spMk id="7" creationId="{EDA38B7E-D741-1A4F-4374-10A66AECBC4E}"/>
          </ac:spMkLst>
        </pc:spChg>
        <pc:spChg chg="del mod ord modVis">
          <ac:chgData name="ĐÀO TRANG" userId="361a03a9eef70802" providerId="LiveId" clId="{67B38E1A-7AE8-4165-B04B-7C3DC36CBB7C}" dt="2025-03-26T23:59:09.754" v="61779"/>
          <ac:spMkLst>
            <pc:docMk/>
            <pc:sldMasterMk cId="2145174542" sldId="2147483888"/>
            <ac:spMk id="8" creationId="{73D8166B-C9AE-E877-E5A3-6F1FD6A9654F}"/>
          </ac:spMkLst>
        </pc:spChg>
        <pc:spChg chg="add del mod ord modVis">
          <ac:chgData name="ĐÀO TRANG" userId="361a03a9eef70802" providerId="LiveId" clId="{67B38E1A-7AE8-4165-B04B-7C3DC36CBB7C}" dt="2025-03-27T00:00:38.385" v="62093"/>
          <ac:spMkLst>
            <pc:docMk/>
            <pc:sldMasterMk cId="2145174542" sldId="2147483888"/>
            <ac:spMk id="9" creationId="{20B6F354-DED7-4588-5C5C-5487B4AC4A9F}"/>
          </ac:spMkLst>
        </pc:spChg>
        <pc:spChg chg="add del mod ord modVis">
          <ac:chgData name="ĐÀO TRANG" userId="361a03a9eef70802" providerId="LiveId" clId="{67B38E1A-7AE8-4165-B04B-7C3DC36CBB7C}" dt="2025-03-27T00:00:53.066" v="62419"/>
          <ac:spMkLst>
            <pc:docMk/>
            <pc:sldMasterMk cId="2145174542" sldId="2147483888"/>
            <ac:spMk id="10" creationId="{68D99A1F-969F-174B-2CCE-8E72B0886AD8}"/>
          </ac:spMkLst>
        </pc:spChg>
        <pc:spChg chg="add del mod ord modVis">
          <ac:chgData name="ĐÀO TRANG" userId="361a03a9eef70802" providerId="LiveId" clId="{67B38E1A-7AE8-4165-B04B-7C3DC36CBB7C}" dt="2025-03-27T00:01:07.514" v="62751"/>
          <ac:spMkLst>
            <pc:docMk/>
            <pc:sldMasterMk cId="2145174542" sldId="2147483888"/>
            <ac:spMk id="11" creationId="{B60758CD-769C-C248-5405-248CD62EFEEA}"/>
          </ac:spMkLst>
        </pc:spChg>
        <pc:spChg chg="add del mod ord modVis">
          <ac:chgData name="ĐÀO TRANG" userId="361a03a9eef70802" providerId="LiveId" clId="{67B38E1A-7AE8-4165-B04B-7C3DC36CBB7C}" dt="2025-03-27T00:01:22.084" v="63126"/>
          <ac:spMkLst>
            <pc:docMk/>
            <pc:sldMasterMk cId="2145174542" sldId="2147483888"/>
            <ac:spMk id="12" creationId="{13CDEF7D-1604-EBB6-7037-0817FE388599}"/>
          </ac:spMkLst>
        </pc:spChg>
        <pc:spChg chg="add del mod ord modVis">
          <ac:chgData name="ĐÀO TRANG" userId="361a03a9eef70802" providerId="LiveId" clId="{67B38E1A-7AE8-4165-B04B-7C3DC36CBB7C}" dt="2025-03-27T00:01:36.592" v="63476"/>
          <ac:spMkLst>
            <pc:docMk/>
            <pc:sldMasterMk cId="2145174542" sldId="2147483888"/>
            <ac:spMk id="13" creationId="{63B57CD9-54C6-C69C-5953-5AB3BD9974A3}"/>
          </ac:spMkLst>
        </pc:spChg>
        <pc:spChg chg="add del mod ord modVis">
          <ac:chgData name="ĐÀO TRANG" userId="361a03a9eef70802" providerId="LiveId" clId="{67B38E1A-7AE8-4165-B04B-7C3DC36CBB7C}" dt="2025-03-27T00:01:51.122" v="63794"/>
          <ac:spMkLst>
            <pc:docMk/>
            <pc:sldMasterMk cId="2145174542" sldId="2147483888"/>
            <ac:spMk id="14" creationId="{A29D0796-2131-9389-490A-979C6C1A6314}"/>
          </ac:spMkLst>
        </pc:spChg>
        <pc:spChg chg="add del mod ord modVis">
          <ac:chgData name="ĐÀO TRANG" userId="361a03a9eef70802" providerId="LiveId" clId="{67B38E1A-7AE8-4165-B04B-7C3DC36CBB7C}" dt="2025-03-27T00:02:06.560" v="64107"/>
          <ac:spMkLst>
            <pc:docMk/>
            <pc:sldMasterMk cId="2145174542" sldId="2147483888"/>
            <ac:spMk id="15" creationId="{491FCCF7-83EE-25DE-FF14-2632620508A1}"/>
          </ac:spMkLst>
        </pc:spChg>
        <pc:spChg chg="add del mod ord modVis">
          <ac:chgData name="ĐÀO TRANG" userId="361a03a9eef70802" providerId="LiveId" clId="{67B38E1A-7AE8-4165-B04B-7C3DC36CBB7C}" dt="2025-03-27T00:02:21.504" v="64435"/>
          <ac:spMkLst>
            <pc:docMk/>
            <pc:sldMasterMk cId="2145174542" sldId="2147483888"/>
            <ac:spMk id="16" creationId="{6446DC3A-B5E9-1D1E-70B9-1049D05C36DC}"/>
          </ac:spMkLst>
        </pc:spChg>
        <pc:spChg chg="add del mod ord modVis">
          <ac:chgData name="ĐÀO TRANG" userId="361a03a9eef70802" providerId="LiveId" clId="{67B38E1A-7AE8-4165-B04B-7C3DC36CBB7C}" dt="2025-03-27T00:04:06.996" v="64745"/>
          <ac:spMkLst>
            <pc:docMk/>
            <pc:sldMasterMk cId="2145174542" sldId="2147483888"/>
            <ac:spMk id="17" creationId="{E66C19D1-5293-97AD-F3AF-A022EDF4F19C}"/>
          </ac:spMkLst>
        </pc:spChg>
        <pc:spChg chg="add del mod ord modVis">
          <ac:chgData name="ĐÀO TRANG" userId="361a03a9eef70802" providerId="LiveId" clId="{67B38E1A-7AE8-4165-B04B-7C3DC36CBB7C}" dt="2025-03-27T00:04:21.751" v="65056"/>
          <ac:spMkLst>
            <pc:docMk/>
            <pc:sldMasterMk cId="2145174542" sldId="2147483888"/>
            <ac:spMk id="18" creationId="{1D43CFFA-6AB0-4830-712D-C5CF4B7E7E90}"/>
          </ac:spMkLst>
        </pc:spChg>
        <pc:spChg chg="add del mod ord modVis">
          <ac:chgData name="ĐÀO TRANG" userId="361a03a9eef70802" providerId="LiveId" clId="{67B38E1A-7AE8-4165-B04B-7C3DC36CBB7C}" dt="2025-03-27T00:04:36.241" v="65369"/>
          <ac:spMkLst>
            <pc:docMk/>
            <pc:sldMasterMk cId="2145174542" sldId="2147483888"/>
            <ac:spMk id="19" creationId="{BA61AF30-0DD6-8BC1-54CD-86E0620AFD7A}"/>
          </ac:spMkLst>
        </pc:spChg>
        <pc:spChg chg="add del mod ord modVis">
          <ac:chgData name="ĐÀO TRANG" userId="361a03a9eef70802" providerId="LiveId" clId="{67B38E1A-7AE8-4165-B04B-7C3DC36CBB7C}" dt="2025-03-27T00:04:51.166" v="65680"/>
          <ac:spMkLst>
            <pc:docMk/>
            <pc:sldMasterMk cId="2145174542" sldId="2147483888"/>
            <ac:spMk id="20" creationId="{8D267050-28AD-5864-A771-0249840A37AA}"/>
          </ac:spMkLst>
        </pc:spChg>
        <pc:spChg chg="add del mod ord modVis">
          <ac:chgData name="ĐÀO TRANG" userId="361a03a9eef70802" providerId="LiveId" clId="{67B38E1A-7AE8-4165-B04B-7C3DC36CBB7C}" dt="2025-03-27T00:05:05.803" v="65991"/>
          <ac:spMkLst>
            <pc:docMk/>
            <pc:sldMasterMk cId="2145174542" sldId="2147483888"/>
            <ac:spMk id="21" creationId="{E603A722-893B-3EDB-DA38-DCB0C43504D8}"/>
          </ac:spMkLst>
        </pc:spChg>
        <pc:spChg chg="add del mod ord modVis">
          <ac:chgData name="ĐÀO TRANG" userId="361a03a9eef70802" providerId="LiveId" clId="{67B38E1A-7AE8-4165-B04B-7C3DC36CBB7C}" dt="2025-03-27T00:05:21.968" v="66301"/>
          <ac:spMkLst>
            <pc:docMk/>
            <pc:sldMasterMk cId="2145174542" sldId="2147483888"/>
            <ac:spMk id="22" creationId="{09C5F202-78A6-2CC4-8F07-0C18EF91DDF9}"/>
          </ac:spMkLst>
        </pc:spChg>
        <pc:spChg chg="add del mod ord modVis">
          <ac:chgData name="ĐÀO TRANG" userId="361a03a9eef70802" providerId="LiveId" clId="{67B38E1A-7AE8-4165-B04B-7C3DC36CBB7C}" dt="2025-03-27T00:06:03.686" v="66613"/>
          <ac:spMkLst>
            <pc:docMk/>
            <pc:sldMasterMk cId="2145174542" sldId="2147483888"/>
            <ac:spMk id="23" creationId="{FFF7BA78-61E9-F1E2-1DD1-50A82678D1E0}"/>
          </ac:spMkLst>
        </pc:spChg>
        <pc:spChg chg="add del mod ord modVis">
          <ac:chgData name="ĐÀO TRANG" userId="361a03a9eef70802" providerId="LiveId" clId="{67B38E1A-7AE8-4165-B04B-7C3DC36CBB7C}" dt="2025-03-27T00:06:18.806" v="66925"/>
          <ac:spMkLst>
            <pc:docMk/>
            <pc:sldMasterMk cId="2145174542" sldId="2147483888"/>
            <ac:spMk id="24" creationId="{F4DE889F-9AEB-2DD0-844E-49B51D44B688}"/>
          </ac:spMkLst>
        </pc:spChg>
        <pc:spChg chg="add del mod ord modVis">
          <ac:chgData name="ĐÀO TRANG" userId="361a03a9eef70802" providerId="LiveId" clId="{67B38E1A-7AE8-4165-B04B-7C3DC36CBB7C}" dt="2025-03-27T00:11:24.072" v="67240"/>
          <ac:spMkLst>
            <pc:docMk/>
            <pc:sldMasterMk cId="2145174542" sldId="2147483888"/>
            <ac:spMk id="25" creationId="{F6337FBF-DDB0-E4F7-DF03-28B30771C513}"/>
          </ac:spMkLst>
        </pc:spChg>
        <pc:spChg chg="del mod modVis">
          <ac:chgData name="ĐÀO TRANG" userId="361a03a9eef70802" providerId="LiveId" clId="{67B38E1A-7AE8-4165-B04B-7C3DC36CBB7C}" dt="2025-03-26T23:57:38.711" v="61337"/>
          <ac:spMkLst>
            <pc:docMk/>
            <pc:sldMasterMk cId="2145174542" sldId="2147483888"/>
            <ac:spMk id="26" creationId="{602BA2CE-7EA0-DF04-B28E-E8A7A8538A0E}"/>
          </ac:spMkLst>
        </pc:spChg>
        <pc:spChg chg="add del mod ord modVis">
          <ac:chgData name="ĐÀO TRANG" userId="361a03a9eef70802" providerId="LiveId" clId="{67B38E1A-7AE8-4165-B04B-7C3DC36CBB7C}" dt="2025-03-27T00:11:40.231" v="67551"/>
          <ac:spMkLst>
            <pc:docMk/>
            <pc:sldMasterMk cId="2145174542" sldId="2147483888"/>
            <ac:spMk id="27" creationId="{7B8C3D6D-D900-39C4-3CCC-82F401AD139C}"/>
          </ac:spMkLst>
        </pc:spChg>
        <pc:spChg chg="add del mod ord modVis">
          <ac:chgData name="ĐÀO TRANG" userId="361a03a9eef70802" providerId="LiveId" clId="{67B38E1A-7AE8-4165-B04B-7C3DC36CBB7C}" dt="2025-03-27T00:11:55.138" v="67862"/>
          <ac:spMkLst>
            <pc:docMk/>
            <pc:sldMasterMk cId="2145174542" sldId="2147483888"/>
            <ac:spMk id="28" creationId="{57789043-48AD-6A35-D551-F059387CDD04}"/>
          </ac:spMkLst>
        </pc:spChg>
        <pc:spChg chg="add del mod ord modVis">
          <ac:chgData name="ĐÀO TRANG" userId="361a03a9eef70802" providerId="LiveId" clId="{67B38E1A-7AE8-4165-B04B-7C3DC36CBB7C}" dt="2025-03-27T00:12:09.433" v="68174"/>
          <ac:spMkLst>
            <pc:docMk/>
            <pc:sldMasterMk cId="2145174542" sldId="2147483888"/>
            <ac:spMk id="29" creationId="{02D4CD43-F532-F1A2-6740-45152AE822CA}"/>
          </ac:spMkLst>
        </pc:spChg>
        <pc:spChg chg="add del mod ord modVis">
          <ac:chgData name="ĐÀO TRANG" userId="361a03a9eef70802" providerId="LiveId" clId="{67B38E1A-7AE8-4165-B04B-7C3DC36CBB7C}" dt="2025-03-27T00:13:06.220" v="68485"/>
          <ac:spMkLst>
            <pc:docMk/>
            <pc:sldMasterMk cId="2145174542" sldId="2147483888"/>
            <ac:spMk id="30" creationId="{4541218B-5FE1-7211-967F-7F2A4CE8D0F4}"/>
          </ac:spMkLst>
        </pc:spChg>
        <pc:spChg chg="add del mod ord modVis">
          <ac:chgData name="ĐÀO TRANG" userId="361a03a9eef70802" providerId="LiveId" clId="{67B38E1A-7AE8-4165-B04B-7C3DC36CBB7C}" dt="2025-03-27T00:13:20.356" v="68796"/>
          <ac:spMkLst>
            <pc:docMk/>
            <pc:sldMasterMk cId="2145174542" sldId="2147483888"/>
            <ac:spMk id="31" creationId="{688119A4-868A-B3A8-52A5-6FA3C7AB7CF0}"/>
          </ac:spMkLst>
        </pc:spChg>
        <pc:spChg chg="add del mod ord modVis">
          <ac:chgData name="ĐÀO TRANG" userId="361a03a9eef70802" providerId="LiveId" clId="{67B38E1A-7AE8-4165-B04B-7C3DC36CBB7C}" dt="2025-03-27T00:13:54.199" v="69107"/>
          <ac:spMkLst>
            <pc:docMk/>
            <pc:sldMasterMk cId="2145174542" sldId="2147483888"/>
            <ac:spMk id="32" creationId="{205891CB-E481-A9B4-E418-3BAC5FC2AAF9}"/>
          </ac:spMkLst>
        </pc:spChg>
        <pc:spChg chg="add del mod ord modVis">
          <ac:chgData name="ĐÀO TRANG" userId="361a03a9eef70802" providerId="LiveId" clId="{67B38E1A-7AE8-4165-B04B-7C3DC36CBB7C}" dt="2025-03-27T00:15:06.738" v="69418"/>
          <ac:spMkLst>
            <pc:docMk/>
            <pc:sldMasterMk cId="2145174542" sldId="2147483888"/>
            <ac:spMk id="33" creationId="{2DC6C5E3-6141-3FBD-5F57-6D5679F7A68B}"/>
          </ac:spMkLst>
        </pc:spChg>
        <pc:spChg chg="add del mod ord modVis">
          <ac:chgData name="ĐÀO TRANG" userId="361a03a9eef70802" providerId="LiveId" clId="{67B38E1A-7AE8-4165-B04B-7C3DC36CBB7C}" dt="2025-03-27T00:15:23.262" v="69730"/>
          <ac:spMkLst>
            <pc:docMk/>
            <pc:sldMasterMk cId="2145174542" sldId="2147483888"/>
            <ac:spMk id="34" creationId="{DE0A601C-45D7-5416-C00F-0A36F16BF364}"/>
          </ac:spMkLst>
        </pc:spChg>
        <pc:spChg chg="add del mod ord modVis">
          <ac:chgData name="ĐÀO TRANG" userId="361a03a9eef70802" providerId="LiveId" clId="{67B38E1A-7AE8-4165-B04B-7C3DC36CBB7C}" dt="2025-03-27T00:15:37.464" v="70041"/>
          <ac:spMkLst>
            <pc:docMk/>
            <pc:sldMasterMk cId="2145174542" sldId="2147483888"/>
            <ac:spMk id="35" creationId="{EACD6A7D-0B1F-6C1A-97F7-BB9F6FEB6DDF}"/>
          </ac:spMkLst>
        </pc:spChg>
        <pc:spChg chg="add del mod ord modVis">
          <ac:chgData name="ĐÀO TRANG" userId="361a03a9eef70802" providerId="LiveId" clId="{67B38E1A-7AE8-4165-B04B-7C3DC36CBB7C}" dt="2025-03-27T00:16:29.821" v="70352"/>
          <ac:spMkLst>
            <pc:docMk/>
            <pc:sldMasterMk cId="2145174542" sldId="2147483888"/>
            <ac:spMk id="36" creationId="{61275928-C9A7-4C18-27A8-91CFED39812B}"/>
          </ac:spMkLst>
        </pc:spChg>
        <pc:spChg chg="add del mod ord modVis">
          <ac:chgData name="ĐÀO TRANG" userId="361a03a9eef70802" providerId="LiveId" clId="{67B38E1A-7AE8-4165-B04B-7C3DC36CBB7C}" dt="2025-03-27T00:19:03.916" v="70700"/>
          <ac:spMkLst>
            <pc:docMk/>
            <pc:sldMasterMk cId="2145174542" sldId="2147483888"/>
            <ac:spMk id="37" creationId="{39E6ECA7-2581-5AAF-6B4C-8C956F482F11}"/>
          </ac:spMkLst>
        </pc:spChg>
        <pc:spChg chg="add del mod ord modVis">
          <ac:chgData name="ĐÀO TRANG" userId="361a03a9eef70802" providerId="LiveId" clId="{67B38E1A-7AE8-4165-B04B-7C3DC36CBB7C}" dt="2025-03-27T00:19:18.172" v="71036"/>
          <ac:spMkLst>
            <pc:docMk/>
            <pc:sldMasterMk cId="2145174542" sldId="2147483888"/>
            <ac:spMk id="38" creationId="{356076AF-6A18-D873-4D70-1553EEAC229C}"/>
          </ac:spMkLst>
        </pc:spChg>
        <pc:spChg chg="add del mod ord modVis">
          <ac:chgData name="ĐÀO TRANG" userId="361a03a9eef70802" providerId="LiveId" clId="{67B38E1A-7AE8-4165-B04B-7C3DC36CBB7C}" dt="2025-03-27T00:19:32.697" v="71349"/>
          <ac:spMkLst>
            <pc:docMk/>
            <pc:sldMasterMk cId="2145174542" sldId="2147483888"/>
            <ac:spMk id="39" creationId="{1A6DCE01-FE1D-91CD-FBA3-DB5B13D28013}"/>
          </ac:spMkLst>
        </pc:spChg>
        <pc:spChg chg="add del mod ord modVis">
          <ac:chgData name="ĐÀO TRANG" userId="361a03a9eef70802" providerId="LiveId" clId="{67B38E1A-7AE8-4165-B04B-7C3DC36CBB7C}" dt="2025-03-27T00:19:49.007" v="71660"/>
          <ac:spMkLst>
            <pc:docMk/>
            <pc:sldMasterMk cId="2145174542" sldId="2147483888"/>
            <ac:spMk id="40" creationId="{B9FD661D-15F0-1E49-6637-EFEAB336BD25}"/>
          </ac:spMkLst>
        </pc:spChg>
        <pc:spChg chg="add del mod ord modVis">
          <ac:chgData name="ĐÀO TRANG" userId="361a03a9eef70802" providerId="LiveId" clId="{67B38E1A-7AE8-4165-B04B-7C3DC36CBB7C}" dt="2025-03-27T00:20:55.763" v="71972"/>
          <ac:spMkLst>
            <pc:docMk/>
            <pc:sldMasterMk cId="2145174542" sldId="2147483888"/>
            <ac:spMk id="41" creationId="{C0BCA502-FB23-7AA8-C3D7-05360D4EA385}"/>
          </ac:spMkLst>
        </pc:spChg>
        <pc:spChg chg="add del mod ord modVis">
          <ac:chgData name="ĐÀO TRANG" userId="361a03a9eef70802" providerId="LiveId" clId="{67B38E1A-7AE8-4165-B04B-7C3DC36CBB7C}" dt="2025-03-27T00:21:10.113" v="72297"/>
          <ac:spMkLst>
            <pc:docMk/>
            <pc:sldMasterMk cId="2145174542" sldId="2147483888"/>
            <ac:spMk id="42" creationId="{B5DF12EE-36AF-42DC-68A8-BB959E23F7FB}"/>
          </ac:spMkLst>
        </pc:spChg>
        <pc:spChg chg="add del mod ord modVis">
          <ac:chgData name="ĐÀO TRANG" userId="361a03a9eef70802" providerId="LiveId" clId="{67B38E1A-7AE8-4165-B04B-7C3DC36CBB7C}" dt="2025-03-27T00:21:24.515" v="72677"/>
          <ac:spMkLst>
            <pc:docMk/>
            <pc:sldMasterMk cId="2145174542" sldId="2147483888"/>
            <ac:spMk id="43" creationId="{BAF082BF-5E86-C569-6BE7-2A11675D4EA4}"/>
          </ac:spMkLst>
        </pc:spChg>
        <pc:spChg chg="add del mod ord modVis">
          <ac:chgData name="ĐÀO TRANG" userId="361a03a9eef70802" providerId="LiveId" clId="{67B38E1A-7AE8-4165-B04B-7C3DC36CBB7C}" dt="2025-03-27T00:21:38.528" v="73039"/>
          <ac:spMkLst>
            <pc:docMk/>
            <pc:sldMasterMk cId="2145174542" sldId="2147483888"/>
            <ac:spMk id="44" creationId="{1FF0E8DA-517F-EB0A-0D1F-8B757B40BB87}"/>
          </ac:spMkLst>
        </pc:spChg>
        <pc:spChg chg="add del mod ord modVis">
          <ac:chgData name="ĐÀO TRANG" userId="361a03a9eef70802" providerId="LiveId" clId="{67B38E1A-7AE8-4165-B04B-7C3DC36CBB7C}" dt="2025-03-27T00:21:52.904" v="73362"/>
          <ac:spMkLst>
            <pc:docMk/>
            <pc:sldMasterMk cId="2145174542" sldId="2147483888"/>
            <ac:spMk id="45" creationId="{7090D930-CD7B-4D58-FEF9-8D8326C151A1}"/>
          </ac:spMkLst>
        </pc:spChg>
        <pc:spChg chg="add del mod ord modVis">
          <ac:chgData name="ĐÀO TRANG" userId="361a03a9eef70802" providerId="LiveId" clId="{67B38E1A-7AE8-4165-B04B-7C3DC36CBB7C}" dt="2025-03-27T00:22:07.045" v="73687"/>
          <ac:spMkLst>
            <pc:docMk/>
            <pc:sldMasterMk cId="2145174542" sldId="2147483888"/>
            <ac:spMk id="46" creationId="{516C0A5F-78E6-9179-FDE9-3FCDD405089D}"/>
          </ac:spMkLst>
        </pc:spChg>
        <pc:spChg chg="add del mod ord modVis">
          <ac:chgData name="ĐÀO TRANG" userId="361a03a9eef70802" providerId="LiveId" clId="{67B38E1A-7AE8-4165-B04B-7C3DC36CBB7C}" dt="2025-03-27T00:22:21.134" v="74002"/>
          <ac:spMkLst>
            <pc:docMk/>
            <pc:sldMasterMk cId="2145174542" sldId="2147483888"/>
            <ac:spMk id="47" creationId="{960FDC60-10BE-B7DA-D738-30CBE2000605}"/>
          </ac:spMkLst>
        </pc:spChg>
        <pc:spChg chg="add del mod ord modVis">
          <ac:chgData name="ĐÀO TRANG" userId="361a03a9eef70802" providerId="LiveId" clId="{67B38E1A-7AE8-4165-B04B-7C3DC36CBB7C}" dt="2025-03-27T00:23:04.747" v="74369"/>
          <ac:spMkLst>
            <pc:docMk/>
            <pc:sldMasterMk cId="2145174542" sldId="2147483888"/>
            <ac:spMk id="48" creationId="{A503CA86-7087-147B-930F-6C9448864E6A}"/>
          </ac:spMkLst>
        </pc:spChg>
        <pc:spChg chg="add del mod ord modVis">
          <ac:chgData name="ĐÀO TRANG" userId="361a03a9eef70802" providerId="LiveId" clId="{67B38E1A-7AE8-4165-B04B-7C3DC36CBB7C}" dt="2025-03-27T00:23:19.052" v="74699"/>
          <ac:spMkLst>
            <pc:docMk/>
            <pc:sldMasterMk cId="2145174542" sldId="2147483888"/>
            <ac:spMk id="49" creationId="{63C3F79F-BCB3-152F-A0E1-706F94041271}"/>
          </ac:spMkLst>
        </pc:spChg>
        <pc:spChg chg="add del mod ord modVis">
          <ac:chgData name="ĐÀO TRANG" userId="361a03a9eef70802" providerId="LiveId" clId="{67B38E1A-7AE8-4165-B04B-7C3DC36CBB7C}" dt="2025-03-27T00:23:33.427" v="75020"/>
          <ac:spMkLst>
            <pc:docMk/>
            <pc:sldMasterMk cId="2145174542" sldId="2147483888"/>
            <ac:spMk id="50" creationId="{F8269C8E-89ED-F7C5-1CB6-ED2D318E24D4}"/>
          </ac:spMkLst>
        </pc:spChg>
        <pc:spChg chg="add del mod ord modVis">
          <ac:chgData name="ĐÀO TRANG" userId="361a03a9eef70802" providerId="LiveId" clId="{67B38E1A-7AE8-4165-B04B-7C3DC36CBB7C}" dt="2025-03-27T00:23:47.429" v="75374"/>
          <ac:spMkLst>
            <pc:docMk/>
            <pc:sldMasterMk cId="2145174542" sldId="2147483888"/>
            <ac:spMk id="51" creationId="{7C12231D-C1A4-9726-5C77-6630D6B04112}"/>
          </ac:spMkLst>
        </pc:spChg>
        <pc:spChg chg="add del mod ord modVis">
          <ac:chgData name="ĐÀO TRANG" userId="361a03a9eef70802" providerId="LiveId" clId="{67B38E1A-7AE8-4165-B04B-7C3DC36CBB7C}" dt="2025-03-27T00:24:01.538" v="75696"/>
          <ac:spMkLst>
            <pc:docMk/>
            <pc:sldMasterMk cId="2145174542" sldId="2147483888"/>
            <ac:spMk id="52" creationId="{291B8F1C-7862-3C82-0651-9816D6A4EDF2}"/>
          </ac:spMkLst>
        </pc:spChg>
        <pc:spChg chg="add del mod ord modVis">
          <ac:chgData name="ĐÀO TRANG" userId="361a03a9eef70802" providerId="LiveId" clId="{67B38E1A-7AE8-4165-B04B-7C3DC36CBB7C}" dt="2025-03-27T00:24:16.136" v="76056"/>
          <ac:spMkLst>
            <pc:docMk/>
            <pc:sldMasterMk cId="2145174542" sldId="2147483888"/>
            <ac:spMk id="53" creationId="{D241CD52-FA2B-12AE-6593-3E06EE22BB81}"/>
          </ac:spMkLst>
        </pc:spChg>
        <pc:spChg chg="add del mod ord modVis">
          <ac:chgData name="ĐÀO TRANG" userId="361a03a9eef70802" providerId="LiveId" clId="{67B38E1A-7AE8-4165-B04B-7C3DC36CBB7C}" dt="2025-03-27T00:24:30.275" v="76435"/>
          <ac:spMkLst>
            <pc:docMk/>
            <pc:sldMasterMk cId="2145174542" sldId="2147483888"/>
            <ac:spMk id="54" creationId="{C087E299-8888-6CB6-0BE1-60B417628430}"/>
          </ac:spMkLst>
        </pc:spChg>
        <pc:spChg chg="add del mod ord modVis">
          <ac:chgData name="ĐÀO TRANG" userId="361a03a9eef70802" providerId="LiveId" clId="{67B38E1A-7AE8-4165-B04B-7C3DC36CBB7C}" dt="2025-03-27T00:24:44.446" v="76835"/>
          <ac:spMkLst>
            <pc:docMk/>
            <pc:sldMasterMk cId="2145174542" sldId="2147483888"/>
            <ac:spMk id="55" creationId="{93E3F3A2-5D98-0C4F-AEEB-6A97CFE72C25}"/>
          </ac:spMkLst>
        </pc:spChg>
        <pc:spChg chg="add del mod ord modVis">
          <ac:chgData name="ĐÀO TRANG" userId="361a03a9eef70802" providerId="LiveId" clId="{67B38E1A-7AE8-4165-B04B-7C3DC36CBB7C}" dt="2025-03-27T00:25:01.627" v="77212"/>
          <ac:spMkLst>
            <pc:docMk/>
            <pc:sldMasterMk cId="2145174542" sldId="2147483888"/>
            <ac:spMk id="56" creationId="{803535B5-317A-9046-C842-06145373A78D}"/>
          </ac:spMkLst>
        </pc:spChg>
        <pc:spChg chg="add del mod ord modVis">
          <ac:chgData name="ĐÀO TRANG" userId="361a03a9eef70802" providerId="LiveId" clId="{67B38E1A-7AE8-4165-B04B-7C3DC36CBB7C}" dt="2025-03-27T00:25:16.157" v="77525"/>
          <ac:spMkLst>
            <pc:docMk/>
            <pc:sldMasterMk cId="2145174542" sldId="2147483888"/>
            <ac:spMk id="57" creationId="{0CD7EF6B-F09F-514C-FAC2-14C6AE935073}"/>
          </ac:spMkLst>
        </pc:spChg>
        <pc:spChg chg="add del mod ord modVis">
          <ac:chgData name="ĐÀO TRANG" userId="361a03a9eef70802" providerId="LiveId" clId="{67B38E1A-7AE8-4165-B04B-7C3DC36CBB7C}" dt="2025-03-27T00:25:30.769" v="77838"/>
          <ac:spMkLst>
            <pc:docMk/>
            <pc:sldMasterMk cId="2145174542" sldId="2147483888"/>
            <ac:spMk id="58" creationId="{492C081C-3613-AB6A-E690-1EDC29AA103D}"/>
          </ac:spMkLst>
        </pc:spChg>
        <pc:spChg chg="add del mod ord modVis">
          <ac:chgData name="ĐÀO TRANG" userId="361a03a9eef70802" providerId="LiveId" clId="{67B38E1A-7AE8-4165-B04B-7C3DC36CBB7C}" dt="2025-03-27T00:26:09.669" v="78152"/>
          <ac:spMkLst>
            <pc:docMk/>
            <pc:sldMasterMk cId="2145174542" sldId="2147483888"/>
            <ac:spMk id="59" creationId="{96FD9F77-21FE-2B0E-5D49-8A17DE796284}"/>
          </ac:spMkLst>
        </pc:spChg>
        <pc:spChg chg="add del mod ord modVis">
          <ac:chgData name="ĐÀO TRANG" userId="361a03a9eef70802" providerId="LiveId" clId="{67B38E1A-7AE8-4165-B04B-7C3DC36CBB7C}" dt="2025-03-27T00:26:46.886" v="78491"/>
          <ac:spMkLst>
            <pc:docMk/>
            <pc:sldMasterMk cId="2145174542" sldId="2147483888"/>
            <ac:spMk id="60" creationId="{9DBC74FA-B611-E480-EC4C-53E8BD2DF25A}"/>
          </ac:spMkLst>
        </pc:spChg>
        <pc:spChg chg="add del mod ord modVis">
          <ac:chgData name="ĐÀO TRANG" userId="361a03a9eef70802" providerId="LiveId" clId="{67B38E1A-7AE8-4165-B04B-7C3DC36CBB7C}" dt="2025-03-27T00:27:00.908" v="78802"/>
          <ac:spMkLst>
            <pc:docMk/>
            <pc:sldMasterMk cId="2145174542" sldId="2147483888"/>
            <ac:spMk id="61" creationId="{13932BAF-DACB-77DE-C192-8831EABE263C}"/>
          </ac:spMkLst>
        </pc:spChg>
        <pc:spChg chg="add del mod ord modVis">
          <ac:chgData name="ĐÀO TRANG" userId="361a03a9eef70802" providerId="LiveId" clId="{67B38E1A-7AE8-4165-B04B-7C3DC36CBB7C}" dt="2025-03-27T00:27:32.903" v="79116"/>
          <ac:spMkLst>
            <pc:docMk/>
            <pc:sldMasterMk cId="2145174542" sldId="2147483888"/>
            <ac:spMk id="62" creationId="{93822891-C85B-2C9E-992C-124DA40E3480}"/>
          </ac:spMkLst>
        </pc:spChg>
        <pc:spChg chg="add del mod ord modVis">
          <ac:chgData name="ĐÀO TRANG" userId="361a03a9eef70802" providerId="LiveId" clId="{67B38E1A-7AE8-4165-B04B-7C3DC36CBB7C}" dt="2025-03-27T00:27:46.767" v="79428"/>
          <ac:spMkLst>
            <pc:docMk/>
            <pc:sldMasterMk cId="2145174542" sldId="2147483888"/>
            <ac:spMk id="63" creationId="{38670E74-96FF-8513-6D2E-385153FDA3C7}"/>
          </ac:spMkLst>
        </pc:spChg>
        <pc:spChg chg="add del mod ord modVis">
          <ac:chgData name="ĐÀO TRANG" userId="361a03a9eef70802" providerId="LiveId" clId="{67B38E1A-7AE8-4165-B04B-7C3DC36CBB7C}" dt="2025-03-27T00:28:00.230" v="79752"/>
          <ac:spMkLst>
            <pc:docMk/>
            <pc:sldMasterMk cId="2145174542" sldId="2147483888"/>
            <ac:spMk id="64" creationId="{C9F583E4-1183-3501-A9E4-710973826C9F}"/>
          </ac:spMkLst>
        </pc:spChg>
        <pc:spChg chg="add del mod ord modVis">
          <ac:chgData name="ĐÀO TRANG" userId="361a03a9eef70802" providerId="LiveId" clId="{67B38E1A-7AE8-4165-B04B-7C3DC36CBB7C}" dt="2025-03-27T00:28:13.797" v="80071"/>
          <ac:spMkLst>
            <pc:docMk/>
            <pc:sldMasterMk cId="2145174542" sldId="2147483888"/>
            <ac:spMk id="65" creationId="{998DF521-1DF9-3090-5668-3DBCBCF3A9E6}"/>
          </ac:spMkLst>
        </pc:spChg>
        <pc:spChg chg="add del mod ord modVis">
          <ac:chgData name="ĐÀO TRANG" userId="361a03a9eef70802" providerId="LiveId" clId="{67B38E1A-7AE8-4165-B04B-7C3DC36CBB7C}" dt="2025-03-27T00:28:27.564" v="80382"/>
          <ac:spMkLst>
            <pc:docMk/>
            <pc:sldMasterMk cId="2145174542" sldId="2147483888"/>
            <ac:spMk id="66" creationId="{2FC4A1E5-D81F-CA23-EC99-5CA90D052FD9}"/>
          </ac:spMkLst>
        </pc:spChg>
        <pc:spChg chg="add del mod ord modVis">
          <ac:chgData name="ĐÀO TRANG" userId="361a03a9eef70802" providerId="LiveId" clId="{67B38E1A-7AE8-4165-B04B-7C3DC36CBB7C}" dt="2025-03-27T00:28:41.448" v="80693"/>
          <ac:spMkLst>
            <pc:docMk/>
            <pc:sldMasterMk cId="2145174542" sldId="2147483888"/>
            <ac:spMk id="67" creationId="{7698CC6E-036D-1E37-0493-6B6D46F91765}"/>
          </ac:spMkLst>
        </pc:spChg>
        <pc:spChg chg="add del mod ord modVis">
          <ac:chgData name="ĐÀO TRANG" userId="361a03a9eef70802" providerId="LiveId" clId="{67B38E1A-7AE8-4165-B04B-7C3DC36CBB7C}" dt="2025-03-27T00:28:55.433" v="81003"/>
          <ac:spMkLst>
            <pc:docMk/>
            <pc:sldMasterMk cId="2145174542" sldId="2147483888"/>
            <ac:spMk id="68" creationId="{E4332052-6B93-1C39-5361-A6ED44A819BD}"/>
          </ac:spMkLst>
        </pc:spChg>
        <pc:spChg chg="add del mod ord modVis">
          <ac:chgData name="ĐÀO TRANG" userId="361a03a9eef70802" providerId="LiveId" clId="{67B38E1A-7AE8-4165-B04B-7C3DC36CBB7C}" dt="2025-03-27T00:29:10.252" v="81352"/>
          <ac:spMkLst>
            <pc:docMk/>
            <pc:sldMasterMk cId="2145174542" sldId="2147483888"/>
            <ac:spMk id="69" creationId="{9A92C020-0891-89F0-3122-0F4CAC1FD184}"/>
          </ac:spMkLst>
        </pc:spChg>
        <pc:spChg chg="add del mod ord modVis">
          <ac:chgData name="ĐÀO TRANG" userId="361a03a9eef70802" providerId="LiveId" clId="{67B38E1A-7AE8-4165-B04B-7C3DC36CBB7C}" dt="2025-03-27T00:29:25.332" v="81711"/>
          <ac:spMkLst>
            <pc:docMk/>
            <pc:sldMasterMk cId="2145174542" sldId="2147483888"/>
            <ac:spMk id="70" creationId="{C3F6C99A-B045-C5E5-9D13-9B1E61CE77FB}"/>
          </ac:spMkLst>
        </pc:spChg>
        <pc:spChg chg="add del mod ord modVis">
          <ac:chgData name="ĐÀO TRANG" userId="361a03a9eef70802" providerId="LiveId" clId="{67B38E1A-7AE8-4165-B04B-7C3DC36CBB7C}" dt="2025-03-27T00:29:38.954" v="82041"/>
          <ac:spMkLst>
            <pc:docMk/>
            <pc:sldMasterMk cId="2145174542" sldId="2147483888"/>
            <ac:spMk id="71" creationId="{D0B8FB3F-0159-504B-0BAC-C6D85F3E0D0C}"/>
          </ac:spMkLst>
        </pc:spChg>
        <pc:spChg chg="add del mod ord modVis">
          <ac:chgData name="ĐÀO TRANG" userId="361a03a9eef70802" providerId="LiveId" clId="{67B38E1A-7AE8-4165-B04B-7C3DC36CBB7C}" dt="2025-03-27T00:29:51.663" v="82354"/>
          <ac:spMkLst>
            <pc:docMk/>
            <pc:sldMasterMk cId="2145174542" sldId="2147483888"/>
            <ac:spMk id="72" creationId="{A1E14763-C43E-869D-54FF-9EE2875F1F0D}"/>
          </ac:spMkLst>
        </pc:spChg>
        <pc:spChg chg="add del mod ord modVis">
          <ac:chgData name="ĐÀO TRANG" userId="361a03a9eef70802" providerId="LiveId" clId="{67B38E1A-7AE8-4165-B04B-7C3DC36CBB7C}" dt="2025-03-27T00:33:40.242" v="82664"/>
          <ac:spMkLst>
            <pc:docMk/>
            <pc:sldMasterMk cId="2145174542" sldId="2147483888"/>
            <ac:spMk id="73" creationId="{AB258FA7-D4CD-F474-37E1-AA147A5518A3}"/>
          </ac:spMkLst>
        </pc:spChg>
        <pc:spChg chg="add del mod ord modVis">
          <ac:chgData name="ĐÀO TRANG" userId="361a03a9eef70802" providerId="LiveId" clId="{67B38E1A-7AE8-4165-B04B-7C3DC36CBB7C}" dt="2025-03-27T00:33:55.328" v="82982"/>
          <ac:spMkLst>
            <pc:docMk/>
            <pc:sldMasterMk cId="2145174542" sldId="2147483888"/>
            <ac:spMk id="74" creationId="{2B5F3D38-D89A-75C5-389E-9D0749082070}"/>
          </ac:spMkLst>
        </pc:spChg>
        <pc:spChg chg="add del mod ord modVis">
          <ac:chgData name="ĐÀO TRANG" userId="361a03a9eef70802" providerId="LiveId" clId="{67B38E1A-7AE8-4165-B04B-7C3DC36CBB7C}" dt="2025-03-27T00:34:08.950" v="83295"/>
          <ac:spMkLst>
            <pc:docMk/>
            <pc:sldMasterMk cId="2145174542" sldId="2147483888"/>
            <ac:spMk id="75" creationId="{16EFFF82-3B71-45F1-057A-867FBAC0818D}"/>
          </ac:spMkLst>
        </pc:spChg>
        <pc:spChg chg="add del mod ord modVis">
          <ac:chgData name="ĐÀO TRANG" userId="361a03a9eef70802" providerId="LiveId" clId="{67B38E1A-7AE8-4165-B04B-7C3DC36CBB7C}" dt="2025-03-27T00:37:29.363" v="83606"/>
          <ac:spMkLst>
            <pc:docMk/>
            <pc:sldMasterMk cId="2145174542" sldId="2147483888"/>
            <ac:spMk id="76" creationId="{65D8F418-93D0-BADC-A786-6BBD3C87BB62}"/>
          </ac:spMkLst>
        </pc:spChg>
        <pc:spChg chg="add del mod ord modVis">
          <ac:chgData name="ĐÀO TRANG" userId="361a03a9eef70802" providerId="LiveId" clId="{67B38E1A-7AE8-4165-B04B-7C3DC36CBB7C}" dt="2025-03-27T00:44:52.297" v="83921"/>
          <ac:spMkLst>
            <pc:docMk/>
            <pc:sldMasterMk cId="2145174542" sldId="2147483888"/>
            <ac:spMk id="77" creationId="{39A84291-628D-5531-ACC9-98694C699A5D}"/>
          </ac:spMkLst>
        </pc:spChg>
        <pc:spChg chg="add del mod ord modVis">
          <ac:chgData name="ĐÀO TRANG" userId="361a03a9eef70802" providerId="LiveId" clId="{67B38E1A-7AE8-4165-B04B-7C3DC36CBB7C}" dt="2025-03-27T00:45:07.373" v="84234"/>
          <ac:spMkLst>
            <pc:docMk/>
            <pc:sldMasterMk cId="2145174542" sldId="2147483888"/>
            <ac:spMk id="78" creationId="{E35F812F-0829-9CD0-4238-EBC25359BF59}"/>
          </ac:spMkLst>
        </pc:spChg>
        <pc:spChg chg="add del mod ord modVis">
          <ac:chgData name="ĐÀO TRANG" userId="361a03a9eef70802" providerId="LiveId" clId="{67B38E1A-7AE8-4165-B04B-7C3DC36CBB7C}" dt="2025-03-27T00:45:57.856" v="84545"/>
          <ac:spMkLst>
            <pc:docMk/>
            <pc:sldMasterMk cId="2145174542" sldId="2147483888"/>
            <ac:spMk id="79" creationId="{7200A87D-CF0E-721A-0C38-804E25D8B1F9}"/>
          </ac:spMkLst>
        </pc:spChg>
        <pc:spChg chg="add del mod ord modVis">
          <ac:chgData name="ĐÀO TRANG" userId="361a03a9eef70802" providerId="LiveId" clId="{67B38E1A-7AE8-4165-B04B-7C3DC36CBB7C}" dt="2025-03-27T00:46:33.522" v="84856"/>
          <ac:spMkLst>
            <pc:docMk/>
            <pc:sldMasterMk cId="2145174542" sldId="2147483888"/>
            <ac:spMk id="80" creationId="{7B8C5AFE-0FFD-BF85-CA27-86ABB10EAAC0}"/>
          </ac:spMkLst>
        </pc:spChg>
        <pc:spChg chg="add del mod ord modVis">
          <ac:chgData name="ĐÀO TRANG" userId="361a03a9eef70802" providerId="LiveId" clId="{67B38E1A-7AE8-4165-B04B-7C3DC36CBB7C}" dt="2025-03-27T00:47:56.046" v="85169"/>
          <ac:spMkLst>
            <pc:docMk/>
            <pc:sldMasterMk cId="2145174542" sldId="2147483888"/>
            <ac:spMk id="81" creationId="{E4A257A8-1F44-FA2A-ADCC-8C8959A6CCE5}"/>
          </ac:spMkLst>
        </pc:spChg>
        <pc:spChg chg="add del mod ord modVis">
          <ac:chgData name="ĐÀO TRANG" userId="361a03a9eef70802" providerId="LiveId" clId="{67B38E1A-7AE8-4165-B04B-7C3DC36CBB7C}" dt="2025-03-27T00:48:39.301" v="85482"/>
          <ac:spMkLst>
            <pc:docMk/>
            <pc:sldMasterMk cId="2145174542" sldId="2147483888"/>
            <ac:spMk id="82" creationId="{86484916-5F35-5E0A-AE5C-02303F2DB161}"/>
          </ac:spMkLst>
        </pc:spChg>
        <pc:spChg chg="add del mod ord modVis">
          <ac:chgData name="ĐÀO TRANG" userId="361a03a9eef70802" providerId="LiveId" clId="{67B38E1A-7AE8-4165-B04B-7C3DC36CBB7C}" dt="2025-03-27T00:50:17.763" v="85796"/>
          <ac:spMkLst>
            <pc:docMk/>
            <pc:sldMasterMk cId="2145174542" sldId="2147483888"/>
            <ac:spMk id="83" creationId="{A9C29E25-D3AE-02E0-38D9-F55685331F16}"/>
          </ac:spMkLst>
        </pc:spChg>
        <pc:spChg chg="add del mod ord modVis">
          <ac:chgData name="ĐÀO TRANG" userId="361a03a9eef70802" providerId="LiveId" clId="{67B38E1A-7AE8-4165-B04B-7C3DC36CBB7C}" dt="2025-03-27T00:50:31.452" v="86108"/>
          <ac:spMkLst>
            <pc:docMk/>
            <pc:sldMasterMk cId="2145174542" sldId="2147483888"/>
            <ac:spMk id="84" creationId="{D0EB7420-4DD8-A039-EB27-47A11F81A09E}"/>
          </ac:spMkLst>
        </pc:spChg>
        <pc:spChg chg="add del mod ord modVis">
          <ac:chgData name="ĐÀO TRANG" userId="361a03a9eef70802" providerId="LiveId" clId="{67B38E1A-7AE8-4165-B04B-7C3DC36CBB7C}" dt="2025-03-27T00:50:45.171" v="86420"/>
          <ac:spMkLst>
            <pc:docMk/>
            <pc:sldMasterMk cId="2145174542" sldId="2147483888"/>
            <ac:spMk id="85" creationId="{79F5B5FC-556A-00B5-8753-AD19137EED31}"/>
          </ac:spMkLst>
        </pc:spChg>
        <pc:spChg chg="add del mod ord modVis">
          <ac:chgData name="ĐÀO TRANG" userId="361a03a9eef70802" providerId="LiveId" clId="{67B38E1A-7AE8-4165-B04B-7C3DC36CBB7C}" dt="2025-03-27T00:50:58.718" v="86756"/>
          <ac:spMkLst>
            <pc:docMk/>
            <pc:sldMasterMk cId="2145174542" sldId="2147483888"/>
            <ac:spMk id="86" creationId="{64BE3E2C-9EC9-E4A9-4508-B674FCE5A3D3}"/>
          </ac:spMkLst>
        </pc:spChg>
        <pc:spChg chg="add del mod ord modVis">
          <ac:chgData name="ĐÀO TRANG" userId="361a03a9eef70802" providerId="LiveId" clId="{67B38E1A-7AE8-4165-B04B-7C3DC36CBB7C}" dt="2025-03-27T00:51:12.217" v="87080"/>
          <ac:spMkLst>
            <pc:docMk/>
            <pc:sldMasterMk cId="2145174542" sldId="2147483888"/>
            <ac:spMk id="87" creationId="{B0744FB0-2A6C-967A-B571-0FCB6C83DA2B}"/>
          </ac:spMkLst>
        </pc:spChg>
        <pc:spChg chg="add del mod ord modVis">
          <ac:chgData name="ĐÀO TRANG" userId="361a03a9eef70802" providerId="LiveId" clId="{67B38E1A-7AE8-4165-B04B-7C3DC36CBB7C}" dt="2025-03-27T00:51:39.981" v="87405"/>
          <ac:spMkLst>
            <pc:docMk/>
            <pc:sldMasterMk cId="2145174542" sldId="2147483888"/>
            <ac:spMk id="88" creationId="{73CC008D-997D-B484-7637-8D64E11C9634}"/>
          </ac:spMkLst>
        </pc:spChg>
        <pc:spChg chg="add del mod ord modVis">
          <ac:chgData name="ĐÀO TRANG" userId="361a03a9eef70802" providerId="LiveId" clId="{67B38E1A-7AE8-4165-B04B-7C3DC36CBB7C}" dt="2025-03-27T00:51:53.450" v="87720"/>
          <ac:spMkLst>
            <pc:docMk/>
            <pc:sldMasterMk cId="2145174542" sldId="2147483888"/>
            <ac:spMk id="89" creationId="{7F2A3A4A-CC7D-362C-D598-1514AD91FAF3}"/>
          </ac:spMkLst>
        </pc:spChg>
        <pc:spChg chg="add del mod ord modVis">
          <ac:chgData name="ĐÀO TRANG" userId="361a03a9eef70802" providerId="LiveId" clId="{67B38E1A-7AE8-4165-B04B-7C3DC36CBB7C}" dt="2025-03-27T00:52:07.093" v="88031"/>
          <ac:spMkLst>
            <pc:docMk/>
            <pc:sldMasterMk cId="2145174542" sldId="2147483888"/>
            <ac:spMk id="90" creationId="{57D5CFB5-7F77-A0E0-8703-D4D8690EA399}"/>
          </ac:spMkLst>
        </pc:spChg>
        <pc:spChg chg="add del mod ord modVis">
          <ac:chgData name="ĐÀO TRANG" userId="361a03a9eef70802" providerId="LiveId" clId="{67B38E1A-7AE8-4165-B04B-7C3DC36CBB7C}" dt="2025-03-27T00:52:20.661" v="88343"/>
          <ac:spMkLst>
            <pc:docMk/>
            <pc:sldMasterMk cId="2145174542" sldId="2147483888"/>
            <ac:spMk id="91" creationId="{B2B8309C-BDA9-8031-BFD8-5E24F8DF1B72}"/>
          </ac:spMkLst>
        </pc:spChg>
        <pc:spChg chg="add del mod ord modVis">
          <ac:chgData name="ĐÀO TRANG" userId="361a03a9eef70802" providerId="LiveId" clId="{67B38E1A-7AE8-4165-B04B-7C3DC36CBB7C}" dt="2025-03-27T00:53:06.311" v="88672"/>
          <ac:spMkLst>
            <pc:docMk/>
            <pc:sldMasterMk cId="2145174542" sldId="2147483888"/>
            <ac:spMk id="92" creationId="{7FDB8EE3-A28E-77B6-5DBF-1AF5607ECBA2}"/>
          </ac:spMkLst>
        </pc:spChg>
        <pc:spChg chg="add del mod ord modVis">
          <ac:chgData name="ĐÀO TRANG" userId="361a03a9eef70802" providerId="LiveId" clId="{67B38E1A-7AE8-4165-B04B-7C3DC36CBB7C}" dt="2025-03-27T00:53:19.826" v="88992"/>
          <ac:spMkLst>
            <pc:docMk/>
            <pc:sldMasterMk cId="2145174542" sldId="2147483888"/>
            <ac:spMk id="93" creationId="{C5F5BE8E-555C-439B-C89A-70BF21640282}"/>
          </ac:spMkLst>
        </pc:spChg>
        <pc:spChg chg="add del mod ord modVis">
          <ac:chgData name="ĐÀO TRANG" userId="361a03a9eef70802" providerId="LiveId" clId="{67B38E1A-7AE8-4165-B04B-7C3DC36CBB7C}" dt="2025-03-27T00:53:33.243" v="89337"/>
          <ac:spMkLst>
            <pc:docMk/>
            <pc:sldMasterMk cId="2145174542" sldId="2147483888"/>
            <ac:spMk id="94" creationId="{A14A977C-F00D-6024-6C65-E897745AB099}"/>
          </ac:spMkLst>
        </pc:spChg>
        <pc:spChg chg="add del mod ord modVis">
          <ac:chgData name="ĐÀO TRANG" userId="361a03a9eef70802" providerId="LiveId" clId="{67B38E1A-7AE8-4165-B04B-7C3DC36CBB7C}" dt="2025-03-27T00:53:46.763" v="89680"/>
          <ac:spMkLst>
            <pc:docMk/>
            <pc:sldMasterMk cId="2145174542" sldId="2147483888"/>
            <ac:spMk id="95" creationId="{BF7FFC08-A142-06DC-1497-57F20946A90E}"/>
          </ac:spMkLst>
        </pc:spChg>
        <pc:spChg chg="add del mod ord modVis">
          <ac:chgData name="ĐÀO TRANG" userId="361a03a9eef70802" providerId="LiveId" clId="{67B38E1A-7AE8-4165-B04B-7C3DC36CBB7C}" dt="2025-03-27T00:54:12.298" v="90479"/>
          <ac:spMkLst>
            <pc:docMk/>
            <pc:sldMasterMk cId="2145174542" sldId="2147483888"/>
            <ac:spMk id="96" creationId="{DC110FE6-6A7C-D84F-A742-EB65CB74C5B7}"/>
          </ac:spMkLst>
        </pc:spChg>
        <pc:spChg chg="add mod ord">
          <ac:chgData name="ĐÀO TRANG" userId="361a03a9eef70802" providerId="LiveId" clId="{67B38E1A-7AE8-4165-B04B-7C3DC36CBB7C}" dt="2025-03-27T00:54:01.762" v="90366"/>
          <ac:spMkLst>
            <pc:docMk/>
            <pc:sldMasterMk cId="2145174542" sldId="2147483888"/>
            <ac:spMk id="97" creationId="{E80E9AE2-DC8F-9FF4-68D4-AB0B45AA2FD0}"/>
          </ac:spMkLst>
        </pc:spChg>
        <pc:spChg chg="add del mod ord modVis">
          <ac:chgData name="ĐÀO TRANG" userId="361a03a9eef70802" providerId="LiveId" clId="{67B38E1A-7AE8-4165-B04B-7C3DC36CBB7C}" dt="2025-03-27T00:55:35.884" v="90795"/>
          <ac:spMkLst>
            <pc:docMk/>
            <pc:sldMasterMk cId="2145174542" sldId="2147483888"/>
            <ac:spMk id="98" creationId="{51592243-2585-C3BE-7330-C2C653E496D9}"/>
          </ac:spMkLst>
        </pc:spChg>
        <pc:spChg chg="add del mod ord modVis">
          <ac:chgData name="ĐÀO TRANG" userId="361a03a9eef70802" providerId="LiveId" clId="{67B38E1A-7AE8-4165-B04B-7C3DC36CBB7C}" dt="2025-03-27T00:55:49.547" v="91126"/>
          <ac:spMkLst>
            <pc:docMk/>
            <pc:sldMasterMk cId="2145174542" sldId="2147483888"/>
            <ac:spMk id="99" creationId="{B609CF0C-4638-4C69-5332-5BAFD682DED6}"/>
          </ac:spMkLst>
        </pc:spChg>
        <pc:spChg chg="add del mod ord modVis">
          <ac:chgData name="ĐÀO TRANG" userId="361a03a9eef70802" providerId="LiveId" clId="{67B38E1A-7AE8-4165-B04B-7C3DC36CBB7C}" dt="2025-03-27T00:56:03.217" v="91438"/>
          <ac:spMkLst>
            <pc:docMk/>
            <pc:sldMasterMk cId="2145174542" sldId="2147483888"/>
            <ac:spMk id="100" creationId="{0F834B3E-13E3-5555-5A40-EBDAFA61F038}"/>
          </ac:spMkLst>
        </pc:spChg>
        <pc:spChg chg="add del mod ord modVis">
          <ac:chgData name="ĐÀO TRANG" userId="361a03a9eef70802" providerId="LiveId" clId="{67B38E1A-7AE8-4165-B04B-7C3DC36CBB7C}" dt="2025-03-27T00:56:16.950" v="91750"/>
          <ac:spMkLst>
            <pc:docMk/>
            <pc:sldMasterMk cId="2145174542" sldId="2147483888"/>
            <ac:spMk id="101" creationId="{9BB44796-0769-B947-9FAC-E63E898191F5}"/>
          </ac:spMkLst>
        </pc:spChg>
        <pc:spChg chg="add del mod ord modVis">
          <ac:chgData name="ĐÀO TRANG" userId="361a03a9eef70802" providerId="LiveId" clId="{67B38E1A-7AE8-4165-B04B-7C3DC36CBB7C}" dt="2025-03-27T00:56:30.348" v="92061"/>
          <ac:spMkLst>
            <pc:docMk/>
            <pc:sldMasterMk cId="2145174542" sldId="2147483888"/>
            <ac:spMk id="102" creationId="{A5A787BC-01A1-092A-E035-A88D9F5BB921}"/>
          </ac:spMkLst>
        </pc:spChg>
        <pc:spChg chg="add del mod ord modVis">
          <ac:chgData name="ĐÀO TRANG" userId="361a03a9eef70802" providerId="LiveId" clId="{67B38E1A-7AE8-4165-B04B-7C3DC36CBB7C}" dt="2025-03-27T00:56:43.899" v="92372"/>
          <ac:spMkLst>
            <pc:docMk/>
            <pc:sldMasterMk cId="2145174542" sldId="2147483888"/>
            <ac:spMk id="103" creationId="{48D1F579-803E-B03C-3698-FEFEE0286DCF}"/>
          </ac:spMkLst>
        </pc:spChg>
        <pc:spChg chg="add del mod ord modVis">
          <ac:chgData name="ĐÀO TRANG" userId="361a03a9eef70802" providerId="LiveId" clId="{67B38E1A-7AE8-4165-B04B-7C3DC36CBB7C}" dt="2025-03-27T00:57:10.679" v="92701"/>
          <ac:spMkLst>
            <pc:docMk/>
            <pc:sldMasterMk cId="2145174542" sldId="2147483888"/>
            <ac:spMk id="104" creationId="{7AD765A2-4DF3-9E5C-E601-EA236D2D73C3}"/>
          </ac:spMkLst>
        </pc:spChg>
        <pc:spChg chg="add del mod ord modVis">
          <ac:chgData name="ĐÀO TRANG" userId="361a03a9eef70802" providerId="LiveId" clId="{67B38E1A-7AE8-4165-B04B-7C3DC36CBB7C}" dt="2025-03-27T00:57:37.627" v="93015"/>
          <ac:spMkLst>
            <pc:docMk/>
            <pc:sldMasterMk cId="2145174542" sldId="2147483888"/>
            <ac:spMk id="105" creationId="{BFE1CAFA-F96B-1787-92F5-75EEA982D1D1}"/>
          </ac:spMkLst>
        </pc:spChg>
        <pc:spChg chg="add del mod ord modVis">
          <ac:chgData name="ĐÀO TRANG" userId="361a03a9eef70802" providerId="LiveId" clId="{67B38E1A-7AE8-4165-B04B-7C3DC36CBB7C}" dt="2025-03-27T00:57:51.332" v="93380"/>
          <ac:spMkLst>
            <pc:docMk/>
            <pc:sldMasterMk cId="2145174542" sldId="2147483888"/>
            <ac:spMk id="106" creationId="{A7329A2D-D8DD-D60B-9F35-690E67106821}"/>
          </ac:spMkLst>
        </pc:spChg>
        <pc:spChg chg="add del mod ord modVis">
          <ac:chgData name="ĐÀO TRANG" userId="361a03a9eef70802" providerId="LiveId" clId="{67B38E1A-7AE8-4165-B04B-7C3DC36CBB7C}" dt="2025-03-27T00:58:05.048" v="93751"/>
          <ac:spMkLst>
            <pc:docMk/>
            <pc:sldMasterMk cId="2145174542" sldId="2147483888"/>
            <ac:spMk id="107" creationId="{2369DDC2-D3CB-DF31-2678-46B0363A5065}"/>
          </ac:spMkLst>
        </pc:spChg>
        <pc:spChg chg="add del mod ord modVis">
          <ac:chgData name="ĐÀO TRANG" userId="361a03a9eef70802" providerId="LiveId" clId="{67B38E1A-7AE8-4165-B04B-7C3DC36CBB7C}" dt="2025-03-27T00:58:18.723" v="94114"/>
          <ac:spMkLst>
            <pc:docMk/>
            <pc:sldMasterMk cId="2145174542" sldId="2147483888"/>
            <ac:spMk id="108" creationId="{22C06A01-BD7B-D2E1-16A7-9C1EF7DDE7B6}"/>
          </ac:spMkLst>
        </pc:spChg>
        <pc:spChg chg="add del mod ord modVis">
          <ac:chgData name="ĐÀO TRANG" userId="361a03a9eef70802" providerId="LiveId" clId="{67B38E1A-7AE8-4165-B04B-7C3DC36CBB7C}" dt="2025-03-27T00:58:32.324" v="94465"/>
          <ac:spMkLst>
            <pc:docMk/>
            <pc:sldMasterMk cId="2145174542" sldId="2147483888"/>
            <ac:spMk id="109" creationId="{4F7D25A1-BCEC-A72F-E2AA-96C06D6BAD9F}"/>
          </ac:spMkLst>
        </pc:spChg>
        <pc:spChg chg="add del mod ord modVis">
          <ac:chgData name="ĐÀO TRANG" userId="361a03a9eef70802" providerId="LiveId" clId="{67B38E1A-7AE8-4165-B04B-7C3DC36CBB7C}" dt="2025-03-27T00:58:46.182" v="94805"/>
          <ac:spMkLst>
            <pc:docMk/>
            <pc:sldMasterMk cId="2145174542" sldId="2147483888"/>
            <ac:spMk id="110" creationId="{47FD3B58-3D91-FA36-315A-09D28F4E3B2C}"/>
          </ac:spMkLst>
        </pc:spChg>
        <pc:spChg chg="add del mod ord modVis">
          <ac:chgData name="ĐÀO TRANG" userId="361a03a9eef70802" providerId="LiveId" clId="{67B38E1A-7AE8-4165-B04B-7C3DC36CBB7C}" dt="2025-03-27T00:58:59.996" v="95116"/>
          <ac:spMkLst>
            <pc:docMk/>
            <pc:sldMasterMk cId="2145174542" sldId="2147483888"/>
            <ac:spMk id="111" creationId="{62758E46-1428-3B1F-050E-0476C4280013}"/>
          </ac:spMkLst>
        </pc:spChg>
        <pc:spChg chg="add del mod ord modVis">
          <ac:chgData name="ĐÀO TRANG" userId="361a03a9eef70802" providerId="LiveId" clId="{67B38E1A-7AE8-4165-B04B-7C3DC36CBB7C}" dt="2025-03-27T00:59:37.198" v="95435"/>
          <ac:spMkLst>
            <pc:docMk/>
            <pc:sldMasterMk cId="2145174542" sldId="2147483888"/>
            <ac:spMk id="112" creationId="{CA1E28DF-03CE-131A-C65F-E5EC9484DFFE}"/>
          </ac:spMkLst>
        </pc:spChg>
        <pc:spChg chg="add del mod ord modVis">
          <ac:chgData name="ĐÀO TRANG" userId="361a03a9eef70802" providerId="LiveId" clId="{67B38E1A-7AE8-4165-B04B-7C3DC36CBB7C}" dt="2025-03-27T01:00:10.160" v="95779"/>
          <ac:spMkLst>
            <pc:docMk/>
            <pc:sldMasterMk cId="2145174542" sldId="2147483888"/>
            <ac:spMk id="113" creationId="{BD39C31E-A19E-BF6D-043F-50AC7EA013D4}"/>
          </ac:spMkLst>
        </pc:spChg>
        <pc:spChg chg="add del mod ord modVis">
          <ac:chgData name="ĐÀO TRANG" userId="361a03a9eef70802" providerId="LiveId" clId="{67B38E1A-7AE8-4165-B04B-7C3DC36CBB7C}" dt="2025-03-27T01:00:23.934" v="96102"/>
          <ac:spMkLst>
            <pc:docMk/>
            <pc:sldMasterMk cId="2145174542" sldId="2147483888"/>
            <ac:spMk id="114" creationId="{3D7F397C-6662-2566-A33F-6F2614E2E854}"/>
          </ac:spMkLst>
        </pc:spChg>
        <pc:spChg chg="add del mod ord modVis">
          <ac:chgData name="ĐÀO TRANG" userId="361a03a9eef70802" providerId="LiveId" clId="{67B38E1A-7AE8-4165-B04B-7C3DC36CBB7C}" dt="2025-03-27T01:00:37.756" v="96413"/>
          <ac:spMkLst>
            <pc:docMk/>
            <pc:sldMasterMk cId="2145174542" sldId="2147483888"/>
            <ac:spMk id="115" creationId="{E6E14D9B-8D84-00A3-8714-A12048069998}"/>
          </ac:spMkLst>
        </pc:spChg>
        <pc:spChg chg="add del mod ord modVis">
          <ac:chgData name="ĐÀO TRANG" userId="361a03a9eef70802" providerId="LiveId" clId="{67B38E1A-7AE8-4165-B04B-7C3DC36CBB7C}" dt="2025-03-27T01:00:51.516" v="96725"/>
          <ac:spMkLst>
            <pc:docMk/>
            <pc:sldMasterMk cId="2145174542" sldId="2147483888"/>
            <ac:spMk id="116" creationId="{F272B3EA-95E0-C70A-C007-1D83FBC3C404}"/>
          </ac:spMkLst>
        </pc:spChg>
        <pc:spChg chg="add del mod ord modVis">
          <ac:chgData name="ĐÀO TRANG" userId="361a03a9eef70802" providerId="LiveId" clId="{67B38E1A-7AE8-4165-B04B-7C3DC36CBB7C}" dt="2025-03-27T01:02:35.755" v="97050"/>
          <ac:spMkLst>
            <pc:docMk/>
            <pc:sldMasterMk cId="2145174542" sldId="2147483888"/>
            <ac:spMk id="117" creationId="{E9D8D338-F277-D67D-ECF8-1E3498F39130}"/>
          </ac:spMkLst>
        </pc:spChg>
        <pc:spChg chg="add del mod ord modVis">
          <ac:chgData name="ĐÀO TRANG" userId="361a03a9eef70802" providerId="LiveId" clId="{67B38E1A-7AE8-4165-B04B-7C3DC36CBB7C}" dt="2025-03-27T01:03:49.910" v="97361"/>
          <ac:spMkLst>
            <pc:docMk/>
            <pc:sldMasterMk cId="2145174542" sldId="2147483888"/>
            <ac:spMk id="118" creationId="{087FE23A-6094-3C2B-8D13-DC9B147C4ACE}"/>
          </ac:spMkLst>
        </pc:spChg>
        <pc:spChg chg="add del mod ord modVis">
          <ac:chgData name="ĐÀO TRANG" userId="361a03a9eef70802" providerId="LiveId" clId="{67B38E1A-7AE8-4165-B04B-7C3DC36CBB7C}" dt="2025-03-27T01:04:19.166" v="97677"/>
          <ac:spMkLst>
            <pc:docMk/>
            <pc:sldMasterMk cId="2145174542" sldId="2147483888"/>
            <ac:spMk id="119" creationId="{1F6DB099-196A-FB1A-9BC0-9E48D20B865D}"/>
          </ac:spMkLst>
        </pc:spChg>
        <pc:spChg chg="add del mod ord modVis">
          <ac:chgData name="ĐÀO TRANG" userId="361a03a9eef70802" providerId="LiveId" clId="{67B38E1A-7AE8-4165-B04B-7C3DC36CBB7C}" dt="2025-03-27T01:04:33.124" v="97990"/>
          <ac:spMkLst>
            <pc:docMk/>
            <pc:sldMasterMk cId="2145174542" sldId="2147483888"/>
            <ac:spMk id="120" creationId="{8DA841DF-BEB0-2D0D-AD42-AC2C3AD400AD}"/>
          </ac:spMkLst>
        </pc:spChg>
        <pc:spChg chg="add del mod ord modVis">
          <ac:chgData name="ĐÀO TRANG" userId="361a03a9eef70802" providerId="LiveId" clId="{67B38E1A-7AE8-4165-B04B-7C3DC36CBB7C}" dt="2025-03-27T01:06:36.438" v="98312"/>
          <ac:spMkLst>
            <pc:docMk/>
            <pc:sldMasterMk cId="2145174542" sldId="2147483888"/>
            <ac:spMk id="121" creationId="{E382A1D4-0515-EA7B-F088-FD28AC585FDF}"/>
          </ac:spMkLst>
        </pc:spChg>
        <pc:spChg chg="add del mod ord modVis">
          <ac:chgData name="ĐÀO TRANG" userId="361a03a9eef70802" providerId="LiveId" clId="{67B38E1A-7AE8-4165-B04B-7C3DC36CBB7C}" dt="2025-03-27T01:06:51.346" v="98622"/>
          <ac:spMkLst>
            <pc:docMk/>
            <pc:sldMasterMk cId="2145174542" sldId="2147483888"/>
            <ac:spMk id="122" creationId="{FE38F7C5-0209-35D5-06B6-B5283C14CB97}"/>
          </ac:spMkLst>
        </pc:spChg>
        <pc:spChg chg="add del mod ord modVis">
          <ac:chgData name="ĐÀO TRANG" userId="361a03a9eef70802" providerId="LiveId" clId="{67B38E1A-7AE8-4165-B04B-7C3DC36CBB7C}" dt="2025-03-27T01:07:05.488" v="98982"/>
          <ac:spMkLst>
            <pc:docMk/>
            <pc:sldMasterMk cId="2145174542" sldId="2147483888"/>
            <ac:spMk id="123" creationId="{E22E9C45-FF02-FEC6-FF9A-9801D4808F65}"/>
          </ac:spMkLst>
        </pc:spChg>
        <pc:spChg chg="add del mod ord modVis">
          <ac:chgData name="ĐÀO TRANG" userId="361a03a9eef70802" providerId="LiveId" clId="{67B38E1A-7AE8-4165-B04B-7C3DC36CBB7C}" dt="2025-03-27T01:07:19.564" v="99301"/>
          <ac:spMkLst>
            <pc:docMk/>
            <pc:sldMasterMk cId="2145174542" sldId="2147483888"/>
            <ac:spMk id="124" creationId="{3E98D927-37C8-3CDB-7892-611A688918C9}"/>
          </ac:spMkLst>
        </pc:spChg>
        <pc:spChg chg="add del mod ord modVis">
          <ac:chgData name="ĐÀO TRANG" userId="361a03a9eef70802" providerId="LiveId" clId="{67B38E1A-7AE8-4165-B04B-7C3DC36CBB7C}" dt="2025-03-27T01:07:31.942" v="99612"/>
          <ac:spMkLst>
            <pc:docMk/>
            <pc:sldMasterMk cId="2145174542" sldId="2147483888"/>
            <ac:spMk id="125" creationId="{9C5B81F5-F010-86FA-C03A-FAC01F862142}"/>
          </ac:spMkLst>
        </pc:spChg>
        <pc:spChg chg="add del mod ord modVis">
          <ac:chgData name="ĐÀO TRANG" userId="361a03a9eef70802" providerId="LiveId" clId="{67B38E1A-7AE8-4165-B04B-7C3DC36CBB7C}" dt="2025-03-27T01:07:45.879" v="99924"/>
          <ac:spMkLst>
            <pc:docMk/>
            <pc:sldMasterMk cId="2145174542" sldId="2147483888"/>
            <ac:spMk id="126" creationId="{851FDF7D-9D34-872F-2C41-91263F2561D9}"/>
          </ac:spMkLst>
        </pc:spChg>
        <pc:spChg chg="add del mod ord modVis">
          <ac:chgData name="ĐÀO TRANG" userId="361a03a9eef70802" providerId="LiveId" clId="{67B38E1A-7AE8-4165-B04B-7C3DC36CBB7C}" dt="2025-03-27T01:07:59.876" v="100238"/>
          <ac:spMkLst>
            <pc:docMk/>
            <pc:sldMasterMk cId="2145174542" sldId="2147483888"/>
            <ac:spMk id="127" creationId="{417261BE-D230-AACB-9FA5-18C443397FCD}"/>
          </ac:spMkLst>
        </pc:spChg>
        <pc:spChg chg="add del mod ord modVis">
          <ac:chgData name="ĐÀO TRANG" userId="361a03a9eef70802" providerId="LiveId" clId="{67B38E1A-7AE8-4165-B04B-7C3DC36CBB7C}" dt="2025-03-27T01:08:13.821" v="100549"/>
          <ac:spMkLst>
            <pc:docMk/>
            <pc:sldMasterMk cId="2145174542" sldId="2147483888"/>
            <ac:spMk id="128" creationId="{F62F359C-A94A-7ECA-C64D-414C4EA835AC}"/>
          </ac:spMkLst>
        </pc:spChg>
        <pc:spChg chg="add del mod ord modVis">
          <ac:chgData name="ĐÀO TRANG" userId="361a03a9eef70802" providerId="LiveId" clId="{67B38E1A-7AE8-4165-B04B-7C3DC36CBB7C}" dt="2025-03-27T01:08:27.716" v="100861"/>
          <ac:spMkLst>
            <pc:docMk/>
            <pc:sldMasterMk cId="2145174542" sldId="2147483888"/>
            <ac:spMk id="129" creationId="{1B970BD4-CC8F-653D-1FE5-733560C0F569}"/>
          </ac:spMkLst>
        </pc:spChg>
        <pc:spChg chg="add del mod ord modVis">
          <ac:chgData name="ĐÀO TRANG" userId="361a03a9eef70802" providerId="LiveId" clId="{67B38E1A-7AE8-4165-B04B-7C3DC36CBB7C}" dt="2025-03-27T01:08:38.718" v="101172"/>
          <ac:spMkLst>
            <pc:docMk/>
            <pc:sldMasterMk cId="2145174542" sldId="2147483888"/>
            <ac:spMk id="130" creationId="{22AF0B27-C1BE-3724-D1F8-212E482EFF8D}"/>
          </ac:spMkLst>
        </pc:spChg>
        <pc:spChg chg="add del mod ord modVis">
          <ac:chgData name="ĐÀO TRANG" userId="361a03a9eef70802" providerId="LiveId" clId="{67B38E1A-7AE8-4165-B04B-7C3DC36CBB7C}" dt="2025-03-27T01:08:52.755" v="101483"/>
          <ac:spMkLst>
            <pc:docMk/>
            <pc:sldMasterMk cId="2145174542" sldId="2147483888"/>
            <ac:spMk id="131" creationId="{27553A51-A92F-6738-B07D-F44A6E02EADC}"/>
          </ac:spMkLst>
        </pc:spChg>
        <pc:spChg chg="add del mod ord modVis">
          <ac:chgData name="ĐÀO TRANG" userId="361a03a9eef70802" providerId="LiveId" clId="{67B38E1A-7AE8-4165-B04B-7C3DC36CBB7C}" dt="2025-03-27T01:09:06.911" v="101794"/>
          <ac:spMkLst>
            <pc:docMk/>
            <pc:sldMasterMk cId="2145174542" sldId="2147483888"/>
            <ac:spMk id="132" creationId="{999E9D5B-929E-2DB7-3A7F-3E0CA097AC5F}"/>
          </ac:spMkLst>
        </pc:spChg>
        <pc:spChg chg="add del mod ord modVis">
          <ac:chgData name="ĐÀO TRANG" userId="361a03a9eef70802" providerId="LiveId" clId="{67B38E1A-7AE8-4165-B04B-7C3DC36CBB7C}" dt="2025-03-27T01:09:47.631" v="102107"/>
          <ac:spMkLst>
            <pc:docMk/>
            <pc:sldMasterMk cId="2145174542" sldId="2147483888"/>
            <ac:spMk id="133" creationId="{75371DD6-A6B9-DAFA-50A7-9773BD6F5862}"/>
          </ac:spMkLst>
        </pc:spChg>
        <pc:spChg chg="add del mod ord modVis">
          <ac:chgData name="ĐÀO TRANG" userId="361a03a9eef70802" providerId="LiveId" clId="{67B38E1A-7AE8-4165-B04B-7C3DC36CBB7C}" dt="2025-03-27T01:10:01.575" v="102442"/>
          <ac:spMkLst>
            <pc:docMk/>
            <pc:sldMasterMk cId="2145174542" sldId="2147483888"/>
            <ac:spMk id="134" creationId="{C8311342-EB36-85CD-64CD-65CB40C82F4E}"/>
          </ac:spMkLst>
        </pc:spChg>
        <pc:spChg chg="add del mod ord modVis">
          <ac:chgData name="ĐÀO TRANG" userId="361a03a9eef70802" providerId="LiveId" clId="{67B38E1A-7AE8-4165-B04B-7C3DC36CBB7C}" dt="2025-03-27T01:10:15.613" v="102757"/>
          <ac:spMkLst>
            <pc:docMk/>
            <pc:sldMasterMk cId="2145174542" sldId="2147483888"/>
            <ac:spMk id="135" creationId="{69AE4C79-AC9F-3EFD-6A16-9CBF7B8770DC}"/>
          </ac:spMkLst>
        </pc:spChg>
        <pc:spChg chg="add del mod ord modVis">
          <ac:chgData name="ĐÀO TRANG" userId="361a03a9eef70802" providerId="LiveId" clId="{67B38E1A-7AE8-4165-B04B-7C3DC36CBB7C}" dt="2025-03-27T01:10:29.764" v="103089"/>
          <ac:spMkLst>
            <pc:docMk/>
            <pc:sldMasterMk cId="2145174542" sldId="2147483888"/>
            <ac:spMk id="136" creationId="{1E49E6F2-6BB9-7ADA-07CE-222BBE2ABC6F}"/>
          </ac:spMkLst>
        </pc:spChg>
        <pc:spChg chg="add del mod ord modVis">
          <ac:chgData name="ĐÀO TRANG" userId="361a03a9eef70802" providerId="LiveId" clId="{67B38E1A-7AE8-4165-B04B-7C3DC36CBB7C}" dt="2025-03-27T01:11:12.182" v="103401"/>
          <ac:spMkLst>
            <pc:docMk/>
            <pc:sldMasterMk cId="2145174542" sldId="2147483888"/>
            <ac:spMk id="137" creationId="{0BC4FE5A-38C1-6F49-10FB-39C62262154E}"/>
          </ac:spMkLst>
        </pc:spChg>
        <pc:spChg chg="add del mod ord modVis">
          <ac:chgData name="ĐÀO TRANG" userId="361a03a9eef70802" providerId="LiveId" clId="{67B38E1A-7AE8-4165-B04B-7C3DC36CBB7C}" dt="2025-03-27T01:12:58.309" v="103718"/>
          <ac:spMkLst>
            <pc:docMk/>
            <pc:sldMasterMk cId="2145174542" sldId="2147483888"/>
            <ac:spMk id="138" creationId="{43CDAE58-F342-74DC-E6D4-02BB5C74E096}"/>
          </ac:spMkLst>
        </pc:spChg>
        <pc:spChg chg="add del mod ord modVis">
          <ac:chgData name="ĐÀO TRANG" userId="361a03a9eef70802" providerId="LiveId" clId="{67B38E1A-7AE8-4165-B04B-7C3DC36CBB7C}" dt="2025-03-27T01:13:14.036" v="104033"/>
          <ac:spMkLst>
            <pc:docMk/>
            <pc:sldMasterMk cId="2145174542" sldId="2147483888"/>
            <ac:spMk id="139" creationId="{A5532182-B656-B47B-F818-9FB369191BA4}"/>
          </ac:spMkLst>
        </pc:spChg>
        <pc:spChg chg="add del mod ord modVis">
          <ac:chgData name="ĐÀO TRANG" userId="361a03a9eef70802" providerId="LiveId" clId="{67B38E1A-7AE8-4165-B04B-7C3DC36CBB7C}" dt="2025-03-27T01:14:32.424" v="104360"/>
          <ac:spMkLst>
            <pc:docMk/>
            <pc:sldMasterMk cId="2145174542" sldId="2147483888"/>
            <ac:spMk id="140" creationId="{9E96C53F-2062-CD11-3547-A9B73DBB5189}"/>
          </ac:spMkLst>
        </pc:spChg>
        <pc:spChg chg="add del mod ord modVis">
          <ac:chgData name="ĐÀO TRANG" userId="361a03a9eef70802" providerId="LiveId" clId="{67B38E1A-7AE8-4165-B04B-7C3DC36CBB7C}" dt="2025-03-27T01:14:48.686" v="104672"/>
          <ac:spMkLst>
            <pc:docMk/>
            <pc:sldMasterMk cId="2145174542" sldId="2147483888"/>
            <ac:spMk id="141" creationId="{EC60B088-2437-A6B2-1B1F-50C9C7774280}"/>
          </ac:spMkLst>
        </pc:spChg>
        <pc:spChg chg="add del mod ord modVis">
          <ac:chgData name="ĐÀO TRANG" userId="361a03a9eef70802" providerId="LiveId" clId="{67B38E1A-7AE8-4165-B04B-7C3DC36CBB7C}" dt="2025-03-27T01:15:02.627" v="104983"/>
          <ac:spMkLst>
            <pc:docMk/>
            <pc:sldMasterMk cId="2145174542" sldId="2147483888"/>
            <ac:spMk id="142" creationId="{D66D2C38-8A62-C2D3-FA5E-137B3C848D1D}"/>
          </ac:spMkLst>
        </pc:spChg>
        <pc:spChg chg="add del mod ord modVis">
          <ac:chgData name="ĐÀO TRANG" userId="361a03a9eef70802" providerId="LiveId" clId="{67B38E1A-7AE8-4165-B04B-7C3DC36CBB7C}" dt="2025-03-27T01:15:36.292" v="105297"/>
          <ac:spMkLst>
            <pc:docMk/>
            <pc:sldMasterMk cId="2145174542" sldId="2147483888"/>
            <ac:spMk id="143" creationId="{3DA6B5C9-001A-2E8D-6198-6F042D80A5C1}"/>
          </ac:spMkLst>
        </pc:spChg>
        <pc:spChg chg="add del mod ord modVis">
          <ac:chgData name="ĐÀO TRANG" userId="361a03a9eef70802" providerId="LiveId" clId="{67B38E1A-7AE8-4165-B04B-7C3DC36CBB7C}" dt="2025-03-27T01:18:31.255" v="105608"/>
          <ac:spMkLst>
            <pc:docMk/>
            <pc:sldMasterMk cId="2145174542" sldId="2147483888"/>
            <ac:spMk id="144" creationId="{B53EFFCE-3438-9514-71A9-9E0EE4B48CBC}"/>
          </ac:spMkLst>
        </pc:spChg>
        <pc:spChg chg="add del mod ord modVis">
          <ac:chgData name="ĐÀO TRANG" userId="361a03a9eef70802" providerId="LiveId" clId="{67B38E1A-7AE8-4165-B04B-7C3DC36CBB7C}" dt="2025-03-27T01:20:06.177" v="105919"/>
          <ac:spMkLst>
            <pc:docMk/>
            <pc:sldMasterMk cId="2145174542" sldId="2147483888"/>
            <ac:spMk id="145" creationId="{1DB110D2-E1B1-3645-0138-2F9CF2CA4D1A}"/>
          </ac:spMkLst>
        </pc:spChg>
        <pc:spChg chg="add del mod ord modVis">
          <ac:chgData name="ĐÀO TRANG" userId="361a03a9eef70802" providerId="LiveId" clId="{67B38E1A-7AE8-4165-B04B-7C3DC36CBB7C}" dt="2025-03-27T01:21:01.312" v="106231"/>
          <ac:spMkLst>
            <pc:docMk/>
            <pc:sldMasterMk cId="2145174542" sldId="2147483888"/>
            <ac:spMk id="146" creationId="{A92EF13C-5C26-1CC3-3E95-46E62AECBE23}"/>
          </ac:spMkLst>
        </pc:spChg>
        <pc:spChg chg="add del mod ord modVis">
          <ac:chgData name="ĐÀO TRANG" userId="361a03a9eef70802" providerId="LiveId" clId="{67B38E1A-7AE8-4165-B04B-7C3DC36CBB7C}" dt="2025-03-27T01:21:53.741" v="106561"/>
          <ac:spMkLst>
            <pc:docMk/>
            <pc:sldMasterMk cId="2145174542" sldId="2147483888"/>
            <ac:spMk id="147" creationId="{EFCBC0D9-84EC-4EBB-BCD4-65986AA9766E}"/>
          </ac:spMkLst>
        </pc:spChg>
        <pc:spChg chg="add del mod ord modVis">
          <ac:chgData name="ĐÀO TRANG" userId="361a03a9eef70802" providerId="LiveId" clId="{67B38E1A-7AE8-4165-B04B-7C3DC36CBB7C}" dt="2025-03-27T01:22:09.722" v="106872"/>
          <ac:spMkLst>
            <pc:docMk/>
            <pc:sldMasterMk cId="2145174542" sldId="2147483888"/>
            <ac:spMk id="148" creationId="{5DABF926-ADB0-2502-8138-D80F1FB5859D}"/>
          </ac:spMkLst>
        </pc:spChg>
        <pc:spChg chg="add del mod ord modVis">
          <ac:chgData name="ĐÀO TRANG" userId="361a03a9eef70802" providerId="LiveId" clId="{67B38E1A-7AE8-4165-B04B-7C3DC36CBB7C}" dt="2025-03-27T01:26:39.350" v="107187"/>
          <ac:spMkLst>
            <pc:docMk/>
            <pc:sldMasterMk cId="2145174542" sldId="2147483888"/>
            <ac:spMk id="149" creationId="{A1518325-447B-4290-D0B7-19BF4007A94B}"/>
          </ac:spMkLst>
        </pc:spChg>
        <pc:spChg chg="add del mod ord modVis">
          <ac:chgData name="ĐÀO TRANG" userId="361a03a9eef70802" providerId="LiveId" clId="{67B38E1A-7AE8-4165-B04B-7C3DC36CBB7C}" dt="2025-03-27T01:26:55.638" v="107501"/>
          <ac:spMkLst>
            <pc:docMk/>
            <pc:sldMasterMk cId="2145174542" sldId="2147483888"/>
            <ac:spMk id="150" creationId="{2F506622-7FD9-03AE-4C11-C7DB87D838A4}"/>
          </ac:spMkLst>
        </pc:spChg>
        <pc:spChg chg="add del mod ord modVis">
          <ac:chgData name="ĐÀO TRANG" userId="361a03a9eef70802" providerId="LiveId" clId="{67B38E1A-7AE8-4165-B04B-7C3DC36CBB7C}" dt="2025-03-27T05:02:40.005" v="107824"/>
          <ac:spMkLst>
            <pc:docMk/>
            <pc:sldMasterMk cId="2145174542" sldId="2147483888"/>
            <ac:spMk id="151" creationId="{6DE02E08-5986-9AC5-5BBA-946510585F7B}"/>
          </ac:spMkLst>
        </pc:spChg>
      </pc:sldMasterChg>
      <pc:sldMasterChg chg="addSp delSp modSp del mod sldLayoutOrd">
        <pc:chgData name="ĐÀO TRANG" userId="361a03a9eef70802" providerId="LiveId" clId="{67B38E1A-7AE8-4165-B04B-7C3DC36CBB7C}" dt="2025-03-27T05:02:40.427" v="108029"/>
        <pc:sldMasterMkLst>
          <pc:docMk/>
          <pc:sldMasterMk cId="1836258413" sldId="2147483900"/>
        </pc:sldMasterMkLst>
        <pc:spChg chg="mod modVis">
          <ac:chgData name="ĐÀO TRANG" userId="361a03a9eef70802" providerId="LiveId" clId="{67B38E1A-7AE8-4165-B04B-7C3DC36CBB7C}" dt="2025-03-27T05:02:40.021" v="107838"/>
          <ac:spMkLst>
            <pc:docMk/>
            <pc:sldMasterMk cId="1836258413" sldId="2147483900"/>
            <ac:spMk id="3" creationId="{00000000-0000-0000-0000-000000000000}"/>
          </ac:spMkLst>
        </pc:spChg>
        <pc:spChg chg="mod modVis">
          <ac:chgData name="ĐÀO TRANG" userId="361a03a9eef70802" providerId="LiveId" clId="{67B38E1A-7AE8-4165-B04B-7C3DC36CBB7C}" dt="2025-03-27T05:02:40.021" v="107840"/>
          <ac:spMkLst>
            <pc:docMk/>
            <pc:sldMasterMk cId="1836258413" sldId="2147483900"/>
            <ac:spMk id="4" creationId="{00000000-0000-0000-0000-000000000000}"/>
          </ac:spMkLst>
        </pc:spChg>
        <pc:spChg chg="mod modVis">
          <ac:chgData name="ĐÀO TRANG" userId="361a03a9eef70802" providerId="LiveId" clId="{67B38E1A-7AE8-4165-B04B-7C3DC36CBB7C}" dt="2025-03-27T05:02:40.021" v="107842"/>
          <ac:spMkLst>
            <pc:docMk/>
            <pc:sldMasterMk cId="1836258413" sldId="2147483900"/>
            <ac:spMk id="5" creationId="{00000000-0000-0000-0000-000000000000}"/>
          </ac:spMkLst>
        </pc:spChg>
        <pc:spChg chg="mod modVis">
          <ac:chgData name="ĐÀO TRANG" userId="361a03a9eef70802" providerId="LiveId" clId="{67B38E1A-7AE8-4165-B04B-7C3DC36CBB7C}" dt="2025-03-27T05:02:40.021" v="107844"/>
          <ac:spMkLst>
            <pc:docMk/>
            <pc:sldMasterMk cId="1836258413" sldId="2147483900"/>
            <ac:spMk id="6" creationId="{00000000-0000-0000-0000-000000000000}"/>
          </ac:spMkLst>
        </pc:spChg>
        <pc:spChg chg="add del mod ord modVis">
          <ac:chgData name="ĐÀO TRANG" userId="361a03a9eef70802" providerId="LiveId" clId="{67B38E1A-7AE8-4165-B04B-7C3DC36CBB7C}" dt="2025-03-27T00:00:38.396" v="62105"/>
          <ac:spMkLst>
            <pc:docMk/>
            <pc:sldMasterMk cId="1836258413" sldId="2147483900"/>
            <ac:spMk id="7" creationId="{7FA53E6C-571A-3361-9BCD-C23EF26AE00F}"/>
          </ac:spMkLst>
        </pc:spChg>
        <pc:spChg chg="add mod ord">
          <ac:chgData name="ĐÀO TRANG" userId="361a03a9eef70802" providerId="LiveId" clId="{67B38E1A-7AE8-4165-B04B-7C3DC36CBB7C}" dt="2025-03-27T05:02:40.130" v="108024"/>
          <ac:spMkLst>
            <pc:docMk/>
            <pc:sldMasterMk cId="1836258413" sldId="2147483900"/>
            <ac:spMk id="7" creationId="{F24C319C-8DDC-D097-9E6F-4731ECEA5E3D}"/>
          </ac:spMkLst>
        </pc:spChg>
        <pc:spChg chg="add del mod ord modVis">
          <ac:chgData name="ĐÀO TRANG" userId="361a03a9eef70802" providerId="LiveId" clId="{67B38E1A-7AE8-4165-B04B-7C3DC36CBB7C}" dt="2025-03-27T00:00:53.077" v="62431"/>
          <ac:spMkLst>
            <pc:docMk/>
            <pc:sldMasterMk cId="1836258413" sldId="2147483900"/>
            <ac:spMk id="8" creationId="{82B5B4C0-4465-44D1-3DD0-76F51BA4DCD7}"/>
          </ac:spMkLst>
        </pc:spChg>
        <pc:spChg chg="add del mod ord modVis">
          <ac:chgData name="ĐÀO TRANG" userId="361a03a9eef70802" providerId="LiveId" clId="{67B38E1A-7AE8-4165-B04B-7C3DC36CBB7C}" dt="2025-03-27T00:01:07.525" v="62763"/>
          <ac:spMkLst>
            <pc:docMk/>
            <pc:sldMasterMk cId="1836258413" sldId="2147483900"/>
            <ac:spMk id="9" creationId="{9431A304-9460-38BE-E3AB-0CFCF5B528AF}"/>
          </ac:spMkLst>
        </pc:spChg>
        <pc:spChg chg="add del mod ord modVis">
          <ac:chgData name="ĐÀO TRANG" userId="361a03a9eef70802" providerId="LiveId" clId="{67B38E1A-7AE8-4165-B04B-7C3DC36CBB7C}" dt="2025-03-27T00:01:22.097" v="63138"/>
          <ac:spMkLst>
            <pc:docMk/>
            <pc:sldMasterMk cId="1836258413" sldId="2147483900"/>
            <ac:spMk id="10" creationId="{74D730AB-1BC2-A3A4-2AE6-5A543B003C86}"/>
          </ac:spMkLst>
        </pc:spChg>
        <pc:spChg chg="add del mod ord modVis">
          <ac:chgData name="ĐÀO TRANG" userId="361a03a9eef70802" providerId="LiveId" clId="{67B38E1A-7AE8-4165-B04B-7C3DC36CBB7C}" dt="2025-03-27T00:01:36.604" v="63488"/>
          <ac:spMkLst>
            <pc:docMk/>
            <pc:sldMasterMk cId="1836258413" sldId="2147483900"/>
            <ac:spMk id="11" creationId="{02A9CA26-6B09-6361-B262-7527F35291EA}"/>
          </ac:spMkLst>
        </pc:spChg>
        <pc:spChg chg="add del mod ord modVis">
          <ac:chgData name="ĐÀO TRANG" userId="361a03a9eef70802" providerId="LiveId" clId="{67B38E1A-7AE8-4165-B04B-7C3DC36CBB7C}" dt="2025-03-27T00:01:51.135" v="63806"/>
          <ac:spMkLst>
            <pc:docMk/>
            <pc:sldMasterMk cId="1836258413" sldId="2147483900"/>
            <ac:spMk id="12" creationId="{B7314544-D12F-0AF4-C073-7C7E32730EEA}"/>
          </ac:spMkLst>
        </pc:spChg>
        <pc:spChg chg="add del mod ord modVis">
          <ac:chgData name="ĐÀO TRANG" userId="361a03a9eef70802" providerId="LiveId" clId="{67B38E1A-7AE8-4165-B04B-7C3DC36CBB7C}" dt="2025-03-27T00:02:06.573" v="64119"/>
          <ac:spMkLst>
            <pc:docMk/>
            <pc:sldMasterMk cId="1836258413" sldId="2147483900"/>
            <ac:spMk id="13" creationId="{C820C671-6256-8B16-5B70-A4452166A621}"/>
          </ac:spMkLst>
        </pc:spChg>
        <pc:spChg chg="add del mod ord modVis">
          <ac:chgData name="ĐÀO TRANG" userId="361a03a9eef70802" providerId="LiveId" clId="{67B38E1A-7AE8-4165-B04B-7C3DC36CBB7C}" dt="2025-03-27T00:02:21.516" v="64447"/>
          <ac:spMkLst>
            <pc:docMk/>
            <pc:sldMasterMk cId="1836258413" sldId="2147483900"/>
            <ac:spMk id="14" creationId="{BD14F4FD-E423-087E-389F-33DF935B1F1D}"/>
          </ac:spMkLst>
        </pc:spChg>
        <pc:spChg chg="add del mod ord modVis">
          <ac:chgData name="ĐÀO TRANG" userId="361a03a9eef70802" providerId="LiveId" clId="{67B38E1A-7AE8-4165-B04B-7C3DC36CBB7C}" dt="2025-03-27T00:04:07" v="64757"/>
          <ac:spMkLst>
            <pc:docMk/>
            <pc:sldMasterMk cId="1836258413" sldId="2147483900"/>
            <ac:spMk id="15" creationId="{73B11474-0107-1F35-BCC0-1F97B068F1B2}"/>
          </ac:spMkLst>
        </pc:spChg>
        <pc:spChg chg="add del mod ord modVis">
          <ac:chgData name="ĐÀO TRANG" userId="361a03a9eef70802" providerId="LiveId" clId="{67B38E1A-7AE8-4165-B04B-7C3DC36CBB7C}" dt="2025-03-27T00:04:21.755" v="65068"/>
          <ac:spMkLst>
            <pc:docMk/>
            <pc:sldMasterMk cId="1836258413" sldId="2147483900"/>
            <ac:spMk id="16" creationId="{30BAFA32-3C39-3F75-0FFE-FF75238D61D3}"/>
          </ac:spMkLst>
        </pc:spChg>
        <pc:spChg chg="add del mod ord modVis">
          <ac:chgData name="ĐÀO TRANG" userId="361a03a9eef70802" providerId="LiveId" clId="{67B38E1A-7AE8-4165-B04B-7C3DC36CBB7C}" dt="2025-03-27T00:04:36.245" v="65381"/>
          <ac:spMkLst>
            <pc:docMk/>
            <pc:sldMasterMk cId="1836258413" sldId="2147483900"/>
            <ac:spMk id="17" creationId="{DF93EE7C-6D5B-3B80-21DE-925CAF40A5AE}"/>
          </ac:spMkLst>
        </pc:spChg>
        <pc:spChg chg="add del mod ord modVis">
          <ac:chgData name="ĐÀO TRANG" userId="361a03a9eef70802" providerId="LiveId" clId="{67B38E1A-7AE8-4165-B04B-7C3DC36CBB7C}" dt="2025-03-27T00:04:51.177" v="65692"/>
          <ac:spMkLst>
            <pc:docMk/>
            <pc:sldMasterMk cId="1836258413" sldId="2147483900"/>
            <ac:spMk id="18" creationId="{2CFB9259-A0E7-F795-500D-65B8FB61353C}"/>
          </ac:spMkLst>
        </pc:spChg>
        <pc:spChg chg="add del mod ord modVis">
          <ac:chgData name="ĐÀO TRANG" userId="361a03a9eef70802" providerId="LiveId" clId="{67B38E1A-7AE8-4165-B04B-7C3DC36CBB7C}" dt="2025-03-27T00:05:05.807" v="66003"/>
          <ac:spMkLst>
            <pc:docMk/>
            <pc:sldMasterMk cId="1836258413" sldId="2147483900"/>
            <ac:spMk id="19" creationId="{23D34B03-1A23-06B2-8ABE-587BA35B634A}"/>
          </ac:spMkLst>
        </pc:spChg>
        <pc:spChg chg="add del mod ord modVis">
          <ac:chgData name="ĐÀO TRANG" userId="361a03a9eef70802" providerId="LiveId" clId="{67B38E1A-7AE8-4165-B04B-7C3DC36CBB7C}" dt="2025-03-27T00:05:21.972" v="66313"/>
          <ac:spMkLst>
            <pc:docMk/>
            <pc:sldMasterMk cId="1836258413" sldId="2147483900"/>
            <ac:spMk id="20" creationId="{B91297B2-CBC0-BFC0-5F5A-74FE93D3F4E9}"/>
          </ac:spMkLst>
        </pc:spChg>
        <pc:spChg chg="add del mod ord modVis">
          <ac:chgData name="ĐÀO TRANG" userId="361a03a9eef70802" providerId="LiveId" clId="{67B38E1A-7AE8-4165-B04B-7C3DC36CBB7C}" dt="2025-03-27T00:06:03.690" v="66625"/>
          <ac:spMkLst>
            <pc:docMk/>
            <pc:sldMasterMk cId="1836258413" sldId="2147483900"/>
            <ac:spMk id="21" creationId="{DA624CBF-1B74-DB87-B5E8-52965968903C}"/>
          </ac:spMkLst>
        </pc:spChg>
        <pc:spChg chg="add del mod ord modVis">
          <ac:chgData name="ĐÀO TRANG" userId="361a03a9eef70802" providerId="LiveId" clId="{67B38E1A-7AE8-4165-B04B-7C3DC36CBB7C}" dt="2025-03-27T00:06:18.811" v="66937"/>
          <ac:spMkLst>
            <pc:docMk/>
            <pc:sldMasterMk cId="1836258413" sldId="2147483900"/>
            <ac:spMk id="22" creationId="{DE1F43D4-452E-2E11-B5C2-785E99C1DAF4}"/>
          </ac:spMkLst>
        </pc:spChg>
        <pc:spChg chg="add del mod ord modVis">
          <ac:chgData name="ĐÀO TRANG" userId="361a03a9eef70802" providerId="LiveId" clId="{67B38E1A-7AE8-4165-B04B-7C3DC36CBB7C}" dt="2025-03-27T00:11:24.072" v="67252"/>
          <ac:spMkLst>
            <pc:docMk/>
            <pc:sldMasterMk cId="1836258413" sldId="2147483900"/>
            <ac:spMk id="23" creationId="{761BA2A7-044E-1DC6-2515-412105BB8FE2}"/>
          </ac:spMkLst>
        </pc:spChg>
        <pc:spChg chg="add del mod ord modVis">
          <ac:chgData name="ĐÀO TRANG" userId="361a03a9eef70802" providerId="LiveId" clId="{67B38E1A-7AE8-4165-B04B-7C3DC36CBB7C}" dt="2025-03-27T00:11:40.231" v="67563"/>
          <ac:spMkLst>
            <pc:docMk/>
            <pc:sldMasterMk cId="1836258413" sldId="2147483900"/>
            <ac:spMk id="24" creationId="{CFBBDBC3-6CA0-B9F6-0C14-71E5E8374BBB}"/>
          </ac:spMkLst>
        </pc:spChg>
        <pc:spChg chg="add del mod ord modVis">
          <ac:chgData name="ĐÀO TRANG" userId="361a03a9eef70802" providerId="LiveId" clId="{67B38E1A-7AE8-4165-B04B-7C3DC36CBB7C}" dt="2025-03-27T00:11:55.138" v="67874"/>
          <ac:spMkLst>
            <pc:docMk/>
            <pc:sldMasterMk cId="1836258413" sldId="2147483900"/>
            <ac:spMk id="25" creationId="{801BAC00-97CA-3EB8-FEE7-F41DB551F6F8}"/>
          </ac:spMkLst>
        </pc:spChg>
        <pc:spChg chg="add del mod ord modVis">
          <ac:chgData name="ĐÀO TRANG" userId="361a03a9eef70802" providerId="LiveId" clId="{67B38E1A-7AE8-4165-B04B-7C3DC36CBB7C}" dt="2025-03-27T00:12:09.433" v="68186"/>
          <ac:spMkLst>
            <pc:docMk/>
            <pc:sldMasterMk cId="1836258413" sldId="2147483900"/>
            <ac:spMk id="26" creationId="{5B1727D6-88A1-1781-709D-ECE7D6B7A049}"/>
          </ac:spMkLst>
        </pc:spChg>
        <pc:spChg chg="add del mod ord modVis">
          <ac:chgData name="ĐÀO TRANG" userId="361a03a9eef70802" providerId="LiveId" clId="{67B38E1A-7AE8-4165-B04B-7C3DC36CBB7C}" dt="2025-03-27T00:13:06.236" v="68497"/>
          <ac:spMkLst>
            <pc:docMk/>
            <pc:sldMasterMk cId="1836258413" sldId="2147483900"/>
            <ac:spMk id="27" creationId="{64DD3D48-DB75-1FAA-8972-FD426FD204CD}"/>
          </ac:spMkLst>
        </pc:spChg>
        <pc:spChg chg="add del mod ord modVis">
          <ac:chgData name="ĐÀO TRANG" userId="361a03a9eef70802" providerId="LiveId" clId="{67B38E1A-7AE8-4165-B04B-7C3DC36CBB7C}" dt="2025-03-27T00:13:20.356" v="68808"/>
          <ac:spMkLst>
            <pc:docMk/>
            <pc:sldMasterMk cId="1836258413" sldId="2147483900"/>
            <ac:spMk id="28" creationId="{6513B159-1BD7-FB08-3FF2-5E7D25BCB314}"/>
          </ac:spMkLst>
        </pc:spChg>
        <pc:spChg chg="add del mod ord modVis">
          <ac:chgData name="ĐÀO TRANG" userId="361a03a9eef70802" providerId="LiveId" clId="{67B38E1A-7AE8-4165-B04B-7C3DC36CBB7C}" dt="2025-03-27T00:13:54.215" v="69119"/>
          <ac:spMkLst>
            <pc:docMk/>
            <pc:sldMasterMk cId="1836258413" sldId="2147483900"/>
            <ac:spMk id="29" creationId="{1672C860-2EEA-32A4-1B8D-E8864C006207}"/>
          </ac:spMkLst>
        </pc:spChg>
        <pc:spChg chg="add del mod ord modVis">
          <ac:chgData name="ĐÀO TRANG" userId="361a03a9eef70802" providerId="LiveId" clId="{67B38E1A-7AE8-4165-B04B-7C3DC36CBB7C}" dt="2025-03-27T00:15:06.738" v="69430"/>
          <ac:spMkLst>
            <pc:docMk/>
            <pc:sldMasterMk cId="1836258413" sldId="2147483900"/>
            <ac:spMk id="30" creationId="{DAC32731-121D-9DA7-BED2-96B1CC314008}"/>
          </ac:spMkLst>
        </pc:spChg>
        <pc:spChg chg="del mod modVis">
          <ac:chgData name="ĐÀO TRANG" userId="361a03a9eef70802" providerId="LiveId" clId="{67B38E1A-7AE8-4165-B04B-7C3DC36CBB7C}" dt="2025-03-26T23:59:09.758" v="61791"/>
          <ac:spMkLst>
            <pc:docMk/>
            <pc:sldMasterMk cId="1836258413" sldId="2147483900"/>
            <ac:spMk id="31" creationId="{A9564DBB-D043-7AF3-708D-23C8F656869F}"/>
          </ac:spMkLst>
        </pc:spChg>
        <pc:spChg chg="add del mod ord modVis">
          <ac:chgData name="ĐÀO TRANG" userId="361a03a9eef70802" providerId="LiveId" clId="{67B38E1A-7AE8-4165-B04B-7C3DC36CBB7C}" dt="2025-03-27T00:15:23.262" v="69742"/>
          <ac:spMkLst>
            <pc:docMk/>
            <pc:sldMasterMk cId="1836258413" sldId="2147483900"/>
            <ac:spMk id="32" creationId="{18F3DA5B-FE8C-FA9C-2B27-35F76489AAF8}"/>
          </ac:spMkLst>
        </pc:spChg>
        <pc:spChg chg="add del mod ord modVis">
          <ac:chgData name="ĐÀO TRANG" userId="361a03a9eef70802" providerId="LiveId" clId="{67B38E1A-7AE8-4165-B04B-7C3DC36CBB7C}" dt="2025-03-27T00:15:37.473" v="70053"/>
          <ac:spMkLst>
            <pc:docMk/>
            <pc:sldMasterMk cId="1836258413" sldId="2147483900"/>
            <ac:spMk id="33" creationId="{863F0492-0432-A2F7-7237-C74A7B2C05F6}"/>
          </ac:spMkLst>
        </pc:spChg>
        <pc:spChg chg="add del mod ord modVis">
          <ac:chgData name="ĐÀO TRANG" userId="361a03a9eef70802" providerId="LiveId" clId="{67B38E1A-7AE8-4165-B04B-7C3DC36CBB7C}" dt="2025-03-27T00:16:29.826" v="70364"/>
          <ac:spMkLst>
            <pc:docMk/>
            <pc:sldMasterMk cId="1836258413" sldId="2147483900"/>
            <ac:spMk id="34" creationId="{21FDC082-1BD5-538C-20E2-C6300D8FFF33}"/>
          </ac:spMkLst>
        </pc:spChg>
        <pc:spChg chg="add del mod ord modVis">
          <ac:chgData name="ĐÀO TRANG" userId="361a03a9eef70802" providerId="LiveId" clId="{67B38E1A-7AE8-4165-B04B-7C3DC36CBB7C}" dt="2025-03-27T00:19:03.916" v="70712"/>
          <ac:spMkLst>
            <pc:docMk/>
            <pc:sldMasterMk cId="1836258413" sldId="2147483900"/>
            <ac:spMk id="35" creationId="{AD1C1DFA-C0CE-C87F-B46F-4471C3B36E33}"/>
          </ac:spMkLst>
        </pc:spChg>
        <pc:spChg chg="add del mod ord modVis">
          <ac:chgData name="ĐÀO TRANG" userId="361a03a9eef70802" providerId="LiveId" clId="{67B38E1A-7AE8-4165-B04B-7C3DC36CBB7C}" dt="2025-03-27T00:19:18.172" v="71048"/>
          <ac:spMkLst>
            <pc:docMk/>
            <pc:sldMasterMk cId="1836258413" sldId="2147483900"/>
            <ac:spMk id="36" creationId="{5CBCA7DB-6FA8-5580-8266-6FB2C9BDC06D}"/>
          </ac:spMkLst>
        </pc:spChg>
        <pc:spChg chg="add del mod ord modVis">
          <ac:chgData name="ĐÀO TRANG" userId="361a03a9eef70802" providerId="LiveId" clId="{67B38E1A-7AE8-4165-B04B-7C3DC36CBB7C}" dt="2025-03-27T00:19:32.712" v="71361"/>
          <ac:spMkLst>
            <pc:docMk/>
            <pc:sldMasterMk cId="1836258413" sldId="2147483900"/>
            <ac:spMk id="37" creationId="{12800102-C928-D560-F09D-610EA507CE7C}"/>
          </ac:spMkLst>
        </pc:spChg>
        <pc:spChg chg="add del mod ord modVis">
          <ac:chgData name="ĐÀO TRANG" userId="361a03a9eef70802" providerId="LiveId" clId="{67B38E1A-7AE8-4165-B04B-7C3DC36CBB7C}" dt="2025-03-27T00:19:49.007" v="71672"/>
          <ac:spMkLst>
            <pc:docMk/>
            <pc:sldMasterMk cId="1836258413" sldId="2147483900"/>
            <ac:spMk id="38" creationId="{809C31C6-D308-8ED0-5FF9-6A46490A3988}"/>
          </ac:spMkLst>
        </pc:spChg>
        <pc:spChg chg="add del mod ord modVis">
          <ac:chgData name="ĐÀO TRANG" userId="361a03a9eef70802" providerId="LiveId" clId="{67B38E1A-7AE8-4165-B04B-7C3DC36CBB7C}" dt="2025-03-27T00:20:55.778" v="71984"/>
          <ac:spMkLst>
            <pc:docMk/>
            <pc:sldMasterMk cId="1836258413" sldId="2147483900"/>
            <ac:spMk id="39" creationId="{F03DEC49-9E1F-30F2-2B14-3DD7A5B073A3}"/>
          </ac:spMkLst>
        </pc:spChg>
        <pc:spChg chg="add del mod ord modVis">
          <ac:chgData name="ĐÀO TRANG" userId="361a03a9eef70802" providerId="LiveId" clId="{67B38E1A-7AE8-4165-B04B-7C3DC36CBB7C}" dt="2025-03-27T00:21:10.113" v="72309"/>
          <ac:spMkLst>
            <pc:docMk/>
            <pc:sldMasterMk cId="1836258413" sldId="2147483900"/>
            <ac:spMk id="40" creationId="{EAA46AC2-0FCD-0CCF-33EA-51FA5B446FFD}"/>
          </ac:spMkLst>
        </pc:spChg>
        <pc:spChg chg="add del mod ord modVis">
          <ac:chgData name="ĐÀO TRANG" userId="361a03a9eef70802" providerId="LiveId" clId="{67B38E1A-7AE8-4165-B04B-7C3DC36CBB7C}" dt="2025-03-27T00:21:24.515" v="72689"/>
          <ac:spMkLst>
            <pc:docMk/>
            <pc:sldMasterMk cId="1836258413" sldId="2147483900"/>
            <ac:spMk id="41" creationId="{E1499C27-7CE1-D1FE-3077-F00965416559}"/>
          </ac:spMkLst>
        </pc:spChg>
        <pc:spChg chg="add del mod ord modVis">
          <ac:chgData name="ĐÀO TRANG" userId="361a03a9eef70802" providerId="LiveId" clId="{67B38E1A-7AE8-4165-B04B-7C3DC36CBB7C}" dt="2025-03-27T00:21:38.528" v="73051"/>
          <ac:spMkLst>
            <pc:docMk/>
            <pc:sldMasterMk cId="1836258413" sldId="2147483900"/>
            <ac:spMk id="42" creationId="{230E992A-B7C4-376C-F274-573C8189A9EC}"/>
          </ac:spMkLst>
        </pc:spChg>
        <pc:spChg chg="add del mod ord modVis">
          <ac:chgData name="ĐÀO TRANG" userId="361a03a9eef70802" providerId="LiveId" clId="{67B38E1A-7AE8-4165-B04B-7C3DC36CBB7C}" dt="2025-03-27T00:21:52.920" v="73374"/>
          <ac:spMkLst>
            <pc:docMk/>
            <pc:sldMasterMk cId="1836258413" sldId="2147483900"/>
            <ac:spMk id="43" creationId="{250661BA-AFD1-DB65-81EA-4F185B08EE6A}"/>
          </ac:spMkLst>
        </pc:spChg>
        <pc:spChg chg="add del mod ord modVis">
          <ac:chgData name="ĐÀO TRANG" userId="361a03a9eef70802" providerId="LiveId" clId="{67B38E1A-7AE8-4165-B04B-7C3DC36CBB7C}" dt="2025-03-27T00:22:07.045" v="73699"/>
          <ac:spMkLst>
            <pc:docMk/>
            <pc:sldMasterMk cId="1836258413" sldId="2147483900"/>
            <ac:spMk id="44" creationId="{9AB7AFE4-FEC4-3C96-C466-4A607766ED33}"/>
          </ac:spMkLst>
        </pc:spChg>
        <pc:spChg chg="add del mod ord modVis">
          <ac:chgData name="ĐÀO TRANG" userId="361a03a9eef70802" providerId="LiveId" clId="{67B38E1A-7AE8-4165-B04B-7C3DC36CBB7C}" dt="2025-03-27T00:22:21.134" v="74014"/>
          <ac:spMkLst>
            <pc:docMk/>
            <pc:sldMasterMk cId="1836258413" sldId="2147483900"/>
            <ac:spMk id="45" creationId="{79CA7882-06D4-AB08-57FA-2A41F40FCAE8}"/>
          </ac:spMkLst>
        </pc:spChg>
        <pc:spChg chg="add del mod ord modVis">
          <ac:chgData name="ĐÀO TRANG" userId="361a03a9eef70802" providerId="LiveId" clId="{67B38E1A-7AE8-4165-B04B-7C3DC36CBB7C}" dt="2025-03-27T00:23:04.763" v="74381"/>
          <ac:spMkLst>
            <pc:docMk/>
            <pc:sldMasterMk cId="1836258413" sldId="2147483900"/>
            <ac:spMk id="46" creationId="{55767B28-5913-7148-76F2-A2C6553B48C5}"/>
          </ac:spMkLst>
        </pc:spChg>
        <pc:spChg chg="add del mod ord modVis">
          <ac:chgData name="ĐÀO TRANG" userId="361a03a9eef70802" providerId="LiveId" clId="{67B38E1A-7AE8-4165-B04B-7C3DC36CBB7C}" dt="2025-03-27T00:23:19.052" v="74711"/>
          <ac:spMkLst>
            <pc:docMk/>
            <pc:sldMasterMk cId="1836258413" sldId="2147483900"/>
            <ac:spMk id="47" creationId="{CDC28C61-A7F7-1DCA-D619-642A53F87559}"/>
          </ac:spMkLst>
        </pc:spChg>
        <pc:spChg chg="add del mod ord modVis">
          <ac:chgData name="ĐÀO TRANG" userId="361a03a9eef70802" providerId="LiveId" clId="{67B38E1A-7AE8-4165-B04B-7C3DC36CBB7C}" dt="2025-03-27T00:23:33.427" v="75032"/>
          <ac:spMkLst>
            <pc:docMk/>
            <pc:sldMasterMk cId="1836258413" sldId="2147483900"/>
            <ac:spMk id="48" creationId="{2CC84E91-6CD5-B20B-A0F9-6961E24D0A2E}"/>
          </ac:spMkLst>
        </pc:spChg>
        <pc:spChg chg="add del mod ord modVis">
          <ac:chgData name="ĐÀO TRANG" userId="361a03a9eef70802" providerId="LiveId" clId="{67B38E1A-7AE8-4165-B04B-7C3DC36CBB7C}" dt="2025-03-27T00:23:47.445" v="75386"/>
          <ac:spMkLst>
            <pc:docMk/>
            <pc:sldMasterMk cId="1836258413" sldId="2147483900"/>
            <ac:spMk id="49" creationId="{51E8B4C3-04C7-426D-57FE-82C800DFB584}"/>
          </ac:spMkLst>
        </pc:spChg>
        <pc:spChg chg="add del mod ord modVis">
          <ac:chgData name="ĐÀO TRANG" userId="361a03a9eef70802" providerId="LiveId" clId="{67B38E1A-7AE8-4165-B04B-7C3DC36CBB7C}" dt="2025-03-27T00:24:01.538" v="75708"/>
          <ac:spMkLst>
            <pc:docMk/>
            <pc:sldMasterMk cId="1836258413" sldId="2147483900"/>
            <ac:spMk id="50" creationId="{14E45738-51CC-0DE4-B08E-08C300CFE11D}"/>
          </ac:spMkLst>
        </pc:spChg>
        <pc:spChg chg="add del mod ord modVis">
          <ac:chgData name="ĐÀO TRANG" userId="361a03a9eef70802" providerId="LiveId" clId="{67B38E1A-7AE8-4165-B04B-7C3DC36CBB7C}" dt="2025-03-27T00:24:16.136" v="76068"/>
          <ac:spMkLst>
            <pc:docMk/>
            <pc:sldMasterMk cId="1836258413" sldId="2147483900"/>
            <ac:spMk id="51" creationId="{5BB823BC-9F5E-C9AE-0DA4-3BC03361E9E7}"/>
          </ac:spMkLst>
        </pc:spChg>
        <pc:spChg chg="add del mod ord modVis">
          <ac:chgData name="ĐÀO TRANG" userId="361a03a9eef70802" providerId="LiveId" clId="{67B38E1A-7AE8-4165-B04B-7C3DC36CBB7C}" dt="2025-03-27T00:24:30.275" v="76447"/>
          <ac:spMkLst>
            <pc:docMk/>
            <pc:sldMasterMk cId="1836258413" sldId="2147483900"/>
            <ac:spMk id="52" creationId="{FFE040F9-81F2-5557-916C-BC277FEA6CA1}"/>
          </ac:spMkLst>
        </pc:spChg>
        <pc:spChg chg="add del mod ord modVis">
          <ac:chgData name="ĐÀO TRANG" userId="361a03a9eef70802" providerId="LiveId" clId="{67B38E1A-7AE8-4165-B04B-7C3DC36CBB7C}" dt="2025-03-27T00:24:44.446" v="76847"/>
          <ac:spMkLst>
            <pc:docMk/>
            <pc:sldMasterMk cId="1836258413" sldId="2147483900"/>
            <ac:spMk id="53" creationId="{6C5202EA-D3BF-CF12-1C78-2119736DF317}"/>
          </ac:spMkLst>
        </pc:spChg>
        <pc:spChg chg="add del mod ord modVis">
          <ac:chgData name="ĐÀO TRANG" userId="361a03a9eef70802" providerId="LiveId" clId="{67B38E1A-7AE8-4165-B04B-7C3DC36CBB7C}" dt="2025-03-27T00:25:01.627" v="77224"/>
          <ac:spMkLst>
            <pc:docMk/>
            <pc:sldMasterMk cId="1836258413" sldId="2147483900"/>
            <ac:spMk id="54" creationId="{2AF28B94-EBDA-9017-895D-7ED765251DB1}"/>
          </ac:spMkLst>
        </pc:spChg>
        <pc:spChg chg="add del mod ord modVis">
          <ac:chgData name="ĐÀO TRANG" userId="361a03a9eef70802" providerId="LiveId" clId="{67B38E1A-7AE8-4165-B04B-7C3DC36CBB7C}" dt="2025-03-27T00:25:16.173" v="77537"/>
          <ac:spMkLst>
            <pc:docMk/>
            <pc:sldMasterMk cId="1836258413" sldId="2147483900"/>
            <ac:spMk id="55" creationId="{47FE6B8C-F233-34DE-15A9-7CBC0E829A92}"/>
          </ac:spMkLst>
        </pc:spChg>
        <pc:spChg chg="add del mod ord modVis">
          <ac:chgData name="ĐÀO TRANG" userId="361a03a9eef70802" providerId="LiveId" clId="{67B38E1A-7AE8-4165-B04B-7C3DC36CBB7C}" dt="2025-03-27T00:25:30.769" v="77850"/>
          <ac:spMkLst>
            <pc:docMk/>
            <pc:sldMasterMk cId="1836258413" sldId="2147483900"/>
            <ac:spMk id="56" creationId="{A8688A88-AF94-780B-D97C-DECF257D8A72}"/>
          </ac:spMkLst>
        </pc:spChg>
        <pc:spChg chg="add del mod ord modVis">
          <ac:chgData name="ĐÀO TRANG" userId="361a03a9eef70802" providerId="LiveId" clId="{67B38E1A-7AE8-4165-B04B-7C3DC36CBB7C}" dt="2025-03-27T00:26:09.669" v="78164"/>
          <ac:spMkLst>
            <pc:docMk/>
            <pc:sldMasterMk cId="1836258413" sldId="2147483900"/>
            <ac:spMk id="57" creationId="{1A988799-969B-08A9-26F1-D6F6266B031D}"/>
          </ac:spMkLst>
        </pc:spChg>
        <pc:spChg chg="add del mod ord modVis">
          <ac:chgData name="ĐÀO TRANG" userId="361a03a9eef70802" providerId="LiveId" clId="{67B38E1A-7AE8-4165-B04B-7C3DC36CBB7C}" dt="2025-03-27T00:26:46.886" v="78503"/>
          <ac:spMkLst>
            <pc:docMk/>
            <pc:sldMasterMk cId="1836258413" sldId="2147483900"/>
            <ac:spMk id="58" creationId="{F80BCE9C-3410-B083-4964-0CFD0BD335AC}"/>
          </ac:spMkLst>
        </pc:spChg>
        <pc:spChg chg="add del mod ord modVis">
          <ac:chgData name="ĐÀO TRANG" userId="361a03a9eef70802" providerId="LiveId" clId="{67B38E1A-7AE8-4165-B04B-7C3DC36CBB7C}" dt="2025-03-27T00:27:00.908" v="78814"/>
          <ac:spMkLst>
            <pc:docMk/>
            <pc:sldMasterMk cId="1836258413" sldId="2147483900"/>
            <ac:spMk id="59" creationId="{A5F4B13F-CD6F-212E-598B-0EF7A0CD5799}"/>
          </ac:spMkLst>
        </pc:spChg>
        <pc:spChg chg="add del mod ord modVis">
          <ac:chgData name="ĐÀO TRANG" userId="361a03a9eef70802" providerId="LiveId" clId="{67B38E1A-7AE8-4165-B04B-7C3DC36CBB7C}" dt="2025-03-27T00:27:32.903" v="79128"/>
          <ac:spMkLst>
            <pc:docMk/>
            <pc:sldMasterMk cId="1836258413" sldId="2147483900"/>
            <ac:spMk id="60" creationId="{9F93ACFF-62FD-63BA-FC85-315E384C6939}"/>
          </ac:spMkLst>
        </pc:spChg>
        <pc:spChg chg="add del mod ord modVis">
          <ac:chgData name="ĐÀO TRANG" userId="361a03a9eef70802" providerId="LiveId" clId="{67B38E1A-7AE8-4165-B04B-7C3DC36CBB7C}" dt="2025-03-27T00:27:46.767" v="79440"/>
          <ac:spMkLst>
            <pc:docMk/>
            <pc:sldMasterMk cId="1836258413" sldId="2147483900"/>
            <ac:spMk id="61" creationId="{84C9274E-9892-1665-EC8E-F58D47BB0B64}"/>
          </ac:spMkLst>
        </pc:spChg>
        <pc:spChg chg="add del mod ord modVis">
          <ac:chgData name="ĐÀO TRANG" userId="361a03a9eef70802" providerId="LiveId" clId="{67B38E1A-7AE8-4165-B04B-7C3DC36CBB7C}" dt="2025-03-27T00:28:00.230" v="79764"/>
          <ac:spMkLst>
            <pc:docMk/>
            <pc:sldMasterMk cId="1836258413" sldId="2147483900"/>
            <ac:spMk id="62" creationId="{129C9B07-C05A-B67E-DD8A-7C7E5FEAFCB7}"/>
          </ac:spMkLst>
        </pc:spChg>
        <pc:spChg chg="add del mod ord modVis">
          <ac:chgData name="ĐÀO TRANG" userId="361a03a9eef70802" providerId="LiveId" clId="{67B38E1A-7AE8-4165-B04B-7C3DC36CBB7C}" dt="2025-03-27T00:28:13.797" v="80083"/>
          <ac:spMkLst>
            <pc:docMk/>
            <pc:sldMasterMk cId="1836258413" sldId="2147483900"/>
            <ac:spMk id="63" creationId="{7075CDCA-838F-EC19-8570-EA99513FA51D}"/>
          </ac:spMkLst>
        </pc:spChg>
        <pc:spChg chg="add del mod ord modVis">
          <ac:chgData name="ĐÀO TRANG" userId="361a03a9eef70802" providerId="LiveId" clId="{67B38E1A-7AE8-4165-B04B-7C3DC36CBB7C}" dt="2025-03-27T00:28:27.564" v="80394"/>
          <ac:spMkLst>
            <pc:docMk/>
            <pc:sldMasterMk cId="1836258413" sldId="2147483900"/>
            <ac:spMk id="64" creationId="{B19A1767-B77C-E6BE-289D-A85623F1C20B}"/>
          </ac:spMkLst>
        </pc:spChg>
        <pc:spChg chg="add del mod ord modVis">
          <ac:chgData name="ĐÀO TRANG" userId="361a03a9eef70802" providerId="LiveId" clId="{67B38E1A-7AE8-4165-B04B-7C3DC36CBB7C}" dt="2025-03-27T00:28:41.448" v="80705"/>
          <ac:spMkLst>
            <pc:docMk/>
            <pc:sldMasterMk cId="1836258413" sldId="2147483900"/>
            <ac:spMk id="65" creationId="{E2BF047E-90E3-9754-F8FD-FD904AC3AEAA}"/>
          </ac:spMkLst>
        </pc:spChg>
        <pc:spChg chg="add del mod ord modVis">
          <ac:chgData name="ĐÀO TRANG" userId="361a03a9eef70802" providerId="LiveId" clId="{67B38E1A-7AE8-4165-B04B-7C3DC36CBB7C}" dt="2025-03-27T00:28:55.433" v="81015"/>
          <ac:spMkLst>
            <pc:docMk/>
            <pc:sldMasterMk cId="1836258413" sldId="2147483900"/>
            <ac:spMk id="66" creationId="{9E1245C7-1181-F8AE-0634-CB26C64AACBA}"/>
          </ac:spMkLst>
        </pc:spChg>
        <pc:spChg chg="add del mod ord modVis">
          <ac:chgData name="ĐÀO TRANG" userId="361a03a9eef70802" providerId="LiveId" clId="{67B38E1A-7AE8-4165-B04B-7C3DC36CBB7C}" dt="2025-03-27T00:29:10.252" v="81364"/>
          <ac:spMkLst>
            <pc:docMk/>
            <pc:sldMasterMk cId="1836258413" sldId="2147483900"/>
            <ac:spMk id="67" creationId="{EA8E8A39-88FA-E3D4-222B-16F18EFDD87F}"/>
          </ac:spMkLst>
        </pc:spChg>
        <pc:spChg chg="add del mod ord modVis">
          <ac:chgData name="ĐÀO TRANG" userId="361a03a9eef70802" providerId="LiveId" clId="{67B38E1A-7AE8-4165-B04B-7C3DC36CBB7C}" dt="2025-03-27T00:29:25.332" v="81723"/>
          <ac:spMkLst>
            <pc:docMk/>
            <pc:sldMasterMk cId="1836258413" sldId="2147483900"/>
            <ac:spMk id="68" creationId="{8F700C53-F3AE-A4AC-619E-D747517C42D0}"/>
          </ac:spMkLst>
        </pc:spChg>
        <pc:spChg chg="add del mod ord modVis">
          <ac:chgData name="ĐÀO TRANG" userId="361a03a9eef70802" providerId="LiveId" clId="{67B38E1A-7AE8-4165-B04B-7C3DC36CBB7C}" dt="2025-03-27T00:29:38.954" v="82053"/>
          <ac:spMkLst>
            <pc:docMk/>
            <pc:sldMasterMk cId="1836258413" sldId="2147483900"/>
            <ac:spMk id="69" creationId="{D52F72D7-BC42-9176-CBD8-32E972B42177}"/>
          </ac:spMkLst>
        </pc:spChg>
        <pc:spChg chg="add del mod ord modVis">
          <ac:chgData name="ĐÀO TRANG" userId="361a03a9eef70802" providerId="LiveId" clId="{67B38E1A-7AE8-4165-B04B-7C3DC36CBB7C}" dt="2025-03-27T00:29:51.678" v="82366"/>
          <ac:spMkLst>
            <pc:docMk/>
            <pc:sldMasterMk cId="1836258413" sldId="2147483900"/>
            <ac:spMk id="70" creationId="{A3F35766-0B98-3CD9-205B-C0078EBA1E14}"/>
          </ac:spMkLst>
        </pc:spChg>
        <pc:spChg chg="add del mod ord modVis">
          <ac:chgData name="ĐÀO TRANG" userId="361a03a9eef70802" providerId="LiveId" clId="{67B38E1A-7AE8-4165-B04B-7C3DC36CBB7C}" dt="2025-03-27T00:33:40.242" v="82676"/>
          <ac:spMkLst>
            <pc:docMk/>
            <pc:sldMasterMk cId="1836258413" sldId="2147483900"/>
            <ac:spMk id="71" creationId="{05EBA264-EF19-EC58-39DA-0674E8C21128}"/>
          </ac:spMkLst>
        </pc:spChg>
        <pc:spChg chg="add del mod ord modVis">
          <ac:chgData name="ĐÀO TRANG" userId="361a03a9eef70802" providerId="LiveId" clId="{67B38E1A-7AE8-4165-B04B-7C3DC36CBB7C}" dt="2025-03-27T00:33:55.343" v="82994"/>
          <ac:spMkLst>
            <pc:docMk/>
            <pc:sldMasterMk cId="1836258413" sldId="2147483900"/>
            <ac:spMk id="72" creationId="{D52B285F-6DCF-AE63-3172-3CB829F0E9B3}"/>
          </ac:spMkLst>
        </pc:spChg>
        <pc:spChg chg="add del mod ord modVis">
          <ac:chgData name="ĐÀO TRANG" userId="361a03a9eef70802" providerId="LiveId" clId="{67B38E1A-7AE8-4165-B04B-7C3DC36CBB7C}" dt="2025-03-27T00:34:08.950" v="83307"/>
          <ac:spMkLst>
            <pc:docMk/>
            <pc:sldMasterMk cId="1836258413" sldId="2147483900"/>
            <ac:spMk id="73" creationId="{73DA024B-FFA1-65F6-C951-0B321A293A66}"/>
          </ac:spMkLst>
        </pc:spChg>
        <pc:spChg chg="add del mod ord modVis">
          <ac:chgData name="ĐÀO TRANG" userId="361a03a9eef70802" providerId="LiveId" clId="{67B38E1A-7AE8-4165-B04B-7C3DC36CBB7C}" dt="2025-03-27T00:37:29.363" v="83618"/>
          <ac:spMkLst>
            <pc:docMk/>
            <pc:sldMasterMk cId="1836258413" sldId="2147483900"/>
            <ac:spMk id="74" creationId="{1E93781E-4536-14AC-A202-12656D4B4D91}"/>
          </ac:spMkLst>
        </pc:spChg>
        <pc:spChg chg="add del mod ord modVis">
          <ac:chgData name="ĐÀO TRANG" userId="361a03a9eef70802" providerId="LiveId" clId="{67B38E1A-7AE8-4165-B04B-7C3DC36CBB7C}" dt="2025-03-27T00:44:52.297" v="83933"/>
          <ac:spMkLst>
            <pc:docMk/>
            <pc:sldMasterMk cId="1836258413" sldId="2147483900"/>
            <ac:spMk id="75" creationId="{E4D64ABD-B113-5B9C-37D9-7F255C730704}"/>
          </ac:spMkLst>
        </pc:spChg>
        <pc:spChg chg="add del mod ord modVis">
          <ac:chgData name="ĐÀO TRANG" userId="361a03a9eef70802" providerId="LiveId" clId="{67B38E1A-7AE8-4165-B04B-7C3DC36CBB7C}" dt="2025-03-27T00:45:07.375" v="84246"/>
          <ac:spMkLst>
            <pc:docMk/>
            <pc:sldMasterMk cId="1836258413" sldId="2147483900"/>
            <ac:spMk id="76" creationId="{2DCC69F9-E285-A542-8756-2E73770F554A}"/>
          </ac:spMkLst>
        </pc:spChg>
        <pc:spChg chg="add del mod ord modVis">
          <ac:chgData name="ĐÀO TRANG" userId="361a03a9eef70802" providerId="LiveId" clId="{67B38E1A-7AE8-4165-B04B-7C3DC36CBB7C}" dt="2025-03-27T00:45:57.856" v="84557"/>
          <ac:spMkLst>
            <pc:docMk/>
            <pc:sldMasterMk cId="1836258413" sldId="2147483900"/>
            <ac:spMk id="77" creationId="{59AA854C-4D62-8248-023D-92E930E3485C}"/>
          </ac:spMkLst>
        </pc:spChg>
        <pc:spChg chg="add del mod ord modVis">
          <ac:chgData name="ĐÀO TRANG" userId="361a03a9eef70802" providerId="LiveId" clId="{67B38E1A-7AE8-4165-B04B-7C3DC36CBB7C}" dt="2025-03-27T00:46:33.524" v="84868"/>
          <ac:spMkLst>
            <pc:docMk/>
            <pc:sldMasterMk cId="1836258413" sldId="2147483900"/>
            <ac:spMk id="78" creationId="{A15D6637-5DE7-9EFD-35FB-C07A921D86E3}"/>
          </ac:spMkLst>
        </pc:spChg>
        <pc:spChg chg="add del mod ord modVis">
          <ac:chgData name="ĐÀO TRANG" userId="361a03a9eef70802" providerId="LiveId" clId="{67B38E1A-7AE8-4165-B04B-7C3DC36CBB7C}" dt="2025-03-27T00:47:56.052" v="85181"/>
          <ac:spMkLst>
            <pc:docMk/>
            <pc:sldMasterMk cId="1836258413" sldId="2147483900"/>
            <ac:spMk id="79" creationId="{F9A23C6E-B44C-9BAB-46E0-CA7FA6EB2315}"/>
          </ac:spMkLst>
        </pc:spChg>
        <pc:spChg chg="add del mod ord modVis">
          <ac:chgData name="ĐÀO TRANG" userId="361a03a9eef70802" providerId="LiveId" clId="{67B38E1A-7AE8-4165-B04B-7C3DC36CBB7C}" dt="2025-03-27T00:48:39.306" v="85494"/>
          <ac:spMkLst>
            <pc:docMk/>
            <pc:sldMasterMk cId="1836258413" sldId="2147483900"/>
            <ac:spMk id="80" creationId="{BD59899D-8E91-6CD0-80B2-341D02B6938D}"/>
          </ac:spMkLst>
        </pc:spChg>
        <pc:spChg chg="add del mod ord modVis">
          <ac:chgData name="ĐÀO TRANG" userId="361a03a9eef70802" providerId="LiveId" clId="{67B38E1A-7AE8-4165-B04B-7C3DC36CBB7C}" dt="2025-03-27T00:50:17.763" v="85808"/>
          <ac:spMkLst>
            <pc:docMk/>
            <pc:sldMasterMk cId="1836258413" sldId="2147483900"/>
            <ac:spMk id="81" creationId="{BEE2DBF6-1EEC-C4F4-5887-FBE930218B32}"/>
          </ac:spMkLst>
        </pc:spChg>
        <pc:spChg chg="add del mod ord modVis">
          <ac:chgData name="ĐÀO TRANG" userId="361a03a9eef70802" providerId="LiveId" clId="{67B38E1A-7AE8-4165-B04B-7C3DC36CBB7C}" dt="2025-03-27T00:50:31.468" v="86120"/>
          <ac:spMkLst>
            <pc:docMk/>
            <pc:sldMasterMk cId="1836258413" sldId="2147483900"/>
            <ac:spMk id="82" creationId="{57678729-1B4C-0160-8D7E-82139F4DF130}"/>
          </ac:spMkLst>
        </pc:spChg>
        <pc:spChg chg="add del mod ord modVis">
          <ac:chgData name="ĐÀO TRANG" userId="361a03a9eef70802" providerId="LiveId" clId="{67B38E1A-7AE8-4165-B04B-7C3DC36CBB7C}" dt="2025-03-27T00:50:45.171" v="86432"/>
          <ac:spMkLst>
            <pc:docMk/>
            <pc:sldMasterMk cId="1836258413" sldId="2147483900"/>
            <ac:spMk id="83" creationId="{B10828F3-FDBC-E114-FA6F-4C1CC00E8874}"/>
          </ac:spMkLst>
        </pc:spChg>
        <pc:spChg chg="add del mod ord modVis">
          <ac:chgData name="ĐÀO TRANG" userId="361a03a9eef70802" providerId="LiveId" clId="{67B38E1A-7AE8-4165-B04B-7C3DC36CBB7C}" dt="2025-03-27T00:50:58.718" v="86768"/>
          <ac:spMkLst>
            <pc:docMk/>
            <pc:sldMasterMk cId="1836258413" sldId="2147483900"/>
            <ac:spMk id="84" creationId="{FC9462B7-D3E9-EFDD-8230-811CD414FEF9}"/>
          </ac:spMkLst>
        </pc:spChg>
        <pc:spChg chg="add del mod ord modVis">
          <ac:chgData name="ĐÀO TRANG" userId="361a03a9eef70802" providerId="LiveId" clId="{67B38E1A-7AE8-4165-B04B-7C3DC36CBB7C}" dt="2025-03-27T00:51:12.217" v="87092"/>
          <ac:spMkLst>
            <pc:docMk/>
            <pc:sldMasterMk cId="1836258413" sldId="2147483900"/>
            <ac:spMk id="85" creationId="{A8016C60-6635-22C4-3C13-9EA61FC7150A}"/>
          </ac:spMkLst>
        </pc:spChg>
        <pc:spChg chg="add del mod ord modVis">
          <ac:chgData name="ĐÀO TRANG" userId="361a03a9eef70802" providerId="LiveId" clId="{67B38E1A-7AE8-4165-B04B-7C3DC36CBB7C}" dt="2025-03-27T00:51:39.997" v="87417"/>
          <ac:spMkLst>
            <pc:docMk/>
            <pc:sldMasterMk cId="1836258413" sldId="2147483900"/>
            <ac:spMk id="86" creationId="{EB825780-A0AA-5459-E670-20CFC34D032C}"/>
          </ac:spMkLst>
        </pc:spChg>
        <pc:spChg chg="add del mod ord modVis">
          <ac:chgData name="ĐÀO TRANG" userId="361a03a9eef70802" providerId="LiveId" clId="{67B38E1A-7AE8-4165-B04B-7C3DC36CBB7C}" dt="2025-03-27T00:51:53.450" v="87732"/>
          <ac:spMkLst>
            <pc:docMk/>
            <pc:sldMasterMk cId="1836258413" sldId="2147483900"/>
            <ac:spMk id="87" creationId="{D0294A78-A713-E03B-6169-8F5DE8ACD2EA}"/>
          </ac:spMkLst>
        </pc:spChg>
        <pc:spChg chg="add del mod ord modVis">
          <ac:chgData name="ĐÀO TRANG" userId="361a03a9eef70802" providerId="LiveId" clId="{67B38E1A-7AE8-4165-B04B-7C3DC36CBB7C}" dt="2025-03-27T00:52:07.093" v="88043"/>
          <ac:spMkLst>
            <pc:docMk/>
            <pc:sldMasterMk cId="1836258413" sldId="2147483900"/>
            <ac:spMk id="88" creationId="{EEFDEA4C-CC5F-22CD-018F-47B98E7AD69F}"/>
          </ac:spMkLst>
        </pc:spChg>
        <pc:spChg chg="add del mod ord modVis">
          <ac:chgData name="ĐÀO TRANG" userId="361a03a9eef70802" providerId="LiveId" clId="{67B38E1A-7AE8-4165-B04B-7C3DC36CBB7C}" dt="2025-03-27T00:52:20.661" v="88355"/>
          <ac:spMkLst>
            <pc:docMk/>
            <pc:sldMasterMk cId="1836258413" sldId="2147483900"/>
            <ac:spMk id="89" creationId="{6CD7E244-526B-0B64-2305-CDCBC36E44D4}"/>
          </ac:spMkLst>
        </pc:spChg>
        <pc:spChg chg="add del mod ord modVis">
          <ac:chgData name="ĐÀO TRANG" userId="361a03a9eef70802" providerId="LiveId" clId="{67B38E1A-7AE8-4165-B04B-7C3DC36CBB7C}" dt="2025-03-27T00:53:06.327" v="88684"/>
          <ac:spMkLst>
            <pc:docMk/>
            <pc:sldMasterMk cId="1836258413" sldId="2147483900"/>
            <ac:spMk id="90" creationId="{0758B8C8-13D9-946E-CF71-83BA6BC672BB}"/>
          </ac:spMkLst>
        </pc:spChg>
        <pc:spChg chg="add del mod ord modVis">
          <ac:chgData name="ĐÀO TRANG" userId="361a03a9eef70802" providerId="LiveId" clId="{67B38E1A-7AE8-4165-B04B-7C3DC36CBB7C}" dt="2025-03-27T00:53:19.842" v="89004"/>
          <ac:spMkLst>
            <pc:docMk/>
            <pc:sldMasterMk cId="1836258413" sldId="2147483900"/>
            <ac:spMk id="91" creationId="{A294B5AB-7012-FAB9-4634-4D935026FA26}"/>
          </ac:spMkLst>
        </pc:spChg>
        <pc:spChg chg="add del mod ord modVis">
          <ac:chgData name="ĐÀO TRANG" userId="361a03a9eef70802" providerId="LiveId" clId="{67B38E1A-7AE8-4165-B04B-7C3DC36CBB7C}" dt="2025-03-27T00:53:33.259" v="89349"/>
          <ac:spMkLst>
            <pc:docMk/>
            <pc:sldMasterMk cId="1836258413" sldId="2147483900"/>
            <ac:spMk id="92" creationId="{A9B917A3-2D01-2089-0B0D-4E0E7E7C6462}"/>
          </ac:spMkLst>
        </pc:spChg>
        <pc:spChg chg="add del mod ord modVis">
          <ac:chgData name="ĐÀO TRANG" userId="361a03a9eef70802" providerId="LiveId" clId="{67B38E1A-7AE8-4165-B04B-7C3DC36CBB7C}" dt="2025-03-27T00:53:46.763" v="89692"/>
          <ac:spMkLst>
            <pc:docMk/>
            <pc:sldMasterMk cId="1836258413" sldId="2147483900"/>
            <ac:spMk id="93" creationId="{F364D9FD-656D-E80E-B1A3-BCE65CF20B24}"/>
          </ac:spMkLst>
        </pc:spChg>
        <pc:spChg chg="add del mod ord modVis">
          <ac:chgData name="ĐÀO TRANG" userId="361a03a9eef70802" providerId="LiveId" clId="{67B38E1A-7AE8-4165-B04B-7C3DC36CBB7C}" dt="2025-03-27T00:54:12.313" v="90491"/>
          <ac:spMkLst>
            <pc:docMk/>
            <pc:sldMasterMk cId="1836258413" sldId="2147483900"/>
            <ac:spMk id="94" creationId="{D6BD4252-F984-F7CE-0D76-563F73306386}"/>
          </ac:spMkLst>
        </pc:spChg>
        <pc:spChg chg="add mod ord">
          <ac:chgData name="ĐÀO TRANG" userId="361a03a9eef70802" providerId="LiveId" clId="{67B38E1A-7AE8-4165-B04B-7C3DC36CBB7C}" dt="2025-03-27T00:54:01.762" v="90366"/>
          <ac:spMkLst>
            <pc:docMk/>
            <pc:sldMasterMk cId="1836258413" sldId="2147483900"/>
            <ac:spMk id="95" creationId="{59B2E40B-4BE2-E0E2-1297-8D9C951D154C}"/>
          </ac:spMkLst>
        </pc:spChg>
        <pc:spChg chg="add del mod ord modVis">
          <ac:chgData name="ĐÀO TRANG" userId="361a03a9eef70802" providerId="LiveId" clId="{67B38E1A-7AE8-4165-B04B-7C3DC36CBB7C}" dt="2025-03-27T00:55:35.884" v="90807"/>
          <ac:spMkLst>
            <pc:docMk/>
            <pc:sldMasterMk cId="1836258413" sldId="2147483900"/>
            <ac:spMk id="96" creationId="{B4BA2734-5047-EE75-251E-C1DA7D4238ED}"/>
          </ac:spMkLst>
        </pc:spChg>
        <pc:spChg chg="add del mod ord modVis">
          <ac:chgData name="ĐÀO TRANG" userId="361a03a9eef70802" providerId="LiveId" clId="{67B38E1A-7AE8-4165-B04B-7C3DC36CBB7C}" dt="2025-03-27T00:55:49.547" v="91138"/>
          <ac:spMkLst>
            <pc:docMk/>
            <pc:sldMasterMk cId="1836258413" sldId="2147483900"/>
            <ac:spMk id="97" creationId="{636FAB61-5839-2C73-2EE4-D6C163306FCA}"/>
          </ac:spMkLst>
        </pc:spChg>
        <pc:spChg chg="add del mod ord modVis">
          <ac:chgData name="ĐÀO TRANG" userId="361a03a9eef70802" providerId="LiveId" clId="{67B38E1A-7AE8-4165-B04B-7C3DC36CBB7C}" dt="2025-03-27T00:56:03.217" v="91450"/>
          <ac:spMkLst>
            <pc:docMk/>
            <pc:sldMasterMk cId="1836258413" sldId="2147483900"/>
            <ac:spMk id="98" creationId="{A85E56C3-7227-427D-4E5F-5C0C9EFD910C}"/>
          </ac:spMkLst>
        </pc:spChg>
        <pc:spChg chg="add del mod ord modVis">
          <ac:chgData name="ĐÀO TRANG" userId="361a03a9eef70802" providerId="LiveId" clId="{67B38E1A-7AE8-4165-B04B-7C3DC36CBB7C}" dt="2025-03-27T00:56:16.950" v="91762"/>
          <ac:spMkLst>
            <pc:docMk/>
            <pc:sldMasterMk cId="1836258413" sldId="2147483900"/>
            <ac:spMk id="99" creationId="{A6F7CAF8-ACBC-913E-D350-6CC4FEB3AAE0}"/>
          </ac:spMkLst>
        </pc:spChg>
        <pc:spChg chg="add del mod ord modVis">
          <ac:chgData name="ĐÀO TRANG" userId="361a03a9eef70802" providerId="LiveId" clId="{67B38E1A-7AE8-4165-B04B-7C3DC36CBB7C}" dt="2025-03-27T00:56:30.348" v="92073"/>
          <ac:spMkLst>
            <pc:docMk/>
            <pc:sldMasterMk cId="1836258413" sldId="2147483900"/>
            <ac:spMk id="100" creationId="{37FF9EC5-DEA8-4A12-0C6C-243E5982A7E0}"/>
          </ac:spMkLst>
        </pc:spChg>
        <pc:spChg chg="add del mod ord modVis">
          <ac:chgData name="ĐÀO TRANG" userId="361a03a9eef70802" providerId="LiveId" clId="{67B38E1A-7AE8-4165-B04B-7C3DC36CBB7C}" dt="2025-03-27T00:56:43.899" v="92384"/>
          <ac:spMkLst>
            <pc:docMk/>
            <pc:sldMasterMk cId="1836258413" sldId="2147483900"/>
            <ac:spMk id="101" creationId="{72B1CF1D-10B8-879E-E721-67717B5B4DE0}"/>
          </ac:spMkLst>
        </pc:spChg>
        <pc:spChg chg="add del mod ord modVis">
          <ac:chgData name="ĐÀO TRANG" userId="361a03a9eef70802" providerId="LiveId" clId="{67B38E1A-7AE8-4165-B04B-7C3DC36CBB7C}" dt="2025-03-27T00:57:10.679" v="92713"/>
          <ac:spMkLst>
            <pc:docMk/>
            <pc:sldMasterMk cId="1836258413" sldId="2147483900"/>
            <ac:spMk id="102" creationId="{477A7B73-4B09-3F02-DDF3-31EB985A260B}"/>
          </ac:spMkLst>
        </pc:spChg>
        <pc:spChg chg="add del mod ord modVis">
          <ac:chgData name="ĐÀO TRANG" userId="361a03a9eef70802" providerId="LiveId" clId="{67B38E1A-7AE8-4165-B04B-7C3DC36CBB7C}" dt="2025-03-27T00:57:37.627" v="93027"/>
          <ac:spMkLst>
            <pc:docMk/>
            <pc:sldMasterMk cId="1836258413" sldId="2147483900"/>
            <ac:spMk id="103" creationId="{80C3AA65-7D78-C0DB-D066-EC6DB228352B}"/>
          </ac:spMkLst>
        </pc:spChg>
        <pc:spChg chg="add del mod ord modVis">
          <ac:chgData name="ĐÀO TRANG" userId="361a03a9eef70802" providerId="LiveId" clId="{67B38E1A-7AE8-4165-B04B-7C3DC36CBB7C}" dt="2025-03-27T00:57:51.348" v="93392"/>
          <ac:spMkLst>
            <pc:docMk/>
            <pc:sldMasterMk cId="1836258413" sldId="2147483900"/>
            <ac:spMk id="104" creationId="{AD7BC5E1-0437-64A0-89B7-925801CC28A4}"/>
          </ac:spMkLst>
        </pc:spChg>
        <pc:spChg chg="add del mod ord modVis">
          <ac:chgData name="ĐÀO TRANG" userId="361a03a9eef70802" providerId="LiveId" clId="{67B38E1A-7AE8-4165-B04B-7C3DC36CBB7C}" dt="2025-03-27T00:58:05.064" v="93763"/>
          <ac:spMkLst>
            <pc:docMk/>
            <pc:sldMasterMk cId="1836258413" sldId="2147483900"/>
            <ac:spMk id="105" creationId="{0FF2B33E-496D-98C5-3906-F3B6F0CDF424}"/>
          </ac:spMkLst>
        </pc:spChg>
        <pc:spChg chg="add del mod ord modVis">
          <ac:chgData name="ĐÀO TRANG" userId="361a03a9eef70802" providerId="LiveId" clId="{67B38E1A-7AE8-4165-B04B-7C3DC36CBB7C}" dt="2025-03-27T00:58:18.738" v="94126"/>
          <ac:spMkLst>
            <pc:docMk/>
            <pc:sldMasterMk cId="1836258413" sldId="2147483900"/>
            <ac:spMk id="106" creationId="{29D32F07-9DB2-271F-85DB-024687C7F472}"/>
          </ac:spMkLst>
        </pc:spChg>
        <pc:spChg chg="add del mod ord modVis">
          <ac:chgData name="ĐÀO TRANG" userId="361a03a9eef70802" providerId="LiveId" clId="{67B38E1A-7AE8-4165-B04B-7C3DC36CBB7C}" dt="2025-03-27T00:58:32.324" v="94477"/>
          <ac:spMkLst>
            <pc:docMk/>
            <pc:sldMasterMk cId="1836258413" sldId="2147483900"/>
            <ac:spMk id="107" creationId="{E3C3153F-D731-97BF-3372-DD6575173C5C}"/>
          </ac:spMkLst>
        </pc:spChg>
        <pc:spChg chg="add del mod ord modVis">
          <ac:chgData name="ĐÀO TRANG" userId="361a03a9eef70802" providerId="LiveId" clId="{67B38E1A-7AE8-4165-B04B-7C3DC36CBB7C}" dt="2025-03-27T00:58:46.182" v="94817"/>
          <ac:spMkLst>
            <pc:docMk/>
            <pc:sldMasterMk cId="1836258413" sldId="2147483900"/>
            <ac:spMk id="108" creationId="{7197C8D9-F78B-636B-702F-0ACBD0297906}"/>
          </ac:spMkLst>
        </pc:spChg>
        <pc:spChg chg="add del mod ord modVis">
          <ac:chgData name="ĐÀO TRANG" userId="361a03a9eef70802" providerId="LiveId" clId="{67B38E1A-7AE8-4165-B04B-7C3DC36CBB7C}" dt="2025-03-27T00:58:59.996" v="95128"/>
          <ac:spMkLst>
            <pc:docMk/>
            <pc:sldMasterMk cId="1836258413" sldId="2147483900"/>
            <ac:spMk id="109" creationId="{6518C42D-0A4A-F934-1060-35D002E1643D}"/>
          </ac:spMkLst>
        </pc:spChg>
        <pc:spChg chg="add del mod ord modVis">
          <ac:chgData name="ĐÀO TRANG" userId="361a03a9eef70802" providerId="LiveId" clId="{67B38E1A-7AE8-4165-B04B-7C3DC36CBB7C}" dt="2025-03-27T00:59:37.213" v="95447"/>
          <ac:spMkLst>
            <pc:docMk/>
            <pc:sldMasterMk cId="1836258413" sldId="2147483900"/>
            <ac:spMk id="110" creationId="{07A6E81B-D296-4677-444A-484A84041EEA}"/>
          </ac:spMkLst>
        </pc:spChg>
        <pc:spChg chg="add del mod ord modVis">
          <ac:chgData name="ĐÀO TRANG" userId="361a03a9eef70802" providerId="LiveId" clId="{67B38E1A-7AE8-4165-B04B-7C3DC36CBB7C}" dt="2025-03-27T01:00:10.176" v="95791"/>
          <ac:spMkLst>
            <pc:docMk/>
            <pc:sldMasterMk cId="1836258413" sldId="2147483900"/>
            <ac:spMk id="111" creationId="{1DE91A37-5CA4-3ACE-B835-B85256CF63ED}"/>
          </ac:spMkLst>
        </pc:spChg>
        <pc:spChg chg="add del mod ord modVis">
          <ac:chgData name="ĐÀO TRANG" userId="361a03a9eef70802" providerId="LiveId" clId="{67B38E1A-7AE8-4165-B04B-7C3DC36CBB7C}" dt="2025-03-27T01:00:23.950" v="96114"/>
          <ac:spMkLst>
            <pc:docMk/>
            <pc:sldMasterMk cId="1836258413" sldId="2147483900"/>
            <ac:spMk id="112" creationId="{6302F5A6-893B-86E5-4BA4-B04895EFEAC4}"/>
          </ac:spMkLst>
        </pc:spChg>
        <pc:spChg chg="add del mod ord modVis">
          <ac:chgData name="ĐÀO TRANG" userId="361a03a9eef70802" providerId="LiveId" clId="{67B38E1A-7AE8-4165-B04B-7C3DC36CBB7C}" dt="2025-03-27T01:00:37.756" v="96425"/>
          <ac:spMkLst>
            <pc:docMk/>
            <pc:sldMasterMk cId="1836258413" sldId="2147483900"/>
            <ac:spMk id="113" creationId="{4B088FAB-054B-0BA8-FD6A-01363A48E294}"/>
          </ac:spMkLst>
        </pc:spChg>
        <pc:spChg chg="add del mod ord modVis">
          <ac:chgData name="ĐÀO TRANG" userId="361a03a9eef70802" providerId="LiveId" clId="{67B38E1A-7AE8-4165-B04B-7C3DC36CBB7C}" dt="2025-03-27T01:00:51.516" v="96737"/>
          <ac:spMkLst>
            <pc:docMk/>
            <pc:sldMasterMk cId="1836258413" sldId="2147483900"/>
            <ac:spMk id="114" creationId="{7641407F-0048-3079-4BAD-62D796122B5A}"/>
          </ac:spMkLst>
        </pc:spChg>
        <pc:spChg chg="add del mod ord modVis">
          <ac:chgData name="ĐÀO TRANG" userId="361a03a9eef70802" providerId="LiveId" clId="{67B38E1A-7AE8-4165-B04B-7C3DC36CBB7C}" dt="2025-03-27T01:02:35.755" v="97062"/>
          <ac:spMkLst>
            <pc:docMk/>
            <pc:sldMasterMk cId="1836258413" sldId="2147483900"/>
            <ac:spMk id="115" creationId="{45A1EC6C-CEE5-E73F-9533-6BC993325145}"/>
          </ac:spMkLst>
        </pc:spChg>
        <pc:spChg chg="add del mod ord modVis">
          <ac:chgData name="ĐÀO TRANG" userId="361a03a9eef70802" providerId="LiveId" clId="{67B38E1A-7AE8-4165-B04B-7C3DC36CBB7C}" dt="2025-03-27T01:03:49.910" v="97373"/>
          <ac:spMkLst>
            <pc:docMk/>
            <pc:sldMasterMk cId="1836258413" sldId="2147483900"/>
            <ac:spMk id="116" creationId="{76B0D59E-A846-1507-A508-1CB58F9A64C3}"/>
          </ac:spMkLst>
        </pc:spChg>
        <pc:spChg chg="add del mod ord modVis">
          <ac:chgData name="ĐÀO TRANG" userId="361a03a9eef70802" providerId="LiveId" clId="{67B38E1A-7AE8-4165-B04B-7C3DC36CBB7C}" dt="2025-03-27T01:04:19.166" v="97689"/>
          <ac:spMkLst>
            <pc:docMk/>
            <pc:sldMasterMk cId="1836258413" sldId="2147483900"/>
            <ac:spMk id="117" creationId="{A2D5EFF0-1DEB-6076-B1E0-E68E93A60DBD}"/>
          </ac:spMkLst>
        </pc:spChg>
        <pc:spChg chg="add del mod ord modVis">
          <ac:chgData name="ĐÀO TRANG" userId="361a03a9eef70802" providerId="LiveId" clId="{67B38E1A-7AE8-4165-B04B-7C3DC36CBB7C}" dt="2025-03-27T01:04:33.124" v="98002"/>
          <ac:spMkLst>
            <pc:docMk/>
            <pc:sldMasterMk cId="1836258413" sldId="2147483900"/>
            <ac:spMk id="118" creationId="{47289D47-3B40-09A7-3780-E09E74551BCA}"/>
          </ac:spMkLst>
        </pc:spChg>
        <pc:spChg chg="add del mod ord modVis">
          <ac:chgData name="ĐÀO TRANG" userId="361a03a9eef70802" providerId="LiveId" clId="{67B38E1A-7AE8-4165-B04B-7C3DC36CBB7C}" dt="2025-03-27T01:06:36.454" v="98324"/>
          <ac:spMkLst>
            <pc:docMk/>
            <pc:sldMasterMk cId="1836258413" sldId="2147483900"/>
            <ac:spMk id="119" creationId="{67D325E3-7C22-50A7-BE33-9924E2A6DA68}"/>
          </ac:spMkLst>
        </pc:spChg>
        <pc:spChg chg="add del mod ord modVis">
          <ac:chgData name="ĐÀO TRANG" userId="361a03a9eef70802" providerId="LiveId" clId="{67B38E1A-7AE8-4165-B04B-7C3DC36CBB7C}" dt="2025-03-27T01:06:51.362" v="98634"/>
          <ac:spMkLst>
            <pc:docMk/>
            <pc:sldMasterMk cId="1836258413" sldId="2147483900"/>
            <ac:spMk id="120" creationId="{EAD9AAD3-5C3D-9DAF-9D65-C7E938A31E24}"/>
          </ac:spMkLst>
        </pc:spChg>
        <pc:spChg chg="add del mod ord modVis">
          <ac:chgData name="ĐÀO TRANG" userId="361a03a9eef70802" providerId="LiveId" clId="{67B38E1A-7AE8-4165-B04B-7C3DC36CBB7C}" dt="2025-03-27T01:07:05.503" v="98994"/>
          <ac:spMkLst>
            <pc:docMk/>
            <pc:sldMasterMk cId="1836258413" sldId="2147483900"/>
            <ac:spMk id="121" creationId="{A811BEB0-13AA-DB54-0AFF-22E20A148282}"/>
          </ac:spMkLst>
        </pc:spChg>
        <pc:spChg chg="add del mod ord modVis">
          <ac:chgData name="ĐÀO TRANG" userId="361a03a9eef70802" providerId="LiveId" clId="{67B38E1A-7AE8-4165-B04B-7C3DC36CBB7C}" dt="2025-03-27T01:07:19.580" v="99313"/>
          <ac:spMkLst>
            <pc:docMk/>
            <pc:sldMasterMk cId="1836258413" sldId="2147483900"/>
            <ac:spMk id="122" creationId="{7B7C79F1-5E6C-B0D5-8DD2-7645860B80F9}"/>
          </ac:spMkLst>
        </pc:spChg>
        <pc:spChg chg="add del mod ord modVis">
          <ac:chgData name="ĐÀO TRANG" userId="361a03a9eef70802" providerId="LiveId" clId="{67B38E1A-7AE8-4165-B04B-7C3DC36CBB7C}" dt="2025-03-27T01:07:31.942" v="99624"/>
          <ac:spMkLst>
            <pc:docMk/>
            <pc:sldMasterMk cId="1836258413" sldId="2147483900"/>
            <ac:spMk id="123" creationId="{B9A55E92-86C0-11C2-383F-00F36881073F}"/>
          </ac:spMkLst>
        </pc:spChg>
        <pc:spChg chg="add del mod ord modVis">
          <ac:chgData name="ĐÀO TRANG" userId="361a03a9eef70802" providerId="LiveId" clId="{67B38E1A-7AE8-4165-B04B-7C3DC36CBB7C}" dt="2025-03-27T01:07:45.895" v="99936"/>
          <ac:spMkLst>
            <pc:docMk/>
            <pc:sldMasterMk cId="1836258413" sldId="2147483900"/>
            <ac:spMk id="124" creationId="{F7D07BB4-C1A8-8A4B-3D0B-658C86FFD8BD}"/>
          </ac:spMkLst>
        </pc:spChg>
        <pc:spChg chg="add del mod ord modVis">
          <ac:chgData name="ĐÀO TRANG" userId="361a03a9eef70802" providerId="LiveId" clId="{67B38E1A-7AE8-4165-B04B-7C3DC36CBB7C}" dt="2025-03-27T01:07:59.892" v="100250"/>
          <ac:spMkLst>
            <pc:docMk/>
            <pc:sldMasterMk cId="1836258413" sldId="2147483900"/>
            <ac:spMk id="125" creationId="{8C5BD92C-528E-1480-1C12-0D08156724D4}"/>
          </ac:spMkLst>
        </pc:spChg>
        <pc:spChg chg="add del mod ord modVis">
          <ac:chgData name="ĐÀO TRANG" userId="361a03a9eef70802" providerId="LiveId" clId="{67B38E1A-7AE8-4165-B04B-7C3DC36CBB7C}" dt="2025-03-27T01:08:13.837" v="100561"/>
          <ac:spMkLst>
            <pc:docMk/>
            <pc:sldMasterMk cId="1836258413" sldId="2147483900"/>
            <ac:spMk id="126" creationId="{6BC29F69-260F-96D3-CE76-299CCD9CF94F}"/>
          </ac:spMkLst>
        </pc:spChg>
        <pc:spChg chg="add del mod ord modVis">
          <ac:chgData name="ĐÀO TRANG" userId="361a03a9eef70802" providerId="LiveId" clId="{67B38E1A-7AE8-4165-B04B-7C3DC36CBB7C}" dt="2025-03-27T01:08:27.716" v="100873"/>
          <ac:spMkLst>
            <pc:docMk/>
            <pc:sldMasterMk cId="1836258413" sldId="2147483900"/>
            <ac:spMk id="127" creationId="{BB16128F-39ED-0F84-5B1C-408BB549FCC4}"/>
          </ac:spMkLst>
        </pc:spChg>
        <pc:spChg chg="add del mod ord modVis">
          <ac:chgData name="ĐÀO TRANG" userId="361a03a9eef70802" providerId="LiveId" clId="{67B38E1A-7AE8-4165-B04B-7C3DC36CBB7C}" dt="2025-03-27T01:08:38.718" v="101184"/>
          <ac:spMkLst>
            <pc:docMk/>
            <pc:sldMasterMk cId="1836258413" sldId="2147483900"/>
            <ac:spMk id="128" creationId="{3E11E0F9-AA6D-C733-5403-03BA91A96C6D}"/>
          </ac:spMkLst>
        </pc:spChg>
        <pc:spChg chg="add del mod ord modVis">
          <ac:chgData name="ĐÀO TRANG" userId="361a03a9eef70802" providerId="LiveId" clId="{67B38E1A-7AE8-4165-B04B-7C3DC36CBB7C}" dt="2025-03-27T01:08:52.755" v="101495"/>
          <ac:spMkLst>
            <pc:docMk/>
            <pc:sldMasterMk cId="1836258413" sldId="2147483900"/>
            <ac:spMk id="129" creationId="{95CBE80E-A739-7086-639B-C4C276D2A13D}"/>
          </ac:spMkLst>
        </pc:spChg>
        <pc:spChg chg="add del mod ord modVis">
          <ac:chgData name="ĐÀO TRANG" userId="361a03a9eef70802" providerId="LiveId" clId="{67B38E1A-7AE8-4165-B04B-7C3DC36CBB7C}" dt="2025-03-27T01:09:06.927" v="101806"/>
          <ac:spMkLst>
            <pc:docMk/>
            <pc:sldMasterMk cId="1836258413" sldId="2147483900"/>
            <ac:spMk id="130" creationId="{98FC453D-469B-D99B-DA73-5D27BE25266A}"/>
          </ac:spMkLst>
        </pc:spChg>
        <pc:spChg chg="add del mod ord modVis">
          <ac:chgData name="ĐÀO TRANG" userId="361a03a9eef70802" providerId="LiveId" clId="{67B38E1A-7AE8-4165-B04B-7C3DC36CBB7C}" dt="2025-03-27T01:09:47.631" v="102119"/>
          <ac:spMkLst>
            <pc:docMk/>
            <pc:sldMasterMk cId="1836258413" sldId="2147483900"/>
            <ac:spMk id="131" creationId="{390C7066-DEEC-E30A-62B8-00CB17586DC6}"/>
          </ac:spMkLst>
        </pc:spChg>
        <pc:spChg chg="add del mod ord modVis">
          <ac:chgData name="ĐÀO TRANG" userId="361a03a9eef70802" providerId="LiveId" clId="{67B38E1A-7AE8-4165-B04B-7C3DC36CBB7C}" dt="2025-03-27T01:10:01.575" v="102454"/>
          <ac:spMkLst>
            <pc:docMk/>
            <pc:sldMasterMk cId="1836258413" sldId="2147483900"/>
            <ac:spMk id="132" creationId="{C45C1FA7-CE88-7012-F2B5-87979770BE24}"/>
          </ac:spMkLst>
        </pc:spChg>
        <pc:spChg chg="add del mod ord modVis">
          <ac:chgData name="ĐÀO TRANG" userId="361a03a9eef70802" providerId="LiveId" clId="{67B38E1A-7AE8-4165-B04B-7C3DC36CBB7C}" dt="2025-03-27T01:10:15.628" v="102769"/>
          <ac:spMkLst>
            <pc:docMk/>
            <pc:sldMasterMk cId="1836258413" sldId="2147483900"/>
            <ac:spMk id="133" creationId="{CAA80A47-5582-0AA2-B793-88CF08A61A17}"/>
          </ac:spMkLst>
        </pc:spChg>
        <pc:spChg chg="add del mod ord modVis">
          <ac:chgData name="ĐÀO TRANG" userId="361a03a9eef70802" providerId="LiveId" clId="{67B38E1A-7AE8-4165-B04B-7C3DC36CBB7C}" dt="2025-03-27T01:10:29.764" v="103101"/>
          <ac:spMkLst>
            <pc:docMk/>
            <pc:sldMasterMk cId="1836258413" sldId="2147483900"/>
            <ac:spMk id="134" creationId="{A9231E3F-03A6-95A5-8566-267B23699121}"/>
          </ac:spMkLst>
        </pc:spChg>
        <pc:spChg chg="add del mod ord modVis">
          <ac:chgData name="ĐÀO TRANG" userId="361a03a9eef70802" providerId="LiveId" clId="{67B38E1A-7AE8-4165-B04B-7C3DC36CBB7C}" dt="2025-03-27T01:11:12.182" v="103413"/>
          <ac:spMkLst>
            <pc:docMk/>
            <pc:sldMasterMk cId="1836258413" sldId="2147483900"/>
            <ac:spMk id="135" creationId="{707D5975-D7F9-71F3-67FC-019C155D7E0E}"/>
          </ac:spMkLst>
        </pc:spChg>
        <pc:spChg chg="add del mod ord modVis">
          <ac:chgData name="ĐÀO TRANG" userId="361a03a9eef70802" providerId="LiveId" clId="{67B38E1A-7AE8-4165-B04B-7C3DC36CBB7C}" dt="2025-03-27T01:12:58.318" v="103730"/>
          <ac:spMkLst>
            <pc:docMk/>
            <pc:sldMasterMk cId="1836258413" sldId="2147483900"/>
            <ac:spMk id="136" creationId="{E8A830EB-49E4-96A6-5D69-3644479E0611}"/>
          </ac:spMkLst>
        </pc:spChg>
        <pc:spChg chg="add del mod ord modVis">
          <ac:chgData name="ĐÀO TRANG" userId="361a03a9eef70802" providerId="LiveId" clId="{67B38E1A-7AE8-4165-B04B-7C3DC36CBB7C}" dt="2025-03-27T01:13:14.036" v="104045"/>
          <ac:spMkLst>
            <pc:docMk/>
            <pc:sldMasterMk cId="1836258413" sldId="2147483900"/>
            <ac:spMk id="137" creationId="{AE95405F-16CC-ABFB-CC6A-4197E59D7AE8}"/>
          </ac:spMkLst>
        </pc:spChg>
        <pc:spChg chg="add del mod ord modVis">
          <ac:chgData name="ĐÀO TRANG" userId="361a03a9eef70802" providerId="LiveId" clId="{67B38E1A-7AE8-4165-B04B-7C3DC36CBB7C}" dt="2025-03-27T01:14:32.440" v="104372"/>
          <ac:spMkLst>
            <pc:docMk/>
            <pc:sldMasterMk cId="1836258413" sldId="2147483900"/>
            <ac:spMk id="138" creationId="{26B66542-D3FB-659E-52F5-53F8AD9558C4}"/>
          </ac:spMkLst>
        </pc:spChg>
        <pc:spChg chg="add del mod ord modVis">
          <ac:chgData name="ĐÀO TRANG" userId="361a03a9eef70802" providerId="LiveId" clId="{67B38E1A-7AE8-4165-B04B-7C3DC36CBB7C}" dt="2025-03-27T01:14:48.686" v="104684"/>
          <ac:spMkLst>
            <pc:docMk/>
            <pc:sldMasterMk cId="1836258413" sldId="2147483900"/>
            <ac:spMk id="139" creationId="{9F5F04A8-C9BB-E124-8C02-D3F2D8C25C48}"/>
          </ac:spMkLst>
        </pc:spChg>
        <pc:spChg chg="add del mod ord modVis">
          <ac:chgData name="ĐÀO TRANG" userId="361a03a9eef70802" providerId="LiveId" clId="{67B38E1A-7AE8-4165-B04B-7C3DC36CBB7C}" dt="2025-03-27T01:15:02.627" v="104995"/>
          <ac:spMkLst>
            <pc:docMk/>
            <pc:sldMasterMk cId="1836258413" sldId="2147483900"/>
            <ac:spMk id="140" creationId="{CF3D01D9-08C2-0AB6-D086-2ED5B3882819}"/>
          </ac:spMkLst>
        </pc:spChg>
        <pc:spChg chg="add del mod ord modVis">
          <ac:chgData name="ĐÀO TRANG" userId="361a03a9eef70802" providerId="LiveId" clId="{67B38E1A-7AE8-4165-B04B-7C3DC36CBB7C}" dt="2025-03-27T01:15:36.292" v="105309"/>
          <ac:spMkLst>
            <pc:docMk/>
            <pc:sldMasterMk cId="1836258413" sldId="2147483900"/>
            <ac:spMk id="141" creationId="{B325969A-526E-1BDA-647C-9AF8CA25F881}"/>
          </ac:spMkLst>
        </pc:spChg>
        <pc:spChg chg="add del mod ord modVis">
          <ac:chgData name="ĐÀO TRANG" userId="361a03a9eef70802" providerId="LiveId" clId="{67B38E1A-7AE8-4165-B04B-7C3DC36CBB7C}" dt="2025-03-27T01:18:31.255" v="105620"/>
          <ac:spMkLst>
            <pc:docMk/>
            <pc:sldMasterMk cId="1836258413" sldId="2147483900"/>
            <ac:spMk id="142" creationId="{FC4C3178-5E3D-4F75-FD48-881E61154B1C}"/>
          </ac:spMkLst>
        </pc:spChg>
        <pc:spChg chg="add del mod ord modVis">
          <ac:chgData name="ĐÀO TRANG" userId="361a03a9eef70802" providerId="LiveId" clId="{67B38E1A-7AE8-4165-B04B-7C3DC36CBB7C}" dt="2025-03-27T01:20:06.192" v="105931"/>
          <ac:spMkLst>
            <pc:docMk/>
            <pc:sldMasterMk cId="1836258413" sldId="2147483900"/>
            <ac:spMk id="143" creationId="{52D2EAB7-5B5E-538A-4D6D-ADC5D9704790}"/>
          </ac:spMkLst>
        </pc:spChg>
        <pc:spChg chg="add del mod ord modVis">
          <ac:chgData name="ĐÀO TRANG" userId="361a03a9eef70802" providerId="LiveId" clId="{67B38E1A-7AE8-4165-B04B-7C3DC36CBB7C}" dt="2025-03-27T01:21:01.312" v="106243"/>
          <ac:spMkLst>
            <pc:docMk/>
            <pc:sldMasterMk cId="1836258413" sldId="2147483900"/>
            <ac:spMk id="144" creationId="{FFF61951-C655-602A-1059-06303ACBC432}"/>
          </ac:spMkLst>
        </pc:spChg>
        <pc:spChg chg="add del mod ord modVis">
          <ac:chgData name="ĐÀO TRANG" userId="361a03a9eef70802" providerId="LiveId" clId="{67B38E1A-7AE8-4165-B04B-7C3DC36CBB7C}" dt="2025-03-27T01:21:53.741" v="106573"/>
          <ac:spMkLst>
            <pc:docMk/>
            <pc:sldMasterMk cId="1836258413" sldId="2147483900"/>
            <ac:spMk id="145" creationId="{F08C1DA6-6B24-03AF-84CD-CBBEAEDC3448}"/>
          </ac:spMkLst>
        </pc:spChg>
        <pc:spChg chg="add del mod ord modVis">
          <ac:chgData name="ĐÀO TRANG" userId="361a03a9eef70802" providerId="LiveId" clId="{67B38E1A-7AE8-4165-B04B-7C3DC36CBB7C}" dt="2025-03-27T01:22:09.722" v="106884"/>
          <ac:spMkLst>
            <pc:docMk/>
            <pc:sldMasterMk cId="1836258413" sldId="2147483900"/>
            <ac:spMk id="146" creationId="{8136D9B5-9105-475B-1A95-D1ECF049F9B3}"/>
          </ac:spMkLst>
        </pc:spChg>
        <pc:spChg chg="add del mod ord modVis">
          <ac:chgData name="ĐÀO TRANG" userId="361a03a9eef70802" providerId="LiveId" clId="{67B38E1A-7AE8-4165-B04B-7C3DC36CBB7C}" dt="2025-03-27T01:26:39.366" v="107199"/>
          <ac:spMkLst>
            <pc:docMk/>
            <pc:sldMasterMk cId="1836258413" sldId="2147483900"/>
            <ac:spMk id="147" creationId="{4D6326D4-31BE-A1E2-C37A-D30101C0F3F3}"/>
          </ac:spMkLst>
        </pc:spChg>
        <pc:spChg chg="add del mod ord modVis">
          <ac:chgData name="ĐÀO TRANG" userId="361a03a9eef70802" providerId="LiveId" clId="{67B38E1A-7AE8-4165-B04B-7C3DC36CBB7C}" dt="2025-03-27T01:26:55.638" v="107513"/>
          <ac:spMkLst>
            <pc:docMk/>
            <pc:sldMasterMk cId="1836258413" sldId="2147483900"/>
            <ac:spMk id="148" creationId="{F76060A0-E60D-C42E-BC7F-69504D09A4DD}"/>
          </ac:spMkLst>
        </pc:spChg>
        <pc:spChg chg="add del mod ord modVis">
          <ac:chgData name="ĐÀO TRANG" userId="361a03a9eef70802" providerId="LiveId" clId="{67B38E1A-7AE8-4165-B04B-7C3DC36CBB7C}" dt="2025-03-27T05:02:40.021" v="107836"/>
          <ac:spMkLst>
            <pc:docMk/>
            <pc:sldMasterMk cId="1836258413" sldId="2147483900"/>
            <ac:spMk id="149" creationId="{157AA1EA-8A32-C3C0-A698-A468EF328E54}"/>
          </ac:spMkLst>
        </pc:sp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6ECBB3-7134-469C-9DD8-F3D5BEB5F2EB}" type="datetimeFigureOut">
              <a:rPr lang="en-US" smtClean="0"/>
              <a:t>27/03/2025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F6372F-EDF9-4239-B6AB-B8CA5A0779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959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B77B7-B0B6-4432-BF46-FF3A785A150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5710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B77B7-B0B6-4432-BF46-FF3A785A150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1736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B77B7-B0B6-4432-BF46-FF3A785A150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70188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B77B7-B0B6-4432-BF46-FF3A785A150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97044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B77B7-B0B6-4432-BF46-FF3A785A150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43210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B77B7-B0B6-4432-BF46-FF3A785A150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9703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FC3373-4A28-C7B3-DBED-57BC75DC1E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A81D02-70F8-4A13-B97D-461D4E1EA8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9A070B-723E-A7C5-CAB6-02EC7D0B97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D69668-D02E-C419-5F07-3735873933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B77B7-B0B6-4432-BF46-FF3A785A150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73043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B77B7-B0B6-4432-BF46-FF3A785A150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20837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16CA18-2549-F41A-D16D-E5DE8577B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02B674-122E-E9AB-717F-F1E398D6BB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577FB5-56FE-0F85-9537-6F5AFAB251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6F9CF8-72F0-FE9B-6534-B697A504D9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B77B7-B0B6-4432-BF46-FF3A785A150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5553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1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>
            <a:off x="6615103" y="6651628"/>
            <a:ext cx="5805650" cy="2019800"/>
          </a:xfrm>
          <a:custGeom>
            <a:avLst/>
            <a:gdLst/>
            <a:ahLst/>
            <a:cxnLst/>
            <a:rect l="l" t="t" r="r" b="b"/>
            <a:pathLst>
              <a:path w="116113" h="40396" extrusionOk="0">
                <a:moveTo>
                  <a:pt x="1" y="0"/>
                </a:moveTo>
                <a:lnTo>
                  <a:pt x="1" y="40396"/>
                </a:lnTo>
                <a:lnTo>
                  <a:pt x="116112" y="40396"/>
                </a:lnTo>
                <a:lnTo>
                  <a:pt x="116112" y="0"/>
                </a:lnTo>
                <a:close/>
              </a:path>
            </a:pathLst>
          </a:custGeom>
          <a:solidFill>
            <a:srgbClr val="2A2869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3" name="Google Shape;53;p3"/>
          <p:cNvSpPr/>
          <p:nvPr/>
        </p:nvSpPr>
        <p:spPr>
          <a:xfrm>
            <a:off x="2089702" y="1879951"/>
            <a:ext cx="7501460" cy="7569716"/>
          </a:xfrm>
          <a:custGeom>
            <a:avLst/>
            <a:gdLst/>
            <a:ahLst/>
            <a:cxnLst/>
            <a:rect l="l" t="t" r="r" b="b"/>
            <a:pathLst>
              <a:path w="69820" h="44774" extrusionOk="0">
                <a:moveTo>
                  <a:pt x="1" y="0"/>
                </a:moveTo>
                <a:lnTo>
                  <a:pt x="1" y="44773"/>
                </a:lnTo>
                <a:lnTo>
                  <a:pt x="69820" y="44773"/>
                </a:lnTo>
                <a:lnTo>
                  <a:pt x="6982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4" name="Google Shape;54;p3"/>
          <p:cNvSpPr/>
          <p:nvPr/>
        </p:nvSpPr>
        <p:spPr>
          <a:xfrm>
            <a:off x="1767500" y="1550452"/>
            <a:ext cx="7501460" cy="7569716"/>
          </a:xfrm>
          <a:custGeom>
            <a:avLst/>
            <a:gdLst/>
            <a:ahLst/>
            <a:cxnLst/>
            <a:rect l="l" t="t" r="r" b="b"/>
            <a:pathLst>
              <a:path w="69820" h="44774" extrusionOk="0">
                <a:moveTo>
                  <a:pt x="1" y="0"/>
                </a:moveTo>
                <a:lnTo>
                  <a:pt x="1" y="44773"/>
                </a:lnTo>
                <a:lnTo>
                  <a:pt x="69820" y="44773"/>
                </a:lnTo>
                <a:lnTo>
                  <a:pt x="6982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5" name="Google Shape;55;p3"/>
          <p:cNvSpPr/>
          <p:nvPr/>
        </p:nvSpPr>
        <p:spPr>
          <a:xfrm>
            <a:off x="1424560" y="1285051"/>
            <a:ext cx="7501460" cy="7569716"/>
          </a:xfrm>
          <a:custGeom>
            <a:avLst/>
            <a:gdLst/>
            <a:ahLst/>
            <a:cxnLst/>
            <a:rect l="l" t="t" r="r" b="b"/>
            <a:pathLst>
              <a:path w="69820" h="44774" extrusionOk="0">
                <a:moveTo>
                  <a:pt x="1" y="0"/>
                </a:moveTo>
                <a:lnTo>
                  <a:pt x="1" y="44773"/>
                </a:lnTo>
                <a:lnTo>
                  <a:pt x="69820" y="44773"/>
                </a:lnTo>
                <a:lnTo>
                  <a:pt x="6982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6" name="Google Shape;56;p3"/>
          <p:cNvSpPr/>
          <p:nvPr/>
        </p:nvSpPr>
        <p:spPr>
          <a:xfrm>
            <a:off x="839426" y="4185177"/>
            <a:ext cx="304001" cy="304050"/>
          </a:xfrm>
          <a:custGeom>
            <a:avLst/>
            <a:gdLst/>
            <a:ahLst/>
            <a:cxnLst/>
            <a:rect l="l" t="t" r="r" b="b"/>
            <a:pathLst>
              <a:path w="6080" h="6081" extrusionOk="0">
                <a:moveTo>
                  <a:pt x="3040" y="1"/>
                </a:moveTo>
                <a:cubicBezTo>
                  <a:pt x="1368" y="1"/>
                  <a:pt x="0" y="1369"/>
                  <a:pt x="0" y="3040"/>
                </a:cubicBezTo>
                <a:cubicBezTo>
                  <a:pt x="0" y="4712"/>
                  <a:pt x="1368" y="6080"/>
                  <a:pt x="3040" y="6080"/>
                </a:cubicBezTo>
                <a:cubicBezTo>
                  <a:pt x="4712" y="6080"/>
                  <a:pt x="6079" y="4712"/>
                  <a:pt x="6079" y="3040"/>
                </a:cubicBezTo>
                <a:cubicBezTo>
                  <a:pt x="6079" y="1369"/>
                  <a:pt x="4712" y="1"/>
                  <a:pt x="304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7" name="Google Shape;57;p3"/>
          <p:cNvSpPr/>
          <p:nvPr/>
        </p:nvSpPr>
        <p:spPr>
          <a:xfrm>
            <a:off x="16501301" y="4359478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11"/>
                </a:lnTo>
                <a:lnTo>
                  <a:pt x="0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4" y="3588"/>
                </a:lnTo>
                <a:lnTo>
                  <a:pt x="4864" y="231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8" name="Google Shape;58;p3"/>
          <p:cNvSpPr/>
          <p:nvPr/>
        </p:nvSpPr>
        <p:spPr>
          <a:xfrm>
            <a:off x="1075462" y="695051"/>
            <a:ext cx="358751" cy="360251"/>
          </a:xfrm>
          <a:custGeom>
            <a:avLst/>
            <a:gdLst/>
            <a:ahLst/>
            <a:cxnLst/>
            <a:rect l="l" t="t" r="r" b="b"/>
            <a:pathLst>
              <a:path w="7175" h="7205" extrusionOk="0">
                <a:moveTo>
                  <a:pt x="3588" y="0"/>
                </a:moveTo>
                <a:lnTo>
                  <a:pt x="2311" y="2341"/>
                </a:lnTo>
                <a:lnTo>
                  <a:pt x="1" y="3587"/>
                </a:lnTo>
                <a:lnTo>
                  <a:pt x="2311" y="4864"/>
                </a:lnTo>
                <a:lnTo>
                  <a:pt x="3588" y="7204"/>
                </a:lnTo>
                <a:lnTo>
                  <a:pt x="4864" y="4864"/>
                </a:lnTo>
                <a:lnTo>
                  <a:pt x="7174" y="3587"/>
                </a:lnTo>
                <a:lnTo>
                  <a:pt x="4864" y="2341"/>
                </a:lnTo>
                <a:lnTo>
                  <a:pt x="358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9" name="Google Shape;59;p3"/>
          <p:cNvSpPr/>
          <p:nvPr/>
        </p:nvSpPr>
        <p:spPr>
          <a:xfrm>
            <a:off x="15613022" y="9449639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617" y="0"/>
                </a:moveTo>
                <a:lnTo>
                  <a:pt x="2341" y="2341"/>
                </a:lnTo>
                <a:lnTo>
                  <a:pt x="0" y="3617"/>
                </a:lnTo>
                <a:lnTo>
                  <a:pt x="2341" y="4864"/>
                </a:lnTo>
                <a:lnTo>
                  <a:pt x="3617" y="7204"/>
                </a:lnTo>
                <a:lnTo>
                  <a:pt x="4894" y="4864"/>
                </a:lnTo>
                <a:lnTo>
                  <a:pt x="7204" y="3617"/>
                </a:lnTo>
                <a:lnTo>
                  <a:pt x="4894" y="2341"/>
                </a:lnTo>
                <a:lnTo>
                  <a:pt x="361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60" name="Google Shape;60;p3"/>
          <p:cNvGrpSpPr/>
          <p:nvPr/>
        </p:nvGrpSpPr>
        <p:grpSpPr>
          <a:xfrm>
            <a:off x="16014602" y="2352600"/>
            <a:ext cx="653550" cy="595500"/>
            <a:chOff x="5839863" y="283250"/>
            <a:chExt cx="326775" cy="297750"/>
          </a:xfrm>
        </p:grpSpPr>
        <p:sp>
          <p:nvSpPr>
            <p:cNvPr id="61" name="Google Shape;61;p3"/>
            <p:cNvSpPr/>
            <p:nvPr/>
          </p:nvSpPr>
          <p:spPr>
            <a:xfrm>
              <a:off x="5839863" y="283250"/>
              <a:ext cx="326775" cy="297700"/>
            </a:xfrm>
            <a:custGeom>
              <a:avLst/>
              <a:gdLst/>
              <a:ahLst/>
              <a:cxnLst/>
              <a:rect l="l" t="t" r="r" b="b"/>
              <a:pathLst>
                <a:path w="13071" h="11908" extrusionOk="0">
                  <a:moveTo>
                    <a:pt x="6539" y="0"/>
                  </a:moveTo>
                  <a:cubicBezTo>
                    <a:pt x="5015" y="0"/>
                    <a:pt x="3496" y="585"/>
                    <a:pt x="2341" y="1756"/>
                  </a:cubicBezTo>
                  <a:cubicBezTo>
                    <a:pt x="0" y="4066"/>
                    <a:pt x="0" y="7835"/>
                    <a:pt x="2341" y="10175"/>
                  </a:cubicBezTo>
                  <a:cubicBezTo>
                    <a:pt x="3496" y="11330"/>
                    <a:pt x="5015" y="11908"/>
                    <a:pt x="6539" y="11908"/>
                  </a:cubicBezTo>
                  <a:cubicBezTo>
                    <a:pt x="8063" y="11908"/>
                    <a:pt x="9590" y="11330"/>
                    <a:pt x="10760" y="10175"/>
                  </a:cubicBezTo>
                  <a:cubicBezTo>
                    <a:pt x="13070" y="7835"/>
                    <a:pt x="13070" y="4066"/>
                    <a:pt x="10760" y="1756"/>
                  </a:cubicBezTo>
                  <a:cubicBezTo>
                    <a:pt x="9590" y="585"/>
                    <a:pt x="8063" y="0"/>
                    <a:pt x="65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5928763" y="337775"/>
              <a:ext cx="235600" cy="243225"/>
            </a:xfrm>
            <a:custGeom>
              <a:avLst/>
              <a:gdLst/>
              <a:ahLst/>
              <a:cxnLst/>
              <a:rect l="l" t="t" r="r" b="b"/>
              <a:pathLst>
                <a:path w="9424" h="9729" extrusionOk="0">
                  <a:moveTo>
                    <a:pt x="7599" y="0"/>
                  </a:moveTo>
                  <a:lnTo>
                    <a:pt x="7599" y="0"/>
                  </a:lnTo>
                  <a:cubicBezTo>
                    <a:pt x="3678" y="1034"/>
                    <a:pt x="1247" y="4864"/>
                    <a:pt x="0" y="8906"/>
                  </a:cubicBezTo>
                  <a:cubicBezTo>
                    <a:pt x="945" y="9459"/>
                    <a:pt x="1987" y="9729"/>
                    <a:pt x="3018" y="9729"/>
                  </a:cubicBezTo>
                  <a:cubicBezTo>
                    <a:pt x="4707" y="9729"/>
                    <a:pt x="6369" y="9007"/>
                    <a:pt x="7538" y="7630"/>
                  </a:cubicBezTo>
                  <a:cubicBezTo>
                    <a:pt x="9393" y="5441"/>
                    <a:pt x="9423" y="2219"/>
                    <a:pt x="75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63" name="Google Shape;63;p3"/>
          <p:cNvSpPr/>
          <p:nvPr/>
        </p:nvSpPr>
        <p:spPr>
          <a:xfrm>
            <a:off x="4665800" y="279876"/>
            <a:ext cx="342000" cy="340500"/>
          </a:xfrm>
          <a:custGeom>
            <a:avLst/>
            <a:gdLst/>
            <a:ahLst/>
            <a:cxnLst/>
            <a:rect l="l" t="t" r="r" b="b"/>
            <a:pathLst>
              <a:path w="6840" h="6810" extrusionOk="0">
                <a:moveTo>
                  <a:pt x="3436" y="1"/>
                </a:moveTo>
                <a:cubicBezTo>
                  <a:pt x="1551" y="1"/>
                  <a:pt x="1" y="1520"/>
                  <a:pt x="1" y="3405"/>
                </a:cubicBezTo>
                <a:cubicBezTo>
                  <a:pt x="1" y="5289"/>
                  <a:pt x="1551" y="6809"/>
                  <a:pt x="3436" y="6809"/>
                </a:cubicBezTo>
                <a:cubicBezTo>
                  <a:pt x="5320" y="6809"/>
                  <a:pt x="6840" y="5289"/>
                  <a:pt x="6840" y="3405"/>
                </a:cubicBezTo>
                <a:cubicBezTo>
                  <a:pt x="6840" y="1520"/>
                  <a:pt x="5320" y="1"/>
                  <a:pt x="34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4" name="Google Shape;64;p3"/>
          <p:cNvSpPr/>
          <p:nvPr/>
        </p:nvSpPr>
        <p:spPr>
          <a:xfrm>
            <a:off x="1951351" y="9984551"/>
            <a:ext cx="304001" cy="304050"/>
          </a:xfrm>
          <a:custGeom>
            <a:avLst/>
            <a:gdLst/>
            <a:ahLst/>
            <a:cxnLst/>
            <a:rect l="l" t="t" r="r" b="b"/>
            <a:pathLst>
              <a:path w="6080" h="6081" extrusionOk="0">
                <a:moveTo>
                  <a:pt x="3040" y="1"/>
                </a:moveTo>
                <a:cubicBezTo>
                  <a:pt x="1368" y="1"/>
                  <a:pt x="0" y="1369"/>
                  <a:pt x="0" y="3040"/>
                </a:cubicBezTo>
                <a:cubicBezTo>
                  <a:pt x="0" y="4712"/>
                  <a:pt x="1368" y="6080"/>
                  <a:pt x="3040" y="6080"/>
                </a:cubicBezTo>
                <a:cubicBezTo>
                  <a:pt x="4712" y="6080"/>
                  <a:pt x="6079" y="4712"/>
                  <a:pt x="6079" y="3040"/>
                </a:cubicBezTo>
                <a:cubicBezTo>
                  <a:pt x="6079" y="1369"/>
                  <a:pt x="4712" y="1"/>
                  <a:pt x="304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5" name="Google Shape;65;p3"/>
          <p:cNvSpPr/>
          <p:nvPr/>
        </p:nvSpPr>
        <p:spPr>
          <a:xfrm>
            <a:off x="17035501" y="7697377"/>
            <a:ext cx="313100" cy="284501"/>
          </a:xfrm>
          <a:custGeom>
            <a:avLst/>
            <a:gdLst/>
            <a:ahLst/>
            <a:cxnLst/>
            <a:rect l="l" t="t" r="r" b="b"/>
            <a:pathLst>
              <a:path w="6262" h="5690" extrusionOk="0">
                <a:moveTo>
                  <a:pt x="3129" y="1"/>
                </a:moveTo>
                <a:cubicBezTo>
                  <a:pt x="1832" y="1"/>
                  <a:pt x="676" y="878"/>
                  <a:pt x="365" y="2176"/>
                </a:cubicBezTo>
                <a:cubicBezTo>
                  <a:pt x="0" y="3726"/>
                  <a:pt x="942" y="5246"/>
                  <a:pt x="2492" y="5611"/>
                </a:cubicBezTo>
                <a:cubicBezTo>
                  <a:pt x="2713" y="5664"/>
                  <a:pt x="2934" y="5689"/>
                  <a:pt x="3152" y="5689"/>
                </a:cubicBezTo>
                <a:cubicBezTo>
                  <a:pt x="4437" y="5689"/>
                  <a:pt x="5611" y="4808"/>
                  <a:pt x="5897" y="3483"/>
                </a:cubicBezTo>
                <a:cubicBezTo>
                  <a:pt x="6262" y="1964"/>
                  <a:pt x="5319" y="444"/>
                  <a:pt x="3800" y="79"/>
                </a:cubicBezTo>
                <a:cubicBezTo>
                  <a:pt x="3574" y="26"/>
                  <a:pt x="3349" y="1"/>
                  <a:pt x="31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6" name="Google Shape;66;p3"/>
          <p:cNvSpPr/>
          <p:nvPr/>
        </p:nvSpPr>
        <p:spPr>
          <a:xfrm>
            <a:off x="546302" y="8010779"/>
            <a:ext cx="360251" cy="360200"/>
          </a:xfrm>
          <a:custGeom>
            <a:avLst/>
            <a:gdLst/>
            <a:ahLst/>
            <a:cxnLst/>
            <a:rect l="l" t="t" r="r" b="b"/>
            <a:pathLst>
              <a:path w="7205" h="7204" extrusionOk="0">
                <a:moveTo>
                  <a:pt x="3587" y="0"/>
                </a:moveTo>
                <a:lnTo>
                  <a:pt x="2341" y="2340"/>
                </a:lnTo>
                <a:lnTo>
                  <a:pt x="0" y="3587"/>
                </a:lnTo>
                <a:lnTo>
                  <a:pt x="2341" y="4863"/>
                </a:lnTo>
                <a:lnTo>
                  <a:pt x="3587" y="7204"/>
                </a:lnTo>
                <a:lnTo>
                  <a:pt x="4864" y="4863"/>
                </a:lnTo>
                <a:lnTo>
                  <a:pt x="7204" y="3587"/>
                </a:lnTo>
                <a:lnTo>
                  <a:pt x="4864" y="2340"/>
                </a:lnTo>
                <a:lnTo>
                  <a:pt x="358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7" name="Google Shape;67;p3"/>
          <p:cNvSpPr/>
          <p:nvPr/>
        </p:nvSpPr>
        <p:spPr>
          <a:xfrm>
            <a:off x="13563851" y="2601827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11"/>
                </a:lnTo>
                <a:lnTo>
                  <a:pt x="0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4" y="3588"/>
                </a:lnTo>
                <a:lnTo>
                  <a:pt x="4864" y="231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8" name="Google Shape;68;p3"/>
          <p:cNvSpPr/>
          <p:nvPr/>
        </p:nvSpPr>
        <p:spPr>
          <a:xfrm>
            <a:off x="10235102" y="7254977"/>
            <a:ext cx="1506150" cy="750800"/>
          </a:xfrm>
          <a:custGeom>
            <a:avLst/>
            <a:gdLst/>
            <a:ahLst/>
            <a:cxnLst/>
            <a:rect l="l" t="t" r="r" b="b"/>
            <a:pathLst>
              <a:path w="30123" h="15016" extrusionOk="0">
                <a:moveTo>
                  <a:pt x="15077" y="0"/>
                </a:moveTo>
                <a:cubicBezTo>
                  <a:pt x="6839" y="0"/>
                  <a:pt x="122" y="6596"/>
                  <a:pt x="0" y="14803"/>
                </a:cubicBezTo>
                <a:lnTo>
                  <a:pt x="0" y="15016"/>
                </a:lnTo>
                <a:lnTo>
                  <a:pt x="5472" y="15016"/>
                </a:lnTo>
                <a:lnTo>
                  <a:pt x="5472" y="14803"/>
                </a:lnTo>
                <a:cubicBezTo>
                  <a:pt x="5593" y="9575"/>
                  <a:pt x="9849" y="5380"/>
                  <a:pt x="15077" y="5380"/>
                </a:cubicBezTo>
                <a:cubicBezTo>
                  <a:pt x="20305" y="5380"/>
                  <a:pt x="24591" y="9575"/>
                  <a:pt x="24682" y="14803"/>
                </a:cubicBezTo>
                <a:lnTo>
                  <a:pt x="24682" y="15016"/>
                </a:lnTo>
                <a:lnTo>
                  <a:pt x="30123" y="15016"/>
                </a:lnTo>
                <a:lnTo>
                  <a:pt x="30123" y="14803"/>
                </a:lnTo>
                <a:cubicBezTo>
                  <a:pt x="30001" y="6596"/>
                  <a:pt x="23284" y="0"/>
                  <a:pt x="15077" y="0"/>
                </a:cubicBezTo>
                <a:close/>
              </a:path>
            </a:pathLst>
          </a:custGeom>
          <a:solidFill>
            <a:srgbClr val="FBF4F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9" name="Google Shape;69;p3"/>
          <p:cNvSpPr/>
          <p:nvPr/>
        </p:nvSpPr>
        <p:spPr>
          <a:xfrm>
            <a:off x="10336901" y="7709378"/>
            <a:ext cx="304050" cy="260450"/>
          </a:xfrm>
          <a:custGeom>
            <a:avLst/>
            <a:gdLst/>
            <a:ahLst/>
            <a:cxnLst/>
            <a:rect l="l" t="t" r="r" b="b"/>
            <a:pathLst>
              <a:path w="6081" h="5209" extrusionOk="0">
                <a:moveTo>
                  <a:pt x="3496" y="1"/>
                </a:moveTo>
                <a:cubicBezTo>
                  <a:pt x="1156" y="1"/>
                  <a:pt x="1" y="2797"/>
                  <a:pt x="1642" y="4438"/>
                </a:cubicBezTo>
                <a:cubicBezTo>
                  <a:pt x="2175" y="4971"/>
                  <a:pt x="2829" y="5209"/>
                  <a:pt x="3469" y="5209"/>
                </a:cubicBezTo>
                <a:cubicBezTo>
                  <a:pt x="4804" y="5209"/>
                  <a:pt x="6080" y="4175"/>
                  <a:pt x="6080" y="2615"/>
                </a:cubicBezTo>
                <a:cubicBezTo>
                  <a:pt x="6080" y="1156"/>
                  <a:pt x="4925" y="1"/>
                  <a:pt x="3496" y="1"/>
                </a:cubicBezTo>
                <a:close/>
              </a:path>
            </a:pathLst>
          </a:custGeom>
          <a:solidFill>
            <a:srgbClr val="DD502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0" name="Google Shape;70;p3"/>
          <p:cNvSpPr/>
          <p:nvPr/>
        </p:nvSpPr>
        <p:spPr>
          <a:xfrm>
            <a:off x="10783751" y="7434326"/>
            <a:ext cx="261450" cy="259901"/>
          </a:xfrm>
          <a:custGeom>
            <a:avLst/>
            <a:gdLst/>
            <a:ahLst/>
            <a:cxnLst/>
            <a:rect l="l" t="t" r="r" b="b"/>
            <a:pathLst>
              <a:path w="5229" h="5198" extrusionOk="0">
                <a:moveTo>
                  <a:pt x="2614" y="0"/>
                </a:moveTo>
                <a:cubicBezTo>
                  <a:pt x="1155" y="0"/>
                  <a:pt x="0" y="1155"/>
                  <a:pt x="0" y="2584"/>
                </a:cubicBezTo>
                <a:cubicBezTo>
                  <a:pt x="0" y="4043"/>
                  <a:pt x="1155" y="5198"/>
                  <a:pt x="2614" y="5198"/>
                </a:cubicBezTo>
                <a:cubicBezTo>
                  <a:pt x="4043" y="5198"/>
                  <a:pt x="5228" y="4043"/>
                  <a:pt x="5228" y="2584"/>
                </a:cubicBezTo>
                <a:cubicBezTo>
                  <a:pt x="5228" y="1155"/>
                  <a:pt x="4043" y="0"/>
                  <a:pt x="2614" y="0"/>
                </a:cubicBezTo>
                <a:close/>
              </a:path>
            </a:pathLst>
          </a:custGeom>
          <a:solidFill>
            <a:srgbClr val="DD502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1" name="Google Shape;71;p3"/>
          <p:cNvSpPr/>
          <p:nvPr/>
        </p:nvSpPr>
        <p:spPr>
          <a:xfrm>
            <a:off x="10412900" y="7224578"/>
            <a:ext cx="304001" cy="261950"/>
          </a:xfrm>
          <a:custGeom>
            <a:avLst/>
            <a:gdLst/>
            <a:ahLst/>
            <a:cxnLst/>
            <a:rect l="l" t="t" r="r" b="b"/>
            <a:pathLst>
              <a:path w="6080" h="5239" extrusionOk="0">
                <a:moveTo>
                  <a:pt x="3466" y="0"/>
                </a:moveTo>
                <a:cubicBezTo>
                  <a:pt x="1156" y="0"/>
                  <a:pt x="1" y="2827"/>
                  <a:pt x="1642" y="4469"/>
                </a:cubicBezTo>
                <a:cubicBezTo>
                  <a:pt x="2173" y="5000"/>
                  <a:pt x="2826" y="5238"/>
                  <a:pt x="3465" y="5238"/>
                </a:cubicBezTo>
                <a:cubicBezTo>
                  <a:pt x="4801" y="5238"/>
                  <a:pt x="6080" y="4197"/>
                  <a:pt x="6080" y="2614"/>
                </a:cubicBezTo>
                <a:cubicBezTo>
                  <a:pt x="6080" y="1186"/>
                  <a:pt x="4925" y="0"/>
                  <a:pt x="3466" y="0"/>
                </a:cubicBezTo>
                <a:close/>
              </a:path>
            </a:pathLst>
          </a:custGeom>
          <a:solidFill>
            <a:srgbClr val="DD502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2" name="Google Shape;72;p3"/>
          <p:cNvSpPr/>
          <p:nvPr/>
        </p:nvSpPr>
        <p:spPr>
          <a:xfrm>
            <a:off x="11045151" y="7110578"/>
            <a:ext cx="261450" cy="261450"/>
          </a:xfrm>
          <a:custGeom>
            <a:avLst/>
            <a:gdLst/>
            <a:ahLst/>
            <a:cxnLst/>
            <a:rect l="l" t="t" r="r" b="b"/>
            <a:pathLst>
              <a:path w="5229" h="5229" extrusionOk="0">
                <a:moveTo>
                  <a:pt x="2614" y="1"/>
                </a:moveTo>
                <a:cubicBezTo>
                  <a:pt x="1186" y="1"/>
                  <a:pt x="0" y="1186"/>
                  <a:pt x="0" y="2615"/>
                </a:cubicBezTo>
                <a:cubicBezTo>
                  <a:pt x="0" y="4074"/>
                  <a:pt x="1186" y="5229"/>
                  <a:pt x="2614" y="5229"/>
                </a:cubicBezTo>
                <a:cubicBezTo>
                  <a:pt x="4073" y="5229"/>
                  <a:pt x="5228" y="4074"/>
                  <a:pt x="5228" y="2615"/>
                </a:cubicBezTo>
                <a:cubicBezTo>
                  <a:pt x="5228" y="1186"/>
                  <a:pt x="4073" y="1"/>
                  <a:pt x="2614" y="1"/>
                </a:cubicBezTo>
                <a:close/>
              </a:path>
            </a:pathLst>
          </a:custGeom>
          <a:solidFill>
            <a:srgbClr val="DD502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3" name="Google Shape;73;p3"/>
          <p:cNvSpPr/>
          <p:nvPr/>
        </p:nvSpPr>
        <p:spPr>
          <a:xfrm>
            <a:off x="11192552" y="7663776"/>
            <a:ext cx="305550" cy="261600"/>
          </a:xfrm>
          <a:custGeom>
            <a:avLst/>
            <a:gdLst/>
            <a:ahLst/>
            <a:cxnLst/>
            <a:rect l="l" t="t" r="r" b="b"/>
            <a:pathLst>
              <a:path w="6111" h="5232" extrusionOk="0">
                <a:moveTo>
                  <a:pt x="3496" y="1"/>
                </a:moveTo>
                <a:cubicBezTo>
                  <a:pt x="1156" y="1"/>
                  <a:pt x="1" y="2797"/>
                  <a:pt x="1642" y="4469"/>
                </a:cubicBezTo>
                <a:cubicBezTo>
                  <a:pt x="2170" y="4996"/>
                  <a:pt x="2820" y="5232"/>
                  <a:pt x="3459" y="5232"/>
                </a:cubicBezTo>
                <a:cubicBezTo>
                  <a:pt x="4809" y="5232"/>
                  <a:pt x="6110" y="4182"/>
                  <a:pt x="6110" y="2615"/>
                </a:cubicBezTo>
                <a:cubicBezTo>
                  <a:pt x="6110" y="1156"/>
                  <a:pt x="4925" y="1"/>
                  <a:pt x="3496" y="1"/>
                </a:cubicBezTo>
                <a:close/>
              </a:path>
            </a:pathLst>
          </a:custGeom>
          <a:solidFill>
            <a:srgbClr val="DD502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4" name="Google Shape;74;p3"/>
          <p:cNvSpPr/>
          <p:nvPr/>
        </p:nvSpPr>
        <p:spPr>
          <a:xfrm>
            <a:off x="11539051" y="7443428"/>
            <a:ext cx="261500" cy="259950"/>
          </a:xfrm>
          <a:custGeom>
            <a:avLst/>
            <a:gdLst/>
            <a:ahLst/>
            <a:cxnLst/>
            <a:rect l="l" t="t" r="r" b="b"/>
            <a:pathLst>
              <a:path w="5230" h="5199" extrusionOk="0">
                <a:moveTo>
                  <a:pt x="2615" y="0"/>
                </a:moveTo>
                <a:cubicBezTo>
                  <a:pt x="1156" y="0"/>
                  <a:pt x="1" y="1155"/>
                  <a:pt x="1" y="2614"/>
                </a:cubicBezTo>
                <a:cubicBezTo>
                  <a:pt x="1" y="4043"/>
                  <a:pt x="1156" y="5198"/>
                  <a:pt x="2615" y="5198"/>
                </a:cubicBezTo>
                <a:cubicBezTo>
                  <a:pt x="4044" y="5198"/>
                  <a:pt x="5229" y="4043"/>
                  <a:pt x="5229" y="2614"/>
                </a:cubicBezTo>
                <a:cubicBezTo>
                  <a:pt x="5229" y="1155"/>
                  <a:pt x="4044" y="0"/>
                  <a:pt x="2615" y="0"/>
                </a:cubicBezTo>
                <a:close/>
              </a:path>
            </a:pathLst>
          </a:custGeom>
          <a:solidFill>
            <a:srgbClr val="DD502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5" name="Google Shape;75;p3"/>
          <p:cNvSpPr/>
          <p:nvPr/>
        </p:nvSpPr>
        <p:spPr>
          <a:xfrm rot="5400000">
            <a:off x="9553877" y="1917178"/>
            <a:ext cx="551750" cy="477251"/>
          </a:xfrm>
          <a:custGeom>
            <a:avLst/>
            <a:gdLst/>
            <a:ahLst/>
            <a:cxnLst/>
            <a:rect l="l" t="t" r="r" b="b"/>
            <a:pathLst>
              <a:path w="11035" h="9545" extrusionOk="0">
                <a:moveTo>
                  <a:pt x="5533" y="0"/>
                </a:moveTo>
                <a:lnTo>
                  <a:pt x="2767" y="4772"/>
                </a:lnTo>
                <a:lnTo>
                  <a:pt x="1" y="9544"/>
                </a:lnTo>
                <a:lnTo>
                  <a:pt x="11035" y="9544"/>
                </a:lnTo>
                <a:lnTo>
                  <a:pt x="8269" y="4772"/>
                </a:lnTo>
                <a:lnTo>
                  <a:pt x="5533" y="0"/>
                </a:lnTo>
                <a:close/>
              </a:path>
            </a:pathLst>
          </a:custGeom>
          <a:solidFill>
            <a:srgbClr val="DD502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6" name="Google Shape;76;p3"/>
          <p:cNvSpPr/>
          <p:nvPr/>
        </p:nvSpPr>
        <p:spPr>
          <a:xfrm rot="5400000">
            <a:off x="9554651" y="2448352"/>
            <a:ext cx="550200" cy="477251"/>
          </a:xfrm>
          <a:custGeom>
            <a:avLst/>
            <a:gdLst/>
            <a:ahLst/>
            <a:cxnLst/>
            <a:rect l="l" t="t" r="r" b="b"/>
            <a:pathLst>
              <a:path w="11004" h="9545" extrusionOk="0">
                <a:moveTo>
                  <a:pt x="5502" y="0"/>
                </a:moveTo>
                <a:lnTo>
                  <a:pt x="2736" y="4772"/>
                </a:lnTo>
                <a:lnTo>
                  <a:pt x="0" y="9544"/>
                </a:lnTo>
                <a:lnTo>
                  <a:pt x="11004" y="9544"/>
                </a:lnTo>
                <a:lnTo>
                  <a:pt x="8268" y="4772"/>
                </a:lnTo>
                <a:lnTo>
                  <a:pt x="5502" y="0"/>
                </a:lnTo>
                <a:close/>
              </a:path>
            </a:pathLst>
          </a:custGeom>
          <a:solidFill>
            <a:srgbClr val="DD502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7" name="Google Shape;77;p3"/>
          <p:cNvSpPr/>
          <p:nvPr/>
        </p:nvSpPr>
        <p:spPr>
          <a:xfrm rot="5400000">
            <a:off x="9553877" y="2979527"/>
            <a:ext cx="551750" cy="477251"/>
          </a:xfrm>
          <a:custGeom>
            <a:avLst/>
            <a:gdLst/>
            <a:ahLst/>
            <a:cxnLst/>
            <a:rect l="l" t="t" r="r" b="b"/>
            <a:pathLst>
              <a:path w="11035" h="9545" extrusionOk="0">
                <a:moveTo>
                  <a:pt x="5533" y="0"/>
                </a:moveTo>
                <a:lnTo>
                  <a:pt x="2767" y="4772"/>
                </a:lnTo>
                <a:lnTo>
                  <a:pt x="1" y="9544"/>
                </a:lnTo>
                <a:lnTo>
                  <a:pt x="11034" y="9544"/>
                </a:lnTo>
                <a:lnTo>
                  <a:pt x="8268" y="4772"/>
                </a:lnTo>
                <a:lnTo>
                  <a:pt x="5533" y="0"/>
                </a:lnTo>
                <a:close/>
              </a:path>
            </a:pathLst>
          </a:custGeom>
          <a:solidFill>
            <a:srgbClr val="DD502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8" name="Google Shape;78;p3"/>
          <p:cNvSpPr/>
          <p:nvPr/>
        </p:nvSpPr>
        <p:spPr>
          <a:xfrm>
            <a:off x="16719500" y="5865152"/>
            <a:ext cx="1568501" cy="214350"/>
          </a:xfrm>
          <a:custGeom>
            <a:avLst/>
            <a:gdLst/>
            <a:ahLst/>
            <a:cxnLst/>
            <a:rect l="l" t="t" r="r" b="b"/>
            <a:pathLst>
              <a:path w="31370" h="4287" fill="none" extrusionOk="0">
                <a:moveTo>
                  <a:pt x="1" y="0"/>
                </a:moveTo>
                <a:lnTo>
                  <a:pt x="4044" y="4165"/>
                </a:lnTo>
                <a:lnTo>
                  <a:pt x="8299" y="122"/>
                </a:lnTo>
                <a:lnTo>
                  <a:pt x="12311" y="4165"/>
                </a:lnTo>
                <a:lnTo>
                  <a:pt x="16171" y="426"/>
                </a:lnTo>
                <a:lnTo>
                  <a:pt x="20244" y="4286"/>
                </a:lnTo>
                <a:lnTo>
                  <a:pt x="23922" y="487"/>
                </a:lnTo>
                <a:lnTo>
                  <a:pt x="27418" y="4225"/>
                </a:lnTo>
                <a:lnTo>
                  <a:pt x="31369" y="365"/>
                </a:lnTo>
              </a:path>
            </a:pathLst>
          </a:custGeom>
          <a:noFill/>
          <a:ln w="288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9" name="Google Shape;79;p3"/>
          <p:cNvSpPr/>
          <p:nvPr/>
        </p:nvSpPr>
        <p:spPr>
          <a:xfrm>
            <a:off x="16719500" y="6131101"/>
            <a:ext cx="1568501" cy="212801"/>
          </a:xfrm>
          <a:custGeom>
            <a:avLst/>
            <a:gdLst/>
            <a:ahLst/>
            <a:cxnLst/>
            <a:rect l="l" t="t" r="r" b="b"/>
            <a:pathLst>
              <a:path w="31370" h="4256" fill="none" extrusionOk="0">
                <a:moveTo>
                  <a:pt x="1" y="1"/>
                </a:moveTo>
                <a:lnTo>
                  <a:pt x="4044" y="4134"/>
                </a:lnTo>
                <a:lnTo>
                  <a:pt x="8299" y="122"/>
                </a:lnTo>
                <a:lnTo>
                  <a:pt x="12311" y="4134"/>
                </a:lnTo>
                <a:lnTo>
                  <a:pt x="16171" y="426"/>
                </a:lnTo>
                <a:lnTo>
                  <a:pt x="20244" y="4256"/>
                </a:lnTo>
                <a:lnTo>
                  <a:pt x="23922" y="457"/>
                </a:lnTo>
                <a:lnTo>
                  <a:pt x="27418" y="4195"/>
                </a:lnTo>
                <a:lnTo>
                  <a:pt x="31369" y="365"/>
                </a:lnTo>
              </a:path>
            </a:pathLst>
          </a:custGeom>
          <a:noFill/>
          <a:ln w="288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80" name="Google Shape;80;p3"/>
          <p:cNvGrpSpPr/>
          <p:nvPr/>
        </p:nvGrpSpPr>
        <p:grpSpPr>
          <a:xfrm>
            <a:off x="13340400" y="945251"/>
            <a:ext cx="4211400" cy="267500"/>
            <a:chOff x="130475" y="242300"/>
            <a:chExt cx="2105700" cy="133750"/>
          </a:xfrm>
        </p:grpSpPr>
        <p:sp>
          <p:nvSpPr>
            <p:cNvPr id="81" name="Google Shape;81;p3"/>
            <p:cNvSpPr/>
            <p:nvPr/>
          </p:nvSpPr>
          <p:spPr>
            <a:xfrm>
              <a:off x="130475" y="242300"/>
              <a:ext cx="2105700" cy="133000"/>
            </a:xfrm>
            <a:custGeom>
              <a:avLst/>
              <a:gdLst/>
              <a:ahLst/>
              <a:cxnLst/>
              <a:rect l="l" t="t" r="r" b="b"/>
              <a:pathLst>
                <a:path w="84228" h="5320" extrusionOk="0">
                  <a:moveTo>
                    <a:pt x="2645" y="0"/>
                  </a:moveTo>
                  <a:cubicBezTo>
                    <a:pt x="1186" y="0"/>
                    <a:pt x="1" y="121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lnTo>
                    <a:pt x="81583" y="5320"/>
                  </a:lnTo>
                  <a:cubicBezTo>
                    <a:pt x="83042" y="5320"/>
                    <a:pt x="84227" y="4134"/>
                    <a:pt x="84227" y="2675"/>
                  </a:cubicBezTo>
                  <a:cubicBezTo>
                    <a:pt x="84227" y="1216"/>
                    <a:pt x="83042" y="0"/>
                    <a:pt x="81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557525" y="243050"/>
              <a:ext cx="1678650" cy="133000"/>
            </a:xfrm>
            <a:custGeom>
              <a:avLst/>
              <a:gdLst/>
              <a:ahLst/>
              <a:cxnLst/>
              <a:rect l="l" t="t" r="r" b="b"/>
              <a:pathLst>
                <a:path w="67146" h="5320" extrusionOk="0">
                  <a:moveTo>
                    <a:pt x="1" y="1"/>
                  </a:moveTo>
                  <a:lnTo>
                    <a:pt x="1" y="5320"/>
                  </a:lnTo>
                  <a:lnTo>
                    <a:pt x="64501" y="5320"/>
                  </a:lnTo>
                  <a:cubicBezTo>
                    <a:pt x="65960" y="5320"/>
                    <a:pt x="67145" y="4104"/>
                    <a:pt x="67145" y="2645"/>
                  </a:cubicBezTo>
                  <a:cubicBezTo>
                    <a:pt x="67145" y="1186"/>
                    <a:pt x="65960" y="1"/>
                    <a:pt x="64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135825" y="243050"/>
              <a:ext cx="1100350" cy="133000"/>
            </a:xfrm>
            <a:custGeom>
              <a:avLst/>
              <a:gdLst/>
              <a:ahLst/>
              <a:cxnLst/>
              <a:rect l="l" t="t" r="r" b="b"/>
              <a:pathLst>
                <a:path w="44014" h="5320" extrusionOk="0">
                  <a:moveTo>
                    <a:pt x="0" y="1"/>
                  </a:moveTo>
                  <a:lnTo>
                    <a:pt x="0" y="5320"/>
                  </a:lnTo>
                  <a:lnTo>
                    <a:pt x="41369" y="5320"/>
                  </a:lnTo>
                  <a:cubicBezTo>
                    <a:pt x="42828" y="5320"/>
                    <a:pt x="44013" y="4104"/>
                    <a:pt x="44013" y="2645"/>
                  </a:cubicBezTo>
                  <a:cubicBezTo>
                    <a:pt x="44013" y="1186"/>
                    <a:pt x="42828" y="1"/>
                    <a:pt x="413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704975" y="243050"/>
              <a:ext cx="531200" cy="133000"/>
            </a:xfrm>
            <a:custGeom>
              <a:avLst/>
              <a:gdLst/>
              <a:ahLst/>
              <a:cxnLst/>
              <a:rect l="l" t="t" r="r" b="b"/>
              <a:pathLst>
                <a:path w="21248" h="5320" extrusionOk="0">
                  <a:moveTo>
                    <a:pt x="1" y="1"/>
                  </a:moveTo>
                  <a:lnTo>
                    <a:pt x="1" y="5320"/>
                  </a:lnTo>
                  <a:lnTo>
                    <a:pt x="18603" y="5320"/>
                  </a:lnTo>
                  <a:cubicBezTo>
                    <a:pt x="20062" y="5320"/>
                    <a:pt x="21247" y="4104"/>
                    <a:pt x="21247" y="2645"/>
                  </a:cubicBezTo>
                  <a:cubicBezTo>
                    <a:pt x="21247" y="1186"/>
                    <a:pt x="20062" y="1"/>
                    <a:pt x="186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85" name="Google Shape;85;p3"/>
          <p:cNvSpPr/>
          <p:nvPr/>
        </p:nvSpPr>
        <p:spPr>
          <a:xfrm>
            <a:off x="10941001" y="4065251"/>
            <a:ext cx="1553300" cy="1528901"/>
          </a:xfrm>
          <a:custGeom>
            <a:avLst/>
            <a:gdLst/>
            <a:ahLst/>
            <a:cxnLst/>
            <a:rect l="l" t="t" r="r" b="b"/>
            <a:pathLst>
              <a:path w="31066" h="30578" extrusionOk="0">
                <a:moveTo>
                  <a:pt x="10153" y="0"/>
                </a:moveTo>
                <a:lnTo>
                  <a:pt x="10457" y="8754"/>
                </a:lnTo>
                <a:lnTo>
                  <a:pt x="1885" y="6930"/>
                </a:lnTo>
                <a:lnTo>
                  <a:pt x="7782" y="13435"/>
                </a:lnTo>
                <a:lnTo>
                  <a:pt x="1" y="17538"/>
                </a:lnTo>
                <a:lnTo>
                  <a:pt x="8694" y="18754"/>
                </a:lnTo>
                <a:lnTo>
                  <a:pt x="5411" y="26870"/>
                </a:lnTo>
                <a:lnTo>
                  <a:pt x="5411" y="26870"/>
                </a:lnTo>
                <a:lnTo>
                  <a:pt x="12828" y="22219"/>
                </a:lnTo>
                <a:lnTo>
                  <a:pt x="15533" y="30578"/>
                </a:lnTo>
                <a:lnTo>
                  <a:pt x="18238" y="22219"/>
                </a:lnTo>
                <a:lnTo>
                  <a:pt x="25655" y="26870"/>
                </a:lnTo>
                <a:lnTo>
                  <a:pt x="22372" y="18754"/>
                </a:lnTo>
                <a:lnTo>
                  <a:pt x="31065" y="17538"/>
                </a:lnTo>
                <a:lnTo>
                  <a:pt x="23284" y="13435"/>
                </a:lnTo>
                <a:lnTo>
                  <a:pt x="29180" y="6930"/>
                </a:lnTo>
                <a:lnTo>
                  <a:pt x="29180" y="6930"/>
                </a:lnTo>
                <a:lnTo>
                  <a:pt x="20609" y="8754"/>
                </a:lnTo>
                <a:lnTo>
                  <a:pt x="20913" y="0"/>
                </a:lnTo>
                <a:lnTo>
                  <a:pt x="15533" y="6930"/>
                </a:lnTo>
                <a:lnTo>
                  <a:pt x="10153" y="0"/>
                </a:lnTo>
                <a:close/>
              </a:path>
            </a:pathLst>
          </a:custGeom>
          <a:solidFill>
            <a:srgbClr val="4C65AE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6" name="Google Shape;86;p3"/>
          <p:cNvSpPr/>
          <p:nvPr/>
        </p:nvSpPr>
        <p:spPr>
          <a:xfrm>
            <a:off x="13924078" y="6864329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41"/>
                </a:lnTo>
                <a:lnTo>
                  <a:pt x="1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5" y="3588"/>
                </a:lnTo>
                <a:lnTo>
                  <a:pt x="4864" y="234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7" name="Google Shape;87;p3"/>
          <p:cNvSpPr txBox="1">
            <a:spLocks noGrp="1"/>
          </p:cNvSpPr>
          <p:nvPr>
            <p:ph type="title"/>
          </p:nvPr>
        </p:nvSpPr>
        <p:spPr>
          <a:xfrm>
            <a:off x="2160600" y="4281600"/>
            <a:ext cx="6775200" cy="288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0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88" name="Google Shape;88;p3"/>
          <p:cNvSpPr txBox="1">
            <a:spLocks noGrp="1"/>
          </p:cNvSpPr>
          <p:nvPr>
            <p:ph type="title" idx="2" hasCustomPrompt="1"/>
          </p:nvPr>
        </p:nvSpPr>
        <p:spPr>
          <a:xfrm>
            <a:off x="2160600" y="1017530"/>
            <a:ext cx="6724200" cy="367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89" name="Google Shape;89;p3"/>
          <p:cNvSpPr txBox="1">
            <a:spLocks noGrp="1"/>
          </p:cNvSpPr>
          <p:nvPr>
            <p:ph type="subTitle" idx="1"/>
          </p:nvPr>
        </p:nvSpPr>
        <p:spPr>
          <a:xfrm>
            <a:off x="2279592" y="7096182"/>
            <a:ext cx="5448600" cy="13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498682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4"/>
          <p:cNvSpPr txBox="1">
            <a:spLocks noGrp="1"/>
          </p:cNvSpPr>
          <p:nvPr>
            <p:ph type="title"/>
          </p:nvPr>
        </p:nvSpPr>
        <p:spPr>
          <a:xfrm>
            <a:off x="1424700" y="676910"/>
            <a:ext cx="154386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4"/>
          <p:cNvSpPr txBox="1">
            <a:spLocks noGrp="1"/>
          </p:cNvSpPr>
          <p:nvPr>
            <p:ph type="subTitle" idx="1"/>
          </p:nvPr>
        </p:nvSpPr>
        <p:spPr>
          <a:xfrm>
            <a:off x="1419750" y="2465648"/>
            <a:ext cx="15438600" cy="67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93" name="Google Shape;93;p4"/>
          <p:cNvSpPr/>
          <p:nvPr/>
        </p:nvSpPr>
        <p:spPr>
          <a:xfrm>
            <a:off x="17802428" y="2338451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11"/>
                </a:lnTo>
                <a:lnTo>
                  <a:pt x="0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4" y="3588"/>
                </a:lnTo>
                <a:lnTo>
                  <a:pt x="4864" y="231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4" name="Google Shape;94;p4"/>
          <p:cNvSpPr/>
          <p:nvPr/>
        </p:nvSpPr>
        <p:spPr>
          <a:xfrm>
            <a:off x="342497" y="3288290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617" y="0"/>
                </a:moveTo>
                <a:lnTo>
                  <a:pt x="2341" y="2341"/>
                </a:lnTo>
                <a:lnTo>
                  <a:pt x="0" y="3617"/>
                </a:lnTo>
                <a:lnTo>
                  <a:pt x="2341" y="4864"/>
                </a:lnTo>
                <a:lnTo>
                  <a:pt x="3617" y="7204"/>
                </a:lnTo>
                <a:lnTo>
                  <a:pt x="4894" y="4864"/>
                </a:lnTo>
                <a:lnTo>
                  <a:pt x="7204" y="3617"/>
                </a:lnTo>
                <a:lnTo>
                  <a:pt x="4894" y="2341"/>
                </a:lnTo>
                <a:lnTo>
                  <a:pt x="361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5" name="Google Shape;95;p4"/>
          <p:cNvSpPr/>
          <p:nvPr/>
        </p:nvSpPr>
        <p:spPr>
          <a:xfrm>
            <a:off x="17149402" y="5310830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41"/>
                </a:lnTo>
                <a:lnTo>
                  <a:pt x="1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5" y="3588"/>
                </a:lnTo>
                <a:lnTo>
                  <a:pt x="4864" y="234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6" name="Google Shape;96;p4"/>
          <p:cNvSpPr/>
          <p:nvPr/>
        </p:nvSpPr>
        <p:spPr>
          <a:xfrm>
            <a:off x="702752" y="1017728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11"/>
                </a:lnTo>
                <a:lnTo>
                  <a:pt x="0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4" y="3588"/>
                </a:lnTo>
                <a:lnTo>
                  <a:pt x="4864" y="231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7" name="Google Shape;97;p4"/>
          <p:cNvSpPr/>
          <p:nvPr/>
        </p:nvSpPr>
        <p:spPr>
          <a:xfrm>
            <a:off x="1170200" y="477251"/>
            <a:ext cx="342000" cy="340500"/>
          </a:xfrm>
          <a:custGeom>
            <a:avLst/>
            <a:gdLst/>
            <a:ahLst/>
            <a:cxnLst/>
            <a:rect l="l" t="t" r="r" b="b"/>
            <a:pathLst>
              <a:path w="6840" h="6810" extrusionOk="0">
                <a:moveTo>
                  <a:pt x="3436" y="1"/>
                </a:moveTo>
                <a:cubicBezTo>
                  <a:pt x="1551" y="1"/>
                  <a:pt x="1" y="1520"/>
                  <a:pt x="1" y="3405"/>
                </a:cubicBezTo>
                <a:cubicBezTo>
                  <a:pt x="1" y="5289"/>
                  <a:pt x="1551" y="6809"/>
                  <a:pt x="3436" y="6809"/>
                </a:cubicBezTo>
                <a:cubicBezTo>
                  <a:pt x="5320" y="6809"/>
                  <a:pt x="6840" y="5289"/>
                  <a:pt x="6840" y="3405"/>
                </a:cubicBezTo>
                <a:cubicBezTo>
                  <a:pt x="6840" y="1520"/>
                  <a:pt x="5320" y="1"/>
                  <a:pt x="34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8" name="Google Shape;98;p4"/>
          <p:cNvSpPr/>
          <p:nvPr/>
        </p:nvSpPr>
        <p:spPr>
          <a:xfrm rot="10800000">
            <a:off x="17736253" y="2"/>
            <a:ext cx="551750" cy="477251"/>
          </a:xfrm>
          <a:custGeom>
            <a:avLst/>
            <a:gdLst/>
            <a:ahLst/>
            <a:cxnLst/>
            <a:rect l="l" t="t" r="r" b="b"/>
            <a:pathLst>
              <a:path w="11035" h="9545" extrusionOk="0">
                <a:moveTo>
                  <a:pt x="5533" y="0"/>
                </a:moveTo>
                <a:lnTo>
                  <a:pt x="2767" y="4772"/>
                </a:lnTo>
                <a:lnTo>
                  <a:pt x="1" y="9544"/>
                </a:lnTo>
                <a:lnTo>
                  <a:pt x="11035" y="9544"/>
                </a:lnTo>
                <a:lnTo>
                  <a:pt x="8269" y="4772"/>
                </a:lnTo>
                <a:lnTo>
                  <a:pt x="553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9" name="Google Shape;99;p4"/>
          <p:cNvSpPr/>
          <p:nvPr/>
        </p:nvSpPr>
        <p:spPr>
          <a:xfrm rot="10800000">
            <a:off x="17205851" y="2"/>
            <a:ext cx="550200" cy="477251"/>
          </a:xfrm>
          <a:custGeom>
            <a:avLst/>
            <a:gdLst/>
            <a:ahLst/>
            <a:cxnLst/>
            <a:rect l="l" t="t" r="r" b="b"/>
            <a:pathLst>
              <a:path w="11004" h="9545" extrusionOk="0">
                <a:moveTo>
                  <a:pt x="5502" y="0"/>
                </a:moveTo>
                <a:lnTo>
                  <a:pt x="2736" y="4772"/>
                </a:lnTo>
                <a:lnTo>
                  <a:pt x="0" y="9544"/>
                </a:lnTo>
                <a:lnTo>
                  <a:pt x="11004" y="9544"/>
                </a:lnTo>
                <a:lnTo>
                  <a:pt x="8268" y="4772"/>
                </a:lnTo>
                <a:lnTo>
                  <a:pt x="550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0" name="Google Shape;100;p4"/>
          <p:cNvSpPr/>
          <p:nvPr/>
        </p:nvSpPr>
        <p:spPr>
          <a:xfrm rot="10800000">
            <a:off x="16673902" y="2"/>
            <a:ext cx="551750" cy="477251"/>
          </a:xfrm>
          <a:custGeom>
            <a:avLst/>
            <a:gdLst/>
            <a:ahLst/>
            <a:cxnLst/>
            <a:rect l="l" t="t" r="r" b="b"/>
            <a:pathLst>
              <a:path w="11035" h="9545" extrusionOk="0">
                <a:moveTo>
                  <a:pt x="5533" y="0"/>
                </a:moveTo>
                <a:lnTo>
                  <a:pt x="2767" y="4772"/>
                </a:lnTo>
                <a:lnTo>
                  <a:pt x="1" y="9544"/>
                </a:lnTo>
                <a:lnTo>
                  <a:pt x="11034" y="9544"/>
                </a:lnTo>
                <a:lnTo>
                  <a:pt x="8268" y="4772"/>
                </a:lnTo>
                <a:lnTo>
                  <a:pt x="553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1" name="Google Shape;101;p4"/>
          <p:cNvSpPr/>
          <p:nvPr/>
        </p:nvSpPr>
        <p:spPr>
          <a:xfrm rot="-5400000">
            <a:off x="16721227" y="7796927"/>
            <a:ext cx="1915001" cy="240200"/>
          </a:xfrm>
          <a:custGeom>
            <a:avLst/>
            <a:gdLst/>
            <a:ahLst/>
            <a:cxnLst/>
            <a:rect l="l" t="t" r="r" b="b"/>
            <a:pathLst>
              <a:path w="38300" h="4804" fill="none" extrusionOk="0">
                <a:moveTo>
                  <a:pt x="1" y="4803"/>
                </a:moveTo>
                <a:lnTo>
                  <a:pt x="2037" y="2554"/>
                </a:lnTo>
                <a:cubicBezTo>
                  <a:pt x="4135" y="244"/>
                  <a:pt x="7752" y="122"/>
                  <a:pt x="9940" y="2341"/>
                </a:cubicBezTo>
                <a:lnTo>
                  <a:pt x="11156" y="3527"/>
                </a:lnTo>
                <a:cubicBezTo>
                  <a:pt x="12250" y="4651"/>
                  <a:pt x="14074" y="4651"/>
                  <a:pt x="15199" y="3527"/>
                </a:cubicBezTo>
                <a:lnTo>
                  <a:pt x="16354" y="2402"/>
                </a:lnTo>
                <a:cubicBezTo>
                  <a:pt x="18330" y="426"/>
                  <a:pt x="21521" y="426"/>
                  <a:pt x="23497" y="2402"/>
                </a:cubicBezTo>
                <a:lnTo>
                  <a:pt x="24621" y="3527"/>
                </a:lnTo>
                <a:cubicBezTo>
                  <a:pt x="25442" y="4347"/>
                  <a:pt x="26780" y="4347"/>
                  <a:pt x="27600" y="3527"/>
                </a:cubicBezTo>
                <a:lnTo>
                  <a:pt x="29302" y="1825"/>
                </a:lnTo>
                <a:cubicBezTo>
                  <a:pt x="31096" y="31"/>
                  <a:pt x="33953" y="1"/>
                  <a:pt x="35777" y="1703"/>
                </a:cubicBezTo>
                <a:cubicBezTo>
                  <a:pt x="37661" y="3466"/>
                  <a:pt x="38300" y="4682"/>
                  <a:pt x="37783" y="4682"/>
                </a:cubicBezTo>
              </a:path>
            </a:pathLst>
          </a:custGeom>
          <a:noFill/>
          <a:ln w="19000" cap="rnd" cmpd="sng">
            <a:solidFill>
              <a:srgbClr val="DD502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2" name="Google Shape;102;p4"/>
          <p:cNvSpPr/>
          <p:nvPr/>
        </p:nvSpPr>
        <p:spPr>
          <a:xfrm rot="-5400000">
            <a:off x="17025050" y="7796927"/>
            <a:ext cx="1915001" cy="240200"/>
          </a:xfrm>
          <a:custGeom>
            <a:avLst/>
            <a:gdLst/>
            <a:ahLst/>
            <a:cxnLst/>
            <a:rect l="l" t="t" r="r" b="b"/>
            <a:pathLst>
              <a:path w="38300" h="4804" fill="none" extrusionOk="0">
                <a:moveTo>
                  <a:pt x="1" y="4803"/>
                </a:moveTo>
                <a:lnTo>
                  <a:pt x="2037" y="2554"/>
                </a:lnTo>
                <a:cubicBezTo>
                  <a:pt x="4135" y="244"/>
                  <a:pt x="7752" y="122"/>
                  <a:pt x="9940" y="2341"/>
                </a:cubicBezTo>
                <a:lnTo>
                  <a:pt x="11156" y="3527"/>
                </a:lnTo>
                <a:cubicBezTo>
                  <a:pt x="12250" y="4651"/>
                  <a:pt x="14074" y="4651"/>
                  <a:pt x="15199" y="3527"/>
                </a:cubicBezTo>
                <a:lnTo>
                  <a:pt x="16354" y="2402"/>
                </a:lnTo>
                <a:cubicBezTo>
                  <a:pt x="18330" y="426"/>
                  <a:pt x="21521" y="426"/>
                  <a:pt x="23497" y="2402"/>
                </a:cubicBezTo>
                <a:lnTo>
                  <a:pt x="24621" y="3527"/>
                </a:lnTo>
                <a:cubicBezTo>
                  <a:pt x="25442" y="4347"/>
                  <a:pt x="26780" y="4347"/>
                  <a:pt x="27600" y="3527"/>
                </a:cubicBezTo>
                <a:lnTo>
                  <a:pt x="29302" y="1825"/>
                </a:lnTo>
                <a:cubicBezTo>
                  <a:pt x="31096" y="31"/>
                  <a:pt x="33953" y="1"/>
                  <a:pt x="35777" y="1703"/>
                </a:cubicBezTo>
                <a:cubicBezTo>
                  <a:pt x="37661" y="3466"/>
                  <a:pt x="38300" y="4682"/>
                  <a:pt x="37783" y="4682"/>
                </a:cubicBezTo>
              </a:path>
            </a:pathLst>
          </a:custGeom>
          <a:noFill/>
          <a:ln w="19000" cap="rnd" cmpd="sng">
            <a:solidFill>
              <a:srgbClr val="DD502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3" name="Google Shape;103;p4"/>
          <p:cNvSpPr/>
          <p:nvPr/>
        </p:nvSpPr>
        <p:spPr>
          <a:xfrm>
            <a:off x="480900" y="9498251"/>
            <a:ext cx="503100" cy="503100"/>
          </a:xfrm>
          <a:custGeom>
            <a:avLst/>
            <a:gdLst/>
            <a:ahLst/>
            <a:cxnLst/>
            <a:rect l="l" t="t" r="r" b="b"/>
            <a:pathLst>
              <a:path w="10062" h="10062" fill="none" extrusionOk="0">
                <a:moveTo>
                  <a:pt x="10061" y="5016"/>
                </a:moveTo>
                <a:cubicBezTo>
                  <a:pt x="10061" y="7812"/>
                  <a:pt x="7812" y="10062"/>
                  <a:pt x="5046" y="10062"/>
                </a:cubicBezTo>
                <a:cubicBezTo>
                  <a:pt x="2250" y="10062"/>
                  <a:pt x="0" y="7812"/>
                  <a:pt x="0" y="5016"/>
                </a:cubicBezTo>
                <a:cubicBezTo>
                  <a:pt x="0" y="2250"/>
                  <a:pt x="2250" y="1"/>
                  <a:pt x="5046" y="1"/>
                </a:cubicBezTo>
                <a:cubicBezTo>
                  <a:pt x="7812" y="1"/>
                  <a:pt x="10061" y="2250"/>
                  <a:pt x="10061" y="5016"/>
                </a:cubicBezTo>
                <a:close/>
              </a:path>
            </a:pathLst>
          </a:custGeom>
          <a:noFill/>
          <a:ln w="71425" cap="flat" cmpd="sng">
            <a:solidFill>
              <a:schemeClr val="accent1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124934199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/>
          <p:nvPr/>
        </p:nvSpPr>
        <p:spPr>
          <a:xfrm>
            <a:off x="10522786" y="5071678"/>
            <a:ext cx="6744263" cy="4686494"/>
          </a:xfrm>
          <a:custGeom>
            <a:avLst/>
            <a:gdLst/>
            <a:ahLst/>
            <a:cxnLst/>
            <a:rect l="l" t="t" r="r" b="b"/>
            <a:pathLst>
              <a:path w="69820" h="44774" extrusionOk="0">
                <a:moveTo>
                  <a:pt x="1" y="0"/>
                </a:moveTo>
                <a:lnTo>
                  <a:pt x="1" y="44773"/>
                </a:lnTo>
                <a:lnTo>
                  <a:pt x="69820" y="44773"/>
                </a:lnTo>
                <a:lnTo>
                  <a:pt x="69820" y="0"/>
                </a:lnTo>
                <a:close/>
              </a:path>
            </a:pathLst>
          </a:custGeom>
          <a:solidFill>
            <a:srgbClr val="2A2869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6" name="Google Shape;106;p5"/>
          <p:cNvSpPr/>
          <p:nvPr/>
        </p:nvSpPr>
        <p:spPr>
          <a:xfrm>
            <a:off x="2120156" y="5071678"/>
            <a:ext cx="6744263" cy="4686494"/>
          </a:xfrm>
          <a:custGeom>
            <a:avLst/>
            <a:gdLst/>
            <a:ahLst/>
            <a:cxnLst/>
            <a:rect l="l" t="t" r="r" b="b"/>
            <a:pathLst>
              <a:path w="69820" h="44774" extrusionOk="0">
                <a:moveTo>
                  <a:pt x="1" y="0"/>
                </a:moveTo>
                <a:lnTo>
                  <a:pt x="1" y="44773"/>
                </a:lnTo>
                <a:lnTo>
                  <a:pt x="69820" y="44773"/>
                </a:lnTo>
                <a:lnTo>
                  <a:pt x="69820" y="0"/>
                </a:lnTo>
                <a:close/>
              </a:path>
            </a:pathLst>
          </a:custGeom>
          <a:solidFill>
            <a:srgbClr val="2A2869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7" name="Google Shape;107;p5"/>
          <p:cNvSpPr/>
          <p:nvPr/>
        </p:nvSpPr>
        <p:spPr>
          <a:xfrm>
            <a:off x="10229032" y="4759570"/>
            <a:ext cx="6744263" cy="4686494"/>
          </a:xfrm>
          <a:custGeom>
            <a:avLst/>
            <a:gdLst/>
            <a:ahLst/>
            <a:cxnLst/>
            <a:rect l="l" t="t" r="r" b="b"/>
            <a:pathLst>
              <a:path w="69820" h="44774" extrusionOk="0">
                <a:moveTo>
                  <a:pt x="1" y="0"/>
                </a:moveTo>
                <a:lnTo>
                  <a:pt x="1" y="44773"/>
                </a:lnTo>
                <a:lnTo>
                  <a:pt x="69820" y="44773"/>
                </a:lnTo>
                <a:lnTo>
                  <a:pt x="6982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8" name="Google Shape;108;p5"/>
          <p:cNvSpPr/>
          <p:nvPr/>
        </p:nvSpPr>
        <p:spPr>
          <a:xfrm>
            <a:off x="9973181" y="4490944"/>
            <a:ext cx="6744263" cy="4686494"/>
          </a:xfrm>
          <a:custGeom>
            <a:avLst/>
            <a:gdLst/>
            <a:ahLst/>
            <a:cxnLst/>
            <a:rect l="l" t="t" r="r" b="b"/>
            <a:pathLst>
              <a:path w="69820" h="44774" extrusionOk="0">
                <a:moveTo>
                  <a:pt x="1" y="0"/>
                </a:moveTo>
                <a:lnTo>
                  <a:pt x="1" y="44773"/>
                </a:lnTo>
                <a:lnTo>
                  <a:pt x="69820" y="44773"/>
                </a:lnTo>
                <a:lnTo>
                  <a:pt x="6982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9" name="Google Shape;109;p5"/>
          <p:cNvSpPr/>
          <p:nvPr/>
        </p:nvSpPr>
        <p:spPr>
          <a:xfrm>
            <a:off x="1826402" y="4759570"/>
            <a:ext cx="6744263" cy="4686494"/>
          </a:xfrm>
          <a:custGeom>
            <a:avLst/>
            <a:gdLst/>
            <a:ahLst/>
            <a:cxnLst/>
            <a:rect l="l" t="t" r="r" b="b"/>
            <a:pathLst>
              <a:path w="69820" h="44774" extrusionOk="0">
                <a:moveTo>
                  <a:pt x="1" y="0"/>
                </a:moveTo>
                <a:lnTo>
                  <a:pt x="1" y="44773"/>
                </a:lnTo>
                <a:lnTo>
                  <a:pt x="69820" y="44773"/>
                </a:lnTo>
                <a:lnTo>
                  <a:pt x="6982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0" name="Google Shape;110;p5"/>
          <p:cNvSpPr/>
          <p:nvPr/>
        </p:nvSpPr>
        <p:spPr>
          <a:xfrm>
            <a:off x="1570552" y="4490944"/>
            <a:ext cx="6744263" cy="4686494"/>
          </a:xfrm>
          <a:custGeom>
            <a:avLst/>
            <a:gdLst/>
            <a:ahLst/>
            <a:cxnLst/>
            <a:rect l="l" t="t" r="r" b="b"/>
            <a:pathLst>
              <a:path w="69820" h="44774" extrusionOk="0">
                <a:moveTo>
                  <a:pt x="1" y="0"/>
                </a:moveTo>
                <a:lnTo>
                  <a:pt x="1" y="44773"/>
                </a:lnTo>
                <a:lnTo>
                  <a:pt x="69820" y="44773"/>
                </a:lnTo>
                <a:lnTo>
                  <a:pt x="6982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11" name="Google Shape;111;p5"/>
          <p:cNvGrpSpPr/>
          <p:nvPr/>
        </p:nvGrpSpPr>
        <p:grpSpPr>
          <a:xfrm>
            <a:off x="-24" y="2"/>
            <a:ext cx="477251" cy="2135351"/>
            <a:chOff x="-12" y="0"/>
            <a:chExt cx="238625" cy="1067675"/>
          </a:xfrm>
        </p:grpSpPr>
        <p:sp>
          <p:nvSpPr>
            <p:cNvPr id="112" name="Google Shape;112;p5"/>
            <p:cNvSpPr/>
            <p:nvPr/>
          </p:nvSpPr>
          <p:spPr>
            <a:xfrm rot="5400000">
              <a:off x="-18625" y="18613"/>
              <a:ext cx="275850" cy="238625"/>
            </a:xfrm>
            <a:custGeom>
              <a:avLst/>
              <a:gdLst/>
              <a:ahLst/>
              <a:cxnLst/>
              <a:rect l="l" t="t" r="r" b="b"/>
              <a:pathLst>
                <a:path w="11034" h="9545" extrusionOk="0">
                  <a:moveTo>
                    <a:pt x="5532" y="0"/>
                  </a:moveTo>
                  <a:lnTo>
                    <a:pt x="2766" y="4772"/>
                  </a:lnTo>
                  <a:lnTo>
                    <a:pt x="0" y="9544"/>
                  </a:lnTo>
                  <a:lnTo>
                    <a:pt x="11034" y="9544"/>
                  </a:lnTo>
                  <a:lnTo>
                    <a:pt x="8268" y="4772"/>
                  </a:lnTo>
                  <a:lnTo>
                    <a:pt x="553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3" name="Google Shape;113;p5"/>
            <p:cNvSpPr/>
            <p:nvPr/>
          </p:nvSpPr>
          <p:spPr>
            <a:xfrm rot="5400000">
              <a:off x="-18250" y="279638"/>
              <a:ext cx="275100" cy="238625"/>
            </a:xfrm>
            <a:custGeom>
              <a:avLst/>
              <a:gdLst/>
              <a:ahLst/>
              <a:cxnLst/>
              <a:rect l="l" t="t" r="r" b="b"/>
              <a:pathLst>
                <a:path w="11004" h="9545" extrusionOk="0">
                  <a:moveTo>
                    <a:pt x="5502" y="0"/>
                  </a:moveTo>
                  <a:lnTo>
                    <a:pt x="2736" y="4772"/>
                  </a:lnTo>
                  <a:lnTo>
                    <a:pt x="0" y="9544"/>
                  </a:lnTo>
                  <a:lnTo>
                    <a:pt x="11003" y="9544"/>
                  </a:lnTo>
                  <a:lnTo>
                    <a:pt x="8268" y="4772"/>
                  </a:lnTo>
                  <a:lnTo>
                    <a:pt x="550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4" name="Google Shape;114;p5"/>
            <p:cNvSpPr/>
            <p:nvPr/>
          </p:nvSpPr>
          <p:spPr>
            <a:xfrm rot="5400000">
              <a:off x="-18625" y="545213"/>
              <a:ext cx="275850" cy="238625"/>
            </a:xfrm>
            <a:custGeom>
              <a:avLst/>
              <a:gdLst/>
              <a:ahLst/>
              <a:cxnLst/>
              <a:rect l="l" t="t" r="r" b="b"/>
              <a:pathLst>
                <a:path w="11034" h="9545" extrusionOk="0">
                  <a:moveTo>
                    <a:pt x="5502" y="0"/>
                  </a:moveTo>
                  <a:lnTo>
                    <a:pt x="2766" y="4772"/>
                  </a:lnTo>
                  <a:lnTo>
                    <a:pt x="0" y="9544"/>
                  </a:lnTo>
                  <a:lnTo>
                    <a:pt x="11034" y="9544"/>
                  </a:lnTo>
                  <a:lnTo>
                    <a:pt x="8268" y="4772"/>
                  </a:lnTo>
                  <a:lnTo>
                    <a:pt x="550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5" name="Google Shape;115;p5"/>
            <p:cNvSpPr/>
            <p:nvPr/>
          </p:nvSpPr>
          <p:spPr>
            <a:xfrm rot="5400000">
              <a:off x="-18262" y="810800"/>
              <a:ext cx="275125" cy="238625"/>
            </a:xfrm>
            <a:custGeom>
              <a:avLst/>
              <a:gdLst/>
              <a:ahLst/>
              <a:cxnLst/>
              <a:rect l="l" t="t" r="r" b="b"/>
              <a:pathLst>
                <a:path w="11005" h="9545" extrusionOk="0">
                  <a:moveTo>
                    <a:pt x="5502" y="0"/>
                  </a:moveTo>
                  <a:lnTo>
                    <a:pt x="2736" y="4772"/>
                  </a:lnTo>
                  <a:lnTo>
                    <a:pt x="1" y="9544"/>
                  </a:lnTo>
                  <a:lnTo>
                    <a:pt x="11004" y="9544"/>
                  </a:lnTo>
                  <a:lnTo>
                    <a:pt x="8268" y="4772"/>
                  </a:lnTo>
                  <a:lnTo>
                    <a:pt x="550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16" name="Google Shape;116;p5"/>
          <p:cNvSpPr/>
          <p:nvPr/>
        </p:nvSpPr>
        <p:spPr>
          <a:xfrm>
            <a:off x="15523952" y="4104502"/>
            <a:ext cx="636851" cy="636800"/>
          </a:xfrm>
          <a:custGeom>
            <a:avLst/>
            <a:gdLst/>
            <a:ahLst/>
            <a:cxnLst/>
            <a:rect l="l" t="t" r="r" b="b"/>
            <a:pathLst>
              <a:path w="12737" h="12736" fill="none" extrusionOk="0">
                <a:moveTo>
                  <a:pt x="12736" y="0"/>
                </a:moveTo>
                <a:lnTo>
                  <a:pt x="0" y="12736"/>
                </a:lnTo>
              </a:path>
            </a:pathLst>
          </a:custGeom>
          <a:noFill/>
          <a:ln w="1900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7" name="Google Shape;117;p5"/>
          <p:cNvSpPr/>
          <p:nvPr/>
        </p:nvSpPr>
        <p:spPr>
          <a:xfrm>
            <a:off x="15809651" y="4124251"/>
            <a:ext cx="635351" cy="635300"/>
          </a:xfrm>
          <a:custGeom>
            <a:avLst/>
            <a:gdLst/>
            <a:ahLst/>
            <a:cxnLst/>
            <a:rect l="l" t="t" r="r" b="b"/>
            <a:pathLst>
              <a:path w="12707" h="12706" fill="none" extrusionOk="0">
                <a:moveTo>
                  <a:pt x="12706" y="0"/>
                </a:moveTo>
                <a:lnTo>
                  <a:pt x="1" y="12706"/>
                </a:lnTo>
              </a:path>
            </a:pathLst>
          </a:custGeom>
          <a:noFill/>
          <a:ln w="1900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8" name="Google Shape;118;p5"/>
          <p:cNvSpPr/>
          <p:nvPr/>
        </p:nvSpPr>
        <p:spPr>
          <a:xfrm>
            <a:off x="1119401" y="8573902"/>
            <a:ext cx="636851" cy="636800"/>
          </a:xfrm>
          <a:custGeom>
            <a:avLst/>
            <a:gdLst/>
            <a:ahLst/>
            <a:cxnLst/>
            <a:rect l="l" t="t" r="r" b="b"/>
            <a:pathLst>
              <a:path w="12737" h="12736" fill="none" extrusionOk="0">
                <a:moveTo>
                  <a:pt x="12736" y="0"/>
                </a:moveTo>
                <a:lnTo>
                  <a:pt x="0" y="12736"/>
                </a:lnTo>
              </a:path>
            </a:pathLst>
          </a:custGeom>
          <a:noFill/>
          <a:ln w="1900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9" name="Google Shape;119;p5"/>
          <p:cNvSpPr/>
          <p:nvPr/>
        </p:nvSpPr>
        <p:spPr>
          <a:xfrm>
            <a:off x="1405102" y="8593651"/>
            <a:ext cx="635351" cy="635300"/>
          </a:xfrm>
          <a:custGeom>
            <a:avLst/>
            <a:gdLst/>
            <a:ahLst/>
            <a:cxnLst/>
            <a:rect l="l" t="t" r="r" b="b"/>
            <a:pathLst>
              <a:path w="12707" h="12706" fill="none" extrusionOk="0">
                <a:moveTo>
                  <a:pt x="12706" y="0"/>
                </a:moveTo>
                <a:lnTo>
                  <a:pt x="1" y="12706"/>
                </a:lnTo>
              </a:path>
            </a:pathLst>
          </a:custGeom>
          <a:noFill/>
          <a:ln w="1900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20" name="Google Shape;120;p5"/>
          <p:cNvSpPr/>
          <p:nvPr/>
        </p:nvSpPr>
        <p:spPr>
          <a:xfrm>
            <a:off x="16160801" y="1109152"/>
            <a:ext cx="360251" cy="360200"/>
          </a:xfrm>
          <a:custGeom>
            <a:avLst/>
            <a:gdLst/>
            <a:ahLst/>
            <a:cxnLst/>
            <a:rect l="l" t="t" r="r" b="b"/>
            <a:pathLst>
              <a:path w="7205" h="7204" extrusionOk="0">
                <a:moveTo>
                  <a:pt x="3587" y="0"/>
                </a:moveTo>
                <a:lnTo>
                  <a:pt x="2341" y="2340"/>
                </a:lnTo>
                <a:lnTo>
                  <a:pt x="0" y="3587"/>
                </a:lnTo>
                <a:lnTo>
                  <a:pt x="2341" y="4863"/>
                </a:lnTo>
                <a:lnTo>
                  <a:pt x="3587" y="7204"/>
                </a:lnTo>
                <a:lnTo>
                  <a:pt x="4864" y="4863"/>
                </a:lnTo>
                <a:lnTo>
                  <a:pt x="7204" y="3587"/>
                </a:lnTo>
                <a:lnTo>
                  <a:pt x="4864" y="2340"/>
                </a:lnTo>
                <a:lnTo>
                  <a:pt x="358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21" name="Google Shape;121;p5"/>
          <p:cNvSpPr/>
          <p:nvPr/>
        </p:nvSpPr>
        <p:spPr>
          <a:xfrm>
            <a:off x="11526502" y="2628401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41"/>
                </a:lnTo>
                <a:lnTo>
                  <a:pt x="1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5" y="3588"/>
                </a:lnTo>
                <a:lnTo>
                  <a:pt x="4864" y="234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22" name="Google Shape;122;p5"/>
          <p:cNvGrpSpPr/>
          <p:nvPr/>
        </p:nvGrpSpPr>
        <p:grpSpPr>
          <a:xfrm>
            <a:off x="12382376" y="2449402"/>
            <a:ext cx="2138400" cy="2041550"/>
            <a:chOff x="6191188" y="1224700"/>
            <a:chExt cx="1069200" cy="1020775"/>
          </a:xfrm>
        </p:grpSpPr>
        <p:sp>
          <p:nvSpPr>
            <p:cNvPr id="123" name="Google Shape;123;p5"/>
            <p:cNvSpPr/>
            <p:nvPr/>
          </p:nvSpPr>
          <p:spPr>
            <a:xfrm>
              <a:off x="6363313" y="1224700"/>
              <a:ext cx="724918" cy="531501"/>
            </a:xfrm>
            <a:custGeom>
              <a:avLst/>
              <a:gdLst/>
              <a:ahLst/>
              <a:cxnLst/>
              <a:rect l="l" t="t" r="r" b="b"/>
              <a:pathLst>
                <a:path w="42768" h="31357" extrusionOk="0">
                  <a:moveTo>
                    <a:pt x="21810" y="1"/>
                  </a:moveTo>
                  <a:cubicBezTo>
                    <a:pt x="16405" y="1"/>
                    <a:pt x="11039" y="2094"/>
                    <a:pt x="6992" y="6159"/>
                  </a:cubicBezTo>
                  <a:cubicBezTo>
                    <a:pt x="4682" y="8469"/>
                    <a:pt x="2919" y="11265"/>
                    <a:pt x="1885" y="14335"/>
                  </a:cubicBezTo>
                  <a:cubicBezTo>
                    <a:pt x="1" y="19989"/>
                    <a:pt x="608" y="26190"/>
                    <a:pt x="3587" y="31357"/>
                  </a:cubicBezTo>
                  <a:lnTo>
                    <a:pt x="40001" y="31357"/>
                  </a:lnTo>
                  <a:cubicBezTo>
                    <a:pt x="41825" y="28196"/>
                    <a:pt x="42767" y="24609"/>
                    <a:pt x="42767" y="20992"/>
                  </a:cubicBezTo>
                  <a:cubicBezTo>
                    <a:pt x="42767" y="18256"/>
                    <a:pt x="42251" y="15551"/>
                    <a:pt x="41187" y="13028"/>
                  </a:cubicBezTo>
                  <a:cubicBezTo>
                    <a:pt x="39637" y="9259"/>
                    <a:pt x="37053" y="6037"/>
                    <a:pt x="33709" y="3727"/>
                  </a:cubicBezTo>
                  <a:cubicBezTo>
                    <a:pt x="30100" y="1225"/>
                    <a:pt x="25944" y="1"/>
                    <a:pt x="218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6191188" y="1461550"/>
              <a:ext cx="1069200" cy="783925"/>
            </a:xfrm>
            <a:custGeom>
              <a:avLst/>
              <a:gdLst/>
              <a:ahLst/>
              <a:cxnLst/>
              <a:rect l="l" t="t" r="r" b="b"/>
              <a:pathLst>
                <a:path w="42768" h="31357" extrusionOk="0">
                  <a:moveTo>
                    <a:pt x="21810" y="1"/>
                  </a:moveTo>
                  <a:cubicBezTo>
                    <a:pt x="16405" y="1"/>
                    <a:pt x="11039" y="2094"/>
                    <a:pt x="6992" y="6159"/>
                  </a:cubicBezTo>
                  <a:cubicBezTo>
                    <a:pt x="4682" y="8469"/>
                    <a:pt x="2919" y="11265"/>
                    <a:pt x="1885" y="14335"/>
                  </a:cubicBezTo>
                  <a:cubicBezTo>
                    <a:pt x="1" y="19989"/>
                    <a:pt x="608" y="26190"/>
                    <a:pt x="3587" y="31357"/>
                  </a:cubicBezTo>
                  <a:lnTo>
                    <a:pt x="40001" y="31357"/>
                  </a:lnTo>
                  <a:cubicBezTo>
                    <a:pt x="41825" y="28196"/>
                    <a:pt x="42767" y="24609"/>
                    <a:pt x="42767" y="20992"/>
                  </a:cubicBezTo>
                  <a:cubicBezTo>
                    <a:pt x="42767" y="18256"/>
                    <a:pt x="42251" y="15551"/>
                    <a:pt x="41187" y="13028"/>
                  </a:cubicBezTo>
                  <a:cubicBezTo>
                    <a:pt x="39637" y="9259"/>
                    <a:pt x="37053" y="6037"/>
                    <a:pt x="33709" y="3727"/>
                  </a:cubicBezTo>
                  <a:cubicBezTo>
                    <a:pt x="30100" y="1225"/>
                    <a:pt x="25944" y="1"/>
                    <a:pt x="218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6191188" y="1678575"/>
              <a:ext cx="1069200" cy="566900"/>
            </a:xfrm>
            <a:custGeom>
              <a:avLst/>
              <a:gdLst/>
              <a:ahLst/>
              <a:cxnLst/>
              <a:rect l="l" t="t" r="r" b="b"/>
              <a:pathLst>
                <a:path w="42768" h="22676" extrusionOk="0">
                  <a:moveTo>
                    <a:pt x="30275" y="1"/>
                  </a:moveTo>
                  <a:lnTo>
                    <a:pt x="29545" y="1764"/>
                  </a:lnTo>
                  <a:lnTo>
                    <a:pt x="22129" y="19880"/>
                  </a:lnTo>
                  <a:lnTo>
                    <a:pt x="16384" y="3861"/>
                  </a:lnTo>
                  <a:lnTo>
                    <a:pt x="15229" y="761"/>
                  </a:lnTo>
                  <a:lnTo>
                    <a:pt x="14378" y="2858"/>
                  </a:lnTo>
                  <a:lnTo>
                    <a:pt x="7326" y="20396"/>
                  </a:lnTo>
                  <a:lnTo>
                    <a:pt x="1885" y="5654"/>
                  </a:lnTo>
                  <a:lnTo>
                    <a:pt x="1885" y="5654"/>
                  </a:lnTo>
                  <a:cubicBezTo>
                    <a:pt x="1" y="11308"/>
                    <a:pt x="608" y="17509"/>
                    <a:pt x="3587" y="22676"/>
                  </a:cubicBezTo>
                  <a:lnTo>
                    <a:pt x="40001" y="22676"/>
                  </a:lnTo>
                  <a:cubicBezTo>
                    <a:pt x="41825" y="19515"/>
                    <a:pt x="42767" y="15928"/>
                    <a:pt x="42767" y="12311"/>
                  </a:cubicBezTo>
                  <a:cubicBezTo>
                    <a:pt x="42767" y="9575"/>
                    <a:pt x="42251" y="6840"/>
                    <a:pt x="41187" y="4317"/>
                  </a:cubicBezTo>
                  <a:lnTo>
                    <a:pt x="36384" y="18603"/>
                  </a:lnTo>
                  <a:lnTo>
                    <a:pt x="30548" y="822"/>
                  </a:lnTo>
                  <a:lnTo>
                    <a:pt x="302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6540513" y="1370518"/>
              <a:ext cx="381475" cy="148975"/>
            </a:xfrm>
            <a:custGeom>
              <a:avLst/>
              <a:gdLst/>
              <a:ahLst/>
              <a:cxnLst/>
              <a:rect l="l" t="t" r="r" b="b"/>
              <a:pathLst>
                <a:path w="15259" h="5959" extrusionOk="0">
                  <a:moveTo>
                    <a:pt x="7629" y="1"/>
                  </a:moveTo>
                  <a:cubicBezTo>
                    <a:pt x="3435" y="1"/>
                    <a:pt x="0" y="1338"/>
                    <a:pt x="0" y="2980"/>
                  </a:cubicBezTo>
                  <a:cubicBezTo>
                    <a:pt x="0" y="4621"/>
                    <a:pt x="3435" y="5958"/>
                    <a:pt x="7629" y="5958"/>
                  </a:cubicBezTo>
                  <a:cubicBezTo>
                    <a:pt x="11824" y="5958"/>
                    <a:pt x="15259" y="4621"/>
                    <a:pt x="15259" y="2980"/>
                  </a:cubicBezTo>
                  <a:cubicBezTo>
                    <a:pt x="15259" y="1338"/>
                    <a:pt x="11824" y="1"/>
                    <a:pt x="7629" y="1"/>
                  </a:cubicBezTo>
                  <a:close/>
                </a:path>
              </a:pathLst>
            </a:custGeom>
            <a:solidFill>
              <a:srgbClr val="FB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6644613" y="1378118"/>
              <a:ext cx="155800" cy="132825"/>
            </a:xfrm>
            <a:custGeom>
              <a:avLst/>
              <a:gdLst/>
              <a:ahLst/>
              <a:cxnLst/>
              <a:rect l="l" t="t" r="r" b="b"/>
              <a:pathLst>
                <a:path w="6232" h="5313" extrusionOk="0">
                  <a:moveTo>
                    <a:pt x="3557" y="1"/>
                  </a:moveTo>
                  <a:cubicBezTo>
                    <a:pt x="1186" y="1"/>
                    <a:pt x="0" y="2858"/>
                    <a:pt x="1702" y="4530"/>
                  </a:cubicBezTo>
                  <a:cubicBezTo>
                    <a:pt x="2244" y="5071"/>
                    <a:pt x="2909" y="5313"/>
                    <a:pt x="3562" y="5313"/>
                  </a:cubicBezTo>
                  <a:cubicBezTo>
                    <a:pt x="4925" y="5313"/>
                    <a:pt x="6231" y="4258"/>
                    <a:pt x="6231" y="2676"/>
                  </a:cubicBezTo>
                  <a:cubicBezTo>
                    <a:pt x="6231" y="1186"/>
                    <a:pt x="5046" y="1"/>
                    <a:pt x="3557" y="1"/>
                  </a:cubicBezTo>
                  <a:close/>
                </a:path>
              </a:pathLst>
            </a:custGeom>
            <a:solidFill>
              <a:srgbClr val="2A28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922000" y="1268025"/>
              <a:ext cx="180125" cy="180125"/>
            </a:xfrm>
            <a:custGeom>
              <a:avLst/>
              <a:gdLst/>
              <a:ahLst/>
              <a:cxnLst/>
              <a:rect l="l" t="t" r="r" b="b"/>
              <a:pathLst>
                <a:path w="7205" h="7205" extrusionOk="0">
                  <a:moveTo>
                    <a:pt x="3587" y="1"/>
                  </a:moveTo>
                  <a:lnTo>
                    <a:pt x="2341" y="2311"/>
                  </a:lnTo>
                  <a:lnTo>
                    <a:pt x="0" y="3588"/>
                  </a:lnTo>
                  <a:lnTo>
                    <a:pt x="2341" y="4864"/>
                  </a:lnTo>
                  <a:lnTo>
                    <a:pt x="3587" y="7205"/>
                  </a:lnTo>
                  <a:lnTo>
                    <a:pt x="4864" y="4864"/>
                  </a:lnTo>
                  <a:lnTo>
                    <a:pt x="7204" y="3588"/>
                  </a:lnTo>
                  <a:lnTo>
                    <a:pt x="4864" y="2311"/>
                  </a:lnTo>
                  <a:lnTo>
                    <a:pt x="358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29" name="Google Shape;129;p5"/>
          <p:cNvSpPr/>
          <p:nvPr/>
        </p:nvSpPr>
        <p:spPr>
          <a:xfrm>
            <a:off x="690952" y="483551"/>
            <a:ext cx="358751" cy="360251"/>
          </a:xfrm>
          <a:custGeom>
            <a:avLst/>
            <a:gdLst/>
            <a:ahLst/>
            <a:cxnLst/>
            <a:rect l="l" t="t" r="r" b="b"/>
            <a:pathLst>
              <a:path w="7175" h="7205" extrusionOk="0">
                <a:moveTo>
                  <a:pt x="3588" y="0"/>
                </a:moveTo>
                <a:lnTo>
                  <a:pt x="2311" y="2341"/>
                </a:lnTo>
                <a:lnTo>
                  <a:pt x="1" y="3587"/>
                </a:lnTo>
                <a:lnTo>
                  <a:pt x="2311" y="4864"/>
                </a:lnTo>
                <a:lnTo>
                  <a:pt x="3588" y="7204"/>
                </a:lnTo>
                <a:lnTo>
                  <a:pt x="4864" y="4864"/>
                </a:lnTo>
                <a:lnTo>
                  <a:pt x="7174" y="3587"/>
                </a:lnTo>
                <a:lnTo>
                  <a:pt x="4864" y="2341"/>
                </a:lnTo>
                <a:lnTo>
                  <a:pt x="358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30" name="Google Shape;130;p5"/>
          <p:cNvSpPr/>
          <p:nvPr/>
        </p:nvSpPr>
        <p:spPr>
          <a:xfrm>
            <a:off x="2834152" y="1148927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617" y="0"/>
                </a:moveTo>
                <a:lnTo>
                  <a:pt x="2341" y="2341"/>
                </a:lnTo>
                <a:lnTo>
                  <a:pt x="0" y="3617"/>
                </a:lnTo>
                <a:lnTo>
                  <a:pt x="2341" y="4864"/>
                </a:lnTo>
                <a:lnTo>
                  <a:pt x="3617" y="7204"/>
                </a:lnTo>
                <a:lnTo>
                  <a:pt x="4894" y="4864"/>
                </a:lnTo>
                <a:lnTo>
                  <a:pt x="7204" y="3617"/>
                </a:lnTo>
                <a:lnTo>
                  <a:pt x="4894" y="2341"/>
                </a:lnTo>
                <a:lnTo>
                  <a:pt x="361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31" name="Google Shape;131;p5"/>
          <p:cNvSpPr/>
          <p:nvPr/>
        </p:nvSpPr>
        <p:spPr>
          <a:xfrm>
            <a:off x="17595450" y="9507401"/>
            <a:ext cx="503100" cy="503100"/>
          </a:xfrm>
          <a:custGeom>
            <a:avLst/>
            <a:gdLst/>
            <a:ahLst/>
            <a:cxnLst/>
            <a:rect l="l" t="t" r="r" b="b"/>
            <a:pathLst>
              <a:path w="10062" h="10062" fill="none" extrusionOk="0">
                <a:moveTo>
                  <a:pt x="10061" y="5016"/>
                </a:moveTo>
                <a:cubicBezTo>
                  <a:pt x="10061" y="7812"/>
                  <a:pt x="7812" y="10062"/>
                  <a:pt x="5046" y="10062"/>
                </a:cubicBezTo>
                <a:cubicBezTo>
                  <a:pt x="2250" y="10062"/>
                  <a:pt x="0" y="7812"/>
                  <a:pt x="0" y="5016"/>
                </a:cubicBezTo>
                <a:cubicBezTo>
                  <a:pt x="0" y="2250"/>
                  <a:pt x="2250" y="1"/>
                  <a:pt x="5046" y="1"/>
                </a:cubicBezTo>
                <a:cubicBezTo>
                  <a:pt x="7812" y="1"/>
                  <a:pt x="10061" y="2250"/>
                  <a:pt x="10061" y="5016"/>
                </a:cubicBezTo>
                <a:close/>
              </a:path>
            </a:pathLst>
          </a:custGeom>
          <a:noFill/>
          <a:ln w="71425" cap="flat" cmpd="sng">
            <a:solidFill>
              <a:schemeClr val="dk2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32" name="Google Shape;132;p5"/>
          <p:cNvGrpSpPr/>
          <p:nvPr/>
        </p:nvGrpSpPr>
        <p:grpSpPr>
          <a:xfrm>
            <a:off x="3194400" y="2125301"/>
            <a:ext cx="2690100" cy="2367900"/>
            <a:chOff x="1597200" y="1062650"/>
            <a:chExt cx="1345050" cy="1183950"/>
          </a:xfrm>
        </p:grpSpPr>
        <p:sp>
          <p:nvSpPr>
            <p:cNvPr id="133" name="Google Shape;133;p5"/>
            <p:cNvSpPr/>
            <p:nvPr/>
          </p:nvSpPr>
          <p:spPr>
            <a:xfrm>
              <a:off x="2120775" y="1268025"/>
              <a:ext cx="724950" cy="660650"/>
            </a:xfrm>
            <a:custGeom>
              <a:avLst/>
              <a:gdLst/>
              <a:ahLst/>
              <a:cxnLst/>
              <a:rect l="l" t="t" r="r" b="b"/>
              <a:pathLst>
                <a:path w="28998" h="26426" extrusionOk="0">
                  <a:moveTo>
                    <a:pt x="14488" y="0"/>
                  </a:moveTo>
                  <a:cubicBezTo>
                    <a:pt x="11103" y="0"/>
                    <a:pt x="7721" y="1284"/>
                    <a:pt x="5137" y="3853"/>
                  </a:cubicBezTo>
                  <a:cubicBezTo>
                    <a:pt x="0" y="9020"/>
                    <a:pt x="0" y="17379"/>
                    <a:pt x="5137" y="22546"/>
                  </a:cubicBezTo>
                  <a:cubicBezTo>
                    <a:pt x="7725" y="25133"/>
                    <a:pt x="11112" y="26425"/>
                    <a:pt x="14503" y="26425"/>
                  </a:cubicBezTo>
                  <a:cubicBezTo>
                    <a:pt x="17883" y="26425"/>
                    <a:pt x="21266" y="25141"/>
                    <a:pt x="23861" y="22576"/>
                  </a:cubicBezTo>
                  <a:cubicBezTo>
                    <a:pt x="28998" y="17379"/>
                    <a:pt x="28998" y="9020"/>
                    <a:pt x="23861" y="3853"/>
                  </a:cubicBezTo>
                  <a:cubicBezTo>
                    <a:pt x="21262" y="1284"/>
                    <a:pt x="17873" y="0"/>
                    <a:pt x="144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2030350" y="1747400"/>
              <a:ext cx="911900" cy="499200"/>
            </a:xfrm>
            <a:custGeom>
              <a:avLst/>
              <a:gdLst/>
              <a:ahLst/>
              <a:cxnLst/>
              <a:rect l="l" t="t" r="r" b="b"/>
              <a:pathLst>
                <a:path w="36476" h="19968" extrusionOk="0">
                  <a:moveTo>
                    <a:pt x="18093" y="0"/>
                  </a:moveTo>
                  <a:cubicBezTo>
                    <a:pt x="11998" y="0"/>
                    <a:pt x="5899" y="3010"/>
                    <a:pt x="2402" y="9055"/>
                  </a:cubicBezTo>
                  <a:cubicBezTo>
                    <a:pt x="821" y="11791"/>
                    <a:pt x="0" y="14921"/>
                    <a:pt x="0" y="18113"/>
                  </a:cubicBezTo>
                  <a:cubicBezTo>
                    <a:pt x="0" y="18721"/>
                    <a:pt x="31" y="19359"/>
                    <a:pt x="92" y="19967"/>
                  </a:cubicBezTo>
                  <a:lnTo>
                    <a:pt x="36080" y="19967"/>
                  </a:lnTo>
                  <a:cubicBezTo>
                    <a:pt x="36475" y="16289"/>
                    <a:pt x="35715" y="12551"/>
                    <a:pt x="33922" y="9298"/>
                  </a:cubicBezTo>
                  <a:cubicBezTo>
                    <a:pt x="30475" y="3109"/>
                    <a:pt x="24286" y="0"/>
                    <a:pt x="180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2030350" y="1971750"/>
              <a:ext cx="911900" cy="274850"/>
            </a:xfrm>
            <a:custGeom>
              <a:avLst/>
              <a:gdLst/>
              <a:ahLst/>
              <a:cxnLst/>
              <a:rect l="l" t="t" r="r" b="b"/>
              <a:pathLst>
                <a:path w="36476" h="10994" extrusionOk="0">
                  <a:moveTo>
                    <a:pt x="31253" y="1"/>
                  </a:moveTo>
                  <a:cubicBezTo>
                    <a:pt x="28529" y="1"/>
                    <a:pt x="25862" y="999"/>
                    <a:pt x="23800" y="2877"/>
                  </a:cubicBezTo>
                  <a:cubicBezTo>
                    <a:pt x="21685" y="959"/>
                    <a:pt x="19014" y="1"/>
                    <a:pt x="16344" y="1"/>
                  </a:cubicBezTo>
                  <a:cubicBezTo>
                    <a:pt x="13642" y="1"/>
                    <a:pt x="10940" y="981"/>
                    <a:pt x="8815" y="2938"/>
                  </a:cubicBezTo>
                  <a:cubicBezTo>
                    <a:pt x="7052" y="1297"/>
                    <a:pt x="4803" y="294"/>
                    <a:pt x="2402" y="81"/>
                  </a:cubicBezTo>
                  <a:cubicBezTo>
                    <a:pt x="821" y="2817"/>
                    <a:pt x="0" y="5947"/>
                    <a:pt x="0" y="9139"/>
                  </a:cubicBezTo>
                  <a:cubicBezTo>
                    <a:pt x="0" y="9747"/>
                    <a:pt x="31" y="10385"/>
                    <a:pt x="92" y="10993"/>
                  </a:cubicBezTo>
                  <a:lnTo>
                    <a:pt x="36080" y="10993"/>
                  </a:lnTo>
                  <a:cubicBezTo>
                    <a:pt x="36475" y="7315"/>
                    <a:pt x="35715" y="3577"/>
                    <a:pt x="33922" y="324"/>
                  </a:cubicBezTo>
                  <a:cubicBezTo>
                    <a:pt x="33039" y="107"/>
                    <a:pt x="32143" y="1"/>
                    <a:pt x="31253" y="1"/>
                  </a:cubicBezTo>
                  <a:close/>
                </a:path>
              </a:pathLst>
            </a:custGeom>
            <a:solidFill>
              <a:srgbClr val="2A28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1597200" y="1327100"/>
              <a:ext cx="788800" cy="385275"/>
            </a:xfrm>
            <a:custGeom>
              <a:avLst/>
              <a:gdLst/>
              <a:ahLst/>
              <a:cxnLst/>
              <a:rect l="l" t="t" r="r" b="b"/>
              <a:pathLst>
                <a:path w="31552" h="15411" fill="none" extrusionOk="0">
                  <a:moveTo>
                    <a:pt x="31552" y="15411"/>
                  </a:moveTo>
                  <a:cubicBezTo>
                    <a:pt x="31369" y="6839"/>
                    <a:pt x="24348" y="0"/>
                    <a:pt x="15776" y="0"/>
                  </a:cubicBezTo>
                  <a:cubicBezTo>
                    <a:pt x="7205" y="0"/>
                    <a:pt x="214" y="6839"/>
                    <a:pt x="1" y="15411"/>
                  </a:cubicBezTo>
                  <a:close/>
                </a:path>
              </a:pathLst>
            </a:custGeom>
            <a:noFill/>
            <a:ln w="28875" cap="flat" cmpd="sng">
              <a:solidFill>
                <a:srgbClr val="ECCA3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2646625" y="1062650"/>
              <a:ext cx="251550" cy="251550"/>
            </a:xfrm>
            <a:custGeom>
              <a:avLst/>
              <a:gdLst/>
              <a:ahLst/>
              <a:cxnLst/>
              <a:rect l="l" t="t" r="r" b="b"/>
              <a:pathLst>
                <a:path w="10062" h="10062" fill="none" extrusionOk="0">
                  <a:moveTo>
                    <a:pt x="10061" y="5016"/>
                  </a:moveTo>
                  <a:cubicBezTo>
                    <a:pt x="10061" y="7812"/>
                    <a:pt x="7812" y="10062"/>
                    <a:pt x="5046" y="10062"/>
                  </a:cubicBezTo>
                  <a:cubicBezTo>
                    <a:pt x="2250" y="10062"/>
                    <a:pt x="0" y="7812"/>
                    <a:pt x="0" y="5016"/>
                  </a:cubicBezTo>
                  <a:cubicBezTo>
                    <a:pt x="0" y="2250"/>
                    <a:pt x="2250" y="1"/>
                    <a:pt x="5046" y="1"/>
                  </a:cubicBezTo>
                  <a:cubicBezTo>
                    <a:pt x="7812" y="1"/>
                    <a:pt x="10061" y="2250"/>
                    <a:pt x="10061" y="5016"/>
                  </a:cubicBezTo>
                  <a:close/>
                </a:path>
              </a:pathLst>
            </a:custGeom>
            <a:solidFill>
              <a:schemeClr val="accent1"/>
            </a:solidFill>
            <a:ln w="71425" cap="flat" cmpd="sng">
              <a:solidFill>
                <a:srgbClr val="ECCA3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2556525" y="1226750"/>
              <a:ext cx="171000" cy="170250"/>
            </a:xfrm>
            <a:custGeom>
              <a:avLst/>
              <a:gdLst/>
              <a:ahLst/>
              <a:cxnLst/>
              <a:rect l="l" t="t" r="r" b="b"/>
              <a:pathLst>
                <a:path w="6840" h="6810" extrusionOk="0">
                  <a:moveTo>
                    <a:pt x="3436" y="1"/>
                  </a:moveTo>
                  <a:cubicBezTo>
                    <a:pt x="1551" y="1"/>
                    <a:pt x="1" y="1520"/>
                    <a:pt x="1" y="3405"/>
                  </a:cubicBezTo>
                  <a:cubicBezTo>
                    <a:pt x="1" y="5289"/>
                    <a:pt x="1551" y="6809"/>
                    <a:pt x="3436" y="6809"/>
                  </a:cubicBezTo>
                  <a:cubicBezTo>
                    <a:pt x="5320" y="6809"/>
                    <a:pt x="6840" y="5289"/>
                    <a:pt x="6840" y="3405"/>
                  </a:cubicBezTo>
                  <a:cubicBezTo>
                    <a:pt x="6840" y="1520"/>
                    <a:pt x="5320" y="1"/>
                    <a:pt x="34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39" name="Google Shape;139;p5"/>
          <p:cNvSpPr/>
          <p:nvPr/>
        </p:nvSpPr>
        <p:spPr>
          <a:xfrm>
            <a:off x="17267051" y="3841977"/>
            <a:ext cx="304001" cy="304050"/>
          </a:xfrm>
          <a:custGeom>
            <a:avLst/>
            <a:gdLst/>
            <a:ahLst/>
            <a:cxnLst/>
            <a:rect l="l" t="t" r="r" b="b"/>
            <a:pathLst>
              <a:path w="6080" h="6081" extrusionOk="0">
                <a:moveTo>
                  <a:pt x="3040" y="1"/>
                </a:moveTo>
                <a:cubicBezTo>
                  <a:pt x="1368" y="1"/>
                  <a:pt x="0" y="1369"/>
                  <a:pt x="0" y="3040"/>
                </a:cubicBezTo>
                <a:cubicBezTo>
                  <a:pt x="0" y="4712"/>
                  <a:pt x="1368" y="6080"/>
                  <a:pt x="3040" y="6080"/>
                </a:cubicBezTo>
                <a:cubicBezTo>
                  <a:pt x="4712" y="6080"/>
                  <a:pt x="6079" y="4712"/>
                  <a:pt x="6079" y="3040"/>
                </a:cubicBezTo>
                <a:cubicBezTo>
                  <a:pt x="6079" y="1369"/>
                  <a:pt x="4712" y="1"/>
                  <a:pt x="304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 </a:t>
            </a:r>
            <a:endParaRPr sz="3600"/>
          </a:p>
        </p:txBody>
      </p:sp>
      <p:sp>
        <p:nvSpPr>
          <p:cNvPr id="140" name="Google Shape;140;p5"/>
          <p:cNvSpPr/>
          <p:nvPr/>
        </p:nvSpPr>
        <p:spPr>
          <a:xfrm>
            <a:off x="6411253" y="3851702"/>
            <a:ext cx="323750" cy="284550"/>
          </a:xfrm>
          <a:custGeom>
            <a:avLst/>
            <a:gdLst/>
            <a:ahLst/>
            <a:cxnLst/>
            <a:rect l="l" t="t" r="r" b="b"/>
            <a:pathLst>
              <a:path w="6475" h="5691" extrusionOk="0">
                <a:moveTo>
                  <a:pt x="3267" y="1"/>
                </a:moveTo>
                <a:cubicBezTo>
                  <a:pt x="2140" y="1"/>
                  <a:pt x="1069" y="653"/>
                  <a:pt x="608" y="1758"/>
                </a:cubicBezTo>
                <a:cubicBezTo>
                  <a:pt x="0" y="3217"/>
                  <a:pt x="700" y="4889"/>
                  <a:pt x="2159" y="5466"/>
                </a:cubicBezTo>
                <a:cubicBezTo>
                  <a:pt x="2523" y="5618"/>
                  <a:pt x="2899" y="5690"/>
                  <a:pt x="3268" y="5690"/>
                </a:cubicBezTo>
                <a:cubicBezTo>
                  <a:pt x="4374" y="5690"/>
                  <a:pt x="5411" y="5041"/>
                  <a:pt x="5867" y="3946"/>
                </a:cubicBezTo>
                <a:cubicBezTo>
                  <a:pt x="6475" y="2487"/>
                  <a:pt x="5776" y="816"/>
                  <a:pt x="4347" y="208"/>
                </a:cubicBezTo>
                <a:cubicBezTo>
                  <a:pt x="3993" y="68"/>
                  <a:pt x="3627" y="1"/>
                  <a:pt x="3267" y="1"/>
                </a:cubicBezTo>
                <a:close/>
              </a:path>
            </a:pathLst>
          </a:custGeom>
          <a:solidFill>
            <a:srgbClr val="2A2869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41" name="Google Shape;141;p5"/>
          <p:cNvSpPr/>
          <p:nvPr/>
        </p:nvSpPr>
        <p:spPr>
          <a:xfrm>
            <a:off x="1076501" y="3228602"/>
            <a:ext cx="358751" cy="360251"/>
          </a:xfrm>
          <a:custGeom>
            <a:avLst/>
            <a:gdLst/>
            <a:ahLst/>
            <a:cxnLst/>
            <a:rect l="l" t="t" r="r" b="b"/>
            <a:pathLst>
              <a:path w="7175" h="7205" extrusionOk="0">
                <a:moveTo>
                  <a:pt x="3588" y="0"/>
                </a:moveTo>
                <a:lnTo>
                  <a:pt x="2311" y="2341"/>
                </a:lnTo>
                <a:lnTo>
                  <a:pt x="1" y="3587"/>
                </a:lnTo>
                <a:lnTo>
                  <a:pt x="2311" y="4864"/>
                </a:lnTo>
                <a:lnTo>
                  <a:pt x="3588" y="7204"/>
                </a:lnTo>
                <a:lnTo>
                  <a:pt x="4864" y="4864"/>
                </a:lnTo>
                <a:lnTo>
                  <a:pt x="7174" y="3587"/>
                </a:lnTo>
                <a:lnTo>
                  <a:pt x="4864" y="2341"/>
                </a:lnTo>
                <a:lnTo>
                  <a:pt x="358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42" name="Google Shape;142;p5"/>
          <p:cNvSpPr/>
          <p:nvPr/>
        </p:nvSpPr>
        <p:spPr>
          <a:xfrm>
            <a:off x="12726650" y="653351"/>
            <a:ext cx="1915001" cy="240200"/>
          </a:xfrm>
          <a:custGeom>
            <a:avLst/>
            <a:gdLst/>
            <a:ahLst/>
            <a:cxnLst/>
            <a:rect l="l" t="t" r="r" b="b"/>
            <a:pathLst>
              <a:path w="38300" h="4804" fill="none" extrusionOk="0">
                <a:moveTo>
                  <a:pt x="1" y="4803"/>
                </a:moveTo>
                <a:lnTo>
                  <a:pt x="2037" y="2554"/>
                </a:lnTo>
                <a:cubicBezTo>
                  <a:pt x="4135" y="244"/>
                  <a:pt x="7752" y="122"/>
                  <a:pt x="9940" y="2341"/>
                </a:cubicBezTo>
                <a:lnTo>
                  <a:pt x="11156" y="3527"/>
                </a:lnTo>
                <a:cubicBezTo>
                  <a:pt x="12250" y="4651"/>
                  <a:pt x="14074" y="4651"/>
                  <a:pt x="15199" y="3527"/>
                </a:cubicBezTo>
                <a:lnTo>
                  <a:pt x="16354" y="2402"/>
                </a:lnTo>
                <a:cubicBezTo>
                  <a:pt x="18330" y="426"/>
                  <a:pt x="21521" y="426"/>
                  <a:pt x="23497" y="2402"/>
                </a:cubicBezTo>
                <a:lnTo>
                  <a:pt x="24621" y="3527"/>
                </a:lnTo>
                <a:cubicBezTo>
                  <a:pt x="25442" y="4347"/>
                  <a:pt x="26780" y="4347"/>
                  <a:pt x="27600" y="3527"/>
                </a:cubicBezTo>
                <a:lnTo>
                  <a:pt x="29302" y="1825"/>
                </a:lnTo>
                <a:cubicBezTo>
                  <a:pt x="31096" y="31"/>
                  <a:pt x="33953" y="1"/>
                  <a:pt x="35777" y="1703"/>
                </a:cubicBezTo>
                <a:cubicBezTo>
                  <a:pt x="37661" y="3466"/>
                  <a:pt x="38300" y="4682"/>
                  <a:pt x="37783" y="4682"/>
                </a:cubicBezTo>
              </a:path>
            </a:pathLst>
          </a:custGeom>
          <a:noFill/>
          <a:ln w="19000" cap="rnd" cmpd="sng">
            <a:solidFill>
              <a:srgbClr val="DD502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43" name="Google Shape;143;p5"/>
          <p:cNvGrpSpPr/>
          <p:nvPr/>
        </p:nvGrpSpPr>
        <p:grpSpPr>
          <a:xfrm>
            <a:off x="1270651" y="4955501"/>
            <a:ext cx="655100" cy="653550"/>
            <a:chOff x="1902275" y="3325575"/>
            <a:chExt cx="327550" cy="326775"/>
          </a:xfrm>
        </p:grpSpPr>
        <p:sp>
          <p:nvSpPr>
            <p:cNvPr id="144" name="Google Shape;144;p5"/>
            <p:cNvSpPr/>
            <p:nvPr/>
          </p:nvSpPr>
          <p:spPr>
            <a:xfrm>
              <a:off x="1902275" y="3329375"/>
              <a:ext cx="327550" cy="319175"/>
            </a:xfrm>
            <a:custGeom>
              <a:avLst/>
              <a:gdLst/>
              <a:ahLst/>
              <a:cxnLst/>
              <a:rect l="l" t="t" r="r" b="b"/>
              <a:pathLst>
                <a:path w="13102" h="12767" extrusionOk="0">
                  <a:moveTo>
                    <a:pt x="9940" y="0"/>
                  </a:moveTo>
                  <a:lnTo>
                    <a:pt x="1" y="9453"/>
                  </a:lnTo>
                  <a:lnTo>
                    <a:pt x="3162" y="12766"/>
                  </a:lnTo>
                  <a:lnTo>
                    <a:pt x="13101" y="3313"/>
                  </a:lnTo>
                  <a:lnTo>
                    <a:pt x="9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1906825" y="3325575"/>
              <a:ext cx="319200" cy="326775"/>
            </a:xfrm>
            <a:custGeom>
              <a:avLst/>
              <a:gdLst/>
              <a:ahLst/>
              <a:cxnLst/>
              <a:rect l="l" t="t" r="r" b="b"/>
              <a:pathLst>
                <a:path w="12768" h="13071" extrusionOk="0">
                  <a:moveTo>
                    <a:pt x="3284" y="0"/>
                  </a:moveTo>
                  <a:lnTo>
                    <a:pt x="1" y="3161"/>
                  </a:lnTo>
                  <a:lnTo>
                    <a:pt x="9454" y="13070"/>
                  </a:lnTo>
                  <a:lnTo>
                    <a:pt x="12767" y="9909"/>
                  </a:lnTo>
                  <a:lnTo>
                    <a:pt x="32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46" name="Google Shape;146;p5"/>
          <p:cNvSpPr/>
          <p:nvPr/>
        </p:nvSpPr>
        <p:spPr>
          <a:xfrm>
            <a:off x="7594102" y="2859377"/>
            <a:ext cx="360251" cy="360200"/>
          </a:xfrm>
          <a:custGeom>
            <a:avLst/>
            <a:gdLst/>
            <a:ahLst/>
            <a:cxnLst/>
            <a:rect l="l" t="t" r="r" b="b"/>
            <a:pathLst>
              <a:path w="7205" h="7204" extrusionOk="0">
                <a:moveTo>
                  <a:pt x="3587" y="0"/>
                </a:moveTo>
                <a:lnTo>
                  <a:pt x="2341" y="2340"/>
                </a:lnTo>
                <a:lnTo>
                  <a:pt x="0" y="3587"/>
                </a:lnTo>
                <a:lnTo>
                  <a:pt x="2341" y="4863"/>
                </a:lnTo>
                <a:lnTo>
                  <a:pt x="3587" y="7204"/>
                </a:lnTo>
                <a:lnTo>
                  <a:pt x="4864" y="4863"/>
                </a:lnTo>
                <a:lnTo>
                  <a:pt x="7204" y="3587"/>
                </a:lnTo>
                <a:lnTo>
                  <a:pt x="4864" y="2340"/>
                </a:lnTo>
                <a:lnTo>
                  <a:pt x="358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47" name="Google Shape;147;p5"/>
          <p:cNvSpPr/>
          <p:nvPr/>
        </p:nvSpPr>
        <p:spPr>
          <a:xfrm>
            <a:off x="12726650" y="864502"/>
            <a:ext cx="1915001" cy="240200"/>
          </a:xfrm>
          <a:custGeom>
            <a:avLst/>
            <a:gdLst/>
            <a:ahLst/>
            <a:cxnLst/>
            <a:rect l="l" t="t" r="r" b="b"/>
            <a:pathLst>
              <a:path w="38300" h="4804" fill="none" extrusionOk="0">
                <a:moveTo>
                  <a:pt x="1" y="4803"/>
                </a:moveTo>
                <a:lnTo>
                  <a:pt x="2037" y="2554"/>
                </a:lnTo>
                <a:cubicBezTo>
                  <a:pt x="4135" y="244"/>
                  <a:pt x="7752" y="122"/>
                  <a:pt x="9940" y="2341"/>
                </a:cubicBezTo>
                <a:lnTo>
                  <a:pt x="11156" y="3527"/>
                </a:lnTo>
                <a:cubicBezTo>
                  <a:pt x="12250" y="4651"/>
                  <a:pt x="14074" y="4651"/>
                  <a:pt x="15199" y="3527"/>
                </a:cubicBezTo>
                <a:lnTo>
                  <a:pt x="16354" y="2402"/>
                </a:lnTo>
                <a:cubicBezTo>
                  <a:pt x="18330" y="426"/>
                  <a:pt x="21521" y="426"/>
                  <a:pt x="23497" y="2402"/>
                </a:cubicBezTo>
                <a:lnTo>
                  <a:pt x="24621" y="3527"/>
                </a:lnTo>
                <a:cubicBezTo>
                  <a:pt x="25442" y="4347"/>
                  <a:pt x="26780" y="4347"/>
                  <a:pt x="27600" y="3527"/>
                </a:cubicBezTo>
                <a:lnTo>
                  <a:pt x="29302" y="1825"/>
                </a:lnTo>
                <a:cubicBezTo>
                  <a:pt x="31096" y="31"/>
                  <a:pt x="33953" y="1"/>
                  <a:pt x="35777" y="1703"/>
                </a:cubicBezTo>
                <a:cubicBezTo>
                  <a:pt x="37661" y="3466"/>
                  <a:pt x="38300" y="4682"/>
                  <a:pt x="37783" y="4682"/>
                </a:cubicBezTo>
              </a:path>
            </a:pathLst>
          </a:custGeom>
          <a:noFill/>
          <a:ln w="19000" cap="rnd" cmpd="sng">
            <a:solidFill>
              <a:srgbClr val="DD502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48" name="Google Shape;148;p5"/>
          <p:cNvGrpSpPr/>
          <p:nvPr/>
        </p:nvGrpSpPr>
        <p:grpSpPr>
          <a:xfrm>
            <a:off x="9491951" y="3228600"/>
            <a:ext cx="653550" cy="595500"/>
            <a:chOff x="4745975" y="1614300"/>
            <a:chExt cx="326775" cy="297750"/>
          </a:xfrm>
        </p:grpSpPr>
        <p:sp>
          <p:nvSpPr>
            <p:cNvPr id="149" name="Google Shape;149;p5"/>
            <p:cNvSpPr/>
            <p:nvPr/>
          </p:nvSpPr>
          <p:spPr>
            <a:xfrm>
              <a:off x="4745975" y="1614300"/>
              <a:ext cx="326775" cy="297700"/>
            </a:xfrm>
            <a:custGeom>
              <a:avLst/>
              <a:gdLst/>
              <a:ahLst/>
              <a:cxnLst/>
              <a:rect l="l" t="t" r="r" b="b"/>
              <a:pathLst>
                <a:path w="13071" h="11908" extrusionOk="0">
                  <a:moveTo>
                    <a:pt x="6539" y="0"/>
                  </a:moveTo>
                  <a:cubicBezTo>
                    <a:pt x="5015" y="0"/>
                    <a:pt x="3496" y="585"/>
                    <a:pt x="2341" y="1756"/>
                  </a:cubicBezTo>
                  <a:cubicBezTo>
                    <a:pt x="0" y="4066"/>
                    <a:pt x="0" y="7835"/>
                    <a:pt x="2341" y="10175"/>
                  </a:cubicBezTo>
                  <a:cubicBezTo>
                    <a:pt x="3496" y="11330"/>
                    <a:pt x="5015" y="11908"/>
                    <a:pt x="6539" y="11908"/>
                  </a:cubicBezTo>
                  <a:cubicBezTo>
                    <a:pt x="8063" y="11908"/>
                    <a:pt x="9590" y="11330"/>
                    <a:pt x="10760" y="10175"/>
                  </a:cubicBezTo>
                  <a:cubicBezTo>
                    <a:pt x="13070" y="7835"/>
                    <a:pt x="13070" y="4066"/>
                    <a:pt x="10760" y="1756"/>
                  </a:cubicBezTo>
                  <a:cubicBezTo>
                    <a:pt x="9590" y="585"/>
                    <a:pt x="8063" y="0"/>
                    <a:pt x="65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4834875" y="1668825"/>
              <a:ext cx="235600" cy="243225"/>
            </a:xfrm>
            <a:custGeom>
              <a:avLst/>
              <a:gdLst/>
              <a:ahLst/>
              <a:cxnLst/>
              <a:rect l="l" t="t" r="r" b="b"/>
              <a:pathLst>
                <a:path w="9424" h="9729" extrusionOk="0">
                  <a:moveTo>
                    <a:pt x="7599" y="0"/>
                  </a:moveTo>
                  <a:lnTo>
                    <a:pt x="7599" y="0"/>
                  </a:lnTo>
                  <a:cubicBezTo>
                    <a:pt x="3678" y="1034"/>
                    <a:pt x="1247" y="4864"/>
                    <a:pt x="0" y="8906"/>
                  </a:cubicBezTo>
                  <a:cubicBezTo>
                    <a:pt x="945" y="9459"/>
                    <a:pt x="1987" y="9729"/>
                    <a:pt x="3018" y="9729"/>
                  </a:cubicBezTo>
                  <a:cubicBezTo>
                    <a:pt x="4707" y="9729"/>
                    <a:pt x="6369" y="9007"/>
                    <a:pt x="7538" y="7630"/>
                  </a:cubicBezTo>
                  <a:cubicBezTo>
                    <a:pt x="9393" y="5441"/>
                    <a:pt x="9423" y="2219"/>
                    <a:pt x="75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51" name="Google Shape;151;p5"/>
          <p:cNvSpPr txBox="1">
            <a:spLocks noGrp="1"/>
          </p:cNvSpPr>
          <p:nvPr>
            <p:ph type="title"/>
          </p:nvPr>
        </p:nvSpPr>
        <p:spPr>
          <a:xfrm>
            <a:off x="1429700" y="679826"/>
            <a:ext cx="154284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5"/>
          <p:cNvSpPr txBox="1">
            <a:spLocks noGrp="1"/>
          </p:cNvSpPr>
          <p:nvPr>
            <p:ph type="subTitle" idx="1"/>
          </p:nvPr>
        </p:nvSpPr>
        <p:spPr>
          <a:xfrm>
            <a:off x="1848251" y="5863686"/>
            <a:ext cx="59868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5"/>
          <p:cNvSpPr txBox="1">
            <a:spLocks noGrp="1"/>
          </p:cNvSpPr>
          <p:nvPr>
            <p:ph type="subTitle" idx="2"/>
          </p:nvPr>
        </p:nvSpPr>
        <p:spPr>
          <a:xfrm>
            <a:off x="10463651" y="5863686"/>
            <a:ext cx="59868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5"/>
          <p:cNvSpPr txBox="1">
            <a:spLocks noGrp="1"/>
          </p:cNvSpPr>
          <p:nvPr>
            <p:ph type="subTitle" idx="3"/>
          </p:nvPr>
        </p:nvSpPr>
        <p:spPr>
          <a:xfrm>
            <a:off x="1848251" y="4857122"/>
            <a:ext cx="5986800" cy="10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48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5" name="Google Shape;155;p5"/>
          <p:cNvSpPr txBox="1">
            <a:spLocks noGrp="1"/>
          </p:cNvSpPr>
          <p:nvPr>
            <p:ph type="subTitle" idx="4"/>
          </p:nvPr>
        </p:nvSpPr>
        <p:spPr>
          <a:xfrm>
            <a:off x="10463651" y="4857122"/>
            <a:ext cx="5986800" cy="10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48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066572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6"/>
          <p:cNvSpPr txBox="1">
            <a:spLocks noGrp="1"/>
          </p:cNvSpPr>
          <p:nvPr>
            <p:ph type="ctrTitle"/>
          </p:nvPr>
        </p:nvSpPr>
        <p:spPr>
          <a:xfrm>
            <a:off x="1428000" y="463046"/>
            <a:ext cx="15432000" cy="18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158" name="Google Shape;158;p6"/>
          <p:cNvSpPr/>
          <p:nvPr/>
        </p:nvSpPr>
        <p:spPr>
          <a:xfrm rot="-5400000">
            <a:off x="16725026" y="1235576"/>
            <a:ext cx="1915001" cy="240200"/>
          </a:xfrm>
          <a:custGeom>
            <a:avLst/>
            <a:gdLst/>
            <a:ahLst/>
            <a:cxnLst/>
            <a:rect l="l" t="t" r="r" b="b"/>
            <a:pathLst>
              <a:path w="38300" h="4804" fill="none" extrusionOk="0">
                <a:moveTo>
                  <a:pt x="1" y="4803"/>
                </a:moveTo>
                <a:lnTo>
                  <a:pt x="2037" y="2554"/>
                </a:lnTo>
                <a:cubicBezTo>
                  <a:pt x="4135" y="244"/>
                  <a:pt x="7752" y="122"/>
                  <a:pt x="9940" y="2341"/>
                </a:cubicBezTo>
                <a:lnTo>
                  <a:pt x="11156" y="3527"/>
                </a:lnTo>
                <a:cubicBezTo>
                  <a:pt x="12250" y="4651"/>
                  <a:pt x="14074" y="4651"/>
                  <a:pt x="15199" y="3527"/>
                </a:cubicBezTo>
                <a:lnTo>
                  <a:pt x="16354" y="2402"/>
                </a:lnTo>
                <a:cubicBezTo>
                  <a:pt x="18330" y="426"/>
                  <a:pt x="21521" y="426"/>
                  <a:pt x="23497" y="2402"/>
                </a:cubicBezTo>
                <a:lnTo>
                  <a:pt x="24621" y="3527"/>
                </a:lnTo>
                <a:cubicBezTo>
                  <a:pt x="25442" y="4347"/>
                  <a:pt x="26780" y="4347"/>
                  <a:pt x="27600" y="3527"/>
                </a:cubicBezTo>
                <a:lnTo>
                  <a:pt x="29302" y="1825"/>
                </a:lnTo>
                <a:cubicBezTo>
                  <a:pt x="31096" y="31"/>
                  <a:pt x="33953" y="1"/>
                  <a:pt x="35777" y="1703"/>
                </a:cubicBezTo>
                <a:cubicBezTo>
                  <a:pt x="37661" y="3466"/>
                  <a:pt x="38300" y="4682"/>
                  <a:pt x="37783" y="4682"/>
                </a:cubicBezTo>
              </a:path>
            </a:pathLst>
          </a:custGeom>
          <a:noFill/>
          <a:ln w="190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59" name="Google Shape;159;p6"/>
          <p:cNvGrpSpPr/>
          <p:nvPr/>
        </p:nvGrpSpPr>
        <p:grpSpPr>
          <a:xfrm>
            <a:off x="3964" y="525400"/>
            <a:ext cx="2359907" cy="1767704"/>
            <a:chOff x="1981" y="262699"/>
            <a:chExt cx="1179953" cy="883852"/>
          </a:xfrm>
        </p:grpSpPr>
        <p:grpSp>
          <p:nvGrpSpPr>
            <p:cNvPr id="160" name="Google Shape;160;p6"/>
            <p:cNvGrpSpPr/>
            <p:nvPr/>
          </p:nvGrpSpPr>
          <p:grpSpPr>
            <a:xfrm>
              <a:off x="213739" y="262699"/>
              <a:ext cx="968194" cy="883852"/>
              <a:chOff x="213739" y="262699"/>
              <a:chExt cx="968194" cy="883852"/>
            </a:xfrm>
          </p:grpSpPr>
          <p:sp>
            <p:nvSpPr>
              <p:cNvPr id="161" name="Google Shape;161;p6"/>
              <p:cNvSpPr/>
              <p:nvPr/>
            </p:nvSpPr>
            <p:spPr>
              <a:xfrm rot="5400000">
                <a:off x="453110" y="451408"/>
                <a:ext cx="20898" cy="499639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72464" extrusionOk="0">
                    <a:moveTo>
                      <a:pt x="456" y="0"/>
                    </a:moveTo>
                    <a:cubicBezTo>
                      <a:pt x="183" y="0"/>
                      <a:pt x="0" y="213"/>
                      <a:pt x="0" y="456"/>
                    </a:cubicBezTo>
                    <a:lnTo>
                      <a:pt x="0" y="71977"/>
                    </a:lnTo>
                    <a:cubicBezTo>
                      <a:pt x="0" y="72251"/>
                      <a:pt x="183" y="72464"/>
                      <a:pt x="456" y="72464"/>
                    </a:cubicBezTo>
                    <a:lnTo>
                      <a:pt x="639" y="72464"/>
                    </a:lnTo>
                    <a:cubicBezTo>
                      <a:pt x="912" y="72464"/>
                      <a:pt x="1095" y="72251"/>
                      <a:pt x="1095" y="71977"/>
                    </a:cubicBezTo>
                    <a:lnTo>
                      <a:pt x="1095" y="456"/>
                    </a:lnTo>
                    <a:cubicBezTo>
                      <a:pt x="1095" y="213"/>
                      <a:pt x="912" y="0"/>
                      <a:pt x="6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2" name="Google Shape;162;p6"/>
              <p:cNvSpPr/>
              <p:nvPr/>
            </p:nvSpPr>
            <p:spPr>
              <a:xfrm rot="5400000">
                <a:off x="784641" y="749258"/>
                <a:ext cx="412351" cy="382234"/>
              </a:xfrm>
              <a:custGeom>
                <a:avLst/>
                <a:gdLst/>
                <a:ahLst/>
                <a:cxnLst/>
                <a:rect l="l" t="t" r="r" b="b"/>
                <a:pathLst>
                  <a:path w="21606" h="20028" extrusionOk="0">
                    <a:moveTo>
                      <a:pt x="11795" y="1"/>
                    </a:moveTo>
                    <a:cubicBezTo>
                      <a:pt x="7729" y="1"/>
                      <a:pt x="3903" y="3479"/>
                      <a:pt x="4530" y="8231"/>
                    </a:cubicBezTo>
                    <a:cubicBezTo>
                      <a:pt x="4682" y="9447"/>
                      <a:pt x="4134" y="10663"/>
                      <a:pt x="3071" y="11301"/>
                    </a:cubicBezTo>
                    <a:cubicBezTo>
                      <a:pt x="92" y="13064"/>
                      <a:pt x="1" y="17320"/>
                      <a:pt x="2858" y="19234"/>
                    </a:cubicBezTo>
                    <a:cubicBezTo>
                      <a:pt x="3678" y="19778"/>
                      <a:pt x="4579" y="20028"/>
                      <a:pt x="5460" y="20028"/>
                    </a:cubicBezTo>
                    <a:cubicBezTo>
                      <a:pt x="7681" y="20028"/>
                      <a:pt x="9774" y="18441"/>
                      <a:pt x="10122" y="15982"/>
                    </a:cubicBezTo>
                    <a:lnTo>
                      <a:pt x="10122" y="15952"/>
                    </a:lnTo>
                    <a:cubicBezTo>
                      <a:pt x="10183" y="15161"/>
                      <a:pt x="10852" y="14584"/>
                      <a:pt x="11642" y="14584"/>
                    </a:cubicBezTo>
                    <a:cubicBezTo>
                      <a:pt x="11691" y="14585"/>
                      <a:pt x="11740" y="14585"/>
                      <a:pt x="11788" y="14585"/>
                    </a:cubicBezTo>
                    <a:cubicBezTo>
                      <a:pt x="18437" y="14585"/>
                      <a:pt x="21606" y="6345"/>
                      <a:pt x="16597" y="1879"/>
                    </a:cubicBezTo>
                    <a:cubicBezTo>
                      <a:pt x="15146" y="577"/>
                      <a:pt x="13451" y="1"/>
                      <a:pt x="117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3" name="Google Shape;163;p6"/>
              <p:cNvSpPr/>
              <p:nvPr/>
            </p:nvSpPr>
            <p:spPr>
              <a:xfrm rot="5400000">
                <a:off x="784355" y="278043"/>
                <a:ext cx="412923" cy="382234"/>
              </a:xfrm>
              <a:custGeom>
                <a:avLst/>
                <a:gdLst/>
                <a:ahLst/>
                <a:cxnLst/>
                <a:rect l="l" t="t" r="r" b="b"/>
                <a:pathLst>
                  <a:path w="21636" h="20028" extrusionOk="0">
                    <a:moveTo>
                      <a:pt x="9812" y="1"/>
                    </a:moveTo>
                    <a:cubicBezTo>
                      <a:pt x="8155" y="1"/>
                      <a:pt x="6460" y="577"/>
                      <a:pt x="5009" y="1879"/>
                    </a:cubicBezTo>
                    <a:cubicBezTo>
                      <a:pt x="0" y="6345"/>
                      <a:pt x="3199" y="14585"/>
                      <a:pt x="9848" y="14585"/>
                    </a:cubicBezTo>
                    <a:cubicBezTo>
                      <a:pt x="9897" y="14585"/>
                      <a:pt x="9945" y="14585"/>
                      <a:pt x="9994" y="14584"/>
                    </a:cubicBezTo>
                    <a:cubicBezTo>
                      <a:pt x="10784" y="14584"/>
                      <a:pt x="11423" y="15161"/>
                      <a:pt x="11514" y="15952"/>
                    </a:cubicBezTo>
                    <a:lnTo>
                      <a:pt x="11514" y="15982"/>
                    </a:lnTo>
                    <a:cubicBezTo>
                      <a:pt x="11862" y="18441"/>
                      <a:pt x="13956" y="20028"/>
                      <a:pt x="16165" y="20028"/>
                    </a:cubicBezTo>
                    <a:cubicBezTo>
                      <a:pt x="17042" y="20028"/>
                      <a:pt x="17937" y="19778"/>
                      <a:pt x="18748" y="19234"/>
                    </a:cubicBezTo>
                    <a:cubicBezTo>
                      <a:pt x="21636" y="17320"/>
                      <a:pt x="21514" y="13064"/>
                      <a:pt x="18535" y="11301"/>
                    </a:cubicBezTo>
                    <a:cubicBezTo>
                      <a:pt x="17502" y="10663"/>
                      <a:pt x="16924" y="9447"/>
                      <a:pt x="17107" y="8231"/>
                    </a:cubicBezTo>
                    <a:cubicBezTo>
                      <a:pt x="17712" y="3479"/>
                      <a:pt x="13880" y="1"/>
                      <a:pt x="98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4" name="Google Shape;164;p6"/>
              <p:cNvSpPr/>
              <p:nvPr/>
            </p:nvSpPr>
            <p:spPr>
              <a:xfrm rot="5400000">
                <a:off x="500897" y="779088"/>
                <a:ext cx="287802" cy="213103"/>
              </a:xfrm>
              <a:custGeom>
                <a:avLst/>
                <a:gdLst/>
                <a:ahLst/>
                <a:cxnLst/>
                <a:rect l="l" t="t" r="r" b="b"/>
                <a:pathLst>
                  <a:path w="15080" h="11166" extrusionOk="0">
                    <a:moveTo>
                      <a:pt x="9101" y="0"/>
                    </a:moveTo>
                    <a:cubicBezTo>
                      <a:pt x="7038" y="0"/>
                      <a:pt x="5016" y="1354"/>
                      <a:pt x="4560" y="3725"/>
                    </a:cubicBezTo>
                    <a:cubicBezTo>
                      <a:pt x="4408" y="4485"/>
                      <a:pt x="3831" y="5093"/>
                      <a:pt x="3071" y="5275"/>
                    </a:cubicBezTo>
                    <a:cubicBezTo>
                      <a:pt x="913" y="5762"/>
                      <a:pt x="1" y="8285"/>
                      <a:pt x="1369" y="10017"/>
                    </a:cubicBezTo>
                    <a:cubicBezTo>
                      <a:pt x="1966" y="10792"/>
                      <a:pt x="2837" y="11165"/>
                      <a:pt x="3705" y="11165"/>
                    </a:cubicBezTo>
                    <a:cubicBezTo>
                      <a:pt x="4778" y="11165"/>
                      <a:pt x="5846" y="10593"/>
                      <a:pt x="6384" y="9500"/>
                    </a:cubicBezTo>
                    <a:cubicBezTo>
                      <a:pt x="6527" y="9143"/>
                      <a:pt x="6875" y="8935"/>
                      <a:pt x="7253" y="8935"/>
                    </a:cubicBezTo>
                    <a:cubicBezTo>
                      <a:pt x="7358" y="8935"/>
                      <a:pt x="7464" y="8951"/>
                      <a:pt x="7569" y="8984"/>
                    </a:cubicBezTo>
                    <a:cubicBezTo>
                      <a:pt x="7873" y="9105"/>
                      <a:pt x="8208" y="9166"/>
                      <a:pt x="8542" y="9196"/>
                    </a:cubicBezTo>
                    <a:cubicBezTo>
                      <a:pt x="8743" y="9221"/>
                      <a:pt x="8940" y="9233"/>
                      <a:pt x="9134" y="9233"/>
                    </a:cubicBezTo>
                    <a:cubicBezTo>
                      <a:pt x="12806" y="9233"/>
                      <a:pt x="15080" y="4991"/>
                      <a:pt x="12828" y="1902"/>
                    </a:cubicBezTo>
                    <a:cubicBezTo>
                      <a:pt x="11868" y="601"/>
                      <a:pt x="10475" y="0"/>
                      <a:pt x="9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5" name="Google Shape;165;p6"/>
              <p:cNvSpPr/>
              <p:nvPr/>
            </p:nvSpPr>
            <p:spPr>
              <a:xfrm rot="5400000">
                <a:off x="449654" y="352361"/>
                <a:ext cx="356966" cy="264022"/>
              </a:xfrm>
              <a:custGeom>
                <a:avLst/>
                <a:gdLst/>
                <a:ahLst/>
                <a:cxnLst/>
                <a:rect l="l" t="t" r="r" b="b"/>
                <a:pathLst>
                  <a:path w="18704" h="13834" extrusionOk="0">
                    <a:moveTo>
                      <a:pt x="7401" y="0"/>
                    </a:moveTo>
                    <a:cubicBezTo>
                      <a:pt x="5702" y="0"/>
                      <a:pt x="3985" y="747"/>
                      <a:pt x="2807" y="2363"/>
                    </a:cubicBezTo>
                    <a:cubicBezTo>
                      <a:pt x="1" y="6210"/>
                      <a:pt x="2839" y="11462"/>
                      <a:pt x="7417" y="11462"/>
                    </a:cubicBezTo>
                    <a:cubicBezTo>
                      <a:pt x="7649" y="11462"/>
                      <a:pt x="7886" y="11448"/>
                      <a:pt x="8126" y="11420"/>
                    </a:cubicBezTo>
                    <a:cubicBezTo>
                      <a:pt x="8521" y="11360"/>
                      <a:pt x="8947" y="11268"/>
                      <a:pt x="9342" y="11147"/>
                    </a:cubicBezTo>
                    <a:cubicBezTo>
                      <a:pt x="9475" y="11098"/>
                      <a:pt x="9611" y="11075"/>
                      <a:pt x="9745" y="11075"/>
                    </a:cubicBezTo>
                    <a:cubicBezTo>
                      <a:pt x="10193" y="11075"/>
                      <a:pt x="10614" y="11334"/>
                      <a:pt x="10801" y="11755"/>
                    </a:cubicBezTo>
                    <a:lnTo>
                      <a:pt x="10831" y="11785"/>
                    </a:lnTo>
                    <a:cubicBezTo>
                      <a:pt x="11487" y="13130"/>
                      <a:pt x="12803" y="13833"/>
                      <a:pt x="14131" y="13833"/>
                    </a:cubicBezTo>
                    <a:cubicBezTo>
                      <a:pt x="15204" y="13833"/>
                      <a:pt x="16285" y="13374"/>
                      <a:pt x="17032" y="12423"/>
                    </a:cubicBezTo>
                    <a:cubicBezTo>
                      <a:pt x="18704" y="10296"/>
                      <a:pt x="17579" y="7135"/>
                      <a:pt x="14905" y="6557"/>
                    </a:cubicBezTo>
                    <a:cubicBezTo>
                      <a:pt x="13962" y="6344"/>
                      <a:pt x="13233" y="5584"/>
                      <a:pt x="13050" y="4642"/>
                    </a:cubicBezTo>
                    <a:cubicBezTo>
                      <a:pt x="12466" y="1686"/>
                      <a:pt x="9954" y="0"/>
                      <a:pt x="74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6" name="Google Shape;166;p6"/>
              <p:cNvSpPr/>
              <p:nvPr/>
            </p:nvSpPr>
            <p:spPr>
              <a:xfrm rot="5400000">
                <a:off x="746669" y="380045"/>
                <a:ext cx="266866" cy="373035"/>
              </a:xfrm>
              <a:custGeom>
                <a:avLst/>
                <a:gdLst/>
                <a:ahLst/>
                <a:cxnLst/>
                <a:rect l="l" t="t" r="r" b="b"/>
                <a:pathLst>
                  <a:path w="13983" h="19546" fill="none" extrusionOk="0">
                    <a:moveTo>
                      <a:pt x="0" y="1"/>
                    </a:moveTo>
                    <a:cubicBezTo>
                      <a:pt x="0" y="1"/>
                      <a:pt x="13526" y="9697"/>
                      <a:pt x="13982" y="19545"/>
                    </a:cubicBezTo>
                  </a:path>
                </a:pathLst>
              </a:custGeom>
              <a:solidFill>
                <a:schemeClr val="dk1"/>
              </a:solidFill>
              <a:ln w="23550" cap="rnd" cmpd="sng">
                <a:solidFill>
                  <a:srgbClr val="2A286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7" name="Google Shape;167;p6"/>
              <p:cNvSpPr/>
              <p:nvPr/>
            </p:nvSpPr>
            <p:spPr>
              <a:xfrm rot="5400000">
                <a:off x="378580" y="397155"/>
                <a:ext cx="236711" cy="357367"/>
              </a:xfrm>
              <a:custGeom>
                <a:avLst/>
                <a:gdLst/>
                <a:ahLst/>
                <a:cxnLst/>
                <a:rect l="l" t="t" r="r" b="b"/>
                <a:pathLst>
                  <a:path w="12403" h="18725" fill="none" extrusionOk="0">
                    <a:moveTo>
                      <a:pt x="1" y="0"/>
                    </a:moveTo>
                    <a:cubicBezTo>
                      <a:pt x="1" y="0"/>
                      <a:pt x="11977" y="9301"/>
                      <a:pt x="12402" y="18724"/>
                    </a:cubicBezTo>
                  </a:path>
                </a:pathLst>
              </a:custGeom>
              <a:solidFill>
                <a:schemeClr val="dk1"/>
              </a:solidFill>
              <a:ln w="22025" cap="rnd" cmpd="sng">
                <a:solidFill>
                  <a:srgbClr val="2A286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8" name="Google Shape;168;p6"/>
              <p:cNvSpPr/>
              <p:nvPr/>
            </p:nvSpPr>
            <p:spPr>
              <a:xfrm rot="5400000">
                <a:off x="743759" y="653280"/>
                <a:ext cx="266293" cy="372444"/>
              </a:xfrm>
              <a:custGeom>
                <a:avLst/>
                <a:gdLst/>
                <a:ahLst/>
                <a:cxnLst/>
                <a:rect l="l" t="t" r="r" b="b"/>
                <a:pathLst>
                  <a:path w="13953" h="19515" fill="none" extrusionOk="0">
                    <a:moveTo>
                      <a:pt x="13952" y="0"/>
                    </a:moveTo>
                    <a:cubicBezTo>
                      <a:pt x="13952" y="0"/>
                      <a:pt x="457" y="9666"/>
                      <a:pt x="1" y="19514"/>
                    </a:cubicBezTo>
                  </a:path>
                </a:pathLst>
              </a:custGeom>
              <a:solidFill>
                <a:schemeClr val="dk1"/>
              </a:solidFill>
              <a:ln w="23550" cap="rnd" cmpd="sng">
                <a:solidFill>
                  <a:srgbClr val="2A286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9" name="Google Shape;169;p6"/>
              <p:cNvSpPr/>
              <p:nvPr/>
            </p:nvSpPr>
            <p:spPr>
              <a:xfrm rot="5400000">
                <a:off x="375392" y="651543"/>
                <a:ext cx="236711" cy="357939"/>
              </a:xfrm>
              <a:custGeom>
                <a:avLst/>
                <a:gdLst/>
                <a:ahLst/>
                <a:cxnLst/>
                <a:rect l="l" t="t" r="r" b="b"/>
                <a:pathLst>
                  <a:path w="12403" h="18755" fill="none" extrusionOk="0">
                    <a:moveTo>
                      <a:pt x="12402" y="0"/>
                    </a:moveTo>
                    <a:cubicBezTo>
                      <a:pt x="12402" y="0"/>
                      <a:pt x="426" y="9301"/>
                      <a:pt x="1" y="18754"/>
                    </a:cubicBezTo>
                  </a:path>
                </a:pathLst>
              </a:custGeom>
              <a:solidFill>
                <a:schemeClr val="dk1"/>
              </a:solidFill>
              <a:ln w="22025" cap="rnd" cmpd="sng">
                <a:solidFill>
                  <a:srgbClr val="2A286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sp>
          <p:nvSpPr>
            <p:cNvPr id="170" name="Google Shape;170;p6"/>
            <p:cNvSpPr/>
            <p:nvPr/>
          </p:nvSpPr>
          <p:spPr>
            <a:xfrm rot="5400000">
              <a:off x="-157002" y="513467"/>
              <a:ext cx="702619" cy="384634"/>
            </a:xfrm>
            <a:custGeom>
              <a:avLst/>
              <a:gdLst/>
              <a:ahLst/>
              <a:cxnLst/>
              <a:rect l="l" t="t" r="r" b="b"/>
              <a:pathLst>
                <a:path w="36476" h="19968" extrusionOk="0">
                  <a:moveTo>
                    <a:pt x="18093" y="0"/>
                  </a:moveTo>
                  <a:cubicBezTo>
                    <a:pt x="11998" y="0"/>
                    <a:pt x="5899" y="3010"/>
                    <a:pt x="2402" y="9055"/>
                  </a:cubicBezTo>
                  <a:cubicBezTo>
                    <a:pt x="821" y="11791"/>
                    <a:pt x="0" y="14921"/>
                    <a:pt x="0" y="18113"/>
                  </a:cubicBezTo>
                  <a:cubicBezTo>
                    <a:pt x="0" y="18721"/>
                    <a:pt x="31" y="19359"/>
                    <a:pt x="92" y="19967"/>
                  </a:cubicBezTo>
                  <a:lnTo>
                    <a:pt x="36080" y="19967"/>
                  </a:lnTo>
                  <a:cubicBezTo>
                    <a:pt x="36475" y="16289"/>
                    <a:pt x="35715" y="12551"/>
                    <a:pt x="33922" y="9298"/>
                  </a:cubicBezTo>
                  <a:cubicBezTo>
                    <a:pt x="30475" y="3109"/>
                    <a:pt x="24286" y="0"/>
                    <a:pt x="180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" name="Google Shape;171;p6"/>
            <p:cNvSpPr/>
            <p:nvPr/>
          </p:nvSpPr>
          <p:spPr>
            <a:xfrm rot="5400000">
              <a:off x="-243443" y="599898"/>
              <a:ext cx="702619" cy="211772"/>
            </a:xfrm>
            <a:custGeom>
              <a:avLst/>
              <a:gdLst/>
              <a:ahLst/>
              <a:cxnLst/>
              <a:rect l="l" t="t" r="r" b="b"/>
              <a:pathLst>
                <a:path w="36476" h="10994" extrusionOk="0">
                  <a:moveTo>
                    <a:pt x="31253" y="1"/>
                  </a:moveTo>
                  <a:cubicBezTo>
                    <a:pt x="28529" y="1"/>
                    <a:pt x="25862" y="999"/>
                    <a:pt x="23800" y="2877"/>
                  </a:cubicBezTo>
                  <a:cubicBezTo>
                    <a:pt x="21685" y="959"/>
                    <a:pt x="19014" y="1"/>
                    <a:pt x="16344" y="1"/>
                  </a:cubicBezTo>
                  <a:cubicBezTo>
                    <a:pt x="13642" y="1"/>
                    <a:pt x="10940" y="981"/>
                    <a:pt x="8815" y="2938"/>
                  </a:cubicBezTo>
                  <a:cubicBezTo>
                    <a:pt x="7052" y="1297"/>
                    <a:pt x="4803" y="294"/>
                    <a:pt x="2402" y="81"/>
                  </a:cubicBezTo>
                  <a:cubicBezTo>
                    <a:pt x="821" y="2817"/>
                    <a:pt x="0" y="5947"/>
                    <a:pt x="0" y="9139"/>
                  </a:cubicBezTo>
                  <a:cubicBezTo>
                    <a:pt x="0" y="9747"/>
                    <a:pt x="31" y="10385"/>
                    <a:pt x="92" y="10993"/>
                  </a:cubicBezTo>
                  <a:lnTo>
                    <a:pt x="36080" y="10993"/>
                  </a:lnTo>
                  <a:cubicBezTo>
                    <a:pt x="36475" y="7315"/>
                    <a:pt x="35715" y="3577"/>
                    <a:pt x="33922" y="324"/>
                  </a:cubicBezTo>
                  <a:cubicBezTo>
                    <a:pt x="33039" y="107"/>
                    <a:pt x="32143" y="1"/>
                    <a:pt x="312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72" name="Google Shape;172;p6"/>
          <p:cNvSpPr/>
          <p:nvPr/>
        </p:nvSpPr>
        <p:spPr>
          <a:xfrm>
            <a:off x="427502" y="8547701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11"/>
                </a:lnTo>
                <a:lnTo>
                  <a:pt x="0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4" y="3588"/>
                </a:lnTo>
                <a:lnTo>
                  <a:pt x="4864" y="231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73" name="Google Shape;173;p6"/>
          <p:cNvSpPr/>
          <p:nvPr/>
        </p:nvSpPr>
        <p:spPr>
          <a:xfrm>
            <a:off x="472451" y="2578528"/>
            <a:ext cx="358751" cy="360251"/>
          </a:xfrm>
          <a:custGeom>
            <a:avLst/>
            <a:gdLst/>
            <a:ahLst/>
            <a:cxnLst/>
            <a:rect l="l" t="t" r="r" b="b"/>
            <a:pathLst>
              <a:path w="7175" h="7205" extrusionOk="0">
                <a:moveTo>
                  <a:pt x="3588" y="0"/>
                </a:moveTo>
                <a:lnTo>
                  <a:pt x="2311" y="2341"/>
                </a:lnTo>
                <a:lnTo>
                  <a:pt x="1" y="3587"/>
                </a:lnTo>
                <a:lnTo>
                  <a:pt x="2311" y="4864"/>
                </a:lnTo>
                <a:lnTo>
                  <a:pt x="3588" y="7204"/>
                </a:lnTo>
                <a:lnTo>
                  <a:pt x="4864" y="4864"/>
                </a:lnTo>
                <a:lnTo>
                  <a:pt x="7174" y="3587"/>
                </a:lnTo>
                <a:lnTo>
                  <a:pt x="4864" y="2341"/>
                </a:lnTo>
                <a:lnTo>
                  <a:pt x="358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74" name="Google Shape;174;p6"/>
          <p:cNvSpPr/>
          <p:nvPr/>
        </p:nvSpPr>
        <p:spPr>
          <a:xfrm>
            <a:off x="17562428" y="6756778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617" y="0"/>
                </a:moveTo>
                <a:lnTo>
                  <a:pt x="2341" y="2341"/>
                </a:lnTo>
                <a:lnTo>
                  <a:pt x="0" y="3617"/>
                </a:lnTo>
                <a:lnTo>
                  <a:pt x="2341" y="4864"/>
                </a:lnTo>
                <a:lnTo>
                  <a:pt x="3617" y="7204"/>
                </a:lnTo>
                <a:lnTo>
                  <a:pt x="4894" y="4864"/>
                </a:lnTo>
                <a:lnTo>
                  <a:pt x="7204" y="3617"/>
                </a:lnTo>
                <a:lnTo>
                  <a:pt x="4894" y="2341"/>
                </a:lnTo>
                <a:lnTo>
                  <a:pt x="361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75" name="Google Shape;175;p6"/>
          <p:cNvSpPr/>
          <p:nvPr/>
        </p:nvSpPr>
        <p:spPr>
          <a:xfrm>
            <a:off x="294500" y="3403151"/>
            <a:ext cx="342000" cy="340500"/>
          </a:xfrm>
          <a:custGeom>
            <a:avLst/>
            <a:gdLst/>
            <a:ahLst/>
            <a:cxnLst/>
            <a:rect l="l" t="t" r="r" b="b"/>
            <a:pathLst>
              <a:path w="6840" h="6810" extrusionOk="0">
                <a:moveTo>
                  <a:pt x="3436" y="1"/>
                </a:moveTo>
                <a:cubicBezTo>
                  <a:pt x="1551" y="1"/>
                  <a:pt x="1" y="1520"/>
                  <a:pt x="1" y="3405"/>
                </a:cubicBezTo>
                <a:cubicBezTo>
                  <a:pt x="1" y="5289"/>
                  <a:pt x="1551" y="6809"/>
                  <a:pt x="3436" y="6809"/>
                </a:cubicBezTo>
                <a:cubicBezTo>
                  <a:pt x="5320" y="6809"/>
                  <a:pt x="6840" y="5289"/>
                  <a:pt x="6840" y="3405"/>
                </a:cubicBezTo>
                <a:cubicBezTo>
                  <a:pt x="6840" y="1520"/>
                  <a:pt x="5320" y="1"/>
                  <a:pt x="3436" y="1"/>
                </a:cubicBezTo>
                <a:close/>
              </a:path>
            </a:pathLst>
          </a:custGeom>
          <a:solidFill>
            <a:srgbClr val="DD502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76" name="Google Shape;176;p6"/>
          <p:cNvSpPr/>
          <p:nvPr/>
        </p:nvSpPr>
        <p:spPr>
          <a:xfrm>
            <a:off x="1921700" y="9649851"/>
            <a:ext cx="304001" cy="304050"/>
          </a:xfrm>
          <a:custGeom>
            <a:avLst/>
            <a:gdLst/>
            <a:ahLst/>
            <a:cxnLst/>
            <a:rect l="l" t="t" r="r" b="b"/>
            <a:pathLst>
              <a:path w="6080" h="6081" extrusionOk="0">
                <a:moveTo>
                  <a:pt x="3040" y="1"/>
                </a:moveTo>
                <a:cubicBezTo>
                  <a:pt x="1368" y="1"/>
                  <a:pt x="0" y="1369"/>
                  <a:pt x="0" y="3040"/>
                </a:cubicBezTo>
                <a:cubicBezTo>
                  <a:pt x="0" y="4712"/>
                  <a:pt x="1368" y="6080"/>
                  <a:pt x="3040" y="6080"/>
                </a:cubicBezTo>
                <a:cubicBezTo>
                  <a:pt x="4712" y="6080"/>
                  <a:pt x="6079" y="4712"/>
                  <a:pt x="6079" y="3040"/>
                </a:cubicBezTo>
                <a:cubicBezTo>
                  <a:pt x="6079" y="1369"/>
                  <a:pt x="4712" y="1"/>
                  <a:pt x="3040" y="1"/>
                </a:cubicBezTo>
                <a:close/>
              </a:path>
            </a:pathLst>
          </a:custGeom>
          <a:solidFill>
            <a:srgbClr val="4C65AE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 </a:t>
            </a:r>
            <a:endParaRPr sz="3600"/>
          </a:p>
        </p:txBody>
      </p:sp>
      <p:sp>
        <p:nvSpPr>
          <p:cNvPr id="177" name="Google Shape;177;p6"/>
          <p:cNvSpPr/>
          <p:nvPr/>
        </p:nvSpPr>
        <p:spPr>
          <a:xfrm>
            <a:off x="17118352" y="9659601"/>
            <a:ext cx="323750" cy="284550"/>
          </a:xfrm>
          <a:custGeom>
            <a:avLst/>
            <a:gdLst/>
            <a:ahLst/>
            <a:cxnLst/>
            <a:rect l="l" t="t" r="r" b="b"/>
            <a:pathLst>
              <a:path w="6475" h="5691" extrusionOk="0">
                <a:moveTo>
                  <a:pt x="3267" y="1"/>
                </a:moveTo>
                <a:cubicBezTo>
                  <a:pt x="2140" y="1"/>
                  <a:pt x="1069" y="653"/>
                  <a:pt x="608" y="1758"/>
                </a:cubicBezTo>
                <a:cubicBezTo>
                  <a:pt x="0" y="3217"/>
                  <a:pt x="700" y="4889"/>
                  <a:pt x="2159" y="5466"/>
                </a:cubicBezTo>
                <a:cubicBezTo>
                  <a:pt x="2523" y="5618"/>
                  <a:pt x="2899" y="5690"/>
                  <a:pt x="3268" y="5690"/>
                </a:cubicBezTo>
                <a:cubicBezTo>
                  <a:pt x="4374" y="5690"/>
                  <a:pt x="5411" y="5041"/>
                  <a:pt x="5867" y="3946"/>
                </a:cubicBezTo>
                <a:cubicBezTo>
                  <a:pt x="6475" y="2487"/>
                  <a:pt x="5776" y="816"/>
                  <a:pt x="4347" y="208"/>
                </a:cubicBezTo>
                <a:cubicBezTo>
                  <a:pt x="3993" y="68"/>
                  <a:pt x="3627" y="1"/>
                  <a:pt x="3267" y="1"/>
                </a:cubicBezTo>
                <a:close/>
              </a:path>
            </a:pathLst>
          </a:custGeom>
          <a:solidFill>
            <a:srgbClr val="2A2869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78" name="Google Shape;178;p6"/>
          <p:cNvSpPr/>
          <p:nvPr/>
        </p:nvSpPr>
        <p:spPr>
          <a:xfrm>
            <a:off x="15374900" y="-150900"/>
            <a:ext cx="503100" cy="503100"/>
          </a:xfrm>
          <a:custGeom>
            <a:avLst/>
            <a:gdLst/>
            <a:ahLst/>
            <a:cxnLst/>
            <a:rect l="l" t="t" r="r" b="b"/>
            <a:pathLst>
              <a:path w="10062" h="10062" fill="none" extrusionOk="0">
                <a:moveTo>
                  <a:pt x="10061" y="5016"/>
                </a:moveTo>
                <a:cubicBezTo>
                  <a:pt x="10061" y="7812"/>
                  <a:pt x="7812" y="10062"/>
                  <a:pt x="5046" y="10062"/>
                </a:cubicBezTo>
                <a:cubicBezTo>
                  <a:pt x="2250" y="10062"/>
                  <a:pt x="0" y="7812"/>
                  <a:pt x="0" y="5016"/>
                </a:cubicBezTo>
                <a:cubicBezTo>
                  <a:pt x="0" y="2250"/>
                  <a:pt x="2250" y="1"/>
                  <a:pt x="5046" y="1"/>
                </a:cubicBezTo>
                <a:cubicBezTo>
                  <a:pt x="7812" y="1"/>
                  <a:pt x="10061" y="2250"/>
                  <a:pt x="10061" y="5016"/>
                </a:cubicBezTo>
                <a:close/>
              </a:path>
            </a:pathLst>
          </a:custGeom>
          <a:solidFill>
            <a:schemeClr val="accent1"/>
          </a:solidFill>
          <a:ln w="71425" cap="flat" cmpd="sng">
            <a:solidFill>
              <a:srgbClr val="ECCA31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79" name="Google Shape;179;p6"/>
          <p:cNvSpPr/>
          <p:nvPr/>
        </p:nvSpPr>
        <p:spPr>
          <a:xfrm>
            <a:off x="16681402" y="645251"/>
            <a:ext cx="360251" cy="360200"/>
          </a:xfrm>
          <a:custGeom>
            <a:avLst/>
            <a:gdLst/>
            <a:ahLst/>
            <a:cxnLst/>
            <a:rect l="l" t="t" r="r" b="b"/>
            <a:pathLst>
              <a:path w="7205" h="7204" extrusionOk="0">
                <a:moveTo>
                  <a:pt x="3587" y="0"/>
                </a:moveTo>
                <a:lnTo>
                  <a:pt x="2341" y="2340"/>
                </a:lnTo>
                <a:lnTo>
                  <a:pt x="0" y="3587"/>
                </a:lnTo>
                <a:lnTo>
                  <a:pt x="2341" y="4863"/>
                </a:lnTo>
                <a:lnTo>
                  <a:pt x="3587" y="7204"/>
                </a:lnTo>
                <a:lnTo>
                  <a:pt x="4864" y="4863"/>
                </a:lnTo>
                <a:lnTo>
                  <a:pt x="7204" y="3587"/>
                </a:lnTo>
                <a:lnTo>
                  <a:pt x="4864" y="2340"/>
                </a:lnTo>
                <a:lnTo>
                  <a:pt x="358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80" name="Google Shape;180;p6"/>
          <p:cNvSpPr/>
          <p:nvPr/>
        </p:nvSpPr>
        <p:spPr>
          <a:xfrm>
            <a:off x="14088401" y="352202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41"/>
                </a:lnTo>
                <a:lnTo>
                  <a:pt x="1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5" y="3588"/>
                </a:lnTo>
                <a:lnTo>
                  <a:pt x="4864" y="234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81" name="Google Shape;181;p6"/>
          <p:cNvSpPr/>
          <p:nvPr/>
        </p:nvSpPr>
        <p:spPr>
          <a:xfrm>
            <a:off x="10431728" y="9621778"/>
            <a:ext cx="360251" cy="360200"/>
          </a:xfrm>
          <a:custGeom>
            <a:avLst/>
            <a:gdLst/>
            <a:ahLst/>
            <a:cxnLst/>
            <a:rect l="l" t="t" r="r" b="b"/>
            <a:pathLst>
              <a:path w="7205" h="7204" extrusionOk="0">
                <a:moveTo>
                  <a:pt x="3587" y="0"/>
                </a:moveTo>
                <a:lnTo>
                  <a:pt x="2341" y="2340"/>
                </a:lnTo>
                <a:lnTo>
                  <a:pt x="0" y="3587"/>
                </a:lnTo>
                <a:lnTo>
                  <a:pt x="2341" y="4863"/>
                </a:lnTo>
                <a:lnTo>
                  <a:pt x="3587" y="7204"/>
                </a:lnTo>
                <a:lnTo>
                  <a:pt x="4864" y="4863"/>
                </a:lnTo>
                <a:lnTo>
                  <a:pt x="7204" y="3587"/>
                </a:lnTo>
                <a:lnTo>
                  <a:pt x="4864" y="2340"/>
                </a:lnTo>
                <a:lnTo>
                  <a:pt x="358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82" name="Google Shape;182;p6"/>
          <p:cNvSpPr/>
          <p:nvPr/>
        </p:nvSpPr>
        <p:spPr>
          <a:xfrm>
            <a:off x="6745778" y="10084228"/>
            <a:ext cx="360251" cy="360200"/>
          </a:xfrm>
          <a:custGeom>
            <a:avLst/>
            <a:gdLst/>
            <a:ahLst/>
            <a:cxnLst/>
            <a:rect l="l" t="t" r="r" b="b"/>
            <a:pathLst>
              <a:path w="7205" h="7204" extrusionOk="0">
                <a:moveTo>
                  <a:pt x="3587" y="0"/>
                </a:moveTo>
                <a:lnTo>
                  <a:pt x="2341" y="2340"/>
                </a:lnTo>
                <a:lnTo>
                  <a:pt x="0" y="3587"/>
                </a:lnTo>
                <a:lnTo>
                  <a:pt x="2341" y="4863"/>
                </a:lnTo>
                <a:lnTo>
                  <a:pt x="3587" y="7204"/>
                </a:lnTo>
                <a:lnTo>
                  <a:pt x="4864" y="4863"/>
                </a:lnTo>
                <a:lnTo>
                  <a:pt x="7204" y="3587"/>
                </a:lnTo>
                <a:lnTo>
                  <a:pt x="4864" y="2340"/>
                </a:lnTo>
                <a:lnTo>
                  <a:pt x="358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83" name="Google Shape;183;p6"/>
          <p:cNvSpPr/>
          <p:nvPr/>
        </p:nvSpPr>
        <p:spPr>
          <a:xfrm rot="-5400000">
            <a:off x="16936177" y="1235576"/>
            <a:ext cx="1915001" cy="240200"/>
          </a:xfrm>
          <a:custGeom>
            <a:avLst/>
            <a:gdLst/>
            <a:ahLst/>
            <a:cxnLst/>
            <a:rect l="l" t="t" r="r" b="b"/>
            <a:pathLst>
              <a:path w="38300" h="4804" fill="none" extrusionOk="0">
                <a:moveTo>
                  <a:pt x="1" y="4803"/>
                </a:moveTo>
                <a:lnTo>
                  <a:pt x="2037" y="2554"/>
                </a:lnTo>
                <a:cubicBezTo>
                  <a:pt x="4135" y="244"/>
                  <a:pt x="7752" y="122"/>
                  <a:pt x="9940" y="2341"/>
                </a:cubicBezTo>
                <a:lnTo>
                  <a:pt x="11156" y="3527"/>
                </a:lnTo>
                <a:cubicBezTo>
                  <a:pt x="12250" y="4651"/>
                  <a:pt x="14074" y="4651"/>
                  <a:pt x="15199" y="3527"/>
                </a:cubicBezTo>
                <a:lnTo>
                  <a:pt x="16354" y="2402"/>
                </a:lnTo>
                <a:cubicBezTo>
                  <a:pt x="18330" y="426"/>
                  <a:pt x="21521" y="426"/>
                  <a:pt x="23497" y="2402"/>
                </a:cubicBezTo>
                <a:lnTo>
                  <a:pt x="24621" y="3527"/>
                </a:lnTo>
                <a:cubicBezTo>
                  <a:pt x="25442" y="4347"/>
                  <a:pt x="26780" y="4347"/>
                  <a:pt x="27600" y="3527"/>
                </a:cubicBezTo>
                <a:lnTo>
                  <a:pt x="29302" y="1825"/>
                </a:lnTo>
                <a:cubicBezTo>
                  <a:pt x="31096" y="31"/>
                  <a:pt x="33953" y="1"/>
                  <a:pt x="35777" y="1703"/>
                </a:cubicBezTo>
                <a:cubicBezTo>
                  <a:pt x="37661" y="3466"/>
                  <a:pt x="38300" y="4682"/>
                  <a:pt x="37783" y="4682"/>
                </a:cubicBezTo>
              </a:path>
            </a:pathLst>
          </a:custGeom>
          <a:noFill/>
          <a:ln w="190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84" name="Google Shape;184;p6"/>
          <p:cNvSpPr/>
          <p:nvPr/>
        </p:nvSpPr>
        <p:spPr>
          <a:xfrm rot="5400000">
            <a:off x="2430502" y="1218202"/>
            <a:ext cx="275015" cy="275015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617" y="0"/>
                </a:moveTo>
                <a:lnTo>
                  <a:pt x="2341" y="2341"/>
                </a:lnTo>
                <a:lnTo>
                  <a:pt x="0" y="3617"/>
                </a:lnTo>
                <a:lnTo>
                  <a:pt x="2341" y="4864"/>
                </a:lnTo>
                <a:lnTo>
                  <a:pt x="3617" y="7204"/>
                </a:lnTo>
                <a:lnTo>
                  <a:pt x="4894" y="4864"/>
                </a:lnTo>
                <a:lnTo>
                  <a:pt x="7204" y="3617"/>
                </a:lnTo>
                <a:lnTo>
                  <a:pt x="4894" y="2341"/>
                </a:lnTo>
                <a:lnTo>
                  <a:pt x="361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91372264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7"/>
          <p:cNvSpPr/>
          <p:nvPr/>
        </p:nvSpPr>
        <p:spPr>
          <a:xfrm>
            <a:off x="1517602" y="3126544"/>
            <a:ext cx="6744263" cy="4686494"/>
          </a:xfrm>
          <a:custGeom>
            <a:avLst/>
            <a:gdLst/>
            <a:ahLst/>
            <a:cxnLst/>
            <a:rect l="l" t="t" r="r" b="b"/>
            <a:pathLst>
              <a:path w="69820" h="44774" extrusionOk="0">
                <a:moveTo>
                  <a:pt x="1" y="0"/>
                </a:moveTo>
                <a:lnTo>
                  <a:pt x="1" y="44773"/>
                </a:lnTo>
                <a:lnTo>
                  <a:pt x="69820" y="44773"/>
                </a:lnTo>
                <a:lnTo>
                  <a:pt x="6982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87" name="Google Shape;187;p7"/>
          <p:cNvSpPr/>
          <p:nvPr/>
        </p:nvSpPr>
        <p:spPr>
          <a:xfrm>
            <a:off x="1099402" y="2665945"/>
            <a:ext cx="6744263" cy="4686494"/>
          </a:xfrm>
          <a:custGeom>
            <a:avLst/>
            <a:gdLst/>
            <a:ahLst/>
            <a:cxnLst/>
            <a:rect l="l" t="t" r="r" b="b"/>
            <a:pathLst>
              <a:path w="69820" h="44774" extrusionOk="0">
                <a:moveTo>
                  <a:pt x="1" y="0"/>
                </a:moveTo>
                <a:lnTo>
                  <a:pt x="1" y="44773"/>
                </a:lnTo>
                <a:lnTo>
                  <a:pt x="69820" y="44773"/>
                </a:lnTo>
                <a:lnTo>
                  <a:pt x="69820" y="0"/>
                </a:lnTo>
                <a:close/>
              </a:path>
            </a:pathLst>
          </a:custGeom>
          <a:solidFill>
            <a:srgbClr val="ECCA3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88" name="Google Shape;188;p7"/>
          <p:cNvSpPr/>
          <p:nvPr/>
        </p:nvSpPr>
        <p:spPr>
          <a:xfrm rot="-5400000">
            <a:off x="584900" y="5565750"/>
            <a:ext cx="551700" cy="477251"/>
          </a:xfrm>
          <a:custGeom>
            <a:avLst/>
            <a:gdLst/>
            <a:ahLst/>
            <a:cxnLst/>
            <a:rect l="l" t="t" r="r" b="b"/>
            <a:pathLst>
              <a:path w="11034" h="9545" extrusionOk="0">
                <a:moveTo>
                  <a:pt x="5532" y="0"/>
                </a:moveTo>
                <a:lnTo>
                  <a:pt x="2766" y="4772"/>
                </a:lnTo>
                <a:lnTo>
                  <a:pt x="0" y="9544"/>
                </a:lnTo>
                <a:lnTo>
                  <a:pt x="11034" y="9544"/>
                </a:lnTo>
                <a:lnTo>
                  <a:pt x="8268" y="4772"/>
                </a:lnTo>
                <a:lnTo>
                  <a:pt x="5532" y="0"/>
                </a:lnTo>
                <a:close/>
              </a:path>
            </a:pathLst>
          </a:custGeom>
          <a:solidFill>
            <a:srgbClr val="DD502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89" name="Google Shape;189;p7"/>
          <p:cNvSpPr/>
          <p:nvPr/>
        </p:nvSpPr>
        <p:spPr>
          <a:xfrm rot="-5400000">
            <a:off x="585650" y="5043701"/>
            <a:ext cx="550200" cy="477251"/>
          </a:xfrm>
          <a:custGeom>
            <a:avLst/>
            <a:gdLst/>
            <a:ahLst/>
            <a:cxnLst/>
            <a:rect l="l" t="t" r="r" b="b"/>
            <a:pathLst>
              <a:path w="11004" h="9545" extrusionOk="0">
                <a:moveTo>
                  <a:pt x="5502" y="0"/>
                </a:moveTo>
                <a:lnTo>
                  <a:pt x="2736" y="4772"/>
                </a:lnTo>
                <a:lnTo>
                  <a:pt x="0" y="9544"/>
                </a:lnTo>
                <a:lnTo>
                  <a:pt x="11003" y="9544"/>
                </a:lnTo>
                <a:lnTo>
                  <a:pt x="8268" y="4772"/>
                </a:lnTo>
                <a:lnTo>
                  <a:pt x="5502" y="0"/>
                </a:lnTo>
                <a:close/>
              </a:path>
            </a:pathLst>
          </a:custGeom>
          <a:solidFill>
            <a:srgbClr val="DD502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0" name="Google Shape;190;p7"/>
          <p:cNvSpPr/>
          <p:nvPr/>
        </p:nvSpPr>
        <p:spPr>
          <a:xfrm rot="-5400000">
            <a:off x="584900" y="4512551"/>
            <a:ext cx="551700" cy="477251"/>
          </a:xfrm>
          <a:custGeom>
            <a:avLst/>
            <a:gdLst/>
            <a:ahLst/>
            <a:cxnLst/>
            <a:rect l="l" t="t" r="r" b="b"/>
            <a:pathLst>
              <a:path w="11034" h="9545" extrusionOk="0">
                <a:moveTo>
                  <a:pt x="5502" y="0"/>
                </a:moveTo>
                <a:lnTo>
                  <a:pt x="2766" y="4772"/>
                </a:lnTo>
                <a:lnTo>
                  <a:pt x="0" y="9544"/>
                </a:lnTo>
                <a:lnTo>
                  <a:pt x="11034" y="9544"/>
                </a:lnTo>
                <a:lnTo>
                  <a:pt x="8268" y="4772"/>
                </a:lnTo>
                <a:lnTo>
                  <a:pt x="5502" y="0"/>
                </a:lnTo>
                <a:close/>
              </a:path>
            </a:pathLst>
          </a:custGeom>
          <a:solidFill>
            <a:srgbClr val="DD502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91" name="Google Shape;191;p7"/>
          <p:cNvGrpSpPr/>
          <p:nvPr/>
        </p:nvGrpSpPr>
        <p:grpSpPr>
          <a:xfrm>
            <a:off x="12646700" y="658351"/>
            <a:ext cx="4211400" cy="267500"/>
            <a:chOff x="130475" y="242300"/>
            <a:chExt cx="2105700" cy="133750"/>
          </a:xfrm>
        </p:grpSpPr>
        <p:sp>
          <p:nvSpPr>
            <p:cNvPr id="192" name="Google Shape;192;p7"/>
            <p:cNvSpPr/>
            <p:nvPr/>
          </p:nvSpPr>
          <p:spPr>
            <a:xfrm>
              <a:off x="130475" y="242300"/>
              <a:ext cx="2105700" cy="133000"/>
            </a:xfrm>
            <a:custGeom>
              <a:avLst/>
              <a:gdLst/>
              <a:ahLst/>
              <a:cxnLst/>
              <a:rect l="l" t="t" r="r" b="b"/>
              <a:pathLst>
                <a:path w="84228" h="5320" extrusionOk="0">
                  <a:moveTo>
                    <a:pt x="2645" y="0"/>
                  </a:moveTo>
                  <a:cubicBezTo>
                    <a:pt x="1186" y="0"/>
                    <a:pt x="1" y="121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lnTo>
                    <a:pt x="81583" y="5320"/>
                  </a:lnTo>
                  <a:cubicBezTo>
                    <a:pt x="83042" y="5320"/>
                    <a:pt x="84227" y="4134"/>
                    <a:pt x="84227" y="2675"/>
                  </a:cubicBezTo>
                  <a:cubicBezTo>
                    <a:pt x="84227" y="1216"/>
                    <a:pt x="83042" y="0"/>
                    <a:pt x="81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557525" y="243050"/>
              <a:ext cx="1678650" cy="133000"/>
            </a:xfrm>
            <a:custGeom>
              <a:avLst/>
              <a:gdLst/>
              <a:ahLst/>
              <a:cxnLst/>
              <a:rect l="l" t="t" r="r" b="b"/>
              <a:pathLst>
                <a:path w="67146" h="5320" extrusionOk="0">
                  <a:moveTo>
                    <a:pt x="1" y="1"/>
                  </a:moveTo>
                  <a:lnTo>
                    <a:pt x="1" y="5320"/>
                  </a:lnTo>
                  <a:lnTo>
                    <a:pt x="64501" y="5320"/>
                  </a:lnTo>
                  <a:cubicBezTo>
                    <a:pt x="65960" y="5320"/>
                    <a:pt x="67145" y="4104"/>
                    <a:pt x="67145" y="2645"/>
                  </a:cubicBezTo>
                  <a:cubicBezTo>
                    <a:pt x="67145" y="1186"/>
                    <a:pt x="65960" y="1"/>
                    <a:pt x="64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1135825" y="243050"/>
              <a:ext cx="1100350" cy="133000"/>
            </a:xfrm>
            <a:custGeom>
              <a:avLst/>
              <a:gdLst/>
              <a:ahLst/>
              <a:cxnLst/>
              <a:rect l="l" t="t" r="r" b="b"/>
              <a:pathLst>
                <a:path w="44014" h="5320" extrusionOk="0">
                  <a:moveTo>
                    <a:pt x="0" y="1"/>
                  </a:moveTo>
                  <a:lnTo>
                    <a:pt x="0" y="5320"/>
                  </a:lnTo>
                  <a:lnTo>
                    <a:pt x="41369" y="5320"/>
                  </a:lnTo>
                  <a:cubicBezTo>
                    <a:pt x="42828" y="5320"/>
                    <a:pt x="44013" y="4104"/>
                    <a:pt x="44013" y="2645"/>
                  </a:cubicBezTo>
                  <a:cubicBezTo>
                    <a:pt x="44013" y="1186"/>
                    <a:pt x="42828" y="1"/>
                    <a:pt x="413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5" name="Google Shape;195;p7"/>
            <p:cNvSpPr/>
            <p:nvPr/>
          </p:nvSpPr>
          <p:spPr>
            <a:xfrm>
              <a:off x="1704975" y="243050"/>
              <a:ext cx="531200" cy="133000"/>
            </a:xfrm>
            <a:custGeom>
              <a:avLst/>
              <a:gdLst/>
              <a:ahLst/>
              <a:cxnLst/>
              <a:rect l="l" t="t" r="r" b="b"/>
              <a:pathLst>
                <a:path w="21248" h="5320" extrusionOk="0">
                  <a:moveTo>
                    <a:pt x="1" y="1"/>
                  </a:moveTo>
                  <a:lnTo>
                    <a:pt x="1" y="5320"/>
                  </a:lnTo>
                  <a:lnTo>
                    <a:pt x="18603" y="5320"/>
                  </a:lnTo>
                  <a:cubicBezTo>
                    <a:pt x="20062" y="5320"/>
                    <a:pt x="21247" y="4104"/>
                    <a:pt x="21247" y="2645"/>
                  </a:cubicBezTo>
                  <a:cubicBezTo>
                    <a:pt x="21247" y="1186"/>
                    <a:pt x="20062" y="1"/>
                    <a:pt x="186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96" name="Google Shape;196;p7"/>
          <p:cNvSpPr/>
          <p:nvPr/>
        </p:nvSpPr>
        <p:spPr>
          <a:xfrm>
            <a:off x="6227483" y="2020751"/>
            <a:ext cx="1577600" cy="770550"/>
          </a:xfrm>
          <a:custGeom>
            <a:avLst/>
            <a:gdLst/>
            <a:ahLst/>
            <a:cxnLst/>
            <a:rect l="l" t="t" r="r" b="b"/>
            <a:pathLst>
              <a:path w="31552" h="15411" fill="none" extrusionOk="0">
                <a:moveTo>
                  <a:pt x="31552" y="15411"/>
                </a:moveTo>
                <a:cubicBezTo>
                  <a:pt x="31369" y="6839"/>
                  <a:pt x="24348" y="0"/>
                  <a:pt x="15776" y="0"/>
                </a:cubicBezTo>
                <a:cubicBezTo>
                  <a:pt x="7205" y="0"/>
                  <a:pt x="214" y="6839"/>
                  <a:pt x="1" y="15411"/>
                </a:cubicBezTo>
                <a:close/>
              </a:path>
            </a:pathLst>
          </a:custGeom>
          <a:noFill/>
          <a:ln w="28875" cap="flat" cmpd="sng">
            <a:solidFill>
              <a:schemeClr val="accent1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7" name="Google Shape;197;p7"/>
          <p:cNvSpPr/>
          <p:nvPr/>
        </p:nvSpPr>
        <p:spPr>
          <a:xfrm>
            <a:off x="5788928" y="1521377"/>
            <a:ext cx="360251" cy="360200"/>
          </a:xfrm>
          <a:custGeom>
            <a:avLst/>
            <a:gdLst/>
            <a:ahLst/>
            <a:cxnLst/>
            <a:rect l="l" t="t" r="r" b="b"/>
            <a:pathLst>
              <a:path w="7205" h="7204" extrusionOk="0">
                <a:moveTo>
                  <a:pt x="3587" y="0"/>
                </a:moveTo>
                <a:lnTo>
                  <a:pt x="2341" y="2340"/>
                </a:lnTo>
                <a:lnTo>
                  <a:pt x="0" y="3587"/>
                </a:lnTo>
                <a:lnTo>
                  <a:pt x="2341" y="4863"/>
                </a:lnTo>
                <a:lnTo>
                  <a:pt x="3587" y="7204"/>
                </a:lnTo>
                <a:lnTo>
                  <a:pt x="4864" y="4863"/>
                </a:lnTo>
                <a:lnTo>
                  <a:pt x="7204" y="3587"/>
                </a:lnTo>
                <a:lnTo>
                  <a:pt x="4864" y="2340"/>
                </a:lnTo>
                <a:lnTo>
                  <a:pt x="358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8" name="Google Shape;198;p7"/>
          <p:cNvSpPr/>
          <p:nvPr/>
        </p:nvSpPr>
        <p:spPr>
          <a:xfrm>
            <a:off x="9510752" y="565577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41"/>
                </a:lnTo>
                <a:lnTo>
                  <a:pt x="1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5" y="3588"/>
                </a:lnTo>
                <a:lnTo>
                  <a:pt x="4864" y="234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9" name="Google Shape;199;p7"/>
          <p:cNvSpPr/>
          <p:nvPr/>
        </p:nvSpPr>
        <p:spPr>
          <a:xfrm>
            <a:off x="16804252" y="9217151"/>
            <a:ext cx="323750" cy="284550"/>
          </a:xfrm>
          <a:custGeom>
            <a:avLst/>
            <a:gdLst/>
            <a:ahLst/>
            <a:cxnLst/>
            <a:rect l="l" t="t" r="r" b="b"/>
            <a:pathLst>
              <a:path w="6475" h="5691" extrusionOk="0">
                <a:moveTo>
                  <a:pt x="3267" y="1"/>
                </a:moveTo>
                <a:cubicBezTo>
                  <a:pt x="2140" y="1"/>
                  <a:pt x="1069" y="653"/>
                  <a:pt x="608" y="1758"/>
                </a:cubicBezTo>
                <a:cubicBezTo>
                  <a:pt x="0" y="3217"/>
                  <a:pt x="700" y="4889"/>
                  <a:pt x="2159" y="5466"/>
                </a:cubicBezTo>
                <a:cubicBezTo>
                  <a:pt x="2523" y="5618"/>
                  <a:pt x="2899" y="5690"/>
                  <a:pt x="3268" y="5690"/>
                </a:cubicBezTo>
                <a:cubicBezTo>
                  <a:pt x="4374" y="5690"/>
                  <a:pt x="5411" y="5041"/>
                  <a:pt x="5867" y="3946"/>
                </a:cubicBezTo>
                <a:cubicBezTo>
                  <a:pt x="6475" y="2487"/>
                  <a:pt x="5776" y="816"/>
                  <a:pt x="4347" y="208"/>
                </a:cubicBezTo>
                <a:cubicBezTo>
                  <a:pt x="3993" y="68"/>
                  <a:pt x="3627" y="1"/>
                  <a:pt x="32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00" name="Google Shape;200;p7"/>
          <p:cNvSpPr/>
          <p:nvPr/>
        </p:nvSpPr>
        <p:spPr>
          <a:xfrm>
            <a:off x="974102" y="8183552"/>
            <a:ext cx="358751" cy="360251"/>
          </a:xfrm>
          <a:custGeom>
            <a:avLst/>
            <a:gdLst/>
            <a:ahLst/>
            <a:cxnLst/>
            <a:rect l="l" t="t" r="r" b="b"/>
            <a:pathLst>
              <a:path w="7175" h="7205" extrusionOk="0">
                <a:moveTo>
                  <a:pt x="3588" y="0"/>
                </a:moveTo>
                <a:lnTo>
                  <a:pt x="2311" y="2341"/>
                </a:lnTo>
                <a:lnTo>
                  <a:pt x="1" y="3587"/>
                </a:lnTo>
                <a:lnTo>
                  <a:pt x="2311" y="4864"/>
                </a:lnTo>
                <a:lnTo>
                  <a:pt x="3588" y="7204"/>
                </a:lnTo>
                <a:lnTo>
                  <a:pt x="4864" y="4864"/>
                </a:lnTo>
                <a:lnTo>
                  <a:pt x="7174" y="3587"/>
                </a:lnTo>
                <a:lnTo>
                  <a:pt x="4864" y="2341"/>
                </a:lnTo>
                <a:lnTo>
                  <a:pt x="358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01" name="Google Shape;201;p7"/>
          <p:cNvSpPr/>
          <p:nvPr/>
        </p:nvSpPr>
        <p:spPr>
          <a:xfrm>
            <a:off x="1" y="9374901"/>
            <a:ext cx="1568501" cy="214350"/>
          </a:xfrm>
          <a:custGeom>
            <a:avLst/>
            <a:gdLst/>
            <a:ahLst/>
            <a:cxnLst/>
            <a:rect l="l" t="t" r="r" b="b"/>
            <a:pathLst>
              <a:path w="31370" h="4287" fill="none" extrusionOk="0">
                <a:moveTo>
                  <a:pt x="1" y="0"/>
                </a:moveTo>
                <a:lnTo>
                  <a:pt x="4044" y="4165"/>
                </a:lnTo>
                <a:lnTo>
                  <a:pt x="8299" y="122"/>
                </a:lnTo>
                <a:lnTo>
                  <a:pt x="12311" y="4165"/>
                </a:lnTo>
                <a:lnTo>
                  <a:pt x="16171" y="426"/>
                </a:lnTo>
                <a:lnTo>
                  <a:pt x="20244" y="4286"/>
                </a:lnTo>
                <a:lnTo>
                  <a:pt x="23922" y="487"/>
                </a:lnTo>
                <a:lnTo>
                  <a:pt x="27418" y="4225"/>
                </a:lnTo>
                <a:lnTo>
                  <a:pt x="31369" y="365"/>
                </a:lnTo>
              </a:path>
            </a:pathLst>
          </a:custGeom>
          <a:solidFill>
            <a:schemeClr val="accent2"/>
          </a:solidFill>
          <a:ln w="288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02" name="Google Shape;202;p7"/>
          <p:cNvSpPr/>
          <p:nvPr/>
        </p:nvSpPr>
        <p:spPr>
          <a:xfrm>
            <a:off x="1" y="9640850"/>
            <a:ext cx="1568501" cy="212801"/>
          </a:xfrm>
          <a:custGeom>
            <a:avLst/>
            <a:gdLst/>
            <a:ahLst/>
            <a:cxnLst/>
            <a:rect l="l" t="t" r="r" b="b"/>
            <a:pathLst>
              <a:path w="31370" h="4256" fill="none" extrusionOk="0">
                <a:moveTo>
                  <a:pt x="1" y="1"/>
                </a:moveTo>
                <a:lnTo>
                  <a:pt x="4044" y="4134"/>
                </a:lnTo>
                <a:lnTo>
                  <a:pt x="8299" y="122"/>
                </a:lnTo>
                <a:lnTo>
                  <a:pt x="12311" y="4134"/>
                </a:lnTo>
                <a:lnTo>
                  <a:pt x="16171" y="426"/>
                </a:lnTo>
                <a:lnTo>
                  <a:pt x="20244" y="4256"/>
                </a:lnTo>
                <a:lnTo>
                  <a:pt x="23922" y="457"/>
                </a:lnTo>
                <a:lnTo>
                  <a:pt x="27418" y="4195"/>
                </a:lnTo>
                <a:lnTo>
                  <a:pt x="31369" y="365"/>
                </a:lnTo>
              </a:path>
            </a:pathLst>
          </a:custGeom>
          <a:solidFill>
            <a:schemeClr val="accent2"/>
          </a:solidFill>
          <a:ln w="288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03" name="Google Shape;203;p7"/>
          <p:cNvSpPr/>
          <p:nvPr/>
        </p:nvSpPr>
        <p:spPr>
          <a:xfrm>
            <a:off x="974102" y="8183552"/>
            <a:ext cx="358751" cy="360251"/>
          </a:xfrm>
          <a:custGeom>
            <a:avLst/>
            <a:gdLst/>
            <a:ahLst/>
            <a:cxnLst/>
            <a:rect l="l" t="t" r="r" b="b"/>
            <a:pathLst>
              <a:path w="7175" h="7205" extrusionOk="0">
                <a:moveTo>
                  <a:pt x="3588" y="0"/>
                </a:moveTo>
                <a:lnTo>
                  <a:pt x="2311" y="2341"/>
                </a:lnTo>
                <a:lnTo>
                  <a:pt x="1" y="3587"/>
                </a:lnTo>
                <a:lnTo>
                  <a:pt x="2311" y="4864"/>
                </a:lnTo>
                <a:lnTo>
                  <a:pt x="3588" y="7204"/>
                </a:lnTo>
                <a:lnTo>
                  <a:pt x="4864" y="4864"/>
                </a:lnTo>
                <a:lnTo>
                  <a:pt x="7174" y="3587"/>
                </a:lnTo>
                <a:lnTo>
                  <a:pt x="4864" y="2341"/>
                </a:lnTo>
                <a:lnTo>
                  <a:pt x="358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04" name="Google Shape;204;p7"/>
          <p:cNvSpPr/>
          <p:nvPr/>
        </p:nvSpPr>
        <p:spPr>
          <a:xfrm>
            <a:off x="6708527" y="8405401"/>
            <a:ext cx="1553300" cy="1528901"/>
          </a:xfrm>
          <a:custGeom>
            <a:avLst/>
            <a:gdLst/>
            <a:ahLst/>
            <a:cxnLst/>
            <a:rect l="l" t="t" r="r" b="b"/>
            <a:pathLst>
              <a:path w="31066" h="30578" extrusionOk="0">
                <a:moveTo>
                  <a:pt x="10153" y="0"/>
                </a:moveTo>
                <a:lnTo>
                  <a:pt x="10457" y="8754"/>
                </a:lnTo>
                <a:lnTo>
                  <a:pt x="1885" y="6930"/>
                </a:lnTo>
                <a:lnTo>
                  <a:pt x="7782" y="13435"/>
                </a:lnTo>
                <a:lnTo>
                  <a:pt x="1" y="17538"/>
                </a:lnTo>
                <a:lnTo>
                  <a:pt x="8694" y="18754"/>
                </a:lnTo>
                <a:lnTo>
                  <a:pt x="5411" y="26870"/>
                </a:lnTo>
                <a:lnTo>
                  <a:pt x="5411" y="26870"/>
                </a:lnTo>
                <a:lnTo>
                  <a:pt x="12828" y="22219"/>
                </a:lnTo>
                <a:lnTo>
                  <a:pt x="15533" y="30578"/>
                </a:lnTo>
                <a:lnTo>
                  <a:pt x="18238" y="22219"/>
                </a:lnTo>
                <a:lnTo>
                  <a:pt x="25655" y="26870"/>
                </a:lnTo>
                <a:lnTo>
                  <a:pt x="22372" y="18754"/>
                </a:lnTo>
                <a:lnTo>
                  <a:pt x="31065" y="17538"/>
                </a:lnTo>
                <a:lnTo>
                  <a:pt x="23284" y="13435"/>
                </a:lnTo>
                <a:lnTo>
                  <a:pt x="29180" y="6930"/>
                </a:lnTo>
                <a:lnTo>
                  <a:pt x="29180" y="6930"/>
                </a:lnTo>
                <a:lnTo>
                  <a:pt x="20609" y="8754"/>
                </a:lnTo>
                <a:lnTo>
                  <a:pt x="20913" y="0"/>
                </a:lnTo>
                <a:lnTo>
                  <a:pt x="15533" y="6930"/>
                </a:lnTo>
                <a:lnTo>
                  <a:pt x="1015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205" name="Google Shape;205;p7"/>
          <p:cNvGrpSpPr/>
          <p:nvPr/>
        </p:nvGrpSpPr>
        <p:grpSpPr>
          <a:xfrm>
            <a:off x="7158428" y="8872100"/>
            <a:ext cx="653550" cy="595500"/>
            <a:chOff x="5839863" y="283250"/>
            <a:chExt cx="326775" cy="297750"/>
          </a:xfrm>
        </p:grpSpPr>
        <p:sp>
          <p:nvSpPr>
            <p:cNvPr id="206" name="Google Shape;206;p7"/>
            <p:cNvSpPr/>
            <p:nvPr/>
          </p:nvSpPr>
          <p:spPr>
            <a:xfrm>
              <a:off x="5839863" y="283250"/>
              <a:ext cx="326775" cy="297700"/>
            </a:xfrm>
            <a:custGeom>
              <a:avLst/>
              <a:gdLst/>
              <a:ahLst/>
              <a:cxnLst/>
              <a:rect l="l" t="t" r="r" b="b"/>
              <a:pathLst>
                <a:path w="13071" h="11908" extrusionOk="0">
                  <a:moveTo>
                    <a:pt x="6539" y="0"/>
                  </a:moveTo>
                  <a:cubicBezTo>
                    <a:pt x="5015" y="0"/>
                    <a:pt x="3496" y="585"/>
                    <a:pt x="2341" y="1756"/>
                  </a:cubicBezTo>
                  <a:cubicBezTo>
                    <a:pt x="0" y="4066"/>
                    <a:pt x="0" y="7835"/>
                    <a:pt x="2341" y="10175"/>
                  </a:cubicBezTo>
                  <a:cubicBezTo>
                    <a:pt x="3496" y="11330"/>
                    <a:pt x="5015" y="11908"/>
                    <a:pt x="6539" y="11908"/>
                  </a:cubicBezTo>
                  <a:cubicBezTo>
                    <a:pt x="8063" y="11908"/>
                    <a:pt x="9590" y="11330"/>
                    <a:pt x="10760" y="10175"/>
                  </a:cubicBezTo>
                  <a:cubicBezTo>
                    <a:pt x="13070" y="7835"/>
                    <a:pt x="13070" y="4066"/>
                    <a:pt x="10760" y="1756"/>
                  </a:cubicBezTo>
                  <a:cubicBezTo>
                    <a:pt x="9590" y="585"/>
                    <a:pt x="8063" y="0"/>
                    <a:pt x="65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5928763" y="337775"/>
              <a:ext cx="235600" cy="243225"/>
            </a:xfrm>
            <a:custGeom>
              <a:avLst/>
              <a:gdLst/>
              <a:ahLst/>
              <a:cxnLst/>
              <a:rect l="l" t="t" r="r" b="b"/>
              <a:pathLst>
                <a:path w="9424" h="9729" extrusionOk="0">
                  <a:moveTo>
                    <a:pt x="7599" y="0"/>
                  </a:moveTo>
                  <a:lnTo>
                    <a:pt x="7599" y="0"/>
                  </a:lnTo>
                  <a:cubicBezTo>
                    <a:pt x="3678" y="1034"/>
                    <a:pt x="1247" y="4864"/>
                    <a:pt x="0" y="8906"/>
                  </a:cubicBezTo>
                  <a:cubicBezTo>
                    <a:pt x="945" y="9459"/>
                    <a:pt x="1987" y="9729"/>
                    <a:pt x="3018" y="9729"/>
                  </a:cubicBezTo>
                  <a:cubicBezTo>
                    <a:pt x="4707" y="9729"/>
                    <a:pt x="6369" y="9007"/>
                    <a:pt x="7538" y="7630"/>
                  </a:cubicBezTo>
                  <a:cubicBezTo>
                    <a:pt x="9393" y="5441"/>
                    <a:pt x="9423" y="2219"/>
                    <a:pt x="75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208" name="Google Shape;208;p7"/>
          <p:cNvSpPr/>
          <p:nvPr/>
        </p:nvSpPr>
        <p:spPr>
          <a:xfrm>
            <a:off x="3312176" y="1324976"/>
            <a:ext cx="503100" cy="503100"/>
          </a:xfrm>
          <a:custGeom>
            <a:avLst/>
            <a:gdLst/>
            <a:ahLst/>
            <a:cxnLst/>
            <a:rect l="l" t="t" r="r" b="b"/>
            <a:pathLst>
              <a:path w="10062" h="10062" fill="none" extrusionOk="0">
                <a:moveTo>
                  <a:pt x="10061" y="5016"/>
                </a:moveTo>
                <a:cubicBezTo>
                  <a:pt x="10061" y="7812"/>
                  <a:pt x="7812" y="10062"/>
                  <a:pt x="5046" y="10062"/>
                </a:cubicBezTo>
                <a:cubicBezTo>
                  <a:pt x="2250" y="10062"/>
                  <a:pt x="0" y="7812"/>
                  <a:pt x="0" y="5016"/>
                </a:cubicBezTo>
                <a:cubicBezTo>
                  <a:pt x="0" y="2250"/>
                  <a:pt x="2250" y="1"/>
                  <a:pt x="5046" y="1"/>
                </a:cubicBezTo>
                <a:cubicBezTo>
                  <a:pt x="7812" y="1"/>
                  <a:pt x="10061" y="2250"/>
                  <a:pt x="10061" y="5016"/>
                </a:cubicBezTo>
                <a:close/>
              </a:path>
            </a:pathLst>
          </a:custGeom>
          <a:solidFill>
            <a:schemeClr val="accent2"/>
          </a:solidFill>
          <a:ln w="71425" cap="flat" cmpd="sng">
            <a:solidFill>
              <a:schemeClr val="accent2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09" name="Google Shape;209;p7"/>
          <p:cNvSpPr/>
          <p:nvPr/>
        </p:nvSpPr>
        <p:spPr>
          <a:xfrm>
            <a:off x="10254752" y="8872079"/>
            <a:ext cx="360251" cy="360200"/>
          </a:xfrm>
          <a:custGeom>
            <a:avLst/>
            <a:gdLst/>
            <a:ahLst/>
            <a:cxnLst/>
            <a:rect l="l" t="t" r="r" b="b"/>
            <a:pathLst>
              <a:path w="7205" h="7204" extrusionOk="0">
                <a:moveTo>
                  <a:pt x="3587" y="0"/>
                </a:moveTo>
                <a:lnTo>
                  <a:pt x="2341" y="2340"/>
                </a:lnTo>
                <a:lnTo>
                  <a:pt x="0" y="3587"/>
                </a:lnTo>
                <a:lnTo>
                  <a:pt x="2341" y="4863"/>
                </a:lnTo>
                <a:lnTo>
                  <a:pt x="3587" y="7204"/>
                </a:lnTo>
                <a:lnTo>
                  <a:pt x="4864" y="4863"/>
                </a:lnTo>
                <a:lnTo>
                  <a:pt x="7204" y="3587"/>
                </a:lnTo>
                <a:lnTo>
                  <a:pt x="4864" y="2340"/>
                </a:lnTo>
                <a:lnTo>
                  <a:pt x="358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10" name="Google Shape;210;p7"/>
          <p:cNvSpPr/>
          <p:nvPr/>
        </p:nvSpPr>
        <p:spPr>
          <a:xfrm>
            <a:off x="698878" y="373802"/>
            <a:ext cx="323750" cy="284550"/>
          </a:xfrm>
          <a:custGeom>
            <a:avLst/>
            <a:gdLst/>
            <a:ahLst/>
            <a:cxnLst/>
            <a:rect l="l" t="t" r="r" b="b"/>
            <a:pathLst>
              <a:path w="6475" h="5691" extrusionOk="0">
                <a:moveTo>
                  <a:pt x="3267" y="1"/>
                </a:moveTo>
                <a:cubicBezTo>
                  <a:pt x="2140" y="1"/>
                  <a:pt x="1069" y="653"/>
                  <a:pt x="608" y="1758"/>
                </a:cubicBezTo>
                <a:cubicBezTo>
                  <a:pt x="0" y="3217"/>
                  <a:pt x="700" y="4889"/>
                  <a:pt x="2159" y="5466"/>
                </a:cubicBezTo>
                <a:cubicBezTo>
                  <a:pt x="2523" y="5618"/>
                  <a:pt x="2899" y="5690"/>
                  <a:pt x="3268" y="5690"/>
                </a:cubicBezTo>
                <a:cubicBezTo>
                  <a:pt x="4374" y="5690"/>
                  <a:pt x="5411" y="5041"/>
                  <a:pt x="5867" y="3946"/>
                </a:cubicBezTo>
                <a:cubicBezTo>
                  <a:pt x="6475" y="2487"/>
                  <a:pt x="5776" y="816"/>
                  <a:pt x="4347" y="208"/>
                </a:cubicBezTo>
                <a:cubicBezTo>
                  <a:pt x="3993" y="68"/>
                  <a:pt x="3627" y="1"/>
                  <a:pt x="326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11" name="Google Shape;211;p7"/>
          <p:cNvSpPr/>
          <p:nvPr/>
        </p:nvSpPr>
        <p:spPr>
          <a:xfrm rot="5400000">
            <a:off x="12607901" y="9776327"/>
            <a:ext cx="1915001" cy="240200"/>
          </a:xfrm>
          <a:custGeom>
            <a:avLst/>
            <a:gdLst/>
            <a:ahLst/>
            <a:cxnLst/>
            <a:rect l="l" t="t" r="r" b="b"/>
            <a:pathLst>
              <a:path w="38300" h="4804" fill="none" extrusionOk="0">
                <a:moveTo>
                  <a:pt x="1" y="4803"/>
                </a:moveTo>
                <a:lnTo>
                  <a:pt x="2037" y="2554"/>
                </a:lnTo>
                <a:cubicBezTo>
                  <a:pt x="4135" y="244"/>
                  <a:pt x="7752" y="122"/>
                  <a:pt x="9940" y="2341"/>
                </a:cubicBezTo>
                <a:lnTo>
                  <a:pt x="11156" y="3527"/>
                </a:lnTo>
                <a:cubicBezTo>
                  <a:pt x="12250" y="4651"/>
                  <a:pt x="14074" y="4651"/>
                  <a:pt x="15199" y="3527"/>
                </a:cubicBezTo>
                <a:lnTo>
                  <a:pt x="16354" y="2402"/>
                </a:lnTo>
                <a:cubicBezTo>
                  <a:pt x="18330" y="426"/>
                  <a:pt x="21521" y="426"/>
                  <a:pt x="23497" y="2402"/>
                </a:cubicBezTo>
                <a:lnTo>
                  <a:pt x="24621" y="3527"/>
                </a:lnTo>
                <a:cubicBezTo>
                  <a:pt x="25442" y="4347"/>
                  <a:pt x="26780" y="4347"/>
                  <a:pt x="27600" y="3527"/>
                </a:cubicBezTo>
                <a:lnTo>
                  <a:pt x="29302" y="1825"/>
                </a:lnTo>
                <a:cubicBezTo>
                  <a:pt x="31096" y="31"/>
                  <a:pt x="33953" y="1"/>
                  <a:pt x="35777" y="1703"/>
                </a:cubicBezTo>
                <a:cubicBezTo>
                  <a:pt x="37661" y="3466"/>
                  <a:pt x="38300" y="4682"/>
                  <a:pt x="37783" y="4682"/>
                </a:cubicBezTo>
              </a:path>
            </a:pathLst>
          </a:custGeom>
          <a:noFill/>
          <a:ln w="1900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12" name="Google Shape;212;p7"/>
          <p:cNvSpPr/>
          <p:nvPr/>
        </p:nvSpPr>
        <p:spPr>
          <a:xfrm>
            <a:off x="4213502" y="9467602"/>
            <a:ext cx="358751" cy="360251"/>
          </a:xfrm>
          <a:custGeom>
            <a:avLst/>
            <a:gdLst/>
            <a:ahLst/>
            <a:cxnLst/>
            <a:rect l="l" t="t" r="r" b="b"/>
            <a:pathLst>
              <a:path w="7175" h="7205" extrusionOk="0">
                <a:moveTo>
                  <a:pt x="3588" y="0"/>
                </a:moveTo>
                <a:lnTo>
                  <a:pt x="2311" y="2341"/>
                </a:lnTo>
                <a:lnTo>
                  <a:pt x="1" y="3587"/>
                </a:lnTo>
                <a:lnTo>
                  <a:pt x="2311" y="4864"/>
                </a:lnTo>
                <a:lnTo>
                  <a:pt x="3588" y="7204"/>
                </a:lnTo>
                <a:lnTo>
                  <a:pt x="4864" y="4864"/>
                </a:lnTo>
                <a:lnTo>
                  <a:pt x="7174" y="3587"/>
                </a:lnTo>
                <a:lnTo>
                  <a:pt x="4864" y="2341"/>
                </a:lnTo>
                <a:lnTo>
                  <a:pt x="358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13" name="Google Shape;213;p7"/>
          <p:cNvSpPr/>
          <p:nvPr/>
        </p:nvSpPr>
        <p:spPr>
          <a:xfrm>
            <a:off x="3750253" y="1187402"/>
            <a:ext cx="323750" cy="284550"/>
          </a:xfrm>
          <a:custGeom>
            <a:avLst/>
            <a:gdLst/>
            <a:ahLst/>
            <a:cxnLst/>
            <a:rect l="l" t="t" r="r" b="b"/>
            <a:pathLst>
              <a:path w="6475" h="5691" extrusionOk="0">
                <a:moveTo>
                  <a:pt x="3267" y="1"/>
                </a:moveTo>
                <a:cubicBezTo>
                  <a:pt x="2140" y="1"/>
                  <a:pt x="1069" y="653"/>
                  <a:pt x="608" y="1758"/>
                </a:cubicBezTo>
                <a:cubicBezTo>
                  <a:pt x="0" y="3217"/>
                  <a:pt x="700" y="4889"/>
                  <a:pt x="2159" y="5466"/>
                </a:cubicBezTo>
                <a:cubicBezTo>
                  <a:pt x="2523" y="5618"/>
                  <a:pt x="2899" y="5690"/>
                  <a:pt x="3268" y="5690"/>
                </a:cubicBezTo>
                <a:cubicBezTo>
                  <a:pt x="4374" y="5690"/>
                  <a:pt x="5411" y="5041"/>
                  <a:pt x="5867" y="3946"/>
                </a:cubicBezTo>
                <a:cubicBezTo>
                  <a:pt x="6475" y="2487"/>
                  <a:pt x="5776" y="816"/>
                  <a:pt x="4347" y="208"/>
                </a:cubicBezTo>
                <a:cubicBezTo>
                  <a:pt x="3993" y="68"/>
                  <a:pt x="3627" y="1"/>
                  <a:pt x="326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14" name="Google Shape;214;p7"/>
          <p:cNvSpPr/>
          <p:nvPr/>
        </p:nvSpPr>
        <p:spPr>
          <a:xfrm>
            <a:off x="16681402" y="3271901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11"/>
                </a:lnTo>
                <a:lnTo>
                  <a:pt x="0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4" y="3588"/>
                </a:lnTo>
                <a:lnTo>
                  <a:pt x="4864" y="231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15" name="Google Shape;215;p7"/>
          <p:cNvSpPr/>
          <p:nvPr/>
        </p:nvSpPr>
        <p:spPr>
          <a:xfrm>
            <a:off x="17867278" y="5136880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41"/>
                </a:lnTo>
                <a:lnTo>
                  <a:pt x="1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5" y="3588"/>
                </a:lnTo>
                <a:lnTo>
                  <a:pt x="4864" y="234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16" name="Google Shape;216;p7"/>
          <p:cNvSpPr/>
          <p:nvPr/>
        </p:nvSpPr>
        <p:spPr>
          <a:xfrm rot="5400000">
            <a:off x="12848101" y="9776327"/>
            <a:ext cx="1915001" cy="240200"/>
          </a:xfrm>
          <a:custGeom>
            <a:avLst/>
            <a:gdLst/>
            <a:ahLst/>
            <a:cxnLst/>
            <a:rect l="l" t="t" r="r" b="b"/>
            <a:pathLst>
              <a:path w="38300" h="4804" fill="none" extrusionOk="0">
                <a:moveTo>
                  <a:pt x="1" y="4803"/>
                </a:moveTo>
                <a:lnTo>
                  <a:pt x="2037" y="2554"/>
                </a:lnTo>
                <a:cubicBezTo>
                  <a:pt x="4135" y="244"/>
                  <a:pt x="7752" y="122"/>
                  <a:pt x="9940" y="2341"/>
                </a:cubicBezTo>
                <a:lnTo>
                  <a:pt x="11156" y="3527"/>
                </a:lnTo>
                <a:cubicBezTo>
                  <a:pt x="12250" y="4651"/>
                  <a:pt x="14074" y="4651"/>
                  <a:pt x="15199" y="3527"/>
                </a:cubicBezTo>
                <a:lnTo>
                  <a:pt x="16354" y="2402"/>
                </a:lnTo>
                <a:cubicBezTo>
                  <a:pt x="18330" y="426"/>
                  <a:pt x="21521" y="426"/>
                  <a:pt x="23497" y="2402"/>
                </a:cubicBezTo>
                <a:lnTo>
                  <a:pt x="24621" y="3527"/>
                </a:lnTo>
                <a:cubicBezTo>
                  <a:pt x="25442" y="4347"/>
                  <a:pt x="26780" y="4347"/>
                  <a:pt x="27600" y="3527"/>
                </a:cubicBezTo>
                <a:lnTo>
                  <a:pt x="29302" y="1825"/>
                </a:lnTo>
                <a:cubicBezTo>
                  <a:pt x="31096" y="31"/>
                  <a:pt x="33953" y="1"/>
                  <a:pt x="35777" y="1703"/>
                </a:cubicBezTo>
                <a:cubicBezTo>
                  <a:pt x="37661" y="3466"/>
                  <a:pt x="38300" y="4682"/>
                  <a:pt x="37783" y="4682"/>
                </a:cubicBezTo>
              </a:path>
            </a:pathLst>
          </a:custGeom>
          <a:noFill/>
          <a:ln w="1900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17" name="Google Shape;217;p7"/>
          <p:cNvSpPr txBox="1">
            <a:spLocks noGrp="1"/>
          </p:cNvSpPr>
          <p:nvPr>
            <p:ph type="title"/>
          </p:nvPr>
        </p:nvSpPr>
        <p:spPr>
          <a:xfrm>
            <a:off x="1805501" y="3470586"/>
            <a:ext cx="5569800" cy="30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218" name="Google Shape;218;p7"/>
          <p:cNvSpPr txBox="1">
            <a:spLocks noGrp="1"/>
          </p:cNvSpPr>
          <p:nvPr>
            <p:ph type="body" idx="1"/>
          </p:nvPr>
        </p:nvSpPr>
        <p:spPr>
          <a:xfrm>
            <a:off x="9372500" y="1881600"/>
            <a:ext cx="7485600" cy="652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55878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pen Sans"/>
              <a:buChar char="●"/>
              <a:defRPr/>
            </a:lvl1pPr>
            <a:lvl2pPr marL="1828755" lvl="1" indent="-558786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○"/>
              <a:defRPr/>
            </a:lvl2pPr>
            <a:lvl3pPr marL="2743131" lvl="2" indent="-558786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■"/>
              <a:defRPr/>
            </a:lvl3pPr>
            <a:lvl4pPr marL="3657509" lvl="3" indent="-558786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/>
            </a:lvl4pPr>
            <a:lvl5pPr marL="4571886" lvl="4" indent="-609585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○"/>
              <a:defRPr/>
            </a:lvl5pPr>
            <a:lvl6pPr marL="5486264" lvl="5" indent="-609585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/>
            </a:lvl6pPr>
            <a:lvl7pPr marL="6400640" lvl="6" indent="-546087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●"/>
              <a:defRPr/>
            </a:lvl7pPr>
            <a:lvl8pPr marL="7315017" lvl="7" indent="-546087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○"/>
              <a:defRPr/>
            </a:lvl8pPr>
            <a:lvl9pPr marL="8229395" lvl="8" indent="-533387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600"/>
              <a:buFont typeface="Open Sans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275752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9"/>
          <p:cNvSpPr txBox="1">
            <a:spLocks noGrp="1"/>
          </p:cNvSpPr>
          <p:nvPr>
            <p:ph type="ctrTitle"/>
          </p:nvPr>
        </p:nvSpPr>
        <p:spPr>
          <a:xfrm>
            <a:off x="1426472" y="2258336"/>
            <a:ext cx="6997800" cy="17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0400">
                <a:solidFill>
                  <a:srgbClr val="2A286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32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32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32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32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32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32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32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32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61" name="Google Shape;261;p9"/>
          <p:cNvSpPr txBox="1">
            <a:spLocks noGrp="1"/>
          </p:cNvSpPr>
          <p:nvPr>
            <p:ph type="subTitle" idx="1"/>
          </p:nvPr>
        </p:nvSpPr>
        <p:spPr>
          <a:xfrm>
            <a:off x="1426472" y="4416198"/>
            <a:ext cx="7783800" cy="31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2A2869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62" name="Google Shape;262;p9"/>
          <p:cNvGrpSpPr/>
          <p:nvPr/>
        </p:nvGrpSpPr>
        <p:grpSpPr>
          <a:xfrm>
            <a:off x="412102" y="7548296"/>
            <a:ext cx="2012030" cy="2738700"/>
            <a:chOff x="206050" y="3774148"/>
            <a:chExt cx="1006015" cy="1369350"/>
          </a:xfrm>
        </p:grpSpPr>
        <p:sp>
          <p:nvSpPr>
            <p:cNvPr id="263" name="Google Shape;263;p9"/>
            <p:cNvSpPr/>
            <p:nvPr/>
          </p:nvSpPr>
          <p:spPr>
            <a:xfrm>
              <a:off x="233600" y="4303286"/>
              <a:ext cx="110705" cy="110705"/>
            </a:xfrm>
            <a:custGeom>
              <a:avLst/>
              <a:gdLst/>
              <a:ahLst/>
              <a:cxnLst/>
              <a:rect l="l" t="t" r="r" b="b"/>
              <a:pathLst>
                <a:path w="7205" h="7205" extrusionOk="0">
                  <a:moveTo>
                    <a:pt x="3617" y="0"/>
                  </a:moveTo>
                  <a:lnTo>
                    <a:pt x="2341" y="2341"/>
                  </a:lnTo>
                  <a:lnTo>
                    <a:pt x="0" y="3617"/>
                  </a:lnTo>
                  <a:lnTo>
                    <a:pt x="2341" y="4864"/>
                  </a:lnTo>
                  <a:lnTo>
                    <a:pt x="3617" y="7204"/>
                  </a:lnTo>
                  <a:lnTo>
                    <a:pt x="4894" y="4864"/>
                  </a:lnTo>
                  <a:lnTo>
                    <a:pt x="7204" y="3617"/>
                  </a:lnTo>
                  <a:lnTo>
                    <a:pt x="4894" y="2341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rgbClr val="ECCA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874389" y="5079503"/>
              <a:ext cx="303582" cy="63995"/>
            </a:xfrm>
            <a:custGeom>
              <a:avLst/>
              <a:gdLst/>
              <a:ahLst/>
              <a:cxnLst/>
              <a:rect l="l" t="t" r="r" b="b"/>
              <a:pathLst>
                <a:path w="19758" h="4165" extrusionOk="0">
                  <a:moveTo>
                    <a:pt x="2098" y="1"/>
                  </a:moveTo>
                  <a:cubicBezTo>
                    <a:pt x="943" y="1"/>
                    <a:pt x="1" y="943"/>
                    <a:pt x="1" y="2098"/>
                  </a:cubicBezTo>
                  <a:cubicBezTo>
                    <a:pt x="1" y="3253"/>
                    <a:pt x="943" y="4165"/>
                    <a:pt x="2098" y="4165"/>
                  </a:cubicBezTo>
                  <a:lnTo>
                    <a:pt x="17660" y="4165"/>
                  </a:lnTo>
                  <a:cubicBezTo>
                    <a:pt x="18816" y="4165"/>
                    <a:pt x="19727" y="3253"/>
                    <a:pt x="19758" y="2098"/>
                  </a:cubicBezTo>
                  <a:cubicBezTo>
                    <a:pt x="19727" y="943"/>
                    <a:pt x="18816" y="1"/>
                    <a:pt x="17660" y="1"/>
                  </a:cubicBezTo>
                  <a:close/>
                </a:path>
              </a:pathLst>
            </a:custGeom>
            <a:solidFill>
              <a:srgbClr val="4C6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678775" y="4176600"/>
              <a:ext cx="23176" cy="505980"/>
            </a:xfrm>
            <a:custGeom>
              <a:avLst/>
              <a:gdLst/>
              <a:ahLst/>
              <a:cxnLst/>
              <a:rect l="l" t="t" r="r" b="b"/>
              <a:pathLst>
                <a:path w="1095" h="72464" extrusionOk="0">
                  <a:moveTo>
                    <a:pt x="456" y="0"/>
                  </a:moveTo>
                  <a:cubicBezTo>
                    <a:pt x="183" y="0"/>
                    <a:pt x="0" y="213"/>
                    <a:pt x="0" y="456"/>
                  </a:cubicBezTo>
                  <a:lnTo>
                    <a:pt x="0" y="71977"/>
                  </a:lnTo>
                  <a:cubicBezTo>
                    <a:pt x="0" y="72251"/>
                    <a:pt x="183" y="72464"/>
                    <a:pt x="456" y="72464"/>
                  </a:cubicBezTo>
                  <a:lnTo>
                    <a:pt x="639" y="72464"/>
                  </a:lnTo>
                  <a:cubicBezTo>
                    <a:pt x="912" y="72464"/>
                    <a:pt x="1095" y="72251"/>
                    <a:pt x="1095" y="71977"/>
                  </a:cubicBezTo>
                  <a:lnTo>
                    <a:pt x="1095" y="456"/>
                  </a:lnTo>
                  <a:cubicBezTo>
                    <a:pt x="1095" y="213"/>
                    <a:pt x="912" y="0"/>
                    <a:pt x="639" y="0"/>
                  </a:cubicBezTo>
                  <a:close/>
                </a:path>
              </a:pathLst>
            </a:custGeom>
            <a:solidFill>
              <a:srgbClr val="2A28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349981" y="3774148"/>
              <a:ext cx="332437" cy="307730"/>
            </a:xfrm>
            <a:custGeom>
              <a:avLst/>
              <a:gdLst/>
              <a:ahLst/>
              <a:cxnLst/>
              <a:rect l="l" t="t" r="r" b="b"/>
              <a:pathLst>
                <a:path w="21636" h="20028" extrusionOk="0">
                  <a:moveTo>
                    <a:pt x="9812" y="1"/>
                  </a:moveTo>
                  <a:cubicBezTo>
                    <a:pt x="8155" y="1"/>
                    <a:pt x="6460" y="577"/>
                    <a:pt x="5009" y="1879"/>
                  </a:cubicBezTo>
                  <a:cubicBezTo>
                    <a:pt x="0" y="6345"/>
                    <a:pt x="3199" y="14585"/>
                    <a:pt x="9848" y="14585"/>
                  </a:cubicBezTo>
                  <a:cubicBezTo>
                    <a:pt x="9897" y="14585"/>
                    <a:pt x="9945" y="14585"/>
                    <a:pt x="9994" y="14584"/>
                  </a:cubicBezTo>
                  <a:cubicBezTo>
                    <a:pt x="10784" y="14584"/>
                    <a:pt x="11423" y="15161"/>
                    <a:pt x="11514" y="15952"/>
                  </a:cubicBezTo>
                  <a:lnTo>
                    <a:pt x="11514" y="15982"/>
                  </a:lnTo>
                  <a:cubicBezTo>
                    <a:pt x="11862" y="18441"/>
                    <a:pt x="13956" y="20028"/>
                    <a:pt x="16165" y="20028"/>
                  </a:cubicBezTo>
                  <a:cubicBezTo>
                    <a:pt x="17042" y="20028"/>
                    <a:pt x="17937" y="19778"/>
                    <a:pt x="18748" y="19234"/>
                  </a:cubicBezTo>
                  <a:cubicBezTo>
                    <a:pt x="21636" y="17320"/>
                    <a:pt x="21514" y="13064"/>
                    <a:pt x="18535" y="11301"/>
                  </a:cubicBezTo>
                  <a:cubicBezTo>
                    <a:pt x="17502" y="10663"/>
                    <a:pt x="16924" y="9447"/>
                    <a:pt x="17107" y="8231"/>
                  </a:cubicBezTo>
                  <a:cubicBezTo>
                    <a:pt x="17712" y="3479"/>
                    <a:pt x="13880" y="1"/>
                    <a:pt x="9812" y="1"/>
                  </a:cubicBezTo>
                  <a:close/>
                </a:path>
              </a:pathLst>
            </a:custGeom>
            <a:solidFill>
              <a:srgbClr val="2A28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770882" y="4123218"/>
              <a:ext cx="231704" cy="171566"/>
            </a:xfrm>
            <a:custGeom>
              <a:avLst/>
              <a:gdLst/>
              <a:ahLst/>
              <a:cxnLst/>
              <a:rect l="l" t="t" r="r" b="b"/>
              <a:pathLst>
                <a:path w="15080" h="11166" extrusionOk="0">
                  <a:moveTo>
                    <a:pt x="9101" y="0"/>
                  </a:moveTo>
                  <a:cubicBezTo>
                    <a:pt x="7038" y="0"/>
                    <a:pt x="5016" y="1354"/>
                    <a:pt x="4560" y="3725"/>
                  </a:cubicBezTo>
                  <a:cubicBezTo>
                    <a:pt x="4408" y="4485"/>
                    <a:pt x="3831" y="5093"/>
                    <a:pt x="3071" y="5275"/>
                  </a:cubicBezTo>
                  <a:cubicBezTo>
                    <a:pt x="913" y="5762"/>
                    <a:pt x="1" y="8285"/>
                    <a:pt x="1369" y="10017"/>
                  </a:cubicBezTo>
                  <a:cubicBezTo>
                    <a:pt x="1966" y="10792"/>
                    <a:pt x="2837" y="11165"/>
                    <a:pt x="3705" y="11165"/>
                  </a:cubicBezTo>
                  <a:cubicBezTo>
                    <a:pt x="4778" y="11165"/>
                    <a:pt x="5846" y="10593"/>
                    <a:pt x="6384" y="9500"/>
                  </a:cubicBezTo>
                  <a:cubicBezTo>
                    <a:pt x="6527" y="9143"/>
                    <a:pt x="6875" y="8935"/>
                    <a:pt x="7253" y="8935"/>
                  </a:cubicBezTo>
                  <a:cubicBezTo>
                    <a:pt x="7358" y="8935"/>
                    <a:pt x="7464" y="8951"/>
                    <a:pt x="7569" y="8984"/>
                  </a:cubicBezTo>
                  <a:cubicBezTo>
                    <a:pt x="7873" y="9105"/>
                    <a:pt x="8208" y="9166"/>
                    <a:pt x="8542" y="9196"/>
                  </a:cubicBezTo>
                  <a:cubicBezTo>
                    <a:pt x="8743" y="9221"/>
                    <a:pt x="8940" y="9233"/>
                    <a:pt x="9134" y="9233"/>
                  </a:cubicBezTo>
                  <a:cubicBezTo>
                    <a:pt x="12806" y="9233"/>
                    <a:pt x="15080" y="4991"/>
                    <a:pt x="12828" y="1902"/>
                  </a:cubicBezTo>
                  <a:cubicBezTo>
                    <a:pt x="11868" y="601"/>
                    <a:pt x="10475" y="0"/>
                    <a:pt x="9101" y="0"/>
                  </a:cubicBezTo>
                  <a:close/>
                </a:path>
              </a:pathLst>
            </a:custGeom>
            <a:solidFill>
              <a:srgbClr val="2A28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370292" y="4116135"/>
              <a:ext cx="287387" cy="212559"/>
            </a:xfrm>
            <a:custGeom>
              <a:avLst/>
              <a:gdLst/>
              <a:ahLst/>
              <a:cxnLst/>
              <a:rect l="l" t="t" r="r" b="b"/>
              <a:pathLst>
                <a:path w="18704" h="13834" extrusionOk="0">
                  <a:moveTo>
                    <a:pt x="7401" y="0"/>
                  </a:moveTo>
                  <a:cubicBezTo>
                    <a:pt x="5702" y="0"/>
                    <a:pt x="3985" y="747"/>
                    <a:pt x="2807" y="2363"/>
                  </a:cubicBezTo>
                  <a:cubicBezTo>
                    <a:pt x="1" y="6210"/>
                    <a:pt x="2839" y="11462"/>
                    <a:pt x="7417" y="11462"/>
                  </a:cubicBezTo>
                  <a:cubicBezTo>
                    <a:pt x="7649" y="11462"/>
                    <a:pt x="7886" y="11448"/>
                    <a:pt x="8126" y="11420"/>
                  </a:cubicBezTo>
                  <a:cubicBezTo>
                    <a:pt x="8521" y="11360"/>
                    <a:pt x="8947" y="11268"/>
                    <a:pt x="9342" y="11147"/>
                  </a:cubicBezTo>
                  <a:cubicBezTo>
                    <a:pt x="9475" y="11098"/>
                    <a:pt x="9611" y="11075"/>
                    <a:pt x="9745" y="11075"/>
                  </a:cubicBezTo>
                  <a:cubicBezTo>
                    <a:pt x="10193" y="11075"/>
                    <a:pt x="10614" y="11334"/>
                    <a:pt x="10801" y="11755"/>
                  </a:cubicBezTo>
                  <a:lnTo>
                    <a:pt x="10831" y="11785"/>
                  </a:lnTo>
                  <a:cubicBezTo>
                    <a:pt x="11487" y="13130"/>
                    <a:pt x="12803" y="13833"/>
                    <a:pt x="14131" y="13833"/>
                  </a:cubicBezTo>
                  <a:cubicBezTo>
                    <a:pt x="15204" y="13833"/>
                    <a:pt x="16285" y="13374"/>
                    <a:pt x="17032" y="12423"/>
                  </a:cubicBezTo>
                  <a:cubicBezTo>
                    <a:pt x="18704" y="10296"/>
                    <a:pt x="17579" y="7135"/>
                    <a:pt x="14905" y="6557"/>
                  </a:cubicBezTo>
                  <a:cubicBezTo>
                    <a:pt x="13962" y="6344"/>
                    <a:pt x="13233" y="5584"/>
                    <a:pt x="13050" y="4642"/>
                  </a:cubicBezTo>
                  <a:cubicBezTo>
                    <a:pt x="12466" y="1686"/>
                    <a:pt x="9954" y="0"/>
                    <a:pt x="7401" y="0"/>
                  </a:cubicBezTo>
                  <a:close/>
                </a:path>
              </a:pathLst>
            </a:custGeom>
            <a:solidFill>
              <a:srgbClr val="2A28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475144" y="3887473"/>
              <a:ext cx="214849" cy="300324"/>
            </a:xfrm>
            <a:custGeom>
              <a:avLst/>
              <a:gdLst/>
              <a:ahLst/>
              <a:cxnLst/>
              <a:rect l="l" t="t" r="r" b="b"/>
              <a:pathLst>
                <a:path w="13983" h="19546" fill="none" extrusionOk="0">
                  <a:moveTo>
                    <a:pt x="0" y="1"/>
                  </a:moveTo>
                  <a:cubicBezTo>
                    <a:pt x="0" y="1"/>
                    <a:pt x="13526" y="9697"/>
                    <a:pt x="13982" y="19545"/>
                  </a:cubicBezTo>
                </a:path>
              </a:pathLst>
            </a:custGeom>
            <a:noFill/>
            <a:ln w="23550" cap="rnd" cmpd="sng">
              <a:solidFill>
                <a:srgbClr val="2A28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492340" y="4184189"/>
              <a:ext cx="190572" cy="287710"/>
            </a:xfrm>
            <a:custGeom>
              <a:avLst/>
              <a:gdLst/>
              <a:ahLst/>
              <a:cxnLst/>
              <a:rect l="l" t="t" r="r" b="b"/>
              <a:pathLst>
                <a:path w="12403" h="18725" fill="none" extrusionOk="0">
                  <a:moveTo>
                    <a:pt x="1" y="0"/>
                  </a:moveTo>
                  <a:cubicBezTo>
                    <a:pt x="1" y="0"/>
                    <a:pt x="11977" y="9301"/>
                    <a:pt x="12402" y="18724"/>
                  </a:cubicBezTo>
                </a:path>
              </a:pathLst>
            </a:custGeom>
            <a:noFill/>
            <a:ln w="22025" cap="rnd" cmpd="sng">
              <a:solidFill>
                <a:srgbClr val="2A28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697378" y="4186524"/>
              <a:ext cx="190572" cy="288171"/>
            </a:xfrm>
            <a:custGeom>
              <a:avLst/>
              <a:gdLst/>
              <a:ahLst/>
              <a:cxnLst/>
              <a:rect l="l" t="t" r="r" b="b"/>
              <a:pathLst>
                <a:path w="12403" h="18755" fill="none" extrusionOk="0">
                  <a:moveTo>
                    <a:pt x="12402" y="0"/>
                  </a:moveTo>
                  <a:cubicBezTo>
                    <a:pt x="12402" y="0"/>
                    <a:pt x="426" y="9301"/>
                    <a:pt x="1" y="18754"/>
                  </a:cubicBezTo>
                </a:path>
              </a:pathLst>
            </a:custGeom>
            <a:noFill/>
            <a:ln w="22025" cap="rnd" cmpd="sng">
              <a:solidFill>
                <a:srgbClr val="2A28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566141" y="4442927"/>
              <a:ext cx="262480" cy="74274"/>
            </a:xfrm>
            <a:custGeom>
              <a:avLst/>
              <a:gdLst/>
              <a:ahLst/>
              <a:cxnLst/>
              <a:rect l="l" t="t" r="r" b="b"/>
              <a:pathLst>
                <a:path w="17083" h="4834" extrusionOk="0">
                  <a:moveTo>
                    <a:pt x="2432" y="1"/>
                  </a:moveTo>
                  <a:cubicBezTo>
                    <a:pt x="1064" y="1"/>
                    <a:pt x="0" y="1064"/>
                    <a:pt x="0" y="2402"/>
                  </a:cubicBezTo>
                  <a:cubicBezTo>
                    <a:pt x="0" y="3739"/>
                    <a:pt x="1095" y="4833"/>
                    <a:pt x="2432" y="4833"/>
                  </a:cubicBezTo>
                  <a:lnTo>
                    <a:pt x="14651" y="4833"/>
                  </a:lnTo>
                  <a:cubicBezTo>
                    <a:pt x="15989" y="4833"/>
                    <a:pt x="17083" y="3739"/>
                    <a:pt x="17083" y="2402"/>
                  </a:cubicBezTo>
                  <a:cubicBezTo>
                    <a:pt x="17052" y="1064"/>
                    <a:pt x="15989" y="1"/>
                    <a:pt x="146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503557" y="4474227"/>
              <a:ext cx="395126" cy="395587"/>
            </a:xfrm>
            <a:custGeom>
              <a:avLst/>
              <a:gdLst/>
              <a:ahLst/>
              <a:cxnLst/>
              <a:rect l="l" t="t" r="r" b="b"/>
              <a:pathLst>
                <a:path w="25716" h="25746" extrusionOk="0">
                  <a:moveTo>
                    <a:pt x="12858" y="0"/>
                  </a:moveTo>
                  <a:cubicBezTo>
                    <a:pt x="5715" y="0"/>
                    <a:pt x="0" y="5745"/>
                    <a:pt x="0" y="12857"/>
                  </a:cubicBezTo>
                  <a:cubicBezTo>
                    <a:pt x="0" y="20000"/>
                    <a:pt x="5715" y="25745"/>
                    <a:pt x="12858" y="25745"/>
                  </a:cubicBezTo>
                  <a:cubicBezTo>
                    <a:pt x="20001" y="25745"/>
                    <a:pt x="25715" y="20000"/>
                    <a:pt x="25715" y="12857"/>
                  </a:cubicBezTo>
                  <a:cubicBezTo>
                    <a:pt x="25715" y="5745"/>
                    <a:pt x="20001" y="0"/>
                    <a:pt x="128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375117" y="4661685"/>
              <a:ext cx="657130" cy="481800"/>
            </a:xfrm>
            <a:custGeom>
              <a:avLst/>
              <a:gdLst/>
              <a:ahLst/>
              <a:cxnLst/>
              <a:rect l="l" t="t" r="r" b="b"/>
              <a:pathLst>
                <a:path w="42768" h="31357" extrusionOk="0">
                  <a:moveTo>
                    <a:pt x="21810" y="1"/>
                  </a:moveTo>
                  <a:cubicBezTo>
                    <a:pt x="16405" y="1"/>
                    <a:pt x="11039" y="2094"/>
                    <a:pt x="6992" y="6159"/>
                  </a:cubicBezTo>
                  <a:cubicBezTo>
                    <a:pt x="4682" y="8469"/>
                    <a:pt x="2919" y="11265"/>
                    <a:pt x="1885" y="14335"/>
                  </a:cubicBezTo>
                  <a:cubicBezTo>
                    <a:pt x="1" y="19989"/>
                    <a:pt x="608" y="26190"/>
                    <a:pt x="3587" y="31357"/>
                  </a:cubicBezTo>
                  <a:lnTo>
                    <a:pt x="40001" y="31357"/>
                  </a:lnTo>
                  <a:cubicBezTo>
                    <a:pt x="41825" y="28196"/>
                    <a:pt x="42767" y="24609"/>
                    <a:pt x="42767" y="20992"/>
                  </a:cubicBezTo>
                  <a:cubicBezTo>
                    <a:pt x="42767" y="18256"/>
                    <a:pt x="42251" y="15551"/>
                    <a:pt x="41187" y="13028"/>
                  </a:cubicBezTo>
                  <a:cubicBezTo>
                    <a:pt x="39637" y="9259"/>
                    <a:pt x="37053" y="6037"/>
                    <a:pt x="33709" y="3727"/>
                  </a:cubicBezTo>
                  <a:cubicBezTo>
                    <a:pt x="30100" y="1225"/>
                    <a:pt x="25944" y="1"/>
                    <a:pt x="218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5" name="Google Shape;275;p9"/>
            <p:cNvSpPr/>
            <p:nvPr/>
          </p:nvSpPr>
          <p:spPr>
            <a:xfrm>
              <a:off x="875326" y="4525133"/>
              <a:ext cx="336739" cy="336739"/>
            </a:xfrm>
            <a:custGeom>
              <a:avLst/>
              <a:gdLst/>
              <a:ahLst/>
              <a:cxnLst/>
              <a:rect l="l" t="t" r="r" b="b"/>
              <a:pathLst>
                <a:path w="21916" h="21916" fill="none" extrusionOk="0">
                  <a:moveTo>
                    <a:pt x="10973" y="21915"/>
                  </a:moveTo>
                  <a:lnTo>
                    <a:pt x="10973" y="21915"/>
                  </a:lnTo>
                  <a:cubicBezTo>
                    <a:pt x="4924" y="21885"/>
                    <a:pt x="31" y="16991"/>
                    <a:pt x="0" y="10943"/>
                  </a:cubicBezTo>
                  <a:lnTo>
                    <a:pt x="0" y="10943"/>
                  </a:lnTo>
                  <a:cubicBezTo>
                    <a:pt x="31" y="4894"/>
                    <a:pt x="4924" y="0"/>
                    <a:pt x="10973" y="0"/>
                  </a:cubicBezTo>
                  <a:lnTo>
                    <a:pt x="10973" y="0"/>
                  </a:lnTo>
                  <a:cubicBezTo>
                    <a:pt x="16992" y="0"/>
                    <a:pt x="21885" y="4894"/>
                    <a:pt x="21916" y="10943"/>
                  </a:cubicBezTo>
                  <a:lnTo>
                    <a:pt x="21916" y="10943"/>
                  </a:lnTo>
                  <a:cubicBezTo>
                    <a:pt x="21885" y="16991"/>
                    <a:pt x="16992" y="21885"/>
                    <a:pt x="10973" y="21915"/>
                  </a:cubicBezTo>
                  <a:close/>
                </a:path>
              </a:pathLst>
            </a:custGeom>
            <a:solidFill>
              <a:schemeClr val="accent1"/>
            </a:solidFill>
            <a:ln w="104875" cap="rnd" cmpd="sng">
              <a:solidFill>
                <a:srgbClr val="ECCA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6" name="Google Shape;276;p9"/>
            <p:cNvSpPr/>
            <p:nvPr/>
          </p:nvSpPr>
          <p:spPr>
            <a:xfrm>
              <a:off x="206050" y="4525133"/>
              <a:ext cx="336739" cy="336739"/>
            </a:xfrm>
            <a:custGeom>
              <a:avLst/>
              <a:gdLst/>
              <a:ahLst/>
              <a:cxnLst/>
              <a:rect l="l" t="t" r="r" b="b"/>
              <a:pathLst>
                <a:path w="21916" h="21916" fill="none" extrusionOk="0">
                  <a:moveTo>
                    <a:pt x="10943" y="21915"/>
                  </a:moveTo>
                  <a:lnTo>
                    <a:pt x="10943" y="21915"/>
                  </a:lnTo>
                  <a:cubicBezTo>
                    <a:pt x="16992" y="21885"/>
                    <a:pt x="21885" y="16991"/>
                    <a:pt x="21916" y="10943"/>
                  </a:cubicBezTo>
                  <a:lnTo>
                    <a:pt x="21916" y="10943"/>
                  </a:lnTo>
                  <a:cubicBezTo>
                    <a:pt x="21885" y="4894"/>
                    <a:pt x="16992" y="0"/>
                    <a:pt x="10943" y="0"/>
                  </a:cubicBezTo>
                  <a:lnTo>
                    <a:pt x="10943" y="0"/>
                  </a:lnTo>
                  <a:cubicBezTo>
                    <a:pt x="4894" y="0"/>
                    <a:pt x="0" y="4894"/>
                    <a:pt x="0" y="10943"/>
                  </a:cubicBezTo>
                  <a:lnTo>
                    <a:pt x="0" y="10943"/>
                  </a:lnTo>
                  <a:cubicBezTo>
                    <a:pt x="0" y="16991"/>
                    <a:pt x="4894" y="21885"/>
                    <a:pt x="10943" y="21915"/>
                  </a:cubicBezTo>
                  <a:close/>
                </a:path>
              </a:pathLst>
            </a:custGeom>
            <a:solidFill>
              <a:schemeClr val="accent1"/>
            </a:solidFill>
            <a:ln w="104875" cap="rnd" cmpd="sng">
              <a:solidFill>
                <a:srgbClr val="ECCA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7" name="Google Shape;277;p9"/>
            <p:cNvSpPr/>
            <p:nvPr/>
          </p:nvSpPr>
          <p:spPr>
            <a:xfrm>
              <a:off x="375117" y="4795073"/>
              <a:ext cx="657130" cy="348417"/>
            </a:xfrm>
            <a:custGeom>
              <a:avLst/>
              <a:gdLst/>
              <a:ahLst/>
              <a:cxnLst/>
              <a:rect l="l" t="t" r="r" b="b"/>
              <a:pathLst>
                <a:path w="42768" h="22676" extrusionOk="0">
                  <a:moveTo>
                    <a:pt x="30275" y="1"/>
                  </a:moveTo>
                  <a:lnTo>
                    <a:pt x="29545" y="1764"/>
                  </a:lnTo>
                  <a:lnTo>
                    <a:pt x="22129" y="19880"/>
                  </a:lnTo>
                  <a:lnTo>
                    <a:pt x="16384" y="3861"/>
                  </a:lnTo>
                  <a:lnTo>
                    <a:pt x="15229" y="761"/>
                  </a:lnTo>
                  <a:lnTo>
                    <a:pt x="14378" y="2858"/>
                  </a:lnTo>
                  <a:lnTo>
                    <a:pt x="7326" y="20396"/>
                  </a:lnTo>
                  <a:lnTo>
                    <a:pt x="1885" y="5654"/>
                  </a:lnTo>
                  <a:lnTo>
                    <a:pt x="1885" y="5654"/>
                  </a:lnTo>
                  <a:cubicBezTo>
                    <a:pt x="1" y="11308"/>
                    <a:pt x="608" y="17509"/>
                    <a:pt x="3587" y="22676"/>
                  </a:cubicBezTo>
                  <a:lnTo>
                    <a:pt x="40001" y="22676"/>
                  </a:lnTo>
                  <a:cubicBezTo>
                    <a:pt x="41825" y="19515"/>
                    <a:pt x="42767" y="15928"/>
                    <a:pt x="42767" y="12311"/>
                  </a:cubicBezTo>
                  <a:cubicBezTo>
                    <a:pt x="42767" y="9575"/>
                    <a:pt x="42251" y="6840"/>
                    <a:pt x="41187" y="4317"/>
                  </a:cubicBezTo>
                  <a:lnTo>
                    <a:pt x="36384" y="18603"/>
                  </a:lnTo>
                  <a:lnTo>
                    <a:pt x="30548" y="822"/>
                  </a:lnTo>
                  <a:lnTo>
                    <a:pt x="30275" y="1"/>
                  </a:lnTo>
                  <a:close/>
                </a:path>
              </a:pathLst>
            </a:custGeom>
            <a:solidFill>
              <a:srgbClr val="DD50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8" name="Google Shape;278;p9"/>
            <p:cNvSpPr/>
            <p:nvPr/>
          </p:nvSpPr>
          <p:spPr>
            <a:xfrm>
              <a:off x="586224" y="4573227"/>
              <a:ext cx="233994" cy="91560"/>
            </a:xfrm>
            <a:custGeom>
              <a:avLst/>
              <a:gdLst/>
              <a:ahLst/>
              <a:cxnLst/>
              <a:rect l="l" t="t" r="r" b="b"/>
              <a:pathLst>
                <a:path w="15229" h="5959" extrusionOk="0">
                  <a:moveTo>
                    <a:pt x="7599" y="1"/>
                  </a:moveTo>
                  <a:cubicBezTo>
                    <a:pt x="3405" y="1"/>
                    <a:pt x="0" y="1338"/>
                    <a:pt x="0" y="2980"/>
                  </a:cubicBezTo>
                  <a:cubicBezTo>
                    <a:pt x="0" y="4621"/>
                    <a:pt x="3405" y="5958"/>
                    <a:pt x="7599" y="5958"/>
                  </a:cubicBezTo>
                  <a:cubicBezTo>
                    <a:pt x="11824" y="5958"/>
                    <a:pt x="15229" y="4621"/>
                    <a:pt x="15229" y="2980"/>
                  </a:cubicBezTo>
                  <a:cubicBezTo>
                    <a:pt x="15229" y="1338"/>
                    <a:pt x="11824" y="1"/>
                    <a:pt x="7599" y="1"/>
                  </a:cubicBezTo>
                  <a:close/>
                </a:path>
              </a:pathLst>
            </a:custGeom>
            <a:solidFill>
              <a:srgbClr val="FB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9" name="Google Shape;279;p9"/>
            <p:cNvSpPr/>
            <p:nvPr/>
          </p:nvSpPr>
          <p:spPr>
            <a:xfrm>
              <a:off x="590434" y="4712407"/>
              <a:ext cx="234455" cy="91560"/>
            </a:xfrm>
            <a:custGeom>
              <a:avLst/>
              <a:gdLst/>
              <a:ahLst/>
              <a:cxnLst/>
              <a:rect l="l" t="t" r="r" b="b"/>
              <a:pathLst>
                <a:path w="15259" h="5959" extrusionOk="0">
                  <a:moveTo>
                    <a:pt x="7629" y="1"/>
                  </a:moveTo>
                  <a:cubicBezTo>
                    <a:pt x="3435" y="1"/>
                    <a:pt x="0" y="1338"/>
                    <a:pt x="0" y="2980"/>
                  </a:cubicBezTo>
                  <a:cubicBezTo>
                    <a:pt x="0" y="4621"/>
                    <a:pt x="3435" y="5958"/>
                    <a:pt x="7629" y="5958"/>
                  </a:cubicBezTo>
                  <a:cubicBezTo>
                    <a:pt x="11824" y="5958"/>
                    <a:pt x="15259" y="4621"/>
                    <a:pt x="15259" y="2980"/>
                  </a:cubicBezTo>
                  <a:cubicBezTo>
                    <a:pt x="15259" y="1338"/>
                    <a:pt x="11824" y="1"/>
                    <a:pt x="7629" y="1"/>
                  </a:cubicBezTo>
                  <a:close/>
                </a:path>
              </a:pathLst>
            </a:custGeom>
            <a:solidFill>
              <a:srgbClr val="FB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650682" y="4580233"/>
              <a:ext cx="95278" cy="81619"/>
            </a:xfrm>
            <a:custGeom>
              <a:avLst/>
              <a:gdLst/>
              <a:ahLst/>
              <a:cxnLst/>
              <a:rect l="l" t="t" r="r" b="b"/>
              <a:pathLst>
                <a:path w="6201" h="5312" extrusionOk="0">
                  <a:moveTo>
                    <a:pt x="3556" y="1"/>
                  </a:moveTo>
                  <a:cubicBezTo>
                    <a:pt x="1185" y="1"/>
                    <a:pt x="0" y="2858"/>
                    <a:pt x="1672" y="4530"/>
                  </a:cubicBezTo>
                  <a:cubicBezTo>
                    <a:pt x="2212" y="5070"/>
                    <a:pt x="2876" y="5312"/>
                    <a:pt x="3527" y="5312"/>
                  </a:cubicBezTo>
                  <a:cubicBezTo>
                    <a:pt x="4892" y="5312"/>
                    <a:pt x="6201" y="4250"/>
                    <a:pt x="6201" y="2645"/>
                  </a:cubicBezTo>
                  <a:cubicBezTo>
                    <a:pt x="6201" y="1186"/>
                    <a:pt x="5015" y="1"/>
                    <a:pt x="3556" y="1"/>
                  </a:cubicBezTo>
                  <a:close/>
                </a:path>
              </a:pathLst>
            </a:custGeom>
            <a:solidFill>
              <a:srgbClr val="2A28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1" name="Google Shape;281;p9"/>
            <p:cNvSpPr/>
            <p:nvPr/>
          </p:nvSpPr>
          <p:spPr>
            <a:xfrm>
              <a:off x="654416" y="4717078"/>
              <a:ext cx="95755" cy="81634"/>
            </a:xfrm>
            <a:custGeom>
              <a:avLst/>
              <a:gdLst/>
              <a:ahLst/>
              <a:cxnLst/>
              <a:rect l="l" t="t" r="r" b="b"/>
              <a:pathLst>
                <a:path w="6232" h="5313" extrusionOk="0">
                  <a:moveTo>
                    <a:pt x="3557" y="1"/>
                  </a:moveTo>
                  <a:cubicBezTo>
                    <a:pt x="1186" y="1"/>
                    <a:pt x="0" y="2858"/>
                    <a:pt x="1702" y="4530"/>
                  </a:cubicBezTo>
                  <a:cubicBezTo>
                    <a:pt x="2244" y="5071"/>
                    <a:pt x="2909" y="5313"/>
                    <a:pt x="3562" y="5313"/>
                  </a:cubicBezTo>
                  <a:cubicBezTo>
                    <a:pt x="4925" y="5313"/>
                    <a:pt x="6231" y="4258"/>
                    <a:pt x="6231" y="2676"/>
                  </a:cubicBezTo>
                  <a:cubicBezTo>
                    <a:pt x="6231" y="1186"/>
                    <a:pt x="5046" y="1"/>
                    <a:pt x="3557" y="1"/>
                  </a:cubicBezTo>
                  <a:close/>
                </a:path>
              </a:pathLst>
            </a:custGeom>
            <a:solidFill>
              <a:srgbClr val="2A28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282" name="Google Shape;282;p9"/>
          <p:cNvGrpSpPr/>
          <p:nvPr/>
        </p:nvGrpSpPr>
        <p:grpSpPr>
          <a:xfrm>
            <a:off x="15675284" y="241202"/>
            <a:ext cx="3143009" cy="1080030"/>
            <a:chOff x="408642" y="4338575"/>
            <a:chExt cx="1571504" cy="540015"/>
          </a:xfrm>
        </p:grpSpPr>
        <p:sp>
          <p:nvSpPr>
            <p:cNvPr id="283" name="Google Shape;283;p9"/>
            <p:cNvSpPr/>
            <p:nvPr/>
          </p:nvSpPr>
          <p:spPr>
            <a:xfrm>
              <a:off x="408642" y="4338575"/>
              <a:ext cx="540695" cy="540013"/>
            </a:xfrm>
            <a:custGeom>
              <a:avLst/>
              <a:gdLst/>
              <a:ahLst/>
              <a:cxnLst/>
              <a:rect l="l" t="t" r="r" b="b"/>
              <a:pathLst>
                <a:path w="24591" h="24560" extrusionOk="0">
                  <a:moveTo>
                    <a:pt x="12281" y="0"/>
                  </a:moveTo>
                  <a:cubicBezTo>
                    <a:pt x="5502" y="0"/>
                    <a:pt x="31" y="5502"/>
                    <a:pt x="1" y="12280"/>
                  </a:cubicBezTo>
                  <a:cubicBezTo>
                    <a:pt x="31" y="19058"/>
                    <a:pt x="5502" y="24529"/>
                    <a:pt x="12281" y="24560"/>
                  </a:cubicBezTo>
                  <a:cubicBezTo>
                    <a:pt x="19059" y="24560"/>
                    <a:pt x="24560" y="19058"/>
                    <a:pt x="24591" y="12280"/>
                  </a:cubicBezTo>
                  <a:cubicBezTo>
                    <a:pt x="24560" y="5502"/>
                    <a:pt x="19059" y="0"/>
                    <a:pt x="122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4" name="Google Shape;284;p9"/>
            <p:cNvSpPr/>
            <p:nvPr/>
          </p:nvSpPr>
          <p:spPr>
            <a:xfrm>
              <a:off x="752685" y="4338575"/>
              <a:ext cx="540035" cy="540013"/>
            </a:xfrm>
            <a:custGeom>
              <a:avLst/>
              <a:gdLst/>
              <a:ahLst/>
              <a:cxnLst/>
              <a:rect l="l" t="t" r="r" b="b"/>
              <a:pathLst>
                <a:path w="24561" h="24560" extrusionOk="0">
                  <a:moveTo>
                    <a:pt x="12280" y="0"/>
                  </a:moveTo>
                  <a:cubicBezTo>
                    <a:pt x="5502" y="30"/>
                    <a:pt x="31" y="5502"/>
                    <a:pt x="0" y="12280"/>
                  </a:cubicBezTo>
                  <a:cubicBezTo>
                    <a:pt x="31" y="19058"/>
                    <a:pt x="5502" y="24529"/>
                    <a:pt x="12280" y="24560"/>
                  </a:cubicBezTo>
                  <a:cubicBezTo>
                    <a:pt x="19058" y="24560"/>
                    <a:pt x="24560" y="19058"/>
                    <a:pt x="24560" y="12280"/>
                  </a:cubicBezTo>
                  <a:cubicBezTo>
                    <a:pt x="24560" y="5502"/>
                    <a:pt x="19058" y="0"/>
                    <a:pt x="122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5" name="Google Shape;285;p9"/>
            <p:cNvSpPr/>
            <p:nvPr/>
          </p:nvSpPr>
          <p:spPr>
            <a:xfrm>
              <a:off x="1096068" y="4338575"/>
              <a:ext cx="540035" cy="540013"/>
            </a:xfrm>
            <a:custGeom>
              <a:avLst/>
              <a:gdLst/>
              <a:ahLst/>
              <a:cxnLst/>
              <a:rect l="l" t="t" r="r" b="b"/>
              <a:pathLst>
                <a:path w="24561" h="24560" extrusionOk="0">
                  <a:moveTo>
                    <a:pt x="12281" y="0"/>
                  </a:moveTo>
                  <a:cubicBezTo>
                    <a:pt x="5502" y="0"/>
                    <a:pt x="1" y="5502"/>
                    <a:pt x="1" y="12280"/>
                  </a:cubicBezTo>
                  <a:cubicBezTo>
                    <a:pt x="1" y="19058"/>
                    <a:pt x="5502" y="24529"/>
                    <a:pt x="12281" y="24560"/>
                  </a:cubicBezTo>
                  <a:cubicBezTo>
                    <a:pt x="19059" y="24560"/>
                    <a:pt x="24561" y="19058"/>
                    <a:pt x="24561" y="12280"/>
                  </a:cubicBezTo>
                  <a:cubicBezTo>
                    <a:pt x="24530" y="5502"/>
                    <a:pt x="19059" y="0"/>
                    <a:pt x="122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6" name="Google Shape;286;p9"/>
            <p:cNvSpPr/>
            <p:nvPr/>
          </p:nvSpPr>
          <p:spPr>
            <a:xfrm>
              <a:off x="1439451" y="4338577"/>
              <a:ext cx="540695" cy="540013"/>
            </a:xfrm>
            <a:custGeom>
              <a:avLst/>
              <a:gdLst/>
              <a:ahLst/>
              <a:cxnLst/>
              <a:rect l="l" t="t" r="r" b="b"/>
              <a:pathLst>
                <a:path w="24591" h="24560" extrusionOk="0">
                  <a:moveTo>
                    <a:pt x="12310" y="0"/>
                  </a:moveTo>
                  <a:cubicBezTo>
                    <a:pt x="5532" y="0"/>
                    <a:pt x="30" y="5502"/>
                    <a:pt x="0" y="12280"/>
                  </a:cubicBezTo>
                  <a:cubicBezTo>
                    <a:pt x="30" y="19058"/>
                    <a:pt x="5532" y="24529"/>
                    <a:pt x="12310" y="24560"/>
                  </a:cubicBezTo>
                  <a:cubicBezTo>
                    <a:pt x="19089" y="24560"/>
                    <a:pt x="24560" y="19058"/>
                    <a:pt x="24590" y="12280"/>
                  </a:cubicBezTo>
                  <a:cubicBezTo>
                    <a:pt x="24560" y="5502"/>
                    <a:pt x="19058" y="0"/>
                    <a:pt x="123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287" name="Google Shape;287;p9"/>
          <p:cNvSpPr/>
          <p:nvPr/>
        </p:nvSpPr>
        <p:spPr>
          <a:xfrm>
            <a:off x="4298876" y="453902"/>
            <a:ext cx="304001" cy="304050"/>
          </a:xfrm>
          <a:custGeom>
            <a:avLst/>
            <a:gdLst/>
            <a:ahLst/>
            <a:cxnLst/>
            <a:rect l="l" t="t" r="r" b="b"/>
            <a:pathLst>
              <a:path w="6080" h="6081" extrusionOk="0">
                <a:moveTo>
                  <a:pt x="3040" y="1"/>
                </a:moveTo>
                <a:cubicBezTo>
                  <a:pt x="1368" y="1"/>
                  <a:pt x="0" y="1369"/>
                  <a:pt x="0" y="3040"/>
                </a:cubicBezTo>
                <a:cubicBezTo>
                  <a:pt x="0" y="4712"/>
                  <a:pt x="1368" y="6080"/>
                  <a:pt x="3040" y="6080"/>
                </a:cubicBezTo>
                <a:cubicBezTo>
                  <a:pt x="4712" y="6080"/>
                  <a:pt x="6079" y="4712"/>
                  <a:pt x="6079" y="3040"/>
                </a:cubicBezTo>
                <a:cubicBezTo>
                  <a:pt x="6079" y="1369"/>
                  <a:pt x="4712" y="1"/>
                  <a:pt x="304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88" name="Google Shape;288;p9"/>
          <p:cNvSpPr/>
          <p:nvPr/>
        </p:nvSpPr>
        <p:spPr>
          <a:xfrm>
            <a:off x="1075462" y="695051"/>
            <a:ext cx="358751" cy="360251"/>
          </a:xfrm>
          <a:custGeom>
            <a:avLst/>
            <a:gdLst/>
            <a:ahLst/>
            <a:cxnLst/>
            <a:rect l="l" t="t" r="r" b="b"/>
            <a:pathLst>
              <a:path w="7175" h="7205" extrusionOk="0">
                <a:moveTo>
                  <a:pt x="3588" y="0"/>
                </a:moveTo>
                <a:lnTo>
                  <a:pt x="2311" y="2341"/>
                </a:lnTo>
                <a:lnTo>
                  <a:pt x="1" y="3587"/>
                </a:lnTo>
                <a:lnTo>
                  <a:pt x="2311" y="4864"/>
                </a:lnTo>
                <a:lnTo>
                  <a:pt x="3588" y="7204"/>
                </a:lnTo>
                <a:lnTo>
                  <a:pt x="4864" y="4864"/>
                </a:lnTo>
                <a:lnTo>
                  <a:pt x="7174" y="3587"/>
                </a:lnTo>
                <a:lnTo>
                  <a:pt x="4864" y="2341"/>
                </a:lnTo>
                <a:lnTo>
                  <a:pt x="358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89" name="Google Shape;289;p9"/>
          <p:cNvSpPr/>
          <p:nvPr/>
        </p:nvSpPr>
        <p:spPr>
          <a:xfrm>
            <a:off x="17288198" y="9336239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617" y="0"/>
                </a:moveTo>
                <a:lnTo>
                  <a:pt x="2341" y="2341"/>
                </a:lnTo>
                <a:lnTo>
                  <a:pt x="0" y="3617"/>
                </a:lnTo>
                <a:lnTo>
                  <a:pt x="2341" y="4864"/>
                </a:lnTo>
                <a:lnTo>
                  <a:pt x="3617" y="7204"/>
                </a:lnTo>
                <a:lnTo>
                  <a:pt x="4894" y="4864"/>
                </a:lnTo>
                <a:lnTo>
                  <a:pt x="7204" y="3617"/>
                </a:lnTo>
                <a:lnTo>
                  <a:pt x="4894" y="2341"/>
                </a:lnTo>
                <a:lnTo>
                  <a:pt x="361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90" name="Google Shape;290;p9"/>
          <p:cNvSpPr/>
          <p:nvPr/>
        </p:nvSpPr>
        <p:spPr>
          <a:xfrm>
            <a:off x="11139301" y="9653127"/>
            <a:ext cx="304001" cy="304050"/>
          </a:xfrm>
          <a:custGeom>
            <a:avLst/>
            <a:gdLst/>
            <a:ahLst/>
            <a:cxnLst/>
            <a:rect l="l" t="t" r="r" b="b"/>
            <a:pathLst>
              <a:path w="6080" h="6081" extrusionOk="0">
                <a:moveTo>
                  <a:pt x="3040" y="1"/>
                </a:moveTo>
                <a:cubicBezTo>
                  <a:pt x="1368" y="1"/>
                  <a:pt x="0" y="1369"/>
                  <a:pt x="0" y="3040"/>
                </a:cubicBezTo>
                <a:cubicBezTo>
                  <a:pt x="0" y="4712"/>
                  <a:pt x="1368" y="6080"/>
                  <a:pt x="3040" y="6080"/>
                </a:cubicBezTo>
                <a:cubicBezTo>
                  <a:pt x="4712" y="6080"/>
                  <a:pt x="6079" y="4712"/>
                  <a:pt x="6079" y="3040"/>
                </a:cubicBezTo>
                <a:cubicBezTo>
                  <a:pt x="6079" y="1369"/>
                  <a:pt x="4712" y="1"/>
                  <a:pt x="304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91" name="Google Shape;291;p9"/>
          <p:cNvSpPr/>
          <p:nvPr/>
        </p:nvSpPr>
        <p:spPr>
          <a:xfrm>
            <a:off x="17575402" y="7111351"/>
            <a:ext cx="313100" cy="284501"/>
          </a:xfrm>
          <a:custGeom>
            <a:avLst/>
            <a:gdLst/>
            <a:ahLst/>
            <a:cxnLst/>
            <a:rect l="l" t="t" r="r" b="b"/>
            <a:pathLst>
              <a:path w="6262" h="5690" extrusionOk="0">
                <a:moveTo>
                  <a:pt x="3129" y="1"/>
                </a:moveTo>
                <a:cubicBezTo>
                  <a:pt x="1832" y="1"/>
                  <a:pt x="676" y="878"/>
                  <a:pt x="365" y="2176"/>
                </a:cubicBezTo>
                <a:cubicBezTo>
                  <a:pt x="0" y="3726"/>
                  <a:pt x="942" y="5246"/>
                  <a:pt x="2492" y="5611"/>
                </a:cubicBezTo>
                <a:cubicBezTo>
                  <a:pt x="2713" y="5664"/>
                  <a:pt x="2934" y="5689"/>
                  <a:pt x="3152" y="5689"/>
                </a:cubicBezTo>
                <a:cubicBezTo>
                  <a:pt x="4437" y="5689"/>
                  <a:pt x="5611" y="4808"/>
                  <a:pt x="5897" y="3483"/>
                </a:cubicBezTo>
                <a:cubicBezTo>
                  <a:pt x="6262" y="1964"/>
                  <a:pt x="5319" y="444"/>
                  <a:pt x="3800" y="79"/>
                </a:cubicBezTo>
                <a:cubicBezTo>
                  <a:pt x="3574" y="26"/>
                  <a:pt x="3349" y="1"/>
                  <a:pt x="31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92" name="Google Shape;292;p9"/>
          <p:cNvSpPr/>
          <p:nvPr/>
        </p:nvSpPr>
        <p:spPr>
          <a:xfrm>
            <a:off x="8072627" y="8368405"/>
            <a:ext cx="360251" cy="360200"/>
          </a:xfrm>
          <a:custGeom>
            <a:avLst/>
            <a:gdLst/>
            <a:ahLst/>
            <a:cxnLst/>
            <a:rect l="l" t="t" r="r" b="b"/>
            <a:pathLst>
              <a:path w="7205" h="7204" extrusionOk="0">
                <a:moveTo>
                  <a:pt x="3587" y="0"/>
                </a:moveTo>
                <a:lnTo>
                  <a:pt x="2341" y="2340"/>
                </a:lnTo>
                <a:lnTo>
                  <a:pt x="0" y="3587"/>
                </a:lnTo>
                <a:lnTo>
                  <a:pt x="2341" y="4863"/>
                </a:lnTo>
                <a:lnTo>
                  <a:pt x="3587" y="7204"/>
                </a:lnTo>
                <a:lnTo>
                  <a:pt x="4864" y="4863"/>
                </a:lnTo>
                <a:lnTo>
                  <a:pt x="7204" y="3587"/>
                </a:lnTo>
                <a:lnTo>
                  <a:pt x="4864" y="2340"/>
                </a:lnTo>
                <a:lnTo>
                  <a:pt x="358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93" name="Google Shape;293;p9"/>
          <p:cNvSpPr/>
          <p:nvPr/>
        </p:nvSpPr>
        <p:spPr>
          <a:xfrm>
            <a:off x="11729327" y="323201"/>
            <a:ext cx="503100" cy="503100"/>
          </a:xfrm>
          <a:custGeom>
            <a:avLst/>
            <a:gdLst/>
            <a:ahLst/>
            <a:cxnLst/>
            <a:rect l="l" t="t" r="r" b="b"/>
            <a:pathLst>
              <a:path w="10062" h="10062" fill="none" extrusionOk="0">
                <a:moveTo>
                  <a:pt x="10061" y="5016"/>
                </a:moveTo>
                <a:cubicBezTo>
                  <a:pt x="10061" y="7812"/>
                  <a:pt x="7812" y="10062"/>
                  <a:pt x="5046" y="10062"/>
                </a:cubicBezTo>
                <a:cubicBezTo>
                  <a:pt x="2250" y="10062"/>
                  <a:pt x="0" y="7812"/>
                  <a:pt x="0" y="5016"/>
                </a:cubicBezTo>
                <a:cubicBezTo>
                  <a:pt x="0" y="2250"/>
                  <a:pt x="2250" y="1"/>
                  <a:pt x="5046" y="1"/>
                </a:cubicBezTo>
                <a:cubicBezTo>
                  <a:pt x="7812" y="1"/>
                  <a:pt x="10061" y="2250"/>
                  <a:pt x="10061" y="5016"/>
                </a:cubicBezTo>
                <a:close/>
              </a:path>
            </a:pathLst>
          </a:custGeom>
          <a:solidFill>
            <a:schemeClr val="dk2"/>
          </a:solidFill>
          <a:ln w="71425" cap="flat" cmpd="sng">
            <a:solidFill>
              <a:srgbClr val="DD5025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94" name="Google Shape;294;p9"/>
          <p:cNvSpPr/>
          <p:nvPr/>
        </p:nvSpPr>
        <p:spPr>
          <a:xfrm>
            <a:off x="7839351" y="1148851"/>
            <a:ext cx="653550" cy="595400"/>
          </a:xfrm>
          <a:custGeom>
            <a:avLst/>
            <a:gdLst/>
            <a:ahLst/>
            <a:cxnLst/>
            <a:rect l="l" t="t" r="r" b="b"/>
            <a:pathLst>
              <a:path w="13071" h="11908" extrusionOk="0">
                <a:moveTo>
                  <a:pt x="6539" y="0"/>
                </a:moveTo>
                <a:cubicBezTo>
                  <a:pt x="5015" y="0"/>
                  <a:pt x="3496" y="585"/>
                  <a:pt x="2341" y="1756"/>
                </a:cubicBezTo>
                <a:cubicBezTo>
                  <a:pt x="0" y="4066"/>
                  <a:pt x="0" y="7835"/>
                  <a:pt x="2341" y="10175"/>
                </a:cubicBezTo>
                <a:cubicBezTo>
                  <a:pt x="3496" y="11330"/>
                  <a:pt x="5015" y="11908"/>
                  <a:pt x="6539" y="11908"/>
                </a:cubicBezTo>
                <a:cubicBezTo>
                  <a:pt x="8063" y="11908"/>
                  <a:pt x="9590" y="11330"/>
                  <a:pt x="10760" y="10175"/>
                </a:cubicBezTo>
                <a:cubicBezTo>
                  <a:pt x="13070" y="7835"/>
                  <a:pt x="13070" y="4066"/>
                  <a:pt x="10760" y="1756"/>
                </a:cubicBezTo>
                <a:cubicBezTo>
                  <a:pt x="9590" y="585"/>
                  <a:pt x="8063" y="0"/>
                  <a:pt x="653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95" name="Google Shape;295;p9"/>
          <p:cNvSpPr/>
          <p:nvPr/>
        </p:nvSpPr>
        <p:spPr>
          <a:xfrm>
            <a:off x="8017151" y="1257902"/>
            <a:ext cx="471200" cy="486450"/>
          </a:xfrm>
          <a:custGeom>
            <a:avLst/>
            <a:gdLst/>
            <a:ahLst/>
            <a:cxnLst/>
            <a:rect l="l" t="t" r="r" b="b"/>
            <a:pathLst>
              <a:path w="9424" h="9729" extrusionOk="0">
                <a:moveTo>
                  <a:pt x="7599" y="0"/>
                </a:moveTo>
                <a:lnTo>
                  <a:pt x="7599" y="0"/>
                </a:lnTo>
                <a:cubicBezTo>
                  <a:pt x="3678" y="1034"/>
                  <a:pt x="1247" y="4864"/>
                  <a:pt x="0" y="8906"/>
                </a:cubicBezTo>
                <a:cubicBezTo>
                  <a:pt x="945" y="9459"/>
                  <a:pt x="1987" y="9729"/>
                  <a:pt x="3018" y="9729"/>
                </a:cubicBezTo>
                <a:cubicBezTo>
                  <a:pt x="4707" y="9729"/>
                  <a:pt x="6369" y="9007"/>
                  <a:pt x="7538" y="7630"/>
                </a:cubicBezTo>
                <a:cubicBezTo>
                  <a:pt x="9393" y="5441"/>
                  <a:pt x="9423" y="2219"/>
                  <a:pt x="75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96" name="Google Shape;296;p9"/>
          <p:cNvSpPr/>
          <p:nvPr/>
        </p:nvSpPr>
        <p:spPr>
          <a:xfrm>
            <a:off x="3198827" y="9121978"/>
            <a:ext cx="1915001" cy="240200"/>
          </a:xfrm>
          <a:custGeom>
            <a:avLst/>
            <a:gdLst/>
            <a:ahLst/>
            <a:cxnLst/>
            <a:rect l="l" t="t" r="r" b="b"/>
            <a:pathLst>
              <a:path w="38300" h="4804" fill="none" extrusionOk="0">
                <a:moveTo>
                  <a:pt x="1" y="4803"/>
                </a:moveTo>
                <a:lnTo>
                  <a:pt x="2037" y="2554"/>
                </a:lnTo>
                <a:cubicBezTo>
                  <a:pt x="4135" y="244"/>
                  <a:pt x="7752" y="122"/>
                  <a:pt x="9940" y="2341"/>
                </a:cubicBezTo>
                <a:lnTo>
                  <a:pt x="11156" y="3527"/>
                </a:lnTo>
                <a:cubicBezTo>
                  <a:pt x="12250" y="4651"/>
                  <a:pt x="14074" y="4651"/>
                  <a:pt x="15199" y="3527"/>
                </a:cubicBezTo>
                <a:lnTo>
                  <a:pt x="16354" y="2402"/>
                </a:lnTo>
                <a:cubicBezTo>
                  <a:pt x="18330" y="426"/>
                  <a:pt x="21521" y="426"/>
                  <a:pt x="23497" y="2402"/>
                </a:cubicBezTo>
                <a:lnTo>
                  <a:pt x="24621" y="3527"/>
                </a:lnTo>
                <a:cubicBezTo>
                  <a:pt x="25442" y="4347"/>
                  <a:pt x="26780" y="4347"/>
                  <a:pt x="27600" y="3527"/>
                </a:cubicBezTo>
                <a:lnTo>
                  <a:pt x="29302" y="1825"/>
                </a:lnTo>
                <a:cubicBezTo>
                  <a:pt x="31096" y="31"/>
                  <a:pt x="33953" y="1"/>
                  <a:pt x="35777" y="1703"/>
                </a:cubicBezTo>
                <a:cubicBezTo>
                  <a:pt x="37661" y="3466"/>
                  <a:pt x="38300" y="4682"/>
                  <a:pt x="37783" y="4682"/>
                </a:cubicBezTo>
              </a:path>
            </a:pathLst>
          </a:custGeom>
          <a:noFill/>
          <a:ln w="1900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97" name="Google Shape;297;p9"/>
          <p:cNvSpPr/>
          <p:nvPr/>
        </p:nvSpPr>
        <p:spPr>
          <a:xfrm>
            <a:off x="204302" y="3980356"/>
            <a:ext cx="360251" cy="360200"/>
          </a:xfrm>
          <a:custGeom>
            <a:avLst/>
            <a:gdLst/>
            <a:ahLst/>
            <a:cxnLst/>
            <a:rect l="l" t="t" r="r" b="b"/>
            <a:pathLst>
              <a:path w="7205" h="7204" extrusionOk="0">
                <a:moveTo>
                  <a:pt x="3587" y="0"/>
                </a:moveTo>
                <a:lnTo>
                  <a:pt x="2341" y="2340"/>
                </a:lnTo>
                <a:lnTo>
                  <a:pt x="0" y="3587"/>
                </a:lnTo>
                <a:lnTo>
                  <a:pt x="2341" y="4863"/>
                </a:lnTo>
                <a:lnTo>
                  <a:pt x="3587" y="7204"/>
                </a:lnTo>
                <a:lnTo>
                  <a:pt x="4864" y="4863"/>
                </a:lnTo>
                <a:lnTo>
                  <a:pt x="7204" y="3587"/>
                </a:lnTo>
                <a:lnTo>
                  <a:pt x="4864" y="2340"/>
                </a:lnTo>
                <a:lnTo>
                  <a:pt x="358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159679309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0"/>
          <p:cNvSpPr/>
          <p:nvPr/>
        </p:nvSpPr>
        <p:spPr>
          <a:xfrm>
            <a:off x="916952" y="5121194"/>
            <a:ext cx="6744263" cy="4686494"/>
          </a:xfrm>
          <a:custGeom>
            <a:avLst/>
            <a:gdLst/>
            <a:ahLst/>
            <a:cxnLst/>
            <a:rect l="l" t="t" r="r" b="b"/>
            <a:pathLst>
              <a:path w="69820" h="44774" extrusionOk="0">
                <a:moveTo>
                  <a:pt x="1" y="0"/>
                </a:moveTo>
                <a:lnTo>
                  <a:pt x="1" y="44773"/>
                </a:lnTo>
                <a:lnTo>
                  <a:pt x="69820" y="44773"/>
                </a:lnTo>
                <a:lnTo>
                  <a:pt x="6982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00" name="Google Shape;300;p10"/>
          <p:cNvSpPr/>
          <p:nvPr/>
        </p:nvSpPr>
        <p:spPr>
          <a:xfrm>
            <a:off x="571751" y="4819694"/>
            <a:ext cx="6744263" cy="4686494"/>
          </a:xfrm>
          <a:custGeom>
            <a:avLst/>
            <a:gdLst/>
            <a:ahLst/>
            <a:cxnLst/>
            <a:rect l="l" t="t" r="r" b="b"/>
            <a:pathLst>
              <a:path w="69820" h="44774" extrusionOk="0">
                <a:moveTo>
                  <a:pt x="1" y="0"/>
                </a:moveTo>
                <a:lnTo>
                  <a:pt x="1" y="44773"/>
                </a:lnTo>
                <a:lnTo>
                  <a:pt x="69820" y="44773"/>
                </a:lnTo>
                <a:lnTo>
                  <a:pt x="6982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01" name="Google Shape;301;p10"/>
          <p:cNvSpPr/>
          <p:nvPr/>
        </p:nvSpPr>
        <p:spPr>
          <a:xfrm>
            <a:off x="14099501" y="1033401"/>
            <a:ext cx="304001" cy="304050"/>
          </a:xfrm>
          <a:custGeom>
            <a:avLst/>
            <a:gdLst/>
            <a:ahLst/>
            <a:cxnLst/>
            <a:rect l="l" t="t" r="r" b="b"/>
            <a:pathLst>
              <a:path w="6080" h="6081" extrusionOk="0">
                <a:moveTo>
                  <a:pt x="3040" y="1"/>
                </a:moveTo>
                <a:cubicBezTo>
                  <a:pt x="1368" y="1"/>
                  <a:pt x="0" y="1369"/>
                  <a:pt x="0" y="3040"/>
                </a:cubicBezTo>
                <a:cubicBezTo>
                  <a:pt x="0" y="4712"/>
                  <a:pt x="1368" y="6080"/>
                  <a:pt x="3040" y="6080"/>
                </a:cubicBezTo>
                <a:cubicBezTo>
                  <a:pt x="4712" y="6080"/>
                  <a:pt x="6079" y="4712"/>
                  <a:pt x="6079" y="3040"/>
                </a:cubicBezTo>
                <a:cubicBezTo>
                  <a:pt x="6079" y="1369"/>
                  <a:pt x="4712" y="1"/>
                  <a:pt x="304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 </a:t>
            </a:r>
            <a:endParaRPr sz="3600"/>
          </a:p>
        </p:txBody>
      </p:sp>
      <p:grpSp>
        <p:nvGrpSpPr>
          <p:cNvPr id="302" name="Google Shape;302;p10"/>
          <p:cNvGrpSpPr/>
          <p:nvPr/>
        </p:nvGrpSpPr>
        <p:grpSpPr>
          <a:xfrm>
            <a:off x="16861552" y="9279452"/>
            <a:ext cx="655100" cy="653550"/>
            <a:chOff x="1902275" y="3325575"/>
            <a:chExt cx="327550" cy="326775"/>
          </a:xfrm>
        </p:grpSpPr>
        <p:sp>
          <p:nvSpPr>
            <p:cNvPr id="303" name="Google Shape;303;p10"/>
            <p:cNvSpPr/>
            <p:nvPr/>
          </p:nvSpPr>
          <p:spPr>
            <a:xfrm>
              <a:off x="1902275" y="3329375"/>
              <a:ext cx="327550" cy="319175"/>
            </a:xfrm>
            <a:custGeom>
              <a:avLst/>
              <a:gdLst/>
              <a:ahLst/>
              <a:cxnLst/>
              <a:rect l="l" t="t" r="r" b="b"/>
              <a:pathLst>
                <a:path w="13102" h="12767" extrusionOk="0">
                  <a:moveTo>
                    <a:pt x="9940" y="0"/>
                  </a:moveTo>
                  <a:lnTo>
                    <a:pt x="1" y="9453"/>
                  </a:lnTo>
                  <a:lnTo>
                    <a:pt x="3162" y="12766"/>
                  </a:lnTo>
                  <a:lnTo>
                    <a:pt x="13101" y="3313"/>
                  </a:lnTo>
                  <a:lnTo>
                    <a:pt x="9940" y="0"/>
                  </a:lnTo>
                  <a:close/>
                </a:path>
              </a:pathLst>
            </a:custGeom>
            <a:solidFill>
              <a:srgbClr val="DD50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04" name="Google Shape;304;p10"/>
            <p:cNvSpPr/>
            <p:nvPr/>
          </p:nvSpPr>
          <p:spPr>
            <a:xfrm>
              <a:off x="1906825" y="3325575"/>
              <a:ext cx="319200" cy="326775"/>
            </a:xfrm>
            <a:custGeom>
              <a:avLst/>
              <a:gdLst/>
              <a:ahLst/>
              <a:cxnLst/>
              <a:rect l="l" t="t" r="r" b="b"/>
              <a:pathLst>
                <a:path w="12768" h="13071" extrusionOk="0">
                  <a:moveTo>
                    <a:pt x="3284" y="0"/>
                  </a:moveTo>
                  <a:lnTo>
                    <a:pt x="1" y="3161"/>
                  </a:lnTo>
                  <a:lnTo>
                    <a:pt x="9454" y="13070"/>
                  </a:lnTo>
                  <a:lnTo>
                    <a:pt x="12767" y="9909"/>
                  </a:lnTo>
                  <a:lnTo>
                    <a:pt x="3284" y="0"/>
                  </a:lnTo>
                  <a:close/>
                </a:path>
              </a:pathLst>
            </a:custGeom>
            <a:solidFill>
              <a:srgbClr val="DD50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305" name="Google Shape;305;p10"/>
          <p:cNvSpPr/>
          <p:nvPr/>
        </p:nvSpPr>
        <p:spPr>
          <a:xfrm>
            <a:off x="16971751" y="8185001"/>
            <a:ext cx="313100" cy="284501"/>
          </a:xfrm>
          <a:custGeom>
            <a:avLst/>
            <a:gdLst/>
            <a:ahLst/>
            <a:cxnLst/>
            <a:rect l="l" t="t" r="r" b="b"/>
            <a:pathLst>
              <a:path w="6262" h="5690" extrusionOk="0">
                <a:moveTo>
                  <a:pt x="3129" y="1"/>
                </a:moveTo>
                <a:cubicBezTo>
                  <a:pt x="1832" y="1"/>
                  <a:pt x="676" y="878"/>
                  <a:pt x="365" y="2176"/>
                </a:cubicBezTo>
                <a:cubicBezTo>
                  <a:pt x="0" y="3726"/>
                  <a:pt x="942" y="5246"/>
                  <a:pt x="2492" y="5611"/>
                </a:cubicBezTo>
                <a:cubicBezTo>
                  <a:pt x="2713" y="5664"/>
                  <a:pt x="2934" y="5689"/>
                  <a:pt x="3152" y="5689"/>
                </a:cubicBezTo>
                <a:cubicBezTo>
                  <a:pt x="4437" y="5689"/>
                  <a:pt x="5611" y="4808"/>
                  <a:pt x="5897" y="3483"/>
                </a:cubicBezTo>
                <a:cubicBezTo>
                  <a:pt x="6262" y="1964"/>
                  <a:pt x="5319" y="444"/>
                  <a:pt x="3800" y="79"/>
                </a:cubicBezTo>
                <a:cubicBezTo>
                  <a:pt x="3574" y="26"/>
                  <a:pt x="3349" y="1"/>
                  <a:pt x="31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06" name="Google Shape;306;p10"/>
          <p:cNvSpPr/>
          <p:nvPr/>
        </p:nvSpPr>
        <p:spPr>
          <a:xfrm>
            <a:off x="571727" y="3453002"/>
            <a:ext cx="323750" cy="284550"/>
          </a:xfrm>
          <a:custGeom>
            <a:avLst/>
            <a:gdLst/>
            <a:ahLst/>
            <a:cxnLst/>
            <a:rect l="l" t="t" r="r" b="b"/>
            <a:pathLst>
              <a:path w="6475" h="5691" extrusionOk="0">
                <a:moveTo>
                  <a:pt x="3267" y="1"/>
                </a:moveTo>
                <a:cubicBezTo>
                  <a:pt x="2140" y="1"/>
                  <a:pt x="1069" y="653"/>
                  <a:pt x="608" y="1758"/>
                </a:cubicBezTo>
                <a:cubicBezTo>
                  <a:pt x="0" y="3217"/>
                  <a:pt x="700" y="4889"/>
                  <a:pt x="2159" y="5466"/>
                </a:cubicBezTo>
                <a:cubicBezTo>
                  <a:pt x="2523" y="5618"/>
                  <a:pt x="2899" y="5690"/>
                  <a:pt x="3268" y="5690"/>
                </a:cubicBezTo>
                <a:cubicBezTo>
                  <a:pt x="4374" y="5690"/>
                  <a:pt x="5411" y="5041"/>
                  <a:pt x="5867" y="3946"/>
                </a:cubicBezTo>
                <a:cubicBezTo>
                  <a:pt x="6475" y="2487"/>
                  <a:pt x="5776" y="816"/>
                  <a:pt x="4347" y="208"/>
                </a:cubicBezTo>
                <a:cubicBezTo>
                  <a:pt x="3993" y="68"/>
                  <a:pt x="3627" y="1"/>
                  <a:pt x="326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07" name="Google Shape;307;p10"/>
          <p:cNvSpPr/>
          <p:nvPr/>
        </p:nvSpPr>
        <p:spPr>
          <a:xfrm>
            <a:off x="3324751" y="484401"/>
            <a:ext cx="1568501" cy="214350"/>
          </a:xfrm>
          <a:custGeom>
            <a:avLst/>
            <a:gdLst/>
            <a:ahLst/>
            <a:cxnLst/>
            <a:rect l="l" t="t" r="r" b="b"/>
            <a:pathLst>
              <a:path w="31370" h="4287" fill="none" extrusionOk="0">
                <a:moveTo>
                  <a:pt x="1" y="0"/>
                </a:moveTo>
                <a:lnTo>
                  <a:pt x="4044" y="4165"/>
                </a:lnTo>
                <a:lnTo>
                  <a:pt x="8299" y="122"/>
                </a:lnTo>
                <a:lnTo>
                  <a:pt x="12311" y="4165"/>
                </a:lnTo>
                <a:lnTo>
                  <a:pt x="16171" y="426"/>
                </a:lnTo>
                <a:lnTo>
                  <a:pt x="20244" y="4286"/>
                </a:lnTo>
                <a:lnTo>
                  <a:pt x="23922" y="487"/>
                </a:lnTo>
                <a:lnTo>
                  <a:pt x="27418" y="4225"/>
                </a:lnTo>
                <a:lnTo>
                  <a:pt x="31369" y="365"/>
                </a:lnTo>
              </a:path>
            </a:pathLst>
          </a:custGeom>
          <a:noFill/>
          <a:ln w="28875" cap="flat" cmpd="sng">
            <a:solidFill>
              <a:srgbClr val="DD502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08" name="Google Shape;308;p10"/>
          <p:cNvSpPr/>
          <p:nvPr/>
        </p:nvSpPr>
        <p:spPr>
          <a:xfrm>
            <a:off x="3324751" y="750350"/>
            <a:ext cx="1568501" cy="212801"/>
          </a:xfrm>
          <a:custGeom>
            <a:avLst/>
            <a:gdLst/>
            <a:ahLst/>
            <a:cxnLst/>
            <a:rect l="l" t="t" r="r" b="b"/>
            <a:pathLst>
              <a:path w="31370" h="4256" fill="none" extrusionOk="0">
                <a:moveTo>
                  <a:pt x="1" y="1"/>
                </a:moveTo>
                <a:lnTo>
                  <a:pt x="4044" y="4134"/>
                </a:lnTo>
                <a:lnTo>
                  <a:pt x="8299" y="122"/>
                </a:lnTo>
                <a:lnTo>
                  <a:pt x="12311" y="4134"/>
                </a:lnTo>
                <a:lnTo>
                  <a:pt x="16171" y="426"/>
                </a:lnTo>
                <a:lnTo>
                  <a:pt x="20244" y="4256"/>
                </a:lnTo>
                <a:lnTo>
                  <a:pt x="23922" y="457"/>
                </a:lnTo>
                <a:lnTo>
                  <a:pt x="27418" y="4195"/>
                </a:lnTo>
                <a:lnTo>
                  <a:pt x="31369" y="365"/>
                </a:lnTo>
              </a:path>
            </a:pathLst>
          </a:custGeom>
          <a:noFill/>
          <a:ln w="28875" cap="flat" cmpd="sng">
            <a:solidFill>
              <a:srgbClr val="DD502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09" name="Google Shape;309;p10"/>
          <p:cNvSpPr/>
          <p:nvPr/>
        </p:nvSpPr>
        <p:spPr>
          <a:xfrm>
            <a:off x="17173151" y="7215901"/>
            <a:ext cx="1915001" cy="240200"/>
          </a:xfrm>
          <a:custGeom>
            <a:avLst/>
            <a:gdLst/>
            <a:ahLst/>
            <a:cxnLst/>
            <a:rect l="l" t="t" r="r" b="b"/>
            <a:pathLst>
              <a:path w="38300" h="4804" fill="none" extrusionOk="0">
                <a:moveTo>
                  <a:pt x="1" y="4803"/>
                </a:moveTo>
                <a:lnTo>
                  <a:pt x="2037" y="2554"/>
                </a:lnTo>
                <a:cubicBezTo>
                  <a:pt x="4135" y="244"/>
                  <a:pt x="7752" y="122"/>
                  <a:pt x="9940" y="2341"/>
                </a:cubicBezTo>
                <a:lnTo>
                  <a:pt x="11156" y="3527"/>
                </a:lnTo>
                <a:cubicBezTo>
                  <a:pt x="12250" y="4651"/>
                  <a:pt x="14074" y="4651"/>
                  <a:pt x="15199" y="3527"/>
                </a:cubicBezTo>
                <a:lnTo>
                  <a:pt x="16354" y="2402"/>
                </a:lnTo>
                <a:cubicBezTo>
                  <a:pt x="18330" y="426"/>
                  <a:pt x="21521" y="426"/>
                  <a:pt x="23497" y="2402"/>
                </a:cubicBezTo>
                <a:lnTo>
                  <a:pt x="24621" y="3527"/>
                </a:lnTo>
                <a:cubicBezTo>
                  <a:pt x="25442" y="4347"/>
                  <a:pt x="26780" y="4347"/>
                  <a:pt x="27600" y="3527"/>
                </a:cubicBezTo>
                <a:lnTo>
                  <a:pt x="29302" y="1825"/>
                </a:lnTo>
                <a:cubicBezTo>
                  <a:pt x="31096" y="31"/>
                  <a:pt x="33953" y="1"/>
                  <a:pt x="35777" y="1703"/>
                </a:cubicBezTo>
                <a:cubicBezTo>
                  <a:pt x="37661" y="3466"/>
                  <a:pt x="38300" y="4682"/>
                  <a:pt x="37783" y="4682"/>
                </a:cubicBezTo>
              </a:path>
            </a:pathLst>
          </a:custGeom>
          <a:solidFill>
            <a:schemeClr val="accent3"/>
          </a:solidFill>
          <a:ln w="19000" cap="rnd" cmpd="sng">
            <a:solidFill>
              <a:srgbClr val="2A28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10" name="Google Shape;310;p10"/>
          <p:cNvSpPr/>
          <p:nvPr/>
        </p:nvSpPr>
        <p:spPr>
          <a:xfrm>
            <a:off x="15789502" y="8919251"/>
            <a:ext cx="360251" cy="360200"/>
          </a:xfrm>
          <a:custGeom>
            <a:avLst/>
            <a:gdLst/>
            <a:ahLst/>
            <a:cxnLst/>
            <a:rect l="l" t="t" r="r" b="b"/>
            <a:pathLst>
              <a:path w="7205" h="7204" extrusionOk="0">
                <a:moveTo>
                  <a:pt x="3587" y="0"/>
                </a:moveTo>
                <a:lnTo>
                  <a:pt x="2341" y="2340"/>
                </a:lnTo>
                <a:lnTo>
                  <a:pt x="0" y="3587"/>
                </a:lnTo>
                <a:lnTo>
                  <a:pt x="2341" y="4863"/>
                </a:lnTo>
                <a:lnTo>
                  <a:pt x="3587" y="7204"/>
                </a:lnTo>
                <a:lnTo>
                  <a:pt x="4864" y="4863"/>
                </a:lnTo>
                <a:lnTo>
                  <a:pt x="7204" y="3587"/>
                </a:lnTo>
                <a:lnTo>
                  <a:pt x="4864" y="2340"/>
                </a:lnTo>
                <a:lnTo>
                  <a:pt x="358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11" name="Google Shape;311;p10"/>
          <p:cNvSpPr/>
          <p:nvPr/>
        </p:nvSpPr>
        <p:spPr>
          <a:xfrm>
            <a:off x="16681427" y="6360002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41"/>
                </a:lnTo>
                <a:lnTo>
                  <a:pt x="1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5" y="3588"/>
                </a:lnTo>
                <a:lnTo>
                  <a:pt x="4864" y="234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12" name="Google Shape;312;p10"/>
          <p:cNvSpPr/>
          <p:nvPr/>
        </p:nvSpPr>
        <p:spPr>
          <a:xfrm>
            <a:off x="372002" y="1078978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11"/>
                </a:lnTo>
                <a:lnTo>
                  <a:pt x="0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4" y="3588"/>
                </a:lnTo>
                <a:lnTo>
                  <a:pt x="4864" y="231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13" name="Google Shape;313;p10"/>
          <p:cNvSpPr/>
          <p:nvPr/>
        </p:nvSpPr>
        <p:spPr>
          <a:xfrm>
            <a:off x="7960102" y="898877"/>
            <a:ext cx="358751" cy="360251"/>
          </a:xfrm>
          <a:custGeom>
            <a:avLst/>
            <a:gdLst/>
            <a:ahLst/>
            <a:cxnLst/>
            <a:rect l="l" t="t" r="r" b="b"/>
            <a:pathLst>
              <a:path w="7175" h="7205" extrusionOk="0">
                <a:moveTo>
                  <a:pt x="3588" y="0"/>
                </a:moveTo>
                <a:lnTo>
                  <a:pt x="2311" y="2341"/>
                </a:lnTo>
                <a:lnTo>
                  <a:pt x="1" y="3587"/>
                </a:lnTo>
                <a:lnTo>
                  <a:pt x="2311" y="4864"/>
                </a:lnTo>
                <a:lnTo>
                  <a:pt x="3588" y="7204"/>
                </a:lnTo>
                <a:lnTo>
                  <a:pt x="4864" y="4864"/>
                </a:lnTo>
                <a:lnTo>
                  <a:pt x="7174" y="3587"/>
                </a:lnTo>
                <a:lnTo>
                  <a:pt x="4864" y="2341"/>
                </a:lnTo>
                <a:lnTo>
                  <a:pt x="358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14" name="Google Shape;314;p10"/>
          <p:cNvSpPr/>
          <p:nvPr/>
        </p:nvSpPr>
        <p:spPr>
          <a:xfrm>
            <a:off x="1697552" y="2267452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617" y="0"/>
                </a:moveTo>
                <a:lnTo>
                  <a:pt x="2341" y="2341"/>
                </a:lnTo>
                <a:lnTo>
                  <a:pt x="0" y="3617"/>
                </a:lnTo>
                <a:lnTo>
                  <a:pt x="2341" y="4864"/>
                </a:lnTo>
                <a:lnTo>
                  <a:pt x="3617" y="7204"/>
                </a:lnTo>
                <a:lnTo>
                  <a:pt x="4894" y="4864"/>
                </a:lnTo>
                <a:lnTo>
                  <a:pt x="7204" y="3617"/>
                </a:lnTo>
                <a:lnTo>
                  <a:pt x="4894" y="2341"/>
                </a:lnTo>
                <a:lnTo>
                  <a:pt x="361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15" name="Google Shape;315;p10"/>
          <p:cNvSpPr/>
          <p:nvPr/>
        </p:nvSpPr>
        <p:spPr>
          <a:xfrm>
            <a:off x="1771702" y="124151"/>
            <a:ext cx="358751" cy="360251"/>
          </a:xfrm>
          <a:custGeom>
            <a:avLst/>
            <a:gdLst/>
            <a:ahLst/>
            <a:cxnLst/>
            <a:rect l="l" t="t" r="r" b="b"/>
            <a:pathLst>
              <a:path w="7175" h="7205" extrusionOk="0">
                <a:moveTo>
                  <a:pt x="3588" y="0"/>
                </a:moveTo>
                <a:lnTo>
                  <a:pt x="2311" y="2341"/>
                </a:lnTo>
                <a:lnTo>
                  <a:pt x="1" y="3587"/>
                </a:lnTo>
                <a:lnTo>
                  <a:pt x="2311" y="4864"/>
                </a:lnTo>
                <a:lnTo>
                  <a:pt x="3588" y="7204"/>
                </a:lnTo>
                <a:lnTo>
                  <a:pt x="4864" y="4864"/>
                </a:lnTo>
                <a:lnTo>
                  <a:pt x="7174" y="3587"/>
                </a:lnTo>
                <a:lnTo>
                  <a:pt x="4864" y="2341"/>
                </a:lnTo>
                <a:lnTo>
                  <a:pt x="358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16" name="Google Shape;316;p10"/>
          <p:cNvSpPr/>
          <p:nvPr/>
        </p:nvSpPr>
        <p:spPr>
          <a:xfrm>
            <a:off x="17394827" y="3607952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41"/>
                </a:lnTo>
                <a:lnTo>
                  <a:pt x="1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5" y="3588"/>
                </a:lnTo>
                <a:lnTo>
                  <a:pt x="4864" y="234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17" name="Google Shape;317;p10"/>
          <p:cNvSpPr/>
          <p:nvPr/>
        </p:nvSpPr>
        <p:spPr>
          <a:xfrm>
            <a:off x="17173151" y="1079001"/>
            <a:ext cx="304001" cy="304050"/>
          </a:xfrm>
          <a:custGeom>
            <a:avLst/>
            <a:gdLst/>
            <a:ahLst/>
            <a:cxnLst/>
            <a:rect l="l" t="t" r="r" b="b"/>
            <a:pathLst>
              <a:path w="6080" h="6081" extrusionOk="0">
                <a:moveTo>
                  <a:pt x="3040" y="1"/>
                </a:moveTo>
                <a:cubicBezTo>
                  <a:pt x="1368" y="1"/>
                  <a:pt x="0" y="1369"/>
                  <a:pt x="0" y="3040"/>
                </a:cubicBezTo>
                <a:cubicBezTo>
                  <a:pt x="0" y="4712"/>
                  <a:pt x="1368" y="6080"/>
                  <a:pt x="3040" y="6080"/>
                </a:cubicBezTo>
                <a:cubicBezTo>
                  <a:pt x="4712" y="6080"/>
                  <a:pt x="6079" y="4712"/>
                  <a:pt x="6079" y="3040"/>
                </a:cubicBezTo>
                <a:cubicBezTo>
                  <a:pt x="6079" y="1369"/>
                  <a:pt x="4712" y="1"/>
                  <a:pt x="30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 </a:t>
            </a:r>
            <a:endParaRPr sz="3600"/>
          </a:p>
        </p:txBody>
      </p:sp>
      <p:sp>
        <p:nvSpPr>
          <p:cNvPr id="318" name="Google Shape;318;p10"/>
          <p:cNvSpPr/>
          <p:nvPr/>
        </p:nvSpPr>
        <p:spPr>
          <a:xfrm>
            <a:off x="15103727" y="484402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41"/>
                </a:lnTo>
                <a:lnTo>
                  <a:pt x="1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5" y="3588"/>
                </a:lnTo>
                <a:lnTo>
                  <a:pt x="4864" y="234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19" name="Google Shape;319;p10"/>
          <p:cNvSpPr/>
          <p:nvPr/>
        </p:nvSpPr>
        <p:spPr>
          <a:xfrm flipH="1">
            <a:off x="6831664" y="9062197"/>
            <a:ext cx="635351" cy="636800"/>
          </a:xfrm>
          <a:custGeom>
            <a:avLst/>
            <a:gdLst/>
            <a:ahLst/>
            <a:cxnLst/>
            <a:rect l="l" t="t" r="r" b="b"/>
            <a:pathLst>
              <a:path w="12707" h="12736" fill="none" extrusionOk="0">
                <a:moveTo>
                  <a:pt x="12706" y="0"/>
                </a:moveTo>
                <a:lnTo>
                  <a:pt x="1" y="12736"/>
                </a:lnTo>
              </a:path>
            </a:pathLst>
          </a:custGeom>
          <a:solidFill>
            <a:schemeClr val="accent3"/>
          </a:solidFill>
          <a:ln w="19000" cap="rnd" cmpd="sng">
            <a:solidFill>
              <a:srgbClr val="2A28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20" name="Google Shape;320;p10"/>
          <p:cNvSpPr/>
          <p:nvPr/>
        </p:nvSpPr>
        <p:spPr>
          <a:xfrm flipH="1">
            <a:off x="6518513" y="9062947"/>
            <a:ext cx="635351" cy="635300"/>
          </a:xfrm>
          <a:custGeom>
            <a:avLst/>
            <a:gdLst/>
            <a:ahLst/>
            <a:cxnLst/>
            <a:rect l="l" t="t" r="r" b="b"/>
            <a:pathLst>
              <a:path w="12707" h="12706" fill="none" extrusionOk="0">
                <a:moveTo>
                  <a:pt x="12706" y="0"/>
                </a:moveTo>
                <a:lnTo>
                  <a:pt x="1" y="12706"/>
                </a:lnTo>
              </a:path>
            </a:pathLst>
          </a:custGeom>
          <a:solidFill>
            <a:schemeClr val="accent3"/>
          </a:solidFill>
          <a:ln w="19000" cap="rnd" cmpd="sng">
            <a:solidFill>
              <a:srgbClr val="2A28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21" name="Google Shape;321;p10"/>
          <p:cNvSpPr txBox="1">
            <a:spLocks noGrp="1"/>
          </p:cNvSpPr>
          <p:nvPr>
            <p:ph type="title"/>
          </p:nvPr>
        </p:nvSpPr>
        <p:spPr>
          <a:xfrm>
            <a:off x="1306823" y="5246477"/>
            <a:ext cx="5964600" cy="3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001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911895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1_Title and two columns 1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25"/>
          <p:cNvSpPr txBox="1">
            <a:spLocks noGrp="1"/>
          </p:cNvSpPr>
          <p:nvPr>
            <p:ph type="title"/>
          </p:nvPr>
        </p:nvSpPr>
        <p:spPr>
          <a:xfrm>
            <a:off x="1429700" y="676214"/>
            <a:ext cx="154284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751" name="Google Shape;751;p25"/>
          <p:cNvSpPr txBox="1">
            <a:spLocks noGrp="1"/>
          </p:cNvSpPr>
          <p:nvPr>
            <p:ph type="subTitle" idx="1"/>
          </p:nvPr>
        </p:nvSpPr>
        <p:spPr>
          <a:xfrm>
            <a:off x="1429700" y="3624491"/>
            <a:ext cx="7738800" cy="470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  <a:defRPr u="sng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752" name="Google Shape;752;p25"/>
          <p:cNvSpPr txBox="1">
            <a:spLocks noGrp="1"/>
          </p:cNvSpPr>
          <p:nvPr>
            <p:ph type="subTitle" idx="2"/>
          </p:nvPr>
        </p:nvSpPr>
        <p:spPr>
          <a:xfrm>
            <a:off x="9119300" y="3624494"/>
            <a:ext cx="7738800" cy="170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>
                <a:solidFill>
                  <a:schemeClr val="hlink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753" name="Google Shape;753;p25"/>
          <p:cNvSpPr txBox="1">
            <a:spLocks noGrp="1"/>
          </p:cNvSpPr>
          <p:nvPr>
            <p:ph type="subTitle" idx="3"/>
          </p:nvPr>
        </p:nvSpPr>
        <p:spPr>
          <a:xfrm>
            <a:off x="1429700" y="2377140"/>
            <a:ext cx="77388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48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54" name="Google Shape;754;p25"/>
          <p:cNvSpPr txBox="1">
            <a:spLocks noGrp="1"/>
          </p:cNvSpPr>
          <p:nvPr>
            <p:ph type="subTitle" idx="4"/>
          </p:nvPr>
        </p:nvSpPr>
        <p:spPr>
          <a:xfrm>
            <a:off x="9119300" y="2377140"/>
            <a:ext cx="77388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48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55" name="Google Shape;755;p25"/>
          <p:cNvSpPr/>
          <p:nvPr/>
        </p:nvSpPr>
        <p:spPr>
          <a:xfrm>
            <a:off x="17274878" y="1068778"/>
            <a:ext cx="360251" cy="360200"/>
          </a:xfrm>
          <a:custGeom>
            <a:avLst/>
            <a:gdLst/>
            <a:ahLst/>
            <a:cxnLst/>
            <a:rect l="l" t="t" r="r" b="b"/>
            <a:pathLst>
              <a:path w="7205" h="7204" extrusionOk="0">
                <a:moveTo>
                  <a:pt x="3587" y="0"/>
                </a:moveTo>
                <a:lnTo>
                  <a:pt x="2341" y="2340"/>
                </a:lnTo>
                <a:lnTo>
                  <a:pt x="0" y="3587"/>
                </a:lnTo>
                <a:lnTo>
                  <a:pt x="2341" y="4863"/>
                </a:lnTo>
                <a:lnTo>
                  <a:pt x="3587" y="7204"/>
                </a:lnTo>
                <a:lnTo>
                  <a:pt x="4864" y="4863"/>
                </a:lnTo>
                <a:lnTo>
                  <a:pt x="7204" y="3587"/>
                </a:lnTo>
                <a:lnTo>
                  <a:pt x="4864" y="2340"/>
                </a:lnTo>
                <a:lnTo>
                  <a:pt x="358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56" name="Google Shape;756;p25"/>
          <p:cNvSpPr/>
          <p:nvPr/>
        </p:nvSpPr>
        <p:spPr>
          <a:xfrm>
            <a:off x="9510752" y="565577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41"/>
                </a:lnTo>
                <a:lnTo>
                  <a:pt x="1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5" y="3588"/>
                </a:lnTo>
                <a:lnTo>
                  <a:pt x="4864" y="234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57" name="Google Shape;757;p25"/>
          <p:cNvSpPr/>
          <p:nvPr/>
        </p:nvSpPr>
        <p:spPr>
          <a:xfrm>
            <a:off x="16804252" y="9217151"/>
            <a:ext cx="323750" cy="284550"/>
          </a:xfrm>
          <a:custGeom>
            <a:avLst/>
            <a:gdLst/>
            <a:ahLst/>
            <a:cxnLst/>
            <a:rect l="l" t="t" r="r" b="b"/>
            <a:pathLst>
              <a:path w="6475" h="5691" extrusionOk="0">
                <a:moveTo>
                  <a:pt x="3267" y="1"/>
                </a:moveTo>
                <a:cubicBezTo>
                  <a:pt x="2140" y="1"/>
                  <a:pt x="1069" y="653"/>
                  <a:pt x="608" y="1758"/>
                </a:cubicBezTo>
                <a:cubicBezTo>
                  <a:pt x="0" y="3217"/>
                  <a:pt x="700" y="4889"/>
                  <a:pt x="2159" y="5466"/>
                </a:cubicBezTo>
                <a:cubicBezTo>
                  <a:pt x="2523" y="5618"/>
                  <a:pt x="2899" y="5690"/>
                  <a:pt x="3268" y="5690"/>
                </a:cubicBezTo>
                <a:cubicBezTo>
                  <a:pt x="4374" y="5690"/>
                  <a:pt x="5411" y="5041"/>
                  <a:pt x="5867" y="3946"/>
                </a:cubicBezTo>
                <a:cubicBezTo>
                  <a:pt x="6475" y="2487"/>
                  <a:pt x="5776" y="816"/>
                  <a:pt x="4347" y="208"/>
                </a:cubicBezTo>
                <a:cubicBezTo>
                  <a:pt x="3993" y="68"/>
                  <a:pt x="3627" y="1"/>
                  <a:pt x="326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58" name="Google Shape;758;p25"/>
          <p:cNvSpPr/>
          <p:nvPr/>
        </p:nvSpPr>
        <p:spPr>
          <a:xfrm>
            <a:off x="1" y="9374901"/>
            <a:ext cx="1568501" cy="214350"/>
          </a:xfrm>
          <a:custGeom>
            <a:avLst/>
            <a:gdLst/>
            <a:ahLst/>
            <a:cxnLst/>
            <a:rect l="l" t="t" r="r" b="b"/>
            <a:pathLst>
              <a:path w="31370" h="4287" fill="none" extrusionOk="0">
                <a:moveTo>
                  <a:pt x="1" y="0"/>
                </a:moveTo>
                <a:lnTo>
                  <a:pt x="4044" y="4165"/>
                </a:lnTo>
                <a:lnTo>
                  <a:pt x="8299" y="122"/>
                </a:lnTo>
                <a:lnTo>
                  <a:pt x="12311" y="4165"/>
                </a:lnTo>
                <a:lnTo>
                  <a:pt x="16171" y="426"/>
                </a:lnTo>
                <a:lnTo>
                  <a:pt x="20244" y="4286"/>
                </a:lnTo>
                <a:lnTo>
                  <a:pt x="23922" y="487"/>
                </a:lnTo>
                <a:lnTo>
                  <a:pt x="27418" y="4225"/>
                </a:lnTo>
                <a:lnTo>
                  <a:pt x="31369" y="365"/>
                </a:lnTo>
              </a:path>
            </a:pathLst>
          </a:custGeom>
          <a:solidFill>
            <a:schemeClr val="accent2"/>
          </a:solidFill>
          <a:ln w="288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59" name="Google Shape;759;p25"/>
          <p:cNvSpPr/>
          <p:nvPr/>
        </p:nvSpPr>
        <p:spPr>
          <a:xfrm>
            <a:off x="1" y="9640850"/>
            <a:ext cx="1568501" cy="212801"/>
          </a:xfrm>
          <a:custGeom>
            <a:avLst/>
            <a:gdLst/>
            <a:ahLst/>
            <a:cxnLst/>
            <a:rect l="l" t="t" r="r" b="b"/>
            <a:pathLst>
              <a:path w="31370" h="4256" fill="none" extrusionOk="0">
                <a:moveTo>
                  <a:pt x="1" y="1"/>
                </a:moveTo>
                <a:lnTo>
                  <a:pt x="4044" y="4134"/>
                </a:lnTo>
                <a:lnTo>
                  <a:pt x="8299" y="122"/>
                </a:lnTo>
                <a:lnTo>
                  <a:pt x="12311" y="4134"/>
                </a:lnTo>
                <a:lnTo>
                  <a:pt x="16171" y="426"/>
                </a:lnTo>
                <a:lnTo>
                  <a:pt x="20244" y="4256"/>
                </a:lnTo>
                <a:lnTo>
                  <a:pt x="23922" y="457"/>
                </a:lnTo>
                <a:lnTo>
                  <a:pt x="27418" y="4195"/>
                </a:lnTo>
                <a:lnTo>
                  <a:pt x="31369" y="365"/>
                </a:lnTo>
              </a:path>
            </a:pathLst>
          </a:custGeom>
          <a:solidFill>
            <a:schemeClr val="accent2"/>
          </a:solidFill>
          <a:ln w="288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60" name="Google Shape;760;p25"/>
          <p:cNvSpPr/>
          <p:nvPr/>
        </p:nvSpPr>
        <p:spPr>
          <a:xfrm>
            <a:off x="974102" y="8183552"/>
            <a:ext cx="358751" cy="360251"/>
          </a:xfrm>
          <a:custGeom>
            <a:avLst/>
            <a:gdLst/>
            <a:ahLst/>
            <a:cxnLst/>
            <a:rect l="l" t="t" r="r" b="b"/>
            <a:pathLst>
              <a:path w="7175" h="7205" extrusionOk="0">
                <a:moveTo>
                  <a:pt x="3588" y="0"/>
                </a:moveTo>
                <a:lnTo>
                  <a:pt x="2311" y="2341"/>
                </a:lnTo>
                <a:lnTo>
                  <a:pt x="1" y="3587"/>
                </a:lnTo>
                <a:lnTo>
                  <a:pt x="2311" y="4864"/>
                </a:lnTo>
                <a:lnTo>
                  <a:pt x="3588" y="7204"/>
                </a:lnTo>
                <a:lnTo>
                  <a:pt x="4864" y="4864"/>
                </a:lnTo>
                <a:lnTo>
                  <a:pt x="7174" y="3587"/>
                </a:lnTo>
                <a:lnTo>
                  <a:pt x="4864" y="2341"/>
                </a:lnTo>
                <a:lnTo>
                  <a:pt x="358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61" name="Google Shape;761;p25"/>
          <p:cNvSpPr/>
          <p:nvPr/>
        </p:nvSpPr>
        <p:spPr>
          <a:xfrm>
            <a:off x="10254752" y="8872079"/>
            <a:ext cx="360251" cy="360200"/>
          </a:xfrm>
          <a:custGeom>
            <a:avLst/>
            <a:gdLst/>
            <a:ahLst/>
            <a:cxnLst/>
            <a:rect l="l" t="t" r="r" b="b"/>
            <a:pathLst>
              <a:path w="7205" h="7204" extrusionOk="0">
                <a:moveTo>
                  <a:pt x="3587" y="0"/>
                </a:moveTo>
                <a:lnTo>
                  <a:pt x="2341" y="2340"/>
                </a:lnTo>
                <a:lnTo>
                  <a:pt x="0" y="3587"/>
                </a:lnTo>
                <a:lnTo>
                  <a:pt x="2341" y="4863"/>
                </a:lnTo>
                <a:lnTo>
                  <a:pt x="3587" y="7204"/>
                </a:lnTo>
                <a:lnTo>
                  <a:pt x="4864" y="4863"/>
                </a:lnTo>
                <a:lnTo>
                  <a:pt x="7204" y="3587"/>
                </a:lnTo>
                <a:lnTo>
                  <a:pt x="4864" y="2340"/>
                </a:lnTo>
                <a:lnTo>
                  <a:pt x="358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62" name="Google Shape;762;p25"/>
          <p:cNvSpPr/>
          <p:nvPr/>
        </p:nvSpPr>
        <p:spPr>
          <a:xfrm>
            <a:off x="698878" y="373802"/>
            <a:ext cx="323750" cy="284550"/>
          </a:xfrm>
          <a:custGeom>
            <a:avLst/>
            <a:gdLst/>
            <a:ahLst/>
            <a:cxnLst/>
            <a:rect l="l" t="t" r="r" b="b"/>
            <a:pathLst>
              <a:path w="6475" h="5691" extrusionOk="0">
                <a:moveTo>
                  <a:pt x="3267" y="1"/>
                </a:moveTo>
                <a:cubicBezTo>
                  <a:pt x="2140" y="1"/>
                  <a:pt x="1069" y="653"/>
                  <a:pt x="608" y="1758"/>
                </a:cubicBezTo>
                <a:cubicBezTo>
                  <a:pt x="0" y="3217"/>
                  <a:pt x="700" y="4889"/>
                  <a:pt x="2159" y="5466"/>
                </a:cubicBezTo>
                <a:cubicBezTo>
                  <a:pt x="2523" y="5618"/>
                  <a:pt x="2899" y="5690"/>
                  <a:pt x="3268" y="5690"/>
                </a:cubicBezTo>
                <a:cubicBezTo>
                  <a:pt x="4374" y="5690"/>
                  <a:pt x="5411" y="5041"/>
                  <a:pt x="5867" y="3946"/>
                </a:cubicBezTo>
                <a:cubicBezTo>
                  <a:pt x="6475" y="2487"/>
                  <a:pt x="5776" y="816"/>
                  <a:pt x="4347" y="208"/>
                </a:cubicBezTo>
                <a:cubicBezTo>
                  <a:pt x="3993" y="68"/>
                  <a:pt x="3627" y="1"/>
                  <a:pt x="326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63" name="Google Shape;763;p25"/>
          <p:cNvSpPr/>
          <p:nvPr/>
        </p:nvSpPr>
        <p:spPr>
          <a:xfrm>
            <a:off x="17867278" y="5136880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41"/>
                </a:lnTo>
                <a:lnTo>
                  <a:pt x="1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5" y="3588"/>
                </a:lnTo>
                <a:lnTo>
                  <a:pt x="4864" y="234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290608339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81251" y="2020420"/>
            <a:ext cx="15334488" cy="121025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81251" y="6449545"/>
            <a:ext cx="15334488" cy="121025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381251" y="2227169"/>
            <a:ext cx="15334488" cy="41148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14473823" y="6103385"/>
            <a:ext cx="1621356" cy="1621353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7340" y="2148335"/>
            <a:ext cx="14950440" cy="4553712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144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4772" y="6583680"/>
            <a:ext cx="11836908" cy="1604772"/>
          </a:xfrm>
        </p:spPr>
        <p:txBody>
          <a:bodyPr>
            <a:normAutofit/>
          </a:bodyPr>
          <a:lstStyle>
            <a:lvl1pPr marL="0" indent="0" algn="l">
              <a:buNone/>
              <a:defRPr sz="3300">
                <a:solidFill>
                  <a:schemeClr val="tx1"/>
                </a:solidFill>
              </a:defRPr>
            </a:lvl1pPr>
            <a:lvl2pPr marL="685800" indent="0" algn="ctr">
              <a:buNone/>
              <a:defRPr sz="3300"/>
            </a:lvl2pPr>
            <a:lvl3pPr marL="1371600" indent="0" algn="ctr">
              <a:buNone/>
              <a:defRPr sz="3300"/>
            </a:lvl3pPr>
            <a:lvl4pPr marL="2057400" indent="0" algn="ctr">
              <a:buNone/>
              <a:defRPr sz="3000"/>
            </a:lvl4pPr>
            <a:lvl5pPr marL="2743200" indent="0" algn="ctr">
              <a:buNone/>
              <a:defRPr sz="3000"/>
            </a:lvl5pPr>
            <a:lvl6pPr marL="3429000" indent="0" algn="ctr">
              <a:buNone/>
              <a:defRPr sz="3000"/>
            </a:lvl6pPr>
            <a:lvl7pPr marL="4114800" indent="0" algn="ctr">
              <a:buNone/>
              <a:defRPr sz="3000"/>
            </a:lvl7pPr>
            <a:lvl8pPr marL="4800600" indent="0" algn="ctr">
              <a:buNone/>
              <a:defRPr sz="3000"/>
            </a:lvl8pPr>
            <a:lvl9pPr marL="5486400" indent="0" algn="ctr">
              <a:buNone/>
              <a:defRPr sz="3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D0534-BB92-D249-82B9-49A38E7BB51A}" type="datetime1">
              <a:rPr lang="en-US" smtClean="0"/>
              <a:t>27/03/2025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89100" y="6434001"/>
            <a:ext cx="1790802" cy="960120"/>
          </a:xfrm>
        </p:spPr>
        <p:txBody>
          <a:bodyPr/>
          <a:lstStyle>
            <a:lvl1pPr>
              <a:defRPr sz="42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79290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E8AFE-A49F-3347-91BC-9E8CE1BCC4B4}" type="datetime1">
              <a:rPr lang="en-US" smtClean="0"/>
              <a:t>27/03/2025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031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376984"/>
            <a:ext cx="18288000" cy="2910015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0692" y="1837944"/>
            <a:ext cx="13921740" cy="528066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1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8661" y="7530084"/>
            <a:ext cx="13578840" cy="1600200"/>
          </a:xfrm>
        </p:spPr>
        <p:txBody>
          <a:bodyPr anchor="t">
            <a:normAutofit/>
          </a:bodyPr>
          <a:lstStyle>
            <a:lvl1pPr marL="0" indent="0">
              <a:buNone/>
              <a:defRPr sz="30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890501" y="9409177"/>
            <a:ext cx="3966464" cy="547688"/>
          </a:xfrm>
        </p:spPr>
        <p:txBody>
          <a:bodyPr/>
          <a:lstStyle/>
          <a:p>
            <a:fld id="{5EA109CB-DDDB-7949-A85C-355CAB3D7576}" type="datetime1">
              <a:rPr lang="en-US" smtClean="0"/>
              <a:t>27/03/2025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74062" y="9409177"/>
            <a:ext cx="9491472" cy="547688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346099" y="3488772"/>
            <a:ext cx="1621356" cy="1621353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65553" y="3759200"/>
            <a:ext cx="1782447" cy="1080498"/>
          </a:xfrm>
        </p:spPr>
        <p:txBody>
          <a:bodyPr/>
          <a:lstStyle>
            <a:lvl1pPr>
              <a:defRPr sz="42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05953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4772" y="3291840"/>
            <a:ext cx="7132320" cy="5966460"/>
          </a:xfrm>
        </p:spPr>
        <p:txBody>
          <a:bodyPr/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546336" y="3291840"/>
            <a:ext cx="7132320" cy="5966460"/>
          </a:xfrm>
        </p:spPr>
        <p:txBody>
          <a:bodyPr/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56BB9-C860-D945-A0DA-AC84E1154E6B}" type="datetime1">
              <a:rPr lang="en-US" smtClean="0"/>
              <a:t>27/03/2025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51797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3072384"/>
            <a:ext cx="7132320" cy="960120"/>
          </a:xfrm>
        </p:spPr>
        <p:txBody>
          <a:bodyPr anchor="ctr">
            <a:normAutofit/>
          </a:bodyPr>
          <a:lstStyle>
            <a:lvl1pPr marL="0" indent="0">
              <a:buNone/>
              <a:defRPr sz="3000" b="1">
                <a:solidFill>
                  <a:schemeClr val="accent1">
                    <a:lumMod val="75000"/>
                  </a:schemeClr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04772" y="4114800"/>
            <a:ext cx="7132320" cy="4937760"/>
          </a:xfrm>
        </p:spPr>
        <p:txBody>
          <a:bodyPr/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546336" y="3072384"/>
            <a:ext cx="7132320" cy="960120"/>
          </a:xfrm>
        </p:spPr>
        <p:txBody>
          <a:bodyPr anchor="ctr">
            <a:normAutofit/>
          </a:bodyPr>
          <a:lstStyle>
            <a:lvl1pPr marL="0" indent="0">
              <a:buNone/>
              <a:defRPr sz="3000" b="1">
                <a:solidFill>
                  <a:schemeClr val="accent1">
                    <a:lumMod val="75000"/>
                  </a:schemeClr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546336" y="4114800"/>
            <a:ext cx="7132320" cy="4937760"/>
          </a:xfrm>
        </p:spPr>
        <p:txBody>
          <a:bodyPr/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5F966-147F-B24F-8855-ADF4B9638779}" type="datetime1">
              <a:rPr lang="en-US" smtClean="0"/>
              <a:t>27/03/2025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65148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BB21E-6508-274A-8215-090AB0A8BFD7}" type="datetime1">
              <a:rPr lang="en-US" smtClean="0"/>
              <a:t>27/03/2025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38846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E3B75-9C36-5140-9B2C-4AB02DB5CE55}" type="datetime1">
              <a:rPr lang="en-US" smtClean="0"/>
              <a:t>27/03/2025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15871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2455611" y="1"/>
            <a:ext cx="5832389" cy="10286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24460" y="1028700"/>
            <a:ext cx="4800600" cy="2606040"/>
          </a:xfrm>
        </p:spPr>
        <p:txBody>
          <a:bodyPr anchor="b">
            <a:normAutofit/>
          </a:bodyPr>
          <a:lstStyle>
            <a:lvl1pPr>
              <a:defRPr sz="48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1028700"/>
            <a:ext cx="10067544" cy="7530084"/>
          </a:xfrm>
        </p:spPr>
        <p:txBody>
          <a:bodyPr/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824460" y="3634740"/>
            <a:ext cx="4800600" cy="49377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500"/>
              </a:spcBef>
              <a:buNone/>
              <a:defRPr sz="2100">
                <a:solidFill>
                  <a:schemeClr val="accent1">
                    <a:lumMod val="75000"/>
                  </a:schemeClr>
                </a:solidFill>
              </a:defRPr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E5107-D26A-8749-91B4-BDF6C1B6361A}" type="datetime1">
              <a:rPr lang="en-US" smtClean="0"/>
              <a:t>27/03/2025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7102588" y="9344522"/>
            <a:ext cx="685800" cy="6858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78154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2455611" y="1"/>
            <a:ext cx="5832389" cy="10286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24460" y="1028700"/>
            <a:ext cx="4800600" cy="2606040"/>
          </a:xfrm>
        </p:spPr>
        <p:txBody>
          <a:bodyPr anchor="b">
            <a:normAutofit/>
          </a:bodyPr>
          <a:lstStyle>
            <a:lvl1pPr>
              <a:defRPr sz="48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455610" cy="10287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824460" y="3634740"/>
            <a:ext cx="4800600" cy="49377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500"/>
              </a:spcBef>
              <a:buNone/>
              <a:defRPr sz="2100">
                <a:solidFill>
                  <a:schemeClr val="accent1">
                    <a:lumMod val="75000"/>
                  </a:schemeClr>
                </a:solidFill>
              </a:defRPr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C6945-859D-154B-9E61-3980F2B5BC84}" type="datetime1">
              <a:rPr lang="en-US" smtClean="0"/>
              <a:t>27/03/2025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7102588" y="9344522"/>
            <a:ext cx="685800" cy="6858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11609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22B72-5EFB-2B4D-BBDF-916337A53DC6}" type="datetime1">
              <a:rPr lang="en-US" smtClean="0"/>
              <a:t>27/03/2025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60942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800100"/>
            <a:ext cx="3829050" cy="8458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0200" y="800100"/>
            <a:ext cx="11258550" cy="8458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B05E1-C71E-544E-9F74-844878BC4783}" type="datetime1">
              <a:rPr lang="en-US" smtClean="0"/>
              <a:t>27/03/2025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54243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B38A6-4DDC-4B03-897A-49675F8483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6073C0-7023-4892-8DC6-D0BC27F960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0BB1D-74D9-4920-BFA3-B4E182A3F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99F26-C849-4AE2-AE6A-B9FA0E2C85F3}" type="datetimeFigureOut">
              <a:rPr lang="en-US" smtClean="0"/>
              <a:t>27/03/2025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9DB431-1E30-4215-B721-6FDFC6939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AD266D-D420-411F-B17C-AE1AA32C1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D7005-6817-45AB-B5BA-FDAC4715B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4705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93763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58F45-1762-49D3-B09F-525F37558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4A72C-1324-414A-8132-05D9698310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40BD75-09F2-4B06-BC6B-45464AF35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99F26-C849-4AE2-AE6A-B9FA0E2C85F3}" type="datetimeFigureOut">
              <a:rPr lang="en-US" smtClean="0"/>
              <a:t>27/03/2025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F85F67-33E2-43DC-AE67-2A6591320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103AD0-CADC-46C9-A39C-1367FDE20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D7005-6817-45AB-B5BA-FDAC4715B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68216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E53D9-4FFA-4F25-AEED-35C36C72D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9C7F80-E0DE-459F-9E7A-20AF49DD2F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53712F-124D-43D1-9F2C-C77018698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99F26-C849-4AE2-AE6A-B9FA0E2C85F3}" type="datetimeFigureOut">
              <a:rPr lang="en-US" smtClean="0"/>
              <a:t>27/03/2025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5AB74B-0D53-4838-8ED2-1B613E986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AAA4F-B58B-47A5-93DC-6B036EA9F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D7005-6817-45AB-B5BA-FDAC4715B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16320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ED613-C15A-493C-ADF0-CED94E34D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11B8BC-93D2-46B7-BA06-C07495D761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0FA47A-CB89-4F79-80C5-E90AB0F994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E4C230-8B06-4182-A8F6-958CB4EB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99F26-C849-4AE2-AE6A-B9FA0E2C85F3}" type="datetimeFigureOut">
              <a:rPr lang="en-US" smtClean="0"/>
              <a:t>27/03/2025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A881A7-1AEB-4B98-9FE3-678E7C375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A42F6D-9687-4603-96A1-9F8955B48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D7005-6817-45AB-B5BA-FDAC4715B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11340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7A794-6915-4560-A7D3-895E757CA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E64AA2-CA62-4200-9134-9266B8F486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08F2F6-53D0-4C6B-912E-367497447C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E69B8A-2330-438D-82B8-F7D0FE4CCC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D183FC-9C20-4F58-9501-DB972EE9E7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A2F30E-7DD8-4DA7-AE57-CC2F1F974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99F26-C849-4AE2-AE6A-B9FA0E2C85F3}" type="datetimeFigureOut">
              <a:rPr lang="en-US" smtClean="0"/>
              <a:t>27/03/2025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BE2C74-0D84-4323-A30B-5FB46B919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3158C1-4F94-4363-A914-020FC04C8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D7005-6817-45AB-B5BA-FDAC4715B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20571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6BB56-9D11-4721-AD10-5CA3879A9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266A4B-25DC-44CD-9578-D43B05C8C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99F26-C849-4AE2-AE6A-B9FA0E2C85F3}" type="datetimeFigureOut">
              <a:rPr lang="en-US" smtClean="0"/>
              <a:t>27/03/2025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D394DC-59C8-468E-9434-9F5E9BEB9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7C64B-8042-4A6B-AB9C-4DA7CFCAA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D7005-6817-45AB-B5BA-FDAC4715B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73477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F16266-443B-4DB5-9ACA-F4E8335E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99F26-C849-4AE2-AE6A-B9FA0E2C85F3}" type="datetimeFigureOut">
              <a:rPr lang="en-US" smtClean="0"/>
              <a:t>27/03/2025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073804-732C-4981-AA17-2438A8046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47650A-D43A-463A-8AA6-9AAA3E6FD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D7005-6817-45AB-B5BA-FDAC4715B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28841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89305FB-3B5E-4DAD-9F3B-ED6165FBFC7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04468" y="4983958"/>
            <a:ext cx="7969170" cy="4843463"/>
          </a:xfrm>
        </p:spPr>
        <p:txBody>
          <a:bodyPr/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F16266-443B-4DB5-9ACA-F4E8335E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99F26-C849-4AE2-AE6A-B9FA0E2C85F3}" type="datetimeFigureOut">
              <a:rPr lang="en-US" smtClean="0"/>
              <a:t>27/03/2025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073804-732C-4981-AA17-2438A8046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47650A-D43A-463A-8AA6-9AAA3E6FD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D7005-6817-45AB-B5BA-FDAC4715B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28958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65233B1-409B-4D9C-8800-DF86CF29D21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348913" y="573883"/>
            <a:ext cx="7274720" cy="7186613"/>
          </a:xfrm>
        </p:spPr>
        <p:txBody>
          <a:bodyPr/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F16266-443B-4DB5-9ACA-F4E8335E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99F26-C849-4AE2-AE6A-B9FA0E2C85F3}" type="datetimeFigureOut">
              <a:rPr lang="en-US" smtClean="0"/>
              <a:t>27/03/2025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073804-732C-4981-AA17-2438A8046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47650A-D43A-463A-8AA6-9AAA3E6FD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D7005-6817-45AB-B5BA-FDAC4715B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95568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11F889B-97F3-415D-97B2-14C14AC32F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644188" y="719138"/>
            <a:ext cx="6736557" cy="8848725"/>
          </a:xfrm>
        </p:spPr>
        <p:txBody>
          <a:bodyPr/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F16266-443B-4DB5-9ACA-F4E8335E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99F26-C849-4AE2-AE6A-B9FA0E2C85F3}" type="datetimeFigureOut">
              <a:rPr lang="en-US" smtClean="0"/>
              <a:t>27/03/2025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073804-732C-4981-AA17-2438A8046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47650A-D43A-463A-8AA6-9AAA3E6FD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D7005-6817-45AB-B5BA-FDAC4715B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38359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F16266-443B-4DB5-9ACA-F4E8335E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99F26-C849-4AE2-AE6A-B9FA0E2C85F3}" type="datetimeFigureOut">
              <a:rPr lang="en-US" smtClean="0"/>
              <a:t>27/03/2025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073804-732C-4981-AA17-2438A8046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47650A-D43A-463A-8AA6-9AAA3E6FD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D7005-6817-45AB-B5BA-FDAC4715BFD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8B75D4F-1925-4DB3-90CC-D84734B6DC9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" y="0"/>
            <a:ext cx="18288000" cy="10287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873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19800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F16266-443B-4DB5-9ACA-F4E8335E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99F26-C849-4AE2-AE6A-B9FA0E2C85F3}" type="datetimeFigureOut">
              <a:rPr lang="en-US" smtClean="0"/>
              <a:t>27/03/2025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073804-732C-4981-AA17-2438A8046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47650A-D43A-463A-8AA6-9AAA3E6FD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D7005-6817-45AB-B5BA-FDAC4715BFD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F61AEDF6-FC5F-42BD-B83B-DF25F5BA5B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708477" y="759588"/>
            <a:ext cx="5923556" cy="877493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72992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F16266-443B-4DB5-9ACA-F4E8335E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99F26-C849-4AE2-AE6A-B9FA0E2C85F3}" type="datetimeFigureOut">
              <a:rPr lang="en-US" smtClean="0"/>
              <a:t>27/03/2025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073804-732C-4981-AA17-2438A8046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47650A-D43A-463A-8AA6-9AAA3E6FD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D7005-6817-45AB-B5BA-FDAC4715BFD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AB89453-EE42-4CE9-80E2-259B1999BD1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" y="417236"/>
            <a:ext cx="9438947" cy="9452526"/>
          </a:xfrm>
          <a:custGeom>
            <a:avLst/>
            <a:gdLst>
              <a:gd name="connsiteX0" fmla="*/ 0 w 6292631"/>
              <a:gd name="connsiteY0" fmla="*/ 0 h 6301684"/>
              <a:gd name="connsiteX1" fmla="*/ 544346 w 6292631"/>
              <a:gd name="connsiteY1" fmla="*/ 11521 h 6301684"/>
              <a:gd name="connsiteX2" fmla="*/ 4068012 w 6292631"/>
              <a:gd name="connsiteY2" fmla="*/ 746909 h 6301684"/>
              <a:gd name="connsiteX3" fmla="*/ 3904630 w 6292631"/>
              <a:gd name="connsiteY3" fmla="*/ 5623313 h 6301684"/>
              <a:gd name="connsiteX4" fmla="*/ 439072 w 6292631"/>
              <a:gd name="connsiteY4" fmla="*/ 6295816 h 6301684"/>
              <a:gd name="connsiteX5" fmla="*/ 0 w 6292631"/>
              <a:gd name="connsiteY5" fmla="*/ 6301684 h 6301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92631" h="6301684">
                <a:moveTo>
                  <a:pt x="0" y="0"/>
                </a:moveTo>
                <a:lnTo>
                  <a:pt x="544346" y="11521"/>
                </a:lnTo>
                <a:cubicBezTo>
                  <a:pt x="1837997" y="67772"/>
                  <a:pt x="3070381" y="323488"/>
                  <a:pt x="4068012" y="746909"/>
                </a:cubicBezTo>
                <a:cubicBezTo>
                  <a:pt x="7099654" y="2033616"/>
                  <a:pt x="7020762" y="4388284"/>
                  <a:pt x="3904630" y="5623313"/>
                </a:cubicBezTo>
                <a:cubicBezTo>
                  <a:pt x="2907728" y="6018418"/>
                  <a:pt x="1698867" y="6251689"/>
                  <a:pt x="439072" y="6295816"/>
                </a:cubicBezTo>
                <a:lnTo>
                  <a:pt x="0" y="63016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03973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6A57E-977D-4C8E-B6E4-78855B2B2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9DA62-D35A-41B8-930D-FFC532A36B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77CEA9-4E96-4ADB-8BA8-2A06365D00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84F831-1BAB-4355-BA67-4009D0C92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99F26-C849-4AE2-AE6A-B9FA0E2C85F3}" type="datetimeFigureOut">
              <a:rPr lang="en-US" smtClean="0"/>
              <a:t>27/03/2025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C20D71-C2C5-455F-81CD-20BAF5D5C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4CE92D-E3D0-4A70-909E-CB52F51EE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D7005-6817-45AB-B5BA-FDAC4715B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74555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735B2-04E3-4A0C-B0BE-4654C3F12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63C009-389B-4FFA-92DC-0893B0E328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226B3A-A2DC-4AA8-9FBB-D55269FC14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2FAE8B-4AFB-463C-A5AD-0561109E0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99F26-C849-4AE2-AE6A-B9FA0E2C85F3}" type="datetimeFigureOut">
              <a:rPr lang="en-US" smtClean="0"/>
              <a:t>27/03/2025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6D598A-B104-4FAC-844F-F8889E27A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267104-8006-4654-B688-B817058DD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D7005-6817-45AB-B5BA-FDAC4715B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93483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1C58D-2093-4488-911A-579F49484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8BA6FF-5F51-475A-8F6E-CDDAE4A0D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C99283-A88A-4059-86EF-7A0FC3DDA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99F26-C849-4AE2-AE6A-B9FA0E2C85F3}" type="datetimeFigureOut">
              <a:rPr lang="en-US" smtClean="0"/>
              <a:t>27/03/2025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D495A0-8B6C-47DA-BC27-EF47D3DEE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1A9D12-BD7B-40F3-8878-8CA1BED1E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D7005-6817-45AB-B5BA-FDAC4715B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66123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717E4B-8989-4119-A033-A6F18EB294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F1A211-A48D-4412-A1D9-1D7DC3AEC2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D75DDE-D9F5-43A6-9F08-70109131D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99F26-C849-4AE2-AE6A-B9FA0E2C85F3}" type="datetimeFigureOut">
              <a:rPr lang="en-US" smtClean="0"/>
              <a:t>27/03/2025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8E7B02-77A4-4C04-8C60-42A4BB769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8FF7F-B8E3-4E9D-8026-8BED544E2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D7005-6817-45AB-B5BA-FDAC4715B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18579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877680-AD78-22AE-7082-2F1988035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99F26-C849-4AE2-AE6A-B9FA0E2C85F3}" type="datetimeFigureOut">
              <a:rPr lang="en-US" smtClean="0"/>
              <a:t>27/03/2025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40AC89-36AB-8F57-CBA2-79C7F77E0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8BA1B3-FE72-98E9-9F67-FDF14D1B4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D7005-6817-45AB-B5BA-FDAC4715B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17684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B38A6-4DDC-4B03-897A-49675F8483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6073C0-7023-4892-8DC6-D0BC27F960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0BB1D-74D9-4920-BFA3-B4E182A3F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99F26-C849-4AE2-AE6A-B9FA0E2C85F3}" type="datetimeFigureOut">
              <a:rPr lang="en-US" smtClean="0"/>
              <a:t>27/03/2025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9DB431-1E30-4215-B721-6FDFC6939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AD266D-D420-411F-B17C-AE1AA32C1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D7005-6817-45AB-B5BA-FDAC4715B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07842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58F45-1762-49D3-B09F-525F37558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4A72C-1324-414A-8132-05D9698310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40BD75-09F2-4B06-BC6B-45464AF35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99F26-C849-4AE2-AE6A-B9FA0E2C85F3}" type="datetimeFigureOut">
              <a:rPr lang="en-US" smtClean="0"/>
              <a:t>27/03/2025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F85F67-33E2-43DC-AE67-2A6591320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103AD0-CADC-46C9-A39C-1367FDE20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D7005-6817-45AB-B5BA-FDAC4715B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20473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E53D9-4FFA-4F25-AEED-35C36C72D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9C7F80-E0DE-459F-9E7A-20AF49DD2F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53712F-124D-43D1-9F2C-C77018698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99F26-C849-4AE2-AE6A-B9FA0E2C85F3}" type="datetimeFigureOut">
              <a:rPr lang="en-US" smtClean="0"/>
              <a:t>27/03/2025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5AB74B-0D53-4838-8ED2-1B613E986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AAA4F-B58B-47A5-93DC-6B036EA9F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D7005-6817-45AB-B5BA-FDAC4715B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9430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35559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ED613-C15A-493C-ADF0-CED94E34D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11B8BC-93D2-46B7-BA06-C07495D761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0FA47A-CB89-4F79-80C5-E90AB0F994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E4C230-8B06-4182-A8F6-958CB4EB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99F26-C849-4AE2-AE6A-B9FA0E2C85F3}" type="datetimeFigureOut">
              <a:rPr lang="en-US" smtClean="0"/>
              <a:t>27/03/2025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A881A7-1AEB-4B98-9FE3-678E7C375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A42F6D-9687-4603-96A1-9F8955B48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D7005-6817-45AB-B5BA-FDAC4715B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16842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7A794-6915-4560-A7D3-895E757CA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E64AA2-CA62-4200-9134-9266B8F486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08F2F6-53D0-4C6B-912E-367497447C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E69B8A-2330-438D-82B8-F7D0FE4CCC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D183FC-9C20-4F58-9501-DB972EE9E7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A2F30E-7DD8-4DA7-AE57-CC2F1F974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99F26-C849-4AE2-AE6A-B9FA0E2C85F3}" type="datetimeFigureOut">
              <a:rPr lang="en-US" smtClean="0"/>
              <a:t>27/03/2025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BE2C74-0D84-4323-A30B-5FB46B919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3158C1-4F94-4363-A914-020FC04C8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D7005-6817-45AB-B5BA-FDAC4715B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39576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6BB56-9D11-4721-AD10-5CA3879A9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266A4B-25DC-44CD-9578-D43B05C8C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99F26-C849-4AE2-AE6A-B9FA0E2C85F3}" type="datetimeFigureOut">
              <a:rPr lang="en-US" smtClean="0"/>
              <a:t>27/03/2025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D394DC-59C8-468E-9434-9F5E9BEB9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7C64B-8042-4A6B-AB9C-4DA7CFCAA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D7005-6817-45AB-B5BA-FDAC4715B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53799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F16266-443B-4DB5-9ACA-F4E8335E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99F26-C849-4AE2-AE6A-B9FA0E2C85F3}" type="datetimeFigureOut">
              <a:rPr lang="en-US" smtClean="0"/>
              <a:t>27/03/2025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073804-732C-4981-AA17-2438A8046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47650A-D43A-463A-8AA6-9AAA3E6FD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D7005-6817-45AB-B5BA-FDAC4715B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85776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89305FB-3B5E-4DAD-9F3B-ED6165FBFC7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04468" y="4983958"/>
            <a:ext cx="7969170" cy="4843463"/>
          </a:xfrm>
        </p:spPr>
        <p:txBody>
          <a:bodyPr/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F16266-443B-4DB5-9ACA-F4E8335E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99F26-C849-4AE2-AE6A-B9FA0E2C85F3}" type="datetimeFigureOut">
              <a:rPr lang="en-US" smtClean="0"/>
              <a:t>27/03/2025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073804-732C-4981-AA17-2438A8046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47650A-D43A-463A-8AA6-9AAA3E6FD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D7005-6817-45AB-B5BA-FDAC4715B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36888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65233B1-409B-4D9C-8800-DF86CF29D21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348913" y="573883"/>
            <a:ext cx="7274720" cy="7186613"/>
          </a:xfrm>
        </p:spPr>
        <p:txBody>
          <a:bodyPr/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F16266-443B-4DB5-9ACA-F4E8335E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99F26-C849-4AE2-AE6A-B9FA0E2C85F3}" type="datetimeFigureOut">
              <a:rPr lang="en-US" smtClean="0"/>
              <a:t>27/03/2025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073804-732C-4981-AA17-2438A8046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47650A-D43A-463A-8AA6-9AAA3E6FD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D7005-6817-45AB-B5BA-FDAC4715B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26788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11F889B-97F3-415D-97B2-14C14AC32F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644188" y="719138"/>
            <a:ext cx="6736557" cy="8848725"/>
          </a:xfrm>
        </p:spPr>
        <p:txBody>
          <a:bodyPr/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F16266-443B-4DB5-9ACA-F4E8335E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99F26-C849-4AE2-AE6A-B9FA0E2C85F3}" type="datetimeFigureOut">
              <a:rPr lang="en-US" smtClean="0"/>
              <a:t>27/03/2025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073804-732C-4981-AA17-2438A8046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47650A-D43A-463A-8AA6-9AAA3E6FD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D7005-6817-45AB-B5BA-FDAC4715B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3785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F16266-443B-4DB5-9ACA-F4E8335E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99F26-C849-4AE2-AE6A-B9FA0E2C85F3}" type="datetimeFigureOut">
              <a:rPr lang="en-US" smtClean="0"/>
              <a:t>27/03/2025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073804-732C-4981-AA17-2438A8046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47650A-D43A-463A-8AA6-9AAA3E6FD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D7005-6817-45AB-B5BA-FDAC4715BFD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8B75D4F-1925-4DB3-90CC-D84734B6DC9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" y="0"/>
            <a:ext cx="18288000" cy="10287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55309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F16266-443B-4DB5-9ACA-F4E8335E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99F26-C849-4AE2-AE6A-B9FA0E2C85F3}" type="datetimeFigureOut">
              <a:rPr lang="en-US" smtClean="0"/>
              <a:t>27/03/2025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073804-732C-4981-AA17-2438A8046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47650A-D43A-463A-8AA6-9AAA3E6FD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D7005-6817-45AB-B5BA-FDAC4715BFD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F61AEDF6-FC5F-42BD-B83B-DF25F5BA5B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708477" y="759588"/>
            <a:ext cx="5923556" cy="877493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12609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F16266-443B-4DB5-9ACA-F4E8335E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99F26-C849-4AE2-AE6A-B9FA0E2C85F3}" type="datetimeFigureOut">
              <a:rPr lang="en-US" smtClean="0"/>
              <a:t>27/03/2025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073804-732C-4981-AA17-2438A8046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47650A-D43A-463A-8AA6-9AAA3E6FD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D7005-6817-45AB-B5BA-FDAC4715BFD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AB89453-EE42-4CE9-80E2-259B1999BD1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" y="417236"/>
            <a:ext cx="9438947" cy="9452526"/>
          </a:xfrm>
          <a:custGeom>
            <a:avLst/>
            <a:gdLst>
              <a:gd name="connsiteX0" fmla="*/ 0 w 6292631"/>
              <a:gd name="connsiteY0" fmla="*/ 0 h 6301684"/>
              <a:gd name="connsiteX1" fmla="*/ 544346 w 6292631"/>
              <a:gd name="connsiteY1" fmla="*/ 11521 h 6301684"/>
              <a:gd name="connsiteX2" fmla="*/ 4068012 w 6292631"/>
              <a:gd name="connsiteY2" fmla="*/ 746909 h 6301684"/>
              <a:gd name="connsiteX3" fmla="*/ 3904630 w 6292631"/>
              <a:gd name="connsiteY3" fmla="*/ 5623313 h 6301684"/>
              <a:gd name="connsiteX4" fmla="*/ 439072 w 6292631"/>
              <a:gd name="connsiteY4" fmla="*/ 6295816 h 6301684"/>
              <a:gd name="connsiteX5" fmla="*/ 0 w 6292631"/>
              <a:gd name="connsiteY5" fmla="*/ 6301684 h 6301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92631" h="6301684">
                <a:moveTo>
                  <a:pt x="0" y="0"/>
                </a:moveTo>
                <a:lnTo>
                  <a:pt x="544346" y="11521"/>
                </a:lnTo>
                <a:cubicBezTo>
                  <a:pt x="1837997" y="67772"/>
                  <a:pt x="3070381" y="323488"/>
                  <a:pt x="4068012" y="746909"/>
                </a:cubicBezTo>
                <a:cubicBezTo>
                  <a:pt x="7099654" y="2033616"/>
                  <a:pt x="7020762" y="4388284"/>
                  <a:pt x="3904630" y="5623313"/>
                </a:cubicBezTo>
                <a:cubicBezTo>
                  <a:pt x="2907728" y="6018418"/>
                  <a:pt x="1698867" y="6251689"/>
                  <a:pt x="439072" y="6295816"/>
                </a:cubicBezTo>
                <a:lnTo>
                  <a:pt x="0" y="63016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7795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66254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6A57E-977D-4C8E-B6E4-78855B2B2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9DA62-D35A-41B8-930D-FFC532A36B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77CEA9-4E96-4ADB-8BA8-2A06365D00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84F831-1BAB-4355-BA67-4009D0C92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99F26-C849-4AE2-AE6A-B9FA0E2C85F3}" type="datetimeFigureOut">
              <a:rPr lang="en-US" smtClean="0"/>
              <a:t>27/03/2025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C20D71-C2C5-455F-81CD-20BAF5D5C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4CE92D-E3D0-4A70-909E-CB52F51EE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D7005-6817-45AB-B5BA-FDAC4715B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10116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735B2-04E3-4A0C-B0BE-4654C3F12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63C009-389B-4FFA-92DC-0893B0E328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226B3A-A2DC-4AA8-9FBB-D55269FC14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2FAE8B-4AFB-463C-A5AD-0561109E0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99F26-C849-4AE2-AE6A-B9FA0E2C85F3}" type="datetimeFigureOut">
              <a:rPr lang="en-US" smtClean="0"/>
              <a:t>27/03/2025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6D598A-B104-4FAC-844F-F8889E27A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267104-8006-4654-B688-B817058DD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D7005-6817-45AB-B5BA-FDAC4715B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0595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1C58D-2093-4488-911A-579F49484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8BA6FF-5F51-475A-8F6E-CDDAE4A0D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C99283-A88A-4059-86EF-7A0FC3DDA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99F26-C849-4AE2-AE6A-B9FA0E2C85F3}" type="datetimeFigureOut">
              <a:rPr lang="en-US" smtClean="0"/>
              <a:t>27/03/2025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D495A0-8B6C-47DA-BC27-EF47D3DEE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1A9D12-BD7B-40F3-8878-8CA1BED1E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D7005-6817-45AB-B5BA-FDAC4715B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57062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717E4B-8989-4119-A033-A6F18EB294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F1A211-A48D-4412-A1D9-1D7DC3AEC2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D75DDE-D9F5-43A6-9F08-70109131D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99F26-C849-4AE2-AE6A-B9FA0E2C85F3}" type="datetimeFigureOut">
              <a:rPr lang="en-US" smtClean="0"/>
              <a:t>27/03/2025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8E7B02-77A4-4C04-8C60-42A4BB769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8FF7F-B8E3-4E9D-8026-8BED544E2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D7005-6817-45AB-B5BA-FDAC4715B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74673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DEDE0E-FFA4-C0C4-36C4-A72052C6A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99F26-C849-4AE2-AE6A-B9FA0E2C85F3}" type="datetimeFigureOut">
              <a:rPr lang="en-US" smtClean="0"/>
              <a:t>27/03/2025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39655-CB7C-E879-0A21-B0A76D28C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1AFD49-EDD7-4E53-A967-87E87FDB6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D7005-6817-45AB-B5BA-FDAC4715B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1075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7558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6511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3563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539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7179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9751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6108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0309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4414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754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055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698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066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12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6049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3881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1474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8406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2846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3369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5159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1319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526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019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5164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3992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3736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3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4219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8536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5417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8489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4308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6209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252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9603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5210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0568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1698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4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6744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0787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9367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5326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9655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67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2474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1278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03054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5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64728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30447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5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84578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250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966834" y="3757360"/>
            <a:ext cx="9601793" cy="5273022"/>
          </a:xfrm>
          <a:custGeom>
            <a:avLst/>
            <a:gdLst/>
            <a:ahLst/>
            <a:cxnLst/>
            <a:rect l="l" t="t" r="r" b="b"/>
            <a:pathLst>
              <a:path w="64500" h="45138" extrusionOk="0">
                <a:moveTo>
                  <a:pt x="0" y="0"/>
                </a:moveTo>
                <a:lnTo>
                  <a:pt x="0" y="45137"/>
                </a:lnTo>
                <a:lnTo>
                  <a:pt x="64500" y="45137"/>
                </a:lnTo>
                <a:lnTo>
                  <a:pt x="64500" y="0"/>
                </a:lnTo>
                <a:close/>
              </a:path>
            </a:pathLst>
          </a:custGeom>
          <a:solidFill>
            <a:srgbClr val="2A2869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" name="Google Shape;10;p2"/>
          <p:cNvSpPr/>
          <p:nvPr/>
        </p:nvSpPr>
        <p:spPr>
          <a:xfrm>
            <a:off x="5290334" y="3182024"/>
            <a:ext cx="9606408" cy="5273138"/>
          </a:xfrm>
          <a:custGeom>
            <a:avLst/>
            <a:gdLst/>
            <a:ahLst/>
            <a:cxnLst/>
            <a:rect l="l" t="t" r="r" b="b"/>
            <a:pathLst>
              <a:path w="64531" h="45139" extrusionOk="0">
                <a:moveTo>
                  <a:pt x="0" y="1"/>
                </a:moveTo>
                <a:lnTo>
                  <a:pt x="0" y="45138"/>
                </a:lnTo>
                <a:lnTo>
                  <a:pt x="64530" y="45138"/>
                </a:lnTo>
                <a:lnTo>
                  <a:pt x="6453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" name="Google Shape;11;p2"/>
          <p:cNvSpPr/>
          <p:nvPr/>
        </p:nvSpPr>
        <p:spPr>
          <a:xfrm>
            <a:off x="3952231" y="2692079"/>
            <a:ext cx="10393754" cy="5230499"/>
          </a:xfrm>
          <a:custGeom>
            <a:avLst/>
            <a:gdLst/>
            <a:ahLst/>
            <a:cxnLst/>
            <a:rect l="l" t="t" r="r" b="b"/>
            <a:pathLst>
              <a:path w="69820" h="44774" extrusionOk="0">
                <a:moveTo>
                  <a:pt x="1" y="0"/>
                </a:moveTo>
                <a:lnTo>
                  <a:pt x="1" y="44773"/>
                </a:lnTo>
                <a:lnTo>
                  <a:pt x="69820" y="44773"/>
                </a:lnTo>
                <a:lnTo>
                  <a:pt x="6982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496151" y="3227760"/>
            <a:ext cx="11400600" cy="31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Font typeface="Yeseva One"/>
              <a:buNone/>
              <a:defRPr sz="12200">
                <a:latin typeface="Yeseva One"/>
                <a:ea typeface="Yeseva One"/>
                <a:cs typeface="Yeseva One"/>
                <a:sym typeface="Yesev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4140576" y="6455930"/>
            <a:ext cx="10006800" cy="10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2A2869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15127427" y="1015701"/>
            <a:ext cx="304001" cy="304050"/>
          </a:xfrm>
          <a:custGeom>
            <a:avLst/>
            <a:gdLst/>
            <a:ahLst/>
            <a:cxnLst/>
            <a:rect l="l" t="t" r="r" b="b"/>
            <a:pathLst>
              <a:path w="6080" h="6081" extrusionOk="0">
                <a:moveTo>
                  <a:pt x="3040" y="1"/>
                </a:moveTo>
                <a:cubicBezTo>
                  <a:pt x="1368" y="1"/>
                  <a:pt x="0" y="1369"/>
                  <a:pt x="0" y="3040"/>
                </a:cubicBezTo>
                <a:cubicBezTo>
                  <a:pt x="0" y="4712"/>
                  <a:pt x="1368" y="6080"/>
                  <a:pt x="3040" y="6080"/>
                </a:cubicBezTo>
                <a:cubicBezTo>
                  <a:pt x="4712" y="6080"/>
                  <a:pt x="6079" y="4712"/>
                  <a:pt x="6079" y="3040"/>
                </a:cubicBezTo>
                <a:cubicBezTo>
                  <a:pt x="6079" y="1369"/>
                  <a:pt x="4712" y="1"/>
                  <a:pt x="304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5" name="Google Shape;15;p2"/>
          <p:cNvGrpSpPr/>
          <p:nvPr/>
        </p:nvGrpSpPr>
        <p:grpSpPr>
          <a:xfrm>
            <a:off x="2925952" y="1994427"/>
            <a:ext cx="655100" cy="653550"/>
            <a:chOff x="1559075" y="1307663"/>
            <a:chExt cx="327550" cy="326775"/>
          </a:xfrm>
        </p:grpSpPr>
        <p:sp>
          <p:nvSpPr>
            <p:cNvPr id="16" name="Google Shape;16;p2"/>
            <p:cNvSpPr/>
            <p:nvPr/>
          </p:nvSpPr>
          <p:spPr>
            <a:xfrm>
              <a:off x="1559075" y="1311463"/>
              <a:ext cx="327550" cy="319175"/>
            </a:xfrm>
            <a:custGeom>
              <a:avLst/>
              <a:gdLst/>
              <a:ahLst/>
              <a:cxnLst/>
              <a:rect l="l" t="t" r="r" b="b"/>
              <a:pathLst>
                <a:path w="13102" h="12767" extrusionOk="0">
                  <a:moveTo>
                    <a:pt x="9940" y="0"/>
                  </a:moveTo>
                  <a:lnTo>
                    <a:pt x="1" y="9453"/>
                  </a:lnTo>
                  <a:lnTo>
                    <a:pt x="3162" y="12766"/>
                  </a:lnTo>
                  <a:lnTo>
                    <a:pt x="13101" y="3313"/>
                  </a:lnTo>
                  <a:lnTo>
                    <a:pt x="9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563250" y="1307663"/>
              <a:ext cx="319200" cy="326775"/>
            </a:xfrm>
            <a:custGeom>
              <a:avLst/>
              <a:gdLst/>
              <a:ahLst/>
              <a:cxnLst/>
              <a:rect l="l" t="t" r="r" b="b"/>
              <a:pathLst>
                <a:path w="12768" h="13071" extrusionOk="0">
                  <a:moveTo>
                    <a:pt x="3284" y="0"/>
                  </a:moveTo>
                  <a:lnTo>
                    <a:pt x="1" y="3161"/>
                  </a:lnTo>
                  <a:lnTo>
                    <a:pt x="9454" y="13070"/>
                  </a:lnTo>
                  <a:lnTo>
                    <a:pt x="12767" y="9909"/>
                  </a:lnTo>
                  <a:lnTo>
                    <a:pt x="32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817285" y="8677151"/>
            <a:ext cx="3143009" cy="1080030"/>
            <a:chOff x="408642" y="4338575"/>
            <a:chExt cx="1571504" cy="540015"/>
          </a:xfrm>
        </p:grpSpPr>
        <p:sp>
          <p:nvSpPr>
            <p:cNvPr id="19" name="Google Shape;19;p2"/>
            <p:cNvSpPr/>
            <p:nvPr/>
          </p:nvSpPr>
          <p:spPr>
            <a:xfrm>
              <a:off x="408642" y="4338575"/>
              <a:ext cx="540695" cy="540013"/>
            </a:xfrm>
            <a:custGeom>
              <a:avLst/>
              <a:gdLst/>
              <a:ahLst/>
              <a:cxnLst/>
              <a:rect l="l" t="t" r="r" b="b"/>
              <a:pathLst>
                <a:path w="24591" h="24560" extrusionOk="0">
                  <a:moveTo>
                    <a:pt x="12281" y="0"/>
                  </a:moveTo>
                  <a:cubicBezTo>
                    <a:pt x="5502" y="0"/>
                    <a:pt x="31" y="5502"/>
                    <a:pt x="1" y="12280"/>
                  </a:cubicBezTo>
                  <a:cubicBezTo>
                    <a:pt x="31" y="19058"/>
                    <a:pt x="5502" y="24529"/>
                    <a:pt x="12281" y="24560"/>
                  </a:cubicBezTo>
                  <a:cubicBezTo>
                    <a:pt x="19059" y="24560"/>
                    <a:pt x="24560" y="19058"/>
                    <a:pt x="24591" y="12280"/>
                  </a:cubicBezTo>
                  <a:cubicBezTo>
                    <a:pt x="24560" y="5502"/>
                    <a:pt x="19059" y="0"/>
                    <a:pt x="122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52685" y="4338575"/>
              <a:ext cx="540035" cy="540013"/>
            </a:xfrm>
            <a:custGeom>
              <a:avLst/>
              <a:gdLst/>
              <a:ahLst/>
              <a:cxnLst/>
              <a:rect l="l" t="t" r="r" b="b"/>
              <a:pathLst>
                <a:path w="24561" h="24560" extrusionOk="0">
                  <a:moveTo>
                    <a:pt x="12280" y="0"/>
                  </a:moveTo>
                  <a:cubicBezTo>
                    <a:pt x="5502" y="30"/>
                    <a:pt x="31" y="5502"/>
                    <a:pt x="0" y="12280"/>
                  </a:cubicBezTo>
                  <a:cubicBezTo>
                    <a:pt x="31" y="19058"/>
                    <a:pt x="5502" y="24529"/>
                    <a:pt x="12280" y="24560"/>
                  </a:cubicBezTo>
                  <a:cubicBezTo>
                    <a:pt x="19058" y="24560"/>
                    <a:pt x="24560" y="19058"/>
                    <a:pt x="24560" y="12280"/>
                  </a:cubicBezTo>
                  <a:cubicBezTo>
                    <a:pt x="24560" y="5502"/>
                    <a:pt x="19058" y="0"/>
                    <a:pt x="122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096068" y="4338575"/>
              <a:ext cx="540035" cy="540013"/>
            </a:xfrm>
            <a:custGeom>
              <a:avLst/>
              <a:gdLst/>
              <a:ahLst/>
              <a:cxnLst/>
              <a:rect l="l" t="t" r="r" b="b"/>
              <a:pathLst>
                <a:path w="24561" h="24560" extrusionOk="0">
                  <a:moveTo>
                    <a:pt x="12281" y="0"/>
                  </a:moveTo>
                  <a:cubicBezTo>
                    <a:pt x="5502" y="0"/>
                    <a:pt x="1" y="5502"/>
                    <a:pt x="1" y="12280"/>
                  </a:cubicBezTo>
                  <a:cubicBezTo>
                    <a:pt x="1" y="19058"/>
                    <a:pt x="5502" y="24529"/>
                    <a:pt x="12281" y="24560"/>
                  </a:cubicBezTo>
                  <a:cubicBezTo>
                    <a:pt x="19059" y="24560"/>
                    <a:pt x="24561" y="19058"/>
                    <a:pt x="24561" y="12280"/>
                  </a:cubicBezTo>
                  <a:cubicBezTo>
                    <a:pt x="24530" y="5502"/>
                    <a:pt x="19059" y="0"/>
                    <a:pt x="122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439451" y="4338577"/>
              <a:ext cx="540695" cy="540013"/>
            </a:xfrm>
            <a:custGeom>
              <a:avLst/>
              <a:gdLst/>
              <a:ahLst/>
              <a:cxnLst/>
              <a:rect l="l" t="t" r="r" b="b"/>
              <a:pathLst>
                <a:path w="24591" h="24560" extrusionOk="0">
                  <a:moveTo>
                    <a:pt x="12310" y="0"/>
                  </a:moveTo>
                  <a:cubicBezTo>
                    <a:pt x="5532" y="0"/>
                    <a:pt x="30" y="5502"/>
                    <a:pt x="0" y="12280"/>
                  </a:cubicBezTo>
                  <a:cubicBezTo>
                    <a:pt x="30" y="19058"/>
                    <a:pt x="5532" y="24529"/>
                    <a:pt x="12310" y="24560"/>
                  </a:cubicBezTo>
                  <a:cubicBezTo>
                    <a:pt x="19089" y="24560"/>
                    <a:pt x="24560" y="19058"/>
                    <a:pt x="24590" y="12280"/>
                  </a:cubicBezTo>
                  <a:cubicBezTo>
                    <a:pt x="24560" y="5502"/>
                    <a:pt x="19058" y="0"/>
                    <a:pt x="123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15258128" y="3024851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11"/>
                </a:lnTo>
                <a:lnTo>
                  <a:pt x="0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4" y="3588"/>
                </a:lnTo>
                <a:lnTo>
                  <a:pt x="4864" y="231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4" name="Google Shape;24;p2"/>
          <p:cNvSpPr/>
          <p:nvPr/>
        </p:nvSpPr>
        <p:spPr>
          <a:xfrm>
            <a:off x="1075462" y="695051"/>
            <a:ext cx="358751" cy="360251"/>
          </a:xfrm>
          <a:custGeom>
            <a:avLst/>
            <a:gdLst/>
            <a:ahLst/>
            <a:cxnLst/>
            <a:rect l="l" t="t" r="r" b="b"/>
            <a:pathLst>
              <a:path w="7175" h="7205" extrusionOk="0">
                <a:moveTo>
                  <a:pt x="3588" y="0"/>
                </a:moveTo>
                <a:lnTo>
                  <a:pt x="2311" y="2341"/>
                </a:lnTo>
                <a:lnTo>
                  <a:pt x="1" y="3587"/>
                </a:lnTo>
                <a:lnTo>
                  <a:pt x="2311" y="4864"/>
                </a:lnTo>
                <a:lnTo>
                  <a:pt x="3588" y="7204"/>
                </a:lnTo>
                <a:lnTo>
                  <a:pt x="4864" y="4864"/>
                </a:lnTo>
                <a:lnTo>
                  <a:pt x="7174" y="3587"/>
                </a:lnTo>
                <a:lnTo>
                  <a:pt x="4864" y="2341"/>
                </a:lnTo>
                <a:lnTo>
                  <a:pt x="358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5" name="Google Shape;25;p2"/>
          <p:cNvSpPr/>
          <p:nvPr/>
        </p:nvSpPr>
        <p:spPr>
          <a:xfrm>
            <a:off x="16873598" y="9219389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617" y="0"/>
                </a:moveTo>
                <a:lnTo>
                  <a:pt x="2341" y="2341"/>
                </a:lnTo>
                <a:lnTo>
                  <a:pt x="0" y="3617"/>
                </a:lnTo>
                <a:lnTo>
                  <a:pt x="2341" y="4864"/>
                </a:lnTo>
                <a:lnTo>
                  <a:pt x="3617" y="7204"/>
                </a:lnTo>
                <a:lnTo>
                  <a:pt x="4894" y="4864"/>
                </a:lnTo>
                <a:lnTo>
                  <a:pt x="7204" y="3617"/>
                </a:lnTo>
                <a:lnTo>
                  <a:pt x="4894" y="2341"/>
                </a:lnTo>
                <a:lnTo>
                  <a:pt x="361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6" name="Google Shape;26;p2"/>
          <p:cNvSpPr/>
          <p:nvPr/>
        </p:nvSpPr>
        <p:spPr>
          <a:xfrm>
            <a:off x="649777" y="4601251"/>
            <a:ext cx="1553300" cy="1528901"/>
          </a:xfrm>
          <a:custGeom>
            <a:avLst/>
            <a:gdLst/>
            <a:ahLst/>
            <a:cxnLst/>
            <a:rect l="l" t="t" r="r" b="b"/>
            <a:pathLst>
              <a:path w="31066" h="30578" extrusionOk="0">
                <a:moveTo>
                  <a:pt x="10153" y="0"/>
                </a:moveTo>
                <a:lnTo>
                  <a:pt x="10457" y="8754"/>
                </a:lnTo>
                <a:lnTo>
                  <a:pt x="1885" y="6930"/>
                </a:lnTo>
                <a:lnTo>
                  <a:pt x="7782" y="13435"/>
                </a:lnTo>
                <a:lnTo>
                  <a:pt x="1" y="17538"/>
                </a:lnTo>
                <a:lnTo>
                  <a:pt x="8694" y="18754"/>
                </a:lnTo>
                <a:lnTo>
                  <a:pt x="5411" y="26870"/>
                </a:lnTo>
                <a:lnTo>
                  <a:pt x="5411" y="26870"/>
                </a:lnTo>
                <a:lnTo>
                  <a:pt x="12828" y="22219"/>
                </a:lnTo>
                <a:lnTo>
                  <a:pt x="15533" y="30578"/>
                </a:lnTo>
                <a:lnTo>
                  <a:pt x="18238" y="22219"/>
                </a:lnTo>
                <a:lnTo>
                  <a:pt x="25655" y="26870"/>
                </a:lnTo>
                <a:lnTo>
                  <a:pt x="22372" y="18754"/>
                </a:lnTo>
                <a:lnTo>
                  <a:pt x="31065" y="17538"/>
                </a:lnTo>
                <a:lnTo>
                  <a:pt x="23284" y="13435"/>
                </a:lnTo>
                <a:lnTo>
                  <a:pt x="29180" y="6930"/>
                </a:lnTo>
                <a:lnTo>
                  <a:pt x="29180" y="6930"/>
                </a:lnTo>
                <a:lnTo>
                  <a:pt x="20609" y="8754"/>
                </a:lnTo>
                <a:lnTo>
                  <a:pt x="20913" y="0"/>
                </a:lnTo>
                <a:lnTo>
                  <a:pt x="15533" y="6930"/>
                </a:lnTo>
                <a:lnTo>
                  <a:pt x="1015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7" name="Google Shape;27;p2"/>
          <p:cNvSpPr/>
          <p:nvPr/>
        </p:nvSpPr>
        <p:spPr>
          <a:xfrm>
            <a:off x="8065650" y="1558255"/>
            <a:ext cx="2138400" cy="1133801"/>
          </a:xfrm>
          <a:custGeom>
            <a:avLst/>
            <a:gdLst/>
            <a:ahLst/>
            <a:cxnLst/>
            <a:rect l="l" t="t" r="r" b="b"/>
            <a:pathLst>
              <a:path w="42768" h="22676" extrusionOk="0">
                <a:moveTo>
                  <a:pt x="30275" y="1"/>
                </a:moveTo>
                <a:lnTo>
                  <a:pt x="29545" y="1764"/>
                </a:lnTo>
                <a:lnTo>
                  <a:pt x="22129" y="19880"/>
                </a:lnTo>
                <a:lnTo>
                  <a:pt x="16384" y="3861"/>
                </a:lnTo>
                <a:lnTo>
                  <a:pt x="15229" y="761"/>
                </a:lnTo>
                <a:lnTo>
                  <a:pt x="14378" y="2858"/>
                </a:lnTo>
                <a:lnTo>
                  <a:pt x="7326" y="20396"/>
                </a:lnTo>
                <a:lnTo>
                  <a:pt x="1885" y="5654"/>
                </a:lnTo>
                <a:lnTo>
                  <a:pt x="1885" y="5654"/>
                </a:lnTo>
                <a:cubicBezTo>
                  <a:pt x="1" y="11308"/>
                  <a:pt x="608" y="17509"/>
                  <a:pt x="3587" y="22676"/>
                </a:cubicBezTo>
                <a:lnTo>
                  <a:pt x="40001" y="22676"/>
                </a:lnTo>
                <a:cubicBezTo>
                  <a:pt x="41825" y="19515"/>
                  <a:pt x="42767" y="15928"/>
                  <a:pt x="42767" y="12311"/>
                </a:cubicBezTo>
                <a:cubicBezTo>
                  <a:pt x="42767" y="9575"/>
                  <a:pt x="42251" y="6840"/>
                  <a:pt x="41187" y="4317"/>
                </a:cubicBezTo>
                <a:lnTo>
                  <a:pt x="36384" y="18603"/>
                </a:lnTo>
                <a:lnTo>
                  <a:pt x="30548" y="822"/>
                </a:lnTo>
                <a:lnTo>
                  <a:pt x="3027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28" name="Google Shape;28;p2"/>
          <p:cNvGrpSpPr/>
          <p:nvPr/>
        </p:nvGrpSpPr>
        <p:grpSpPr>
          <a:xfrm>
            <a:off x="8822351" y="761850"/>
            <a:ext cx="653550" cy="595500"/>
            <a:chOff x="5839863" y="283250"/>
            <a:chExt cx="326775" cy="297750"/>
          </a:xfrm>
        </p:grpSpPr>
        <p:sp>
          <p:nvSpPr>
            <p:cNvPr id="29" name="Google Shape;29;p2"/>
            <p:cNvSpPr/>
            <p:nvPr/>
          </p:nvSpPr>
          <p:spPr>
            <a:xfrm>
              <a:off x="5839863" y="283250"/>
              <a:ext cx="326775" cy="297700"/>
            </a:xfrm>
            <a:custGeom>
              <a:avLst/>
              <a:gdLst/>
              <a:ahLst/>
              <a:cxnLst/>
              <a:rect l="l" t="t" r="r" b="b"/>
              <a:pathLst>
                <a:path w="13071" h="11908" extrusionOk="0">
                  <a:moveTo>
                    <a:pt x="6539" y="0"/>
                  </a:moveTo>
                  <a:cubicBezTo>
                    <a:pt x="5015" y="0"/>
                    <a:pt x="3496" y="585"/>
                    <a:pt x="2341" y="1756"/>
                  </a:cubicBezTo>
                  <a:cubicBezTo>
                    <a:pt x="0" y="4066"/>
                    <a:pt x="0" y="7835"/>
                    <a:pt x="2341" y="10175"/>
                  </a:cubicBezTo>
                  <a:cubicBezTo>
                    <a:pt x="3496" y="11330"/>
                    <a:pt x="5015" y="11908"/>
                    <a:pt x="6539" y="11908"/>
                  </a:cubicBezTo>
                  <a:cubicBezTo>
                    <a:pt x="8063" y="11908"/>
                    <a:pt x="9590" y="11330"/>
                    <a:pt x="10760" y="10175"/>
                  </a:cubicBezTo>
                  <a:cubicBezTo>
                    <a:pt x="13070" y="7835"/>
                    <a:pt x="13070" y="4066"/>
                    <a:pt x="10760" y="1756"/>
                  </a:cubicBezTo>
                  <a:cubicBezTo>
                    <a:pt x="9590" y="585"/>
                    <a:pt x="8063" y="0"/>
                    <a:pt x="65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5928763" y="337775"/>
              <a:ext cx="235600" cy="243225"/>
            </a:xfrm>
            <a:custGeom>
              <a:avLst/>
              <a:gdLst/>
              <a:ahLst/>
              <a:cxnLst/>
              <a:rect l="l" t="t" r="r" b="b"/>
              <a:pathLst>
                <a:path w="9424" h="9729" extrusionOk="0">
                  <a:moveTo>
                    <a:pt x="7599" y="0"/>
                  </a:moveTo>
                  <a:lnTo>
                    <a:pt x="7599" y="0"/>
                  </a:lnTo>
                  <a:cubicBezTo>
                    <a:pt x="3678" y="1034"/>
                    <a:pt x="1247" y="4864"/>
                    <a:pt x="0" y="8906"/>
                  </a:cubicBezTo>
                  <a:cubicBezTo>
                    <a:pt x="945" y="9459"/>
                    <a:pt x="1987" y="9729"/>
                    <a:pt x="3018" y="9729"/>
                  </a:cubicBezTo>
                  <a:cubicBezTo>
                    <a:pt x="4707" y="9729"/>
                    <a:pt x="6369" y="9007"/>
                    <a:pt x="7538" y="7630"/>
                  </a:cubicBezTo>
                  <a:cubicBezTo>
                    <a:pt x="9393" y="5441"/>
                    <a:pt x="9423" y="2219"/>
                    <a:pt x="75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31" name="Google Shape;31;p2"/>
          <p:cNvSpPr/>
          <p:nvPr/>
        </p:nvSpPr>
        <p:spPr>
          <a:xfrm>
            <a:off x="11679751" y="1324202"/>
            <a:ext cx="1568501" cy="214350"/>
          </a:xfrm>
          <a:custGeom>
            <a:avLst/>
            <a:gdLst/>
            <a:ahLst/>
            <a:cxnLst/>
            <a:rect l="l" t="t" r="r" b="b"/>
            <a:pathLst>
              <a:path w="31370" h="4287" fill="none" extrusionOk="0">
                <a:moveTo>
                  <a:pt x="1" y="0"/>
                </a:moveTo>
                <a:lnTo>
                  <a:pt x="4044" y="4165"/>
                </a:lnTo>
                <a:lnTo>
                  <a:pt x="8299" y="122"/>
                </a:lnTo>
                <a:lnTo>
                  <a:pt x="12311" y="4165"/>
                </a:lnTo>
                <a:lnTo>
                  <a:pt x="16171" y="426"/>
                </a:lnTo>
                <a:lnTo>
                  <a:pt x="20244" y="4286"/>
                </a:lnTo>
                <a:lnTo>
                  <a:pt x="23922" y="487"/>
                </a:lnTo>
                <a:lnTo>
                  <a:pt x="27418" y="4225"/>
                </a:lnTo>
                <a:lnTo>
                  <a:pt x="31369" y="365"/>
                </a:lnTo>
              </a:path>
            </a:pathLst>
          </a:custGeom>
          <a:noFill/>
          <a:ln w="288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2" name="Google Shape;32;p2"/>
          <p:cNvSpPr/>
          <p:nvPr/>
        </p:nvSpPr>
        <p:spPr>
          <a:xfrm>
            <a:off x="11679751" y="1590151"/>
            <a:ext cx="1568501" cy="212801"/>
          </a:xfrm>
          <a:custGeom>
            <a:avLst/>
            <a:gdLst/>
            <a:ahLst/>
            <a:cxnLst/>
            <a:rect l="l" t="t" r="r" b="b"/>
            <a:pathLst>
              <a:path w="31370" h="4256" fill="none" extrusionOk="0">
                <a:moveTo>
                  <a:pt x="1" y="1"/>
                </a:moveTo>
                <a:lnTo>
                  <a:pt x="4044" y="4134"/>
                </a:lnTo>
                <a:lnTo>
                  <a:pt x="8299" y="122"/>
                </a:lnTo>
                <a:lnTo>
                  <a:pt x="12311" y="4134"/>
                </a:lnTo>
                <a:lnTo>
                  <a:pt x="16171" y="426"/>
                </a:lnTo>
                <a:lnTo>
                  <a:pt x="20244" y="4256"/>
                </a:lnTo>
                <a:lnTo>
                  <a:pt x="23922" y="457"/>
                </a:lnTo>
                <a:lnTo>
                  <a:pt x="27418" y="4195"/>
                </a:lnTo>
                <a:lnTo>
                  <a:pt x="31369" y="365"/>
                </a:lnTo>
              </a:path>
            </a:pathLst>
          </a:custGeom>
          <a:noFill/>
          <a:ln w="288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3" name="Google Shape;33;p2"/>
          <p:cNvSpPr/>
          <p:nvPr/>
        </p:nvSpPr>
        <p:spPr>
          <a:xfrm rot="-5400000">
            <a:off x="468950" y="3144901"/>
            <a:ext cx="1915001" cy="240200"/>
          </a:xfrm>
          <a:custGeom>
            <a:avLst/>
            <a:gdLst/>
            <a:ahLst/>
            <a:cxnLst/>
            <a:rect l="l" t="t" r="r" b="b"/>
            <a:pathLst>
              <a:path w="38300" h="4804" fill="none" extrusionOk="0">
                <a:moveTo>
                  <a:pt x="1" y="4803"/>
                </a:moveTo>
                <a:lnTo>
                  <a:pt x="2037" y="2554"/>
                </a:lnTo>
                <a:cubicBezTo>
                  <a:pt x="4135" y="244"/>
                  <a:pt x="7752" y="122"/>
                  <a:pt x="9940" y="2341"/>
                </a:cubicBezTo>
                <a:lnTo>
                  <a:pt x="11156" y="3527"/>
                </a:lnTo>
                <a:cubicBezTo>
                  <a:pt x="12250" y="4651"/>
                  <a:pt x="14074" y="4651"/>
                  <a:pt x="15199" y="3527"/>
                </a:cubicBezTo>
                <a:lnTo>
                  <a:pt x="16354" y="2402"/>
                </a:lnTo>
                <a:cubicBezTo>
                  <a:pt x="18330" y="426"/>
                  <a:pt x="21521" y="426"/>
                  <a:pt x="23497" y="2402"/>
                </a:cubicBezTo>
                <a:lnTo>
                  <a:pt x="24621" y="3527"/>
                </a:lnTo>
                <a:cubicBezTo>
                  <a:pt x="25442" y="4347"/>
                  <a:pt x="26780" y="4347"/>
                  <a:pt x="27600" y="3527"/>
                </a:cubicBezTo>
                <a:lnTo>
                  <a:pt x="29302" y="1825"/>
                </a:lnTo>
                <a:cubicBezTo>
                  <a:pt x="31096" y="31"/>
                  <a:pt x="33953" y="1"/>
                  <a:pt x="35777" y="1703"/>
                </a:cubicBezTo>
                <a:cubicBezTo>
                  <a:pt x="37661" y="3466"/>
                  <a:pt x="38300" y="4682"/>
                  <a:pt x="37783" y="4682"/>
                </a:cubicBezTo>
              </a:path>
            </a:pathLst>
          </a:custGeom>
          <a:solidFill>
            <a:schemeClr val="accent3"/>
          </a:solidFill>
          <a:ln w="19000" cap="rnd" cmpd="sng">
            <a:solidFill>
              <a:srgbClr val="2A28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4" name="Google Shape;34;p2"/>
          <p:cNvSpPr/>
          <p:nvPr/>
        </p:nvSpPr>
        <p:spPr>
          <a:xfrm>
            <a:off x="5147900" y="983676"/>
            <a:ext cx="342000" cy="340500"/>
          </a:xfrm>
          <a:custGeom>
            <a:avLst/>
            <a:gdLst/>
            <a:ahLst/>
            <a:cxnLst/>
            <a:rect l="l" t="t" r="r" b="b"/>
            <a:pathLst>
              <a:path w="6840" h="6810" extrusionOk="0">
                <a:moveTo>
                  <a:pt x="3436" y="1"/>
                </a:moveTo>
                <a:cubicBezTo>
                  <a:pt x="1551" y="1"/>
                  <a:pt x="1" y="1520"/>
                  <a:pt x="1" y="3405"/>
                </a:cubicBezTo>
                <a:cubicBezTo>
                  <a:pt x="1" y="5289"/>
                  <a:pt x="1551" y="6809"/>
                  <a:pt x="3436" y="6809"/>
                </a:cubicBezTo>
                <a:cubicBezTo>
                  <a:pt x="5320" y="6809"/>
                  <a:pt x="6840" y="5289"/>
                  <a:pt x="6840" y="3405"/>
                </a:cubicBezTo>
                <a:cubicBezTo>
                  <a:pt x="6840" y="1520"/>
                  <a:pt x="5320" y="1"/>
                  <a:pt x="34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5" name="Google Shape;35;p2"/>
          <p:cNvSpPr/>
          <p:nvPr/>
        </p:nvSpPr>
        <p:spPr>
          <a:xfrm>
            <a:off x="2346650" y="6599102"/>
            <a:ext cx="304001" cy="304050"/>
          </a:xfrm>
          <a:custGeom>
            <a:avLst/>
            <a:gdLst/>
            <a:ahLst/>
            <a:cxnLst/>
            <a:rect l="l" t="t" r="r" b="b"/>
            <a:pathLst>
              <a:path w="6080" h="6081" extrusionOk="0">
                <a:moveTo>
                  <a:pt x="3040" y="1"/>
                </a:moveTo>
                <a:cubicBezTo>
                  <a:pt x="1368" y="1"/>
                  <a:pt x="0" y="1369"/>
                  <a:pt x="0" y="3040"/>
                </a:cubicBezTo>
                <a:cubicBezTo>
                  <a:pt x="0" y="4712"/>
                  <a:pt x="1368" y="6080"/>
                  <a:pt x="3040" y="6080"/>
                </a:cubicBezTo>
                <a:cubicBezTo>
                  <a:pt x="4712" y="6080"/>
                  <a:pt x="6079" y="4712"/>
                  <a:pt x="6079" y="3040"/>
                </a:cubicBezTo>
                <a:cubicBezTo>
                  <a:pt x="6079" y="1369"/>
                  <a:pt x="4712" y="1"/>
                  <a:pt x="304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6" name="Google Shape;36;p2"/>
          <p:cNvSpPr/>
          <p:nvPr/>
        </p:nvSpPr>
        <p:spPr>
          <a:xfrm>
            <a:off x="17575402" y="7111351"/>
            <a:ext cx="313100" cy="284501"/>
          </a:xfrm>
          <a:custGeom>
            <a:avLst/>
            <a:gdLst/>
            <a:ahLst/>
            <a:cxnLst/>
            <a:rect l="l" t="t" r="r" b="b"/>
            <a:pathLst>
              <a:path w="6262" h="5690" extrusionOk="0">
                <a:moveTo>
                  <a:pt x="3129" y="1"/>
                </a:moveTo>
                <a:cubicBezTo>
                  <a:pt x="1832" y="1"/>
                  <a:pt x="676" y="878"/>
                  <a:pt x="365" y="2176"/>
                </a:cubicBezTo>
                <a:cubicBezTo>
                  <a:pt x="0" y="3726"/>
                  <a:pt x="942" y="5246"/>
                  <a:pt x="2492" y="5611"/>
                </a:cubicBezTo>
                <a:cubicBezTo>
                  <a:pt x="2713" y="5664"/>
                  <a:pt x="2934" y="5689"/>
                  <a:pt x="3152" y="5689"/>
                </a:cubicBezTo>
                <a:cubicBezTo>
                  <a:pt x="4437" y="5689"/>
                  <a:pt x="5611" y="4808"/>
                  <a:pt x="5897" y="3483"/>
                </a:cubicBezTo>
                <a:cubicBezTo>
                  <a:pt x="6262" y="1964"/>
                  <a:pt x="5319" y="444"/>
                  <a:pt x="3800" y="79"/>
                </a:cubicBezTo>
                <a:cubicBezTo>
                  <a:pt x="3574" y="26"/>
                  <a:pt x="3349" y="1"/>
                  <a:pt x="31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7" name="Google Shape;37;p2"/>
          <p:cNvSpPr/>
          <p:nvPr/>
        </p:nvSpPr>
        <p:spPr>
          <a:xfrm>
            <a:off x="12406402" y="2374705"/>
            <a:ext cx="635351" cy="636800"/>
          </a:xfrm>
          <a:custGeom>
            <a:avLst/>
            <a:gdLst/>
            <a:ahLst/>
            <a:cxnLst/>
            <a:rect l="l" t="t" r="r" b="b"/>
            <a:pathLst>
              <a:path w="12707" h="12736" fill="none" extrusionOk="0">
                <a:moveTo>
                  <a:pt x="12706" y="0"/>
                </a:moveTo>
                <a:lnTo>
                  <a:pt x="1" y="12736"/>
                </a:lnTo>
              </a:path>
            </a:pathLst>
          </a:custGeom>
          <a:solidFill>
            <a:schemeClr val="accent3"/>
          </a:solidFill>
          <a:ln w="19000" cap="rnd" cmpd="sng">
            <a:solidFill>
              <a:srgbClr val="2A28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8" name="Google Shape;38;p2"/>
          <p:cNvSpPr/>
          <p:nvPr/>
        </p:nvSpPr>
        <p:spPr>
          <a:xfrm>
            <a:off x="12690602" y="2394455"/>
            <a:ext cx="635351" cy="635300"/>
          </a:xfrm>
          <a:custGeom>
            <a:avLst/>
            <a:gdLst/>
            <a:ahLst/>
            <a:cxnLst/>
            <a:rect l="l" t="t" r="r" b="b"/>
            <a:pathLst>
              <a:path w="12707" h="12706" fill="none" extrusionOk="0">
                <a:moveTo>
                  <a:pt x="12706" y="0"/>
                </a:moveTo>
                <a:lnTo>
                  <a:pt x="1" y="12706"/>
                </a:lnTo>
              </a:path>
            </a:pathLst>
          </a:custGeom>
          <a:solidFill>
            <a:schemeClr val="accent3"/>
          </a:solidFill>
          <a:ln w="19000" cap="rnd" cmpd="sng">
            <a:solidFill>
              <a:srgbClr val="2A28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9" name="Google Shape;39;p2"/>
          <p:cNvSpPr/>
          <p:nvPr/>
        </p:nvSpPr>
        <p:spPr>
          <a:xfrm>
            <a:off x="11126750" y="9758002"/>
            <a:ext cx="1915001" cy="240200"/>
          </a:xfrm>
          <a:custGeom>
            <a:avLst/>
            <a:gdLst/>
            <a:ahLst/>
            <a:cxnLst/>
            <a:rect l="l" t="t" r="r" b="b"/>
            <a:pathLst>
              <a:path w="38300" h="4804" fill="none" extrusionOk="0">
                <a:moveTo>
                  <a:pt x="1" y="4803"/>
                </a:moveTo>
                <a:lnTo>
                  <a:pt x="2037" y="2554"/>
                </a:lnTo>
                <a:cubicBezTo>
                  <a:pt x="4135" y="244"/>
                  <a:pt x="7752" y="122"/>
                  <a:pt x="9940" y="2341"/>
                </a:cubicBezTo>
                <a:lnTo>
                  <a:pt x="11156" y="3527"/>
                </a:lnTo>
                <a:cubicBezTo>
                  <a:pt x="12250" y="4651"/>
                  <a:pt x="14074" y="4651"/>
                  <a:pt x="15199" y="3527"/>
                </a:cubicBezTo>
                <a:lnTo>
                  <a:pt x="16354" y="2402"/>
                </a:lnTo>
                <a:cubicBezTo>
                  <a:pt x="18330" y="426"/>
                  <a:pt x="21521" y="426"/>
                  <a:pt x="23497" y="2402"/>
                </a:cubicBezTo>
                <a:lnTo>
                  <a:pt x="24621" y="3527"/>
                </a:lnTo>
                <a:cubicBezTo>
                  <a:pt x="25442" y="4347"/>
                  <a:pt x="26780" y="4347"/>
                  <a:pt x="27600" y="3527"/>
                </a:cubicBezTo>
                <a:lnTo>
                  <a:pt x="29302" y="1825"/>
                </a:lnTo>
                <a:cubicBezTo>
                  <a:pt x="31096" y="31"/>
                  <a:pt x="33953" y="1"/>
                  <a:pt x="35777" y="1703"/>
                </a:cubicBezTo>
                <a:cubicBezTo>
                  <a:pt x="37661" y="3466"/>
                  <a:pt x="38300" y="4682"/>
                  <a:pt x="37783" y="4682"/>
                </a:cubicBezTo>
              </a:path>
            </a:pathLst>
          </a:custGeom>
          <a:solidFill>
            <a:schemeClr val="accent3"/>
          </a:solidFill>
          <a:ln w="19000" cap="rnd" cmpd="sng">
            <a:solidFill>
              <a:srgbClr val="2A28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0" name="Google Shape;40;p2"/>
          <p:cNvSpPr/>
          <p:nvPr/>
        </p:nvSpPr>
        <p:spPr>
          <a:xfrm>
            <a:off x="7005752" y="8859179"/>
            <a:ext cx="360251" cy="360200"/>
          </a:xfrm>
          <a:custGeom>
            <a:avLst/>
            <a:gdLst/>
            <a:ahLst/>
            <a:cxnLst/>
            <a:rect l="l" t="t" r="r" b="b"/>
            <a:pathLst>
              <a:path w="7205" h="7204" extrusionOk="0">
                <a:moveTo>
                  <a:pt x="3587" y="0"/>
                </a:moveTo>
                <a:lnTo>
                  <a:pt x="2341" y="2340"/>
                </a:lnTo>
                <a:lnTo>
                  <a:pt x="0" y="3587"/>
                </a:lnTo>
                <a:lnTo>
                  <a:pt x="2341" y="4863"/>
                </a:lnTo>
                <a:lnTo>
                  <a:pt x="3587" y="7204"/>
                </a:lnTo>
                <a:lnTo>
                  <a:pt x="4864" y="4863"/>
                </a:lnTo>
                <a:lnTo>
                  <a:pt x="7204" y="3587"/>
                </a:lnTo>
                <a:lnTo>
                  <a:pt x="4864" y="2340"/>
                </a:lnTo>
                <a:lnTo>
                  <a:pt x="358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1" name="Google Shape;41;p2"/>
          <p:cNvSpPr/>
          <p:nvPr/>
        </p:nvSpPr>
        <p:spPr>
          <a:xfrm>
            <a:off x="15099302" y="5173529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41"/>
                </a:lnTo>
                <a:lnTo>
                  <a:pt x="1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5" y="3588"/>
                </a:lnTo>
                <a:lnTo>
                  <a:pt x="4864" y="234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2" name="Google Shape;42;p2"/>
          <p:cNvSpPr/>
          <p:nvPr/>
        </p:nvSpPr>
        <p:spPr>
          <a:xfrm>
            <a:off x="6898751" y="1868878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11"/>
                </a:lnTo>
                <a:lnTo>
                  <a:pt x="0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4" y="3588"/>
                </a:lnTo>
                <a:lnTo>
                  <a:pt x="4864" y="231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3" name="Google Shape;43;p2"/>
          <p:cNvSpPr/>
          <p:nvPr/>
        </p:nvSpPr>
        <p:spPr>
          <a:xfrm>
            <a:off x="16478551" y="695051"/>
            <a:ext cx="766001" cy="764501"/>
          </a:xfrm>
          <a:custGeom>
            <a:avLst/>
            <a:gdLst/>
            <a:ahLst/>
            <a:cxnLst/>
            <a:rect l="l" t="t" r="r" b="b"/>
            <a:pathLst>
              <a:path w="15320" h="15290" extrusionOk="0">
                <a:moveTo>
                  <a:pt x="0" y="0"/>
                </a:moveTo>
                <a:lnTo>
                  <a:pt x="0" y="15289"/>
                </a:lnTo>
                <a:lnTo>
                  <a:pt x="15320" y="1528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4" name="Google Shape;44;p2"/>
          <p:cNvSpPr/>
          <p:nvPr/>
        </p:nvSpPr>
        <p:spPr>
          <a:xfrm>
            <a:off x="16478551" y="695051"/>
            <a:ext cx="766001" cy="764501"/>
          </a:xfrm>
          <a:custGeom>
            <a:avLst/>
            <a:gdLst/>
            <a:ahLst/>
            <a:cxnLst/>
            <a:rect l="l" t="t" r="r" b="b"/>
            <a:pathLst>
              <a:path w="15320" h="15290" extrusionOk="0">
                <a:moveTo>
                  <a:pt x="0" y="0"/>
                </a:moveTo>
                <a:lnTo>
                  <a:pt x="15320" y="15289"/>
                </a:lnTo>
                <a:lnTo>
                  <a:pt x="1532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5" name="Google Shape;45;p2"/>
          <p:cNvSpPr/>
          <p:nvPr/>
        </p:nvSpPr>
        <p:spPr>
          <a:xfrm>
            <a:off x="16477801" y="2947350"/>
            <a:ext cx="766001" cy="766001"/>
          </a:xfrm>
          <a:custGeom>
            <a:avLst/>
            <a:gdLst/>
            <a:ahLst/>
            <a:cxnLst/>
            <a:rect l="l" t="t" r="r" b="b"/>
            <a:pathLst>
              <a:path w="15320" h="15320" extrusionOk="0">
                <a:moveTo>
                  <a:pt x="0" y="1"/>
                </a:moveTo>
                <a:lnTo>
                  <a:pt x="0" y="15320"/>
                </a:lnTo>
                <a:lnTo>
                  <a:pt x="15320" y="15320"/>
                </a:lnTo>
                <a:lnTo>
                  <a:pt x="0" y="1"/>
                </a:lnTo>
                <a:close/>
              </a:path>
            </a:pathLst>
          </a:custGeom>
          <a:solidFill>
            <a:srgbClr val="ECCA3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6" name="Google Shape;46;p2"/>
          <p:cNvSpPr/>
          <p:nvPr/>
        </p:nvSpPr>
        <p:spPr>
          <a:xfrm>
            <a:off x="16477801" y="2947350"/>
            <a:ext cx="766001" cy="766001"/>
          </a:xfrm>
          <a:custGeom>
            <a:avLst/>
            <a:gdLst/>
            <a:ahLst/>
            <a:cxnLst/>
            <a:rect l="l" t="t" r="r" b="b"/>
            <a:pathLst>
              <a:path w="15320" h="15320" extrusionOk="0">
                <a:moveTo>
                  <a:pt x="0" y="1"/>
                </a:moveTo>
                <a:lnTo>
                  <a:pt x="15320" y="15320"/>
                </a:lnTo>
                <a:lnTo>
                  <a:pt x="1532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7" name="Google Shape;47;p2"/>
          <p:cNvSpPr/>
          <p:nvPr/>
        </p:nvSpPr>
        <p:spPr>
          <a:xfrm>
            <a:off x="16477801" y="2196601"/>
            <a:ext cx="766001" cy="766001"/>
          </a:xfrm>
          <a:custGeom>
            <a:avLst/>
            <a:gdLst/>
            <a:ahLst/>
            <a:cxnLst/>
            <a:rect l="l" t="t" r="r" b="b"/>
            <a:pathLst>
              <a:path w="15320" h="15320" extrusionOk="0">
                <a:moveTo>
                  <a:pt x="0" y="0"/>
                </a:moveTo>
                <a:lnTo>
                  <a:pt x="0" y="15319"/>
                </a:lnTo>
                <a:lnTo>
                  <a:pt x="15320" y="1531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8" name="Google Shape;48;p2"/>
          <p:cNvSpPr/>
          <p:nvPr/>
        </p:nvSpPr>
        <p:spPr>
          <a:xfrm>
            <a:off x="16477801" y="2196601"/>
            <a:ext cx="766001" cy="766001"/>
          </a:xfrm>
          <a:custGeom>
            <a:avLst/>
            <a:gdLst/>
            <a:ahLst/>
            <a:cxnLst/>
            <a:rect l="l" t="t" r="r" b="b"/>
            <a:pathLst>
              <a:path w="15320" h="15320" extrusionOk="0">
                <a:moveTo>
                  <a:pt x="0" y="0"/>
                </a:moveTo>
                <a:lnTo>
                  <a:pt x="15320" y="15319"/>
                </a:lnTo>
                <a:lnTo>
                  <a:pt x="1532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9" name="Google Shape;49;p2"/>
          <p:cNvSpPr/>
          <p:nvPr/>
        </p:nvSpPr>
        <p:spPr>
          <a:xfrm>
            <a:off x="16480051" y="1468601"/>
            <a:ext cx="766001" cy="764501"/>
          </a:xfrm>
          <a:custGeom>
            <a:avLst/>
            <a:gdLst/>
            <a:ahLst/>
            <a:cxnLst/>
            <a:rect l="l" t="t" r="r" b="b"/>
            <a:pathLst>
              <a:path w="15320" h="15290" extrusionOk="0">
                <a:moveTo>
                  <a:pt x="1" y="1"/>
                </a:moveTo>
                <a:lnTo>
                  <a:pt x="1" y="15290"/>
                </a:lnTo>
                <a:lnTo>
                  <a:pt x="15320" y="15290"/>
                </a:lnTo>
                <a:lnTo>
                  <a:pt x="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0" name="Google Shape;50;p2"/>
          <p:cNvSpPr/>
          <p:nvPr/>
        </p:nvSpPr>
        <p:spPr>
          <a:xfrm>
            <a:off x="16479301" y="1468601"/>
            <a:ext cx="766001" cy="764501"/>
          </a:xfrm>
          <a:custGeom>
            <a:avLst/>
            <a:gdLst/>
            <a:ahLst/>
            <a:cxnLst/>
            <a:rect l="l" t="t" r="r" b="b"/>
            <a:pathLst>
              <a:path w="15320" h="15290" extrusionOk="0">
                <a:moveTo>
                  <a:pt x="1" y="1"/>
                </a:moveTo>
                <a:lnTo>
                  <a:pt x="15320" y="15290"/>
                </a:lnTo>
                <a:lnTo>
                  <a:pt x="15320" y="1"/>
                </a:lnTo>
                <a:close/>
              </a:path>
            </a:pathLst>
          </a:custGeom>
          <a:solidFill>
            <a:srgbClr val="ECCA3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194433645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>
            <a:off x="6615103" y="6651628"/>
            <a:ext cx="5805650" cy="2019800"/>
          </a:xfrm>
          <a:custGeom>
            <a:avLst/>
            <a:gdLst/>
            <a:ahLst/>
            <a:cxnLst/>
            <a:rect l="l" t="t" r="r" b="b"/>
            <a:pathLst>
              <a:path w="116113" h="40396" extrusionOk="0">
                <a:moveTo>
                  <a:pt x="1" y="0"/>
                </a:moveTo>
                <a:lnTo>
                  <a:pt x="1" y="40396"/>
                </a:lnTo>
                <a:lnTo>
                  <a:pt x="116112" y="40396"/>
                </a:lnTo>
                <a:lnTo>
                  <a:pt x="116112" y="0"/>
                </a:lnTo>
                <a:close/>
              </a:path>
            </a:pathLst>
          </a:custGeom>
          <a:solidFill>
            <a:srgbClr val="2A2869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3" name="Google Shape;53;p3"/>
          <p:cNvSpPr/>
          <p:nvPr/>
        </p:nvSpPr>
        <p:spPr>
          <a:xfrm>
            <a:off x="2089702" y="1879951"/>
            <a:ext cx="7501460" cy="7569716"/>
          </a:xfrm>
          <a:custGeom>
            <a:avLst/>
            <a:gdLst/>
            <a:ahLst/>
            <a:cxnLst/>
            <a:rect l="l" t="t" r="r" b="b"/>
            <a:pathLst>
              <a:path w="69820" h="44774" extrusionOk="0">
                <a:moveTo>
                  <a:pt x="1" y="0"/>
                </a:moveTo>
                <a:lnTo>
                  <a:pt x="1" y="44773"/>
                </a:lnTo>
                <a:lnTo>
                  <a:pt x="69820" y="44773"/>
                </a:lnTo>
                <a:lnTo>
                  <a:pt x="6982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4" name="Google Shape;54;p3"/>
          <p:cNvSpPr/>
          <p:nvPr/>
        </p:nvSpPr>
        <p:spPr>
          <a:xfrm>
            <a:off x="1767500" y="1550452"/>
            <a:ext cx="7501460" cy="7569716"/>
          </a:xfrm>
          <a:custGeom>
            <a:avLst/>
            <a:gdLst/>
            <a:ahLst/>
            <a:cxnLst/>
            <a:rect l="l" t="t" r="r" b="b"/>
            <a:pathLst>
              <a:path w="69820" h="44774" extrusionOk="0">
                <a:moveTo>
                  <a:pt x="1" y="0"/>
                </a:moveTo>
                <a:lnTo>
                  <a:pt x="1" y="44773"/>
                </a:lnTo>
                <a:lnTo>
                  <a:pt x="69820" y="44773"/>
                </a:lnTo>
                <a:lnTo>
                  <a:pt x="6982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5" name="Google Shape;55;p3"/>
          <p:cNvSpPr/>
          <p:nvPr/>
        </p:nvSpPr>
        <p:spPr>
          <a:xfrm>
            <a:off x="1424560" y="1285051"/>
            <a:ext cx="7501460" cy="7569716"/>
          </a:xfrm>
          <a:custGeom>
            <a:avLst/>
            <a:gdLst/>
            <a:ahLst/>
            <a:cxnLst/>
            <a:rect l="l" t="t" r="r" b="b"/>
            <a:pathLst>
              <a:path w="69820" h="44774" extrusionOk="0">
                <a:moveTo>
                  <a:pt x="1" y="0"/>
                </a:moveTo>
                <a:lnTo>
                  <a:pt x="1" y="44773"/>
                </a:lnTo>
                <a:lnTo>
                  <a:pt x="69820" y="44773"/>
                </a:lnTo>
                <a:lnTo>
                  <a:pt x="6982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6" name="Google Shape;56;p3"/>
          <p:cNvSpPr/>
          <p:nvPr/>
        </p:nvSpPr>
        <p:spPr>
          <a:xfrm>
            <a:off x="839426" y="4185177"/>
            <a:ext cx="304001" cy="304050"/>
          </a:xfrm>
          <a:custGeom>
            <a:avLst/>
            <a:gdLst/>
            <a:ahLst/>
            <a:cxnLst/>
            <a:rect l="l" t="t" r="r" b="b"/>
            <a:pathLst>
              <a:path w="6080" h="6081" extrusionOk="0">
                <a:moveTo>
                  <a:pt x="3040" y="1"/>
                </a:moveTo>
                <a:cubicBezTo>
                  <a:pt x="1368" y="1"/>
                  <a:pt x="0" y="1369"/>
                  <a:pt x="0" y="3040"/>
                </a:cubicBezTo>
                <a:cubicBezTo>
                  <a:pt x="0" y="4712"/>
                  <a:pt x="1368" y="6080"/>
                  <a:pt x="3040" y="6080"/>
                </a:cubicBezTo>
                <a:cubicBezTo>
                  <a:pt x="4712" y="6080"/>
                  <a:pt x="6079" y="4712"/>
                  <a:pt x="6079" y="3040"/>
                </a:cubicBezTo>
                <a:cubicBezTo>
                  <a:pt x="6079" y="1369"/>
                  <a:pt x="4712" y="1"/>
                  <a:pt x="304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7" name="Google Shape;57;p3"/>
          <p:cNvSpPr/>
          <p:nvPr/>
        </p:nvSpPr>
        <p:spPr>
          <a:xfrm>
            <a:off x="16501301" y="4359478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11"/>
                </a:lnTo>
                <a:lnTo>
                  <a:pt x="0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4" y="3588"/>
                </a:lnTo>
                <a:lnTo>
                  <a:pt x="4864" y="231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8" name="Google Shape;58;p3"/>
          <p:cNvSpPr/>
          <p:nvPr/>
        </p:nvSpPr>
        <p:spPr>
          <a:xfrm>
            <a:off x="1075462" y="695051"/>
            <a:ext cx="358751" cy="360251"/>
          </a:xfrm>
          <a:custGeom>
            <a:avLst/>
            <a:gdLst/>
            <a:ahLst/>
            <a:cxnLst/>
            <a:rect l="l" t="t" r="r" b="b"/>
            <a:pathLst>
              <a:path w="7175" h="7205" extrusionOk="0">
                <a:moveTo>
                  <a:pt x="3588" y="0"/>
                </a:moveTo>
                <a:lnTo>
                  <a:pt x="2311" y="2341"/>
                </a:lnTo>
                <a:lnTo>
                  <a:pt x="1" y="3587"/>
                </a:lnTo>
                <a:lnTo>
                  <a:pt x="2311" y="4864"/>
                </a:lnTo>
                <a:lnTo>
                  <a:pt x="3588" y="7204"/>
                </a:lnTo>
                <a:lnTo>
                  <a:pt x="4864" y="4864"/>
                </a:lnTo>
                <a:lnTo>
                  <a:pt x="7174" y="3587"/>
                </a:lnTo>
                <a:lnTo>
                  <a:pt x="4864" y="2341"/>
                </a:lnTo>
                <a:lnTo>
                  <a:pt x="358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9" name="Google Shape;59;p3"/>
          <p:cNvSpPr/>
          <p:nvPr/>
        </p:nvSpPr>
        <p:spPr>
          <a:xfrm>
            <a:off x="15613022" y="9449639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617" y="0"/>
                </a:moveTo>
                <a:lnTo>
                  <a:pt x="2341" y="2341"/>
                </a:lnTo>
                <a:lnTo>
                  <a:pt x="0" y="3617"/>
                </a:lnTo>
                <a:lnTo>
                  <a:pt x="2341" y="4864"/>
                </a:lnTo>
                <a:lnTo>
                  <a:pt x="3617" y="7204"/>
                </a:lnTo>
                <a:lnTo>
                  <a:pt x="4894" y="4864"/>
                </a:lnTo>
                <a:lnTo>
                  <a:pt x="7204" y="3617"/>
                </a:lnTo>
                <a:lnTo>
                  <a:pt x="4894" y="2341"/>
                </a:lnTo>
                <a:lnTo>
                  <a:pt x="361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60" name="Google Shape;60;p3"/>
          <p:cNvGrpSpPr/>
          <p:nvPr/>
        </p:nvGrpSpPr>
        <p:grpSpPr>
          <a:xfrm>
            <a:off x="16014602" y="2352600"/>
            <a:ext cx="653550" cy="595500"/>
            <a:chOff x="5839863" y="283250"/>
            <a:chExt cx="326775" cy="297750"/>
          </a:xfrm>
        </p:grpSpPr>
        <p:sp>
          <p:nvSpPr>
            <p:cNvPr id="61" name="Google Shape;61;p3"/>
            <p:cNvSpPr/>
            <p:nvPr/>
          </p:nvSpPr>
          <p:spPr>
            <a:xfrm>
              <a:off x="5839863" y="283250"/>
              <a:ext cx="326775" cy="297700"/>
            </a:xfrm>
            <a:custGeom>
              <a:avLst/>
              <a:gdLst/>
              <a:ahLst/>
              <a:cxnLst/>
              <a:rect l="l" t="t" r="r" b="b"/>
              <a:pathLst>
                <a:path w="13071" h="11908" extrusionOk="0">
                  <a:moveTo>
                    <a:pt x="6539" y="0"/>
                  </a:moveTo>
                  <a:cubicBezTo>
                    <a:pt x="5015" y="0"/>
                    <a:pt x="3496" y="585"/>
                    <a:pt x="2341" y="1756"/>
                  </a:cubicBezTo>
                  <a:cubicBezTo>
                    <a:pt x="0" y="4066"/>
                    <a:pt x="0" y="7835"/>
                    <a:pt x="2341" y="10175"/>
                  </a:cubicBezTo>
                  <a:cubicBezTo>
                    <a:pt x="3496" y="11330"/>
                    <a:pt x="5015" y="11908"/>
                    <a:pt x="6539" y="11908"/>
                  </a:cubicBezTo>
                  <a:cubicBezTo>
                    <a:pt x="8063" y="11908"/>
                    <a:pt x="9590" y="11330"/>
                    <a:pt x="10760" y="10175"/>
                  </a:cubicBezTo>
                  <a:cubicBezTo>
                    <a:pt x="13070" y="7835"/>
                    <a:pt x="13070" y="4066"/>
                    <a:pt x="10760" y="1756"/>
                  </a:cubicBezTo>
                  <a:cubicBezTo>
                    <a:pt x="9590" y="585"/>
                    <a:pt x="8063" y="0"/>
                    <a:pt x="65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5928763" y="337775"/>
              <a:ext cx="235600" cy="243225"/>
            </a:xfrm>
            <a:custGeom>
              <a:avLst/>
              <a:gdLst/>
              <a:ahLst/>
              <a:cxnLst/>
              <a:rect l="l" t="t" r="r" b="b"/>
              <a:pathLst>
                <a:path w="9424" h="9729" extrusionOk="0">
                  <a:moveTo>
                    <a:pt x="7599" y="0"/>
                  </a:moveTo>
                  <a:lnTo>
                    <a:pt x="7599" y="0"/>
                  </a:lnTo>
                  <a:cubicBezTo>
                    <a:pt x="3678" y="1034"/>
                    <a:pt x="1247" y="4864"/>
                    <a:pt x="0" y="8906"/>
                  </a:cubicBezTo>
                  <a:cubicBezTo>
                    <a:pt x="945" y="9459"/>
                    <a:pt x="1987" y="9729"/>
                    <a:pt x="3018" y="9729"/>
                  </a:cubicBezTo>
                  <a:cubicBezTo>
                    <a:pt x="4707" y="9729"/>
                    <a:pt x="6369" y="9007"/>
                    <a:pt x="7538" y="7630"/>
                  </a:cubicBezTo>
                  <a:cubicBezTo>
                    <a:pt x="9393" y="5441"/>
                    <a:pt x="9423" y="2219"/>
                    <a:pt x="75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63" name="Google Shape;63;p3"/>
          <p:cNvSpPr/>
          <p:nvPr/>
        </p:nvSpPr>
        <p:spPr>
          <a:xfrm>
            <a:off x="4665800" y="279876"/>
            <a:ext cx="342000" cy="340500"/>
          </a:xfrm>
          <a:custGeom>
            <a:avLst/>
            <a:gdLst/>
            <a:ahLst/>
            <a:cxnLst/>
            <a:rect l="l" t="t" r="r" b="b"/>
            <a:pathLst>
              <a:path w="6840" h="6810" extrusionOk="0">
                <a:moveTo>
                  <a:pt x="3436" y="1"/>
                </a:moveTo>
                <a:cubicBezTo>
                  <a:pt x="1551" y="1"/>
                  <a:pt x="1" y="1520"/>
                  <a:pt x="1" y="3405"/>
                </a:cubicBezTo>
                <a:cubicBezTo>
                  <a:pt x="1" y="5289"/>
                  <a:pt x="1551" y="6809"/>
                  <a:pt x="3436" y="6809"/>
                </a:cubicBezTo>
                <a:cubicBezTo>
                  <a:pt x="5320" y="6809"/>
                  <a:pt x="6840" y="5289"/>
                  <a:pt x="6840" y="3405"/>
                </a:cubicBezTo>
                <a:cubicBezTo>
                  <a:pt x="6840" y="1520"/>
                  <a:pt x="5320" y="1"/>
                  <a:pt x="34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4" name="Google Shape;64;p3"/>
          <p:cNvSpPr/>
          <p:nvPr/>
        </p:nvSpPr>
        <p:spPr>
          <a:xfrm>
            <a:off x="1951351" y="9984551"/>
            <a:ext cx="304001" cy="304050"/>
          </a:xfrm>
          <a:custGeom>
            <a:avLst/>
            <a:gdLst/>
            <a:ahLst/>
            <a:cxnLst/>
            <a:rect l="l" t="t" r="r" b="b"/>
            <a:pathLst>
              <a:path w="6080" h="6081" extrusionOk="0">
                <a:moveTo>
                  <a:pt x="3040" y="1"/>
                </a:moveTo>
                <a:cubicBezTo>
                  <a:pt x="1368" y="1"/>
                  <a:pt x="0" y="1369"/>
                  <a:pt x="0" y="3040"/>
                </a:cubicBezTo>
                <a:cubicBezTo>
                  <a:pt x="0" y="4712"/>
                  <a:pt x="1368" y="6080"/>
                  <a:pt x="3040" y="6080"/>
                </a:cubicBezTo>
                <a:cubicBezTo>
                  <a:pt x="4712" y="6080"/>
                  <a:pt x="6079" y="4712"/>
                  <a:pt x="6079" y="3040"/>
                </a:cubicBezTo>
                <a:cubicBezTo>
                  <a:pt x="6079" y="1369"/>
                  <a:pt x="4712" y="1"/>
                  <a:pt x="304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5" name="Google Shape;65;p3"/>
          <p:cNvSpPr/>
          <p:nvPr/>
        </p:nvSpPr>
        <p:spPr>
          <a:xfrm>
            <a:off x="17035501" y="7697377"/>
            <a:ext cx="313100" cy="284501"/>
          </a:xfrm>
          <a:custGeom>
            <a:avLst/>
            <a:gdLst/>
            <a:ahLst/>
            <a:cxnLst/>
            <a:rect l="l" t="t" r="r" b="b"/>
            <a:pathLst>
              <a:path w="6262" h="5690" extrusionOk="0">
                <a:moveTo>
                  <a:pt x="3129" y="1"/>
                </a:moveTo>
                <a:cubicBezTo>
                  <a:pt x="1832" y="1"/>
                  <a:pt x="676" y="878"/>
                  <a:pt x="365" y="2176"/>
                </a:cubicBezTo>
                <a:cubicBezTo>
                  <a:pt x="0" y="3726"/>
                  <a:pt x="942" y="5246"/>
                  <a:pt x="2492" y="5611"/>
                </a:cubicBezTo>
                <a:cubicBezTo>
                  <a:pt x="2713" y="5664"/>
                  <a:pt x="2934" y="5689"/>
                  <a:pt x="3152" y="5689"/>
                </a:cubicBezTo>
                <a:cubicBezTo>
                  <a:pt x="4437" y="5689"/>
                  <a:pt x="5611" y="4808"/>
                  <a:pt x="5897" y="3483"/>
                </a:cubicBezTo>
                <a:cubicBezTo>
                  <a:pt x="6262" y="1964"/>
                  <a:pt x="5319" y="444"/>
                  <a:pt x="3800" y="79"/>
                </a:cubicBezTo>
                <a:cubicBezTo>
                  <a:pt x="3574" y="26"/>
                  <a:pt x="3349" y="1"/>
                  <a:pt x="31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6" name="Google Shape;66;p3"/>
          <p:cNvSpPr/>
          <p:nvPr/>
        </p:nvSpPr>
        <p:spPr>
          <a:xfrm>
            <a:off x="546302" y="8010779"/>
            <a:ext cx="360251" cy="360200"/>
          </a:xfrm>
          <a:custGeom>
            <a:avLst/>
            <a:gdLst/>
            <a:ahLst/>
            <a:cxnLst/>
            <a:rect l="l" t="t" r="r" b="b"/>
            <a:pathLst>
              <a:path w="7205" h="7204" extrusionOk="0">
                <a:moveTo>
                  <a:pt x="3587" y="0"/>
                </a:moveTo>
                <a:lnTo>
                  <a:pt x="2341" y="2340"/>
                </a:lnTo>
                <a:lnTo>
                  <a:pt x="0" y="3587"/>
                </a:lnTo>
                <a:lnTo>
                  <a:pt x="2341" y="4863"/>
                </a:lnTo>
                <a:lnTo>
                  <a:pt x="3587" y="7204"/>
                </a:lnTo>
                <a:lnTo>
                  <a:pt x="4864" y="4863"/>
                </a:lnTo>
                <a:lnTo>
                  <a:pt x="7204" y="3587"/>
                </a:lnTo>
                <a:lnTo>
                  <a:pt x="4864" y="2340"/>
                </a:lnTo>
                <a:lnTo>
                  <a:pt x="358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7" name="Google Shape;67;p3"/>
          <p:cNvSpPr/>
          <p:nvPr/>
        </p:nvSpPr>
        <p:spPr>
          <a:xfrm>
            <a:off x="13563851" y="2601827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11"/>
                </a:lnTo>
                <a:lnTo>
                  <a:pt x="0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4" y="3588"/>
                </a:lnTo>
                <a:lnTo>
                  <a:pt x="4864" y="231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8" name="Google Shape;68;p3"/>
          <p:cNvSpPr/>
          <p:nvPr/>
        </p:nvSpPr>
        <p:spPr>
          <a:xfrm>
            <a:off x="10235102" y="7254977"/>
            <a:ext cx="1506150" cy="750800"/>
          </a:xfrm>
          <a:custGeom>
            <a:avLst/>
            <a:gdLst/>
            <a:ahLst/>
            <a:cxnLst/>
            <a:rect l="l" t="t" r="r" b="b"/>
            <a:pathLst>
              <a:path w="30123" h="15016" extrusionOk="0">
                <a:moveTo>
                  <a:pt x="15077" y="0"/>
                </a:moveTo>
                <a:cubicBezTo>
                  <a:pt x="6839" y="0"/>
                  <a:pt x="122" y="6596"/>
                  <a:pt x="0" y="14803"/>
                </a:cubicBezTo>
                <a:lnTo>
                  <a:pt x="0" y="15016"/>
                </a:lnTo>
                <a:lnTo>
                  <a:pt x="5472" y="15016"/>
                </a:lnTo>
                <a:lnTo>
                  <a:pt x="5472" y="14803"/>
                </a:lnTo>
                <a:cubicBezTo>
                  <a:pt x="5593" y="9575"/>
                  <a:pt x="9849" y="5380"/>
                  <a:pt x="15077" y="5380"/>
                </a:cubicBezTo>
                <a:cubicBezTo>
                  <a:pt x="20305" y="5380"/>
                  <a:pt x="24591" y="9575"/>
                  <a:pt x="24682" y="14803"/>
                </a:cubicBezTo>
                <a:lnTo>
                  <a:pt x="24682" y="15016"/>
                </a:lnTo>
                <a:lnTo>
                  <a:pt x="30123" y="15016"/>
                </a:lnTo>
                <a:lnTo>
                  <a:pt x="30123" y="14803"/>
                </a:lnTo>
                <a:cubicBezTo>
                  <a:pt x="30001" y="6596"/>
                  <a:pt x="23284" y="0"/>
                  <a:pt x="15077" y="0"/>
                </a:cubicBezTo>
                <a:close/>
              </a:path>
            </a:pathLst>
          </a:custGeom>
          <a:solidFill>
            <a:srgbClr val="FBF4F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9" name="Google Shape;69;p3"/>
          <p:cNvSpPr/>
          <p:nvPr/>
        </p:nvSpPr>
        <p:spPr>
          <a:xfrm>
            <a:off x="10336901" y="7709378"/>
            <a:ext cx="304050" cy="260450"/>
          </a:xfrm>
          <a:custGeom>
            <a:avLst/>
            <a:gdLst/>
            <a:ahLst/>
            <a:cxnLst/>
            <a:rect l="l" t="t" r="r" b="b"/>
            <a:pathLst>
              <a:path w="6081" h="5209" extrusionOk="0">
                <a:moveTo>
                  <a:pt x="3496" y="1"/>
                </a:moveTo>
                <a:cubicBezTo>
                  <a:pt x="1156" y="1"/>
                  <a:pt x="1" y="2797"/>
                  <a:pt x="1642" y="4438"/>
                </a:cubicBezTo>
                <a:cubicBezTo>
                  <a:pt x="2175" y="4971"/>
                  <a:pt x="2829" y="5209"/>
                  <a:pt x="3469" y="5209"/>
                </a:cubicBezTo>
                <a:cubicBezTo>
                  <a:pt x="4804" y="5209"/>
                  <a:pt x="6080" y="4175"/>
                  <a:pt x="6080" y="2615"/>
                </a:cubicBezTo>
                <a:cubicBezTo>
                  <a:pt x="6080" y="1156"/>
                  <a:pt x="4925" y="1"/>
                  <a:pt x="3496" y="1"/>
                </a:cubicBezTo>
                <a:close/>
              </a:path>
            </a:pathLst>
          </a:custGeom>
          <a:solidFill>
            <a:srgbClr val="DD502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0" name="Google Shape;70;p3"/>
          <p:cNvSpPr/>
          <p:nvPr/>
        </p:nvSpPr>
        <p:spPr>
          <a:xfrm>
            <a:off x="10783751" y="7434326"/>
            <a:ext cx="261450" cy="259901"/>
          </a:xfrm>
          <a:custGeom>
            <a:avLst/>
            <a:gdLst/>
            <a:ahLst/>
            <a:cxnLst/>
            <a:rect l="l" t="t" r="r" b="b"/>
            <a:pathLst>
              <a:path w="5229" h="5198" extrusionOk="0">
                <a:moveTo>
                  <a:pt x="2614" y="0"/>
                </a:moveTo>
                <a:cubicBezTo>
                  <a:pt x="1155" y="0"/>
                  <a:pt x="0" y="1155"/>
                  <a:pt x="0" y="2584"/>
                </a:cubicBezTo>
                <a:cubicBezTo>
                  <a:pt x="0" y="4043"/>
                  <a:pt x="1155" y="5198"/>
                  <a:pt x="2614" y="5198"/>
                </a:cubicBezTo>
                <a:cubicBezTo>
                  <a:pt x="4043" y="5198"/>
                  <a:pt x="5228" y="4043"/>
                  <a:pt x="5228" y="2584"/>
                </a:cubicBezTo>
                <a:cubicBezTo>
                  <a:pt x="5228" y="1155"/>
                  <a:pt x="4043" y="0"/>
                  <a:pt x="2614" y="0"/>
                </a:cubicBezTo>
                <a:close/>
              </a:path>
            </a:pathLst>
          </a:custGeom>
          <a:solidFill>
            <a:srgbClr val="DD502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1" name="Google Shape;71;p3"/>
          <p:cNvSpPr/>
          <p:nvPr/>
        </p:nvSpPr>
        <p:spPr>
          <a:xfrm>
            <a:off x="10412900" y="7224578"/>
            <a:ext cx="304001" cy="261950"/>
          </a:xfrm>
          <a:custGeom>
            <a:avLst/>
            <a:gdLst/>
            <a:ahLst/>
            <a:cxnLst/>
            <a:rect l="l" t="t" r="r" b="b"/>
            <a:pathLst>
              <a:path w="6080" h="5239" extrusionOk="0">
                <a:moveTo>
                  <a:pt x="3466" y="0"/>
                </a:moveTo>
                <a:cubicBezTo>
                  <a:pt x="1156" y="0"/>
                  <a:pt x="1" y="2827"/>
                  <a:pt x="1642" y="4469"/>
                </a:cubicBezTo>
                <a:cubicBezTo>
                  <a:pt x="2173" y="5000"/>
                  <a:pt x="2826" y="5238"/>
                  <a:pt x="3465" y="5238"/>
                </a:cubicBezTo>
                <a:cubicBezTo>
                  <a:pt x="4801" y="5238"/>
                  <a:pt x="6080" y="4197"/>
                  <a:pt x="6080" y="2614"/>
                </a:cubicBezTo>
                <a:cubicBezTo>
                  <a:pt x="6080" y="1186"/>
                  <a:pt x="4925" y="0"/>
                  <a:pt x="3466" y="0"/>
                </a:cubicBezTo>
                <a:close/>
              </a:path>
            </a:pathLst>
          </a:custGeom>
          <a:solidFill>
            <a:srgbClr val="DD502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2" name="Google Shape;72;p3"/>
          <p:cNvSpPr/>
          <p:nvPr/>
        </p:nvSpPr>
        <p:spPr>
          <a:xfrm>
            <a:off x="11045151" y="7110578"/>
            <a:ext cx="261450" cy="261450"/>
          </a:xfrm>
          <a:custGeom>
            <a:avLst/>
            <a:gdLst/>
            <a:ahLst/>
            <a:cxnLst/>
            <a:rect l="l" t="t" r="r" b="b"/>
            <a:pathLst>
              <a:path w="5229" h="5229" extrusionOk="0">
                <a:moveTo>
                  <a:pt x="2614" y="1"/>
                </a:moveTo>
                <a:cubicBezTo>
                  <a:pt x="1186" y="1"/>
                  <a:pt x="0" y="1186"/>
                  <a:pt x="0" y="2615"/>
                </a:cubicBezTo>
                <a:cubicBezTo>
                  <a:pt x="0" y="4074"/>
                  <a:pt x="1186" y="5229"/>
                  <a:pt x="2614" y="5229"/>
                </a:cubicBezTo>
                <a:cubicBezTo>
                  <a:pt x="4073" y="5229"/>
                  <a:pt x="5228" y="4074"/>
                  <a:pt x="5228" y="2615"/>
                </a:cubicBezTo>
                <a:cubicBezTo>
                  <a:pt x="5228" y="1186"/>
                  <a:pt x="4073" y="1"/>
                  <a:pt x="2614" y="1"/>
                </a:cubicBezTo>
                <a:close/>
              </a:path>
            </a:pathLst>
          </a:custGeom>
          <a:solidFill>
            <a:srgbClr val="DD502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3" name="Google Shape;73;p3"/>
          <p:cNvSpPr/>
          <p:nvPr/>
        </p:nvSpPr>
        <p:spPr>
          <a:xfrm>
            <a:off x="11192552" y="7663776"/>
            <a:ext cx="305550" cy="261600"/>
          </a:xfrm>
          <a:custGeom>
            <a:avLst/>
            <a:gdLst/>
            <a:ahLst/>
            <a:cxnLst/>
            <a:rect l="l" t="t" r="r" b="b"/>
            <a:pathLst>
              <a:path w="6111" h="5232" extrusionOk="0">
                <a:moveTo>
                  <a:pt x="3496" y="1"/>
                </a:moveTo>
                <a:cubicBezTo>
                  <a:pt x="1156" y="1"/>
                  <a:pt x="1" y="2797"/>
                  <a:pt x="1642" y="4469"/>
                </a:cubicBezTo>
                <a:cubicBezTo>
                  <a:pt x="2170" y="4996"/>
                  <a:pt x="2820" y="5232"/>
                  <a:pt x="3459" y="5232"/>
                </a:cubicBezTo>
                <a:cubicBezTo>
                  <a:pt x="4809" y="5232"/>
                  <a:pt x="6110" y="4182"/>
                  <a:pt x="6110" y="2615"/>
                </a:cubicBezTo>
                <a:cubicBezTo>
                  <a:pt x="6110" y="1156"/>
                  <a:pt x="4925" y="1"/>
                  <a:pt x="3496" y="1"/>
                </a:cubicBezTo>
                <a:close/>
              </a:path>
            </a:pathLst>
          </a:custGeom>
          <a:solidFill>
            <a:srgbClr val="DD502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4" name="Google Shape;74;p3"/>
          <p:cNvSpPr/>
          <p:nvPr/>
        </p:nvSpPr>
        <p:spPr>
          <a:xfrm>
            <a:off x="11539051" y="7443428"/>
            <a:ext cx="261500" cy="259950"/>
          </a:xfrm>
          <a:custGeom>
            <a:avLst/>
            <a:gdLst/>
            <a:ahLst/>
            <a:cxnLst/>
            <a:rect l="l" t="t" r="r" b="b"/>
            <a:pathLst>
              <a:path w="5230" h="5199" extrusionOk="0">
                <a:moveTo>
                  <a:pt x="2615" y="0"/>
                </a:moveTo>
                <a:cubicBezTo>
                  <a:pt x="1156" y="0"/>
                  <a:pt x="1" y="1155"/>
                  <a:pt x="1" y="2614"/>
                </a:cubicBezTo>
                <a:cubicBezTo>
                  <a:pt x="1" y="4043"/>
                  <a:pt x="1156" y="5198"/>
                  <a:pt x="2615" y="5198"/>
                </a:cubicBezTo>
                <a:cubicBezTo>
                  <a:pt x="4044" y="5198"/>
                  <a:pt x="5229" y="4043"/>
                  <a:pt x="5229" y="2614"/>
                </a:cubicBezTo>
                <a:cubicBezTo>
                  <a:pt x="5229" y="1155"/>
                  <a:pt x="4044" y="0"/>
                  <a:pt x="2615" y="0"/>
                </a:cubicBezTo>
                <a:close/>
              </a:path>
            </a:pathLst>
          </a:custGeom>
          <a:solidFill>
            <a:srgbClr val="DD502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5" name="Google Shape;75;p3"/>
          <p:cNvSpPr/>
          <p:nvPr/>
        </p:nvSpPr>
        <p:spPr>
          <a:xfrm rot="5400000">
            <a:off x="9553877" y="1917178"/>
            <a:ext cx="551750" cy="477251"/>
          </a:xfrm>
          <a:custGeom>
            <a:avLst/>
            <a:gdLst/>
            <a:ahLst/>
            <a:cxnLst/>
            <a:rect l="l" t="t" r="r" b="b"/>
            <a:pathLst>
              <a:path w="11035" h="9545" extrusionOk="0">
                <a:moveTo>
                  <a:pt x="5533" y="0"/>
                </a:moveTo>
                <a:lnTo>
                  <a:pt x="2767" y="4772"/>
                </a:lnTo>
                <a:lnTo>
                  <a:pt x="1" y="9544"/>
                </a:lnTo>
                <a:lnTo>
                  <a:pt x="11035" y="9544"/>
                </a:lnTo>
                <a:lnTo>
                  <a:pt x="8269" y="4772"/>
                </a:lnTo>
                <a:lnTo>
                  <a:pt x="5533" y="0"/>
                </a:lnTo>
                <a:close/>
              </a:path>
            </a:pathLst>
          </a:custGeom>
          <a:solidFill>
            <a:srgbClr val="DD502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6" name="Google Shape;76;p3"/>
          <p:cNvSpPr/>
          <p:nvPr/>
        </p:nvSpPr>
        <p:spPr>
          <a:xfrm rot="5400000">
            <a:off x="9554651" y="2448352"/>
            <a:ext cx="550200" cy="477251"/>
          </a:xfrm>
          <a:custGeom>
            <a:avLst/>
            <a:gdLst/>
            <a:ahLst/>
            <a:cxnLst/>
            <a:rect l="l" t="t" r="r" b="b"/>
            <a:pathLst>
              <a:path w="11004" h="9545" extrusionOk="0">
                <a:moveTo>
                  <a:pt x="5502" y="0"/>
                </a:moveTo>
                <a:lnTo>
                  <a:pt x="2736" y="4772"/>
                </a:lnTo>
                <a:lnTo>
                  <a:pt x="0" y="9544"/>
                </a:lnTo>
                <a:lnTo>
                  <a:pt x="11004" y="9544"/>
                </a:lnTo>
                <a:lnTo>
                  <a:pt x="8268" y="4772"/>
                </a:lnTo>
                <a:lnTo>
                  <a:pt x="5502" y="0"/>
                </a:lnTo>
                <a:close/>
              </a:path>
            </a:pathLst>
          </a:custGeom>
          <a:solidFill>
            <a:srgbClr val="DD502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7" name="Google Shape;77;p3"/>
          <p:cNvSpPr/>
          <p:nvPr/>
        </p:nvSpPr>
        <p:spPr>
          <a:xfrm rot="5400000">
            <a:off x="9553877" y="2979527"/>
            <a:ext cx="551750" cy="477251"/>
          </a:xfrm>
          <a:custGeom>
            <a:avLst/>
            <a:gdLst/>
            <a:ahLst/>
            <a:cxnLst/>
            <a:rect l="l" t="t" r="r" b="b"/>
            <a:pathLst>
              <a:path w="11035" h="9545" extrusionOk="0">
                <a:moveTo>
                  <a:pt x="5533" y="0"/>
                </a:moveTo>
                <a:lnTo>
                  <a:pt x="2767" y="4772"/>
                </a:lnTo>
                <a:lnTo>
                  <a:pt x="1" y="9544"/>
                </a:lnTo>
                <a:lnTo>
                  <a:pt x="11034" y="9544"/>
                </a:lnTo>
                <a:lnTo>
                  <a:pt x="8268" y="4772"/>
                </a:lnTo>
                <a:lnTo>
                  <a:pt x="5533" y="0"/>
                </a:lnTo>
                <a:close/>
              </a:path>
            </a:pathLst>
          </a:custGeom>
          <a:solidFill>
            <a:srgbClr val="DD502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8" name="Google Shape;78;p3"/>
          <p:cNvSpPr/>
          <p:nvPr/>
        </p:nvSpPr>
        <p:spPr>
          <a:xfrm>
            <a:off x="16719500" y="5865152"/>
            <a:ext cx="1568501" cy="214350"/>
          </a:xfrm>
          <a:custGeom>
            <a:avLst/>
            <a:gdLst/>
            <a:ahLst/>
            <a:cxnLst/>
            <a:rect l="l" t="t" r="r" b="b"/>
            <a:pathLst>
              <a:path w="31370" h="4287" fill="none" extrusionOk="0">
                <a:moveTo>
                  <a:pt x="1" y="0"/>
                </a:moveTo>
                <a:lnTo>
                  <a:pt x="4044" y="4165"/>
                </a:lnTo>
                <a:lnTo>
                  <a:pt x="8299" y="122"/>
                </a:lnTo>
                <a:lnTo>
                  <a:pt x="12311" y="4165"/>
                </a:lnTo>
                <a:lnTo>
                  <a:pt x="16171" y="426"/>
                </a:lnTo>
                <a:lnTo>
                  <a:pt x="20244" y="4286"/>
                </a:lnTo>
                <a:lnTo>
                  <a:pt x="23922" y="487"/>
                </a:lnTo>
                <a:lnTo>
                  <a:pt x="27418" y="4225"/>
                </a:lnTo>
                <a:lnTo>
                  <a:pt x="31369" y="365"/>
                </a:lnTo>
              </a:path>
            </a:pathLst>
          </a:custGeom>
          <a:noFill/>
          <a:ln w="288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9" name="Google Shape;79;p3"/>
          <p:cNvSpPr/>
          <p:nvPr/>
        </p:nvSpPr>
        <p:spPr>
          <a:xfrm>
            <a:off x="16719500" y="6131101"/>
            <a:ext cx="1568501" cy="212801"/>
          </a:xfrm>
          <a:custGeom>
            <a:avLst/>
            <a:gdLst/>
            <a:ahLst/>
            <a:cxnLst/>
            <a:rect l="l" t="t" r="r" b="b"/>
            <a:pathLst>
              <a:path w="31370" h="4256" fill="none" extrusionOk="0">
                <a:moveTo>
                  <a:pt x="1" y="1"/>
                </a:moveTo>
                <a:lnTo>
                  <a:pt x="4044" y="4134"/>
                </a:lnTo>
                <a:lnTo>
                  <a:pt x="8299" y="122"/>
                </a:lnTo>
                <a:lnTo>
                  <a:pt x="12311" y="4134"/>
                </a:lnTo>
                <a:lnTo>
                  <a:pt x="16171" y="426"/>
                </a:lnTo>
                <a:lnTo>
                  <a:pt x="20244" y="4256"/>
                </a:lnTo>
                <a:lnTo>
                  <a:pt x="23922" y="457"/>
                </a:lnTo>
                <a:lnTo>
                  <a:pt x="27418" y="4195"/>
                </a:lnTo>
                <a:lnTo>
                  <a:pt x="31369" y="365"/>
                </a:lnTo>
              </a:path>
            </a:pathLst>
          </a:custGeom>
          <a:noFill/>
          <a:ln w="288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80" name="Google Shape;80;p3"/>
          <p:cNvGrpSpPr/>
          <p:nvPr/>
        </p:nvGrpSpPr>
        <p:grpSpPr>
          <a:xfrm>
            <a:off x="13340400" y="945251"/>
            <a:ext cx="4211400" cy="267500"/>
            <a:chOff x="130475" y="242300"/>
            <a:chExt cx="2105700" cy="133750"/>
          </a:xfrm>
        </p:grpSpPr>
        <p:sp>
          <p:nvSpPr>
            <p:cNvPr id="81" name="Google Shape;81;p3"/>
            <p:cNvSpPr/>
            <p:nvPr/>
          </p:nvSpPr>
          <p:spPr>
            <a:xfrm>
              <a:off x="130475" y="242300"/>
              <a:ext cx="2105700" cy="133000"/>
            </a:xfrm>
            <a:custGeom>
              <a:avLst/>
              <a:gdLst/>
              <a:ahLst/>
              <a:cxnLst/>
              <a:rect l="l" t="t" r="r" b="b"/>
              <a:pathLst>
                <a:path w="84228" h="5320" extrusionOk="0">
                  <a:moveTo>
                    <a:pt x="2645" y="0"/>
                  </a:moveTo>
                  <a:cubicBezTo>
                    <a:pt x="1186" y="0"/>
                    <a:pt x="1" y="121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lnTo>
                    <a:pt x="81583" y="5320"/>
                  </a:lnTo>
                  <a:cubicBezTo>
                    <a:pt x="83042" y="5320"/>
                    <a:pt x="84227" y="4134"/>
                    <a:pt x="84227" y="2675"/>
                  </a:cubicBezTo>
                  <a:cubicBezTo>
                    <a:pt x="84227" y="1216"/>
                    <a:pt x="83042" y="0"/>
                    <a:pt x="81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557525" y="243050"/>
              <a:ext cx="1678650" cy="133000"/>
            </a:xfrm>
            <a:custGeom>
              <a:avLst/>
              <a:gdLst/>
              <a:ahLst/>
              <a:cxnLst/>
              <a:rect l="l" t="t" r="r" b="b"/>
              <a:pathLst>
                <a:path w="67146" h="5320" extrusionOk="0">
                  <a:moveTo>
                    <a:pt x="1" y="1"/>
                  </a:moveTo>
                  <a:lnTo>
                    <a:pt x="1" y="5320"/>
                  </a:lnTo>
                  <a:lnTo>
                    <a:pt x="64501" y="5320"/>
                  </a:lnTo>
                  <a:cubicBezTo>
                    <a:pt x="65960" y="5320"/>
                    <a:pt x="67145" y="4104"/>
                    <a:pt x="67145" y="2645"/>
                  </a:cubicBezTo>
                  <a:cubicBezTo>
                    <a:pt x="67145" y="1186"/>
                    <a:pt x="65960" y="1"/>
                    <a:pt x="64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135825" y="243050"/>
              <a:ext cx="1100350" cy="133000"/>
            </a:xfrm>
            <a:custGeom>
              <a:avLst/>
              <a:gdLst/>
              <a:ahLst/>
              <a:cxnLst/>
              <a:rect l="l" t="t" r="r" b="b"/>
              <a:pathLst>
                <a:path w="44014" h="5320" extrusionOk="0">
                  <a:moveTo>
                    <a:pt x="0" y="1"/>
                  </a:moveTo>
                  <a:lnTo>
                    <a:pt x="0" y="5320"/>
                  </a:lnTo>
                  <a:lnTo>
                    <a:pt x="41369" y="5320"/>
                  </a:lnTo>
                  <a:cubicBezTo>
                    <a:pt x="42828" y="5320"/>
                    <a:pt x="44013" y="4104"/>
                    <a:pt x="44013" y="2645"/>
                  </a:cubicBezTo>
                  <a:cubicBezTo>
                    <a:pt x="44013" y="1186"/>
                    <a:pt x="42828" y="1"/>
                    <a:pt x="413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704975" y="243050"/>
              <a:ext cx="531200" cy="133000"/>
            </a:xfrm>
            <a:custGeom>
              <a:avLst/>
              <a:gdLst/>
              <a:ahLst/>
              <a:cxnLst/>
              <a:rect l="l" t="t" r="r" b="b"/>
              <a:pathLst>
                <a:path w="21248" h="5320" extrusionOk="0">
                  <a:moveTo>
                    <a:pt x="1" y="1"/>
                  </a:moveTo>
                  <a:lnTo>
                    <a:pt x="1" y="5320"/>
                  </a:lnTo>
                  <a:lnTo>
                    <a:pt x="18603" y="5320"/>
                  </a:lnTo>
                  <a:cubicBezTo>
                    <a:pt x="20062" y="5320"/>
                    <a:pt x="21247" y="4104"/>
                    <a:pt x="21247" y="2645"/>
                  </a:cubicBezTo>
                  <a:cubicBezTo>
                    <a:pt x="21247" y="1186"/>
                    <a:pt x="20062" y="1"/>
                    <a:pt x="186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85" name="Google Shape;85;p3"/>
          <p:cNvSpPr/>
          <p:nvPr/>
        </p:nvSpPr>
        <p:spPr>
          <a:xfrm>
            <a:off x="10941001" y="4065251"/>
            <a:ext cx="1553300" cy="1528901"/>
          </a:xfrm>
          <a:custGeom>
            <a:avLst/>
            <a:gdLst/>
            <a:ahLst/>
            <a:cxnLst/>
            <a:rect l="l" t="t" r="r" b="b"/>
            <a:pathLst>
              <a:path w="31066" h="30578" extrusionOk="0">
                <a:moveTo>
                  <a:pt x="10153" y="0"/>
                </a:moveTo>
                <a:lnTo>
                  <a:pt x="10457" y="8754"/>
                </a:lnTo>
                <a:lnTo>
                  <a:pt x="1885" y="6930"/>
                </a:lnTo>
                <a:lnTo>
                  <a:pt x="7782" y="13435"/>
                </a:lnTo>
                <a:lnTo>
                  <a:pt x="1" y="17538"/>
                </a:lnTo>
                <a:lnTo>
                  <a:pt x="8694" y="18754"/>
                </a:lnTo>
                <a:lnTo>
                  <a:pt x="5411" y="26870"/>
                </a:lnTo>
                <a:lnTo>
                  <a:pt x="5411" y="26870"/>
                </a:lnTo>
                <a:lnTo>
                  <a:pt x="12828" y="22219"/>
                </a:lnTo>
                <a:lnTo>
                  <a:pt x="15533" y="30578"/>
                </a:lnTo>
                <a:lnTo>
                  <a:pt x="18238" y="22219"/>
                </a:lnTo>
                <a:lnTo>
                  <a:pt x="25655" y="26870"/>
                </a:lnTo>
                <a:lnTo>
                  <a:pt x="22372" y="18754"/>
                </a:lnTo>
                <a:lnTo>
                  <a:pt x="31065" y="17538"/>
                </a:lnTo>
                <a:lnTo>
                  <a:pt x="23284" y="13435"/>
                </a:lnTo>
                <a:lnTo>
                  <a:pt x="29180" y="6930"/>
                </a:lnTo>
                <a:lnTo>
                  <a:pt x="29180" y="6930"/>
                </a:lnTo>
                <a:lnTo>
                  <a:pt x="20609" y="8754"/>
                </a:lnTo>
                <a:lnTo>
                  <a:pt x="20913" y="0"/>
                </a:lnTo>
                <a:lnTo>
                  <a:pt x="15533" y="6930"/>
                </a:lnTo>
                <a:lnTo>
                  <a:pt x="10153" y="0"/>
                </a:lnTo>
                <a:close/>
              </a:path>
            </a:pathLst>
          </a:custGeom>
          <a:solidFill>
            <a:srgbClr val="4C65AE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6" name="Google Shape;86;p3"/>
          <p:cNvSpPr/>
          <p:nvPr/>
        </p:nvSpPr>
        <p:spPr>
          <a:xfrm>
            <a:off x="13924078" y="6864329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41"/>
                </a:lnTo>
                <a:lnTo>
                  <a:pt x="1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5" y="3588"/>
                </a:lnTo>
                <a:lnTo>
                  <a:pt x="4864" y="234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7" name="Google Shape;87;p3"/>
          <p:cNvSpPr txBox="1">
            <a:spLocks noGrp="1"/>
          </p:cNvSpPr>
          <p:nvPr>
            <p:ph type="title"/>
          </p:nvPr>
        </p:nvSpPr>
        <p:spPr>
          <a:xfrm>
            <a:off x="2160600" y="4281600"/>
            <a:ext cx="6775200" cy="288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0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88" name="Google Shape;88;p3"/>
          <p:cNvSpPr txBox="1">
            <a:spLocks noGrp="1"/>
          </p:cNvSpPr>
          <p:nvPr>
            <p:ph type="title" idx="2" hasCustomPrompt="1"/>
          </p:nvPr>
        </p:nvSpPr>
        <p:spPr>
          <a:xfrm>
            <a:off x="2160600" y="1017530"/>
            <a:ext cx="6724200" cy="367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89" name="Google Shape;89;p3"/>
          <p:cNvSpPr txBox="1">
            <a:spLocks noGrp="1"/>
          </p:cNvSpPr>
          <p:nvPr>
            <p:ph type="subTitle" idx="1"/>
          </p:nvPr>
        </p:nvSpPr>
        <p:spPr>
          <a:xfrm>
            <a:off x="2279592" y="7096182"/>
            <a:ext cx="5448600" cy="13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421779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4"/>
          <p:cNvSpPr txBox="1">
            <a:spLocks noGrp="1"/>
          </p:cNvSpPr>
          <p:nvPr>
            <p:ph type="title"/>
          </p:nvPr>
        </p:nvSpPr>
        <p:spPr>
          <a:xfrm>
            <a:off x="1424700" y="676910"/>
            <a:ext cx="154386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4"/>
          <p:cNvSpPr txBox="1">
            <a:spLocks noGrp="1"/>
          </p:cNvSpPr>
          <p:nvPr>
            <p:ph type="subTitle" idx="1"/>
          </p:nvPr>
        </p:nvSpPr>
        <p:spPr>
          <a:xfrm>
            <a:off x="1419750" y="2465648"/>
            <a:ext cx="15438600" cy="67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93" name="Google Shape;93;p4"/>
          <p:cNvSpPr/>
          <p:nvPr/>
        </p:nvSpPr>
        <p:spPr>
          <a:xfrm>
            <a:off x="17802428" y="2338451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11"/>
                </a:lnTo>
                <a:lnTo>
                  <a:pt x="0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4" y="3588"/>
                </a:lnTo>
                <a:lnTo>
                  <a:pt x="4864" y="231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4" name="Google Shape;94;p4"/>
          <p:cNvSpPr/>
          <p:nvPr/>
        </p:nvSpPr>
        <p:spPr>
          <a:xfrm>
            <a:off x="342497" y="3288290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617" y="0"/>
                </a:moveTo>
                <a:lnTo>
                  <a:pt x="2341" y="2341"/>
                </a:lnTo>
                <a:lnTo>
                  <a:pt x="0" y="3617"/>
                </a:lnTo>
                <a:lnTo>
                  <a:pt x="2341" y="4864"/>
                </a:lnTo>
                <a:lnTo>
                  <a:pt x="3617" y="7204"/>
                </a:lnTo>
                <a:lnTo>
                  <a:pt x="4894" y="4864"/>
                </a:lnTo>
                <a:lnTo>
                  <a:pt x="7204" y="3617"/>
                </a:lnTo>
                <a:lnTo>
                  <a:pt x="4894" y="2341"/>
                </a:lnTo>
                <a:lnTo>
                  <a:pt x="361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5" name="Google Shape;95;p4"/>
          <p:cNvSpPr/>
          <p:nvPr/>
        </p:nvSpPr>
        <p:spPr>
          <a:xfrm>
            <a:off x="17149402" y="5310830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41"/>
                </a:lnTo>
                <a:lnTo>
                  <a:pt x="1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5" y="3588"/>
                </a:lnTo>
                <a:lnTo>
                  <a:pt x="4864" y="234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6" name="Google Shape;96;p4"/>
          <p:cNvSpPr/>
          <p:nvPr/>
        </p:nvSpPr>
        <p:spPr>
          <a:xfrm>
            <a:off x="702752" y="1017728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11"/>
                </a:lnTo>
                <a:lnTo>
                  <a:pt x="0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4" y="3588"/>
                </a:lnTo>
                <a:lnTo>
                  <a:pt x="4864" y="231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7" name="Google Shape;97;p4"/>
          <p:cNvSpPr/>
          <p:nvPr/>
        </p:nvSpPr>
        <p:spPr>
          <a:xfrm>
            <a:off x="1170200" y="477251"/>
            <a:ext cx="342000" cy="340500"/>
          </a:xfrm>
          <a:custGeom>
            <a:avLst/>
            <a:gdLst/>
            <a:ahLst/>
            <a:cxnLst/>
            <a:rect l="l" t="t" r="r" b="b"/>
            <a:pathLst>
              <a:path w="6840" h="6810" extrusionOk="0">
                <a:moveTo>
                  <a:pt x="3436" y="1"/>
                </a:moveTo>
                <a:cubicBezTo>
                  <a:pt x="1551" y="1"/>
                  <a:pt x="1" y="1520"/>
                  <a:pt x="1" y="3405"/>
                </a:cubicBezTo>
                <a:cubicBezTo>
                  <a:pt x="1" y="5289"/>
                  <a:pt x="1551" y="6809"/>
                  <a:pt x="3436" y="6809"/>
                </a:cubicBezTo>
                <a:cubicBezTo>
                  <a:pt x="5320" y="6809"/>
                  <a:pt x="6840" y="5289"/>
                  <a:pt x="6840" y="3405"/>
                </a:cubicBezTo>
                <a:cubicBezTo>
                  <a:pt x="6840" y="1520"/>
                  <a:pt x="5320" y="1"/>
                  <a:pt x="34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8" name="Google Shape;98;p4"/>
          <p:cNvSpPr/>
          <p:nvPr/>
        </p:nvSpPr>
        <p:spPr>
          <a:xfrm rot="10800000">
            <a:off x="17736253" y="2"/>
            <a:ext cx="551750" cy="477251"/>
          </a:xfrm>
          <a:custGeom>
            <a:avLst/>
            <a:gdLst/>
            <a:ahLst/>
            <a:cxnLst/>
            <a:rect l="l" t="t" r="r" b="b"/>
            <a:pathLst>
              <a:path w="11035" h="9545" extrusionOk="0">
                <a:moveTo>
                  <a:pt x="5533" y="0"/>
                </a:moveTo>
                <a:lnTo>
                  <a:pt x="2767" y="4772"/>
                </a:lnTo>
                <a:lnTo>
                  <a:pt x="1" y="9544"/>
                </a:lnTo>
                <a:lnTo>
                  <a:pt x="11035" y="9544"/>
                </a:lnTo>
                <a:lnTo>
                  <a:pt x="8269" y="4772"/>
                </a:lnTo>
                <a:lnTo>
                  <a:pt x="553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9" name="Google Shape;99;p4"/>
          <p:cNvSpPr/>
          <p:nvPr/>
        </p:nvSpPr>
        <p:spPr>
          <a:xfrm rot="10800000">
            <a:off x="17205851" y="2"/>
            <a:ext cx="550200" cy="477251"/>
          </a:xfrm>
          <a:custGeom>
            <a:avLst/>
            <a:gdLst/>
            <a:ahLst/>
            <a:cxnLst/>
            <a:rect l="l" t="t" r="r" b="b"/>
            <a:pathLst>
              <a:path w="11004" h="9545" extrusionOk="0">
                <a:moveTo>
                  <a:pt x="5502" y="0"/>
                </a:moveTo>
                <a:lnTo>
                  <a:pt x="2736" y="4772"/>
                </a:lnTo>
                <a:lnTo>
                  <a:pt x="0" y="9544"/>
                </a:lnTo>
                <a:lnTo>
                  <a:pt x="11004" y="9544"/>
                </a:lnTo>
                <a:lnTo>
                  <a:pt x="8268" y="4772"/>
                </a:lnTo>
                <a:lnTo>
                  <a:pt x="550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0" name="Google Shape;100;p4"/>
          <p:cNvSpPr/>
          <p:nvPr/>
        </p:nvSpPr>
        <p:spPr>
          <a:xfrm rot="10800000">
            <a:off x="16673902" y="2"/>
            <a:ext cx="551750" cy="477251"/>
          </a:xfrm>
          <a:custGeom>
            <a:avLst/>
            <a:gdLst/>
            <a:ahLst/>
            <a:cxnLst/>
            <a:rect l="l" t="t" r="r" b="b"/>
            <a:pathLst>
              <a:path w="11035" h="9545" extrusionOk="0">
                <a:moveTo>
                  <a:pt x="5533" y="0"/>
                </a:moveTo>
                <a:lnTo>
                  <a:pt x="2767" y="4772"/>
                </a:lnTo>
                <a:lnTo>
                  <a:pt x="1" y="9544"/>
                </a:lnTo>
                <a:lnTo>
                  <a:pt x="11034" y="9544"/>
                </a:lnTo>
                <a:lnTo>
                  <a:pt x="8268" y="4772"/>
                </a:lnTo>
                <a:lnTo>
                  <a:pt x="553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1" name="Google Shape;101;p4"/>
          <p:cNvSpPr/>
          <p:nvPr/>
        </p:nvSpPr>
        <p:spPr>
          <a:xfrm rot="-5400000">
            <a:off x="16721227" y="7796927"/>
            <a:ext cx="1915001" cy="240200"/>
          </a:xfrm>
          <a:custGeom>
            <a:avLst/>
            <a:gdLst/>
            <a:ahLst/>
            <a:cxnLst/>
            <a:rect l="l" t="t" r="r" b="b"/>
            <a:pathLst>
              <a:path w="38300" h="4804" fill="none" extrusionOk="0">
                <a:moveTo>
                  <a:pt x="1" y="4803"/>
                </a:moveTo>
                <a:lnTo>
                  <a:pt x="2037" y="2554"/>
                </a:lnTo>
                <a:cubicBezTo>
                  <a:pt x="4135" y="244"/>
                  <a:pt x="7752" y="122"/>
                  <a:pt x="9940" y="2341"/>
                </a:cubicBezTo>
                <a:lnTo>
                  <a:pt x="11156" y="3527"/>
                </a:lnTo>
                <a:cubicBezTo>
                  <a:pt x="12250" y="4651"/>
                  <a:pt x="14074" y="4651"/>
                  <a:pt x="15199" y="3527"/>
                </a:cubicBezTo>
                <a:lnTo>
                  <a:pt x="16354" y="2402"/>
                </a:lnTo>
                <a:cubicBezTo>
                  <a:pt x="18330" y="426"/>
                  <a:pt x="21521" y="426"/>
                  <a:pt x="23497" y="2402"/>
                </a:cubicBezTo>
                <a:lnTo>
                  <a:pt x="24621" y="3527"/>
                </a:lnTo>
                <a:cubicBezTo>
                  <a:pt x="25442" y="4347"/>
                  <a:pt x="26780" y="4347"/>
                  <a:pt x="27600" y="3527"/>
                </a:cubicBezTo>
                <a:lnTo>
                  <a:pt x="29302" y="1825"/>
                </a:lnTo>
                <a:cubicBezTo>
                  <a:pt x="31096" y="31"/>
                  <a:pt x="33953" y="1"/>
                  <a:pt x="35777" y="1703"/>
                </a:cubicBezTo>
                <a:cubicBezTo>
                  <a:pt x="37661" y="3466"/>
                  <a:pt x="38300" y="4682"/>
                  <a:pt x="37783" y="4682"/>
                </a:cubicBezTo>
              </a:path>
            </a:pathLst>
          </a:custGeom>
          <a:noFill/>
          <a:ln w="19000" cap="rnd" cmpd="sng">
            <a:solidFill>
              <a:srgbClr val="DD502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2" name="Google Shape;102;p4"/>
          <p:cNvSpPr/>
          <p:nvPr/>
        </p:nvSpPr>
        <p:spPr>
          <a:xfrm rot="-5400000">
            <a:off x="17025050" y="7796927"/>
            <a:ext cx="1915001" cy="240200"/>
          </a:xfrm>
          <a:custGeom>
            <a:avLst/>
            <a:gdLst/>
            <a:ahLst/>
            <a:cxnLst/>
            <a:rect l="l" t="t" r="r" b="b"/>
            <a:pathLst>
              <a:path w="38300" h="4804" fill="none" extrusionOk="0">
                <a:moveTo>
                  <a:pt x="1" y="4803"/>
                </a:moveTo>
                <a:lnTo>
                  <a:pt x="2037" y="2554"/>
                </a:lnTo>
                <a:cubicBezTo>
                  <a:pt x="4135" y="244"/>
                  <a:pt x="7752" y="122"/>
                  <a:pt x="9940" y="2341"/>
                </a:cubicBezTo>
                <a:lnTo>
                  <a:pt x="11156" y="3527"/>
                </a:lnTo>
                <a:cubicBezTo>
                  <a:pt x="12250" y="4651"/>
                  <a:pt x="14074" y="4651"/>
                  <a:pt x="15199" y="3527"/>
                </a:cubicBezTo>
                <a:lnTo>
                  <a:pt x="16354" y="2402"/>
                </a:lnTo>
                <a:cubicBezTo>
                  <a:pt x="18330" y="426"/>
                  <a:pt x="21521" y="426"/>
                  <a:pt x="23497" y="2402"/>
                </a:cubicBezTo>
                <a:lnTo>
                  <a:pt x="24621" y="3527"/>
                </a:lnTo>
                <a:cubicBezTo>
                  <a:pt x="25442" y="4347"/>
                  <a:pt x="26780" y="4347"/>
                  <a:pt x="27600" y="3527"/>
                </a:cubicBezTo>
                <a:lnTo>
                  <a:pt x="29302" y="1825"/>
                </a:lnTo>
                <a:cubicBezTo>
                  <a:pt x="31096" y="31"/>
                  <a:pt x="33953" y="1"/>
                  <a:pt x="35777" y="1703"/>
                </a:cubicBezTo>
                <a:cubicBezTo>
                  <a:pt x="37661" y="3466"/>
                  <a:pt x="38300" y="4682"/>
                  <a:pt x="37783" y="4682"/>
                </a:cubicBezTo>
              </a:path>
            </a:pathLst>
          </a:custGeom>
          <a:noFill/>
          <a:ln w="19000" cap="rnd" cmpd="sng">
            <a:solidFill>
              <a:srgbClr val="DD502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3" name="Google Shape;103;p4"/>
          <p:cNvSpPr/>
          <p:nvPr/>
        </p:nvSpPr>
        <p:spPr>
          <a:xfrm>
            <a:off x="480900" y="9498251"/>
            <a:ext cx="503100" cy="503100"/>
          </a:xfrm>
          <a:custGeom>
            <a:avLst/>
            <a:gdLst/>
            <a:ahLst/>
            <a:cxnLst/>
            <a:rect l="l" t="t" r="r" b="b"/>
            <a:pathLst>
              <a:path w="10062" h="10062" fill="none" extrusionOk="0">
                <a:moveTo>
                  <a:pt x="10061" y="5016"/>
                </a:moveTo>
                <a:cubicBezTo>
                  <a:pt x="10061" y="7812"/>
                  <a:pt x="7812" y="10062"/>
                  <a:pt x="5046" y="10062"/>
                </a:cubicBezTo>
                <a:cubicBezTo>
                  <a:pt x="2250" y="10062"/>
                  <a:pt x="0" y="7812"/>
                  <a:pt x="0" y="5016"/>
                </a:cubicBezTo>
                <a:cubicBezTo>
                  <a:pt x="0" y="2250"/>
                  <a:pt x="2250" y="1"/>
                  <a:pt x="5046" y="1"/>
                </a:cubicBezTo>
                <a:cubicBezTo>
                  <a:pt x="7812" y="1"/>
                  <a:pt x="10061" y="2250"/>
                  <a:pt x="10061" y="5016"/>
                </a:cubicBezTo>
                <a:close/>
              </a:path>
            </a:pathLst>
          </a:custGeom>
          <a:noFill/>
          <a:ln w="71425" cap="flat" cmpd="sng">
            <a:solidFill>
              <a:schemeClr val="accent1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4287141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/>
          <p:nvPr/>
        </p:nvSpPr>
        <p:spPr>
          <a:xfrm>
            <a:off x="10522786" y="5071678"/>
            <a:ext cx="6744263" cy="4686494"/>
          </a:xfrm>
          <a:custGeom>
            <a:avLst/>
            <a:gdLst/>
            <a:ahLst/>
            <a:cxnLst/>
            <a:rect l="l" t="t" r="r" b="b"/>
            <a:pathLst>
              <a:path w="69820" h="44774" extrusionOk="0">
                <a:moveTo>
                  <a:pt x="1" y="0"/>
                </a:moveTo>
                <a:lnTo>
                  <a:pt x="1" y="44773"/>
                </a:lnTo>
                <a:lnTo>
                  <a:pt x="69820" y="44773"/>
                </a:lnTo>
                <a:lnTo>
                  <a:pt x="69820" y="0"/>
                </a:lnTo>
                <a:close/>
              </a:path>
            </a:pathLst>
          </a:custGeom>
          <a:solidFill>
            <a:srgbClr val="2A2869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6" name="Google Shape;106;p5"/>
          <p:cNvSpPr/>
          <p:nvPr/>
        </p:nvSpPr>
        <p:spPr>
          <a:xfrm>
            <a:off x="2120156" y="5071678"/>
            <a:ext cx="6744263" cy="4686494"/>
          </a:xfrm>
          <a:custGeom>
            <a:avLst/>
            <a:gdLst/>
            <a:ahLst/>
            <a:cxnLst/>
            <a:rect l="l" t="t" r="r" b="b"/>
            <a:pathLst>
              <a:path w="69820" h="44774" extrusionOk="0">
                <a:moveTo>
                  <a:pt x="1" y="0"/>
                </a:moveTo>
                <a:lnTo>
                  <a:pt x="1" y="44773"/>
                </a:lnTo>
                <a:lnTo>
                  <a:pt x="69820" y="44773"/>
                </a:lnTo>
                <a:lnTo>
                  <a:pt x="69820" y="0"/>
                </a:lnTo>
                <a:close/>
              </a:path>
            </a:pathLst>
          </a:custGeom>
          <a:solidFill>
            <a:srgbClr val="2A2869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7" name="Google Shape;107;p5"/>
          <p:cNvSpPr/>
          <p:nvPr/>
        </p:nvSpPr>
        <p:spPr>
          <a:xfrm>
            <a:off x="10229032" y="4759570"/>
            <a:ext cx="6744263" cy="4686494"/>
          </a:xfrm>
          <a:custGeom>
            <a:avLst/>
            <a:gdLst/>
            <a:ahLst/>
            <a:cxnLst/>
            <a:rect l="l" t="t" r="r" b="b"/>
            <a:pathLst>
              <a:path w="69820" h="44774" extrusionOk="0">
                <a:moveTo>
                  <a:pt x="1" y="0"/>
                </a:moveTo>
                <a:lnTo>
                  <a:pt x="1" y="44773"/>
                </a:lnTo>
                <a:lnTo>
                  <a:pt x="69820" y="44773"/>
                </a:lnTo>
                <a:lnTo>
                  <a:pt x="6982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8" name="Google Shape;108;p5"/>
          <p:cNvSpPr/>
          <p:nvPr/>
        </p:nvSpPr>
        <p:spPr>
          <a:xfrm>
            <a:off x="9973181" y="4490944"/>
            <a:ext cx="6744263" cy="4686494"/>
          </a:xfrm>
          <a:custGeom>
            <a:avLst/>
            <a:gdLst/>
            <a:ahLst/>
            <a:cxnLst/>
            <a:rect l="l" t="t" r="r" b="b"/>
            <a:pathLst>
              <a:path w="69820" h="44774" extrusionOk="0">
                <a:moveTo>
                  <a:pt x="1" y="0"/>
                </a:moveTo>
                <a:lnTo>
                  <a:pt x="1" y="44773"/>
                </a:lnTo>
                <a:lnTo>
                  <a:pt x="69820" y="44773"/>
                </a:lnTo>
                <a:lnTo>
                  <a:pt x="6982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9" name="Google Shape;109;p5"/>
          <p:cNvSpPr/>
          <p:nvPr/>
        </p:nvSpPr>
        <p:spPr>
          <a:xfrm>
            <a:off x="1826402" y="4759570"/>
            <a:ext cx="6744263" cy="4686494"/>
          </a:xfrm>
          <a:custGeom>
            <a:avLst/>
            <a:gdLst/>
            <a:ahLst/>
            <a:cxnLst/>
            <a:rect l="l" t="t" r="r" b="b"/>
            <a:pathLst>
              <a:path w="69820" h="44774" extrusionOk="0">
                <a:moveTo>
                  <a:pt x="1" y="0"/>
                </a:moveTo>
                <a:lnTo>
                  <a:pt x="1" y="44773"/>
                </a:lnTo>
                <a:lnTo>
                  <a:pt x="69820" y="44773"/>
                </a:lnTo>
                <a:lnTo>
                  <a:pt x="6982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0" name="Google Shape;110;p5"/>
          <p:cNvSpPr/>
          <p:nvPr/>
        </p:nvSpPr>
        <p:spPr>
          <a:xfrm>
            <a:off x="1570552" y="4490944"/>
            <a:ext cx="6744263" cy="4686494"/>
          </a:xfrm>
          <a:custGeom>
            <a:avLst/>
            <a:gdLst/>
            <a:ahLst/>
            <a:cxnLst/>
            <a:rect l="l" t="t" r="r" b="b"/>
            <a:pathLst>
              <a:path w="69820" h="44774" extrusionOk="0">
                <a:moveTo>
                  <a:pt x="1" y="0"/>
                </a:moveTo>
                <a:lnTo>
                  <a:pt x="1" y="44773"/>
                </a:lnTo>
                <a:lnTo>
                  <a:pt x="69820" y="44773"/>
                </a:lnTo>
                <a:lnTo>
                  <a:pt x="6982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11" name="Google Shape;111;p5"/>
          <p:cNvGrpSpPr/>
          <p:nvPr/>
        </p:nvGrpSpPr>
        <p:grpSpPr>
          <a:xfrm>
            <a:off x="-24" y="2"/>
            <a:ext cx="477251" cy="2135351"/>
            <a:chOff x="-12" y="0"/>
            <a:chExt cx="238625" cy="1067675"/>
          </a:xfrm>
        </p:grpSpPr>
        <p:sp>
          <p:nvSpPr>
            <p:cNvPr id="112" name="Google Shape;112;p5"/>
            <p:cNvSpPr/>
            <p:nvPr/>
          </p:nvSpPr>
          <p:spPr>
            <a:xfrm rot="5400000">
              <a:off x="-18625" y="18613"/>
              <a:ext cx="275850" cy="238625"/>
            </a:xfrm>
            <a:custGeom>
              <a:avLst/>
              <a:gdLst/>
              <a:ahLst/>
              <a:cxnLst/>
              <a:rect l="l" t="t" r="r" b="b"/>
              <a:pathLst>
                <a:path w="11034" h="9545" extrusionOk="0">
                  <a:moveTo>
                    <a:pt x="5532" y="0"/>
                  </a:moveTo>
                  <a:lnTo>
                    <a:pt x="2766" y="4772"/>
                  </a:lnTo>
                  <a:lnTo>
                    <a:pt x="0" y="9544"/>
                  </a:lnTo>
                  <a:lnTo>
                    <a:pt x="11034" y="9544"/>
                  </a:lnTo>
                  <a:lnTo>
                    <a:pt x="8268" y="4772"/>
                  </a:lnTo>
                  <a:lnTo>
                    <a:pt x="553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3" name="Google Shape;113;p5"/>
            <p:cNvSpPr/>
            <p:nvPr/>
          </p:nvSpPr>
          <p:spPr>
            <a:xfrm rot="5400000">
              <a:off x="-18250" y="279638"/>
              <a:ext cx="275100" cy="238625"/>
            </a:xfrm>
            <a:custGeom>
              <a:avLst/>
              <a:gdLst/>
              <a:ahLst/>
              <a:cxnLst/>
              <a:rect l="l" t="t" r="r" b="b"/>
              <a:pathLst>
                <a:path w="11004" h="9545" extrusionOk="0">
                  <a:moveTo>
                    <a:pt x="5502" y="0"/>
                  </a:moveTo>
                  <a:lnTo>
                    <a:pt x="2736" y="4772"/>
                  </a:lnTo>
                  <a:lnTo>
                    <a:pt x="0" y="9544"/>
                  </a:lnTo>
                  <a:lnTo>
                    <a:pt x="11003" y="9544"/>
                  </a:lnTo>
                  <a:lnTo>
                    <a:pt x="8268" y="4772"/>
                  </a:lnTo>
                  <a:lnTo>
                    <a:pt x="550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4" name="Google Shape;114;p5"/>
            <p:cNvSpPr/>
            <p:nvPr/>
          </p:nvSpPr>
          <p:spPr>
            <a:xfrm rot="5400000">
              <a:off x="-18625" y="545213"/>
              <a:ext cx="275850" cy="238625"/>
            </a:xfrm>
            <a:custGeom>
              <a:avLst/>
              <a:gdLst/>
              <a:ahLst/>
              <a:cxnLst/>
              <a:rect l="l" t="t" r="r" b="b"/>
              <a:pathLst>
                <a:path w="11034" h="9545" extrusionOk="0">
                  <a:moveTo>
                    <a:pt x="5502" y="0"/>
                  </a:moveTo>
                  <a:lnTo>
                    <a:pt x="2766" y="4772"/>
                  </a:lnTo>
                  <a:lnTo>
                    <a:pt x="0" y="9544"/>
                  </a:lnTo>
                  <a:lnTo>
                    <a:pt x="11034" y="9544"/>
                  </a:lnTo>
                  <a:lnTo>
                    <a:pt x="8268" y="4772"/>
                  </a:lnTo>
                  <a:lnTo>
                    <a:pt x="550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5" name="Google Shape;115;p5"/>
            <p:cNvSpPr/>
            <p:nvPr/>
          </p:nvSpPr>
          <p:spPr>
            <a:xfrm rot="5400000">
              <a:off x="-18262" y="810800"/>
              <a:ext cx="275125" cy="238625"/>
            </a:xfrm>
            <a:custGeom>
              <a:avLst/>
              <a:gdLst/>
              <a:ahLst/>
              <a:cxnLst/>
              <a:rect l="l" t="t" r="r" b="b"/>
              <a:pathLst>
                <a:path w="11005" h="9545" extrusionOk="0">
                  <a:moveTo>
                    <a:pt x="5502" y="0"/>
                  </a:moveTo>
                  <a:lnTo>
                    <a:pt x="2736" y="4772"/>
                  </a:lnTo>
                  <a:lnTo>
                    <a:pt x="1" y="9544"/>
                  </a:lnTo>
                  <a:lnTo>
                    <a:pt x="11004" y="9544"/>
                  </a:lnTo>
                  <a:lnTo>
                    <a:pt x="8268" y="4772"/>
                  </a:lnTo>
                  <a:lnTo>
                    <a:pt x="550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16" name="Google Shape;116;p5"/>
          <p:cNvSpPr/>
          <p:nvPr/>
        </p:nvSpPr>
        <p:spPr>
          <a:xfrm>
            <a:off x="15523952" y="4104502"/>
            <a:ext cx="636851" cy="636800"/>
          </a:xfrm>
          <a:custGeom>
            <a:avLst/>
            <a:gdLst/>
            <a:ahLst/>
            <a:cxnLst/>
            <a:rect l="l" t="t" r="r" b="b"/>
            <a:pathLst>
              <a:path w="12737" h="12736" fill="none" extrusionOk="0">
                <a:moveTo>
                  <a:pt x="12736" y="0"/>
                </a:moveTo>
                <a:lnTo>
                  <a:pt x="0" y="12736"/>
                </a:lnTo>
              </a:path>
            </a:pathLst>
          </a:custGeom>
          <a:noFill/>
          <a:ln w="1900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7" name="Google Shape;117;p5"/>
          <p:cNvSpPr/>
          <p:nvPr/>
        </p:nvSpPr>
        <p:spPr>
          <a:xfrm>
            <a:off x="15809651" y="4124251"/>
            <a:ext cx="635351" cy="635300"/>
          </a:xfrm>
          <a:custGeom>
            <a:avLst/>
            <a:gdLst/>
            <a:ahLst/>
            <a:cxnLst/>
            <a:rect l="l" t="t" r="r" b="b"/>
            <a:pathLst>
              <a:path w="12707" h="12706" fill="none" extrusionOk="0">
                <a:moveTo>
                  <a:pt x="12706" y="0"/>
                </a:moveTo>
                <a:lnTo>
                  <a:pt x="1" y="12706"/>
                </a:lnTo>
              </a:path>
            </a:pathLst>
          </a:custGeom>
          <a:noFill/>
          <a:ln w="1900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8" name="Google Shape;118;p5"/>
          <p:cNvSpPr/>
          <p:nvPr/>
        </p:nvSpPr>
        <p:spPr>
          <a:xfrm>
            <a:off x="1119401" y="8573902"/>
            <a:ext cx="636851" cy="636800"/>
          </a:xfrm>
          <a:custGeom>
            <a:avLst/>
            <a:gdLst/>
            <a:ahLst/>
            <a:cxnLst/>
            <a:rect l="l" t="t" r="r" b="b"/>
            <a:pathLst>
              <a:path w="12737" h="12736" fill="none" extrusionOk="0">
                <a:moveTo>
                  <a:pt x="12736" y="0"/>
                </a:moveTo>
                <a:lnTo>
                  <a:pt x="0" y="12736"/>
                </a:lnTo>
              </a:path>
            </a:pathLst>
          </a:custGeom>
          <a:noFill/>
          <a:ln w="1900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9" name="Google Shape;119;p5"/>
          <p:cNvSpPr/>
          <p:nvPr/>
        </p:nvSpPr>
        <p:spPr>
          <a:xfrm>
            <a:off x="1405102" y="8593651"/>
            <a:ext cx="635351" cy="635300"/>
          </a:xfrm>
          <a:custGeom>
            <a:avLst/>
            <a:gdLst/>
            <a:ahLst/>
            <a:cxnLst/>
            <a:rect l="l" t="t" r="r" b="b"/>
            <a:pathLst>
              <a:path w="12707" h="12706" fill="none" extrusionOk="0">
                <a:moveTo>
                  <a:pt x="12706" y="0"/>
                </a:moveTo>
                <a:lnTo>
                  <a:pt x="1" y="12706"/>
                </a:lnTo>
              </a:path>
            </a:pathLst>
          </a:custGeom>
          <a:noFill/>
          <a:ln w="1900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20" name="Google Shape;120;p5"/>
          <p:cNvSpPr/>
          <p:nvPr/>
        </p:nvSpPr>
        <p:spPr>
          <a:xfrm>
            <a:off x="16160801" y="1109152"/>
            <a:ext cx="360251" cy="360200"/>
          </a:xfrm>
          <a:custGeom>
            <a:avLst/>
            <a:gdLst/>
            <a:ahLst/>
            <a:cxnLst/>
            <a:rect l="l" t="t" r="r" b="b"/>
            <a:pathLst>
              <a:path w="7205" h="7204" extrusionOk="0">
                <a:moveTo>
                  <a:pt x="3587" y="0"/>
                </a:moveTo>
                <a:lnTo>
                  <a:pt x="2341" y="2340"/>
                </a:lnTo>
                <a:lnTo>
                  <a:pt x="0" y="3587"/>
                </a:lnTo>
                <a:lnTo>
                  <a:pt x="2341" y="4863"/>
                </a:lnTo>
                <a:lnTo>
                  <a:pt x="3587" y="7204"/>
                </a:lnTo>
                <a:lnTo>
                  <a:pt x="4864" y="4863"/>
                </a:lnTo>
                <a:lnTo>
                  <a:pt x="7204" y="3587"/>
                </a:lnTo>
                <a:lnTo>
                  <a:pt x="4864" y="2340"/>
                </a:lnTo>
                <a:lnTo>
                  <a:pt x="358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21" name="Google Shape;121;p5"/>
          <p:cNvSpPr/>
          <p:nvPr/>
        </p:nvSpPr>
        <p:spPr>
          <a:xfrm>
            <a:off x="11526502" y="2628401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41"/>
                </a:lnTo>
                <a:lnTo>
                  <a:pt x="1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5" y="3588"/>
                </a:lnTo>
                <a:lnTo>
                  <a:pt x="4864" y="234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22" name="Google Shape;122;p5"/>
          <p:cNvGrpSpPr/>
          <p:nvPr/>
        </p:nvGrpSpPr>
        <p:grpSpPr>
          <a:xfrm>
            <a:off x="12382376" y="2449402"/>
            <a:ext cx="2138400" cy="2041550"/>
            <a:chOff x="6191188" y="1224700"/>
            <a:chExt cx="1069200" cy="1020775"/>
          </a:xfrm>
        </p:grpSpPr>
        <p:sp>
          <p:nvSpPr>
            <p:cNvPr id="123" name="Google Shape;123;p5"/>
            <p:cNvSpPr/>
            <p:nvPr/>
          </p:nvSpPr>
          <p:spPr>
            <a:xfrm>
              <a:off x="6363313" y="1224700"/>
              <a:ext cx="724918" cy="531501"/>
            </a:xfrm>
            <a:custGeom>
              <a:avLst/>
              <a:gdLst/>
              <a:ahLst/>
              <a:cxnLst/>
              <a:rect l="l" t="t" r="r" b="b"/>
              <a:pathLst>
                <a:path w="42768" h="31357" extrusionOk="0">
                  <a:moveTo>
                    <a:pt x="21810" y="1"/>
                  </a:moveTo>
                  <a:cubicBezTo>
                    <a:pt x="16405" y="1"/>
                    <a:pt x="11039" y="2094"/>
                    <a:pt x="6992" y="6159"/>
                  </a:cubicBezTo>
                  <a:cubicBezTo>
                    <a:pt x="4682" y="8469"/>
                    <a:pt x="2919" y="11265"/>
                    <a:pt x="1885" y="14335"/>
                  </a:cubicBezTo>
                  <a:cubicBezTo>
                    <a:pt x="1" y="19989"/>
                    <a:pt x="608" y="26190"/>
                    <a:pt x="3587" y="31357"/>
                  </a:cubicBezTo>
                  <a:lnTo>
                    <a:pt x="40001" y="31357"/>
                  </a:lnTo>
                  <a:cubicBezTo>
                    <a:pt x="41825" y="28196"/>
                    <a:pt x="42767" y="24609"/>
                    <a:pt x="42767" y="20992"/>
                  </a:cubicBezTo>
                  <a:cubicBezTo>
                    <a:pt x="42767" y="18256"/>
                    <a:pt x="42251" y="15551"/>
                    <a:pt x="41187" y="13028"/>
                  </a:cubicBezTo>
                  <a:cubicBezTo>
                    <a:pt x="39637" y="9259"/>
                    <a:pt x="37053" y="6037"/>
                    <a:pt x="33709" y="3727"/>
                  </a:cubicBezTo>
                  <a:cubicBezTo>
                    <a:pt x="30100" y="1225"/>
                    <a:pt x="25944" y="1"/>
                    <a:pt x="218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6191188" y="1461550"/>
              <a:ext cx="1069200" cy="783925"/>
            </a:xfrm>
            <a:custGeom>
              <a:avLst/>
              <a:gdLst/>
              <a:ahLst/>
              <a:cxnLst/>
              <a:rect l="l" t="t" r="r" b="b"/>
              <a:pathLst>
                <a:path w="42768" h="31357" extrusionOk="0">
                  <a:moveTo>
                    <a:pt x="21810" y="1"/>
                  </a:moveTo>
                  <a:cubicBezTo>
                    <a:pt x="16405" y="1"/>
                    <a:pt x="11039" y="2094"/>
                    <a:pt x="6992" y="6159"/>
                  </a:cubicBezTo>
                  <a:cubicBezTo>
                    <a:pt x="4682" y="8469"/>
                    <a:pt x="2919" y="11265"/>
                    <a:pt x="1885" y="14335"/>
                  </a:cubicBezTo>
                  <a:cubicBezTo>
                    <a:pt x="1" y="19989"/>
                    <a:pt x="608" y="26190"/>
                    <a:pt x="3587" y="31357"/>
                  </a:cubicBezTo>
                  <a:lnTo>
                    <a:pt x="40001" y="31357"/>
                  </a:lnTo>
                  <a:cubicBezTo>
                    <a:pt x="41825" y="28196"/>
                    <a:pt x="42767" y="24609"/>
                    <a:pt x="42767" y="20992"/>
                  </a:cubicBezTo>
                  <a:cubicBezTo>
                    <a:pt x="42767" y="18256"/>
                    <a:pt x="42251" y="15551"/>
                    <a:pt x="41187" y="13028"/>
                  </a:cubicBezTo>
                  <a:cubicBezTo>
                    <a:pt x="39637" y="9259"/>
                    <a:pt x="37053" y="6037"/>
                    <a:pt x="33709" y="3727"/>
                  </a:cubicBezTo>
                  <a:cubicBezTo>
                    <a:pt x="30100" y="1225"/>
                    <a:pt x="25944" y="1"/>
                    <a:pt x="218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6191188" y="1678575"/>
              <a:ext cx="1069200" cy="566900"/>
            </a:xfrm>
            <a:custGeom>
              <a:avLst/>
              <a:gdLst/>
              <a:ahLst/>
              <a:cxnLst/>
              <a:rect l="l" t="t" r="r" b="b"/>
              <a:pathLst>
                <a:path w="42768" h="22676" extrusionOk="0">
                  <a:moveTo>
                    <a:pt x="30275" y="1"/>
                  </a:moveTo>
                  <a:lnTo>
                    <a:pt x="29545" y="1764"/>
                  </a:lnTo>
                  <a:lnTo>
                    <a:pt x="22129" y="19880"/>
                  </a:lnTo>
                  <a:lnTo>
                    <a:pt x="16384" y="3861"/>
                  </a:lnTo>
                  <a:lnTo>
                    <a:pt x="15229" y="761"/>
                  </a:lnTo>
                  <a:lnTo>
                    <a:pt x="14378" y="2858"/>
                  </a:lnTo>
                  <a:lnTo>
                    <a:pt x="7326" y="20396"/>
                  </a:lnTo>
                  <a:lnTo>
                    <a:pt x="1885" y="5654"/>
                  </a:lnTo>
                  <a:lnTo>
                    <a:pt x="1885" y="5654"/>
                  </a:lnTo>
                  <a:cubicBezTo>
                    <a:pt x="1" y="11308"/>
                    <a:pt x="608" y="17509"/>
                    <a:pt x="3587" y="22676"/>
                  </a:cubicBezTo>
                  <a:lnTo>
                    <a:pt x="40001" y="22676"/>
                  </a:lnTo>
                  <a:cubicBezTo>
                    <a:pt x="41825" y="19515"/>
                    <a:pt x="42767" y="15928"/>
                    <a:pt x="42767" y="12311"/>
                  </a:cubicBezTo>
                  <a:cubicBezTo>
                    <a:pt x="42767" y="9575"/>
                    <a:pt x="42251" y="6840"/>
                    <a:pt x="41187" y="4317"/>
                  </a:cubicBezTo>
                  <a:lnTo>
                    <a:pt x="36384" y="18603"/>
                  </a:lnTo>
                  <a:lnTo>
                    <a:pt x="30548" y="822"/>
                  </a:lnTo>
                  <a:lnTo>
                    <a:pt x="302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6540513" y="1370518"/>
              <a:ext cx="381475" cy="148975"/>
            </a:xfrm>
            <a:custGeom>
              <a:avLst/>
              <a:gdLst/>
              <a:ahLst/>
              <a:cxnLst/>
              <a:rect l="l" t="t" r="r" b="b"/>
              <a:pathLst>
                <a:path w="15259" h="5959" extrusionOk="0">
                  <a:moveTo>
                    <a:pt x="7629" y="1"/>
                  </a:moveTo>
                  <a:cubicBezTo>
                    <a:pt x="3435" y="1"/>
                    <a:pt x="0" y="1338"/>
                    <a:pt x="0" y="2980"/>
                  </a:cubicBezTo>
                  <a:cubicBezTo>
                    <a:pt x="0" y="4621"/>
                    <a:pt x="3435" y="5958"/>
                    <a:pt x="7629" y="5958"/>
                  </a:cubicBezTo>
                  <a:cubicBezTo>
                    <a:pt x="11824" y="5958"/>
                    <a:pt x="15259" y="4621"/>
                    <a:pt x="15259" y="2980"/>
                  </a:cubicBezTo>
                  <a:cubicBezTo>
                    <a:pt x="15259" y="1338"/>
                    <a:pt x="11824" y="1"/>
                    <a:pt x="7629" y="1"/>
                  </a:cubicBezTo>
                  <a:close/>
                </a:path>
              </a:pathLst>
            </a:custGeom>
            <a:solidFill>
              <a:srgbClr val="FB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6644613" y="1378118"/>
              <a:ext cx="155800" cy="132825"/>
            </a:xfrm>
            <a:custGeom>
              <a:avLst/>
              <a:gdLst/>
              <a:ahLst/>
              <a:cxnLst/>
              <a:rect l="l" t="t" r="r" b="b"/>
              <a:pathLst>
                <a:path w="6232" h="5313" extrusionOk="0">
                  <a:moveTo>
                    <a:pt x="3557" y="1"/>
                  </a:moveTo>
                  <a:cubicBezTo>
                    <a:pt x="1186" y="1"/>
                    <a:pt x="0" y="2858"/>
                    <a:pt x="1702" y="4530"/>
                  </a:cubicBezTo>
                  <a:cubicBezTo>
                    <a:pt x="2244" y="5071"/>
                    <a:pt x="2909" y="5313"/>
                    <a:pt x="3562" y="5313"/>
                  </a:cubicBezTo>
                  <a:cubicBezTo>
                    <a:pt x="4925" y="5313"/>
                    <a:pt x="6231" y="4258"/>
                    <a:pt x="6231" y="2676"/>
                  </a:cubicBezTo>
                  <a:cubicBezTo>
                    <a:pt x="6231" y="1186"/>
                    <a:pt x="5046" y="1"/>
                    <a:pt x="3557" y="1"/>
                  </a:cubicBezTo>
                  <a:close/>
                </a:path>
              </a:pathLst>
            </a:custGeom>
            <a:solidFill>
              <a:srgbClr val="2A28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922000" y="1268025"/>
              <a:ext cx="180125" cy="180125"/>
            </a:xfrm>
            <a:custGeom>
              <a:avLst/>
              <a:gdLst/>
              <a:ahLst/>
              <a:cxnLst/>
              <a:rect l="l" t="t" r="r" b="b"/>
              <a:pathLst>
                <a:path w="7205" h="7205" extrusionOk="0">
                  <a:moveTo>
                    <a:pt x="3587" y="1"/>
                  </a:moveTo>
                  <a:lnTo>
                    <a:pt x="2341" y="2311"/>
                  </a:lnTo>
                  <a:lnTo>
                    <a:pt x="0" y="3588"/>
                  </a:lnTo>
                  <a:lnTo>
                    <a:pt x="2341" y="4864"/>
                  </a:lnTo>
                  <a:lnTo>
                    <a:pt x="3587" y="7205"/>
                  </a:lnTo>
                  <a:lnTo>
                    <a:pt x="4864" y="4864"/>
                  </a:lnTo>
                  <a:lnTo>
                    <a:pt x="7204" y="3588"/>
                  </a:lnTo>
                  <a:lnTo>
                    <a:pt x="4864" y="2311"/>
                  </a:lnTo>
                  <a:lnTo>
                    <a:pt x="358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29" name="Google Shape;129;p5"/>
          <p:cNvSpPr/>
          <p:nvPr/>
        </p:nvSpPr>
        <p:spPr>
          <a:xfrm>
            <a:off x="690952" y="483551"/>
            <a:ext cx="358751" cy="360251"/>
          </a:xfrm>
          <a:custGeom>
            <a:avLst/>
            <a:gdLst/>
            <a:ahLst/>
            <a:cxnLst/>
            <a:rect l="l" t="t" r="r" b="b"/>
            <a:pathLst>
              <a:path w="7175" h="7205" extrusionOk="0">
                <a:moveTo>
                  <a:pt x="3588" y="0"/>
                </a:moveTo>
                <a:lnTo>
                  <a:pt x="2311" y="2341"/>
                </a:lnTo>
                <a:lnTo>
                  <a:pt x="1" y="3587"/>
                </a:lnTo>
                <a:lnTo>
                  <a:pt x="2311" y="4864"/>
                </a:lnTo>
                <a:lnTo>
                  <a:pt x="3588" y="7204"/>
                </a:lnTo>
                <a:lnTo>
                  <a:pt x="4864" y="4864"/>
                </a:lnTo>
                <a:lnTo>
                  <a:pt x="7174" y="3587"/>
                </a:lnTo>
                <a:lnTo>
                  <a:pt x="4864" y="2341"/>
                </a:lnTo>
                <a:lnTo>
                  <a:pt x="358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30" name="Google Shape;130;p5"/>
          <p:cNvSpPr/>
          <p:nvPr/>
        </p:nvSpPr>
        <p:spPr>
          <a:xfrm>
            <a:off x="2834152" y="1148927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617" y="0"/>
                </a:moveTo>
                <a:lnTo>
                  <a:pt x="2341" y="2341"/>
                </a:lnTo>
                <a:lnTo>
                  <a:pt x="0" y="3617"/>
                </a:lnTo>
                <a:lnTo>
                  <a:pt x="2341" y="4864"/>
                </a:lnTo>
                <a:lnTo>
                  <a:pt x="3617" y="7204"/>
                </a:lnTo>
                <a:lnTo>
                  <a:pt x="4894" y="4864"/>
                </a:lnTo>
                <a:lnTo>
                  <a:pt x="7204" y="3617"/>
                </a:lnTo>
                <a:lnTo>
                  <a:pt x="4894" y="2341"/>
                </a:lnTo>
                <a:lnTo>
                  <a:pt x="361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31" name="Google Shape;131;p5"/>
          <p:cNvSpPr/>
          <p:nvPr/>
        </p:nvSpPr>
        <p:spPr>
          <a:xfrm>
            <a:off x="17595450" y="9507401"/>
            <a:ext cx="503100" cy="503100"/>
          </a:xfrm>
          <a:custGeom>
            <a:avLst/>
            <a:gdLst/>
            <a:ahLst/>
            <a:cxnLst/>
            <a:rect l="l" t="t" r="r" b="b"/>
            <a:pathLst>
              <a:path w="10062" h="10062" fill="none" extrusionOk="0">
                <a:moveTo>
                  <a:pt x="10061" y="5016"/>
                </a:moveTo>
                <a:cubicBezTo>
                  <a:pt x="10061" y="7812"/>
                  <a:pt x="7812" y="10062"/>
                  <a:pt x="5046" y="10062"/>
                </a:cubicBezTo>
                <a:cubicBezTo>
                  <a:pt x="2250" y="10062"/>
                  <a:pt x="0" y="7812"/>
                  <a:pt x="0" y="5016"/>
                </a:cubicBezTo>
                <a:cubicBezTo>
                  <a:pt x="0" y="2250"/>
                  <a:pt x="2250" y="1"/>
                  <a:pt x="5046" y="1"/>
                </a:cubicBezTo>
                <a:cubicBezTo>
                  <a:pt x="7812" y="1"/>
                  <a:pt x="10061" y="2250"/>
                  <a:pt x="10061" y="5016"/>
                </a:cubicBezTo>
                <a:close/>
              </a:path>
            </a:pathLst>
          </a:custGeom>
          <a:noFill/>
          <a:ln w="71425" cap="flat" cmpd="sng">
            <a:solidFill>
              <a:schemeClr val="dk2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32" name="Google Shape;132;p5"/>
          <p:cNvGrpSpPr/>
          <p:nvPr/>
        </p:nvGrpSpPr>
        <p:grpSpPr>
          <a:xfrm>
            <a:off x="3194400" y="2125301"/>
            <a:ext cx="2690100" cy="2367900"/>
            <a:chOff x="1597200" y="1062650"/>
            <a:chExt cx="1345050" cy="1183950"/>
          </a:xfrm>
        </p:grpSpPr>
        <p:sp>
          <p:nvSpPr>
            <p:cNvPr id="133" name="Google Shape;133;p5"/>
            <p:cNvSpPr/>
            <p:nvPr/>
          </p:nvSpPr>
          <p:spPr>
            <a:xfrm>
              <a:off x="2120775" y="1268025"/>
              <a:ext cx="724950" cy="660650"/>
            </a:xfrm>
            <a:custGeom>
              <a:avLst/>
              <a:gdLst/>
              <a:ahLst/>
              <a:cxnLst/>
              <a:rect l="l" t="t" r="r" b="b"/>
              <a:pathLst>
                <a:path w="28998" h="26426" extrusionOk="0">
                  <a:moveTo>
                    <a:pt x="14488" y="0"/>
                  </a:moveTo>
                  <a:cubicBezTo>
                    <a:pt x="11103" y="0"/>
                    <a:pt x="7721" y="1284"/>
                    <a:pt x="5137" y="3853"/>
                  </a:cubicBezTo>
                  <a:cubicBezTo>
                    <a:pt x="0" y="9020"/>
                    <a:pt x="0" y="17379"/>
                    <a:pt x="5137" y="22546"/>
                  </a:cubicBezTo>
                  <a:cubicBezTo>
                    <a:pt x="7725" y="25133"/>
                    <a:pt x="11112" y="26425"/>
                    <a:pt x="14503" y="26425"/>
                  </a:cubicBezTo>
                  <a:cubicBezTo>
                    <a:pt x="17883" y="26425"/>
                    <a:pt x="21266" y="25141"/>
                    <a:pt x="23861" y="22576"/>
                  </a:cubicBezTo>
                  <a:cubicBezTo>
                    <a:pt x="28998" y="17379"/>
                    <a:pt x="28998" y="9020"/>
                    <a:pt x="23861" y="3853"/>
                  </a:cubicBezTo>
                  <a:cubicBezTo>
                    <a:pt x="21262" y="1284"/>
                    <a:pt x="17873" y="0"/>
                    <a:pt x="144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2030350" y="1747400"/>
              <a:ext cx="911900" cy="499200"/>
            </a:xfrm>
            <a:custGeom>
              <a:avLst/>
              <a:gdLst/>
              <a:ahLst/>
              <a:cxnLst/>
              <a:rect l="l" t="t" r="r" b="b"/>
              <a:pathLst>
                <a:path w="36476" h="19968" extrusionOk="0">
                  <a:moveTo>
                    <a:pt x="18093" y="0"/>
                  </a:moveTo>
                  <a:cubicBezTo>
                    <a:pt x="11998" y="0"/>
                    <a:pt x="5899" y="3010"/>
                    <a:pt x="2402" y="9055"/>
                  </a:cubicBezTo>
                  <a:cubicBezTo>
                    <a:pt x="821" y="11791"/>
                    <a:pt x="0" y="14921"/>
                    <a:pt x="0" y="18113"/>
                  </a:cubicBezTo>
                  <a:cubicBezTo>
                    <a:pt x="0" y="18721"/>
                    <a:pt x="31" y="19359"/>
                    <a:pt x="92" y="19967"/>
                  </a:cubicBezTo>
                  <a:lnTo>
                    <a:pt x="36080" y="19967"/>
                  </a:lnTo>
                  <a:cubicBezTo>
                    <a:pt x="36475" y="16289"/>
                    <a:pt x="35715" y="12551"/>
                    <a:pt x="33922" y="9298"/>
                  </a:cubicBezTo>
                  <a:cubicBezTo>
                    <a:pt x="30475" y="3109"/>
                    <a:pt x="24286" y="0"/>
                    <a:pt x="180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2030350" y="1971750"/>
              <a:ext cx="911900" cy="274850"/>
            </a:xfrm>
            <a:custGeom>
              <a:avLst/>
              <a:gdLst/>
              <a:ahLst/>
              <a:cxnLst/>
              <a:rect l="l" t="t" r="r" b="b"/>
              <a:pathLst>
                <a:path w="36476" h="10994" extrusionOk="0">
                  <a:moveTo>
                    <a:pt x="31253" y="1"/>
                  </a:moveTo>
                  <a:cubicBezTo>
                    <a:pt x="28529" y="1"/>
                    <a:pt x="25862" y="999"/>
                    <a:pt x="23800" y="2877"/>
                  </a:cubicBezTo>
                  <a:cubicBezTo>
                    <a:pt x="21685" y="959"/>
                    <a:pt x="19014" y="1"/>
                    <a:pt x="16344" y="1"/>
                  </a:cubicBezTo>
                  <a:cubicBezTo>
                    <a:pt x="13642" y="1"/>
                    <a:pt x="10940" y="981"/>
                    <a:pt x="8815" y="2938"/>
                  </a:cubicBezTo>
                  <a:cubicBezTo>
                    <a:pt x="7052" y="1297"/>
                    <a:pt x="4803" y="294"/>
                    <a:pt x="2402" y="81"/>
                  </a:cubicBezTo>
                  <a:cubicBezTo>
                    <a:pt x="821" y="2817"/>
                    <a:pt x="0" y="5947"/>
                    <a:pt x="0" y="9139"/>
                  </a:cubicBezTo>
                  <a:cubicBezTo>
                    <a:pt x="0" y="9747"/>
                    <a:pt x="31" y="10385"/>
                    <a:pt x="92" y="10993"/>
                  </a:cubicBezTo>
                  <a:lnTo>
                    <a:pt x="36080" y="10993"/>
                  </a:lnTo>
                  <a:cubicBezTo>
                    <a:pt x="36475" y="7315"/>
                    <a:pt x="35715" y="3577"/>
                    <a:pt x="33922" y="324"/>
                  </a:cubicBezTo>
                  <a:cubicBezTo>
                    <a:pt x="33039" y="107"/>
                    <a:pt x="32143" y="1"/>
                    <a:pt x="31253" y="1"/>
                  </a:cubicBezTo>
                  <a:close/>
                </a:path>
              </a:pathLst>
            </a:custGeom>
            <a:solidFill>
              <a:srgbClr val="2A28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1597200" y="1327100"/>
              <a:ext cx="788800" cy="385275"/>
            </a:xfrm>
            <a:custGeom>
              <a:avLst/>
              <a:gdLst/>
              <a:ahLst/>
              <a:cxnLst/>
              <a:rect l="l" t="t" r="r" b="b"/>
              <a:pathLst>
                <a:path w="31552" h="15411" fill="none" extrusionOk="0">
                  <a:moveTo>
                    <a:pt x="31552" y="15411"/>
                  </a:moveTo>
                  <a:cubicBezTo>
                    <a:pt x="31369" y="6839"/>
                    <a:pt x="24348" y="0"/>
                    <a:pt x="15776" y="0"/>
                  </a:cubicBezTo>
                  <a:cubicBezTo>
                    <a:pt x="7205" y="0"/>
                    <a:pt x="214" y="6839"/>
                    <a:pt x="1" y="15411"/>
                  </a:cubicBezTo>
                  <a:close/>
                </a:path>
              </a:pathLst>
            </a:custGeom>
            <a:noFill/>
            <a:ln w="28875" cap="flat" cmpd="sng">
              <a:solidFill>
                <a:srgbClr val="ECCA3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2646625" y="1062650"/>
              <a:ext cx="251550" cy="251550"/>
            </a:xfrm>
            <a:custGeom>
              <a:avLst/>
              <a:gdLst/>
              <a:ahLst/>
              <a:cxnLst/>
              <a:rect l="l" t="t" r="r" b="b"/>
              <a:pathLst>
                <a:path w="10062" h="10062" fill="none" extrusionOk="0">
                  <a:moveTo>
                    <a:pt x="10061" y="5016"/>
                  </a:moveTo>
                  <a:cubicBezTo>
                    <a:pt x="10061" y="7812"/>
                    <a:pt x="7812" y="10062"/>
                    <a:pt x="5046" y="10062"/>
                  </a:cubicBezTo>
                  <a:cubicBezTo>
                    <a:pt x="2250" y="10062"/>
                    <a:pt x="0" y="7812"/>
                    <a:pt x="0" y="5016"/>
                  </a:cubicBezTo>
                  <a:cubicBezTo>
                    <a:pt x="0" y="2250"/>
                    <a:pt x="2250" y="1"/>
                    <a:pt x="5046" y="1"/>
                  </a:cubicBezTo>
                  <a:cubicBezTo>
                    <a:pt x="7812" y="1"/>
                    <a:pt x="10061" y="2250"/>
                    <a:pt x="10061" y="5016"/>
                  </a:cubicBezTo>
                  <a:close/>
                </a:path>
              </a:pathLst>
            </a:custGeom>
            <a:solidFill>
              <a:schemeClr val="accent1"/>
            </a:solidFill>
            <a:ln w="71425" cap="flat" cmpd="sng">
              <a:solidFill>
                <a:srgbClr val="ECCA3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2556525" y="1226750"/>
              <a:ext cx="171000" cy="170250"/>
            </a:xfrm>
            <a:custGeom>
              <a:avLst/>
              <a:gdLst/>
              <a:ahLst/>
              <a:cxnLst/>
              <a:rect l="l" t="t" r="r" b="b"/>
              <a:pathLst>
                <a:path w="6840" h="6810" extrusionOk="0">
                  <a:moveTo>
                    <a:pt x="3436" y="1"/>
                  </a:moveTo>
                  <a:cubicBezTo>
                    <a:pt x="1551" y="1"/>
                    <a:pt x="1" y="1520"/>
                    <a:pt x="1" y="3405"/>
                  </a:cubicBezTo>
                  <a:cubicBezTo>
                    <a:pt x="1" y="5289"/>
                    <a:pt x="1551" y="6809"/>
                    <a:pt x="3436" y="6809"/>
                  </a:cubicBezTo>
                  <a:cubicBezTo>
                    <a:pt x="5320" y="6809"/>
                    <a:pt x="6840" y="5289"/>
                    <a:pt x="6840" y="3405"/>
                  </a:cubicBezTo>
                  <a:cubicBezTo>
                    <a:pt x="6840" y="1520"/>
                    <a:pt x="5320" y="1"/>
                    <a:pt x="34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39" name="Google Shape;139;p5"/>
          <p:cNvSpPr/>
          <p:nvPr/>
        </p:nvSpPr>
        <p:spPr>
          <a:xfrm>
            <a:off x="17267051" y="3841977"/>
            <a:ext cx="304001" cy="304050"/>
          </a:xfrm>
          <a:custGeom>
            <a:avLst/>
            <a:gdLst/>
            <a:ahLst/>
            <a:cxnLst/>
            <a:rect l="l" t="t" r="r" b="b"/>
            <a:pathLst>
              <a:path w="6080" h="6081" extrusionOk="0">
                <a:moveTo>
                  <a:pt x="3040" y="1"/>
                </a:moveTo>
                <a:cubicBezTo>
                  <a:pt x="1368" y="1"/>
                  <a:pt x="0" y="1369"/>
                  <a:pt x="0" y="3040"/>
                </a:cubicBezTo>
                <a:cubicBezTo>
                  <a:pt x="0" y="4712"/>
                  <a:pt x="1368" y="6080"/>
                  <a:pt x="3040" y="6080"/>
                </a:cubicBezTo>
                <a:cubicBezTo>
                  <a:pt x="4712" y="6080"/>
                  <a:pt x="6079" y="4712"/>
                  <a:pt x="6079" y="3040"/>
                </a:cubicBezTo>
                <a:cubicBezTo>
                  <a:pt x="6079" y="1369"/>
                  <a:pt x="4712" y="1"/>
                  <a:pt x="304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 </a:t>
            </a:r>
            <a:endParaRPr sz="3600"/>
          </a:p>
        </p:txBody>
      </p:sp>
      <p:sp>
        <p:nvSpPr>
          <p:cNvPr id="140" name="Google Shape;140;p5"/>
          <p:cNvSpPr/>
          <p:nvPr/>
        </p:nvSpPr>
        <p:spPr>
          <a:xfrm>
            <a:off x="6411253" y="3851702"/>
            <a:ext cx="323750" cy="284550"/>
          </a:xfrm>
          <a:custGeom>
            <a:avLst/>
            <a:gdLst/>
            <a:ahLst/>
            <a:cxnLst/>
            <a:rect l="l" t="t" r="r" b="b"/>
            <a:pathLst>
              <a:path w="6475" h="5691" extrusionOk="0">
                <a:moveTo>
                  <a:pt x="3267" y="1"/>
                </a:moveTo>
                <a:cubicBezTo>
                  <a:pt x="2140" y="1"/>
                  <a:pt x="1069" y="653"/>
                  <a:pt x="608" y="1758"/>
                </a:cubicBezTo>
                <a:cubicBezTo>
                  <a:pt x="0" y="3217"/>
                  <a:pt x="700" y="4889"/>
                  <a:pt x="2159" y="5466"/>
                </a:cubicBezTo>
                <a:cubicBezTo>
                  <a:pt x="2523" y="5618"/>
                  <a:pt x="2899" y="5690"/>
                  <a:pt x="3268" y="5690"/>
                </a:cubicBezTo>
                <a:cubicBezTo>
                  <a:pt x="4374" y="5690"/>
                  <a:pt x="5411" y="5041"/>
                  <a:pt x="5867" y="3946"/>
                </a:cubicBezTo>
                <a:cubicBezTo>
                  <a:pt x="6475" y="2487"/>
                  <a:pt x="5776" y="816"/>
                  <a:pt x="4347" y="208"/>
                </a:cubicBezTo>
                <a:cubicBezTo>
                  <a:pt x="3993" y="68"/>
                  <a:pt x="3627" y="1"/>
                  <a:pt x="3267" y="1"/>
                </a:cubicBezTo>
                <a:close/>
              </a:path>
            </a:pathLst>
          </a:custGeom>
          <a:solidFill>
            <a:srgbClr val="2A2869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41" name="Google Shape;141;p5"/>
          <p:cNvSpPr/>
          <p:nvPr/>
        </p:nvSpPr>
        <p:spPr>
          <a:xfrm>
            <a:off x="1076501" y="3228602"/>
            <a:ext cx="358751" cy="360251"/>
          </a:xfrm>
          <a:custGeom>
            <a:avLst/>
            <a:gdLst/>
            <a:ahLst/>
            <a:cxnLst/>
            <a:rect l="l" t="t" r="r" b="b"/>
            <a:pathLst>
              <a:path w="7175" h="7205" extrusionOk="0">
                <a:moveTo>
                  <a:pt x="3588" y="0"/>
                </a:moveTo>
                <a:lnTo>
                  <a:pt x="2311" y="2341"/>
                </a:lnTo>
                <a:lnTo>
                  <a:pt x="1" y="3587"/>
                </a:lnTo>
                <a:lnTo>
                  <a:pt x="2311" y="4864"/>
                </a:lnTo>
                <a:lnTo>
                  <a:pt x="3588" y="7204"/>
                </a:lnTo>
                <a:lnTo>
                  <a:pt x="4864" y="4864"/>
                </a:lnTo>
                <a:lnTo>
                  <a:pt x="7174" y="3587"/>
                </a:lnTo>
                <a:lnTo>
                  <a:pt x="4864" y="2341"/>
                </a:lnTo>
                <a:lnTo>
                  <a:pt x="358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42" name="Google Shape;142;p5"/>
          <p:cNvSpPr/>
          <p:nvPr/>
        </p:nvSpPr>
        <p:spPr>
          <a:xfrm>
            <a:off x="12726650" y="653351"/>
            <a:ext cx="1915001" cy="240200"/>
          </a:xfrm>
          <a:custGeom>
            <a:avLst/>
            <a:gdLst/>
            <a:ahLst/>
            <a:cxnLst/>
            <a:rect l="l" t="t" r="r" b="b"/>
            <a:pathLst>
              <a:path w="38300" h="4804" fill="none" extrusionOk="0">
                <a:moveTo>
                  <a:pt x="1" y="4803"/>
                </a:moveTo>
                <a:lnTo>
                  <a:pt x="2037" y="2554"/>
                </a:lnTo>
                <a:cubicBezTo>
                  <a:pt x="4135" y="244"/>
                  <a:pt x="7752" y="122"/>
                  <a:pt x="9940" y="2341"/>
                </a:cubicBezTo>
                <a:lnTo>
                  <a:pt x="11156" y="3527"/>
                </a:lnTo>
                <a:cubicBezTo>
                  <a:pt x="12250" y="4651"/>
                  <a:pt x="14074" y="4651"/>
                  <a:pt x="15199" y="3527"/>
                </a:cubicBezTo>
                <a:lnTo>
                  <a:pt x="16354" y="2402"/>
                </a:lnTo>
                <a:cubicBezTo>
                  <a:pt x="18330" y="426"/>
                  <a:pt x="21521" y="426"/>
                  <a:pt x="23497" y="2402"/>
                </a:cubicBezTo>
                <a:lnTo>
                  <a:pt x="24621" y="3527"/>
                </a:lnTo>
                <a:cubicBezTo>
                  <a:pt x="25442" y="4347"/>
                  <a:pt x="26780" y="4347"/>
                  <a:pt x="27600" y="3527"/>
                </a:cubicBezTo>
                <a:lnTo>
                  <a:pt x="29302" y="1825"/>
                </a:lnTo>
                <a:cubicBezTo>
                  <a:pt x="31096" y="31"/>
                  <a:pt x="33953" y="1"/>
                  <a:pt x="35777" y="1703"/>
                </a:cubicBezTo>
                <a:cubicBezTo>
                  <a:pt x="37661" y="3466"/>
                  <a:pt x="38300" y="4682"/>
                  <a:pt x="37783" y="4682"/>
                </a:cubicBezTo>
              </a:path>
            </a:pathLst>
          </a:custGeom>
          <a:noFill/>
          <a:ln w="19000" cap="rnd" cmpd="sng">
            <a:solidFill>
              <a:srgbClr val="DD502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43" name="Google Shape;143;p5"/>
          <p:cNvGrpSpPr/>
          <p:nvPr/>
        </p:nvGrpSpPr>
        <p:grpSpPr>
          <a:xfrm>
            <a:off x="1270651" y="4955501"/>
            <a:ext cx="655100" cy="653550"/>
            <a:chOff x="1902275" y="3325575"/>
            <a:chExt cx="327550" cy="326775"/>
          </a:xfrm>
        </p:grpSpPr>
        <p:sp>
          <p:nvSpPr>
            <p:cNvPr id="144" name="Google Shape;144;p5"/>
            <p:cNvSpPr/>
            <p:nvPr/>
          </p:nvSpPr>
          <p:spPr>
            <a:xfrm>
              <a:off x="1902275" y="3329375"/>
              <a:ext cx="327550" cy="319175"/>
            </a:xfrm>
            <a:custGeom>
              <a:avLst/>
              <a:gdLst/>
              <a:ahLst/>
              <a:cxnLst/>
              <a:rect l="l" t="t" r="r" b="b"/>
              <a:pathLst>
                <a:path w="13102" h="12767" extrusionOk="0">
                  <a:moveTo>
                    <a:pt x="9940" y="0"/>
                  </a:moveTo>
                  <a:lnTo>
                    <a:pt x="1" y="9453"/>
                  </a:lnTo>
                  <a:lnTo>
                    <a:pt x="3162" y="12766"/>
                  </a:lnTo>
                  <a:lnTo>
                    <a:pt x="13101" y="3313"/>
                  </a:lnTo>
                  <a:lnTo>
                    <a:pt x="9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1906825" y="3325575"/>
              <a:ext cx="319200" cy="326775"/>
            </a:xfrm>
            <a:custGeom>
              <a:avLst/>
              <a:gdLst/>
              <a:ahLst/>
              <a:cxnLst/>
              <a:rect l="l" t="t" r="r" b="b"/>
              <a:pathLst>
                <a:path w="12768" h="13071" extrusionOk="0">
                  <a:moveTo>
                    <a:pt x="3284" y="0"/>
                  </a:moveTo>
                  <a:lnTo>
                    <a:pt x="1" y="3161"/>
                  </a:lnTo>
                  <a:lnTo>
                    <a:pt x="9454" y="13070"/>
                  </a:lnTo>
                  <a:lnTo>
                    <a:pt x="12767" y="9909"/>
                  </a:lnTo>
                  <a:lnTo>
                    <a:pt x="32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46" name="Google Shape;146;p5"/>
          <p:cNvSpPr/>
          <p:nvPr/>
        </p:nvSpPr>
        <p:spPr>
          <a:xfrm>
            <a:off x="7594102" y="2859377"/>
            <a:ext cx="360251" cy="360200"/>
          </a:xfrm>
          <a:custGeom>
            <a:avLst/>
            <a:gdLst/>
            <a:ahLst/>
            <a:cxnLst/>
            <a:rect l="l" t="t" r="r" b="b"/>
            <a:pathLst>
              <a:path w="7205" h="7204" extrusionOk="0">
                <a:moveTo>
                  <a:pt x="3587" y="0"/>
                </a:moveTo>
                <a:lnTo>
                  <a:pt x="2341" y="2340"/>
                </a:lnTo>
                <a:lnTo>
                  <a:pt x="0" y="3587"/>
                </a:lnTo>
                <a:lnTo>
                  <a:pt x="2341" y="4863"/>
                </a:lnTo>
                <a:lnTo>
                  <a:pt x="3587" y="7204"/>
                </a:lnTo>
                <a:lnTo>
                  <a:pt x="4864" y="4863"/>
                </a:lnTo>
                <a:lnTo>
                  <a:pt x="7204" y="3587"/>
                </a:lnTo>
                <a:lnTo>
                  <a:pt x="4864" y="2340"/>
                </a:lnTo>
                <a:lnTo>
                  <a:pt x="358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47" name="Google Shape;147;p5"/>
          <p:cNvSpPr/>
          <p:nvPr/>
        </p:nvSpPr>
        <p:spPr>
          <a:xfrm>
            <a:off x="12726650" y="864502"/>
            <a:ext cx="1915001" cy="240200"/>
          </a:xfrm>
          <a:custGeom>
            <a:avLst/>
            <a:gdLst/>
            <a:ahLst/>
            <a:cxnLst/>
            <a:rect l="l" t="t" r="r" b="b"/>
            <a:pathLst>
              <a:path w="38300" h="4804" fill="none" extrusionOk="0">
                <a:moveTo>
                  <a:pt x="1" y="4803"/>
                </a:moveTo>
                <a:lnTo>
                  <a:pt x="2037" y="2554"/>
                </a:lnTo>
                <a:cubicBezTo>
                  <a:pt x="4135" y="244"/>
                  <a:pt x="7752" y="122"/>
                  <a:pt x="9940" y="2341"/>
                </a:cubicBezTo>
                <a:lnTo>
                  <a:pt x="11156" y="3527"/>
                </a:lnTo>
                <a:cubicBezTo>
                  <a:pt x="12250" y="4651"/>
                  <a:pt x="14074" y="4651"/>
                  <a:pt x="15199" y="3527"/>
                </a:cubicBezTo>
                <a:lnTo>
                  <a:pt x="16354" y="2402"/>
                </a:lnTo>
                <a:cubicBezTo>
                  <a:pt x="18330" y="426"/>
                  <a:pt x="21521" y="426"/>
                  <a:pt x="23497" y="2402"/>
                </a:cubicBezTo>
                <a:lnTo>
                  <a:pt x="24621" y="3527"/>
                </a:lnTo>
                <a:cubicBezTo>
                  <a:pt x="25442" y="4347"/>
                  <a:pt x="26780" y="4347"/>
                  <a:pt x="27600" y="3527"/>
                </a:cubicBezTo>
                <a:lnTo>
                  <a:pt x="29302" y="1825"/>
                </a:lnTo>
                <a:cubicBezTo>
                  <a:pt x="31096" y="31"/>
                  <a:pt x="33953" y="1"/>
                  <a:pt x="35777" y="1703"/>
                </a:cubicBezTo>
                <a:cubicBezTo>
                  <a:pt x="37661" y="3466"/>
                  <a:pt x="38300" y="4682"/>
                  <a:pt x="37783" y="4682"/>
                </a:cubicBezTo>
              </a:path>
            </a:pathLst>
          </a:custGeom>
          <a:noFill/>
          <a:ln w="19000" cap="rnd" cmpd="sng">
            <a:solidFill>
              <a:srgbClr val="DD502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48" name="Google Shape;148;p5"/>
          <p:cNvGrpSpPr/>
          <p:nvPr/>
        </p:nvGrpSpPr>
        <p:grpSpPr>
          <a:xfrm>
            <a:off x="9491951" y="3228600"/>
            <a:ext cx="653550" cy="595500"/>
            <a:chOff x="4745975" y="1614300"/>
            <a:chExt cx="326775" cy="297750"/>
          </a:xfrm>
        </p:grpSpPr>
        <p:sp>
          <p:nvSpPr>
            <p:cNvPr id="149" name="Google Shape;149;p5"/>
            <p:cNvSpPr/>
            <p:nvPr/>
          </p:nvSpPr>
          <p:spPr>
            <a:xfrm>
              <a:off x="4745975" y="1614300"/>
              <a:ext cx="326775" cy="297700"/>
            </a:xfrm>
            <a:custGeom>
              <a:avLst/>
              <a:gdLst/>
              <a:ahLst/>
              <a:cxnLst/>
              <a:rect l="l" t="t" r="r" b="b"/>
              <a:pathLst>
                <a:path w="13071" h="11908" extrusionOk="0">
                  <a:moveTo>
                    <a:pt x="6539" y="0"/>
                  </a:moveTo>
                  <a:cubicBezTo>
                    <a:pt x="5015" y="0"/>
                    <a:pt x="3496" y="585"/>
                    <a:pt x="2341" y="1756"/>
                  </a:cubicBezTo>
                  <a:cubicBezTo>
                    <a:pt x="0" y="4066"/>
                    <a:pt x="0" y="7835"/>
                    <a:pt x="2341" y="10175"/>
                  </a:cubicBezTo>
                  <a:cubicBezTo>
                    <a:pt x="3496" y="11330"/>
                    <a:pt x="5015" y="11908"/>
                    <a:pt x="6539" y="11908"/>
                  </a:cubicBezTo>
                  <a:cubicBezTo>
                    <a:pt x="8063" y="11908"/>
                    <a:pt x="9590" y="11330"/>
                    <a:pt x="10760" y="10175"/>
                  </a:cubicBezTo>
                  <a:cubicBezTo>
                    <a:pt x="13070" y="7835"/>
                    <a:pt x="13070" y="4066"/>
                    <a:pt x="10760" y="1756"/>
                  </a:cubicBezTo>
                  <a:cubicBezTo>
                    <a:pt x="9590" y="585"/>
                    <a:pt x="8063" y="0"/>
                    <a:pt x="65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4834875" y="1668825"/>
              <a:ext cx="235600" cy="243225"/>
            </a:xfrm>
            <a:custGeom>
              <a:avLst/>
              <a:gdLst/>
              <a:ahLst/>
              <a:cxnLst/>
              <a:rect l="l" t="t" r="r" b="b"/>
              <a:pathLst>
                <a:path w="9424" h="9729" extrusionOk="0">
                  <a:moveTo>
                    <a:pt x="7599" y="0"/>
                  </a:moveTo>
                  <a:lnTo>
                    <a:pt x="7599" y="0"/>
                  </a:lnTo>
                  <a:cubicBezTo>
                    <a:pt x="3678" y="1034"/>
                    <a:pt x="1247" y="4864"/>
                    <a:pt x="0" y="8906"/>
                  </a:cubicBezTo>
                  <a:cubicBezTo>
                    <a:pt x="945" y="9459"/>
                    <a:pt x="1987" y="9729"/>
                    <a:pt x="3018" y="9729"/>
                  </a:cubicBezTo>
                  <a:cubicBezTo>
                    <a:pt x="4707" y="9729"/>
                    <a:pt x="6369" y="9007"/>
                    <a:pt x="7538" y="7630"/>
                  </a:cubicBezTo>
                  <a:cubicBezTo>
                    <a:pt x="9393" y="5441"/>
                    <a:pt x="9423" y="2219"/>
                    <a:pt x="75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51" name="Google Shape;151;p5"/>
          <p:cNvSpPr txBox="1">
            <a:spLocks noGrp="1"/>
          </p:cNvSpPr>
          <p:nvPr>
            <p:ph type="title"/>
          </p:nvPr>
        </p:nvSpPr>
        <p:spPr>
          <a:xfrm>
            <a:off x="1429700" y="679826"/>
            <a:ext cx="154284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5"/>
          <p:cNvSpPr txBox="1">
            <a:spLocks noGrp="1"/>
          </p:cNvSpPr>
          <p:nvPr>
            <p:ph type="subTitle" idx="1"/>
          </p:nvPr>
        </p:nvSpPr>
        <p:spPr>
          <a:xfrm>
            <a:off x="1848251" y="5863686"/>
            <a:ext cx="59868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5"/>
          <p:cNvSpPr txBox="1">
            <a:spLocks noGrp="1"/>
          </p:cNvSpPr>
          <p:nvPr>
            <p:ph type="subTitle" idx="2"/>
          </p:nvPr>
        </p:nvSpPr>
        <p:spPr>
          <a:xfrm>
            <a:off x="10463651" y="5863686"/>
            <a:ext cx="59868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5"/>
          <p:cNvSpPr txBox="1">
            <a:spLocks noGrp="1"/>
          </p:cNvSpPr>
          <p:nvPr>
            <p:ph type="subTitle" idx="3"/>
          </p:nvPr>
        </p:nvSpPr>
        <p:spPr>
          <a:xfrm>
            <a:off x="1848251" y="4857122"/>
            <a:ext cx="5986800" cy="10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48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5" name="Google Shape;155;p5"/>
          <p:cNvSpPr txBox="1">
            <a:spLocks noGrp="1"/>
          </p:cNvSpPr>
          <p:nvPr>
            <p:ph type="subTitle" idx="4"/>
          </p:nvPr>
        </p:nvSpPr>
        <p:spPr>
          <a:xfrm>
            <a:off x="10463651" y="4857122"/>
            <a:ext cx="5986800" cy="10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48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677466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6"/>
          <p:cNvSpPr txBox="1">
            <a:spLocks noGrp="1"/>
          </p:cNvSpPr>
          <p:nvPr>
            <p:ph type="ctrTitle"/>
          </p:nvPr>
        </p:nvSpPr>
        <p:spPr>
          <a:xfrm>
            <a:off x="1428000" y="463046"/>
            <a:ext cx="15432000" cy="18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158" name="Google Shape;158;p6"/>
          <p:cNvSpPr/>
          <p:nvPr/>
        </p:nvSpPr>
        <p:spPr>
          <a:xfrm rot="-5400000">
            <a:off x="16725026" y="1235576"/>
            <a:ext cx="1915001" cy="240200"/>
          </a:xfrm>
          <a:custGeom>
            <a:avLst/>
            <a:gdLst/>
            <a:ahLst/>
            <a:cxnLst/>
            <a:rect l="l" t="t" r="r" b="b"/>
            <a:pathLst>
              <a:path w="38300" h="4804" fill="none" extrusionOk="0">
                <a:moveTo>
                  <a:pt x="1" y="4803"/>
                </a:moveTo>
                <a:lnTo>
                  <a:pt x="2037" y="2554"/>
                </a:lnTo>
                <a:cubicBezTo>
                  <a:pt x="4135" y="244"/>
                  <a:pt x="7752" y="122"/>
                  <a:pt x="9940" y="2341"/>
                </a:cubicBezTo>
                <a:lnTo>
                  <a:pt x="11156" y="3527"/>
                </a:lnTo>
                <a:cubicBezTo>
                  <a:pt x="12250" y="4651"/>
                  <a:pt x="14074" y="4651"/>
                  <a:pt x="15199" y="3527"/>
                </a:cubicBezTo>
                <a:lnTo>
                  <a:pt x="16354" y="2402"/>
                </a:lnTo>
                <a:cubicBezTo>
                  <a:pt x="18330" y="426"/>
                  <a:pt x="21521" y="426"/>
                  <a:pt x="23497" y="2402"/>
                </a:cubicBezTo>
                <a:lnTo>
                  <a:pt x="24621" y="3527"/>
                </a:lnTo>
                <a:cubicBezTo>
                  <a:pt x="25442" y="4347"/>
                  <a:pt x="26780" y="4347"/>
                  <a:pt x="27600" y="3527"/>
                </a:cubicBezTo>
                <a:lnTo>
                  <a:pt x="29302" y="1825"/>
                </a:lnTo>
                <a:cubicBezTo>
                  <a:pt x="31096" y="31"/>
                  <a:pt x="33953" y="1"/>
                  <a:pt x="35777" y="1703"/>
                </a:cubicBezTo>
                <a:cubicBezTo>
                  <a:pt x="37661" y="3466"/>
                  <a:pt x="38300" y="4682"/>
                  <a:pt x="37783" y="4682"/>
                </a:cubicBezTo>
              </a:path>
            </a:pathLst>
          </a:custGeom>
          <a:noFill/>
          <a:ln w="190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59" name="Google Shape;159;p6"/>
          <p:cNvGrpSpPr/>
          <p:nvPr/>
        </p:nvGrpSpPr>
        <p:grpSpPr>
          <a:xfrm>
            <a:off x="3964" y="525400"/>
            <a:ext cx="2359907" cy="1767704"/>
            <a:chOff x="1981" y="262699"/>
            <a:chExt cx="1179953" cy="883852"/>
          </a:xfrm>
        </p:grpSpPr>
        <p:grpSp>
          <p:nvGrpSpPr>
            <p:cNvPr id="160" name="Google Shape;160;p6"/>
            <p:cNvGrpSpPr/>
            <p:nvPr/>
          </p:nvGrpSpPr>
          <p:grpSpPr>
            <a:xfrm>
              <a:off x="213739" y="262699"/>
              <a:ext cx="968194" cy="883852"/>
              <a:chOff x="213739" y="262699"/>
              <a:chExt cx="968194" cy="883852"/>
            </a:xfrm>
          </p:grpSpPr>
          <p:sp>
            <p:nvSpPr>
              <p:cNvPr id="161" name="Google Shape;161;p6"/>
              <p:cNvSpPr/>
              <p:nvPr/>
            </p:nvSpPr>
            <p:spPr>
              <a:xfrm rot="5400000">
                <a:off x="453110" y="451408"/>
                <a:ext cx="20898" cy="499639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72464" extrusionOk="0">
                    <a:moveTo>
                      <a:pt x="456" y="0"/>
                    </a:moveTo>
                    <a:cubicBezTo>
                      <a:pt x="183" y="0"/>
                      <a:pt x="0" y="213"/>
                      <a:pt x="0" y="456"/>
                    </a:cubicBezTo>
                    <a:lnTo>
                      <a:pt x="0" y="71977"/>
                    </a:lnTo>
                    <a:cubicBezTo>
                      <a:pt x="0" y="72251"/>
                      <a:pt x="183" y="72464"/>
                      <a:pt x="456" y="72464"/>
                    </a:cubicBezTo>
                    <a:lnTo>
                      <a:pt x="639" y="72464"/>
                    </a:lnTo>
                    <a:cubicBezTo>
                      <a:pt x="912" y="72464"/>
                      <a:pt x="1095" y="72251"/>
                      <a:pt x="1095" y="71977"/>
                    </a:cubicBezTo>
                    <a:lnTo>
                      <a:pt x="1095" y="456"/>
                    </a:lnTo>
                    <a:cubicBezTo>
                      <a:pt x="1095" y="213"/>
                      <a:pt x="912" y="0"/>
                      <a:pt x="6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2" name="Google Shape;162;p6"/>
              <p:cNvSpPr/>
              <p:nvPr/>
            </p:nvSpPr>
            <p:spPr>
              <a:xfrm rot="5400000">
                <a:off x="784641" y="749258"/>
                <a:ext cx="412351" cy="382234"/>
              </a:xfrm>
              <a:custGeom>
                <a:avLst/>
                <a:gdLst/>
                <a:ahLst/>
                <a:cxnLst/>
                <a:rect l="l" t="t" r="r" b="b"/>
                <a:pathLst>
                  <a:path w="21606" h="20028" extrusionOk="0">
                    <a:moveTo>
                      <a:pt x="11795" y="1"/>
                    </a:moveTo>
                    <a:cubicBezTo>
                      <a:pt x="7729" y="1"/>
                      <a:pt x="3903" y="3479"/>
                      <a:pt x="4530" y="8231"/>
                    </a:cubicBezTo>
                    <a:cubicBezTo>
                      <a:pt x="4682" y="9447"/>
                      <a:pt x="4134" y="10663"/>
                      <a:pt x="3071" y="11301"/>
                    </a:cubicBezTo>
                    <a:cubicBezTo>
                      <a:pt x="92" y="13064"/>
                      <a:pt x="1" y="17320"/>
                      <a:pt x="2858" y="19234"/>
                    </a:cubicBezTo>
                    <a:cubicBezTo>
                      <a:pt x="3678" y="19778"/>
                      <a:pt x="4579" y="20028"/>
                      <a:pt x="5460" y="20028"/>
                    </a:cubicBezTo>
                    <a:cubicBezTo>
                      <a:pt x="7681" y="20028"/>
                      <a:pt x="9774" y="18441"/>
                      <a:pt x="10122" y="15982"/>
                    </a:cubicBezTo>
                    <a:lnTo>
                      <a:pt x="10122" y="15952"/>
                    </a:lnTo>
                    <a:cubicBezTo>
                      <a:pt x="10183" y="15161"/>
                      <a:pt x="10852" y="14584"/>
                      <a:pt x="11642" y="14584"/>
                    </a:cubicBezTo>
                    <a:cubicBezTo>
                      <a:pt x="11691" y="14585"/>
                      <a:pt x="11740" y="14585"/>
                      <a:pt x="11788" y="14585"/>
                    </a:cubicBezTo>
                    <a:cubicBezTo>
                      <a:pt x="18437" y="14585"/>
                      <a:pt x="21606" y="6345"/>
                      <a:pt x="16597" y="1879"/>
                    </a:cubicBezTo>
                    <a:cubicBezTo>
                      <a:pt x="15146" y="577"/>
                      <a:pt x="13451" y="1"/>
                      <a:pt x="117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3" name="Google Shape;163;p6"/>
              <p:cNvSpPr/>
              <p:nvPr/>
            </p:nvSpPr>
            <p:spPr>
              <a:xfrm rot="5400000">
                <a:off x="784355" y="278043"/>
                <a:ext cx="412923" cy="382234"/>
              </a:xfrm>
              <a:custGeom>
                <a:avLst/>
                <a:gdLst/>
                <a:ahLst/>
                <a:cxnLst/>
                <a:rect l="l" t="t" r="r" b="b"/>
                <a:pathLst>
                  <a:path w="21636" h="20028" extrusionOk="0">
                    <a:moveTo>
                      <a:pt x="9812" y="1"/>
                    </a:moveTo>
                    <a:cubicBezTo>
                      <a:pt x="8155" y="1"/>
                      <a:pt x="6460" y="577"/>
                      <a:pt x="5009" y="1879"/>
                    </a:cubicBezTo>
                    <a:cubicBezTo>
                      <a:pt x="0" y="6345"/>
                      <a:pt x="3199" y="14585"/>
                      <a:pt x="9848" y="14585"/>
                    </a:cubicBezTo>
                    <a:cubicBezTo>
                      <a:pt x="9897" y="14585"/>
                      <a:pt x="9945" y="14585"/>
                      <a:pt x="9994" y="14584"/>
                    </a:cubicBezTo>
                    <a:cubicBezTo>
                      <a:pt x="10784" y="14584"/>
                      <a:pt x="11423" y="15161"/>
                      <a:pt x="11514" y="15952"/>
                    </a:cubicBezTo>
                    <a:lnTo>
                      <a:pt x="11514" y="15982"/>
                    </a:lnTo>
                    <a:cubicBezTo>
                      <a:pt x="11862" y="18441"/>
                      <a:pt x="13956" y="20028"/>
                      <a:pt x="16165" y="20028"/>
                    </a:cubicBezTo>
                    <a:cubicBezTo>
                      <a:pt x="17042" y="20028"/>
                      <a:pt x="17937" y="19778"/>
                      <a:pt x="18748" y="19234"/>
                    </a:cubicBezTo>
                    <a:cubicBezTo>
                      <a:pt x="21636" y="17320"/>
                      <a:pt x="21514" y="13064"/>
                      <a:pt x="18535" y="11301"/>
                    </a:cubicBezTo>
                    <a:cubicBezTo>
                      <a:pt x="17502" y="10663"/>
                      <a:pt x="16924" y="9447"/>
                      <a:pt x="17107" y="8231"/>
                    </a:cubicBezTo>
                    <a:cubicBezTo>
                      <a:pt x="17712" y="3479"/>
                      <a:pt x="13880" y="1"/>
                      <a:pt x="98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4" name="Google Shape;164;p6"/>
              <p:cNvSpPr/>
              <p:nvPr/>
            </p:nvSpPr>
            <p:spPr>
              <a:xfrm rot="5400000">
                <a:off x="500897" y="779088"/>
                <a:ext cx="287802" cy="213103"/>
              </a:xfrm>
              <a:custGeom>
                <a:avLst/>
                <a:gdLst/>
                <a:ahLst/>
                <a:cxnLst/>
                <a:rect l="l" t="t" r="r" b="b"/>
                <a:pathLst>
                  <a:path w="15080" h="11166" extrusionOk="0">
                    <a:moveTo>
                      <a:pt x="9101" y="0"/>
                    </a:moveTo>
                    <a:cubicBezTo>
                      <a:pt x="7038" y="0"/>
                      <a:pt x="5016" y="1354"/>
                      <a:pt x="4560" y="3725"/>
                    </a:cubicBezTo>
                    <a:cubicBezTo>
                      <a:pt x="4408" y="4485"/>
                      <a:pt x="3831" y="5093"/>
                      <a:pt x="3071" y="5275"/>
                    </a:cubicBezTo>
                    <a:cubicBezTo>
                      <a:pt x="913" y="5762"/>
                      <a:pt x="1" y="8285"/>
                      <a:pt x="1369" y="10017"/>
                    </a:cubicBezTo>
                    <a:cubicBezTo>
                      <a:pt x="1966" y="10792"/>
                      <a:pt x="2837" y="11165"/>
                      <a:pt x="3705" y="11165"/>
                    </a:cubicBezTo>
                    <a:cubicBezTo>
                      <a:pt x="4778" y="11165"/>
                      <a:pt x="5846" y="10593"/>
                      <a:pt x="6384" y="9500"/>
                    </a:cubicBezTo>
                    <a:cubicBezTo>
                      <a:pt x="6527" y="9143"/>
                      <a:pt x="6875" y="8935"/>
                      <a:pt x="7253" y="8935"/>
                    </a:cubicBezTo>
                    <a:cubicBezTo>
                      <a:pt x="7358" y="8935"/>
                      <a:pt x="7464" y="8951"/>
                      <a:pt x="7569" y="8984"/>
                    </a:cubicBezTo>
                    <a:cubicBezTo>
                      <a:pt x="7873" y="9105"/>
                      <a:pt x="8208" y="9166"/>
                      <a:pt x="8542" y="9196"/>
                    </a:cubicBezTo>
                    <a:cubicBezTo>
                      <a:pt x="8743" y="9221"/>
                      <a:pt x="8940" y="9233"/>
                      <a:pt x="9134" y="9233"/>
                    </a:cubicBezTo>
                    <a:cubicBezTo>
                      <a:pt x="12806" y="9233"/>
                      <a:pt x="15080" y="4991"/>
                      <a:pt x="12828" y="1902"/>
                    </a:cubicBezTo>
                    <a:cubicBezTo>
                      <a:pt x="11868" y="601"/>
                      <a:pt x="10475" y="0"/>
                      <a:pt x="9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5" name="Google Shape;165;p6"/>
              <p:cNvSpPr/>
              <p:nvPr/>
            </p:nvSpPr>
            <p:spPr>
              <a:xfrm rot="5400000">
                <a:off x="449654" y="352361"/>
                <a:ext cx="356966" cy="264022"/>
              </a:xfrm>
              <a:custGeom>
                <a:avLst/>
                <a:gdLst/>
                <a:ahLst/>
                <a:cxnLst/>
                <a:rect l="l" t="t" r="r" b="b"/>
                <a:pathLst>
                  <a:path w="18704" h="13834" extrusionOk="0">
                    <a:moveTo>
                      <a:pt x="7401" y="0"/>
                    </a:moveTo>
                    <a:cubicBezTo>
                      <a:pt x="5702" y="0"/>
                      <a:pt x="3985" y="747"/>
                      <a:pt x="2807" y="2363"/>
                    </a:cubicBezTo>
                    <a:cubicBezTo>
                      <a:pt x="1" y="6210"/>
                      <a:pt x="2839" y="11462"/>
                      <a:pt x="7417" y="11462"/>
                    </a:cubicBezTo>
                    <a:cubicBezTo>
                      <a:pt x="7649" y="11462"/>
                      <a:pt x="7886" y="11448"/>
                      <a:pt x="8126" y="11420"/>
                    </a:cubicBezTo>
                    <a:cubicBezTo>
                      <a:pt x="8521" y="11360"/>
                      <a:pt x="8947" y="11268"/>
                      <a:pt x="9342" y="11147"/>
                    </a:cubicBezTo>
                    <a:cubicBezTo>
                      <a:pt x="9475" y="11098"/>
                      <a:pt x="9611" y="11075"/>
                      <a:pt x="9745" y="11075"/>
                    </a:cubicBezTo>
                    <a:cubicBezTo>
                      <a:pt x="10193" y="11075"/>
                      <a:pt x="10614" y="11334"/>
                      <a:pt x="10801" y="11755"/>
                    </a:cubicBezTo>
                    <a:lnTo>
                      <a:pt x="10831" y="11785"/>
                    </a:lnTo>
                    <a:cubicBezTo>
                      <a:pt x="11487" y="13130"/>
                      <a:pt x="12803" y="13833"/>
                      <a:pt x="14131" y="13833"/>
                    </a:cubicBezTo>
                    <a:cubicBezTo>
                      <a:pt x="15204" y="13833"/>
                      <a:pt x="16285" y="13374"/>
                      <a:pt x="17032" y="12423"/>
                    </a:cubicBezTo>
                    <a:cubicBezTo>
                      <a:pt x="18704" y="10296"/>
                      <a:pt x="17579" y="7135"/>
                      <a:pt x="14905" y="6557"/>
                    </a:cubicBezTo>
                    <a:cubicBezTo>
                      <a:pt x="13962" y="6344"/>
                      <a:pt x="13233" y="5584"/>
                      <a:pt x="13050" y="4642"/>
                    </a:cubicBezTo>
                    <a:cubicBezTo>
                      <a:pt x="12466" y="1686"/>
                      <a:pt x="9954" y="0"/>
                      <a:pt x="74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6" name="Google Shape;166;p6"/>
              <p:cNvSpPr/>
              <p:nvPr/>
            </p:nvSpPr>
            <p:spPr>
              <a:xfrm rot="5400000">
                <a:off x="746669" y="380045"/>
                <a:ext cx="266866" cy="373035"/>
              </a:xfrm>
              <a:custGeom>
                <a:avLst/>
                <a:gdLst/>
                <a:ahLst/>
                <a:cxnLst/>
                <a:rect l="l" t="t" r="r" b="b"/>
                <a:pathLst>
                  <a:path w="13983" h="19546" fill="none" extrusionOk="0">
                    <a:moveTo>
                      <a:pt x="0" y="1"/>
                    </a:moveTo>
                    <a:cubicBezTo>
                      <a:pt x="0" y="1"/>
                      <a:pt x="13526" y="9697"/>
                      <a:pt x="13982" y="19545"/>
                    </a:cubicBezTo>
                  </a:path>
                </a:pathLst>
              </a:custGeom>
              <a:solidFill>
                <a:schemeClr val="dk1"/>
              </a:solidFill>
              <a:ln w="23550" cap="rnd" cmpd="sng">
                <a:solidFill>
                  <a:srgbClr val="2A286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7" name="Google Shape;167;p6"/>
              <p:cNvSpPr/>
              <p:nvPr/>
            </p:nvSpPr>
            <p:spPr>
              <a:xfrm rot="5400000">
                <a:off x="378580" y="397155"/>
                <a:ext cx="236711" cy="357367"/>
              </a:xfrm>
              <a:custGeom>
                <a:avLst/>
                <a:gdLst/>
                <a:ahLst/>
                <a:cxnLst/>
                <a:rect l="l" t="t" r="r" b="b"/>
                <a:pathLst>
                  <a:path w="12403" h="18725" fill="none" extrusionOk="0">
                    <a:moveTo>
                      <a:pt x="1" y="0"/>
                    </a:moveTo>
                    <a:cubicBezTo>
                      <a:pt x="1" y="0"/>
                      <a:pt x="11977" y="9301"/>
                      <a:pt x="12402" y="18724"/>
                    </a:cubicBezTo>
                  </a:path>
                </a:pathLst>
              </a:custGeom>
              <a:solidFill>
                <a:schemeClr val="dk1"/>
              </a:solidFill>
              <a:ln w="22025" cap="rnd" cmpd="sng">
                <a:solidFill>
                  <a:srgbClr val="2A286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8" name="Google Shape;168;p6"/>
              <p:cNvSpPr/>
              <p:nvPr/>
            </p:nvSpPr>
            <p:spPr>
              <a:xfrm rot="5400000">
                <a:off x="743759" y="653280"/>
                <a:ext cx="266293" cy="372444"/>
              </a:xfrm>
              <a:custGeom>
                <a:avLst/>
                <a:gdLst/>
                <a:ahLst/>
                <a:cxnLst/>
                <a:rect l="l" t="t" r="r" b="b"/>
                <a:pathLst>
                  <a:path w="13953" h="19515" fill="none" extrusionOk="0">
                    <a:moveTo>
                      <a:pt x="13952" y="0"/>
                    </a:moveTo>
                    <a:cubicBezTo>
                      <a:pt x="13952" y="0"/>
                      <a:pt x="457" y="9666"/>
                      <a:pt x="1" y="19514"/>
                    </a:cubicBezTo>
                  </a:path>
                </a:pathLst>
              </a:custGeom>
              <a:solidFill>
                <a:schemeClr val="dk1"/>
              </a:solidFill>
              <a:ln w="23550" cap="rnd" cmpd="sng">
                <a:solidFill>
                  <a:srgbClr val="2A286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9" name="Google Shape;169;p6"/>
              <p:cNvSpPr/>
              <p:nvPr/>
            </p:nvSpPr>
            <p:spPr>
              <a:xfrm rot="5400000">
                <a:off x="375392" y="651543"/>
                <a:ext cx="236711" cy="357939"/>
              </a:xfrm>
              <a:custGeom>
                <a:avLst/>
                <a:gdLst/>
                <a:ahLst/>
                <a:cxnLst/>
                <a:rect l="l" t="t" r="r" b="b"/>
                <a:pathLst>
                  <a:path w="12403" h="18755" fill="none" extrusionOk="0">
                    <a:moveTo>
                      <a:pt x="12402" y="0"/>
                    </a:moveTo>
                    <a:cubicBezTo>
                      <a:pt x="12402" y="0"/>
                      <a:pt x="426" y="9301"/>
                      <a:pt x="1" y="18754"/>
                    </a:cubicBezTo>
                  </a:path>
                </a:pathLst>
              </a:custGeom>
              <a:solidFill>
                <a:schemeClr val="dk1"/>
              </a:solidFill>
              <a:ln w="22025" cap="rnd" cmpd="sng">
                <a:solidFill>
                  <a:srgbClr val="2A286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sp>
          <p:nvSpPr>
            <p:cNvPr id="170" name="Google Shape;170;p6"/>
            <p:cNvSpPr/>
            <p:nvPr/>
          </p:nvSpPr>
          <p:spPr>
            <a:xfrm rot="5400000">
              <a:off x="-157002" y="513467"/>
              <a:ext cx="702619" cy="384634"/>
            </a:xfrm>
            <a:custGeom>
              <a:avLst/>
              <a:gdLst/>
              <a:ahLst/>
              <a:cxnLst/>
              <a:rect l="l" t="t" r="r" b="b"/>
              <a:pathLst>
                <a:path w="36476" h="19968" extrusionOk="0">
                  <a:moveTo>
                    <a:pt x="18093" y="0"/>
                  </a:moveTo>
                  <a:cubicBezTo>
                    <a:pt x="11998" y="0"/>
                    <a:pt x="5899" y="3010"/>
                    <a:pt x="2402" y="9055"/>
                  </a:cubicBezTo>
                  <a:cubicBezTo>
                    <a:pt x="821" y="11791"/>
                    <a:pt x="0" y="14921"/>
                    <a:pt x="0" y="18113"/>
                  </a:cubicBezTo>
                  <a:cubicBezTo>
                    <a:pt x="0" y="18721"/>
                    <a:pt x="31" y="19359"/>
                    <a:pt x="92" y="19967"/>
                  </a:cubicBezTo>
                  <a:lnTo>
                    <a:pt x="36080" y="19967"/>
                  </a:lnTo>
                  <a:cubicBezTo>
                    <a:pt x="36475" y="16289"/>
                    <a:pt x="35715" y="12551"/>
                    <a:pt x="33922" y="9298"/>
                  </a:cubicBezTo>
                  <a:cubicBezTo>
                    <a:pt x="30475" y="3109"/>
                    <a:pt x="24286" y="0"/>
                    <a:pt x="180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" name="Google Shape;171;p6"/>
            <p:cNvSpPr/>
            <p:nvPr/>
          </p:nvSpPr>
          <p:spPr>
            <a:xfrm rot="5400000">
              <a:off x="-243443" y="599898"/>
              <a:ext cx="702619" cy="211772"/>
            </a:xfrm>
            <a:custGeom>
              <a:avLst/>
              <a:gdLst/>
              <a:ahLst/>
              <a:cxnLst/>
              <a:rect l="l" t="t" r="r" b="b"/>
              <a:pathLst>
                <a:path w="36476" h="10994" extrusionOk="0">
                  <a:moveTo>
                    <a:pt x="31253" y="1"/>
                  </a:moveTo>
                  <a:cubicBezTo>
                    <a:pt x="28529" y="1"/>
                    <a:pt x="25862" y="999"/>
                    <a:pt x="23800" y="2877"/>
                  </a:cubicBezTo>
                  <a:cubicBezTo>
                    <a:pt x="21685" y="959"/>
                    <a:pt x="19014" y="1"/>
                    <a:pt x="16344" y="1"/>
                  </a:cubicBezTo>
                  <a:cubicBezTo>
                    <a:pt x="13642" y="1"/>
                    <a:pt x="10940" y="981"/>
                    <a:pt x="8815" y="2938"/>
                  </a:cubicBezTo>
                  <a:cubicBezTo>
                    <a:pt x="7052" y="1297"/>
                    <a:pt x="4803" y="294"/>
                    <a:pt x="2402" y="81"/>
                  </a:cubicBezTo>
                  <a:cubicBezTo>
                    <a:pt x="821" y="2817"/>
                    <a:pt x="0" y="5947"/>
                    <a:pt x="0" y="9139"/>
                  </a:cubicBezTo>
                  <a:cubicBezTo>
                    <a:pt x="0" y="9747"/>
                    <a:pt x="31" y="10385"/>
                    <a:pt x="92" y="10993"/>
                  </a:cubicBezTo>
                  <a:lnTo>
                    <a:pt x="36080" y="10993"/>
                  </a:lnTo>
                  <a:cubicBezTo>
                    <a:pt x="36475" y="7315"/>
                    <a:pt x="35715" y="3577"/>
                    <a:pt x="33922" y="324"/>
                  </a:cubicBezTo>
                  <a:cubicBezTo>
                    <a:pt x="33039" y="107"/>
                    <a:pt x="32143" y="1"/>
                    <a:pt x="312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72" name="Google Shape;172;p6"/>
          <p:cNvSpPr/>
          <p:nvPr/>
        </p:nvSpPr>
        <p:spPr>
          <a:xfrm>
            <a:off x="427502" y="8547701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11"/>
                </a:lnTo>
                <a:lnTo>
                  <a:pt x="0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4" y="3588"/>
                </a:lnTo>
                <a:lnTo>
                  <a:pt x="4864" y="231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73" name="Google Shape;173;p6"/>
          <p:cNvSpPr/>
          <p:nvPr/>
        </p:nvSpPr>
        <p:spPr>
          <a:xfrm>
            <a:off x="472451" y="2578528"/>
            <a:ext cx="358751" cy="360251"/>
          </a:xfrm>
          <a:custGeom>
            <a:avLst/>
            <a:gdLst/>
            <a:ahLst/>
            <a:cxnLst/>
            <a:rect l="l" t="t" r="r" b="b"/>
            <a:pathLst>
              <a:path w="7175" h="7205" extrusionOk="0">
                <a:moveTo>
                  <a:pt x="3588" y="0"/>
                </a:moveTo>
                <a:lnTo>
                  <a:pt x="2311" y="2341"/>
                </a:lnTo>
                <a:lnTo>
                  <a:pt x="1" y="3587"/>
                </a:lnTo>
                <a:lnTo>
                  <a:pt x="2311" y="4864"/>
                </a:lnTo>
                <a:lnTo>
                  <a:pt x="3588" y="7204"/>
                </a:lnTo>
                <a:lnTo>
                  <a:pt x="4864" y="4864"/>
                </a:lnTo>
                <a:lnTo>
                  <a:pt x="7174" y="3587"/>
                </a:lnTo>
                <a:lnTo>
                  <a:pt x="4864" y="2341"/>
                </a:lnTo>
                <a:lnTo>
                  <a:pt x="358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74" name="Google Shape;174;p6"/>
          <p:cNvSpPr/>
          <p:nvPr/>
        </p:nvSpPr>
        <p:spPr>
          <a:xfrm>
            <a:off x="17562428" y="6756778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617" y="0"/>
                </a:moveTo>
                <a:lnTo>
                  <a:pt x="2341" y="2341"/>
                </a:lnTo>
                <a:lnTo>
                  <a:pt x="0" y="3617"/>
                </a:lnTo>
                <a:lnTo>
                  <a:pt x="2341" y="4864"/>
                </a:lnTo>
                <a:lnTo>
                  <a:pt x="3617" y="7204"/>
                </a:lnTo>
                <a:lnTo>
                  <a:pt x="4894" y="4864"/>
                </a:lnTo>
                <a:lnTo>
                  <a:pt x="7204" y="3617"/>
                </a:lnTo>
                <a:lnTo>
                  <a:pt x="4894" y="2341"/>
                </a:lnTo>
                <a:lnTo>
                  <a:pt x="361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75" name="Google Shape;175;p6"/>
          <p:cNvSpPr/>
          <p:nvPr/>
        </p:nvSpPr>
        <p:spPr>
          <a:xfrm>
            <a:off x="294500" y="3403151"/>
            <a:ext cx="342000" cy="340500"/>
          </a:xfrm>
          <a:custGeom>
            <a:avLst/>
            <a:gdLst/>
            <a:ahLst/>
            <a:cxnLst/>
            <a:rect l="l" t="t" r="r" b="b"/>
            <a:pathLst>
              <a:path w="6840" h="6810" extrusionOk="0">
                <a:moveTo>
                  <a:pt x="3436" y="1"/>
                </a:moveTo>
                <a:cubicBezTo>
                  <a:pt x="1551" y="1"/>
                  <a:pt x="1" y="1520"/>
                  <a:pt x="1" y="3405"/>
                </a:cubicBezTo>
                <a:cubicBezTo>
                  <a:pt x="1" y="5289"/>
                  <a:pt x="1551" y="6809"/>
                  <a:pt x="3436" y="6809"/>
                </a:cubicBezTo>
                <a:cubicBezTo>
                  <a:pt x="5320" y="6809"/>
                  <a:pt x="6840" y="5289"/>
                  <a:pt x="6840" y="3405"/>
                </a:cubicBezTo>
                <a:cubicBezTo>
                  <a:pt x="6840" y="1520"/>
                  <a:pt x="5320" y="1"/>
                  <a:pt x="3436" y="1"/>
                </a:cubicBezTo>
                <a:close/>
              </a:path>
            </a:pathLst>
          </a:custGeom>
          <a:solidFill>
            <a:srgbClr val="DD502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76" name="Google Shape;176;p6"/>
          <p:cNvSpPr/>
          <p:nvPr/>
        </p:nvSpPr>
        <p:spPr>
          <a:xfrm>
            <a:off x="1921700" y="9649851"/>
            <a:ext cx="304001" cy="304050"/>
          </a:xfrm>
          <a:custGeom>
            <a:avLst/>
            <a:gdLst/>
            <a:ahLst/>
            <a:cxnLst/>
            <a:rect l="l" t="t" r="r" b="b"/>
            <a:pathLst>
              <a:path w="6080" h="6081" extrusionOk="0">
                <a:moveTo>
                  <a:pt x="3040" y="1"/>
                </a:moveTo>
                <a:cubicBezTo>
                  <a:pt x="1368" y="1"/>
                  <a:pt x="0" y="1369"/>
                  <a:pt x="0" y="3040"/>
                </a:cubicBezTo>
                <a:cubicBezTo>
                  <a:pt x="0" y="4712"/>
                  <a:pt x="1368" y="6080"/>
                  <a:pt x="3040" y="6080"/>
                </a:cubicBezTo>
                <a:cubicBezTo>
                  <a:pt x="4712" y="6080"/>
                  <a:pt x="6079" y="4712"/>
                  <a:pt x="6079" y="3040"/>
                </a:cubicBezTo>
                <a:cubicBezTo>
                  <a:pt x="6079" y="1369"/>
                  <a:pt x="4712" y="1"/>
                  <a:pt x="3040" y="1"/>
                </a:cubicBezTo>
                <a:close/>
              </a:path>
            </a:pathLst>
          </a:custGeom>
          <a:solidFill>
            <a:srgbClr val="4C65AE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 </a:t>
            </a:r>
            <a:endParaRPr sz="3600"/>
          </a:p>
        </p:txBody>
      </p:sp>
      <p:sp>
        <p:nvSpPr>
          <p:cNvPr id="177" name="Google Shape;177;p6"/>
          <p:cNvSpPr/>
          <p:nvPr/>
        </p:nvSpPr>
        <p:spPr>
          <a:xfrm>
            <a:off x="17118352" y="9659601"/>
            <a:ext cx="323750" cy="284550"/>
          </a:xfrm>
          <a:custGeom>
            <a:avLst/>
            <a:gdLst/>
            <a:ahLst/>
            <a:cxnLst/>
            <a:rect l="l" t="t" r="r" b="b"/>
            <a:pathLst>
              <a:path w="6475" h="5691" extrusionOk="0">
                <a:moveTo>
                  <a:pt x="3267" y="1"/>
                </a:moveTo>
                <a:cubicBezTo>
                  <a:pt x="2140" y="1"/>
                  <a:pt x="1069" y="653"/>
                  <a:pt x="608" y="1758"/>
                </a:cubicBezTo>
                <a:cubicBezTo>
                  <a:pt x="0" y="3217"/>
                  <a:pt x="700" y="4889"/>
                  <a:pt x="2159" y="5466"/>
                </a:cubicBezTo>
                <a:cubicBezTo>
                  <a:pt x="2523" y="5618"/>
                  <a:pt x="2899" y="5690"/>
                  <a:pt x="3268" y="5690"/>
                </a:cubicBezTo>
                <a:cubicBezTo>
                  <a:pt x="4374" y="5690"/>
                  <a:pt x="5411" y="5041"/>
                  <a:pt x="5867" y="3946"/>
                </a:cubicBezTo>
                <a:cubicBezTo>
                  <a:pt x="6475" y="2487"/>
                  <a:pt x="5776" y="816"/>
                  <a:pt x="4347" y="208"/>
                </a:cubicBezTo>
                <a:cubicBezTo>
                  <a:pt x="3993" y="68"/>
                  <a:pt x="3627" y="1"/>
                  <a:pt x="3267" y="1"/>
                </a:cubicBezTo>
                <a:close/>
              </a:path>
            </a:pathLst>
          </a:custGeom>
          <a:solidFill>
            <a:srgbClr val="2A2869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78" name="Google Shape;178;p6"/>
          <p:cNvSpPr/>
          <p:nvPr/>
        </p:nvSpPr>
        <p:spPr>
          <a:xfrm>
            <a:off x="15374900" y="-150900"/>
            <a:ext cx="503100" cy="503100"/>
          </a:xfrm>
          <a:custGeom>
            <a:avLst/>
            <a:gdLst/>
            <a:ahLst/>
            <a:cxnLst/>
            <a:rect l="l" t="t" r="r" b="b"/>
            <a:pathLst>
              <a:path w="10062" h="10062" fill="none" extrusionOk="0">
                <a:moveTo>
                  <a:pt x="10061" y="5016"/>
                </a:moveTo>
                <a:cubicBezTo>
                  <a:pt x="10061" y="7812"/>
                  <a:pt x="7812" y="10062"/>
                  <a:pt x="5046" y="10062"/>
                </a:cubicBezTo>
                <a:cubicBezTo>
                  <a:pt x="2250" y="10062"/>
                  <a:pt x="0" y="7812"/>
                  <a:pt x="0" y="5016"/>
                </a:cubicBezTo>
                <a:cubicBezTo>
                  <a:pt x="0" y="2250"/>
                  <a:pt x="2250" y="1"/>
                  <a:pt x="5046" y="1"/>
                </a:cubicBezTo>
                <a:cubicBezTo>
                  <a:pt x="7812" y="1"/>
                  <a:pt x="10061" y="2250"/>
                  <a:pt x="10061" y="5016"/>
                </a:cubicBezTo>
                <a:close/>
              </a:path>
            </a:pathLst>
          </a:custGeom>
          <a:solidFill>
            <a:schemeClr val="accent1"/>
          </a:solidFill>
          <a:ln w="71425" cap="flat" cmpd="sng">
            <a:solidFill>
              <a:srgbClr val="ECCA31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79" name="Google Shape;179;p6"/>
          <p:cNvSpPr/>
          <p:nvPr/>
        </p:nvSpPr>
        <p:spPr>
          <a:xfrm>
            <a:off x="16681402" y="645251"/>
            <a:ext cx="360251" cy="360200"/>
          </a:xfrm>
          <a:custGeom>
            <a:avLst/>
            <a:gdLst/>
            <a:ahLst/>
            <a:cxnLst/>
            <a:rect l="l" t="t" r="r" b="b"/>
            <a:pathLst>
              <a:path w="7205" h="7204" extrusionOk="0">
                <a:moveTo>
                  <a:pt x="3587" y="0"/>
                </a:moveTo>
                <a:lnTo>
                  <a:pt x="2341" y="2340"/>
                </a:lnTo>
                <a:lnTo>
                  <a:pt x="0" y="3587"/>
                </a:lnTo>
                <a:lnTo>
                  <a:pt x="2341" y="4863"/>
                </a:lnTo>
                <a:lnTo>
                  <a:pt x="3587" y="7204"/>
                </a:lnTo>
                <a:lnTo>
                  <a:pt x="4864" y="4863"/>
                </a:lnTo>
                <a:lnTo>
                  <a:pt x="7204" y="3587"/>
                </a:lnTo>
                <a:lnTo>
                  <a:pt x="4864" y="2340"/>
                </a:lnTo>
                <a:lnTo>
                  <a:pt x="358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80" name="Google Shape;180;p6"/>
          <p:cNvSpPr/>
          <p:nvPr/>
        </p:nvSpPr>
        <p:spPr>
          <a:xfrm>
            <a:off x="14088401" y="352202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41"/>
                </a:lnTo>
                <a:lnTo>
                  <a:pt x="1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5" y="3588"/>
                </a:lnTo>
                <a:lnTo>
                  <a:pt x="4864" y="234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81" name="Google Shape;181;p6"/>
          <p:cNvSpPr/>
          <p:nvPr/>
        </p:nvSpPr>
        <p:spPr>
          <a:xfrm>
            <a:off x="10431728" y="9621778"/>
            <a:ext cx="360251" cy="360200"/>
          </a:xfrm>
          <a:custGeom>
            <a:avLst/>
            <a:gdLst/>
            <a:ahLst/>
            <a:cxnLst/>
            <a:rect l="l" t="t" r="r" b="b"/>
            <a:pathLst>
              <a:path w="7205" h="7204" extrusionOk="0">
                <a:moveTo>
                  <a:pt x="3587" y="0"/>
                </a:moveTo>
                <a:lnTo>
                  <a:pt x="2341" y="2340"/>
                </a:lnTo>
                <a:lnTo>
                  <a:pt x="0" y="3587"/>
                </a:lnTo>
                <a:lnTo>
                  <a:pt x="2341" y="4863"/>
                </a:lnTo>
                <a:lnTo>
                  <a:pt x="3587" y="7204"/>
                </a:lnTo>
                <a:lnTo>
                  <a:pt x="4864" y="4863"/>
                </a:lnTo>
                <a:lnTo>
                  <a:pt x="7204" y="3587"/>
                </a:lnTo>
                <a:lnTo>
                  <a:pt x="4864" y="2340"/>
                </a:lnTo>
                <a:lnTo>
                  <a:pt x="358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82" name="Google Shape;182;p6"/>
          <p:cNvSpPr/>
          <p:nvPr/>
        </p:nvSpPr>
        <p:spPr>
          <a:xfrm>
            <a:off x="6745778" y="10084228"/>
            <a:ext cx="360251" cy="360200"/>
          </a:xfrm>
          <a:custGeom>
            <a:avLst/>
            <a:gdLst/>
            <a:ahLst/>
            <a:cxnLst/>
            <a:rect l="l" t="t" r="r" b="b"/>
            <a:pathLst>
              <a:path w="7205" h="7204" extrusionOk="0">
                <a:moveTo>
                  <a:pt x="3587" y="0"/>
                </a:moveTo>
                <a:lnTo>
                  <a:pt x="2341" y="2340"/>
                </a:lnTo>
                <a:lnTo>
                  <a:pt x="0" y="3587"/>
                </a:lnTo>
                <a:lnTo>
                  <a:pt x="2341" y="4863"/>
                </a:lnTo>
                <a:lnTo>
                  <a:pt x="3587" y="7204"/>
                </a:lnTo>
                <a:lnTo>
                  <a:pt x="4864" y="4863"/>
                </a:lnTo>
                <a:lnTo>
                  <a:pt x="7204" y="3587"/>
                </a:lnTo>
                <a:lnTo>
                  <a:pt x="4864" y="2340"/>
                </a:lnTo>
                <a:lnTo>
                  <a:pt x="358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83" name="Google Shape;183;p6"/>
          <p:cNvSpPr/>
          <p:nvPr/>
        </p:nvSpPr>
        <p:spPr>
          <a:xfrm rot="-5400000">
            <a:off x="16936177" y="1235576"/>
            <a:ext cx="1915001" cy="240200"/>
          </a:xfrm>
          <a:custGeom>
            <a:avLst/>
            <a:gdLst/>
            <a:ahLst/>
            <a:cxnLst/>
            <a:rect l="l" t="t" r="r" b="b"/>
            <a:pathLst>
              <a:path w="38300" h="4804" fill="none" extrusionOk="0">
                <a:moveTo>
                  <a:pt x="1" y="4803"/>
                </a:moveTo>
                <a:lnTo>
                  <a:pt x="2037" y="2554"/>
                </a:lnTo>
                <a:cubicBezTo>
                  <a:pt x="4135" y="244"/>
                  <a:pt x="7752" y="122"/>
                  <a:pt x="9940" y="2341"/>
                </a:cubicBezTo>
                <a:lnTo>
                  <a:pt x="11156" y="3527"/>
                </a:lnTo>
                <a:cubicBezTo>
                  <a:pt x="12250" y="4651"/>
                  <a:pt x="14074" y="4651"/>
                  <a:pt x="15199" y="3527"/>
                </a:cubicBezTo>
                <a:lnTo>
                  <a:pt x="16354" y="2402"/>
                </a:lnTo>
                <a:cubicBezTo>
                  <a:pt x="18330" y="426"/>
                  <a:pt x="21521" y="426"/>
                  <a:pt x="23497" y="2402"/>
                </a:cubicBezTo>
                <a:lnTo>
                  <a:pt x="24621" y="3527"/>
                </a:lnTo>
                <a:cubicBezTo>
                  <a:pt x="25442" y="4347"/>
                  <a:pt x="26780" y="4347"/>
                  <a:pt x="27600" y="3527"/>
                </a:cubicBezTo>
                <a:lnTo>
                  <a:pt x="29302" y="1825"/>
                </a:lnTo>
                <a:cubicBezTo>
                  <a:pt x="31096" y="31"/>
                  <a:pt x="33953" y="1"/>
                  <a:pt x="35777" y="1703"/>
                </a:cubicBezTo>
                <a:cubicBezTo>
                  <a:pt x="37661" y="3466"/>
                  <a:pt x="38300" y="4682"/>
                  <a:pt x="37783" y="4682"/>
                </a:cubicBezTo>
              </a:path>
            </a:pathLst>
          </a:custGeom>
          <a:noFill/>
          <a:ln w="190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84" name="Google Shape;184;p6"/>
          <p:cNvSpPr/>
          <p:nvPr/>
        </p:nvSpPr>
        <p:spPr>
          <a:xfrm rot="5400000">
            <a:off x="2430502" y="1218202"/>
            <a:ext cx="275015" cy="275015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617" y="0"/>
                </a:moveTo>
                <a:lnTo>
                  <a:pt x="2341" y="2341"/>
                </a:lnTo>
                <a:lnTo>
                  <a:pt x="0" y="3617"/>
                </a:lnTo>
                <a:lnTo>
                  <a:pt x="2341" y="4864"/>
                </a:lnTo>
                <a:lnTo>
                  <a:pt x="3617" y="7204"/>
                </a:lnTo>
                <a:lnTo>
                  <a:pt x="4894" y="4864"/>
                </a:lnTo>
                <a:lnTo>
                  <a:pt x="7204" y="3617"/>
                </a:lnTo>
                <a:lnTo>
                  <a:pt x="4894" y="2341"/>
                </a:lnTo>
                <a:lnTo>
                  <a:pt x="361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75983586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7"/>
          <p:cNvSpPr/>
          <p:nvPr/>
        </p:nvSpPr>
        <p:spPr>
          <a:xfrm>
            <a:off x="1517602" y="3126544"/>
            <a:ext cx="6744263" cy="4686494"/>
          </a:xfrm>
          <a:custGeom>
            <a:avLst/>
            <a:gdLst/>
            <a:ahLst/>
            <a:cxnLst/>
            <a:rect l="l" t="t" r="r" b="b"/>
            <a:pathLst>
              <a:path w="69820" h="44774" extrusionOk="0">
                <a:moveTo>
                  <a:pt x="1" y="0"/>
                </a:moveTo>
                <a:lnTo>
                  <a:pt x="1" y="44773"/>
                </a:lnTo>
                <a:lnTo>
                  <a:pt x="69820" y="44773"/>
                </a:lnTo>
                <a:lnTo>
                  <a:pt x="6982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87" name="Google Shape;187;p7"/>
          <p:cNvSpPr/>
          <p:nvPr/>
        </p:nvSpPr>
        <p:spPr>
          <a:xfrm>
            <a:off x="1099402" y="2665945"/>
            <a:ext cx="6744263" cy="4686494"/>
          </a:xfrm>
          <a:custGeom>
            <a:avLst/>
            <a:gdLst/>
            <a:ahLst/>
            <a:cxnLst/>
            <a:rect l="l" t="t" r="r" b="b"/>
            <a:pathLst>
              <a:path w="69820" h="44774" extrusionOk="0">
                <a:moveTo>
                  <a:pt x="1" y="0"/>
                </a:moveTo>
                <a:lnTo>
                  <a:pt x="1" y="44773"/>
                </a:lnTo>
                <a:lnTo>
                  <a:pt x="69820" y="44773"/>
                </a:lnTo>
                <a:lnTo>
                  <a:pt x="69820" y="0"/>
                </a:lnTo>
                <a:close/>
              </a:path>
            </a:pathLst>
          </a:custGeom>
          <a:solidFill>
            <a:srgbClr val="ECCA3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88" name="Google Shape;188;p7"/>
          <p:cNvSpPr/>
          <p:nvPr/>
        </p:nvSpPr>
        <p:spPr>
          <a:xfrm rot="-5400000">
            <a:off x="584900" y="5565750"/>
            <a:ext cx="551700" cy="477251"/>
          </a:xfrm>
          <a:custGeom>
            <a:avLst/>
            <a:gdLst/>
            <a:ahLst/>
            <a:cxnLst/>
            <a:rect l="l" t="t" r="r" b="b"/>
            <a:pathLst>
              <a:path w="11034" h="9545" extrusionOk="0">
                <a:moveTo>
                  <a:pt x="5532" y="0"/>
                </a:moveTo>
                <a:lnTo>
                  <a:pt x="2766" y="4772"/>
                </a:lnTo>
                <a:lnTo>
                  <a:pt x="0" y="9544"/>
                </a:lnTo>
                <a:lnTo>
                  <a:pt x="11034" y="9544"/>
                </a:lnTo>
                <a:lnTo>
                  <a:pt x="8268" y="4772"/>
                </a:lnTo>
                <a:lnTo>
                  <a:pt x="5532" y="0"/>
                </a:lnTo>
                <a:close/>
              </a:path>
            </a:pathLst>
          </a:custGeom>
          <a:solidFill>
            <a:srgbClr val="DD502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89" name="Google Shape;189;p7"/>
          <p:cNvSpPr/>
          <p:nvPr/>
        </p:nvSpPr>
        <p:spPr>
          <a:xfrm rot="-5400000">
            <a:off x="585650" y="5043701"/>
            <a:ext cx="550200" cy="477251"/>
          </a:xfrm>
          <a:custGeom>
            <a:avLst/>
            <a:gdLst/>
            <a:ahLst/>
            <a:cxnLst/>
            <a:rect l="l" t="t" r="r" b="b"/>
            <a:pathLst>
              <a:path w="11004" h="9545" extrusionOk="0">
                <a:moveTo>
                  <a:pt x="5502" y="0"/>
                </a:moveTo>
                <a:lnTo>
                  <a:pt x="2736" y="4772"/>
                </a:lnTo>
                <a:lnTo>
                  <a:pt x="0" y="9544"/>
                </a:lnTo>
                <a:lnTo>
                  <a:pt x="11003" y="9544"/>
                </a:lnTo>
                <a:lnTo>
                  <a:pt x="8268" y="4772"/>
                </a:lnTo>
                <a:lnTo>
                  <a:pt x="5502" y="0"/>
                </a:lnTo>
                <a:close/>
              </a:path>
            </a:pathLst>
          </a:custGeom>
          <a:solidFill>
            <a:srgbClr val="DD502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0" name="Google Shape;190;p7"/>
          <p:cNvSpPr/>
          <p:nvPr/>
        </p:nvSpPr>
        <p:spPr>
          <a:xfrm rot="-5400000">
            <a:off x="584900" y="4512551"/>
            <a:ext cx="551700" cy="477251"/>
          </a:xfrm>
          <a:custGeom>
            <a:avLst/>
            <a:gdLst/>
            <a:ahLst/>
            <a:cxnLst/>
            <a:rect l="l" t="t" r="r" b="b"/>
            <a:pathLst>
              <a:path w="11034" h="9545" extrusionOk="0">
                <a:moveTo>
                  <a:pt x="5502" y="0"/>
                </a:moveTo>
                <a:lnTo>
                  <a:pt x="2766" y="4772"/>
                </a:lnTo>
                <a:lnTo>
                  <a:pt x="0" y="9544"/>
                </a:lnTo>
                <a:lnTo>
                  <a:pt x="11034" y="9544"/>
                </a:lnTo>
                <a:lnTo>
                  <a:pt x="8268" y="4772"/>
                </a:lnTo>
                <a:lnTo>
                  <a:pt x="5502" y="0"/>
                </a:lnTo>
                <a:close/>
              </a:path>
            </a:pathLst>
          </a:custGeom>
          <a:solidFill>
            <a:srgbClr val="DD502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91" name="Google Shape;191;p7"/>
          <p:cNvGrpSpPr/>
          <p:nvPr/>
        </p:nvGrpSpPr>
        <p:grpSpPr>
          <a:xfrm>
            <a:off x="12646700" y="658351"/>
            <a:ext cx="4211400" cy="267500"/>
            <a:chOff x="130475" y="242300"/>
            <a:chExt cx="2105700" cy="133750"/>
          </a:xfrm>
        </p:grpSpPr>
        <p:sp>
          <p:nvSpPr>
            <p:cNvPr id="192" name="Google Shape;192;p7"/>
            <p:cNvSpPr/>
            <p:nvPr/>
          </p:nvSpPr>
          <p:spPr>
            <a:xfrm>
              <a:off x="130475" y="242300"/>
              <a:ext cx="2105700" cy="133000"/>
            </a:xfrm>
            <a:custGeom>
              <a:avLst/>
              <a:gdLst/>
              <a:ahLst/>
              <a:cxnLst/>
              <a:rect l="l" t="t" r="r" b="b"/>
              <a:pathLst>
                <a:path w="84228" h="5320" extrusionOk="0">
                  <a:moveTo>
                    <a:pt x="2645" y="0"/>
                  </a:moveTo>
                  <a:cubicBezTo>
                    <a:pt x="1186" y="0"/>
                    <a:pt x="1" y="121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lnTo>
                    <a:pt x="81583" y="5320"/>
                  </a:lnTo>
                  <a:cubicBezTo>
                    <a:pt x="83042" y="5320"/>
                    <a:pt x="84227" y="4134"/>
                    <a:pt x="84227" y="2675"/>
                  </a:cubicBezTo>
                  <a:cubicBezTo>
                    <a:pt x="84227" y="1216"/>
                    <a:pt x="83042" y="0"/>
                    <a:pt x="81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557525" y="243050"/>
              <a:ext cx="1678650" cy="133000"/>
            </a:xfrm>
            <a:custGeom>
              <a:avLst/>
              <a:gdLst/>
              <a:ahLst/>
              <a:cxnLst/>
              <a:rect l="l" t="t" r="r" b="b"/>
              <a:pathLst>
                <a:path w="67146" h="5320" extrusionOk="0">
                  <a:moveTo>
                    <a:pt x="1" y="1"/>
                  </a:moveTo>
                  <a:lnTo>
                    <a:pt x="1" y="5320"/>
                  </a:lnTo>
                  <a:lnTo>
                    <a:pt x="64501" y="5320"/>
                  </a:lnTo>
                  <a:cubicBezTo>
                    <a:pt x="65960" y="5320"/>
                    <a:pt x="67145" y="4104"/>
                    <a:pt x="67145" y="2645"/>
                  </a:cubicBezTo>
                  <a:cubicBezTo>
                    <a:pt x="67145" y="1186"/>
                    <a:pt x="65960" y="1"/>
                    <a:pt x="64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1135825" y="243050"/>
              <a:ext cx="1100350" cy="133000"/>
            </a:xfrm>
            <a:custGeom>
              <a:avLst/>
              <a:gdLst/>
              <a:ahLst/>
              <a:cxnLst/>
              <a:rect l="l" t="t" r="r" b="b"/>
              <a:pathLst>
                <a:path w="44014" h="5320" extrusionOk="0">
                  <a:moveTo>
                    <a:pt x="0" y="1"/>
                  </a:moveTo>
                  <a:lnTo>
                    <a:pt x="0" y="5320"/>
                  </a:lnTo>
                  <a:lnTo>
                    <a:pt x="41369" y="5320"/>
                  </a:lnTo>
                  <a:cubicBezTo>
                    <a:pt x="42828" y="5320"/>
                    <a:pt x="44013" y="4104"/>
                    <a:pt x="44013" y="2645"/>
                  </a:cubicBezTo>
                  <a:cubicBezTo>
                    <a:pt x="44013" y="1186"/>
                    <a:pt x="42828" y="1"/>
                    <a:pt x="413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5" name="Google Shape;195;p7"/>
            <p:cNvSpPr/>
            <p:nvPr/>
          </p:nvSpPr>
          <p:spPr>
            <a:xfrm>
              <a:off x="1704975" y="243050"/>
              <a:ext cx="531200" cy="133000"/>
            </a:xfrm>
            <a:custGeom>
              <a:avLst/>
              <a:gdLst/>
              <a:ahLst/>
              <a:cxnLst/>
              <a:rect l="l" t="t" r="r" b="b"/>
              <a:pathLst>
                <a:path w="21248" h="5320" extrusionOk="0">
                  <a:moveTo>
                    <a:pt x="1" y="1"/>
                  </a:moveTo>
                  <a:lnTo>
                    <a:pt x="1" y="5320"/>
                  </a:lnTo>
                  <a:lnTo>
                    <a:pt x="18603" y="5320"/>
                  </a:lnTo>
                  <a:cubicBezTo>
                    <a:pt x="20062" y="5320"/>
                    <a:pt x="21247" y="4104"/>
                    <a:pt x="21247" y="2645"/>
                  </a:cubicBezTo>
                  <a:cubicBezTo>
                    <a:pt x="21247" y="1186"/>
                    <a:pt x="20062" y="1"/>
                    <a:pt x="186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96" name="Google Shape;196;p7"/>
          <p:cNvSpPr/>
          <p:nvPr/>
        </p:nvSpPr>
        <p:spPr>
          <a:xfrm>
            <a:off x="6227483" y="2020751"/>
            <a:ext cx="1577600" cy="770550"/>
          </a:xfrm>
          <a:custGeom>
            <a:avLst/>
            <a:gdLst/>
            <a:ahLst/>
            <a:cxnLst/>
            <a:rect l="l" t="t" r="r" b="b"/>
            <a:pathLst>
              <a:path w="31552" h="15411" fill="none" extrusionOk="0">
                <a:moveTo>
                  <a:pt x="31552" y="15411"/>
                </a:moveTo>
                <a:cubicBezTo>
                  <a:pt x="31369" y="6839"/>
                  <a:pt x="24348" y="0"/>
                  <a:pt x="15776" y="0"/>
                </a:cubicBezTo>
                <a:cubicBezTo>
                  <a:pt x="7205" y="0"/>
                  <a:pt x="214" y="6839"/>
                  <a:pt x="1" y="15411"/>
                </a:cubicBezTo>
                <a:close/>
              </a:path>
            </a:pathLst>
          </a:custGeom>
          <a:noFill/>
          <a:ln w="28875" cap="flat" cmpd="sng">
            <a:solidFill>
              <a:schemeClr val="accent1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7" name="Google Shape;197;p7"/>
          <p:cNvSpPr/>
          <p:nvPr/>
        </p:nvSpPr>
        <p:spPr>
          <a:xfrm>
            <a:off x="5788928" y="1521377"/>
            <a:ext cx="360251" cy="360200"/>
          </a:xfrm>
          <a:custGeom>
            <a:avLst/>
            <a:gdLst/>
            <a:ahLst/>
            <a:cxnLst/>
            <a:rect l="l" t="t" r="r" b="b"/>
            <a:pathLst>
              <a:path w="7205" h="7204" extrusionOk="0">
                <a:moveTo>
                  <a:pt x="3587" y="0"/>
                </a:moveTo>
                <a:lnTo>
                  <a:pt x="2341" y="2340"/>
                </a:lnTo>
                <a:lnTo>
                  <a:pt x="0" y="3587"/>
                </a:lnTo>
                <a:lnTo>
                  <a:pt x="2341" y="4863"/>
                </a:lnTo>
                <a:lnTo>
                  <a:pt x="3587" y="7204"/>
                </a:lnTo>
                <a:lnTo>
                  <a:pt x="4864" y="4863"/>
                </a:lnTo>
                <a:lnTo>
                  <a:pt x="7204" y="3587"/>
                </a:lnTo>
                <a:lnTo>
                  <a:pt x="4864" y="2340"/>
                </a:lnTo>
                <a:lnTo>
                  <a:pt x="358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8" name="Google Shape;198;p7"/>
          <p:cNvSpPr/>
          <p:nvPr/>
        </p:nvSpPr>
        <p:spPr>
          <a:xfrm>
            <a:off x="9510752" y="565577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41"/>
                </a:lnTo>
                <a:lnTo>
                  <a:pt x="1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5" y="3588"/>
                </a:lnTo>
                <a:lnTo>
                  <a:pt x="4864" y="234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9" name="Google Shape;199;p7"/>
          <p:cNvSpPr/>
          <p:nvPr/>
        </p:nvSpPr>
        <p:spPr>
          <a:xfrm>
            <a:off x="16804252" y="9217151"/>
            <a:ext cx="323750" cy="284550"/>
          </a:xfrm>
          <a:custGeom>
            <a:avLst/>
            <a:gdLst/>
            <a:ahLst/>
            <a:cxnLst/>
            <a:rect l="l" t="t" r="r" b="b"/>
            <a:pathLst>
              <a:path w="6475" h="5691" extrusionOk="0">
                <a:moveTo>
                  <a:pt x="3267" y="1"/>
                </a:moveTo>
                <a:cubicBezTo>
                  <a:pt x="2140" y="1"/>
                  <a:pt x="1069" y="653"/>
                  <a:pt x="608" y="1758"/>
                </a:cubicBezTo>
                <a:cubicBezTo>
                  <a:pt x="0" y="3217"/>
                  <a:pt x="700" y="4889"/>
                  <a:pt x="2159" y="5466"/>
                </a:cubicBezTo>
                <a:cubicBezTo>
                  <a:pt x="2523" y="5618"/>
                  <a:pt x="2899" y="5690"/>
                  <a:pt x="3268" y="5690"/>
                </a:cubicBezTo>
                <a:cubicBezTo>
                  <a:pt x="4374" y="5690"/>
                  <a:pt x="5411" y="5041"/>
                  <a:pt x="5867" y="3946"/>
                </a:cubicBezTo>
                <a:cubicBezTo>
                  <a:pt x="6475" y="2487"/>
                  <a:pt x="5776" y="816"/>
                  <a:pt x="4347" y="208"/>
                </a:cubicBezTo>
                <a:cubicBezTo>
                  <a:pt x="3993" y="68"/>
                  <a:pt x="3627" y="1"/>
                  <a:pt x="32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00" name="Google Shape;200;p7"/>
          <p:cNvSpPr/>
          <p:nvPr/>
        </p:nvSpPr>
        <p:spPr>
          <a:xfrm>
            <a:off x="974102" y="8183552"/>
            <a:ext cx="358751" cy="360251"/>
          </a:xfrm>
          <a:custGeom>
            <a:avLst/>
            <a:gdLst/>
            <a:ahLst/>
            <a:cxnLst/>
            <a:rect l="l" t="t" r="r" b="b"/>
            <a:pathLst>
              <a:path w="7175" h="7205" extrusionOk="0">
                <a:moveTo>
                  <a:pt x="3588" y="0"/>
                </a:moveTo>
                <a:lnTo>
                  <a:pt x="2311" y="2341"/>
                </a:lnTo>
                <a:lnTo>
                  <a:pt x="1" y="3587"/>
                </a:lnTo>
                <a:lnTo>
                  <a:pt x="2311" y="4864"/>
                </a:lnTo>
                <a:lnTo>
                  <a:pt x="3588" y="7204"/>
                </a:lnTo>
                <a:lnTo>
                  <a:pt x="4864" y="4864"/>
                </a:lnTo>
                <a:lnTo>
                  <a:pt x="7174" y="3587"/>
                </a:lnTo>
                <a:lnTo>
                  <a:pt x="4864" y="2341"/>
                </a:lnTo>
                <a:lnTo>
                  <a:pt x="358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01" name="Google Shape;201;p7"/>
          <p:cNvSpPr/>
          <p:nvPr/>
        </p:nvSpPr>
        <p:spPr>
          <a:xfrm>
            <a:off x="1" y="9374901"/>
            <a:ext cx="1568501" cy="214350"/>
          </a:xfrm>
          <a:custGeom>
            <a:avLst/>
            <a:gdLst/>
            <a:ahLst/>
            <a:cxnLst/>
            <a:rect l="l" t="t" r="r" b="b"/>
            <a:pathLst>
              <a:path w="31370" h="4287" fill="none" extrusionOk="0">
                <a:moveTo>
                  <a:pt x="1" y="0"/>
                </a:moveTo>
                <a:lnTo>
                  <a:pt x="4044" y="4165"/>
                </a:lnTo>
                <a:lnTo>
                  <a:pt x="8299" y="122"/>
                </a:lnTo>
                <a:lnTo>
                  <a:pt x="12311" y="4165"/>
                </a:lnTo>
                <a:lnTo>
                  <a:pt x="16171" y="426"/>
                </a:lnTo>
                <a:lnTo>
                  <a:pt x="20244" y="4286"/>
                </a:lnTo>
                <a:lnTo>
                  <a:pt x="23922" y="487"/>
                </a:lnTo>
                <a:lnTo>
                  <a:pt x="27418" y="4225"/>
                </a:lnTo>
                <a:lnTo>
                  <a:pt x="31369" y="365"/>
                </a:lnTo>
              </a:path>
            </a:pathLst>
          </a:custGeom>
          <a:solidFill>
            <a:schemeClr val="accent2"/>
          </a:solidFill>
          <a:ln w="288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02" name="Google Shape;202;p7"/>
          <p:cNvSpPr/>
          <p:nvPr/>
        </p:nvSpPr>
        <p:spPr>
          <a:xfrm>
            <a:off x="1" y="9640850"/>
            <a:ext cx="1568501" cy="212801"/>
          </a:xfrm>
          <a:custGeom>
            <a:avLst/>
            <a:gdLst/>
            <a:ahLst/>
            <a:cxnLst/>
            <a:rect l="l" t="t" r="r" b="b"/>
            <a:pathLst>
              <a:path w="31370" h="4256" fill="none" extrusionOk="0">
                <a:moveTo>
                  <a:pt x="1" y="1"/>
                </a:moveTo>
                <a:lnTo>
                  <a:pt x="4044" y="4134"/>
                </a:lnTo>
                <a:lnTo>
                  <a:pt x="8299" y="122"/>
                </a:lnTo>
                <a:lnTo>
                  <a:pt x="12311" y="4134"/>
                </a:lnTo>
                <a:lnTo>
                  <a:pt x="16171" y="426"/>
                </a:lnTo>
                <a:lnTo>
                  <a:pt x="20244" y="4256"/>
                </a:lnTo>
                <a:lnTo>
                  <a:pt x="23922" y="457"/>
                </a:lnTo>
                <a:lnTo>
                  <a:pt x="27418" y="4195"/>
                </a:lnTo>
                <a:lnTo>
                  <a:pt x="31369" y="365"/>
                </a:lnTo>
              </a:path>
            </a:pathLst>
          </a:custGeom>
          <a:solidFill>
            <a:schemeClr val="accent2"/>
          </a:solidFill>
          <a:ln w="288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03" name="Google Shape;203;p7"/>
          <p:cNvSpPr/>
          <p:nvPr/>
        </p:nvSpPr>
        <p:spPr>
          <a:xfrm>
            <a:off x="974102" y="8183552"/>
            <a:ext cx="358751" cy="360251"/>
          </a:xfrm>
          <a:custGeom>
            <a:avLst/>
            <a:gdLst/>
            <a:ahLst/>
            <a:cxnLst/>
            <a:rect l="l" t="t" r="r" b="b"/>
            <a:pathLst>
              <a:path w="7175" h="7205" extrusionOk="0">
                <a:moveTo>
                  <a:pt x="3588" y="0"/>
                </a:moveTo>
                <a:lnTo>
                  <a:pt x="2311" y="2341"/>
                </a:lnTo>
                <a:lnTo>
                  <a:pt x="1" y="3587"/>
                </a:lnTo>
                <a:lnTo>
                  <a:pt x="2311" y="4864"/>
                </a:lnTo>
                <a:lnTo>
                  <a:pt x="3588" y="7204"/>
                </a:lnTo>
                <a:lnTo>
                  <a:pt x="4864" y="4864"/>
                </a:lnTo>
                <a:lnTo>
                  <a:pt x="7174" y="3587"/>
                </a:lnTo>
                <a:lnTo>
                  <a:pt x="4864" y="2341"/>
                </a:lnTo>
                <a:lnTo>
                  <a:pt x="358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04" name="Google Shape;204;p7"/>
          <p:cNvSpPr/>
          <p:nvPr/>
        </p:nvSpPr>
        <p:spPr>
          <a:xfrm>
            <a:off x="6708527" y="8405401"/>
            <a:ext cx="1553300" cy="1528901"/>
          </a:xfrm>
          <a:custGeom>
            <a:avLst/>
            <a:gdLst/>
            <a:ahLst/>
            <a:cxnLst/>
            <a:rect l="l" t="t" r="r" b="b"/>
            <a:pathLst>
              <a:path w="31066" h="30578" extrusionOk="0">
                <a:moveTo>
                  <a:pt x="10153" y="0"/>
                </a:moveTo>
                <a:lnTo>
                  <a:pt x="10457" y="8754"/>
                </a:lnTo>
                <a:lnTo>
                  <a:pt x="1885" y="6930"/>
                </a:lnTo>
                <a:lnTo>
                  <a:pt x="7782" y="13435"/>
                </a:lnTo>
                <a:lnTo>
                  <a:pt x="1" y="17538"/>
                </a:lnTo>
                <a:lnTo>
                  <a:pt x="8694" y="18754"/>
                </a:lnTo>
                <a:lnTo>
                  <a:pt x="5411" y="26870"/>
                </a:lnTo>
                <a:lnTo>
                  <a:pt x="5411" y="26870"/>
                </a:lnTo>
                <a:lnTo>
                  <a:pt x="12828" y="22219"/>
                </a:lnTo>
                <a:lnTo>
                  <a:pt x="15533" y="30578"/>
                </a:lnTo>
                <a:lnTo>
                  <a:pt x="18238" y="22219"/>
                </a:lnTo>
                <a:lnTo>
                  <a:pt x="25655" y="26870"/>
                </a:lnTo>
                <a:lnTo>
                  <a:pt x="22372" y="18754"/>
                </a:lnTo>
                <a:lnTo>
                  <a:pt x="31065" y="17538"/>
                </a:lnTo>
                <a:lnTo>
                  <a:pt x="23284" y="13435"/>
                </a:lnTo>
                <a:lnTo>
                  <a:pt x="29180" y="6930"/>
                </a:lnTo>
                <a:lnTo>
                  <a:pt x="29180" y="6930"/>
                </a:lnTo>
                <a:lnTo>
                  <a:pt x="20609" y="8754"/>
                </a:lnTo>
                <a:lnTo>
                  <a:pt x="20913" y="0"/>
                </a:lnTo>
                <a:lnTo>
                  <a:pt x="15533" y="6930"/>
                </a:lnTo>
                <a:lnTo>
                  <a:pt x="1015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205" name="Google Shape;205;p7"/>
          <p:cNvGrpSpPr/>
          <p:nvPr/>
        </p:nvGrpSpPr>
        <p:grpSpPr>
          <a:xfrm>
            <a:off x="7158428" y="8872100"/>
            <a:ext cx="653550" cy="595500"/>
            <a:chOff x="5839863" y="283250"/>
            <a:chExt cx="326775" cy="297750"/>
          </a:xfrm>
        </p:grpSpPr>
        <p:sp>
          <p:nvSpPr>
            <p:cNvPr id="206" name="Google Shape;206;p7"/>
            <p:cNvSpPr/>
            <p:nvPr/>
          </p:nvSpPr>
          <p:spPr>
            <a:xfrm>
              <a:off x="5839863" y="283250"/>
              <a:ext cx="326775" cy="297700"/>
            </a:xfrm>
            <a:custGeom>
              <a:avLst/>
              <a:gdLst/>
              <a:ahLst/>
              <a:cxnLst/>
              <a:rect l="l" t="t" r="r" b="b"/>
              <a:pathLst>
                <a:path w="13071" h="11908" extrusionOk="0">
                  <a:moveTo>
                    <a:pt x="6539" y="0"/>
                  </a:moveTo>
                  <a:cubicBezTo>
                    <a:pt x="5015" y="0"/>
                    <a:pt x="3496" y="585"/>
                    <a:pt x="2341" y="1756"/>
                  </a:cubicBezTo>
                  <a:cubicBezTo>
                    <a:pt x="0" y="4066"/>
                    <a:pt x="0" y="7835"/>
                    <a:pt x="2341" y="10175"/>
                  </a:cubicBezTo>
                  <a:cubicBezTo>
                    <a:pt x="3496" y="11330"/>
                    <a:pt x="5015" y="11908"/>
                    <a:pt x="6539" y="11908"/>
                  </a:cubicBezTo>
                  <a:cubicBezTo>
                    <a:pt x="8063" y="11908"/>
                    <a:pt x="9590" y="11330"/>
                    <a:pt x="10760" y="10175"/>
                  </a:cubicBezTo>
                  <a:cubicBezTo>
                    <a:pt x="13070" y="7835"/>
                    <a:pt x="13070" y="4066"/>
                    <a:pt x="10760" y="1756"/>
                  </a:cubicBezTo>
                  <a:cubicBezTo>
                    <a:pt x="9590" y="585"/>
                    <a:pt x="8063" y="0"/>
                    <a:pt x="65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5928763" y="337775"/>
              <a:ext cx="235600" cy="243225"/>
            </a:xfrm>
            <a:custGeom>
              <a:avLst/>
              <a:gdLst/>
              <a:ahLst/>
              <a:cxnLst/>
              <a:rect l="l" t="t" r="r" b="b"/>
              <a:pathLst>
                <a:path w="9424" h="9729" extrusionOk="0">
                  <a:moveTo>
                    <a:pt x="7599" y="0"/>
                  </a:moveTo>
                  <a:lnTo>
                    <a:pt x="7599" y="0"/>
                  </a:lnTo>
                  <a:cubicBezTo>
                    <a:pt x="3678" y="1034"/>
                    <a:pt x="1247" y="4864"/>
                    <a:pt x="0" y="8906"/>
                  </a:cubicBezTo>
                  <a:cubicBezTo>
                    <a:pt x="945" y="9459"/>
                    <a:pt x="1987" y="9729"/>
                    <a:pt x="3018" y="9729"/>
                  </a:cubicBezTo>
                  <a:cubicBezTo>
                    <a:pt x="4707" y="9729"/>
                    <a:pt x="6369" y="9007"/>
                    <a:pt x="7538" y="7630"/>
                  </a:cubicBezTo>
                  <a:cubicBezTo>
                    <a:pt x="9393" y="5441"/>
                    <a:pt x="9423" y="2219"/>
                    <a:pt x="75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208" name="Google Shape;208;p7"/>
          <p:cNvSpPr/>
          <p:nvPr/>
        </p:nvSpPr>
        <p:spPr>
          <a:xfrm>
            <a:off x="3312176" y="1324976"/>
            <a:ext cx="503100" cy="503100"/>
          </a:xfrm>
          <a:custGeom>
            <a:avLst/>
            <a:gdLst/>
            <a:ahLst/>
            <a:cxnLst/>
            <a:rect l="l" t="t" r="r" b="b"/>
            <a:pathLst>
              <a:path w="10062" h="10062" fill="none" extrusionOk="0">
                <a:moveTo>
                  <a:pt x="10061" y="5016"/>
                </a:moveTo>
                <a:cubicBezTo>
                  <a:pt x="10061" y="7812"/>
                  <a:pt x="7812" y="10062"/>
                  <a:pt x="5046" y="10062"/>
                </a:cubicBezTo>
                <a:cubicBezTo>
                  <a:pt x="2250" y="10062"/>
                  <a:pt x="0" y="7812"/>
                  <a:pt x="0" y="5016"/>
                </a:cubicBezTo>
                <a:cubicBezTo>
                  <a:pt x="0" y="2250"/>
                  <a:pt x="2250" y="1"/>
                  <a:pt x="5046" y="1"/>
                </a:cubicBezTo>
                <a:cubicBezTo>
                  <a:pt x="7812" y="1"/>
                  <a:pt x="10061" y="2250"/>
                  <a:pt x="10061" y="5016"/>
                </a:cubicBezTo>
                <a:close/>
              </a:path>
            </a:pathLst>
          </a:custGeom>
          <a:solidFill>
            <a:schemeClr val="accent2"/>
          </a:solidFill>
          <a:ln w="71425" cap="flat" cmpd="sng">
            <a:solidFill>
              <a:schemeClr val="accent2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09" name="Google Shape;209;p7"/>
          <p:cNvSpPr/>
          <p:nvPr/>
        </p:nvSpPr>
        <p:spPr>
          <a:xfrm>
            <a:off x="10254752" y="8872079"/>
            <a:ext cx="360251" cy="360200"/>
          </a:xfrm>
          <a:custGeom>
            <a:avLst/>
            <a:gdLst/>
            <a:ahLst/>
            <a:cxnLst/>
            <a:rect l="l" t="t" r="r" b="b"/>
            <a:pathLst>
              <a:path w="7205" h="7204" extrusionOk="0">
                <a:moveTo>
                  <a:pt x="3587" y="0"/>
                </a:moveTo>
                <a:lnTo>
                  <a:pt x="2341" y="2340"/>
                </a:lnTo>
                <a:lnTo>
                  <a:pt x="0" y="3587"/>
                </a:lnTo>
                <a:lnTo>
                  <a:pt x="2341" y="4863"/>
                </a:lnTo>
                <a:lnTo>
                  <a:pt x="3587" y="7204"/>
                </a:lnTo>
                <a:lnTo>
                  <a:pt x="4864" y="4863"/>
                </a:lnTo>
                <a:lnTo>
                  <a:pt x="7204" y="3587"/>
                </a:lnTo>
                <a:lnTo>
                  <a:pt x="4864" y="2340"/>
                </a:lnTo>
                <a:lnTo>
                  <a:pt x="358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10" name="Google Shape;210;p7"/>
          <p:cNvSpPr/>
          <p:nvPr/>
        </p:nvSpPr>
        <p:spPr>
          <a:xfrm>
            <a:off x="698878" y="373802"/>
            <a:ext cx="323750" cy="284550"/>
          </a:xfrm>
          <a:custGeom>
            <a:avLst/>
            <a:gdLst/>
            <a:ahLst/>
            <a:cxnLst/>
            <a:rect l="l" t="t" r="r" b="b"/>
            <a:pathLst>
              <a:path w="6475" h="5691" extrusionOk="0">
                <a:moveTo>
                  <a:pt x="3267" y="1"/>
                </a:moveTo>
                <a:cubicBezTo>
                  <a:pt x="2140" y="1"/>
                  <a:pt x="1069" y="653"/>
                  <a:pt x="608" y="1758"/>
                </a:cubicBezTo>
                <a:cubicBezTo>
                  <a:pt x="0" y="3217"/>
                  <a:pt x="700" y="4889"/>
                  <a:pt x="2159" y="5466"/>
                </a:cubicBezTo>
                <a:cubicBezTo>
                  <a:pt x="2523" y="5618"/>
                  <a:pt x="2899" y="5690"/>
                  <a:pt x="3268" y="5690"/>
                </a:cubicBezTo>
                <a:cubicBezTo>
                  <a:pt x="4374" y="5690"/>
                  <a:pt x="5411" y="5041"/>
                  <a:pt x="5867" y="3946"/>
                </a:cubicBezTo>
                <a:cubicBezTo>
                  <a:pt x="6475" y="2487"/>
                  <a:pt x="5776" y="816"/>
                  <a:pt x="4347" y="208"/>
                </a:cubicBezTo>
                <a:cubicBezTo>
                  <a:pt x="3993" y="68"/>
                  <a:pt x="3627" y="1"/>
                  <a:pt x="326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11" name="Google Shape;211;p7"/>
          <p:cNvSpPr/>
          <p:nvPr/>
        </p:nvSpPr>
        <p:spPr>
          <a:xfrm rot="5400000">
            <a:off x="12607901" y="9776327"/>
            <a:ext cx="1915001" cy="240200"/>
          </a:xfrm>
          <a:custGeom>
            <a:avLst/>
            <a:gdLst/>
            <a:ahLst/>
            <a:cxnLst/>
            <a:rect l="l" t="t" r="r" b="b"/>
            <a:pathLst>
              <a:path w="38300" h="4804" fill="none" extrusionOk="0">
                <a:moveTo>
                  <a:pt x="1" y="4803"/>
                </a:moveTo>
                <a:lnTo>
                  <a:pt x="2037" y="2554"/>
                </a:lnTo>
                <a:cubicBezTo>
                  <a:pt x="4135" y="244"/>
                  <a:pt x="7752" y="122"/>
                  <a:pt x="9940" y="2341"/>
                </a:cubicBezTo>
                <a:lnTo>
                  <a:pt x="11156" y="3527"/>
                </a:lnTo>
                <a:cubicBezTo>
                  <a:pt x="12250" y="4651"/>
                  <a:pt x="14074" y="4651"/>
                  <a:pt x="15199" y="3527"/>
                </a:cubicBezTo>
                <a:lnTo>
                  <a:pt x="16354" y="2402"/>
                </a:lnTo>
                <a:cubicBezTo>
                  <a:pt x="18330" y="426"/>
                  <a:pt x="21521" y="426"/>
                  <a:pt x="23497" y="2402"/>
                </a:cubicBezTo>
                <a:lnTo>
                  <a:pt x="24621" y="3527"/>
                </a:lnTo>
                <a:cubicBezTo>
                  <a:pt x="25442" y="4347"/>
                  <a:pt x="26780" y="4347"/>
                  <a:pt x="27600" y="3527"/>
                </a:cubicBezTo>
                <a:lnTo>
                  <a:pt x="29302" y="1825"/>
                </a:lnTo>
                <a:cubicBezTo>
                  <a:pt x="31096" y="31"/>
                  <a:pt x="33953" y="1"/>
                  <a:pt x="35777" y="1703"/>
                </a:cubicBezTo>
                <a:cubicBezTo>
                  <a:pt x="37661" y="3466"/>
                  <a:pt x="38300" y="4682"/>
                  <a:pt x="37783" y="4682"/>
                </a:cubicBezTo>
              </a:path>
            </a:pathLst>
          </a:custGeom>
          <a:noFill/>
          <a:ln w="1900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12" name="Google Shape;212;p7"/>
          <p:cNvSpPr/>
          <p:nvPr/>
        </p:nvSpPr>
        <p:spPr>
          <a:xfrm>
            <a:off x="4213502" y="9467602"/>
            <a:ext cx="358751" cy="360251"/>
          </a:xfrm>
          <a:custGeom>
            <a:avLst/>
            <a:gdLst/>
            <a:ahLst/>
            <a:cxnLst/>
            <a:rect l="l" t="t" r="r" b="b"/>
            <a:pathLst>
              <a:path w="7175" h="7205" extrusionOk="0">
                <a:moveTo>
                  <a:pt x="3588" y="0"/>
                </a:moveTo>
                <a:lnTo>
                  <a:pt x="2311" y="2341"/>
                </a:lnTo>
                <a:lnTo>
                  <a:pt x="1" y="3587"/>
                </a:lnTo>
                <a:lnTo>
                  <a:pt x="2311" y="4864"/>
                </a:lnTo>
                <a:lnTo>
                  <a:pt x="3588" y="7204"/>
                </a:lnTo>
                <a:lnTo>
                  <a:pt x="4864" y="4864"/>
                </a:lnTo>
                <a:lnTo>
                  <a:pt x="7174" y="3587"/>
                </a:lnTo>
                <a:lnTo>
                  <a:pt x="4864" y="2341"/>
                </a:lnTo>
                <a:lnTo>
                  <a:pt x="358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13" name="Google Shape;213;p7"/>
          <p:cNvSpPr/>
          <p:nvPr/>
        </p:nvSpPr>
        <p:spPr>
          <a:xfrm>
            <a:off x="3750253" y="1187402"/>
            <a:ext cx="323750" cy="284550"/>
          </a:xfrm>
          <a:custGeom>
            <a:avLst/>
            <a:gdLst/>
            <a:ahLst/>
            <a:cxnLst/>
            <a:rect l="l" t="t" r="r" b="b"/>
            <a:pathLst>
              <a:path w="6475" h="5691" extrusionOk="0">
                <a:moveTo>
                  <a:pt x="3267" y="1"/>
                </a:moveTo>
                <a:cubicBezTo>
                  <a:pt x="2140" y="1"/>
                  <a:pt x="1069" y="653"/>
                  <a:pt x="608" y="1758"/>
                </a:cubicBezTo>
                <a:cubicBezTo>
                  <a:pt x="0" y="3217"/>
                  <a:pt x="700" y="4889"/>
                  <a:pt x="2159" y="5466"/>
                </a:cubicBezTo>
                <a:cubicBezTo>
                  <a:pt x="2523" y="5618"/>
                  <a:pt x="2899" y="5690"/>
                  <a:pt x="3268" y="5690"/>
                </a:cubicBezTo>
                <a:cubicBezTo>
                  <a:pt x="4374" y="5690"/>
                  <a:pt x="5411" y="5041"/>
                  <a:pt x="5867" y="3946"/>
                </a:cubicBezTo>
                <a:cubicBezTo>
                  <a:pt x="6475" y="2487"/>
                  <a:pt x="5776" y="816"/>
                  <a:pt x="4347" y="208"/>
                </a:cubicBezTo>
                <a:cubicBezTo>
                  <a:pt x="3993" y="68"/>
                  <a:pt x="3627" y="1"/>
                  <a:pt x="326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14" name="Google Shape;214;p7"/>
          <p:cNvSpPr/>
          <p:nvPr/>
        </p:nvSpPr>
        <p:spPr>
          <a:xfrm>
            <a:off x="16681402" y="3271901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11"/>
                </a:lnTo>
                <a:lnTo>
                  <a:pt x="0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4" y="3588"/>
                </a:lnTo>
                <a:lnTo>
                  <a:pt x="4864" y="231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15" name="Google Shape;215;p7"/>
          <p:cNvSpPr/>
          <p:nvPr/>
        </p:nvSpPr>
        <p:spPr>
          <a:xfrm>
            <a:off x="17867278" y="5136880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41"/>
                </a:lnTo>
                <a:lnTo>
                  <a:pt x="1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5" y="3588"/>
                </a:lnTo>
                <a:lnTo>
                  <a:pt x="4864" y="234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16" name="Google Shape;216;p7"/>
          <p:cNvSpPr/>
          <p:nvPr/>
        </p:nvSpPr>
        <p:spPr>
          <a:xfrm rot="5400000">
            <a:off x="12848101" y="9776327"/>
            <a:ext cx="1915001" cy="240200"/>
          </a:xfrm>
          <a:custGeom>
            <a:avLst/>
            <a:gdLst/>
            <a:ahLst/>
            <a:cxnLst/>
            <a:rect l="l" t="t" r="r" b="b"/>
            <a:pathLst>
              <a:path w="38300" h="4804" fill="none" extrusionOk="0">
                <a:moveTo>
                  <a:pt x="1" y="4803"/>
                </a:moveTo>
                <a:lnTo>
                  <a:pt x="2037" y="2554"/>
                </a:lnTo>
                <a:cubicBezTo>
                  <a:pt x="4135" y="244"/>
                  <a:pt x="7752" y="122"/>
                  <a:pt x="9940" y="2341"/>
                </a:cubicBezTo>
                <a:lnTo>
                  <a:pt x="11156" y="3527"/>
                </a:lnTo>
                <a:cubicBezTo>
                  <a:pt x="12250" y="4651"/>
                  <a:pt x="14074" y="4651"/>
                  <a:pt x="15199" y="3527"/>
                </a:cubicBezTo>
                <a:lnTo>
                  <a:pt x="16354" y="2402"/>
                </a:lnTo>
                <a:cubicBezTo>
                  <a:pt x="18330" y="426"/>
                  <a:pt x="21521" y="426"/>
                  <a:pt x="23497" y="2402"/>
                </a:cubicBezTo>
                <a:lnTo>
                  <a:pt x="24621" y="3527"/>
                </a:lnTo>
                <a:cubicBezTo>
                  <a:pt x="25442" y="4347"/>
                  <a:pt x="26780" y="4347"/>
                  <a:pt x="27600" y="3527"/>
                </a:cubicBezTo>
                <a:lnTo>
                  <a:pt x="29302" y="1825"/>
                </a:lnTo>
                <a:cubicBezTo>
                  <a:pt x="31096" y="31"/>
                  <a:pt x="33953" y="1"/>
                  <a:pt x="35777" y="1703"/>
                </a:cubicBezTo>
                <a:cubicBezTo>
                  <a:pt x="37661" y="3466"/>
                  <a:pt x="38300" y="4682"/>
                  <a:pt x="37783" y="4682"/>
                </a:cubicBezTo>
              </a:path>
            </a:pathLst>
          </a:custGeom>
          <a:noFill/>
          <a:ln w="1900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17" name="Google Shape;217;p7"/>
          <p:cNvSpPr txBox="1">
            <a:spLocks noGrp="1"/>
          </p:cNvSpPr>
          <p:nvPr>
            <p:ph type="title"/>
          </p:nvPr>
        </p:nvSpPr>
        <p:spPr>
          <a:xfrm>
            <a:off x="1805501" y="3470586"/>
            <a:ext cx="5569800" cy="30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218" name="Google Shape;218;p7"/>
          <p:cNvSpPr txBox="1">
            <a:spLocks noGrp="1"/>
          </p:cNvSpPr>
          <p:nvPr>
            <p:ph type="body" idx="1"/>
          </p:nvPr>
        </p:nvSpPr>
        <p:spPr>
          <a:xfrm>
            <a:off x="9372500" y="1881600"/>
            <a:ext cx="7485600" cy="652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55878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pen Sans"/>
              <a:buChar char="●"/>
              <a:defRPr/>
            </a:lvl1pPr>
            <a:lvl2pPr marL="1828755" lvl="1" indent="-558786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○"/>
              <a:defRPr/>
            </a:lvl2pPr>
            <a:lvl3pPr marL="2743131" lvl="2" indent="-558786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■"/>
              <a:defRPr/>
            </a:lvl3pPr>
            <a:lvl4pPr marL="3657509" lvl="3" indent="-558786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/>
            </a:lvl4pPr>
            <a:lvl5pPr marL="4571886" lvl="4" indent="-609585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○"/>
              <a:defRPr/>
            </a:lvl5pPr>
            <a:lvl6pPr marL="5486264" lvl="5" indent="-609585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/>
            </a:lvl6pPr>
            <a:lvl7pPr marL="6400640" lvl="6" indent="-546087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●"/>
              <a:defRPr/>
            </a:lvl7pPr>
            <a:lvl8pPr marL="7315017" lvl="7" indent="-546087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○"/>
              <a:defRPr/>
            </a:lvl8pPr>
            <a:lvl9pPr marL="8229395" lvl="8" indent="-533387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600"/>
              <a:buFont typeface="Open Sans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640211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9"/>
          <p:cNvSpPr txBox="1">
            <a:spLocks noGrp="1"/>
          </p:cNvSpPr>
          <p:nvPr>
            <p:ph type="ctrTitle"/>
          </p:nvPr>
        </p:nvSpPr>
        <p:spPr>
          <a:xfrm>
            <a:off x="1426472" y="2258336"/>
            <a:ext cx="6997800" cy="17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0400">
                <a:solidFill>
                  <a:srgbClr val="2A286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32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32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32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32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32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32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32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32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61" name="Google Shape;261;p9"/>
          <p:cNvSpPr txBox="1">
            <a:spLocks noGrp="1"/>
          </p:cNvSpPr>
          <p:nvPr>
            <p:ph type="subTitle" idx="1"/>
          </p:nvPr>
        </p:nvSpPr>
        <p:spPr>
          <a:xfrm>
            <a:off x="1426472" y="4416198"/>
            <a:ext cx="7783800" cy="31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2A2869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62" name="Google Shape;262;p9"/>
          <p:cNvGrpSpPr/>
          <p:nvPr/>
        </p:nvGrpSpPr>
        <p:grpSpPr>
          <a:xfrm>
            <a:off x="412102" y="7548296"/>
            <a:ext cx="2012030" cy="2738700"/>
            <a:chOff x="206050" y="3774148"/>
            <a:chExt cx="1006015" cy="1369350"/>
          </a:xfrm>
        </p:grpSpPr>
        <p:sp>
          <p:nvSpPr>
            <p:cNvPr id="263" name="Google Shape;263;p9"/>
            <p:cNvSpPr/>
            <p:nvPr/>
          </p:nvSpPr>
          <p:spPr>
            <a:xfrm>
              <a:off x="233600" y="4303286"/>
              <a:ext cx="110705" cy="110705"/>
            </a:xfrm>
            <a:custGeom>
              <a:avLst/>
              <a:gdLst/>
              <a:ahLst/>
              <a:cxnLst/>
              <a:rect l="l" t="t" r="r" b="b"/>
              <a:pathLst>
                <a:path w="7205" h="7205" extrusionOk="0">
                  <a:moveTo>
                    <a:pt x="3617" y="0"/>
                  </a:moveTo>
                  <a:lnTo>
                    <a:pt x="2341" y="2341"/>
                  </a:lnTo>
                  <a:lnTo>
                    <a:pt x="0" y="3617"/>
                  </a:lnTo>
                  <a:lnTo>
                    <a:pt x="2341" y="4864"/>
                  </a:lnTo>
                  <a:lnTo>
                    <a:pt x="3617" y="7204"/>
                  </a:lnTo>
                  <a:lnTo>
                    <a:pt x="4894" y="4864"/>
                  </a:lnTo>
                  <a:lnTo>
                    <a:pt x="7204" y="3617"/>
                  </a:lnTo>
                  <a:lnTo>
                    <a:pt x="4894" y="2341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rgbClr val="ECCA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874389" y="5079503"/>
              <a:ext cx="303582" cy="63995"/>
            </a:xfrm>
            <a:custGeom>
              <a:avLst/>
              <a:gdLst/>
              <a:ahLst/>
              <a:cxnLst/>
              <a:rect l="l" t="t" r="r" b="b"/>
              <a:pathLst>
                <a:path w="19758" h="4165" extrusionOk="0">
                  <a:moveTo>
                    <a:pt x="2098" y="1"/>
                  </a:moveTo>
                  <a:cubicBezTo>
                    <a:pt x="943" y="1"/>
                    <a:pt x="1" y="943"/>
                    <a:pt x="1" y="2098"/>
                  </a:cubicBezTo>
                  <a:cubicBezTo>
                    <a:pt x="1" y="3253"/>
                    <a:pt x="943" y="4165"/>
                    <a:pt x="2098" y="4165"/>
                  </a:cubicBezTo>
                  <a:lnTo>
                    <a:pt x="17660" y="4165"/>
                  </a:lnTo>
                  <a:cubicBezTo>
                    <a:pt x="18816" y="4165"/>
                    <a:pt x="19727" y="3253"/>
                    <a:pt x="19758" y="2098"/>
                  </a:cubicBezTo>
                  <a:cubicBezTo>
                    <a:pt x="19727" y="943"/>
                    <a:pt x="18816" y="1"/>
                    <a:pt x="17660" y="1"/>
                  </a:cubicBezTo>
                  <a:close/>
                </a:path>
              </a:pathLst>
            </a:custGeom>
            <a:solidFill>
              <a:srgbClr val="4C6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678775" y="4176600"/>
              <a:ext cx="23176" cy="505980"/>
            </a:xfrm>
            <a:custGeom>
              <a:avLst/>
              <a:gdLst/>
              <a:ahLst/>
              <a:cxnLst/>
              <a:rect l="l" t="t" r="r" b="b"/>
              <a:pathLst>
                <a:path w="1095" h="72464" extrusionOk="0">
                  <a:moveTo>
                    <a:pt x="456" y="0"/>
                  </a:moveTo>
                  <a:cubicBezTo>
                    <a:pt x="183" y="0"/>
                    <a:pt x="0" y="213"/>
                    <a:pt x="0" y="456"/>
                  </a:cubicBezTo>
                  <a:lnTo>
                    <a:pt x="0" y="71977"/>
                  </a:lnTo>
                  <a:cubicBezTo>
                    <a:pt x="0" y="72251"/>
                    <a:pt x="183" y="72464"/>
                    <a:pt x="456" y="72464"/>
                  </a:cubicBezTo>
                  <a:lnTo>
                    <a:pt x="639" y="72464"/>
                  </a:lnTo>
                  <a:cubicBezTo>
                    <a:pt x="912" y="72464"/>
                    <a:pt x="1095" y="72251"/>
                    <a:pt x="1095" y="71977"/>
                  </a:cubicBezTo>
                  <a:lnTo>
                    <a:pt x="1095" y="456"/>
                  </a:lnTo>
                  <a:cubicBezTo>
                    <a:pt x="1095" y="213"/>
                    <a:pt x="912" y="0"/>
                    <a:pt x="639" y="0"/>
                  </a:cubicBezTo>
                  <a:close/>
                </a:path>
              </a:pathLst>
            </a:custGeom>
            <a:solidFill>
              <a:srgbClr val="2A28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349981" y="3774148"/>
              <a:ext cx="332437" cy="307730"/>
            </a:xfrm>
            <a:custGeom>
              <a:avLst/>
              <a:gdLst/>
              <a:ahLst/>
              <a:cxnLst/>
              <a:rect l="l" t="t" r="r" b="b"/>
              <a:pathLst>
                <a:path w="21636" h="20028" extrusionOk="0">
                  <a:moveTo>
                    <a:pt x="9812" y="1"/>
                  </a:moveTo>
                  <a:cubicBezTo>
                    <a:pt x="8155" y="1"/>
                    <a:pt x="6460" y="577"/>
                    <a:pt x="5009" y="1879"/>
                  </a:cubicBezTo>
                  <a:cubicBezTo>
                    <a:pt x="0" y="6345"/>
                    <a:pt x="3199" y="14585"/>
                    <a:pt x="9848" y="14585"/>
                  </a:cubicBezTo>
                  <a:cubicBezTo>
                    <a:pt x="9897" y="14585"/>
                    <a:pt x="9945" y="14585"/>
                    <a:pt x="9994" y="14584"/>
                  </a:cubicBezTo>
                  <a:cubicBezTo>
                    <a:pt x="10784" y="14584"/>
                    <a:pt x="11423" y="15161"/>
                    <a:pt x="11514" y="15952"/>
                  </a:cubicBezTo>
                  <a:lnTo>
                    <a:pt x="11514" y="15982"/>
                  </a:lnTo>
                  <a:cubicBezTo>
                    <a:pt x="11862" y="18441"/>
                    <a:pt x="13956" y="20028"/>
                    <a:pt x="16165" y="20028"/>
                  </a:cubicBezTo>
                  <a:cubicBezTo>
                    <a:pt x="17042" y="20028"/>
                    <a:pt x="17937" y="19778"/>
                    <a:pt x="18748" y="19234"/>
                  </a:cubicBezTo>
                  <a:cubicBezTo>
                    <a:pt x="21636" y="17320"/>
                    <a:pt x="21514" y="13064"/>
                    <a:pt x="18535" y="11301"/>
                  </a:cubicBezTo>
                  <a:cubicBezTo>
                    <a:pt x="17502" y="10663"/>
                    <a:pt x="16924" y="9447"/>
                    <a:pt x="17107" y="8231"/>
                  </a:cubicBezTo>
                  <a:cubicBezTo>
                    <a:pt x="17712" y="3479"/>
                    <a:pt x="13880" y="1"/>
                    <a:pt x="9812" y="1"/>
                  </a:cubicBezTo>
                  <a:close/>
                </a:path>
              </a:pathLst>
            </a:custGeom>
            <a:solidFill>
              <a:srgbClr val="2A28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770882" y="4123218"/>
              <a:ext cx="231704" cy="171566"/>
            </a:xfrm>
            <a:custGeom>
              <a:avLst/>
              <a:gdLst/>
              <a:ahLst/>
              <a:cxnLst/>
              <a:rect l="l" t="t" r="r" b="b"/>
              <a:pathLst>
                <a:path w="15080" h="11166" extrusionOk="0">
                  <a:moveTo>
                    <a:pt x="9101" y="0"/>
                  </a:moveTo>
                  <a:cubicBezTo>
                    <a:pt x="7038" y="0"/>
                    <a:pt x="5016" y="1354"/>
                    <a:pt x="4560" y="3725"/>
                  </a:cubicBezTo>
                  <a:cubicBezTo>
                    <a:pt x="4408" y="4485"/>
                    <a:pt x="3831" y="5093"/>
                    <a:pt x="3071" y="5275"/>
                  </a:cubicBezTo>
                  <a:cubicBezTo>
                    <a:pt x="913" y="5762"/>
                    <a:pt x="1" y="8285"/>
                    <a:pt x="1369" y="10017"/>
                  </a:cubicBezTo>
                  <a:cubicBezTo>
                    <a:pt x="1966" y="10792"/>
                    <a:pt x="2837" y="11165"/>
                    <a:pt x="3705" y="11165"/>
                  </a:cubicBezTo>
                  <a:cubicBezTo>
                    <a:pt x="4778" y="11165"/>
                    <a:pt x="5846" y="10593"/>
                    <a:pt x="6384" y="9500"/>
                  </a:cubicBezTo>
                  <a:cubicBezTo>
                    <a:pt x="6527" y="9143"/>
                    <a:pt x="6875" y="8935"/>
                    <a:pt x="7253" y="8935"/>
                  </a:cubicBezTo>
                  <a:cubicBezTo>
                    <a:pt x="7358" y="8935"/>
                    <a:pt x="7464" y="8951"/>
                    <a:pt x="7569" y="8984"/>
                  </a:cubicBezTo>
                  <a:cubicBezTo>
                    <a:pt x="7873" y="9105"/>
                    <a:pt x="8208" y="9166"/>
                    <a:pt x="8542" y="9196"/>
                  </a:cubicBezTo>
                  <a:cubicBezTo>
                    <a:pt x="8743" y="9221"/>
                    <a:pt x="8940" y="9233"/>
                    <a:pt x="9134" y="9233"/>
                  </a:cubicBezTo>
                  <a:cubicBezTo>
                    <a:pt x="12806" y="9233"/>
                    <a:pt x="15080" y="4991"/>
                    <a:pt x="12828" y="1902"/>
                  </a:cubicBezTo>
                  <a:cubicBezTo>
                    <a:pt x="11868" y="601"/>
                    <a:pt x="10475" y="0"/>
                    <a:pt x="9101" y="0"/>
                  </a:cubicBezTo>
                  <a:close/>
                </a:path>
              </a:pathLst>
            </a:custGeom>
            <a:solidFill>
              <a:srgbClr val="2A28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370292" y="4116135"/>
              <a:ext cx="287387" cy="212559"/>
            </a:xfrm>
            <a:custGeom>
              <a:avLst/>
              <a:gdLst/>
              <a:ahLst/>
              <a:cxnLst/>
              <a:rect l="l" t="t" r="r" b="b"/>
              <a:pathLst>
                <a:path w="18704" h="13834" extrusionOk="0">
                  <a:moveTo>
                    <a:pt x="7401" y="0"/>
                  </a:moveTo>
                  <a:cubicBezTo>
                    <a:pt x="5702" y="0"/>
                    <a:pt x="3985" y="747"/>
                    <a:pt x="2807" y="2363"/>
                  </a:cubicBezTo>
                  <a:cubicBezTo>
                    <a:pt x="1" y="6210"/>
                    <a:pt x="2839" y="11462"/>
                    <a:pt x="7417" y="11462"/>
                  </a:cubicBezTo>
                  <a:cubicBezTo>
                    <a:pt x="7649" y="11462"/>
                    <a:pt x="7886" y="11448"/>
                    <a:pt x="8126" y="11420"/>
                  </a:cubicBezTo>
                  <a:cubicBezTo>
                    <a:pt x="8521" y="11360"/>
                    <a:pt x="8947" y="11268"/>
                    <a:pt x="9342" y="11147"/>
                  </a:cubicBezTo>
                  <a:cubicBezTo>
                    <a:pt x="9475" y="11098"/>
                    <a:pt x="9611" y="11075"/>
                    <a:pt x="9745" y="11075"/>
                  </a:cubicBezTo>
                  <a:cubicBezTo>
                    <a:pt x="10193" y="11075"/>
                    <a:pt x="10614" y="11334"/>
                    <a:pt x="10801" y="11755"/>
                  </a:cubicBezTo>
                  <a:lnTo>
                    <a:pt x="10831" y="11785"/>
                  </a:lnTo>
                  <a:cubicBezTo>
                    <a:pt x="11487" y="13130"/>
                    <a:pt x="12803" y="13833"/>
                    <a:pt x="14131" y="13833"/>
                  </a:cubicBezTo>
                  <a:cubicBezTo>
                    <a:pt x="15204" y="13833"/>
                    <a:pt x="16285" y="13374"/>
                    <a:pt x="17032" y="12423"/>
                  </a:cubicBezTo>
                  <a:cubicBezTo>
                    <a:pt x="18704" y="10296"/>
                    <a:pt x="17579" y="7135"/>
                    <a:pt x="14905" y="6557"/>
                  </a:cubicBezTo>
                  <a:cubicBezTo>
                    <a:pt x="13962" y="6344"/>
                    <a:pt x="13233" y="5584"/>
                    <a:pt x="13050" y="4642"/>
                  </a:cubicBezTo>
                  <a:cubicBezTo>
                    <a:pt x="12466" y="1686"/>
                    <a:pt x="9954" y="0"/>
                    <a:pt x="7401" y="0"/>
                  </a:cubicBezTo>
                  <a:close/>
                </a:path>
              </a:pathLst>
            </a:custGeom>
            <a:solidFill>
              <a:srgbClr val="2A28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475144" y="3887473"/>
              <a:ext cx="214849" cy="300324"/>
            </a:xfrm>
            <a:custGeom>
              <a:avLst/>
              <a:gdLst/>
              <a:ahLst/>
              <a:cxnLst/>
              <a:rect l="l" t="t" r="r" b="b"/>
              <a:pathLst>
                <a:path w="13983" h="19546" fill="none" extrusionOk="0">
                  <a:moveTo>
                    <a:pt x="0" y="1"/>
                  </a:moveTo>
                  <a:cubicBezTo>
                    <a:pt x="0" y="1"/>
                    <a:pt x="13526" y="9697"/>
                    <a:pt x="13982" y="19545"/>
                  </a:cubicBezTo>
                </a:path>
              </a:pathLst>
            </a:custGeom>
            <a:noFill/>
            <a:ln w="23550" cap="rnd" cmpd="sng">
              <a:solidFill>
                <a:srgbClr val="2A28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492340" y="4184189"/>
              <a:ext cx="190572" cy="287710"/>
            </a:xfrm>
            <a:custGeom>
              <a:avLst/>
              <a:gdLst/>
              <a:ahLst/>
              <a:cxnLst/>
              <a:rect l="l" t="t" r="r" b="b"/>
              <a:pathLst>
                <a:path w="12403" h="18725" fill="none" extrusionOk="0">
                  <a:moveTo>
                    <a:pt x="1" y="0"/>
                  </a:moveTo>
                  <a:cubicBezTo>
                    <a:pt x="1" y="0"/>
                    <a:pt x="11977" y="9301"/>
                    <a:pt x="12402" y="18724"/>
                  </a:cubicBezTo>
                </a:path>
              </a:pathLst>
            </a:custGeom>
            <a:noFill/>
            <a:ln w="22025" cap="rnd" cmpd="sng">
              <a:solidFill>
                <a:srgbClr val="2A28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697378" y="4186524"/>
              <a:ext cx="190572" cy="288171"/>
            </a:xfrm>
            <a:custGeom>
              <a:avLst/>
              <a:gdLst/>
              <a:ahLst/>
              <a:cxnLst/>
              <a:rect l="l" t="t" r="r" b="b"/>
              <a:pathLst>
                <a:path w="12403" h="18755" fill="none" extrusionOk="0">
                  <a:moveTo>
                    <a:pt x="12402" y="0"/>
                  </a:moveTo>
                  <a:cubicBezTo>
                    <a:pt x="12402" y="0"/>
                    <a:pt x="426" y="9301"/>
                    <a:pt x="1" y="18754"/>
                  </a:cubicBezTo>
                </a:path>
              </a:pathLst>
            </a:custGeom>
            <a:noFill/>
            <a:ln w="22025" cap="rnd" cmpd="sng">
              <a:solidFill>
                <a:srgbClr val="2A28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566141" y="4442927"/>
              <a:ext cx="262480" cy="74274"/>
            </a:xfrm>
            <a:custGeom>
              <a:avLst/>
              <a:gdLst/>
              <a:ahLst/>
              <a:cxnLst/>
              <a:rect l="l" t="t" r="r" b="b"/>
              <a:pathLst>
                <a:path w="17083" h="4834" extrusionOk="0">
                  <a:moveTo>
                    <a:pt x="2432" y="1"/>
                  </a:moveTo>
                  <a:cubicBezTo>
                    <a:pt x="1064" y="1"/>
                    <a:pt x="0" y="1064"/>
                    <a:pt x="0" y="2402"/>
                  </a:cubicBezTo>
                  <a:cubicBezTo>
                    <a:pt x="0" y="3739"/>
                    <a:pt x="1095" y="4833"/>
                    <a:pt x="2432" y="4833"/>
                  </a:cubicBezTo>
                  <a:lnTo>
                    <a:pt x="14651" y="4833"/>
                  </a:lnTo>
                  <a:cubicBezTo>
                    <a:pt x="15989" y="4833"/>
                    <a:pt x="17083" y="3739"/>
                    <a:pt x="17083" y="2402"/>
                  </a:cubicBezTo>
                  <a:cubicBezTo>
                    <a:pt x="17052" y="1064"/>
                    <a:pt x="15989" y="1"/>
                    <a:pt x="146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503557" y="4474227"/>
              <a:ext cx="395126" cy="395587"/>
            </a:xfrm>
            <a:custGeom>
              <a:avLst/>
              <a:gdLst/>
              <a:ahLst/>
              <a:cxnLst/>
              <a:rect l="l" t="t" r="r" b="b"/>
              <a:pathLst>
                <a:path w="25716" h="25746" extrusionOk="0">
                  <a:moveTo>
                    <a:pt x="12858" y="0"/>
                  </a:moveTo>
                  <a:cubicBezTo>
                    <a:pt x="5715" y="0"/>
                    <a:pt x="0" y="5745"/>
                    <a:pt x="0" y="12857"/>
                  </a:cubicBezTo>
                  <a:cubicBezTo>
                    <a:pt x="0" y="20000"/>
                    <a:pt x="5715" y="25745"/>
                    <a:pt x="12858" y="25745"/>
                  </a:cubicBezTo>
                  <a:cubicBezTo>
                    <a:pt x="20001" y="25745"/>
                    <a:pt x="25715" y="20000"/>
                    <a:pt x="25715" y="12857"/>
                  </a:cubicBezTo>
                  <a:cubicBezTo>
                    <a:pt x="25715" y="5745"/>
                    <a:pt x="20001" y="0"/>
                    <a:pt x="128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375117" y="4661685"/>
              <a:ext cx="657130" cy="481800"/>
            </a:xfrm>
            <a:custGeom>
              <a:avLst/>
              <a:gdLst/>
              <a:ahLst/>
              <a:cxnLst/>
              <a:rect l="l" t="t" r="r" b="b"/>
              <a:pathLst>
                <a:path w="42768" h="31357" extrusionOk="0">
                  <a:moveTo>
                    <a:pt x="21810" y="1"/>
                  </a:moveTo>
                  <a:cubicBezTo>
                    <a:pt x="16405" y="1"/>
                    <a:pt x="11039" y="2094"/>
                    <a:pt x="6992" y="6159"/>
                  </a:cubicBezTo>
                  <a:cubicBezTo>
                    <a:pt x="4682" y="8469"/>
                    <a:pt x="2919" y="11265"/>
                    <a:pt x="1885" y="14335"/>
                  </a:cubicBezTo>
                  <a:cubicBezTo>
                    <a:pt x="1" y="19989"/>
                    <a:pt x="608" y="26190"/>
                    <a:pt x="3587" y="31357"/>
                  </a:cubicBezTo>
                  <a:lnTo>
                    <a:pt x="40001" y="31357"/>
                  </a:lnTo>
                  <a:cubicBezTo>
                    <a:pt x="41825" y="28196"/>
                    <a:pt x="42767" y="24609"/>
                    <a:pt x="42767" y="20992"/>
                  </a:cubicBezTo>
                  <a:cubicBezTo>
                    <a:pt x="42767" y="18256"/>
                    <a:pt x="42251" y="15551"/>
                    <a:pt x="41187" y="13028"/>
                  </a:cubicBezTo>
                  <a:cubicBezTo>
                    <a:pt x="39637" y="9259"/>
                    <a:pt x="37053" y="6037"/>
                    <a:pt x="33709" y="3727"/>
                  </a:cubicBezTo>
                  <a:cubicBezTo>
                    <a:pt x="30100" y="1225"/>
                    <a:pt x="25944" y="1"/>
                    <a:pt x="218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5" name="Google Shape;275;p9"/>
            <p:cNvSpPr/>
            <p:nvPr/>
          </p:nvSpPr>
          <p:spPr>
            <a:xfrm>
              <a:off x="875326" y="4525133"/>
              <a:ext cx="336739" cy="336739"/>
            </a:xfrm>
            <a:custGeom>
              <a:avLst/>
              <a:gdLst/>
              <a:ahLst/>
              <a:cxnLst/>
              <a:rect l="l" t="t" r="r" b="b"/>
              <a:pathLst>
                <a:path w="21916" h="21916" fill="none" extrusionOk="0">
                  <a:moveTo>
                    <a:pt x="10973" y="21915"/>
                  </a:moveTo>
                  <a:lnTo>
                    <a:pt x="10973" y="21915"/>
                  </a:lnTo>
                  <a:cubicBezTo>
                    <a:pt x="4924" y="21885"/>
                    <a:pt x="31" y="16991"/>
                    <a:pt x="0" y="10943"/>
                  </a:cubicBezTo>
                  <a:lnTo>
                    <a:pt x="0" y="10943"/>
                  </a:lnTo>
                  <a:cubicBezTo>
                    <a:pt x="31" y="4894"/>
                    <a:pt x="4924" y="0"/>
                    <a:pt x="10973" y="0"/>
                  </a:cubicBezTo>
                  <a:lnTo>
                    <a:pt x="10973" y="0"/>
                  </a:lnTo>
                  <a:cubicBezTo>
                    <a:pt x="16992" y="0"/>
                    <a:pt x="21885" y="4894"/>
                    <a:pt x="21916" y="10943"/>
                  </a:cubicBezTo>
                  <a:lnTo>
                    <a:pt x="21916" y="10943"/>
                  </a:lnTo>
                  <a:cubicBezTo>
                    <a:pt x="21885" y="16991"/>
                    <a:pt x="16992" y="21885"/>
                    <a:pt x="10973" y="21915"/>
                  </a:cubicBezTo>
                  <a:close/>
                </a:path>
              </a:pathLst>
            </a:custGeom>
            <a:solidFill>
              <a:schemeClr val="accent1"/>
            </a:solidFill>
            <a:ln w="104875" cap="rnd" cmpd="sng">
              <a:solidFill>
                <a:srgbClr val="ECCA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6" name="Google Shape;276;p9"/>
            <p:cNvSpPr/>
            <p:nvPr/>
          </p:nvSpPr>
          <p:spPr>
            <a:xfrm>
              <a:off x="206050" y="4525133"/>
              <a:ext cx="336739" cy="336739"/>
            </a:xfrm>
            <a:custGeom>
              <a:avLst/>
              <a:gdLst/>
              <a:ahLst/>
              <a:cxnLst/>
              <a:rect l="l" t="t" r="r" b="b"/>
              <a:pathLst>
                <a:path w="21916" h="21916" fill="none" extrusionOk="0">
                  <a:moveTo>
                    <a:pt x="10943" y="21915"/>
                  </a:moveTo>
                  <a:lnTo>
                    <a:pt x="10943" y="21915"/>
                  </a:lnTo>
                  <a:cubicBezTo>
                    <a:pt x="16992" y="21885"/>
                    <a:pt x="21885" y="16991"/>
                    <a:pt x="21916" y="10943"/>
                  </a:cubicBezTo>
                  <a:lnTo>
                    <a:pt x="21916" y="10943"/>
                  </a:lnTo>
                  <a:cubicBezTo>
                    <a:pt x="21885" y="4894"/>
                    <a:pt x="16992" y="0"/>
                    <a:pt x="10943" y="0"/>
                  </a:cubicBezTo>
                  <a:lnTo>
                    <a:pt x="10943" y="0"/>
                  </a:lnTo>
                  <a:cubicBezTo>
                    <a:pt x="4894" y="0"/>
                    <a:pt x="0" y="4894"/>
                    <a:pt x="0" y="10943"/>
                  </a:cubicBezTo>
                  <a:lnTo>
                    <a:pt x="0" y="10943"/>
                  </a:lnTo>
                  <a:cubicBezTo>
                    <a:pt x="0" y="16991"/>
                    <a:pt x="4894" y="21885"/>
                    <a:pt x="10943" y="21915"/>
                  </a:cubicBezTo>
                  <a:close/>
                </a:path>
              </a:pathLst>
            </a:custGeom>
            <a:solidFill>
              <a:schemeClr val="accent1"/>
            </a:solidFill>
            <a:ln w="104875" cap="rnd" cmpd="sng">
              <a:solidFill>
                <a:srgbClr val="ECCA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7" name="Google Shape;277;p9"/>
            <p:cNvSpPr/>
            <p:nvPr/>
          </p:nvSpPr>
          <p:spPr>
            <a:xfrm>
              <a:off x="375117" y="4795073"/>
              <a:ext cx="657130" cy="348417"/>
            </a:xfrm>
            <a:custGeom>
              <a:avLst/>
              <a:gdLst/>
              <a:ahLst/>
              <a:cxnLst/>
              <a:rect l="l" t="t" r="r" b="b"/>
              <a:pathLst>
                <a:path w="42768" h="22676" extrusionOk="0">
                  <a:moveTo>
                    <a:pt x="30275" y="1"/>
                  </a:moveTo>
                  <a:lnTo>
                    <a:pt x="29545" y="1764"/>
                  </a:lnTo>
                  <a:lnTo>
                    <a:pt x="22129" y="19880"/>
                  </a:lnTo>
                  <a:lnTo>
                    <a:pt x="16384" y="3861"/>
                  </a:lnTo>
                  <a:lnTo>
                    <a:pt x="15229" y="761"/>
                  </a:lnTo>
                  <a:lnTo>
                    <a:pt x="14378" y="2858"/>
                  </a:lnTo>
                  <a:lnTo>
                    <a:pt x="7326" y="20396"/>
                  </a:lnTo>
                  <a:lnTo>
                    <a:pt x="1885" y="5654"/>
                  </a:lnTo>
                  <a:lnTo>
                    <a:pt x="1885" y="5654"/>
                  </a:lnTo>
                  <a:cubicBezTo>
                    <a:pt x="1" y="11308"/>
                    <a:pt x="608" y="17509"/>
                    <a:pt x="3587" y="22676"/>
                  </a:cubicBezTo>
                  <a:lnTo>
                    <a:pt x="40001" y="22676"/>
                  </a:lnTo>
                  <a:cubicBezTo>
                    <a:pt x="41825" y="19515"/>
                    <a:pt x="42767" y="15928"/>
                    <a:pt x="42767" y="12311"/>
                  </a:cubicBezTo>
                  <a:cubicBezTo>
                    <a:pt x="42767" y="9575"/>
                    <a:pt x="42251" y="6840"/>
                    <a:pt x="41187" y="4317"/>
                  </a:cubicBezTo>
                  <a:lnTo>
                    <a:pt x="36384" y="18603"/>
                  </a:lnTo>
                  <a:lnTo>
                    <a:pt x="30548" y="822"/>
                  </a:lnTo>
                  <a:lnTo>
                    <a:pt x="30275" y="1"/>
                  </a:lnTo>
                  <a:close/>
                </a:path>
              </a:pathLst>
            </a:custGeom>
            <a:solidFill>
              <a:srgbClr val="DD50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8" name="Google Shape;278;p9"/>
            <p:cNvSpPr/>
            <p:nvPr/>
          </p:nvSpPr>
          <p:spPr>
            <a:xfrm>
              <a:off x="586224" y="4573227"/>
              <a:ext cx="233994" cy="91560"/>
            </a:xfrm>
            <a:custGeom>
              <a:avLst/>
              <a:gdLst/>
              <a:ahLst/>
              <a:cxnLst/>
              <a:rect l="l" t="t" r="r" b="b"/>
              <a:pathLst>
                <a:path w="15229" h="5959" extrusionOk="0">
                  <a:moveTo>
                    <a:pt x="7599" y="1"/>
                  </a:moveTo>
                  <a:cubicBezTo>
                    <a:pt x="3405" y="1"/>
                    <a:pt x="0" y="1338"/>
                    <a:pt x="0" y="2980"/>
                  </a:cubicBezTo>
                  <a:cubicBezTo>
                    <a:pt x="0" y="4621"/>
                    <a:pt x="3405" y="5958"/>
                    <a:pt x="7599" y="5958"/>
                  </a:cubicBezTo>
                  <a:cubicBezTo>
                    <a:pt x="11824" y="5958"/>
                    <a:pt x="15229" y="4621"/>
                    <a:pt x="15229" y="2980"/>
                  </a:cubicBezTo>
                  <a:cubicBezTo>
                    <a:pt x="15229" y="1338"/>
                    <a:pt x="11824" y="1"/>
                    <a:pt x="7599" y="1"/>
                  </a:cubicBezTo>
                  <a:close/>
                </a:path>
              </a:pathLst>
            </a:custGeom>
            <a:solidFill>
              <a:srgbClr val="FB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9" name="Google Shape;279;p9"/>
            <p:cNvSpPr/>
            <p:nvPr/>
          </p:nvSpPr>
          <p:spPr>
            <a:xfrm>
              <a:off x="590434" y="4712407"/>
              <a:ext cx="234455" cy="91560"/>
            </a:xfrm>
            <a:custGeom>
              <a:avLst/>
              <a:gdLst/>
              <a:ahLst/>
              <a:cxnLst/>
              <a:rect l="l" t="t" r="r" b="b"/>
              <a:pathLst>
                <a:path w="15259" h="5959" extrusionOk="0">
                  <a:moveTo>
                    <a:pt x="7629" y="1"/>
                  </a:moveTo>
                  <a:cubicBezTo>
                    <a:pt x="3435" y="1"/>
                    <a:pt x="0" y="1338"/>
                    <a:pt x="0" y="2980"/>
                  </a:cubicBezTo>
                  <a:cubicBezTo>
                    <a:pt x="0" y="4621"/>
                    <a:pt x="3435" y="5958"/>
                    <a:pt x="7629" y="5958"/>
                  </a:cubicBezTo>
                  <a:cubicBezTo>
                    <a:pt x="11824" y="5958"/>
                    <a:pt x="15259" y="4621"/>
                    <a:pt x="15259" y="2980"/>
                  </a:cubicBezTo>
                  <a:cubicBezTo>
                    <a:pt x="15259" y="1338"/>
                    <a:pt x="11824" y="1"/>
                    <a:pt x="7629" y="1"/>
                  </a:cubicBezTo>
                  <a:close/>
                </a:path>
              </a:pathLst>
            </a:custGeom>
            <a:solidFill>
              <a:srgbClr val="FB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650682" y="4580233"/>
              <a:ext cx="95278" cy="81619"/>
            </a:xfrm>
            <a:custGeom>
              <a:avLst/>
              <a:gdLst/>
              <a:ahLst/>
              <a:cxnLst/>
              <a:rect l="l" t="t" r="r" b="b"/>
              <a:pathLst>
                <a:path w="6201" h="5312" extrusionOk="0">
                  <a:moveTo>
                    <a:pt x="3556" y="1"/>
                  </a:moveTo>
                  <a:cubicBezTo>
                    <a:pt x="1185" y="1"/>
                    <a:pt x="0" y="2858"/>
                    <a:pt x="1672" y="4530"/>
                  </a:cubicBezTo>
                  <a:cubicBezTo>
                    <a:pt x="2212" y="5070"/>
                    <a:pt x="2876" y="5312"/>
                    <a:pt x="3527" y="5312"/>
                  </a:cubicBezTo>
                  <a:cubicBezTo>
                    <a:pt x="4892" y="5312"/>
                    <a:pt x="6201" y="4250"/>
                    <a:pt x="6201" y="2645"/>
                  </a:cubicBezTo>
                  <a:cubicBezTo>
                    <a:pt x="6201" y="1186"/>
                    <a:pt x="5015" y="1"/>
                    <a:pt x="3556" y="1"/>
                  </a:cubicBezTo>
                  <a:close/>
                </a:path>
              </a:pathLst>
            </a:custGeom>
            <a:solidFill>
              <a:srgbClr val="2A28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1" name="Google Shape;281;p9"/>
            <p:cNvSpPr/>
            <p:nvPr/>
          </p:nvSpPr>
          <p:spPr>
            <a:xfrm>
              <a:off x="654416" y="4717078"/>
              <a:ext cx="95755" cy="81634"/>
            </a:xfrm>
            <a:custGeom>
              <a:avLst/>
              <a:gdLst/>
              <a:ahLst/>
              <a:cxnLst/>
              <a:rect l="l" t="t" r="r" b="b"/>
              <a:pathLst>
                <a:path w="6232" h="5313" extrusionOk="0">
                  <a:moveTo>
                    <a:pt x="3557" y="1"/>
                  </a:moveTo>
                  <a:cubicBezTo>
                    <a:pt x="1186" y="1"/>
                    <a:pt x="0" y="2858"/>
                    <a:pt x="1702" y="4530"/>
                  </a:cubicBezTo>
                  <a:cubicBezTo>
                    <a:pt x="2244" y="5071"/>
                    <a:pt x="2909" y="5313"/>
                    <a:pt x="3562" y="5313"/>
                  </a:cubicBezTo>
                  <a:cubicBezTo>
                    <a:pt x="4925" y="5313"/>
                    <a:pt x="6231" y="4258"/>
                    <a:pt x="6231" y="2676"/>
                  </a:cubicBezTo>
                  <a:cubicBezTo>
                    <a:pt x="6231" y="1186"/>
                    <a:pt x="5046" y="1"/>
                    <a:pt x="3557" y="1"/>
                  </a:cubicBezTo>
                  <a:close/>
                </a:path>
              </a:pathLst>
            </a:custGeom>
            <a:solidFill>
              <a:srgbClr val="2A28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282" name="Google Shape;282;p9"/>
          <p:cNvGrpSpPr/>
          <p:nvPr/>
        </p:nvGrpSpPr>
        <p:grpSpPr>
          <a:xfrm>
            <a:off x="15675284" y="241202"/>
            <a:ext cx="3143009" cy="1080030"/>
            <a:chOff x="408642" y="4338575"/>
            <a:chExt cx="1571504" cy="540015"/>
          </a:xfrm>
        </p:grpSpPr>
        <p:sp>
          <p:nvSpPr>
            <p:cNvPr id="283" name="Google Shape;283;p9"/>
            <p:cNvSpPr/>
            <p:nvPr/>
          </p:nvSpPr>
          <p:spPr>
            <a:xfrm>
              <a:off x="408642" y="4338575"/>
              <a:ext cx="540695" cy="540013"/>
            </a:xfrm>
            <a:custGeom>
              <a:avLst/>
              <a:gdLst/>
              <a:ahLst/>
              <a:cxnLst/>
              <a:rect l="l" t="t" r="r" b="b"/>
              <a:pathLst>
                <a:path w="24591" h="24560" extrusionOk="0">
                  <a:moveTo>
                    <a:pt x="12281" y="0"/>
                  </a:moveTo>
                  <a:cubicBezTo>
                    <a:pt x="5502" y="0"/>
                    <a:pt x="31" y="5502"/>
                    <a:pt x="1" y="12280"/>
                  </a:cubicBezTo>
                  <a:cubicBezTo>
                    <a:pt x="31" y="19058"/>
                    <a:pt x="5502" y="24529"/>
                    <a:pt x="12281" y="24560"/>
                  </a:cubicBezTo>
                  <a:cubicBezTo>
                    <a:pt x="19059" y="24560"/>
                    <a:pt x="24560" y="19058"/>
                    <a:pt x="24591" y="12280"/>
                  </a:cubicBezTo>
                  <a:cubicBezTo>
                    <a:pt x="24560" y="5502"/>
                    <a:pt x="19059" y="0"/>
                    <a:pt x="122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4" name="Google Shape;284;p9"/>
            <p:cNvSpPr/>
            <p:nvPr/>
          </p:nvSpPr>
          <p:spPr>
            <a:xfrm>
              <a:off x="752685" y="4338575"/>
              <a:ext cx="540035" cy="540013"/>
            </a:xfrm>
            <a:custGeom>
              <a:avLst/>
              <a:gdLst/>
              <a:ahLst/>
              <a:cxnLst/>
              <a:rect l="l" t="t" r="r" b="b"/>
              <a:pathLst>
                <a:path w="24561" h="24560" extrusionOk="0">
                  <a:moveTo>
                    <a:pt x="12280" y="0"/>
                  </a:moveTo>
                  <a:cubicBezTo>
                    <a:pt x="5502" y="30"/>
                    <a:pt x="31" y="5502"/>
                    <a:pt x="0" y="12280"/>
                  </a:cubicBezTo>
                  <a:cubicBezTo>
                    <a:pt x="31" y="19058"/>
                    <a:pt x="5502" y="24529"/>
                    <a:pt x="12280" y="24560"/>
                  </a:cubicBezTo>
                  <a:cubicBezTo>
                    <a:pt x="19058" y="24560"/>
                    <a:pt x="24560" y="19058"/>
                    <a:pt x="24560" y="12280"/>
                  </a:cubicBezTo>
                  <a:cubicBezTo>
                    <a:pt x="24560" y="5502"/>
                    <a:pt x="19058" y="0"/>
                    <a:pt x="122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5" name="Google Shape;285;p9"/>
            <p:cNvSpPr/>
            <p:nvPr/>
          </p:nvSpPr>
          <p:spPr>
            <a:xfrm>
              <a:off x="1096068" y="4338575"/>
              <a:ext cx="540035" cy="540013"/>
            </a:xfrm>
            <a:custGeom>
              <a:avLst/>
              <a:gdLst/>
              <a:ahLst/>
              <a:cxnLst/>
              <a:rect l="l" t="t" r="r" b="b"/>
              <a:pathLst>
                <a:path w="24561" h="24560" extrusionOk="0">
                  <a:moveTo>
                    <a:pt x="12281" y="0"/>
                  </a:moveTo>
                  <a:cubicBezTo>
                    <a:pt x="5502" y="0"/>
                    <a:pt x="1" y="5502"/>
                    <a:pt x="1" y="12280"/>
                  </a:cubicBezTo>
                  <a:cubicBezTo>
                    <a:pt x="1" y="19058"/>
                    <a:pt x="5502" y="24529"/>
                    <a:pt x="12281" y="24560"/>
                  </a:cubicBezTo>
                  <a:cubicBezTo>
                    <a:pt x="19059" y="24560"/>
                    <a:pt x="24561" y="19058"/>
                    <a:pt x="24561" y="12280"/>
                  </a:cubicBezTo>
                  <a:cubicBezTo>
                    <a:pt x="24530" y="5502"/>
                    <a:pt x="19059" y="0"/>
                    <a:pt x="122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6" name="Google Shape;286;p9"/>
            <p:cNvSpPr/>
            <p:nvPr/>
          </p:nvSpPr>
          <p:spPr>
            <a:xfrm>
              <a:off x="1439451" y="4338577"/>
              <a:ext cx="540695" cy="540013"/>
            </a:xfrm>
            <a:custGeom>
              <a:avLst/>
              <a:gdLst/>
              <a:ahLst/>
              <a:cxnLst/>
              <a:rect l="l" t="t" r="r" b="b"/>
              <a:pathLst>
                <a:path w="24591" h="24560" extrusionOk="0">
                  <a:moveTo>
                    <a:pt x="12310" y="0"/>
                  </a:moveTo>
                  <a:cubicBezTo>
                    <a:pt x="5532" y="0"/>
                    <a:pt x="30" y="5502"/>
                    <a:pt x="0" y="12280"/>
                  </a:cubicBezTo>
                  <a:cubicBezTo>
                    <a:pt x="30" y="19058"/>
                    <a:pt x="5532" y="24529"/>
                    <a:pt x="12310" y="24560"/>
                  </a:cubicBezTo>
                  <a:cubicBezTo>
                    <a:pt x="19089" y="24560"/>
                    <a:pt x="24560" y="19058"/>
                    <a:pt x="24590" y="12280"/>
                  </a:cubicBezTo>
                  <a:cubicBezTo>
                    <a:pt x="24560" y="5502"/>
                    <a:pt x="19058" y="0"/>
                    <a:pt x="123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287" name="Google Shape;287;p9"/>
          <p:cNvSpPr/>
          <p:nvPr/>
        </p:nvSpPr>
        <p:spPr>
          <a:xfrm>
            <a:off x="4298876" y="453902"/>
            <a:ext cx="304001" cy="304050"/>
          </a:xfrm>
          <a:custGeom>
            <a:avLst/>
            <a:gdLst/>
            <a:ahLst/>
            <a:cxnLst/>
            <a:rect l="l" t="t" r="r" b="b"/>
            <a:pathLst>
              <a:path w="6080" h="6081" extrusionOk="0">
                <a:moveTo>
                  <a:pt x="3040" y="1"/>
                </a:moveTo>
                <a:cubicBezTo>
                  <a:pt x="1368" y="1"/>
                  <a:pt x="0" y="1369"/>
                  <a:pt x="0" y="3040"/>
                </a:cubicBezTo>
                <a:cubicBezTo>
                  <a:pt x="0" y="4712"/>
                  <a:pt x="1368" y="6080"/>
                  <a:pt x="3040" y="6080"/>
                </a:cubicBezTo>
                <a:cubicBezTo>
                  <a:pt x="4712" y="6080"/>
                  <a:pt x="6079" y="4712"/>
                  <a:pt x="6079" y="3040"/>
                </a:cubicBezTo>
                <a:cubicBezTo>
                  <a:pt x="6079" y="1369"/>
                  <a:pt x="4712" y="1"/>
                  <a:pt x="304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88" name="Google Shape;288;p9"/>
          <p:cNvSpPr/>
          <p:nvPr/>
        </p:nvSpPr>
        <p:spPr>
          <a:xfrm>
            <a:off x="1075462" y="695051"/>
            <a:ext cx="358751" cy="360251"/>
          </a:xfrm>
          <a:custGeom>
            <a:avLst/>
            <a:gdLst/>
            <a:ahLst/>
            <a:cxnLst/>
            <a:rect l="l" t="t" r="r" b="b"/>
            <a:pathLst>
              <a:path w="7175" h="7205" extrusionOk="0">
                <a:moveTo>
                  <a:pt x="3588" y="0"/>
                </a:moveTo>
                <a:lnTo>
                  <a:pt x="2311" y="2341"/>
                </a:lnTo>
                <a:lnTo>
                  <a:pt x="1" y="3587"/>
                </a:lnTo>
                <a:lnTo>
                  <a:pt x="2311" y="4864"/>
                </a:lnTo>
                <a:lnTo>
                  <a:pt x="3588" y="7204"/>
                </a:lnTo>
                <a:lnTo>
                  <a:pt x="4864" y="4864"/>
                </a:lnTo>
                <a:lnTo>
                  <a:pt x="7174" y="3587"/>
                </a:lnTo>
                <a:lnTo>
                  <a:pt x="4864" y="2341"/>
                </a:lnTo>
                <a:lnTo>
                  <a:pt x="358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89" name="Google Shape;289;p9"/>
          <p:cNvSpPr/>
          <p:nvPr/>
        </p:nvSpPr>
        <p:spPr>
          <a:xfrm>
            <a:off x="17288198" y="9336239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617" y="0"/>
                </a:moveTo>
                <a:lnTo>
                  <a:pt x="2341" y="2341"/>
                </a:lnTo>
                <a:lnTo>
                  <a:pt x="0" y="3617"/>
                </a:lnTo>
                <a:lnTo>
                  <a:pt x="2341" y="4864"/>
                </a:lnTo>
                <a:lnTo>
                  <a:pt x="3617" y="7204"/>
                </a:lnTo>
                <a:lnTo>
                  <a:pt x="4894" y="4864"/>
                </a:lnTo>
                <a:lnTo>
                  <a:pt x="7204" y="3617"/>
                </a:lnTo>
                <a:lnTo>
                  <a:pt x="4894" y="2341"/>
                </a:lnTo>
                <a:lnTo>
                  <a:pt x="361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90" name="Google Shape;290;p9"/>
          <p:cNvSpPr/>
          <p:nvPr/>
        </p:nvSpPr>
        <p:spPr>
          <a:xfrm>
            <a:off x="11139301" y="9653127"/>
            <a:ext cx="304001" cy="304050"/>
          </a:xfrm>
          <a:custGeom>
            <a:avLst/>
            <a:gdLst/>
            <a:ahLst/>
            <a:cxnLst/>
            <a:rect l="l" t="t" r="r" b="b"/>
            <a:pathLst>
              <a:path w="6080" h="6081" extrusionOk="0">
                <a:moveTo>
                  <a:pt x="3040" y="1"/>
                </a:moveTo>
                <a:cubicBezTo>
                  <a:pt x="1368" y="1"/>
                  <a:pt x="0" y="1369"/>
                  <a:pt x="0" y="3040"/>
                </a:cubicBezTo>
                <a:cubicBezTo>
                  <a:pt x="0" y="4712"/>
                  <a:pt x="1368" y="6080"/>
                  <a:pt x="3040" y="6080"/>
                </a:cubicBezTo>
                <a:cubicBezTo>
                  <a:pt x="4712" y="6080"/>
                  <a:pt x="6079" y="4712"/>
                  <a:pt x="6079" y="3040"/>
                </a:cubicBezTo>
                <a:cubicBezTo>
                  <a:pt x="6079" y="1369"/>
                  <a:pt x="4712" y="1"/>
                  <a:pt x="304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91" name="Google Shape;291;p9"/>
          <p:cNvSpPr/>
          <p:nvPr/>
        </p:nvSpPr>
        <p:spPr>
          <a:xfrm>
            <a:off x="17575402" y="7111351"/>
            <a:ext cx="313100" cy="284501"/>
          </a:xfrm>
          <a:custGeom>
            <a:avLst/>
            <a:gdLst/>
            <a:ahLst/>
            <a:cxnLst/>
            <a:rect l="l" t="t" r="r" b="b"/>
            <a:pathLst>
              <a:path w="6262" h="5690" extrusionOk="0">
                <a:moveTo>
                  <a:pt x="3129" y="1"/>
                </a:moveTo>
                <a:cubicBezTo>
                  <a:pt x="1832" y="1"/>
                  <a:pt x="676" y="878"/>
                  <a:pt x="365" y="2176"/>
                </a:cubicBezTo>
                <a:cubicBezTo>
                  <a:pt x="0" y="3726"/>
                  <a:pt x="942" y="5246"/>
                  <a:pt x="2492" y="5611"/>
                </a:cubicBezTo>
                <a:cubicBezTo>
                  <a:pt x="2713" y="5664"/>
                  <a:pt x="2934" y="5689"/>
                  <a:pt x="3152" y="5689"/>
                </a:cubicBezTo>
                <a:cubicBezTo>
                  <a:pt x="4437" y="5689"/>
                  <a:pt x="5611" y="4808"/>
                  <a:pt x="5897" y="3483"/>
                </a:cubicBezTo>
                <a:cubicBezTo>
                  <a:pt x="6262" y="1964"/>
                  <a:pt x="5319" y="444"/>
                  <a:pt x="3800" y="79"/>
                </a:cubicBezTo>
                <a:cubicBezTo>
                  <a:pt x="3574" y="26"/>
                  <a:pt x="3349" y="1"/>
                  <a:pt x="31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92" name="Google Shape;292;p9"/>
          <p:cNvSpPr/>
          <p:nvPr/>
        </p:nvSpPr>
        <p:spPr>
          <a:xfrm>
            <a:off x="8072627" y="8368405"/>
            <a:ext cx="360251" cy="360200"/>
          </a:xfrm>
          <a:custGeom>
            <a:avLst/>
            <a:gdLst/>
            <a:ahLst/>
            <a:cxnLst/>
            <a:rect l="l" t="t" r="r" b="b"/>
            <a:pathLst>
              <a:path w="7205" h="7204" extrusionOk="0">
                <a:moveTo>
                  <a:pt x="3587" y="0"/>
                </a:moveTo>
                <a:lnTo>
                  <a:pt x="2341" y="2340"/>
                </a:lnTo>
                <a:lnTo>
                  <a:pt x="0" y="3587"/>
                </a:lnTo>
                <a:lnTo>
                  <a:pt x="2341" y="4863"/>
                </a:lnTo>
                <a:lnTo>
                  <a:pt x="3587" y="7204"/>
                </a:lnTo>
                <a:lnTo>
                  <a:pt x="4864" y="4863"/>
                </a:lnTo>
                <a:lnTo>
                  <a:pt x="7204" y="3587"/>
                </a:lnTo>
                <a:lnTo>
                  <a:pt x="4864" y="2340"/>
                </a:lnTo>
                <a:lnTo>
                  <a:pt x="358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93" name="Google Shape;293;p9"/>
          <p:cNvSpPr/>
          <p:nvPr/>
        </p:nvSpPr>
        <p:spPr>
          <a:xfrm>
            <a:off x="11729327" y="323201"/>
            <a:ext cx="503100" cy="503100"/>
          </a:xfrm>
          <a:custGeom>
            <a:avLst/>
            <a:gdLst/>
            <a:ahLst/>
            <a:cxnLst/>
            <a:rect l="l" t="t" r="r" b="b"/>
            <a:pathLst>
              <a:path w="10062" h="10062" fill="none" extrusionOk="0">
                <a:moveTo>
                  <a:pt x="10061" y="5016"/>
                </a:moveTo>
                <a:cubicBezTo>
                  <a:pt x="10061" y="7812"/>
                  <a:pt x="7812" y="10062"/>
                  <a:pt x="5046" y="10062"/>
                </a:cubicBezTo>
                <a:cubicBezTo>
                  <a:pt x="2250" y="10062"/>
                  <a:pt x="0" y="7812"/>
                  <a:pt x="0" y="5016"/>
                </a:cubicBezTo>
                <a:cubicBezTo>
                  <a:pt x="0" y="2250"/>
                  <a:pt x="2250" y="1"/>
                  <a:pt x="5046" y="1"/>
                </a:cubicBezTo>
                <a:cubicBezTo>
                  <a:pt x="7812" y="1"/>
                  <a:pt x="10061" y="2250"/>
                  <a:pt x="10061" y="5016"/>
                </a:cubicBezTo>
                <a:close/>
              </a:path>
            </a:pathLst>
          </a:custGeom>
          <a:solidFill>
            <a:schemeClr val="dk2"/>
          </a:solidFill>
          <a:ln w="71425" cap="flat" cmpd="sng">
            <a:solidFill>
              <a:srgbClr val="DD5025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94" name="Google Shape;294;p9"/>
          <p:cNvSpPr/>
          <p:nvPr/>
        </p:nvSpPr>
        <p:spPr>
          <a:xfrm>
            <a:off x="7839351" y="1148851"/>
            <a:ext cx="653550" cy="595400"/>
          </a:xfrm>
          <a:custGeom>
            <a:avLst/>
            <a:gdLst/>
            <a:ahLst/>
            <a:cxnLst/>
            <a:rect l="l" t="t" r="r" b="b"/>
            <a:pathLst>
              <a:path w="13071" h="11908" extrusionOk="0">
                <a:moveTo>
                  <a:pt x="6539" y="0"/>
                </a:moveTo>
                <a:cubicBezTo>
                  <a:pt x="5015" y="0"/>
                  <a:pt x="3496" y="585"/>
                  <a:pt x="2341" y="1756"/>
                </a:cubicBezTo>
                <a:cubicBezTo>
                  <a:pt x="0" y="4066"/>
                  <a:pt x="0" y="7835"/>
                  <a:pt x="2341" y="10175"/>
                </a:cubicBezTo>
                <a:cubicBezTo>
                  <a:pt x="3496" y="11330"/>
                  <a:pt x="5015" y="11908"/>
                  <a:pt x="6539" y="11908"/>
                </a:cubicBezTo>
                <a:cubicBezTo>
                  <a:pt x="8063" y="11908"/>
                  <a:pt x="9590" y="11330"/>
                  <a:pt x="10760" y="10175"/>
                </a:cubicBezTo>
                <a:cubicBezTo>
                  <a:pt x="13070" y="7835"/>
                  <a:pt x="13070" y="4066"/>
                  <a:pt x="10760" y="1756"/>
                </a:cubicBezTo>
                <a:cubicBezTo>
                  <a:pt x="9590" y="585"/>
                  <a:pt x="8063" y="0"/>
                  <a:pt x="653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95" name="Google Shape;295;p9"/>
          <p:cNvSpPr/>
          <p:nvPr/>
        </p:nvSpPr>
        <p:spPr>
          <a:xfrm>
            <a:off x="8017151" y="1257902"/>
            <a:ext cx="471200" cy="486450"/>
          </a:xfrm>
          <a:custGeom>
            <a:avLst/>
            <a:gdLst/>
            <a:ahLst/>
            <a:cxnLst/>
            <a:rect l="l" t="t" r="r" b="b"/>
            <a:pathLst>
              <a:path w="9424" h="9729" extrusionOk="0">
                <a:moveTo>
                  <a:pt x="7599" y="0"/>
                </a:moveTo>
                <a:lnTo>
                  <a:pt x="7599" y="0"/>
                </a:lnTo>
                <a:cubicBezTo>
                  <a:pt x="3678" y="1034"/>
                  <a:pt x="1247" y="4864"/>
                  <a:pt x="0" y="8906"/>
                </a:cubicBezTo>
                <a:cubicBezTo>
                  <a:pt x="945" y="9459"/>
                  <a:pt x="1987" y="9729"/>
                  <a:pt x="3018" y="9729"/>
                </a:cubicBezTo>
                <a:cubicBezTo>
                  <a:pt x="4707" y="9729"/>
                  <a:pt x="6369" y="9007"/>
                  <a:pt x="7538" y="7630"/>
                </a:cubicBezTo>
                <a:cubicBezTo>
                  <a:pt x="9393" y="5441"/>
                  <a:pt x="9423" y="2219"/>
                  <a:pt x="75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96" name="Google Shape;296;p9"/>
          <p:cNvSpPr/>
          <p:nvPr/>
        </p:nvSpPr>
        <p:spPr>
          <a:xfrm>
            <a:off x="3198827" y="9121978"/>
            <a:ext cx="1915001" cy="240200"/>
          </a:xfrm>
          <a:custGeom>
            <a:avLst/>
            <a:gdLst/>
            <a:ahLst/>
            <a:cxnLst/>
            <a:rect l="l" t="t" r="r" b="b"/>
            <a:pathLst>
              <a:path w="38300" h="4804" fill="none" extrusionOk="0">
                <a:moveTo>
                  <a:pt x="1" y="4803"/>
                </a:moveTo>
                <a:lnTo>
                  <a:pt x="2037" y="2554"/>
                </a:lnTo>
                <a:cubicBezTo>
                  <a:pt x="4135" y="244"/>
                  <a:pt x="7752" y="122"/>
                  <a:pt x="9940" y="2341"/>
                </a:cubicBezTo>
                <a:lnTo>
                  <a:pt x="11156" y="3527"/>
                </a:lnTo>
                <a:cubicBezTo>
                  <a:pt x="12250" y="4651"/>
                  <a:pt x="14074" y="4651"/>
                  <a:pt x="15199" y="3527"/>
                </a:cubicBezTo>
                <a:lnTo>
                  <a:pt x="16354" y="2402"/>
                </a:lnTo>
                <a:cubicBezTo>
                  <a:pt x="18330" y="426"/>
                  <a:pt x="21521" y="426"/>
                  <a:pt x="23497" y="2402"/>
                </a:cubicBezTo>
                <a:lnTo>
                  <a:pt x="24621" y="3527"/>
                </a:lnTo>
                <a:cubicBezTo>
                  <a:pt x="25442" y="4347"/>
                  <a:pt x="26780" y="4347"/>
                  <a:pt x="27600" y="3527"/>
                </a:cubicBezTo>
                <a:lnTo>
                  <a:pt x="29302" y="1825"/>
                </a:lnTo>
                <a:cubicBezTo>
                  <a:pt x="31096" y="31"/>
                  <a:pt x="33953" y="1"/>
                  <a:pt x="35777" y="1703"/>
                </a:cubicBezTo>
                <a:cubicBezTo>
                  <a:pt x="37661" y="3466"/>
                  <a:pt x="38300" y="4682"/>
                  <a:pt x="37783" y="4682"/>
                </a:cubicBezTo>
              </a:path>
            </a:pathLst>
          </a:custGeom>
          <a:noFill/>
          <a:ln w="1900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97" name="Google Shape;297;p9"/>
          <p:cNvSpPr/>
          <p:nvPr/>
        </p:nvSpPr>
        <p:spPr>
          <a:xfrm>
            <a:off x="204302" y="3980356"/>
            <a:ext cx="360251" cy="360200"/>
          </a:xfrm>
          <a:custGeom>
            <a:avLst/>
            <a:gdLst/>
            <a:ahLst/>
            <a:cxnLst/>
            <a:rect l="l" t="t" r="r" b="b"/>
            <a:pathLst>
              <a:path w="7205" h="7204" extrusionOk="0">
                <a:moveTo>
                  <a:pt x="3587" y="0"/>
                </a:moveTo>
                <a:lnTo>
                  <a:pt x="2341" y="2340"/>
                </a:lnTo>
                <a:lnTo>
                  <a:pt x="0" y="3587"/>
                </a:lnTo>
                <a:lnTo>
                  <a:pt x="2341" y="4863"/>
                </a:lnTo>
                <a:lnTo>
                  <a:pt x="3587" y="7204"/>
                </a:lnTo>
                <a:lnTo>
                  <a:pt x="4864" y="4863"/>
                </a:lnTo>
                <a:lnTo>
                  <a:pt x="7204" y="3587"/>
                </a:lnTo>
                <a:lnTo>
                  <a:pt x="4864" y="2340"/>
                </a:lnTo>
                <a:lnTo>
                  <a:pt x="358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87914888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0"/>
          <p:cNvSpPr/>
          <p:nvPr/>
        </p:nvSpPr>
        <p:spPr>
          <a:xfrm>
            <a:off x="916952" y="5121194"/>
            <a:ext cx="6744263" cy="4686494"/>
          </a:xfrm>
          <a:custGeom>
            <a:avLst/>
            <a:gdLst/>
            <a:ahLst/>
            <a:cxnLst/>
            <a:rect l="l" t="t" r="r" b="b"/>
            <a:pathLst>
              <a:path w="69820" h="44774" extrusionOk="0">
                <a:moveTo>
                  <a:pt x="1" y="0"/>
                </a:moveTo>
                <a:lnTo>
                  <a:pt x="1" y="44773"/>
                </a:lnTo>
                <a:lnTo>
                  <a:pt x="69820" y="44773"/>
                </a:lnTo>
                <a:lnTo>
                  <a:pt x="6982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00" name="Google Shape;300;p10"/>
          <p:cNvSpPr/>
          <p:nvPr/>
        </p:nvSpPr>
        <p:spPr>
          <a:xfrm>
            <a:off x="571751" y="4819694"/>
            <a:ext cx="6744263" cy="4686494"/>
          </a:xfrm>
          <a:custGeom>
            <a:avLst/>
            <a:gdLst/>
            <a:ahLst/>
            <a:cxnLst/>
            <a:rect l="l" t="t" r="r" b="b"/>
            <a:pathLst>
              <a:path w="69820" h="44774" extrusionOk="0">
                <a:moveTo>
                  <a:pt x="1" y="0"/>
                </a:moveTo>
                <a:lnTo>
                  <a:pt x="1" y="44773"/>
                </a:lnTo>
                <a:lnTo>
                  <a:pt x="69820" y="44773"/>
                </a:lnTo>
                <a:lnTo>
                  <a:pt x="6982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01" name="Google Shape;301;p10"/>
          <p:cNvSpPr/>
          <p:nvPr/>
        </p:nvSpPr>
        <p:spPr>
          <a:xfrm>
            <a:off x="14099501" y="1033401"/>
            <a:ext cx="304001" cy="304050"/>
          </a:xfrm>
          <a:custGeom>
            <a:avLst/>
            <a:gdLst/>
            <a:ahLst/>
            <a:cxnLst/>
            <a:rect l="l" t="t" r="r" b="b"/>
            <a:pathLst>
              <a:path w="6080" h="6081" extrusionOk="0">
                <a:moveTo>
                  <a:pt x="3040" y="1"/>
                </a:moveTo>
                <a:cubicBezTo>
                  <a:pt x="1368" y="1"/>
                  <a:pt x="0" y="1369"/>
                  <a:pt x="0" y="3040"/>
                </a:cubicBezTo>
                <a:cubicBezTo>
                  <a:pt x="0" y="4712"/>
                  <a:pt x="1368" y="6080"/>
                  <a:pt x="3040" y="6080"/>
                </a:cubicBezTo>
                <a:cubicBezTo>
                  <a:pt x="4712" y="6080"/>
                  <a:pt x="6079" y="4712"/>
                  <a:pt x="6079" y="3040"/>
                </a:cubicBezTo>
                <a:cubicBezTo>
                  <a:pt x="6079" y="1369"/>
                  <a:pt x="4712" y="1"/>
                  <a:pt x="304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 </a:t>
            </a:r>
            <a:endParaRPr sz="3600"/>
          </a:p>
        </p:txBody>
      </p:sp>
      <p:grpSp>
        <p:nvGrpSpPr>
          <p:cNvPr id="302" name="Google Shape;302;p10"/>
          <p:cNvGrpSpPr/>
          <p:nvPr/>
        </p:nvGrpSpPr>
        <p:grpSpPr>
          <a:xfrm>
            <a:off x="16861552" y="9279452"/>
            <a:ext cx="655100" cy="653550"/>
            <a:chOff x="1902275" y="3325575"/>
            <a:chExt cx="327550" cy="326775"/>
          </a:xfrm>
        </p:grpSpPr>
        <p:sp>
          <p:nvSpPr>
            <p:cNvPr id="303" name="Google Shape;303;p10"/>
            <p:cNvSpPr/>
            <p:nvPr/>
          </p:nvSpPr>
          <p:spPr>
            <a:xfrm>
              <a:off x="1902275" y="3329375"/>
              <a:ext cx="327550" cy="319175"/>
            </a:xfrm>
            <a:custGeom>
              <a:avLst/>
              <a:gdLst/>
              <a:ahLst/>
              <a:cxnLst/>
              <a:rect l="l" t="t" r="r" b="b"/>
              <a:pathLst>
                <a:path w="13102" h="12767" extrusionOk="0">
                  <a:moveTo>
                    <a:pt x="9940" y="0"/>
                  </a:moveTo>
                  <a:lnTo>
                    <a:pt x="1" y="9453"/>
                  </a:lnTo>
                  <a:lnTo>
                    <a:pt x="3162" y="12766"/>
                  </a:lnTo>
                  <a:lnTo>
                    <a:pt x="13101" y="3313"/>
                  </a:lnTo>
                  <a:lnTo>
                    <a:pt x="9940" y="0"/>
                  </a:lnTo>
                  <a:close/>
                </a:path>
              </a:pathLst>
            </a:custGeom>
            <a:solidFill>
              <a:srgbClr val="DD50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04" name="Google Shape;304;p10"/>
            <p:cNvSpPr/>
            <p:nvPr/>
          </p:nvSpPr>
          <p:spPr>
            <a:xfrm>
              <a:off x="1906825" y="3325575"/>
              <a:ext cx="319200" cy="326775"/>
            </a:xfrm>
            <a:custGeom>
              <a:avLst/>
              <a:gdLst/>
              <a:ahLst/>
              <a:cxnLst/>
              <a:rect l="l" t="t" r="r" b="b"/>
              <a:pathLst>
                <a:path w="12768" h="13071" extrusionOk="0">
                  <a:moveTo>
                    <a:pt x="3284" y="0"/>
                  </a:moveTo>
                  <a:lnTo>
                    <a:pt x="1" y="3161"/>
                  </a:lnTo>
                  <a:lnTo>
                    <a:pt x="9454" y="13070"/>
                  </a:lnTo>
                  <a:lnTo>
                    <a:pt x="12767" y="9909"/>
                  </a:lnTo>
                  <a:lnTo>
                    <a:pt x="3284" y="0"/>
                  </a:lnTo>
                  <a:close/>
                </a:path>
              </a:pathLst>
            </a:custGeom>
            <a:solidFill>
              <a:srgbClr val="DD50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305" name="Google Shape;305;p10"/>
          <p:cNvSpPr/>
          <p:nvPr/>
        </p:nvSpPr>
        <p:spPr>
          <a:xfrm>
            <a:off x="16971751" y="8185001"/>
            <a:ext cx="313100" cy="284501"/>
          </a:xfrm>
          <a:custGeom>
            <a:avLst/>
            <a:gdLst/>
            <a:ahLst/>
            <a:cxnLst/>
            <a:rect l="l" t="t" r="r" b="b"/>
            <a:pathLst>
              <a:path w="6262" h="5690" extrusionOk="0">
                <a:moveTo>
                  <a:pt x="3129" y="1"/>
                </a:moveTo>
                <a:cubicBezTo>
                  <a:pt x="1832" y="1"/>
                  <a:pt x="676" y="878"/>
                  <a:pt x="365" y="2176"/>
                </a:cubicBezTo>
                <a:cubicBezTo>
                  <a:pt x="0" y="3726"/>
                  <a:pt x="942" y="5246"/>
                  <a:pt x="2492" y="5611"/>
                </a:cubicBezTo>
                <a:cubicBezTo>
                  <a:pt x="2713" y="5664"/>
                  <a:pt x="2934" y="5689"/>
                  <a:pt x="3152" y="5689"/>
                </a:cubicBezTo>
                <a:cubicBezTo>
                  <a:pt x="4437" y="5689"/>
                  <a:pt x="5611" y="4808"/>
                  <a:pt x="5897" y="3483"/>
                </a:cubicBezTo>
                <a:cubicBezTo>
                  <a:pt x="6262" y="1964"/>
                  <a:pt x="5319" y="444"/>
                  <a:pt x="3800" y="79"/>
                </a:cubicBezTo>
                <a:cubicBezTo>
                  <a:pt x="3574" y="26"/>
                  <a:pt x="3349" y="1"/>
                  <a:pt x="31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06" name="Google Shape;306;p10"/>
          <p:cNvSpPr/>
          <p:nvPr/>
        </p:nvSpPr>
        <p:spPr>
          <a:xfrm>
            <a:off x="571727" y="3453002"/>
            <a:ext cx="323750" cy="284550"/>
          </a:xfrm>
          <a:custGeom>
            <a:avLst/>
            <a:gdLst/>
            <a:ahLst/>
            <a:cxnLst/>
            <a:rect l="l" t="t" r="r" b="b"/>
            <a:pathLst>
              <a:path w="6475" h="5691" extrusionOk="0">
                <a:moveTo>
                  <a:pt x="3267" y="1"/>
                </a:moveTo>
                <a:cubicBezTo>
                  <a:pt x="2140" y="1"/>
                  <a:pt x="1069" y="653"/>
                  <a:pt x="608" y="1758"/>
                </a:cubicBezTo>
                <a:cubicBezTo>
                  <a:pt x="0" y="3217"/>
                  <a:pt x="700" y="4889"/>
                  <a:pt x="2159" y="5466"/>
                </a:cubicBezTo>
                <a:cubicBezTo>
                  <a:pt x="2523" y="5618"/>
                  <a:pt x="2899" y="5690"/>
                  <a:pt x="3268" y="5690"/>
                </a:cubicBezTo>
                <a:cubicBezTo>
                  <a:pt x="4374" y="5690"/>
                  <a:pt x="5411" y="5041"/>
                  <a:pt x="5867" y="3946"/>
                </a:cubicBezTo>
                <a:cubicBezTo>
                  <a:pt x="6475" y="2487"/>
                  <a:pt x="5776" y="816"/>
                  <a:pt x="4347" y="208"/>
                </a:cubicBezTo>
                <a:cubicBezTo>
                  <a:pt x="3993" y="68"/>
                  <a:pt x="3627" y="1"/>
                  <a:pt x="326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07" name="Google Shape;307;p10"/>
          <p:cNvSpPr/>
          <p:nvPr/>
        </p:nvSpPr>
        <p:spPr>
          <a:xfrm>
            <a:off x="3324751" y="484401"/>
            <a:ext cx="1568501" cy="214350"/>
          </a:xfrm>
          <a:custGeom>
            <a:avLst/>
            <a:gdLst/>
            <a:ahLst/>
            <a:cxnLst/>
            <a:rect l="l" t="t" r="r" b="b"/>
            <a:pathLst>
              <a:path w="31370" h="4287" fill="none" extrusionOk="0">
                <a:moveTo>
                  <a:pt x="1" y="0"/>
                </a:moveTo>
                <a:lnTo>
                  <a:pt x="4044" y="4165"/>
                </a:lnTo>
                <a:lnTo>
                  <a:pt x="8299" y="122"/>
                </a:lnTo>
                <a:lnTo>
                  <a:pt x="12311" y="4165"/>
                </a:lnTo>
                <a:lnTo>
                  <a:pt x="16171" y="426"/>
                </a:lnTo>
                <a:lnTo>
                  <a:pt x="20244" y="4286"/>
                </a:lnTo>
                <a:lnTo>
                  <a:pt x="23922" y="487"/>
                </a:lnTo>
                <a:lnTo>
                  <a:pt x="27418" y="4225"/>
                </a:lnTo>
                <a:lnTo>
                  <a:pt x="31369" y="365"/>
                </a:lnTo>
              </a:path>
            </a:pathLst>
          </a:custGeom>
          <a:noFill/>
          <a:ln w="28875" cap="flat" cmpd="sng">
            <a:solidFill>
              <a:srgbClr val="DD502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08" name="Google Shape;308;p10"/>
          <p:cNvSpPr/>
          <p:nvPr/>
        </p:nvSpPr>
        <p:spPr>
          <a:xfrm>
            <a:off x="3324751" y="750350"/>
            <a:ext cx="1568501" cy="212801"/>
          </a:xfrm>
          <a:custGeom>
            <a:avLst/>
            <a:gdLst/>
            <a:ahLst/>
            <a:cxnLst/>
            <a:rect l="l" t="t" r="r" b="b"/>
            <a:pathLst>
              <a:path w="31370" h="4256" fill="none" extrusionOk="0">
                <a:moveTo>
                  <a:pt x="1" y="1"/>
                </a:moveTo>
                <a:lnTo>
                  <a:pt x="4044" y="4134"/>
                </a:lnTo>
                <a:lnTo>
                  <a:pt x="8299" y="122"/>
                </a:lnTo>
                <a:lnTo>
                  <a:pt x="12311" y="4134"/>
                </a:lnTo>
                <a:lnTo>
                  <a:pt x="16171" y="426"/>
                </a:lnTo>
                <a:lnTo>
                  <a:pt x="20244" y="4256"/>
                </a:lnTo>
                <a:lnTo>
                  <a:pt x="23922" y="457"/>
                </a:lnTo>
                <a:lnTo>
                  <a:pt x="27418" y="4195"/>
                </a:lnTo>
                <a:lnTo>
                  <a:pt x="31369" y="365"/>
                </a:lnTo>
              </a:path>
            </a:pathLst>
          </a:custGeom>
          <a:noFill/>
          <a:ln w="28875" cap="flat" cmpd="sng">
            <a:solidFill>
              <a:srgbClr val="DD502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09" name="Google Shape;309;p10"/>
          <p:cNvSpPr/>
          <p:nvPr/>
        </p:nvSpPr>
        <p:spPr>
          <a:xfrm>
            <a:off x="17173151" y="7215901"/>
            <a:ext cx="1915001" cy="240200"/>
          </a:xfrm>
          <a:custGeom>
            <a:avLst/>
            <a:gdLst/>
            <a:ahLst/>
            <a:cxnLst/>
            <a:rect l="l" t="t" r="r" b="b"/>
            <a:pathLst>
              <a:path w="38300" h="4804" fill="none" extrusionOk="0">
                <a:moveTo>
                  <a:pt x="1" y="4803"/>
                </a:moveTo>
                <a:lnTo>
                  <a:pt x="2037" y="2554"/>
                </a:lnTo>
                <a:cubicBezTo>
                  <a:pt x="4135" y="244"/>
                  <a:pt x="7752" y="122"/>
                  <a:pt x="9940" y="2341"/>
                </a:cubicBezTo>
                <a:lnTo>
                  <a:pt x="11156" y="3527"/>
                </a:lnTo>
                <a:cubicBezTo>
                  <a:pt x="12250" y="4651"/>
                  <a:pt x="14074" y="4651"/>
                  <a:pt x="15199" y="3527"/>
                </a:cubicBezTo>
                <a:lnTo>
                  <a:pt x="16354" y="2402"/>
                </a:lnTo>
                <a:cubicBezTo>
                  <a:pt x="18330" y="426"/>
                  <a:pt x="21521" y="426"/>
                  <a:pt x="23497" y="2402"/>
                </a:cubicBezTo>
                <a:lnTo>
                  <a:pt x="24621" y="3527"/>
                </a:lnTo>
                <a:cubicBezTo>
                  <a:pt x="25442" y="4347"/>
                  <a:pt x="26780" y="4347"/>
                  <a:pt x="27600" y="3527"/>
                </a:cubicBezTo>
                <a:lnTo>
                  <a:pt x="29302" y="1825"/>
                </a:lnTo>
                <a:cubicBezTo>
                  <a:pt x="31096" y="31"/>
                  <a:pt x="33953" y="1"/>
                  <a:pt x="35777" y="1703"/>
                </a:cubicBezTo>
                <a:cubicBezTo>
                  <a:pt x="37661" y="3466"/>
                  <a:pt x="38300" y="4682"/>
                  <a:pt x="37783" y="4682"/>
                </a:cubicBezTo>
              </a:path>
            </a:pathLst>
          </a:custGeom>
          <a:solidFill>
            <a:schemeClr val="accent3"/>
          </a:solidFill>
          <a:ln w="19000" cap="rnd" cmpd="sng">
            <a:solidFill>
              <a:srgbClr val="2A28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10" name="Google Shape;310;p10"/>
          <p:cNvSpPr/>
          <p:nvPr/>
        </p:nvSpPr>
        <p:spPr>
          <a:xfrm>
            <a:off x="15789502" y="8919251"/>
            <a:ext cx="360251" cy="360200"/>
          </a:xfrm>
          <a:custGeom>
            <a:avLst/>
            <a:gdLst/>
            <a:ahLst/>
            <a:cxnLst/>
            <a:rect l="l" t="t" r="r" b="b"/>
            <a:pathLst>
              <a:path w="7205" h="7204" extrusionOk="0">
                <a:moveTo>
                  <a:pt x="3587" y="0"/>
                </a:moveTo>
                <a:lnTo>
                  <a:pt x="2341" y="2340"/>
                </a:lnTo>
                <a:lnTo>
                  <a:pt x="0" y="3587"/>
                </a:lnTo>
                <a:lnTo>
                  <a:pt x="2341" y="4863"/>
                </a:lnTo>
                <a:lnTo>
                  <a:pt x="3587" y="7204"/>
                </a:lnTo>
                <a:lnTo>
                  <a:pt x="4864" y="4863"/>
                </a:lnTo>
                <a:lnTo>
                  <a:pt x="7204" y="3587"/>
                </a:lnTo>
                <a:lnTo>
                  <a:pt x="4864" y="2340"/>
                </a:lnTo>
                <a:lnTo>
                  <a:pt x="358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11" name="Google Shape;311;p10"/>
          <p:cNvSpPr/>
          <p:nvPr/>
        </p:nvSpPr>
        <p:spPr>
          <a:xfrm>
            <a:off x="16681427" y="6360002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41"/>
                </a:lnTo>
                <a:lnTo>
                  <a:pt x="1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5" y="3588"/>
                </a:lnTo>
                <a:lnTo>
                  <a:pt x="4864" y="234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12" name="Google Shape;312;p10"/>
          <p:cNvSpPr/>
          <p:nvPr/>
        </p:nvSpPr>
        <p:spPr>
          <a:xfrm>
            <a:off x="372002" y="1078978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11"/>
                </a:lnTo>
                <a:lnTo>
                  <a:pt x="0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4" y="3588"/>
                </a:lnTo>
                <a:lnTo>
                  <a:pt x="4864" y="231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13" name="Google Shape;313;p10"/>
          <p:cNvSpPr/>
          <p:nvPr/>
        </p:nvSpPr>
        <p:spPr>
          <a:xfrm>
            <a:off x="7960102" y="898877"/>
            <a:ext cx="358751" cy="360251"/>
          </a:xfrm>
          <a:custGeom>
            <a:avLst/>
            <a:gdLst/>
            <a:ahLst/>
            <a:cxnLst/>
            <a:rect l="l" t="t" r="r" b="b"/>
            <a:pathLst>
              <a:path w="7175" h="7205" extrusionOk="0">
                <a:moveTo>
                  <a:pt x="3588" y="0"/>
                </a:moveTo>
                <a:lnTo>
                  <a:pt x="2311" y="2341"/>
                </a:lnTo>
                <a:lnTo>
                  <a:pt x="1" y="3587"/>
                </a:lnTo>
                <a:lnTo>
                  <a:pt x="2311" y="4864"/>
                </a:lnTo>
                <a:lnTo>
                  <a:pt x="3588" y="7204"/>
                </a:lnTo>
                <a:lnTo>
                  <a:pt x="4864" y="4864"/>
                </a:lnTo>
                <a:lnTo>
                  <a:pt x="7174" y="3587"/>
                </a:lnTo>
                <a:lnTo>
                  <a:pt x="4864" y="2341"/>
                </a:lnTo>
                <a:lnTo>
                  <a:pt x="358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14" name="Google Shape;314;p10"/>
          <p:cNvSpPr/>
          <p:nvPr/>
        </p:nvSpPr>
        <p:spPr>
          <a:xfrm>
            <a:off x="1697552" y="2267452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617" y="0"/>
                </a:moveTo>
                <a:lnTo>
                  <a:pt x="2341" y="2341"/>
                </a:lnTo>
                <a:lnTo>
                  <a:pt x="0" y="3617"/>
                </a:lnTo>
                <a:lnTo>
                  <a:pt x="2341" y="4864"/>
                </a:lnTo>
                <a:lnTo>
                  <a:pt x="3617" y="7204"/>
                </a:lnTo>
                <a:lnTo>
                  <a:pt x="4894" y="4864"/>
                </a:lnTo>
                <a:lnTo>
                  <a:pt x="7204" y="3617"/>
                </a:lnTo>
                <a:lnTo>
                  <a:pt x="4894" y="2341"/>
                </a:lnTo>
                <a:lnTo>
                  <a:pt x="361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15" name="Google Shape;315;p10"/>
          <p:cNvSpPr/>
          <p:nvPr/>
        </p:nvSpPr>
        <p:spPr>
          <a:xfrm>
            <a:off x="1771702" y="124151"/>
            <a:ext cx="358751" cy="360251"/>
          </a:xfrm>
          <a:custGeom>
            <a:avLst/>
            <a:gdLst/>
            <a:ahLst/>
            <a:cxnLst/>
            <a:rect l="l" t="t" r="r" b="b"/>
            <a:pathLst>
              <a:path w="7175" h="7205" extrusionOk="0">
                <a:moveTo>
                  <a:pt x="3588" y="0"/>
                </a:moveTo>
                <a:lnTo>
                  <a:pt x="2311" y="2341"/>
                </a:lnTo>
                <a:lnTo>
                  <a:pt x="1" y="3587"/>
                </a:lnTo>
                <a:lnTo>
                  <a:pt x="2311" y="4864"/>
                </a:lnTo>
                <a:lnTo>
                  <a:pt x="3588" y="7204"/>
                </a:lnTo>
                <a:lnTo>
                  <a:pt x="4864" y="4864"/>
                </a:lnTo>
                <a:lnTo>
                  <a:pt x="7174" y="3587"/>
                </a:lnTo>
                <a:lnTo>
                  <a:pt x="4864" y="2341"/>
                </a:lnTo>
                <a:lnTo>
                  <a:pt x="358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16" name="Google Shape;316;p10"/>
          <p:cNvSpPr/>
          <p:nvPr/>
        </p:nvSpPr>
        <p:spPr>
          <a:xfrm>
            <a:off x="17394827" y="3607952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41"/>
                </a:lnTo>
                <a:lnTo>
                  <a:pt x="1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5" y="3588"/>
                </a:lnTo>
                <a:lnTo>
                  <a:pt x="4864" y="234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17" name="Google Shape;317;p10"/>
          <p:cNvSpPr/>
          <p:nvPr/>
        </p:nvSpPr>
        <p:spPr>
          <a:xfrm>
            <a:off x="17173151" y="1079001"/>
            <a:ext cx="304001" cy="304050"/>
          </a:xfrm>
          <a:custGeom>
            <a:avLst/>
            <a:gdLst/>
            <a:ahLst/>
            <a:cxnLst/>
            <a:rect l="l" t="t" r="r" b="b"/>
            <a:pathLst>
              <a:path w="6080" h="6081" extrusionOk="0">
                <a:moveTo>
                  <a:pt x="3040" y="1"/>
                </a:moveTo>
                <a:cubicBezTo>
                  <a:pt x="1368" y="1"/>
                  <a:pt x="0" y="1369"/>
                  <a:pt x="0" y="3040"/>
                </a:cubicBezTo>
                <a:cubicBezTo>
                  <a:pt x="0" y="4712"/>
                  <a:pt x="1368" y="6080"/>
                  <a:pt x="3040" y="6080"/>
                </a:cubicBezTo>
                <a:cubicBezTo>
                  <a:pt x="4712" y="6080"/>
                  <a:pt x="6079" y="4712"/>
                  <a:pt x="6079" y="3040"/>
                </a:cubicBezTo>
                <a:cubicBezTo>
                  <a:pt x="6079" y="1369"/>
                  <a:pt x="4712" y="1"/>
                  <a:pt x="30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 </a:t>
            </a:r>
            <a:endParaRPr sz="3600"/>
          </a:p>
        </p:txBody>
      </p:sp>
      <p:sp>
        <p:nvSpPr>
          <p:cNvPr id="318" name="Google Shape;318;p10"/>
          <p:cNvSpPr/>
          <p:nvPr/>
        </p:nvSpPr>
        <p:spPr>
          <a:xfrm>
            <a:off x="15103727" y="484402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41"/>
                </a:lnTo>
                <a:lnTo>
                  <a:pt x="1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5" y="3588"/>
                </a:lnTo>
                <a:lnTo>
                  <a:pt x="4864" y="234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19" name="Google Shape;319;p10"/>
          <p:cNvSpPr/>
          <p:nvPr/>
        </p:nvSpPr>
        <p:spPr>
          <a:xfrm flipH="1">
            <a:off x="6831664" y="9062197"/>
            <a:ext cx="635351" cy="636800"/>
          </a:xfrm>
          <a:custGeom>
            <a:avLst/>
            <a:gdLst/>
            <a:ahLst/>
            <a:cxnLst/>
            <a:rect l="l" t="t" r="r" b="b"/>
            <a:pathLst>
              <a:path w="12707" h="12736" fill="none" extrusionOk="0">
                <a:moveTo>
                  <a:pt x="12706" y="0"/>
                </a:moveTo>
                <a:lnTo>
                  <a:pt x="1" y="12736"/>
                </a:lnTo>
              </a:path>
            </a:pathLst>
          </a:custGeom>
          <a:solidFill>
            <a:schemeClr val="accent3"/>
          </a:solidFill>
          <a:ln w="19000" cap="rnd" cmpd="sng">
            <a:solidFill>
              <a:srgbClr val="2A28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20" name="Google Shape;320;p10"/>
          <p:cNvSpPr/>
          <p:nvPr/>
        </p:nvSpPr>
        <p:spPr>
          <a:xfrm flipH="1">
            <a:off x="6518513" y="9062947"/>
            <a:ext cx="635351" cy="635300"/>
          </a:xfrm>
          <a:custGeom>
            <a:avLst/>
            <a:gdLst/>
            <a:ahLst/>
            <a:cxnLst/>
            <a:rect l="l" t="t" r="r" b="b"/>
            <a:pathLst>
              <a:path w="12707" h="12706" fill="none" extrusionOk="0">
                <a:moveTo>
                  <a:pt x="12706" y="0"/>
                </a:moveTo>
                <a:lnTo>
                  <a:pt x="1" y="12706"/>
                </a:lnTo>
              </a:path>
            </a:pathLst>
          </a:custGeom>
          <a:solidFill>
            <a:schemeClr val="accent3"/>
          </a:solidFill>
          <a:ln w="19000" cap="rnd" cmpd="sng">
            <a:solidFill>
              <a:srgbClr val="2A28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21" name="Google Shape;321;p10"/>
          <p:cNvSpPr txBox="1">
            <a:spLocks noGrp="1"/>
          </p:cNvSpPr>
          <p:nvPr>
            <p:ph type="title"/>
          </p:nvPr>
        </p:nvSpPr>
        <p:spPr>
          <a:xfrm>
            <a:off x="1306823" y="5246477"/>
            <a:ext cx="5964600" cy="3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001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656958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3" name="Google Shape;323;p11"/>
          <p:cNvGrpSpPr/>
          <p:nvPr/>
        </p:nvGrpSpPr>
        <p:grpSpPr>
          <a:xfrm>
            <a:off x="7511728" y="657857"/>
            <a:ext cx="3273650" cy="1660919"/>
            <a:chOff x="3755863" y="328928"/>
            <a:chExt cx="1636825" cy="830459"/>
          </a:xfrm>
        </p:grpSpPr>
        <p:sp>
          <p:nvSpPr>
            <p:cNvPr id="324" name="Google Shape;324;p11"/>
            <p:cNvSpPr/>
            <p:nvPr/>
          </p:nvSpPr>
          <p:spPr>
            <a:xfrm>
              <a:off x="4216449" y="328928"/>
              <a:ext cx="715683" cy="704441"/>
            </a:xfrm>
            <a:custGeom>
              <a:avLst/>
              <a:gdLst/>
              <a:ahLst/>
              <a:cxnLst/>
              <a:rect l="l" t="t" r="r" b="b"/>
              <a:pathLst>
                <a:path w="31066" h="30578" extrusionOk="0">
                  <a:moveTo>
                    <a:pt x="10153" y="0"/>
                  </a:moveTo>
                  <a:lnTo>
                    <a:pt x="10457" y="8754"/>
                  </a:lnTo>
                  <a:lnTo>
                    <a:pt x="1885" y="6930"/>
                  </a:lnTo>
                  <a:lnTo>
                    <a:pt x="7782" y="13435"/>
                  </a:lnTo>
                  <a:lnTo>
                    <a:pt x="1" y="17538"/>
                  </a:lnTo>
                  <a:lnTo>
                    <a:pt x="8694" y="18754"/>
                  </a:lnTo>
                  <a:lnTo>
                    <a:pt x="5411" y="26870"/>
                  </a:lnTo>
                  <a:lnTo>
                    <a:pt x="5411" y="26870"/>
                  </a:lnTo>
                  <a:lnTo>
                    <a:pt x="12828" y="22219"/>
                  </a:lnTo>
                  <a:lnTo>
                    <a:pt x="15533" y="30578"/>
                  </a:lnTo>
                  <a:lnTo>
                    <a:pt x="18238" y="22219"/>
                  </a:lnTo>
                  <a:lnTo>
                    <a:pt x="25655" y="26870"/>
                  </a:lnTo>
                  <a:lnTo>
                    <a:pt x="22372" y="18754"/>
                  </a:lnTo>
                  <a:lnTo>
                    <a:pt x="31065" y="17538"/>
                  </a:lnTo>
                  <a:lnTo>
                    <a:pt x="23284" y="13435"/>
                  </a:lnTo>
                  <a:lnTo>
                    <a:pt x="29180" y="6930"/>
                  </a:lnTo>
                  <a:lnTo>
                    <a:pt x="29180" y="6930"/>
                  </a:lnTo>
                  <a:lnTo>
                    <a:pt x="20609" y="8754"/>
                  </a:lnTo>
                  <a:lnTo>
                    <a:pt x="20913" y="0"/>
                  </a:lnTo>
                  <a:lnTo>
                    <a:pt x="15533" y="6930"/>
                  </a:lnTo>
                  <a:lnTo>
                    <a:pt x="101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25" name="Google Shape;325;p11"/>
            <p:cNvSpPr/>
            <p:nvPr/>
          </p:nvSpPr>
          <p:spPr>
            <a:xfrm>
              <a:off x="4252825" y="515738"/>
              <a:ext cx="642900" cy="643650"/>
            </a:xfrm>
            <a:custGeom>
              <a:avLst/>
              <a:gdLst/>
              <a:ahLst/>
              <a:cxnLst/>
              <a:rect l="l" t="t" r="r" b="b"/>
              <a:pathLst>
                <a:path w="25716" h="25746" extrusionOk="0">
                  <a:moveTo>
                    <a:pt x="12858" y="0"/>
                  </a:moveTo>
                  <a:cubicBezTo>
                    <a:pt x="5715" y="0"/>
                    <a:pt x="0" y="5745"/>
                    <a:pt x="0" y="12857"/>
                  </a:cubicBezTo>
                  <a:cubicBezTo>
                    <a:pt x="0" y="20000"/>
                    <a:pt x="5715" y="25745"/>
                    <a:pt x="12858" y="25745"/>
                  </a:cubicBezTo>
                  <a:cubicBezTo>
                    <a:pt x="20001" y="25745"/>
                    <a:pt x="25715" y="20000"/>
                    <a:pt x="25715" y="12857"/>
                  </a:cubicBezTo>
                  <a:cubicBezTo>
                    <a:pt x="25715" y="5745"/>
                    <a:pt x="20001" y="0"/>
                    <a:pt x="12858" y="0"/>
                  </a:cubicBezTo>
                  <a:close/>
                </a:path>
              </a:pathLst>
            </a:custGeom>
            <a:solidFill>
              <a:srgbClr val="ECCA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26" name="Google Shape;326;p11"/>
            <p:cNvSpPr/>
            <p:nvPr/>
          </p:nvSpPr>
          <p:spPr>
            <a:xfrm>
              <a:off x="4844788" y="598563"/>
              <a:ext cx="547900" cy="547900"/>
            </a:xfrm>
            <a:custGeom>
              <a:avLst/>
              <a:gdLst/>
              <a:ahLst/>
              <a:cxnLst/>
              <a:rect l="l" t="t" r="r" b="b"/>
              <a:pathLst>
                <a:path w="21916" h="21916" fill="none" extrusionOk="0">
                  <a:moveTo>
                    <a:pt x="10973" y="21915"/>
                  </a:moveTo>
                  <a:lnTo>
                    <a:pt x="10973" y="21915"/>
                  </a:lnTo>
                  <a:cubicBezTo>
                    <a:pt x="4924" y="21885"/>
                    <a:pt x="31" y="16991"/>
                    <a:pt x="0" y="10943"/>
                  </a:cubicBezTo>
                  <a:lnTo>
                    <a:pt x="0" y="10943"/>
                  </a:lnTo>
                  <a:cubicBezTo>
                    <a:pt x="31" y="4894"/>
                    <a:pt x="4924" y="0"/>
                    <a:pt x="10973" y="0"/>
                  </a:cubicBezTo>
                  <a:lnTo>
                    <a:pt x="10973" y="0"/>
                  </a:lnTo>
                  <a:cubicBezTo>
                    <a:pt x="16992" y="0"/>
                    <a:pt x="21885" y="4894"/>
                    <a:pt x="21916" y="10943"/>
                  </a:cubicBezTo>
                  <a:lnTo>
                    <a:pt x="21916" y="10943"/>
                  </a:lnTo>
                  <a:cubicBezTo>
                    <a:pt x="21885" y="16991"/>
                    <a:pt x="16992" y="21885"/>
                    <a:pt x="10973" y="21915"/>
                  </a:cubicBezTo>
                  <a:close/>
                </a:path>
              </a:pathLst>
            </a:custGeom>
            <a:noFill/>
            <a:ln w="104875" cap="rnd" cmpd="sng">
              <a:solidFill>
                <a:srgbClr val="ECCA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27" name="Google Shape;327;p11"/>
            <p:cNvSpPr/>
            <p:nvPr/>
          </p:nvSpPr>
          <p:spPr>
            <a:xfrm>
              <a:off x="3755863" y="598563"/>
              <a:ext cx="547900" cy="547900"/>
            </a:xfrm>
            <a:custGeom>
              <a:avLst/>
              <a:gdLst/>
              <a:ahLst/>
              <a:cxnLst/>
              <a:rect l="l" t="t" r="r" b="b"/>
              <a:pathLst>
                <a:path w="21916" h="21916" fill="none" extrusionOk="0">
                  <a:moveTo>
                    <a:pt x="10943" y="21915"/>
                  </a:moveTo>
                  <a:lnTo>
                    <a:pt x="10943" y="21915"/>
                  </a:lnTo>
                  <a:cubicBezTo>
                    <a:pt x="16992" y="21885"/>
                    <a:pt x="21885" y="16991"/>
                    <a:pt x="21916" y="10943"/>
                  </a:cubicBezTo>
                  <a:lnTo>
                    <a:pt x="21916" y="10943"/>
                  </a:lnTo>
                  <a:cubicBezTo>
                    <a:pt x="21885" y="4894"/>
                    <a:pt x="16992" y="0"/>
                    <a:pt x="10943" y="0"/>
                  </a:cubicBezTo>
                  <a:lnTo>
                    <a:pt x="10943" y="0"/>
                  </a:lnTo>
                  <a:cubicBezTo>
                    <a:pt x="4894" y="0"/>
                    <a:pt x="0" y="4894"/>
                    <a:pt x="0" y="10943"/>
                  </a:cubicBezTo>
                  <a:lnTo>
                    <a:pt x="0" y="10943"/>
                  </a:lnTo>
                  <a:cubicBezTo>
                    <a:pt x="0" y="16991"/>
                    <a:pt x="4894" y="21885"/>
                    <a:pt x="10943" y="21915"/>
                  </a:cubicBezTo>
                  <a:close/>
                </a:path>
              </a:pathLst>
            </a:custGeom>
            <a:noFill/>
            <a:ln w="104875" cap="rnd" cmpd="sng">
              <a:solidFill>
                <a:srgbClr val="ECCA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28" name="Google Shape;328;p11"/>
            <p:cNvSpPr/>
            <p:nvPr/>
          </p:nvSpPr>
          <p:spPr>
            <a:xfrm>
              <a:off x="4372138" y="676813"/>
              <a:ext cx="380725" cy="148975"/>
            </a:xfrm>
            <a:custGeom>
              <a:avLst/>
              <a:gdLst/>
              <a:ahLst/>
              <a:cxnLst/>
              <a:rect l="l" t="t" r="r" b="b"/>
              <a:pathLst>
                <a:path w="15229" h="5959" extrusionOk="0">
                  <a:moveTo>
                    <a:pt x="7599" y="1"/>
                  </a:moveTo>
                  <a:cubicBezTo>
                    <a:pt x="3405" y="1"/>
                    <a:pt x="0" y="1338"/>
                    <a:pt x="0" y="2980"/>
                  </a:cubicBezTo>
                  <a:cubicBezTo>
                    <a:pt x="0" y="4621"/>
                    <a:pt x="3405" y="5958"/>
                    <a:pt x="7599" y="5958"/>
                  </a:cubicBezTo>
                  <a:cubicBezTo>
                    <a:pt x="11824" y="5958"/>
                    <a:pt x="15229" y="4621"/>
                    <a:pt x="15229" y="2980"/>
                  </a:cubicBezTo>
                  <a:cubicBezTo>
                    <a:pt x="15229" y="1338"/>
                    <a:pt x="11824" y="1"/>
                    <a:pt x="7599" y="1"/>
                  </a:cubicBezTo>
                  <a:close/>
                </a:path>
              </a:pathLst>
            </a:custGeom>
            <a:solidFill>
              <a:srgbClr val="FB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29" name="Google Shape;329;p11"/>
            <p:cNvSpPr/>
            <p:nvPr/>
          </p:nvSpPr>
          <p:spPr>
            <a:xfrm>
              <a:off x="4477013" y="688213"/>
              <a:ext cx="155025" cy="132800"/>
            </a:xfrm>
            <a:custGeom>
              <a:avLst/>
              <a:gdLst/>
              <a:ahLst/>
              <a:cxnLst/>
              <a:rect l="l" t="t" r="r" b="b"/>
              <a:pathLst>
                <a:path w="6201" h="5312" extrusionOk="0">
                  <a:moveTo>
                    <a:pt x="3556" y="1"/>
                  </a:moveTo>
                  <a:cubicBezTo>
                    <a:pt x="1185" y="1"/>
                    <a:pt x="0" y="2858"/>
                    <a:pt x="1672" y="4530"/>
                  </a:cubicBezTo>
                  <a:cubicBezTo>
                    <a:pt x="2212" y="5070"/>
                    <a:pt x="2876" y="5312"/>
                    <a:pt x="3527" y="5312"/>
                  </a:cubicBezTo>
                  <a:cubicBezTo>
                    <a:pt x="4892" y="5312"/>
                    <a:pt x="6201" y="4250"/>
                    <a:pt x="6201" y="2645"/>
                  </a:cubicBezTo>
                  <a:cubicBezTo>
                    <a:pt x="6201" y="1186"/>
                    <a:pt x="5015" y="1"/>
                    <a:pt x="3556" y="1"/>
                  </a:cubicBezTo>
                  <a:close/>
                </a:path>
              </a:pathLst>
            </a:custGeom>
            <a:solidFill>
              <a:srgbClr val="2A28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330" name="Google Shape;330;p11"/>
          <p:cNvSpPr/>
          <p:nvPr/>
        </p:nvSpPr>
        <p:spPr>
          <a:xfrm>
            <a:off x="2042150" y="1188343"/>
            <a:ext cx="1465512" cy="1480664"/>
          </a:xfrm>
          <a:custGeom>
            <a:avLst/>
            <a:gdLst/>
            <a:ahLst/>
            <a:cxnLst/>
            <a:rect l="l" t="t" r="r" b="b"/>
            <a:pathLst>
              <a:path w="38299" h="38695" extrusionOk="0">
                <a:moveTo>
                  <a:pt x="19150" y="1"/>
                </a:moveTo>
                <a:cubicBezTo>
                  <a:pt x="8572" y="31"/>
                  <a:pt x="0" y="8603"/>
                  <a:pt x="0" y="19150"/>
                </a:cubicBezTo>
                <a:lnTo>
                  <a:pt x="0" y="38694"/>
                </a:lnTo>
                <a:lnTo>
                  <a:pt x="38299" y="38694"/>
                </a:lnTo>
                <a:lnTo>
                  <a:pt x="38299" y="19150"/>
                </a:lnTo>
                <a:cubicBezTo>
                  <a:pt x="38268" y="8603"/>
                  <a:pt x="29727" y="31"/>
                  <a:pt x="19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31" name="Google Shape;331;p11"/>
          <p:cNvSpPr/>
          <p:nvPr/>
        </p:nvSpPr>
        <p:spPr>
          <a:xfrm>
            <a:off x="2020033" y="1102280"/>
            <a:ext cx="578108" cy="1145693"/>
          </a:xfrm>
          <a:custGeom>
            <a:avLst/>
            <a:gdLst/>
            <a:ahLst/>
            <a:cxnLst/>
            <a:rect l="l" t="t" r="r" b="b"/>
            <a:pathLst>
              <a:path w="15108" h="29941" fill="none" extrusionOk="0">
                <a:moveTo>
                  <a:pt x="13284" y="0"/>
                </a:moveTo>
                <a:cubicBezTo>
                  <a:pt x="15107" y="10730"/>
                  <a:pt x="8907" y="23709"/>
                  <a:pt x="1" y="29940"/>
                </a:cubicBezTo>
              </a:path>
            </a:pathLst>
          </a:custGeom>
          <a:noFill/>
          <a:ln w="9875" cap="flat" cmpd="sng">
            <a:solidFill>
              <a:schemeClr val="lt1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32" name="Google Shape;332;p11"/>
          <p:cNvSpPr/>
          <p:nvPr/>
        </p:nvSpPr>
        <p:spPr>
          <a:xfrm>
            <a:off x="2007251" y="2028143"/>
            <a:ext cx="754892" cy="1099163"/>
          </a:xfrm>
          <a:custGeom>
            <a:avLst/>
            <a:gdLst/>
            <a:ahLst/>
            <a:cxnLst/>
            <a:rect l="l" t="t" r="r" b="b"/>
            <a:pathLst>
              <a:path w="19728" h="28725" fill="none" extrusionOk="0">
                <a:moveTo>
                  <a:pt x="0" y="13466"/>
                </a:moveTo>
                <a:cubicBezTo>
                  <a:pt x="1672" y="9362"/>
                  <a:pt x="4894" y="6049"/>
                  <a:pt x="8450" y="3405"/>
                </a:cubicBezTo>
                <a:cubicBezTo>
                  <a:pt x="10882" y="1611"/>
                  <a:pt x="13891" y="0"/>
                  <a:pt x="16779" y="882"/>
                </a:cubicBezTo>
                <a:cubicBezTo>
                  <a:pt x="17751" y="1155"/>
                  <a:pt x="18572" y="1794"/>
                  <a:pt x="19058" y="2645"/>
                </a:cubicBezTo>
                <a:cubicBezTo>
                  <a:pt x="19332" y="3222"/>
                  <a:pt x="19484" y="3861"/>
                  <a:pt x="19484" y="4499"/>
                </a:cubicBezTo>
                <a:cubicBezTo>
                  <a:pt x="19727" y="7356"/>
                  <a:pt x="19362" y="10213"/>
                  <a:pt x="18390" y="12918"/>
                </a:cubicBezTo>
                <a:cubicBezTo>
                  <a:pt x="17660" y="15016"/>
                  <a:pt x="16596" y="17022"/>
                  <a:pt x="16323" y="19241"/>
                </a:cubicBezTo>
                <a:cubicBezTo>
                  <a:pt x="15958" y="22615"/>
                  <a:pt x="17599" y="25867"/>
                  <a:pt x="19454" y="28724"/>
                </a:cubicBezTo>
              </a:path>
            </a:pathLst>
          </a:custGeom>
          <a:noFill/>
          <a:ln w="9875" cap="flat" cmpd="sng">
            <a:solidFill>
              <a:schemeClr val="lt1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33" name="Google Shape;333;p11"/>
          <p:cNvSpPr/>
          <p:nvPr/>
        </p:nvSpPr>
        <p:spPr>
          <a:xfrm>
            <a:off x="3079681" y="1646625"/>
            <a:ext cx="486197" cy="786270"/>
          </a:xfrm>
          <a:custGeom>
            <a:avLst/>
            <a:gdLst/>
            <a:ahLst/>
            <a:cxnLst/>
            <a:rect l="l" t="t" r="r" b="b"/>
            <a:pathLst>
              <a:path w="12706" h="20548" fill="none" extrusionOk="0">
                <a:moveTo>
                  <a:pt x="12706" y="20548"/>
                </a:moveTo>
                <a:cubicBezTo>
                  <a:pt x="10152" y="19332"/>
                  <a:pt x="7569" y="18116"/>
                  <a:pt x="5350" y="16384"/>
                </a:cubicBezTo>
                <a:cubicBezTo>
                  <a:pt x="3131" y="14621"/>
                  <a:pt x="1246" y="12250"/>
                  <a:pt x="639" y="9514"/>
                </a:cubicBezTo>
                <a:cubicBezTo>
                  <a:pt x="0" y="6748"/>
                  <a:pt x="791" y="3557"/>
                  <a:pt x="3009" y="1824"/>
                </a:cubicBezTo>
                <a:cubicBezTo>
                  <a:pt x="5107" y="153"/>
                  <a:pt x="7964" y="31"/>
                  <a:pt x="10608" y="1"/>
                </a:cubicBezTo>
              </a:path>
            </a:pathLst>
          </a:custGeom>
          <a:noFill/>
          <a:ln w="9875" cap="flat" cmpd="sng">
            <a:solidFill>
              <a:schemeClr val="lt1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34" name="Google Shape;334;p11"/>
          <p:cNvSpPr/>
          <p:nvPr/>
        </p:nvSpPr>
        <p:spPr>
          <a:xfrm>
            <a:off x="2733061" y="1046451"/>
            <a:ext cx="571106" cy="732774"/>
          </a:xfrm>
          <a:custGeom>
            <a:avLst/>
            <a:gdLst/>
            <a:ahLst/>
            <a:cxnLst/>
            <a:rect l="l" t="t" r="r" b="b"/>
            <a:pathLst>
              <a:path w="14925" h="19150" fill="none" extrusionOk="0">
                <a:moveTo>
                  <a:pt x="3982" y="0"/>
                </a:moveTo>
                <a:cubicBezTo>
                  <a:pt x="1095" y="4408"/>
                  <a:pt x="0" y="9727"/>
                  <a:pt x="851" y="14925"/>
                </a:cubicBezTo>
                <a:cubicBezTo>
                  <a:pt x="973" y="15867"/>
                  <a:pt x="1307" y="16779"/>
                  <a:pt x="1794" y="17630"/>
                </a:cubicBezTo>
                <a:cubicBezTo>
                  <a:pt x="2280" y="18451"/>
                  <a:pt x="3161" y="18998"/>
                  <a:pt x="4134" y="19089"/>
                </a:cubicBezTo>
                <a:cubicBezTo>
                  <a:pt x="5745" y="19150"/>
                  <a:pt x="6931" y="17660"/>
                  <a:pt x="7782" y="16323"/>
                </a:cubicBezTo>
                <a:cubicBezTo>
                  <a:pt x="8937" y="14560"/>
                  <a:pt x="10061" y="12767"/>
                  <a:pt x="11247" y="11034"/>
                </a:cubicBezTo>
                <a:cubicBezTo>
                  <a:pt x="12250" y="9636"/>
                  <a:pt x="13344" y="8177"/>
                  <a:pt x="14925" y="7478"/>
                </a:cubicBezTo>
              </a:path>
            </a:pathLst>
          </a:custGeom>
          <a:noFill/>
          <a:ln w="9875" cap="flat" cmpd="sng">
            <a:solidFill>
              <a:schemeClr val="lt1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35" name="Google Shape;335;p11"/>
          <p:cNvSpPr/>
          <p:nvPr/>
        </p:nvSpPr>
        <p:spPr>
          <a:xfrm>
            <a:off x="4287349" y="2558075"/>
            <a:ext cx="12320468" cy="6727818"/>
          </a:xfrm>
          <a:custGeom>
            <a:avLst/>
            <a:gdLst/>
            <a:ahLst/>
            <a:cxnLst/>
            <a:rect l="l" t="t" r="r" b="b"/>
            <a:pathLst>
              <a:path w="64500" h="45138" extrusionOk="0">
                <a:moveTo>
                  <a:pt x="0" y="0"/>
                </a:moveTo>
                <a:lnTo>
                  <a:pt x="0" y="45137"/>
                </a:lnTo>
                <a:lnTo>
                  <a:pt x="64500" y="45137"/>
                </a:lnTo>
                <a:lnTo>
                  <a:pt x="64500" y="0"/>
                </a:lnTo>
                <a:close/>
              </a:path>
            </a:pathLst>
          </a:custGeom>
          <a:solidFill>
            <a:srgbClr val="2A2869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36" name="Google Shape;336;p11"/>
          <p:cNvSpPr/>
          <p:nvPr/>
        </p:nvSpPr>
        <p:spPr>
          <a:xfrm>
            <a:off x="3895164" y="2153462"/>
            <a:ext cx="12326388" cy="6727968"/>
          </a:xfrm>
          <a:custGeom>
            <a:avLst/>
            <a:gdLst/>
            <a:ahLst/>
            <a:cxnLst/>
            <a:rect l="l" t="t" r="r" b="b"/>
            <a:pathLst>
              <a:path w="64531" h="45139" extrusionOk="0">
                <a:moveTo>
                  <a:pt x="0" y="1"/>
                </a:moveTo>
                <a:lnTo>
                  <a:pt x="0" y="45138"/>
                </a:lnTo>
                <a:lnTo>
                  <a:pt x="64530" y="45138"/>
                </a:lnTo>
                <a:lnTo>
                  <a:pt x="6453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37" name="Google Shape;337;p11"/>
          <p:cNvSpPr/>
          <p:nvPr/>
        </p:nvSpPr>
        <p:spPr>
          <a:xfrm>
            <a:off x="2480256" y="1806719"/>
            <a:ext cx="13336668" cy="6673565"/>
          </a:xfrm>
          <a:custGeom>
            <a:avLst/>
            <a:gdLst/>
            <a:ahLst/>
            <a:cxnLst/>
            <a:rect l="l" t="t" r="r" b="b"/>
            <a:pathLst>
              <a:path w="69820" h="44774" extrusionOk="0">
                <a:moveTo>
                  <a:pt x="1" y="0"/>
                </a:moveTo>
                <a:lnTo>
                  <a:pt x="1" y="44773"/>
                </a:lnTo>
                <a:lnTo>
                  <a:pt x="69820" y="44773"/>
                </a:lnTo>
                <a:lnTo>
                  <a:pt x="6982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38" name="Google Shape;338;p11"/>
          <p:cNvSpPr/>
          <p:nvPr/>
        </p:nvSpPr>
        <p:spPr>
          <a:xfrm>
            <a:off x="4298876" y="453902"/>
            <a:ext cx="304001" cy="304050"/>
          </a:xfrm>
          <a:custGeom>
            <a:avLst/>
            <a:gdLst/>
            <a:ahLst/>
            <a:cxnLst/>
            <a:rect l="l" t="t" r="r" b="b"/>
            <a:pathLst>
              <a:path w="6080" h="6081" extrusionOk="0">
                <a:moveTo>
                  <a:pt x="3040" y="1"/>
                </a:moveTo>
                <a:cubicBezTo>
                  <a:pt x="1368" y="1"/>
                  <a:pt x="0" y="1369"/>
                  <a:pt x="0" y="3040"/>
                </a:cubicBezTo>
                <a:cubicBezTo>
                  <a:pt x="0" y="4712"/>
                  <a:pt x="1368" y="6080"/>
                  <a:pt x="3040" y="6080"/>
                </a:cubicBezTo>
                <a:cubicBezTo>
                  <a:pt x="4712" y="6080"/>
                  <a:pt x="6079" y="4712"/>
                  <a:pt x="6079" y="3040"/>
                </a:cubicBezTo>
                <a:cubicBezTo>
                  <a:pt x="6079" y="1369"/>
                  <a:pt x="4712" y="1"/>
                  <a:pt x="304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39" name="Google Shape;339;p11"/>
          <p:cNvSpPr/>
          <p:nvPr/>
        </p:nvSpPr>
        <p:spPr>
          <a:xfrm>
            <a:off x="1075462" y="695051"/>
            <a:ext cx="358751" cy="360251"/>
          </a:xfrm>
          <a:custGeom>
            <a:avLst/>
            <a:gdLst/>
            <a:ahLst/>
            <a:cxnLst/>
            <a:rect l="l" t="t" r="r" b="b"/>
            <a:pathLst>
              <a:path w="7175" h="7205" extrusionOk="0">
                <a:moveTo>
                  <a:pt x="3588" y="0"/>
                </a:moveTo>
                <a:lnTo>
                  <a:pt x="2311" y="2341"/>
                </a:lnTo>
                <a:lnTo>
                  <a:pt x="1" y="3587"/>
                </a:lnTo>
                <a:lnTo>
                  <a:pt x="2311" y="4864"/>
                </a:lnTo>
                <a:lnTo>
                  <a:pt x="3588" y="7204"/>
                </a:lnTo>
                <a:lnTo>
                  <a:pt x="4864" y="4864"/>
                </a:lnTo>
                <a:lnTo>
                  <a:pt x="7174" y="3587"/>
                </a:lnTo>
                <a:lnTo>
                  <a:pt x="4864" y="2341"/>
                </a:lnTo>
                <a:lnTo>
                  <a:pt x="358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40" name="Google Shape;340;p11"/>
          <p:cNvSpPr/>
          <p:nvPr/>
        </p:nvSpPr>
        <p:spPr>
          <a:xfrm>
            <a:off x="17288198" y="9336239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617" y="0"/>
                </a:moveTo>
                <a:lnTo>
                  <a:pt x="2341" y="2341"/>
                </a:lnTo>
                <a:lnTo>
                  <a:pt x="0" y="3617"/>
                </a:lnTo>
                <a:lnTo>
                  <a:pt x="2341" y="4864"/>
                </a:lnTo>
                <a:lnTo>
                  <a:pt x="3617" y="7204"/>
                </a:lnTo>
                <a:lnTo>
                  <a:pt x="4894" y="4864"/>
                </a:lnTo>
                <a:lnTo>
                  <a:pt x="7204" y="3617"/>
                </a:lnTo>
                <a:lnTo>
                  <a:pt x="4894" y="2341"/>
                </a:lnTo>
                <a:lnTo>
                  <a:pt x="361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41" name="Google Shape;341;p11"/>
          <p:cNvSpPr/>
          <p:nvPr/>
        </p:nvSpPr>
        <p:spPr>
          <a:xfrm>
            <a:off x="11139301" y="9653127"/>
            <a:ext cx="304001" cy="304050"/>
          </a:xfrm>
          <a:custGeom>
            <a:avLst/>
            <a:gdLst/>
            <a:ahLst/>
            <a:cxnLst/>
            <a:rect l="l" t="t" r="r" b="b"/>
            <a:pathLst>
              <a:path w="6080" h="6081" extrusionOk="0">
                <a:moveTo>
                  <a:pt x="3040" y="1"/>
                </a:moveTo>
                <a:cubicBezTo>
                  <a:pt x="1368" y="1"/>
                  <a:pt x="0" y="1369"/>
                  <a:pt x="0" y="3040"/>
                </a:cubicBezTo>
                <a:cubicBezTo>
                  <a:pt x="0" y="4712"/>
                  <a:pt x="1368" y="6080"/>
                  <a:pt x="3040" y="6080"/>
                </a:cubicBezTo>
                <a:cubicBezTo>
                  <a:pt x="4712" y="6080"/>
                  <a:pt x="6079" y="4712"/>
                  <a:pt x="6079" y="3040"/>
                </a:cubicBezTo>
                <a:cubicBezTo>
                  <a:pt x="6079" y="1369"/>
                  <a:pt x="4712" y="1"/>
                  <a:pt x="304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42" name="Google Shape;342;p11"/>
          <p:cNvSpPr/>
          <p:nvPr/>
        </p:nvSpPr>
        <p:spPr>
          <a:xfrm>
            <a:off x="17247601" y="7478150"/>
            <a:ext cx="313100" cy="284501"/>
          </a:xfrm>
          <a:custGeom>
            <a:avLst/>
            <a:gdLst/>
            <a:ahLst/>
            <a:cxnLst/>
            <a:rect l="l" t="t" r="r" b="b"/>
            <a:pathLst>
              <a:path w="6262" h="5690" extrusionOk="0">
                <a:moveTo>
                  <a:pt x="3129" y="1"/>
                </a:moveTo>
                <a:cubicBezTo>
                  <a:pt x="1832" y="1"/>
                  <a:pt x="676" y="878"/>
                  <a:pt x="365" y="2176"/>
                </a:cubicBezTo>
                <a:cubicBezTo>
                  <a:pt x="0" y="3726"/>
                  <a:pt x="942" y="5246"/>
                  <a:pt x="2492" y="5611"/>
                </a:cubicBezTo>
                <a:cubicBezTo>
                  <a:pt x="2713" y="5664"/>
                  <a:pt x="2934" y="5689"/>
                  <a:pt x="3152" y="5689"/>
                </a:cubicBezTo>
                <a:cubicBezTo>
                  <a:pt x="4437" y="5689"/>
                  <a:pt x="5611" y="4808"/>
                  <a:pt x="5897" y="3483"/>
                </a:cubicBezTo>
                <a:cubicBezTo>
                  <a:pt x="6262" y="1964"/>
                  <a:pt x="5319" y="444"/>
                  <a:pt x="3800" y="79"/>
                </a:cubicBezTo>
                <a:cubicBezTo>
                  <a:pt x="3574" y="26"/>
                  <a:pt x="3349" y="1"/>
                  <a:pt x="31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43" name="Google Shape;343;p11"/>
          <p:cNvSpPr/>
          <p:nvPr/>
        </p:nvSpPr>
        <p:spPr>
          <a:xfrm>
            <a:off x="8072627" y="8705855"/>
            <a:ext cx="360251" cy="360200"/>
          </a:xfrm>
          <a:custGeom>
            <a:avLst/>
            <a:gdLst/>
            <a:ahLst/>
            <a:cxnLst/>
            <a:rect l="l" t="t" r="r" b="b"/>
            <a:pathLst>
              <a:path w="7205" h="7204" extrusionOk="0">
                <a:moveTo>
                  <a:pt x="3587" y="0"/>
                </a:moveTo>
                <a:lnTo>
                  <a:pt x="2341" y="2340"/>
                </a:lnTo>
                <a:lnTo>
                  <a:pt x="0" y="3587"/>
                </a:lnTo>
                <a:lnTo>
                  <a:pt x="2341" y="4863"/>
                </a:lnTo>
                <a:lnTo>
                  <a:pt x="3587" y="7204"/>
                </a:lnTo>
                <a:lnTo>
                  <a:pt x="4864" y="4863"/>
                </a:lnTo>
                <a:lnTo>
                  <a:pt x="7204" y="3587"/>
                </a:lnTo>
                <a:lnTo>
                  <a:pt x="4864" y="2340"/>
                </a:lnTo>
                <a:lnTo>
                  <a:pt x="358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44" name="Google Shape;344;p11"/>
          <p:cNvSpPr/>
          <p:nvPr/>
        </p:nvSpPr>
        <p:spPr>
          <a:xfrm>
            <a:off x="856727" y="6802001"/>
            <a:ext cx="503100" cy="503100"/>
          </a:xfrm>
          <a:custGeom>
            <a:avLst/>
            <a:gdLst/>
            <a:ahLst/>
            <a:cxnLst/>
            <a:rect l="l" t="t" r="r" b="b"/>
            <a:pathLst>
              <a:path w="10062" h="10062" fill="none" extrusionOk="0">
                <a:moveTo>
                  <a:pt x="10061" y="5016"/>
                </a:moveTo>
                <a:cubicBezTo>
                  <a:pt x="10061" y="7812"/>
                  <a:pt x="7812" y="10062"/>
                  <a:pt x="5046" y="10062"/>
                </a:cubicBezTo>
                <a:cubicBezTo>
                  <a:pt x="2250" y="10062"/>
                  <a:pt x="0" y="7812"/>
                  <a:pt x="0" y="5016"/>
                </a:cubicBezTo>
                <a:cubicBezTo>
                  <a:pt x="0" y="2250"/>
                  <a:pt x="2250" y="1"/>
                  <a:pt x="5046" y="1"/>
                </a:cubicBezTo>
                <a:cubicBezTo>
                  <a:pt x="7812" y="1"/>
                  <a:pt x="10061" y="2250"/>
                  <a:pt x="10061" y="5016"/>
                </a:cubicBezTo>
                <a:close/>
              </a:path>
            </a:pathLst>
          </a:custGeom>
          <a:solidFill>
            <a:schemeClr val="dk2"/>
          </a:solidFill>
          <a:ln w="71425" cap="flat" cmpd="sng">
            <a:solidFill>
              <a:schemeClr val="accent2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45" name="Google Shape;345;p11"/>
          <p:cNvSpPr/>
          <p:nvPr/>
        </p:nvSpPr>
        <p:spPr>
          <a:xfrm>
            <a:off x="16776602" y="781252"/>
            <a:ext cx="653550" cy="595400"/>
          </a:xfrm>
          <a:custGeom>
            <a:avLst/>
            <a:gdLst/>
            <a:ahLst/>
            <a:cxnLst/>
            <a:rect l="l" t="t" r="r" b="b"/>
            <a:pathLst>
              <a:path w="13071" h="11908" extrusionOk="0">
                <a:moveTo>
                  <a:pt x="6539" y="0"/>
                </a:moveTo>
                <a:cubicBezTo>
                  <a:pt x="5015" y="0"/>
                  <a:pt x="3496" y="585"/>
                  <a:pt x="2341" y="1756"/>
                </a:cubicBezTo>
                <a:cubicBezTo>
                  <a:pt x="0" y="4066"/>
                  <a:pt x="0" y="7835"/>
                  <a:pt x="2341" y="10175"/>
                </a:cubicBezTo>
                <a:cubicBezTo>
                  <a:pt x="3496" y="11330"/>
                  <a:pt x="5015" y="11908"/>
                  <a:pt x="6539" y="11908"/>
                </a:cubicBezTo>
                <a:cubicBezTo>
                  <a:pt x="8063" y="11908"/>
                  <a:pt x="9590" y="11330"/>
                  <a:pt x="10760" y="10175"/>
                </a:cubicBezTo>
                <a:cubicBezTo>
                  <a:pt x="13070" y="7835"/>
                  <a:pt x="13070" y="4066"/>
                  <a:pt x="10760" y="1756"/>
                </a:cubicBezTo>
                <a:cubicBezTo>
                  <a:pt x="9590" y="585"/>
                  <a:pt x="8063" y="0"/>
                  <a:pt x="653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46" name="Google Shape;346;p11"/>
          <p:cNvSpPr/>
          <p:nvPr/>
        </p:nvSpPr>
        <p:spPr>
          <a:xfrm>
            <a:off x="16954402" y="890301"/>
            <a:ext cx="471200" cy="486450"/>
          </a:xfrm>
          <a:custGeom>
            <a:avLst/>
            <a:gdLst/>
            <a:ahLst/>
            <a:cxnLst/>
            <a:rect l="l" t="t" r="r" b="b"/>
            <a:pathLst>
              <a:path w="9424" h="9729" extrusionOk="0">
                <a:moveTo>
                  <a:pt x="7599" y="0"/>
                </a:moveTo>
                <a:lnTo>
                  <a:pt x="7599" y="0"/>
                </a:lnTo>
                <a:cubicBezTo>
                  <a:pt x="3678" y="1034"/>
                  <a:pt x="1247" y="4864"/>
                  <a:pt x="0" y="8906"/>
                </a:cubicBezTo>
                <a:cubicBezTo>
                  <a:pt x="945" y="9459"/>
                  <a:pt x="1987" y="9729"/>
                  <a:pt x="3018" y="9729"/>
                </a:cubicBezTo>
                <a:cubicBezTo>
                  <a:pt x="4707" y="9729"/>
                  <a:pt x="6369" y="9007"/>
                  <a:pt x="7538" y="7630"/>
                </a:cubicBezTo>
                <a:cubicBezTo>
                  <a:pt x="9393" y="5441"/>
                  <a:pt x="9423" y="2219"/>
                  <a:pt x="759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47" name="Google Shape;347;p11"/>
          <p:cNvSpPr/>
          <p:nvPr/>
        </p:nvSpPr>
        <p:spPr>
          <a:xfrm>
            <a:off x="568702" y="3980356"/>
            <a:ext cx="360251" cy="360200"/>
          </a:xfrm>
          <a:custGeom>
            <a:avLst/>
            <a:gdLst/>
            <a:ahLst/>
            <a:cxnLst/>
            <a:rect l="l" t="t" r="r" b="b"/>
            <a:pathLst>
              <a:path w="7205" h="7204" extrusionOk="0">
                <a:moveTo>
                  <a:pt x="3587" y="0"/>
                </a:moveTo>
                <a:lnTo>
                  <a:pt x="2341" y="2340"/>
                </a:lnTo>
                <a:lnTo>
                  <a:pt x="0" y="3587"/>
                </a:lnTo>
                <a:lnTo>
                  <a:pt x="2341" y="4863"/>
                </a:lnTo>
                <a:lnTo>
                  <a:pt x="3587" y="7204"/>
                </a:lnTo>
                <a:lnTo>
                  <a:pt x="4864" y="4863"/>
                </a:lnTo>
                <a:lnTo>
                  <a:pt x="7204" y="3587"/>
                </a:lnTo>
                <a:lnTo>
                  <a:pt x="4864" y="2340"/>
                </a:lnTo>
                <a:lnTo>
                  <a:pt x="358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48" name="Google Shape;348;p11"/>
          <p:cNvSpPr/>
          <p:nvPr/>
        </p:nvSpPr>
        <p:spPr>
          <a:xfrm>
            <a:off x="1434178" y="9776005"/>
            <a:ext cx="360251" cy="360200"/>
          </a:xfrm>
          <a:custGeom>
            <a:avLst/>
            <a:gdLst/>
            <a:ahLst/>
            <a:cxnLst/>
            <a:rect l="l" t="t" r="r" b="b"/>
            <a:pathLst>
              <a:path w="7205" h="7204" extrusionOk="0">
                <a:moveTo>
                  <a:pt x="3587" y="0"/>
                </a:moveTo>
                <a:lnTo>
                  <a:pt x="2341" y="2340"/>
                </a:lnTo>
                <a:lnTo>
                  <a:pt x="0" y="3587"/>
                </a:lnTo>
                <a:lnTo>
                  <a:pt x="2341" y="4863"/>
                </a:lnTo>
                <a:lnTo>
                  <a:pt x="3587" y="7204"/>
                </a:lnTo>
                <a:lnTo>
                  <a:pt x="4864" y="4863"/>
                </a:lnTo>
                <a:lnTo>
                  <a:pt x="7204" y="3587"/>
                </a:lnTo>
                <a:lnTo>
                  <a:pt x="4864" y="2340"/>
                </a:lnTo>
                <a:lnTo>
                  <a:pt x="358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49" name="Google Shape;349;p11"/>
          <p:cNvSpPr/>
          <p:nvPr/>
        </p:nvSpPr>
        <p:spPr>
          <a:xfrm>
            <a:off x="14229977" y="1498402"/>
            <a:ext cx="636851" cy="636800"/>
          </a:xfrm>
          <a:custGeom>
            <a:avLst/>
            <a:gdLst/>
            <a:ahLst/>
            <a:cxnLst/>
            <a:rect l="l" t="t" r="r" b="b"/>
            <a:pathLst>
              <a:path w="12737" h="12736" fill="none" extrusionOk="0">
                <a:moveTo>
                  <a:pt x="12736" y="0"/>
                </a:moveTo>
                <a:lnTo>
                  <a:pt x="0" y="12736"/>
                </a:lnTo>
              </a:path>
            </a:pathLst>
          </a:custGeom>
          <a:noFill/>
          <a:ln w="1900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50" name="Google Shape;350;p11"/>
          <p:cNvSpPr/>
          <p:nvPr/>
        </p:nvSpPr>
        <p:spPr>
          <a:xfrm>
            <a:off x="14515678" y="1518151"/>
            <a:ext cx="635351" cy="635300"/>
          </a:xfrm>
          <a:custGeom>
            <a:avLst/>
            <a:gdLst/>
            <a:ahLst/>
            <a:cxnLst/>
            <a:rect l="l" t="t" r="r" b="b"/>
            <a:pathLst>
              <a:path w="12707" h="12706" fill="none" extrusionOk="0">
                <a:moveTo>
                  <a:pt x="12706" y="0"/>
                </a:moveTo>
                <a:lnTo>
                  <a:pt x="1" y="12706"/>
                </a:lnTo>
              </a:path>
            </a:pathLst>
          </a:custGeom>
          <a:noFill/>
          <a:ln w="1900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51" name="Google Shape;351;p11"/>
          <p:cNvSpPr/>
          <p:nvPr/>
        </p:nvSpPr>
        <p:spPr>
          <a:xfrm>
            <a:off x="2644828" y="8156851"/>
            <a:ext cx="636851" cy="636800"/>
          </a:xfrm>
          <a:custGeom>
            <a:avLst/>
            <a:gdLst/>
            <a:ahLst/>
            <a:cxnLst/>
            <a:rect l="l" t="t" r="r" b="b"/>
            <a:pathLst>
              <a:path w="12737" h="12736" fill="none" extrusionOk="0">
                <a:moveTo>
                  <a:pt x="12736" y="0"/>
                </a:moveTo>
                <a:lnTo>
                  <a:pt x="0" y="12736"/>
                </a:lnTo>
              </a:path>
            </a:pathLst>
          </a:custGeom>
          <a:noFill/>
          <a:ln w="1900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52" name="Google Shape;352;p11"/>
          <p:cNvSpPr/>
          <p:nvPr/>
        </p:nvSpPr>
        <p:spPr>
          <a:xfrm>
            <a:off x="2930528" y="8176601"/>
            <a:ext cx="635351" cy="635300"/>
          </a:xfrm>
          <a:custGeom>
            <a:avLst/>
            <a:gdLst/>
            <a:ahLst/>
            <a:cxnLst/>
            <a:rect l="l" t="t" r="r" b="b"/>
            <a:pathLst>
              <a:path w="12707" h="12706" fill="none" extrusionOk="0">
                <a:moveTo>
                  <a:pt x="12706" y="0"/>
                </a:moveTo>
                <a:lnTo>
                  <a:pt x="1" y="12706"/>
                </a:lnTo>
              </a:path>
            </a:pathLst>
          </a:custGeom>
          <a:noFill/>
          <a:ln w="1900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353" name="Google Shape;353;p11"/>
          <p:cNvGrpSpPr/>
          <p:nvPr/>
        </p:nvGrpSpPr>
        <p:grpSpPr>
          <a:xfrm>
            <a:off x="16607816" y="4570685"/>
            <a:ext cx="1363272" cy="1145615"/>
            <a:chOff x="8303908" y="2285342"/>
            <a:chExt cx="681636" cy="572807"/>
          </a:xfrm>
        </p:grpSpPr>
        <p:sp>
          <p:nvSpPr>
            <p:cNvPr id="354" name="Google Shape;354;p11"/>
            <p:cNvSpPr/>
            <p:nvPr/>
          </p:nvSpPr>
          <p:spPr>
            <a:xfrm rot="5400000" flipH="1">
              <a:off x="8463259" y="2543718"/>
              <a:ext cx="120259" cy="438962"/>
            </a:xfrm>
            <a:custGeom>
              <a:avLst/>
              <a:gdLst/>
              <a:ahLst/>
              <a:cxnLst/>
              <a:rect l="l" t="t" r="r" b="b"/>
              <a:pathLst>
                <a:path w="8086" h="29515" fill="none" extrusionOk="0">
                  <a:moveTo>
                    <a:pt x="8086" y="1"/>
                  </a:moveTo>
                  <a:cubicBezTo>
                    <a:pt x="8086" y="1"/>
                    <a:pt x="0" y="6262"/>
                    <a:pt x="426" y="29515"/>
                  </a:cubicBezTo>
                </a:path>
              </a:pathLst>
            </a:custGeom>
            <a:noFill/>
            <a:ln w="23550" cap="rnd" cmpd="sng">
              <a:solidFill>
                <a:srgbClr val="2A28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55" name="Google Shape;355;p11"/>
            <p:cNvSpPr/>
            <p:nvPr/>
          </p:nvSpPr>
          <p:spPr>
            <a:xfrm rot="5400000" flipH="1">
              <a:off x="8725423" y="2333987"/>
              <a:ext cx="182634" cy="337606"/>
            </a:xfrm>
            <a:custGeom>
              <a:avLst/>
              <a:gdLst/>
              <a:ahLst/>
              <a:cxnLst/>
              <a:rect l="l" t="t" r="r" b="b"/>
              <a:pathLst>
                <a:path w="12280" h="22700" extrusionOk="0">
                  <a:moveTo>
                    <a:pt x="7695" y="0"/>
                  </a:moveTo>
                  <a:cubicBezTo>
                    <a:pt x="6011" y="0"/>
                    <a:pt x="4435" y="1059"/>
                    <a:pt x="3860" y="2760"/>
                  </a:cubicBezTo>
                  <a:lnTo>
                    <a:pt x="0" y="21818"/>
                  </a:lnTo>
                  <a:lnTo>
                    <a:pt x="2462" y="22700"/>
                  </a:lnTo>
                  <a:lnTo>
                    <a:pt x="11490" y="5466"/>
                  </a:lnTo>
                  <a:cubicBezTo>
                    <a:pt x="12280" y="3338"/>
                    <a:pt x="11186" y="998"/>
                    <a:pt x="9058" y="238"/>
                  </a:cubicBezTo>
                  <a:cubicBezTo>
                    <a:pt x="8607" y="77"/>
                    <a:pt x="8147" y="0"/>
                    <a:pt x="76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56" name="Google Shape;356;p11"/>
            <p:cNvSpPr/>
            <p:nvPr/>
          </p:nvSpPr>
          <p:spPr>
            <a:xfrm rot="5400000" flipH="1">
              <a:off x="8478659" y="2460564"/>
              <a:ext cx="181742" cy="336713"/>
            </a:xfrm>
            <a:custGeom>
              <a:avLst/>
              <a:gdLst/>
              <a:ahLst/>
              <a:cxnLst/>
              <a:rect l="l" t="t" r="r" b="b"/>
              <a:pathLst>
                <a:path w="12220" h="22640" extrusionOk="0">
                  <a:moveTo>
                    <a:pt x="9787" y="0"/>
                  </a:moveTo>
                  <a:lnTo>
                    <a:pt x="760" y="17235"/>
                  </a:lnTo>
                  <a:cubicBezTo>
                    <a:pt x="0" y="19332"/>
                    <a:pt x="1094" y="21672"/>
                    <a:pt x="3222" y="22402"/>
                  </a:cubicBezTo>
                  <a:cubicBezTo>
                    <a:pt x="3668" y="22563"/>
                    <a:pt x="4123" y="22640"/>
                    <a:pt x="4571" y="22640"/>
                  </a:cubicBezTo>
                  <a:cubicBezTo>
                    <a:pt x="6231" y="22640"/>
                    <a:pt x="7791" y="21591"/>
                    <a:pt x="8389" y="19940"/>
                  </a:cubicBezTo>
                  <a:lnTo>
                    <a:pt x="12219" y="882"/>
                  </a:lnTo>
                  <a:lnTo>
                    <a:pt x="978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57" name="Google Shape;357;p11"/>
            <p:cNvSpPr/>
            <p:nvPr/>
          </p:nvSpPr>
          <p:spPr>
            <a:xfrm rot="5400000" flipH="1">
              <a:off x="8454564" y="2367304"/>
              <a:ext cx="343138" cy="181920"/>
            </a:xfrm>
            <a:custGeom>
              <a:avLst/>
              <a:gdLst/>
              <a:ahLst/>
              <a:cxnLst/>
              <a:rect l="l" t="t" r="r" b="b"/>
              <a:pathLst>
                <a:path w="23072" h="12232" extrusionOk="0">
                  <a:moveTo>
                    <a:pt x="943" y="0"/>
                  </a:moveTo>
                  <a:lnTo>
                    <a:pt x="1" y="2402"/>
                  </a:lnTo>
                  <a:lnTo>
                    <a:pt x="16962" y="11916"/>
                  </a:lnTo>
                  <a:cubicBezTo>
                    <a:pt x="17465" y="12130"/>
                    <a:pt x="17987" y="12231"/>
                    <a:pt x="18502" y="12231"/>
                  </a:cubicBezTo>
                  <a:cubicBezTo>
                    <a:pt x="20103" y="12231"/>
                    <a:pt x="21629" y="11253"/>
                    <a:pt x="22250" y="9666"/>
                  </a:cubicBezTo>
                  <a:cubicBezTo>
                    <a:pt x="23071" y="7539"/>
                    <a:pt x="22007" y="5168"/>
                    <a:pt x="19880" y="4408"/>
                  </a:cubicBezTo>
                  <a:lnTo>
                    <a:pt x="94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58" name="Google Shape;358;p11"/>
            <p:cNvSpPr/>
            <p:nvPr/>
          </p:nvSpPr>
          <p:spPr>
            <a:xfrm rot="5400000" flipH="1">
              <a:off x="8569528" y="2601546"/>
              <a:ext cx="346752" cy="166453"/>
            </a:xfrm>
            <a:custGeom>
              <a:avLst/>
              <a:gdLst/>
              <a:ahLst/>
              <a:cxnLst/>
              <a:rect l="l" t="t" r="r" b="b"/>
              <a:pathLst>
                <a:path w="23315" h="11192" extrusionOk="0">
                  <a:moveTo>
                    <a:pt x="4529" y="0"/>
                  </a:moveTo>
                  <a:cubicBezTo>
                    <a:pt x="2826" y="0"/>
                    <a:pt x="1227" y="1083"/>
                    <a:pt x="670" y="2803"/>
                  </a:cubicBezTo>
                  <a:cubicBezTo>
                    <a:pt x="1" y="4961"/>
                    <a:pt x="1186" y="7240"/>
                    <a:pt x="3345" y="7909"/>
                  </a:cubicBezTo>
                  <a:lnTo>
                    <a:pt x="22524" y="11192"/>
                  </a:lnTo>
                  <a:lnTo>
                    <a:pt x="23314" y="8760"/>
                  </a:lnTo>
                  <a:lnTo>
                    <a:pt x="5837" y="219"/>
                  </a:lnTo>
                  <a:cubicBezTo>
                    <a:pt x="5405" y="71"/>
                    <a:pt x="4963" y="0"/>
                    <a:pt x="45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59" name="Google Shape;359;p11"/>
            <p:cNvSpPr/>
            <p:nvPr/>
          </p:nvSpPr>
          <p:spPr>
            <a:xfrm rot="5400000" flipH="1">
              <a:off x="8690709" y="2468596"/>
              <a:ext cx="206609" cy="324726"/>
            </a:xfrm>
            <a:custGeom>
              <a:avLst/>
              <a:gdLst/>
              <a:ahLst/>
              <a:cxnLst/>
              <a:rect l="l" t="t" r="r" b="b"/>
              <a:pathLst>
                <a:path w="13892" h="21834" extrusionOk="0">
                  <a:moveTo>
                    <a:pt x="4563" y="1"/>
                  </a:moveTo>
                  <a:cubicBezTo>
                    <a:pt x="3972" y="1"/>
                    <a:pt x="3370" y="131"/>
                    <a:pt x="2797" y="404"/>
                  </a:cubicBezTo>
                  <a:cubicBezTo>
                    <a:pt x="851" y="1316"/>
                    <a:pt x="0" y="3626"/>
                    <a:pt x="821" y="5602"/>
                  </a:cubicBezTo>
                  <a:lnTo>
                    <a:pt x="11581" y="21833"/>
                  </a:lnTo>
                  <a:lnTo>
                    <a:pt x="13891" y="20709"/>
                  </a:lnTo>
                  <a:lnTo>
                    <a:pt x="8116" y="2137"/>
                  </a:lnTo>
                  <a:cubicBezTo>
                    <a:pt x="7383" y="778"/>
                    <a:pt x="6006" y="1"/>
                    <a:pt x="45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60" name="Google Shape;360;p11"/>
            <p:cNvSpPr/>
            <p:nvPr/>
          </p:nvSpPr>
          <p:spPr>
            <a:xfrm rot="5400000" flipH="1">
              <a:off x="8465504" y="2342071"/>
              <a:ext cx="210223" cy="328206"/>
            </a:xfrm>
            <a:custGeom>
              <a:avLst/>
              <a:gdLst/>
              <a:ahLst/>
              <a:cxnLst/>
              <a:rect l="l" t="t" r="r" b="b"/>
              <a:pathLst>
                <a:path w="14135" h="22068" extrusionOk="0">
                  <a:moveTo>
                    <a:pt x="2341" y="0"/>
                  </a:moveTo>
                  <a:lnTo>
                    <a:pt x="0" y="1094"/>
                  </a:lnTo>
                  <a:lnTo>
                    <a:pt x="5806" y="19666"/>
                  </a:lnTo>
                  <a:cubicBezTo>
                    <a:pt x="6466" y="21186"/>
                    <a:pt x="7941" y="22067"/>
                    <a:pt x="9490" y="22067"/>
                  </a:cubicBezTo>
                  <a:cubicBezTo>
                    <a:pt x="10078" y="22067"/>
                    <a:pt x="10677" y="21940"/>
                    <a:pt x="11246" y="21672"/>
                  </a:cubicBezTo>
                  <a:cubicBezTo>
                    <a:pt x="13283" y="20699"/>
                    <a:pt x="14134" y="18237"/>
                    <a:pt x="13101" y="16201"/>
                  </a:cubicBezTo>
                  <a:lnTo>
                    <a:pt x="234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61" name="Google Shape;361;p11"/>
            <p:cNvSpPr/>
            <p:nvPr/>
          </p:nvSpPr>
          <p:spPr>
            <a:xfrm rot="5400000" flipH="1">
              <a:off x="8572153" y="2358395"/>
              <a:ext cx="339970" cy="193863"/>
            </a:xfrm>
            <a:custGeom>
              <a:avLst/>
              <a:gdLst/>
              <a:ahLst/>
              <a:cxnLst/>
              <a:rect l="l" t="t" r="r" b="b"/>
              <a:pathLst>
                <a:path w="22859" h="13035" extrusionOk="0">
                  <a:moveTo>
                    <a:pt x="18234" y="0"/>
                  </a:moveTo>
                  <a:cubicBezTo>
                    <a:pt x="17656" y="0"/>
                    <a:pt x="17067" y="125"/>
                    <a:pt x="16506" y="390"/>
                  </a:cubicBezTo>
                  <a:lnTo>
                    <a:pt x="1" y="10694"/>
                  </a:lnTo>
                  <a:lnTo>
                    <a:pt x="1034" y="13034"/>
                  </a:lnTo>
                  <a:lnTo>
                    <a:pt x="19758" y="7806"/>
                  </a:lnTo>
                  <a:cubicBezTo>
                    <a:pt x="21855" y="6925"/>
                    <a:pt x="22858" y="4493"/>
                    <a:pt x="21916" y="2426"/>
                  </a:cubicBezTo>
                  <a:cubicBezTo>
                    <a:pt x="21252" y="899"/>
                    <a:pt x="19782" y="0"/>
                    <a:pt x="182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62" name="Google Shape;362;p11"/>
            <p:cNvSpPr/>
            <p:nvPr/>
          </p:nvSpPr>
          <p:spPr>
            <a:xfrm rot="5400000" flipH="1">
              <a:off x="8454520" y="2576135"/>
              <a:ext cx="333189" cy="208230"/>
            </a:xfrm>
            <a:custGeom>
              <a:avLst/>
              <a:gdLst/>
              <a:ahLst/>
              <a:cxnLst/>
              <a:rect l="l" t="t" r="r" b="b"/>
              <a:pathLst>
                <a:path w="22403" h="14001" extrusionOk="0">
                  <a:moveTo>
                    <a:pt x="21187" y="0"/>
                  </a:moveTo>
                  <a:lnTo>
                    <a:pt x="2797" y="6353"/>
                  </a:lnTo>
                  <a:cubicBezTo>
                    <a:pt x="791" y="7356"/>
                    <a:pt x="1" y="9788"/>
                    <a:pt x="1034" y="11794"/>
                  </a:cubicBezTo>
                  <a:cubicBezTo>
                    <a:pt x="1734" y="13193"/>
                    <a:pt x="3143" y="14000"/>
                    <a:pt x="4612" y="14000"/>
                  </a:cubicBezTo>
                  <a:cubicBezTo>
                    <a:pt x="5249" y="14000"/>
                    <a:pt x="5898" y="13848"/>
                    <a:pt x="6506" y="13526"/>
                  </a:cubicBezTo>
                  <a:lnTo>
                    <a:pt x="22403" y="2310"/>
                  </a:lnTo>
                  <a:lnTo>
                    <a:pt x="2118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63" name="Google Shape;363;p11"/>
            <p:cNvSpPr/>
            <p:nvPr/>
          </p:nvSpPr>
          <p:spPr>
            <a:xfrm rot="5400000" flipH="1">
              <a:off x="8565875" y="2452826"/>
              <a:ext cx="227401" cy="225170"/>
            </a:xfrm>
            <a:custGeom>
              <a:avLst/>
              <a:gdLst/>
              <a:ahLst/>
              <a:cxnLst/>
              <a:rect l="l" t="t" r="r" b="b"/>
              <a:pathLst>
                <a:path w="15290" h="15140" extrusionOk="0">
                  <a:moveTo>
                    <a:pt x="7622" y="1"/>
                  </a:moveTo>
                  <a:cubicBezTo>
                    <a:pt x="7584" y="1"/>
                    <a:pt x="7546" y="1"/>
                    <a:pt x="7508" y="2"/>
                  </a:cubicBezTo>
                  <a:cubicBezTo>
                    <a:pt x="3344" y="63"/>
                    <a:pt x="1" y="3528"/>
                    <a:pt x="92" y="7692"/>
                  </a:cubicBezTo>
                  <a:cubicBezTo>
                    <a:pt x="152" y="11849"/>
                    <a:pt x="3555" y="15140"/>
                    <a:pt x="7669" y="15140"/>
                  </a:cubicBezTo>
                  <a:cubicBezTo>
                    <a:pt x="7707" y="15140"/>
                    <a:pt x="7744" y="15139"/>
                    <a:pt x="7782" y="15139"/>
                  </a:cubicBezTo>
                  <a:cubicBezTo>
                    <a:pt x="11946" y="15048"/>
                    <a:pt x="15290" y="11613"/>
                    <a:pt x="15199" y="7449"/>
                  </a:cubicBezTo>
                  <a:cubicBezTo>
                    <a:pt x="15138" y="3292"/>
                    <a:pt x="11765" y="1"/>
                    <a:pt x="7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64" name="Google Shape;364;p11"/>
            <p:cNvSpPr/>
            <p:nvPr/>
          </p:nvSpPr>
          <p:spPr>
            <a:xfrm rot="5400000" flipH="1">
              <a:off x="8602109" y="2503025"/>
              <a:ext cx="154823" cy="131755"/>
            </a:xfrm>
            <a:custGeom>
              <a:avLst/>
              <a:gdLst/>
              <a:ahLst/>
              <a:cxnLst/>
              <a:rect l="l" t="t" r="r" b="b"/>
              <a:pathLst>
                <a:path w="10410" h="8859" extrusionOk="0">
                  <a:moveTo>
                    <a:pt x="5417" y="0"/>
                  </a:moveTo>
                  <a:cubicBezTo>
                    <a:pt x="2360" y="0"/>
                    <a:pt x="1" y="3273"/>
                    <a:pt x="1443" y="6341"/>
                  </a:cubicBezTo>
                  <a:cubicBezTo>
                    <a:pt x="2253" y="8034"/>
                    <a:pt x="3842" y="8859"/>
                    <a:pt x="5428" y="8859"/>
                  </a:cubicBezTo>
                  <a:cubicBezTo>
                    <a:pt x="7175" y="8859"/>
                    <a:pt x="8919" y="7859"/>
                    <a:pt x="9620" y="5916"/>
                  </a:cubicBezTo>
                  <a:cubicBezTo>
                    <a:pt x="10410" y="3606"/>
                    <a:pt x="9224" y="1083"/>
                    <a:pt x="6914" y="262"/>
                  </a:cubicBezTo>
                  <a:cubicBezTo>
                    <a:pt x="6406" y="83"/>
                    <a:pt x="5903" y="0"/>
                    <a:pt x="5417" y="0"/>
                  </a:cubicBezTo>
                  <a:close/>
                </a:path>
              </a:pathLst>
            </a:custGeom>
            <a:solidFill>
              <a:srgbClr val="FB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65" name="Google Shape;365;p11"/>
            <p:cNvSpPr/>
            <p:nvPr/>
          </p:nvSpPr>
          <p:spPr>
            <a:xfrm rot="5400000" flipH="1">
              <a:off x="8635570" y="2530164"/>
              <a:ext cx="87554" cy="74392"/>
            </a:xfrm>
            <a:custGeom>
              <a:avLst/>
              <a:gdLst/>
              <a:ahLst/>
              <a:cxnLst/>
              <a:rect l="l" t="t" r="r" b="b"/>
              <a:pathLst>
                <a:path w="5887" h="5002" extrusionOk="0">
                  <a:moveTo>
                    <a:pt x="3070" y="1"/>
                  </a:moveTo>
                  <a:cubicBezTo>
                    <a:pt x="1338" y="1"/>
                    <a:pt x="1" y="1847"/>
                    <a:pt x="841" y="3581"/>
                  </a:cubicBezTo>
                  <a:cubicBezTo>
                    <a:pt x="1290" y="4535"/>
                    <a:pt x="2179" y="5001"/>
                    <a:pt x="3069" y="5001"/>
                  </a:cubicBezTo>
                  <a:cubicBezTo>
                    <a:pt x="4050" y="5001"/>
                    <a:pt x="5033" y="4436"/>
                    <a:pt x="5431" y="3337"/>
                  </a:cubicBezTo>
                  <a:cubicBezTo>
                    <a:pt x="5887" y="2030"/>
                    <a:pt x="5188" y="602"/>
                    <a:pt x="3911" y="146"/>
                  </a:cubicBezTo>
                  <a:cubicBezTo>
                    <a:pt x="3626" y="47"/>
                    <a:pt x="3343" y="1"/>
                    <a:pt x="3070" y="1"/>
                  </a:cubicBezTo>
                  <a:close/>
                </a:path>
              </a:pathLst>
            </a:custGeom>
            <a:solidFill>
              <a:srgbClr val="2A28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366" name="Google Shape;366;p11"/>
          <p:cNvSpPr/>
          <p:nvPr/>
        </p:nvSpPr>
        <p:spPr>
          <a:xfrm>
            <a:off x="13935212" y="425801"/>
            <a:ext cx="358751" cy="360251"/>
          </a:xfrm>
          <a:custGeom>
            <a:avLst/>
            <a:gdLst/>
            <a:ahLst/>
            <a:cxnLst/>
            <a:rect l="l" t="t" r="r" b="b"/>
            <a:pathLst>
              <a:path w="7175" h="7205" extrusionOk="0">
                <a:moveTo>
                  <a:pt x="3588" y="0"/>
                </a:moveTo>
                <a:lnTo>
                  <a:pt x="2311" y="2341"/>
                </a:lnTo>
                <a:lnTo>
                  <a:pt x="1" y="3587"/>
                </a:lnTo>
                <a:lnTo>
                  <a:pt x="2311" y="4864"/>
                </a:lnTo>
                <a:lnTo>
                  <a:pt x="3588" y="7204"/>
                </a:lnTo>
                <a:lnTo>
                  <a:pt x="4864" y="4864"/>
                </a:lnTo>
                <a:lnTo>
                  <a:pt x="7174" y="3587"/>
                </a:lnTo>
                <a:lnTo>
                  <a:pt x="4864" y="2341"/>
                </a:lnTo>
                <a:lnTo>
                  <a:pt x="358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67" name="Google Shape;367;p11"/>
          <p:cNvSpPr/>
          <p:nvPr/>
        </p:nvSpPr>
        <p:spPr>
          <a:xfrm>
            <a:off x="17678162" y="2602901"/>
            <a:ext cx="358751" cy="360251"/>
          </a:xfrm>
          <a:custGeom>
            <a:avLst/>
            <a:gdLst/>
            <a:ahLst/>
            <a:cxnLst/>
            <a:rect l="l" t="t" r="r" b="b"/>
            <a:pathLst>
              <a:path w="7175" h="7205" extrusionOk="0">
                <a:moveTo>
                  <a:pt x="3588" y="0"/>
                </a:moveTo>
                <a:lnTo>
                  <a:pt x="2311" y="2341"/>
                </a:lnTo>
                <a:lnTo>
                  <a:pt x="1" y="3587"/>
                </a:lnTo>
                <a:lnTo>
                  <a:pt x="2311" y="4864"/>
                </a:lnTo>
                <a:lnTo>
                  <a:pt x="3588" y="7204"/>
                </a:lnTo>
                <a:lnTo>
                  <a:pt x="4864" y="4864"/>
                </a:lnTo>
                <a:lnTo>
                  <a:pt x="7174" y="3587"/>
                </a:lnTo>
                <a:lnTo>
                  <a:pt x="4864" y="2341"/>
                </a:lnTo>
                <a:lnTo>
                  <a:pt x="358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68" name="Google Shape;368;p11"/>
          <p:cNvSpPr/>
          <p:nvPr/>
        </p:nvSpPr>
        <p:spPr>
          <a:xfrm>
            <a:off x="1794451" y="3695851"/>
            <a:ext cx="313100" cy="284501"/>
          </a:xfrm>
          <a:custGeom>
            <a:avLst/>
            <a:gdLst/>
            <a:ahLst/>
            <a:cxnLst/>
            <a:rect l="l" t="t" r="r" b="b"/>
            <a:pathLst>
              <a:path w="6262" h="5690" extrusionOk="0">
                <a:moveTo>
                  <a:pt x="3129" y="1"/>
                </a:moveTo>
                <a:cubicBezTo>
                  <a:pt x="1832" y="1"/>
                  <a:pt x="676" y="878"/>
                  <a:pt x="365" y="2176"/>
                </a:cubicBezTo>
                <a:cubicBezTo>
                  <a:pt x="0" y="3726"/>
                  <a:pt x="942" y="5246"/>
                  <a:pt x="2492" y="5611"/>
                </a:cubicBezTo>
                <a:cubicBezTo>
                  <a:pt x="2713" y="5664"/>
                  <a:pt x="2934" y="5689"/>
                  <a:pt x="3152" y="5689"/>
                </a:cubicBezTo>
                <a:cubicBezTo>
                  <a:pt x="4437" y="5689"/>
                  <a:pt x="5611" y="4808"/>
                  <a:pt x="5897" y="3483"/>
                </a:cubicBezTo>
                <a:cubicBezTo>
                  <a:pt x="6262" y="1964"/>
                  <a:pt x="5319" y="444"/>
                  <a:pt x="3800" y="79"/>
                </a:cubicBezTo>
                <a:cubicBezTo>
                  <a:pt x="3574" y="26"/>
                  <a:pt x="3349" y="1"/>
                  <a:pt x="31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69" name="Google Shape;369;p11"/>
          <p:cNvSpPr txBox="1">
            <a:spLocks noGrp="1"/>
          </p:cNvSpPr>
          <p:nvPr>
            <p:ph type="title" hasCustomPrompt="1"/>
          </p:nvPr>
        </p:nvSpPr>
        <p:spPr>
          <a:xfrm>
            <a:off x="1429800" y="2524376"/>
            <a:ext cx="15428400" cy="392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370" name="Google Shape;370;p11"/>
          <p:cNvSpPr txBox="1">
            <a:spLocks noGrp="1"/>
          </p:cNvSpPr>
          <p:nvPr>
            <p:ph type="subTitle" idx="1"/>
          </p:nvPr>
        </p:nvSpPr>
        <p:spPr>
          <a:xfrm>
            <a:off x="3196950" y="6233826"/>
            <a:ext cx="11367600" cy="15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130178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651970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13"/>
          <p:cNvSpPr/>
          <p:nvPr/>
        </p:nvSpPr>
        <p:spPr>
          <a:xfrm>
            <a:off x="2640917" y="6128978"/>
            <a:ext cx="6598340" cy="3687138"/>
          </a:xfrm>
          <a:custGeom>
            <a:avLst/>
            <a:gdLst/>
            <a:ahLst/>
            <a:cxnLst/>
            <a:rect l="l" t="t" r="r" b="b"/>
            <a:pathLst>
              <a:path w="69820" h="44774" extrusionOk="0">
                <a:moveTo>
                  <a:pt x="1" y="0"/>
                </a:moveTo>
                <a:lnTo>
                  <a:pt x="1" y="44773"/>
                </a:lnTo>
                <a:lnTo>
                  <a:pt x="69820" y="44773"/>
                </a:lnTo>
                <a:lnTo>
                  <a:pt x="69820" y="0"/>
                </a:lnTo>
                <a:close/>
              </a:path>
            </a:pathLst>
          </a:custGeom>
          <a:solidFill>
            <a:srgbClr val="4C65AE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74" name="Google Shape;374;p13"/>
          <p:cNvSpPr/>
          <p:nvPr/>
        </p:nvSpPr>
        <p:spPr>
          <a:xfrm>
            <a:off x="9476818" y="2228805"/>
            <a:ext cx="6598340" cy="3687138"/>
          </a:xfrm>
          <a:custGeom>
            <a:avLst/>
            <a:gdLst/>
            <a:ahLst/>
            <a:cxnLst/>
            <a:rect l="l" t="t" r="r" b="b"/>
            <a:pathLst>
              <a:path w="69820" h="44774" extrusionOk="0">
                <a:moveTo>
                  <a:pt x="1" y="0"/>
                </a:moveTo>
                <a:lnTo>
                  <a:pt x="1" y="44773"/>
                </a:lnTo>
                <a:lnTo>
                  <a:pt x="69820" y="44773"/>
                </a:lnTo>
                <a:lnTo>
                  <a:pt x="69820" y="0"/>
                </a:lnTo>
                <a:close/>
              </a:path>
            </a:pathLst>
          </a:custGeom>
          <a:solidFill>
            <a:srgbClr val="4C65AE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75" name="Google Shape;375;p13"/>
          <p:cNvSpPr/>
          <p:nvPr/>
        </p:nvSpPr>
        <p:spPr>
          <a:xfrm>
            <a:off x="9476818" y="6128978"/>
            <a:ext cx="6598340" cy="3687138"/>
          </a:xfrm>
          <a:custGeom>
            <a:avLst/>
            <a:gdLst/>
            <a:ahLst/>
            <a:cxnLst/>
            <a:rect l="l" t="t" r="r" b="b"/>
            <a:pathLst>
              <a:path w="69820" h="44774" extrusionOk="0">
                <a:moveTo>
                  <a:pt x="1" y="0"/>
                </a:moveTo>
                <a:lnTo>
                  <a:pt x="1" y="44773"/>
                </a:lnTo>
                <a:lnTo>
                  <a:pt x="69820" y="44773"/>
                </a:lnTo>
                <a:lnTo>
                  <a:pt x="69820" y="0"/>
                </a:lnTo>
                <a:close/>
              </a:path>
            </a:pathLst>
          </a:custGeom>
          <a:solidFill>
            <a:srgbClr val="4C65AE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76" name="Google Shape;376;p13"/>
          <p:cNvSpPr/>
          <p:nvPr/>
        </p:nvSpPr>
        <p:spPr>
          <a:xfrm>
            <a:off x="2640917" y="2228805"/>
            <a:ext cx="6598340" cy="3687138"/>
          </a:xfrm>
          <a:custGeom>
            <a:avLst/>
            <a:gdLst/>
            <a:ahLst/>
            <a:cxnLst/>
            <a:rect l="l" t="t" r="r" b="b"/>
            <a:pathLst>
              <a:path w="69820" h="44774" extrusionOk="0">
                <a:moveTo>
                  <a:pt x="1" y="0"/>
                </a:moveTo>
                <a:lnTo>
                  <a:pt x="1" y="44773"/>
                </a:lnTo>
                <a:lnTo>
                  <a:pt x="69820" y="44773"/>
                </a:lnTo>
                <a:lnTo>
                  <a:pt x="69820" y="0"/>
                </a:lnTo>
                <a:close/>
              </a:path>
            </a:pathLst>
          </a:custGeom>
          <a:solidFill>
            <a:srgbClr val="4C65AE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77" name="Google Shape;377;p13"/>
          <p:cNvSpPr/>
          <p:nvPr/>
        </p:nvSpPr>
        <p:spPr>
          <a:xfrm>
            <a:off x="9226801" y="2050701"/>
            <a:ext cx="6598340" cy="3687138"/>
          </a:xfrm>
          <a:custGeom>
            <a:avLst/>
            <a:gdLst/>
            <a:ahLst/>
            <a:cxnLst/>
            <a:rect l="l" t="t" r="r" b="b"/>
            <a:pathLst>
              <a:path w="69820" h="44774" extrusionOk="0">
                <a:moveTo>
                  <a:pt x="1" y="0"/>
                </a:moveTo>
                <a:lnTo>
                  <a:pt x="1" y="44773"/>
                </a:lnTo>
                <a:lnTo>
                  <a:pt x="69820" y="44773"/>
                </a:lnTo>
                <a:lnTo>
                  <a:pt x="6982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78" name="Google Shape;378;p13"/>
          <p:cNvSpPr/>
          <p:nvPr/>
        </p:nvSpPr>
        <p:spPr>
          <a:xfrm>
            <a:off x="9226801" y="5914151"/>
            <a:ext cx="6598340" cy="3687138"/>
          </a:xfrm>
          <a:custGeom>
            <a:avLst/>
            <a:gdLst/>
            <a:ahLst/>
            <a:cxnLst/>
            <a:rect l="l" t="t" r="r" b="b"/>
            <a:pathLst>
              <a:path w="69820" h="44774" extrusionOk="0">
                <a:moveTo>
                  <a:pt x="1" y="0"/>
                </a:moveTo>
                <a:lnTo>
                  <a:pt x="1" y="44773"/>
                </a:lnTo>
                <a:lnTo>
                  <a:pt x="69820" y="44773"/>
                </a:lnTo>
                <a:lnTo>
                  <a:pt x="6982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79" name="Google Shape;379;p13"/>
          <p:cNvSpPr/>
          <p:nvPr/>
        </p:nvSpPr>
        <p:spPr>
          <a:xfrm>
            <a:off x="2462851" y="5914151"/>
            <a:ext cx="6598340" cy="3687138"/>
          </a:xfrm>
          <a:custGeom>
            <a:avLst/>
            <a:gdLst/>
            <a:ahLst/>
            <a:cxnLst/>
            <a:rect l="l" t="t" r="r" b="b"/>
            <a:pathLst>
              <a:path w="69820" h="44774" extrusionOk="0">
                <a:moveTo>
                  <a:pt x="1" y="0"/>
                </a:moveTo>
                <a:lnTo>
                  <a:pt x="1" y="44773"/>
                </a:lnTo>
                <a:lnTo>
                  <a:pt x="69820" y="44773"/>
                </a:lnTo>
                <a:lnTo>
                  <a:pt x="6982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80" name="Google Shape;380;p13"/>
          <p:cNvSpPr/>
          <p:nvPr/>
        </p:nvSpPr>
        <p:spPr>
          <a:xfrm>
            <a:off x="2462851" y="2050701"/>
            <a:ext cx="6598340" cy="3687138"/>
          </a:xfrm>
          <a:custGeom>
            <a:avLst/>
            <a:gdLst/>
            <a:ahLst/>
            <a:cxnLst/>
            <a:rect l="l" t="t" r="r" b="b"/>
            <a:pathLst>
              <a:path w="69820" h="44774" extrusionOk="0">
                <a:moveTo>
                  <a:pt x="1" y="0"/>
                </a:moveTo>
                <a:lnTo>
                  <a:pt x="1" y="44773"/>
                </a:lnTo>
                <a:lnTo>
                  <a:pt x="69820" y="44773"/>
                </a:lnTo>
                <a:lnTo>
                  <a:pt x="6982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81" name="Google Shape;381;p13"/>
          <p:cNvSpPr txBox="1">
            <a:spLocks noGrp="1"/>
          </p:cNvSpPr>
          <p:nvPr>
            <p:ph type="ctrTitle"/>
          </p:nvPr>
        </p:nvSpPr>
        <p:spPr>
          <a:xfrm>
            <a:off x="2780717" y="3335304"/>
            <a:ext cx="5823000" cy="11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780717" y="4110320"/>
            <a:ext cx="5823000" cy="11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 hasCustomPrompt="1"/>
          </p:nvPr>
        </p:nvSpPr>
        <p:spPr>
          <a:xfrm>
            <a:off x="2780717" y="2260566"/>
            <a:ext cx="5823000" cy="14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84" name="Google Shape;384;p13"/>
          <p:cNvSpPr txBox="1">
            <a:spLocks noGrp="1"/>
          </p:cNvSpPr>
          <p:nvPr>
            <p:ph type="ctrTitle" idx="3"/>
          </p:nvPr>
        </p:nvSpPr>
        <p:spPr>
          <a:xfrm>
            <a:off x="9684324" y="3335304"/>
            <a:ext cx="5823000" cy="11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subTitle" idx="4"/>
          </p:nvPr>
        </p:nvSpPr>
        <p:spPr>
          <a:xfrm>
            <a:off x="9684324" y="4110320"/>
            <a:ext cx="5823000" cy="11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title" idx="5" hasCustomPrompt="1"/>
          </p:nvPr>
        </p:nvSpPr>
        <p:spPr>
          <a:xfrm>
            <a:off x="9684324" y="2260566"/>
            <a:ext cx="5823000" cy="14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87" name="Google Shape;387;p13"/>
          <p:cNvSpPr txBox="1">
            <a:spLocks noGrp="1"/>
          </p:cNvSpPr>
          <p:nvPr>
            <p:ph type="ctrTitle" idx="6"/>
          </p:nvPr>
        </p:nvSpPr>
        <p:spPr>
          <a:xfrm>
            <a:off x="2780717" y="7197917"/>
            <a:ext cx="5823000" cy="11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2781017" y="7979930"/>
            <a:ext cx="5822400" cy="11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2780717" y="6135896"/>
            <a:ext cx="5823000" cy="14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ctrTitle" idx="9"/>
          </p:nvPr>
        </p:nvSpPr>
        <p:spPr>
          <a:xfrm>
            <a:off x="1447200" y="572687"/>
            <a:ext cx="15393600" cy="182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Yeseva One"/>
              <a:buNone/>
              <a:defRPr sz="7200">
                <a:latin typeface="Yeseva One"/>
                <a:ea typeface="Yeseva One"/>
                <a:cs typeface="Yeseva One"/>
                <a:sym typeface="Yesev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Yeseva One"/>
              <a:buNone/>
              <a:defRPr sz="3600">
                <a:latin typeface="Yeseva One"/>
                <a:ea typeface="Yeseva One"/>
                <a:cs typeface="Yeseva One"/>
                <a:sym typeface="Yesev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Yeseva One"/>
              <a:buNone/>
              <a:defRPr sz="3600">
                <a:latin typeface="Yeseva One"/>
                <a:ea typeface="Yeseva One"/>
                <a:cs typeface="Yeseva One"/>
                <a:sym typeface="Yesev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Yeseva One"/>
              <a:buNone/>
              <a:defRPr sz="3600">
                <a:latin typeface="Yeseva One"/>
                <a:ea typeface="Yeseva One"/>
                <a:cs typeface="Yeseva One"/>
                <a:sym typeface="Yesev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Yeseva One"/>
              <a:buNone/>
              <a:defRPr sz="3600">
                <a:latin typeface="Yeseva One"/>
                <a:ea typeface="Yeseva One"/>
                <a:cs typeface="Yeseva One"/>
                <a:sym typeface="Yesev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Yeseva One"/>
              <a:buNone/>
              <a:defRPr sz="3600">
                <a:latin typeface="Yeseva One"/>
                <a:ea typeface="Yeseva One"/>
                <a:cs typeface="Yeseva One"/>
                <a:sym typeface="Yesev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Yeseva One"/>
              <a:buNone/>
              <a:defRPr sz="3600">
                <a:latin typeface="Yeseva One"/>
                <a:ea typeface="Yeseva One"/>
                <a:cs typeface="Yeseva One"/>
                <a:sym typeface="Yesev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Yeseva One"/>
              <a:buNone/>
              <a:defRPr sz="3600">
                <a:latin typeface="Yeseva One"/>
                <a:ea typeface="Yeseva One"/>
                <a:cs typeface="Yeseva One"/>
                <a:sym typeface="Yesev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Yeseva One"/>
              <a:buNone/>
              <a:defRPr sz="3600"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endParaRPr/>
          </a:p>
        </p:txBody>
      </p:sp>
      <p:sp>
        <p:nvSpPr>
          <p:cNvPr id="391" name="Google Shape;391;p13"/>
          <p:cNvSpPr txBox="1">
            <a:spLocks noGrp="1"/>
          </p:cNvSpPr>
          <p:nvPr>
            <p:ph type="ctrTitle" idx="13"/>
          </p:nvPr>
        </p:nvSpPr>
        <p:spPr>
          <a:xfrm>
            <a:off x="9684324" y="7197917"/>
            <a:ext cx="5823000" cy="11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9pPr>
          </a:lstStyle>
          <a:p>
            <a:endParaRPr/>
          </a:p>
        </p:txBody>
      </p:sp>
      <p:sp>
        <p:nvSpPr>
          <p:cNvPr id="392" name="Google Shape;392;p13"/>
          <p:cNvSpPr txBox="1">
            <a:spLocks noGrp="1"/>
          </p:cNvSpPr>
          <p:nvPr>
            <p:ph type="subTitle" idx="14"/>
          </p:nvPr>
        </p:nvSpPr>
        <p:spPr>
          <a:xfrm>
            <a:off x="9684324" y="7979930"/>
            <a:ext cx="5823000" cy="11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9pPr>
          </a:lstStyle>
          <a:p>
            <a:endParaRPr/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 hasCustomPrompt="1"/>
          </p:nvPr>
        </p:nvSpPr>
        <p:spPr>
          <a:xfrm>
            <a:off x="9684324" y="6135896"/>
            <a:ext cx="5823000" cy="14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394" name="Google Shape;394;p13"/>
          <p:cNvGrpSpPr/>
          <p:nvPr/>
        </p:nvGrpSpPr>
        <p:grpSpPr>
          <a:xfrm>
            <a:off x="260951" y="484601"/>
            <a:ext cx="4211400" cy="267500"/>
            <a:chOff x="130475" y="242300"/>
            <a:chExt cx="2105700" cy="133750"/>
          </a:xfrm>
        </p:grpSpPr>
        <p:sp>
          <p:nvSpPr>
            <p:cNvPr id="395" name="Google Shape;395;p13"/>
            <p:cNvSpPr/>
            <p:nvPr/>
          </p:nvSpPr>
          <p:spPr>
            <a:xfrm>
              <a:off x="130475" y="242300"/>
              <a:ext cx="2105700" cy="133000"/>
            </a:xfrm>
            <a:custGeom>
              <a:avLst/>
              <a:gdLst/>
              <a:ahLst/>
              <a:cxnLst/>
              <a:rect l="l" t="t" r="r" b="b"/>
              <a:pathLst>
                <a:path w="84228" h="5320" extrusionOk="0">
                  <a:moveTo>
                    <a:pt x="2645" y="0"/>
                  </a:moveTo>
                  <a:cubicBezTo>
                    <a:pt x="1186" y="0"/>
                    <a:pt x="1" y="121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lnTo>
                    <a:pt x="81583" y="5320"/>
                  </a:lnTo>
                  <a:cubicBezTo>
                    <a:pt x="83042" y="5320"/>
                    <a:pt x="84227" y="4134"/>
                    <a:pt x="84227" y="2675"/>
                  </a:cubicBezTo>
                  <a:cubicBezTo>
                    <a:pt x="84227" y="1216"/>
                    <a:pt x="83042" y="0"/>
                    <a:pt x="81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96" name="Google Shape;396;p13"/>
            <p:cNvSpPr/>
            <p:nvPr/>
          </p:nvSpPr>
          <p:spPr>
            <a:xfrm>
              <a:off x="557525" y="243050"/>
              <a:ext cx="1678650" cy="133000"/>
            </a:xfrm>
            <a:custGeom>
              <a:avLst/>
              <a:gdLst/>
              <a:ahLst/>
              <a:cxnLst/>
              <a:rect l="l" t="t" r="r" b="b"/>
              <a:pathLst>
                <a:path w="67146" h="5320" extrusionOk="0">
                  <a:moveTo>
                    <a:pt x="1" y="1"/>
                  </a:moveTo>
                  <a:lnTo>
                    <a:pt x="1" y="5320"/>
                  </a:lnTo>
                  <a:lnTo>
                    <a:pt x="64501" y="5320"/>
                  </a:lnTo>
                  <a:cubicBezTo>
                    <a:pt x="65960" y="5320"/>
                    <a:pt x="67145" y="4104"/>
                    <a:pt x="67145" y="2645"/>
                  </a:cubicBezTo>
                  <a:cubicBezTo>
                    <a:pt x="67145" y="1186"/>
                    <a:pt x="65960" y="1"/>
                    <a:pt x="64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97" name="Google Shape;397;p13"/>
            <p:cNvSpPr/>
            <p:nvPr/>
          </p:nvSpPr>
          <p:spPr>
            <a:xfrm>
              <a:off x="1135825" y="243050"/>
              <a:ext cx="1100350" cy="133000"/>
            </a:xfrm>
            <a:custGeom>
              <a:avLst/>
              <a:gdLst/>
              <a:ahLst/>
              <a:cxnLst/>
              <a:rect l="l" t="t" r="r" b="b"/>
              <a:pathLst>
                <a:path w="44014" h="5320" extrusionOk="0">
                  <a:moveTo>
                    <a:pt x="0" y="1"/>
                  </a:moveTo>
                  <a:lnTo>
                    <a:pt x="0" y="5320"/>
                  </a:lnTo>
                  <a:lnTo>
                    <a:pt x="41369" y="5320"/>
                  </a:lnTo>
                  <a:cubicBezTo>
                    <a:pt x="42828" y="5320"/>
                    <a:pt x="44013" y="4104"/>
                    <a:pt x="44013" y="2645"/>
                  </a:cubicBezTo>
                  <a:cubicBezTo>
                    <a:pt x="44013" y="1186"/>
                    <a:pt x="42828" y="1"/>
                    <a:pt x="413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98" name="Google Shape;398;p13"/>
            <p:cNvSpPr/>
            <p:nvPr/>
          </p:nvSpPr>
          <p:spPr>
            <a:xfrm>
              <a:off x="1704975" y="243050"/>
              <a:ext cx="531200" cy="133000"/>
            </a:xfrm>
            <a:custGeom>
              <a:avLst/>
              <a:gdLst/>
              <a:ahLst/>
              <a:cxnLst/>
              <a:rect l="l" t="t" r="r" b="b"/>
              <a:pathLst>
                <a:path w="21248" h="5320" extrusionOk="0">
                  <a:moveTo>
                    <a:pt x="1" y="1"/>
                  </a:moveTo>
                  <a:lnTo>
                    <a:pt x="1" y="5320"/>
                  </a:lnTo>
                  <a:lnTo>
                    <a:pt x="18603" y="5320"/>
                  </a:lnTo>
                  <a:cubicBezTo>
                    <a:pt x="20062" y="5320"/>
                    <a:pt x="21247" y="4104"/>
                    <a:pt x="21247" y="2645"/>
                  </a:cubicBezTo>
                  <a:cubicBezTo>
                    <a:pt x="21247" y="1186"/>
                    <a:pt x="20062" y="1"/>
                    <a:pt x="186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399" name="Google Shape;399;p13"/>
          <p:cNvSpPr/>
          <p:nvPr/>
        </p:nvSpPr>
        <p:spPr>
          <a:xfrm>
            <a:off x="16769551" y="243777"/>
            <a:ext cx="1226501" cy="720450"/>
          </a:xfrm>
          <a:custGeom>
            <a:avLst/>
            <a:gdLst/>
            <a:ahLst/>
            <a:cxnLst/>
            <a:rect l="l" t="t" r="r" b="b"/>
            <a:pathLst>
              <a:path w="24530" h="14409" extrusionOk="0">
                <a:moveTo>
                  <a:pt x="12280" y="1"/>
                </a:moveTo>
                <a:cubicBezTo>
                  <a:pt x="5502" y="31"/>
                  <a:pt x="31" y="5502"/>
                  <a:pt x="0" y="12281"/>
                </a:cubicBezTo>
                <a:cubicBezTo>
                  <a:pt x="0" y="13010"/>
                  <a:pt x="61" y="13709"/>
                  <a:pt x="183" y="14408"/>
                </a:cubicBezTo>
                <a:lnTo>
                  <a:pt x="24347" y="14408"/>
                </a:lnTo>
                <a:cubicBezTo>
                  <a:pt x="24469" y="13709"/>
                  <a:pt x="24529" y="13010"/>
                  <a:pt x="24529" y="12281"/>
                </a:cubicBezTo>
                <a:cubicBezTo>
                  <a:pt x="24529" y="5502"/>
                  <a:pt x="19028" y="31"/>
                  <a:pt x="1228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00" name="Google Shape;400;p13"/>
          <p:cNvSpPr/>
          <p:nvPr/>
        </p:nvSpPr>
        <p:spPr>
          <a:xfrm>
            <a:off x="17021803" y="748376"/>
            <a:ext cx="759950" cy="759900"/>
          </a:xfrm>
          <a:custGeom>
            <a:avLst/>
            <a:gdLst/>
            <a:ahLst/>
            <a:cxnLst/>
            <a:rect l="l" t="t" r="r" b="b"/>
            <a:pathLst>
              <a:path w="15199" h="15198" extrusionOk="0">
                <a:moveTo>
                  <a:pt x="7600" y="0"/>
                </a:moveTo>
                <a:cubicBezTo>
                  <a:pt x="3405" y="0"/>
                  <a:pt x="1" y="3404"/>
                  <a:pt x="1" y="7599"/>
                </a:cubicBezTo>
                <a:cubicBezTo>
                  <a:pt x="1" y="11794"/>
                  <a:pt x="3405" y="15198"/>
                  <a:pt x="7600" y="15198"/>
                </a:cubicBezTo>
                <a:cubicBezTo>
                  <a:pt x="11794" y="15198"/>
                  <a:pt x="15199" y="11794"/>
                  <a:pt x="15199" y="7599"/>
                </a:cubicBezTo>
                <a:cubicBezTo>
                  <a:pt x="15199" y="3404"/>
                  <a:pt x="11794" y="0"/>
                  <a:pt x="7600" y="0"/>
                </a:cubicBezTo>
                <a:close/>
              </a:path>
            </a:pathLst>
          </a:custGeom>
          <a:solidFill>
            <a:srgbClr val="2A2869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01" name="Google Shape;401;p13"/>
          <p:cNvSpPr/>
          <p:nvPr/>
        </p:nvSpPr>
        <p:spPr>
          <a:xfrm>
            <a:off x="15990751" y="4256402"/>
            <a:ext cx="1577600" cy="770550"/>
          </a:xfrm>
          <a:custGeom>
            <a:avLst/>
            <a:gdLst/>
            <a:ahLst/>
            <a:cxnLst/>
            <a:rect l="l" t="t" r="r" b="b"/>
            <a:pathLst>
              <a:path w="31552" h="15411" fill="none" extrusionOk="0">
                <a:moveTo>
                  <a:pt x="31552" y="15411"/>
                </a:moveTo>
                <a:cubicBezTo>
                  <a:pt x="31369" y="6839"/>
                  <a:pt x="24348" y="0"/>
                  <a:pt x="15776" y="0"/>
                </a:cubicBezTo>
                <a:cubicBezTo>
                  <a:pt x="7205" y="0"/>
                  <a:pt x="214" y="6839"/>
                  <a:pt x="1" y="15411"/>
                </a:cubicBezTo>
                <a:close/>
              </a:path>
            </a:pathLst>
          </a:custGeom>
          <a:noFill/>
          <a:ln w="28875" cap="flat" cmpd="sng">
            <a:solidFill>
              <a:schemeClr val="accent1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02" name="Google Shape;402;p13"/>
          <p:cNvSpPr/>
          <p:nvPr/>
        </p:nvSpPr>
        <p:spPr>
          <a:xfrm>
            <a:off x="17295751" y="2490202"/>
            <a:ext cx="1915001" cy="240200"/>
          </a:xfrm>
          <a:custGeom>
            <a:avLst/>
            <a:gdLst/>
            <a:ahLst/>
            <a:cxnLst/>
            <a:rect l="l" t="t" r="r" b="b"/>
            <a:pathLst>
              <a:path w="38300" h="4804" fill="none" extrusionOk="0">
                <a:moveTo>
                  <a:pt x="1" y="4803"/>
                </a:moveTo>
                <a:lnTo>
                  <a:pt x="2037" y="2554"/>
                </a:lnTo>
                <a:cubicBezTo>
                  <a:pt x="4135" y="244"/>
                  <a:pt x="7752" y="122"/>
                  <a:pt x="9940" y="2341"/>
                </a:cubicBezTo>
                <a:lnTo>
                  <a:pt x="11156" y="3527"/>
                </a:lnTo>
                <a:cubicBezTo>
                  <a:pt x="12250" y="4651"/>
                  <a:pt x="14074" y="4651"/>
                  <a:pt x="15199" y="3527"/>
                </a:cubicBezTo>
                <a:lnTo>
                  <a:pt x="16354" y="2402"/>
                </a:lnTo>
                <a:cubicBezTo>
                  <a:pt x="18330" y="426"/>
                  <a:pt x="21521" y="426"/>
                  <a:pt x="23497" y="2402"/>
                </a:cubicBezTo>
                <a:lnTo>
                  <a:pt x="24621" y="3527"/>
                </a:lnTo>
                <a:cubicBezTo>
                  <a:pt x="25442" y="4347"/>
                  <a:pt x="26780" y="4347"/>
                  <a:pt x="27600" y="3527"/>
                </a:cubicBezTo>
                <a:lnTo>
                  <a:pt x="29302" y="1825"/>
                </a:lnTo>
                <a:cubicBezTo>
                  <a:pt x="31096" y="31"/>
                  <a:pt x="33953" y="1"/>
                  <a:pt x="35777" y="1703"/>
                </a:cubicBezTo>
                <a:cubicBezTo>
                  <a:pt x="37661" y="3466"/>
                  <a:pt x="38300" y="4682"/>
                  <a:pt x="37783" y="4682"/>
                </a:cubicBezTo>
              </a:path>
            </a:pathLst>
          </a:custGeom>
          <a:noFill/>
          <a:ln w="1900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03" name="Google Shape;403;p13"/>
          <p:cNvSpPr/>
          <p:nvPr/>
        </p:nvSpPr>
        <p:spPr>
          <a:xfrm>
            <a:off x="15825152" y="439001"/>
            <a:ext cx="360251" cy="360200"/>
          </a:xfrm>
          <a:custGeom>
            <a:avLst/>
            <a:gdLst/>
            <a:ahLst/>
            <a:cxnLst/>
            <a:rect l="l" t="t" r="r" b="b"/>
            <a:pathLst>
              <a:path w="7205" h="7204" extrusionOk="0">
                <a:moveTo>
                  <a:pt x="3587" y="0"/>
                </a:moveTo>
                <a:lnTo>
                  <a:pt x="2341" y="2340"/>
                </a:lnTo>
                <a:lnTo>
                  <a:pt x="0" y="3587"/>
                </a:lnTo>
                <a:lnTo>
                  <a:pt x="2341" y="4863"/>
                </a:lnTo>
                <a:lnTo>
                  <a:pt x="3587" y="7204"/>
                </a:lnTo>
                <a:lnTo>
                  <a:pt x="4864" y="4863"/>
                </a:lnTo>
                <a:lnTo>
                  <a:pt x="7204" y="3587"/>
                </a:lnTo>
                <a:lnTo>
                  <a:pt x="4864" y="2340"/>
                </a:lnTo>
                <a:lnTo>
                  <a:pt x="358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04" name="Google Shape;404;p13"/>
          <p:cNvSpPr/>
          <p:nvPr/>
        </p:nvSpPr>
        <p:spPr>
          <a:xfrm>
            <a:off x="17117552" y="1872977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41"/>
                </a:lnTo>
                <a:lnTo>
                  <a:pt x="1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5" y="3588"/>
                </a:lnTo>
                <a:lnTo>
                  <a:pt x="4864" y="234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05" name="Google Shape;405;p13"/>
          <p:cNvSpPr/>
          <p:nvPr/>
        </p:nvSpPr>
        <p:spPr>
          <a:xfrm rot="-5400000">
            <a:off x="1948350" y="9070352"/>
            <a:ext cx="551700" cy="477251"/>
          </a:xfrm>
          <a:custGeom>
            <a:avLst/>
            <a:gdLst/>
            <a:ahLst/>
            <a:cxnLst/>
            <a:rect l="l" t="t" r="r" b="b"/>
            <a:pathLst>
              <a:path w="11034" h="9545" extrusionOk="0">
                <a:moveTo>
                  <a:pt x="5532" y="0"/>
                </a:moveTo>
                <a:lnTo>
                  <a:pt x="2766" y="4772"/>
                </a:lnTo>
                <a:lnTo>
                  <a:pt x="0" y="9544"/>
                </a:lnTo>
                <a:lnTo>
                  <a:pt x="11034" y="9544"/>
                </a:lnTo>
                <a:lnTo>
                  <a:pt x="8268" y="4772"/>
                </a:lnTo>
                <a:lnTo>
                  <a:pt x="5532" y="0"/>
                </a:lnTo>
                <a:close/>
              </a:path>
            </a:pathLst>
          </a:custGeom>
          <a:solidFill>
            <a:srgbClr val="DD502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06" name="Google Shape;406;p13"/>
          <p:cNvSpPr/>
          <p:nvPr/>
        </p:nvSpPr>
        <p:spPr>
          <a:xfrm rot="-5400000">
            <a:off x="1949100" y="8548301"/>
            <a:ext cx="550200" cy="477251"/>
          </a:xfrm>
          <a:custGeom>
            <a:avLst/>
            <a:gdLst/>
            <a:ahLst/>
            <a:cxnLst/>
            <a:rect l="l" t="t" r="r" b="b"/>
            <a:pathLst>
              <a:path w="11004" h="9545" extrusionOk="0">
                <a:moveTo>
                  <a:pt x="5502" y="0"/>
                </a:moveTo>
                <a:lnTo>
                  <a:pt x="2736" y="4772"/>
                </a:lnTo>
                <a:lnTo>
                  <a:pt x="0" y="9544"/>
                </a:lnTo>
                <a:lnTo>
                  <a:pt x="11003" y="9544"/>
                </a:lnTo>
                <a:lnTo>
                  <a:pt x="8268" y="4772"/>
                </a:lnTo>
                <a:lnTo>
                  <a:pt x="5502" y="0"/>
                </a:lnTo>
                <a:close/>
              </a:path>
            </a:pathLst>
          </a:custGeom>
          <a:solidFill>
            <a:srgbClr val="DD502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07" name="Google Shape;407;p13"/>
          <p:cNvSpPr/>
          <p:nvPr/>
        </p:nvSpPr>
        <p:spPr>
          <a:xfrm rot="-5400000">
            <a:off x="1948350" y="8017151"/>
            <a:ext cx="551700" cy="477251"/>
          </a:xfrm>
          <a:custGeom>
            <a:avLst/>
            <a:gdLst/>
            <a:ahLst/>
            <a:cxnLst/>
            <a:rect l="l" t="t" r="r" b="b"/>
            <a:pathLst>
              <a:path w="11034" h="9545" extrusionOk="0">
                <a:moveTo>
                  <a:pt x="5502" y="0"/>
                </a:moveTo>
                <a:lnTo>
                  <a:pt x="2766" y="4772"/>
                </a:lnTo>
                <a:lnTo>
                  <a:pt x="0" y="9544"/>
                </a:lnTo>
                <a:lnTo>
                  <a:pt x="11034" y="9544"/>
                </a:lnTo>
                <a:lnTo>
                  <a:pt x="8268" y="4772"/>
                </a:lnTo>
                <a:lnTo>
                  <a:pt x="5502" y="0"/>
                </a:lnTo>
                <a:close/>
              </a:path>
            </a:pathLst>
          </a:custGeom>
          <a:solidFill>
            <a:srgbClr val="DD502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08" name="Google Shape;408;p13"/>
          <p:cNvSpPr/>
          <p:nvPr/>
        </p:nvSpPr>
        <p:spPr>
          <a:xfrm>
            <a:off x="36950" y="4630151"/>
            <a:ext cx="1568501" cy="214350"/>
          </a:xfrm>
          <a:custGeom>
            <a:avLst/>
            <a:gdLst/>
            <a:ahLst/>
            <a:cxnLst/>
            <a:rect l="l" t="t" r="r" b="b"/>
            <a:pathLst>
              <a:path w="31370" h="4287" fill="none" extrusionOk="0">
                <a:moveTo>
                  <a:pt x="1" y="0"/>
                </a:moveTo>
                <a:lnTo>
                  <a:pt x="4044" y="4165"/>
                </a:lnTo>
                <a:lnTo>
                  <a:pt x="8299" y="122"/>
                </a:lnTo>
                <a:lnTo>
                  <a:pt x="12311" y="4165"/>
                </a:lnTo>
                <a:lnTo>
                  <a:pt x="16171" y="426"/>
                </a:lnTo>
                <a:lnTo>
                  <a:pt x="20244" y="4286"/>
                </a:lnTo>
                <a:lnTo>
                  <a:pt x="23922" y="487"/>
                </a:lnTo>
                <a:lnTo>
                  <a:pt x="27418" y="4225"/>
                </a:lnTo>
                <a:lnTo>
                  <a:pt x="31369" y="365"/>
                </a:lnTo>
              </a:path>
            </a:pathLst>
          </a:custGeom>
          <a:solidFill>
            <a:schemeClr val="accent2"/>
          </a:solidFill>
          <a:ln w="288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09" name="Google Shape;409;p13"/>
          <p:cNvSpPr/>
          <p:nvPr/>
        </p:nvSpPr>
        <p:spPr>
          <a:xfrm>
            <a:off x="36950" y="4896101"/>
            <a:ext cx="1568501" cy="212801"/>
          </a:xfrm>
          <a:custGeom>
            <a:avLst/>
            <a:gdLst/>
            <a:ahLst/>
            <a:cxnLst/>
            <a:rect l="l" t="t" r="r" b="b"/>
            <a:pathLst>
              <a:path w="31370" h="4256" fill="none" extrusionOk="0">
                <a:moveTo>
                  <a:pt x="1" y="1"/>
                </a:moveTo>
                <a:lnTo>
                  <a:pt x="4044" y="4134"/>
                </a:lnTo>
                <a:lnTo>
                  <a:pt x="8299" y="122"/>
                </a:lnTo>
                <a:lnTo>
                  <a:pt x="12311" y="4134"/>
                </a:lnTo>
                <a:lnTo>
                  <a:pt x="16171" y="426"/>
                </a:lnTo>
                <a:lnTo>
                  <a:pt x="20244" y="4256"/>
                </a:lnTo>
                <a:lnTo>
                  <a:pt x="23922" y="457"/>
                </a:lnTo>
                <a:lnTo>
                  <a:pt x="27418" y="4195"/>
                </a:lnTo>
                <a:lnTo>
                  <a:pt x="31369" y="365"/>
                </a:lnTo>
              </a:path>
            </a:pathLst>
          </a:custGeom>
          <a:solidFill>
            <a:schemeClr val="accent2"/>
          </a:solidFill>
          <a:ln w="288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10" name="Google Shape;410;p13"/>
          <p:cNvSpPr/>
          <p:nvPr/>
        </p:nvSpPr>
        <p:spPr>
          <a:xfrm>
            <a:off x="990851" y="2792300"/>
            <a:ext cx="342000" cy="340500"/>
          </a:xfrm>
          <a:custGeom>
            <a:avLst/>
            <a:gdLst/>
            <a:ahLst/>
            <a:cxnLst/>
            <a:rect l="l" t="t" r="r" b="b"/>
            <a:pathLst>
              <a:path w="6840" h="6810" extrusionOk="0">
                <a:moveTo>
                  <a:pt x="3436" y="1"/>
                </a:moveTo>
                <a:cubicBezTo>
                  <a:pt x="1551" y="1"/>
                  <a:pt x="1" y="1520"/>
                  <a:pt x="1" y="3405"/>
                </a:cubicBezTo>
                <a:cubicBezTo>
                  <a:pt x="1" y="5289"/>
                  <a:pt x="1551" y="6809"/>
                  <a:pt x="3436" y="6809"/>
                </a:cubicBezTo>
                <a:cubicBezTo>
                  <a:pt x="5320" y="6809"/>
                  <a:pt x="6840" y="5289"/>
                  <a:pt x="6840" y="3405"/>
                </a:cubicBezTo>
                <a:cubicBezTo>
                  <a:pt x="6840" y="1520"/>
                  <a:pt x="5320" y="1"/>
                  <a:pt x="34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11" name="Google Shape;411;p13"/>
          <p:cNvSpPr/>
          <p:nvPr/>
        </p:nvSpPr>
        <p:spPr>
          <a:xfrm>
            <a:off x="17373052" y="9495251"/>
            <a:ext cx="323750" cy="284550"/>
          </a:xfrm>
          <a:custGeom>
            <a:avLst/>
            <a:gdLst/>
            <a:ahLst/>
            <a:cxnLst/>
            <a:rect l="l" t="t" r="r" b="b"/>
            <a:pathLst>
              <a:path w="6475" h="5691" extrusionOk="0">
                <a:moveTo>
                  <a:pt x="3267" y="1"/>
                </a:moveTo>
                <a:cubicBezTo>
                  <a:pt x="2140" y="1"/>
                  <a:pt x="1069" y="653"/>
                  <a:pt x="608" y="1758"/>
                </a:cubicBezTo>
                <a:cubicBezTo>
                  <a:pt x="0" y="3217"/>
                  <a:pt x="700" y="4889"/>
                  <a:pt x="2159" y="5466"/>
                </a:cubicBezTo>
                <a:cubicBezTo>
                  <a:pt x="2523" y="5618"/>
                  <a:pt x="2899" y="5690"/>
                  <a:pt x="3268" y="5690"/>
                </a:cubicBezTo>
                <a:cubicBezTo>
                  <a:pt x="4374" y="5690"/>
                  <a:pt x="5411" y="5041"/>
                  <a:pt x="5867" y="3946"/>
                </a:cubicBezTo>
                <a:cubicBezTo>
                  <a:pt x="6475" y="2487"/>
                  <a:pt x="5776" y="816"/>
                  <a:pt x="4347" y="208"/>
                </a:cubicBezTo>
                <a:cubicBezTo>
                  <a:pt x="3993" y="68"/>
                  <a:pt x="3627" y="1"/>
                  <a:pt x="32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12" name="Google Shape;412;p13"/>
          <p:cNvSpPr/>
          <p:nvPr/>
        </p:nvSpPr>
        <p:spPr>
          <a:xfrm>
            <a:off x="541652" y="6796901"/>
            <a:ext cx="323750" cy="284550"/>
          </a:xfrm>
          <a:custGeom>
            <a:avLst/>
            <a:gdLst/>
            <a:ahLst/>
            <a:cxnLst/>
            <a:rect l="l" t="t" r="r" b="b"/>
            <a:pathLst>
              <a:path w="6475" h="5691" extrusionOk="0">
                <a:moveTo>
                  <a:pt x="3267" y="1"/>
                </a:moveTo>
                <a:cubicBezTo>
                  <a:pt x="2140" y="1"/>
                  <a:pt x="1069" y="653"/>
                  <a:pt x="608" y="1758"/>
                </a:cubicBezTo>
                <a:cubicBezTo>
                  <a:pt x="0" y="3217"/>
                  <a:pt x="700" y="4889"/>
                  <a:pt x="2159" y="5466"/>
                </a:cubicBezTo>
                <a:cubicBezTo>
                  <a:pt x="2523" y="5618"/>
                  <a:pt x="2899" y="5690"/>
                  <a:pt x="3268" y="5690"/>
                </a:cubicBezTo>
                <a:cubicBezTo>
                  <a:pt x="4374" y="5690"/>
                  <a:pt x="5411" y="5041"/>
                  <a:pt x="5867" y="3946"/>
                </a:cubicBezTo>
                <a:cubicBezTo>
                  <a:pt x="6475" y="2487"/>
                  <a:pt x="5776" y="816"/>
                  <a:pt x="4347" y="208"/>
                </a:cubicBezTo>
                <a:cubicBezTo>
                  <a:pt x="3993" y="68"/>
                  <a:pt x="3627" y="1"/>
                  <a:pt x="326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13" name="Google Shape;413;p13"/>
          <p:cNvSpPr/>
          <p:nvPr/>
        </p:nvSpPr>
        <p:spPr>
          <a:xfrm>
            <a:off x="974102" y="8183552"/>
            <a:ext cx="358751" cy="360251"/>
          </a:xfrm>
          <a:custGeom>
            <a:avLst/>
            <a:gdLst/>
            <a:ahLst/>
            <a:cxnLst/>
            <a:rect l="l" t="t" r="r" b="b"/>
            <a:pathLst>
              <a:path w="7175" h="7205" extrusionOk="0">
                <a:moveTo>
                  <a:pt x="3588" y="0"/>
                </a:moveTo>
                <a:lnTo>
                  <a:pt x="2311" y="2341"/>
                </a:lnTo>
                <a:lnTo>
                  <a:pt x="1" y="3587"/>
                </a:lnTo>
                <a:lnTo>
                  <a:pt x="2311" y="4864"/>
                </a:lnTo>
                <a:lnTo>
                  <a:pt x="3588" y="7204"/>
                </a:lnTo>
                <a:lnTo>
                  <a:pt x="4864" y="4864"/>
                </a:lnTo>
                <a:lnTo>
                  <a:pt x="7174" y="3587"/>
                </a:lnTo>
                <a:lnTo>
                  <a:pt x="4864" y="2341"/>
                </a:lnTo>
                <a:lnTo>
                  <a:pt x="358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220866069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14"/>
          <p:cNvSpPr/>
          <p:nvPr/>
        </p:nvSpPr>
        <p:spPr>
          <a:xfrm>
            <a:off x="4733180" y="2178179"/>
            <a:ext cx="10393754" cy="5230499"/>
          </a:xfrm>
          <a:custGeom>
            <a:avLst/>
            <a:gdLst/>
            <a:ahLst/>
            <a:cxnLst/>
            <a:rect l="l" t="t" r="r" b="b"/>
            <a:pathLst>
              <a:path w="69820" h="44774" extrusionOk="0">
                <a:moveTo>
                  <a:pt x="1" y="0"/>
                </a:moveTo>
                <a:lnTo>
                  <a:pt x="1" y="44773"/>
                </a:lnTo>
                <a:lnTo>
                  <a:pt x="69820" y="44773"/>
                </a:lnTo>
                <a:lnTo>
                  <a:pt x="6982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16" name="Google Shape;416;p14"/>
          <p:cNvSpPr/>
          <p:nvPr/>
        </p:nvSpPr>
        <p:spPr>
          <a:xfrm>
            <a:off x="4357180" y="1744330"/>
            <a:ext cx="10393754" cy="5230499"/>
          </a:xfrm>
          <a:custGeom>
            <a:avLst/>
            <a:gdLst/>
            <a:ahLst/>
            <a:cxnLst/>
            <a:rect l="l" t="t" r="r" b="b"/>
            <a:pathLst>
              <a:path w="69820" h="44774" extrusionOk="0">
                <a:moveTo>
                  <a:pt x="1" y="0"/>
                </a:moveTo>
                <a:lnTo>
                  <a:pt x="1" y="44773"/>
                </a:lnTo>
                <a:lnTo>
                  <a:pt x="69820" y="44773"/>
                </a:lnTo>
                <a:lnTo>
                  <a:pt x="6982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17" name="Google Shape;417;p14"/>
          <p:cNvSpPr/>
          <p:nvPr/>
        </p:nvSpPr>
        <p:spPr>
          <a:xfrm>
            <a:off x="3952231" y="1352180"/>
            <a:ext cx="10393754" cy="5230499"/>
          </a:xfrm>
          <a:custGeom>
            <a:avLst/>
            <a:gdLst/>
            <a:ahLst/>
            <a:cxnLst/>
            <a:rect l="l" t="t" r="r" b="b"/>
            <a:pathLst>
              <a:path w="69820" h="44774" extrusionOk="0">
                <a:moveTo>
                  <a:pt x="1" y="0"/>
                </a:moveTo>
                <a:lnTo>
                  <a:pt x="1" y="44773"/>
                </a:lnTo>
                <a:lnTo>
                  <a:pt x="69820" y="44773"/>
                </a:lnTo>
                <a:lnTo>
                  <a:pt x="6982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18" name="Google Shape;418;p14"/>
          <p:cNvSpPr/>
          <p:nvPr/>
        </p:nvSpPr>
        <p:spPr>
          <a:xfrm>
            <a:off x="8186501" y="8829851"/>
            <a:ext cx="1915001" cy="240200"/>
          </a:xfrm>
          <a:custGeom>
            <a:avLst/>
            <a:gdLst/>
            <a:ahLst/>
            <a:cxnLst/>
            <a:rect l="l" t="t" r="r" b="b"/>
            <a:pathLst>
              <a:path w="38300" h="4804" fill="none" extrusionOk="0">
                <a:moveTo>
                  <a:pt x="1" y="4803"/>
                </a:moveTo>
                <a:lnTo>
                  <a:pt x="2037" y="2554"/>
                </a:lnTo>
                <a:cubicBezTo>
                  <a:pt x="4135" y="244"/>
                  <a:pt x="7752" y="122"/>
                  <a:pt x="9940" y="2341"/>
                </a:cubicBezTo>
                <a:lnTo>
                  <a:pt x="11156" y="3527"/>
                </a:lnTo>
                <a:cubicBezTo>
                  <a:pt x="12250" y="4651"/>
                  <a:pt x="14074" y="4651"/>
                  <a:pt x="15199" y="3527"/>
                </a:cubicBezTo>
                <a:lnTo>
                  <a:pt x="16354" y="2402"/>
                </a:lnTo>
                <a:cubicBezTo>
                  <a:pt x="18330" y="426"/>
                  <a:pt x="21521" y="426"/>
                  <a:pt x="23497" y="2402"/>
                </a:cubicBezTo>
                <a:lnTo>
                  <a:pt x="24621" y="3527"/>
                </a:lnTo>
                <a:cubicBezTo>
                  <a:pt x="25442" y="4347"/>
                  <a:pt x="26780" y="4347"/>
                  <a:pt x="27600" y="3527"/>
                </a:cubicBezTo>
                <a:lnTo>
                  <a:pt x="29302" y="1825"/>
                </a:lnTo>
                <a:cubicBezTo>
                  <a:pt x="31096" y="31"/>
                  <a:pt x="33953" y="1"/>
                  <a:pt x="35777" y="1703"/>
                </a:cubicBezTo>
                <a:cubicBezTo>
                  <a:pt x="37661" y="3466"/>
                  <a:pt x="38300" y="4682"/>
                  <a:pt x="37783" y="4682"/>
                </a:cubicBezTo>
              </a:path>
            </a:pathLst>
          </a:custGeom>
          <a:noFill/>
          <a:ln w="190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419" name="Google Shape;419;p14"/>
          <p:cNvGrpSpPr/>
          <p:nvPr/>
        </p:nvGrpSpPr>
        <p:grpSpPr>
          <a:xfrm>
            <a:off x="268718" y="5530961"/>
            <a:ext cx="2315550" cy="3839141"/>
            <a:chOff x="134358" y="2765480"/>
            <a:chExt cx="1157775" cy="1919570"/>
          </a:xfrm>
        </p:grpSpPr>
        <p:grpSp>
          <p:nvGrpSpPr>
            <p:cNvPr id="420" name="Google Shape;420;p14"/>
            <p:cNvGrpSpPr/>
            <p:nvPr/>
          </p:nvGrpSpPr>
          <p:grpSpPr>
            <a:xfrm rot="5400000">
              <a:off x="391495" y="2508342"/>
              <a:ext cx="643500" cy="1157775"/>
              <a:chOff x="1368013" y="1391025"/>
              <a:chExt cx="643500" cy="1157775"/>
            </a:xfrm>
          </p:grpSpPr>
          <p:sp>
            <p:nvSpPr>
              <p:cNvPr id="421" name="Google Shape;421;p14"/>
              <p:cNvSpPr/>
              <p:nvPr/>
            </p:nvSpPr>
            <p:spPr>
              <a:xfrm rot="-5400000">
                <a:off x="1348288" y="1410750"/>
                <a:ext cx="540150" cy="500700"/>
              </a:xfrm>
              <a:custGeom>
                <a:avLst/>
                <a:gdLst/>
                <a:ahLst/>
                <a:cxnLst/>
                <a:rect l="l" t="t" r="r" b="b"/>
                <a:pathLst>
                  <a:path w="21606" h="20028" extrusionOk="0">
                    <a:moveTo>
                      <a:pt x="11795" y="1"/>
                    </a:moveTo>
                    <a:cubicBezTo>
                      <a:pt x="7729" y="1"/>
                      <a:pt x="3903" y="3479"/>
                      <a:pt x="4530" y="8231"/>
                    </a:cubicBezTo>
                    <a:cubicBezTo>
                      <a:pt x="4682" y="9447"/>
                      <a:pt x="4134" y="10663"/>
                      <a:pt x="3071" y="11301"/>
                    </a:cubicBezTo>
                    <a:cubicBezTo>
                      <a:pt x="92" y="13064"/>
                      <a:pt x="1" y="17320"/>
                      <a:pt x="2858" y="19234"/>
                    </a:cubicBezTo>
                    <a:cubicBezTo>
                      <a:pt x="3678" y="19778"/>
                      <a:pt x="4579" y="20028"/>
                      <a:pt x="5460" y="20028"/>
                    </a:cubicBezTo>
                    <a:cubicBezTo>
                      <a:pt x="7681" y="20028"/>
                      <a:pt x="9774" y="18441"/>
                      <a:pt x="10122" y="15982"/>
                    </a:cubicBezTo>
                    <a:lnTo>
                      <a:pt x="10122" y="15952"/>
                    </a:lnTo>
                    <a:cubicBezTo>
                      <a:pt x="10183" y="15161"/>
                      <a:pt x="10852" y="14584"/>
                      <a:pt x="11642" y="14584"/>
                    </a:cubicBezTo>
                    <a:cubicBezTo>
                      <a:pt x="11691" y="14585"/>
                      <a:pt x="11740" y="14585"/>
                      <a:pt x="11788" y="14585"/>
                    </a:cubicBezTo>
                    <a:cubicBezTo>
                      <a:pt x="18437" y="14585"/>
                      <a:pt x="21606" y="6345"/>
                      <a:pt x="16597" y="1879"/>
                    </a:cubicBezTo>
                    <a:cubicBezTo>
                      <a:pt x="15146" y="577"/>
                      <a:pt x="13451" y="1"/>
                      <a:pt x="117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22" name="Google Shape;422;p14"/>
              <p:cNvSpPr/>
              <p:nvPr/>
            </p:nvSpPr>
            <p:spPr>
              <a:xfrm rot="-5400000">
                <a:off x="1347913" y="2028000"/>
                <a:ext cx="540900" cy="500700"/>
              </a:xfrm>
              <a:custGeom>
                <a:avLst/>
                <a:gdLst/>
                <a:ahLst/>
                <a:cxnLst/>
                <a:rect l="l" t="t" r="r" b="b"/>
                <a:pathLst>
                  <a:path w="21636" h="20028" extrusionOk="0">
                    <a:moveTo>
                      <a:pt x="9812" y="1"/>
                    </a:moveTo>
                    <a:cubicBezTo>
                      <a:pt x="8155" y="1"/>
                      <a:pt x="6460" y="577"/>
                      <a:pt x="5009" y="1879"/>
                    </a:cubicBezTo>
                    <a:cubicBezTo>
                      <a:pt x="0" y="6345"/>
                      <a:pt x="3199" y="14585"/>
                      <a:pt x="9848" y="14585"/>
                    </a:cubicBezTo>
                    <a:cubicBezTo>
                      <a:pt x="9897" y="14585"/>
                      <a:pt x="9945" y="14585"/>
                      <a:pt x="9994" y="14584"/>
                    </a:cubicBezTo>
                    <a:cubicBezTo>
                      <a:pt x="10784" y="14584"/>
                      <a:pt x="11423" y="15161"/>
                      <a:pt x="11514" y="15952"/>
                    </a:cubicBezTo>
                    <a:lnTo>
                      <a:pt x="11514" y="15982"/>
                    </a:lnTo>
                    <a:cubicBezTo>
                      <a:pt x="11862" y="18441"/>
                      <a:pt x="13956" y="20028"/>
                      <a:pt x="16165" y="20028"/>
                    </a:cubicBezTo>
                    <a:cubicBezTo>
                      <a:pt x="17042" y="20028"/>
                      <a:pt x="17937" y="19778"/>
                      <a:pt x="18748" y="19234"/>
                    </a:cubicBezTo>
                    <a:cubicBezTo>
                      <a:pt x="21636" y="17320"/>
                      <a:pt x="21514" y="13064"/>
                      <a:pt x="18535" y="11301"/>
                    </a:cubicBezTo>
                    <a:cubicBezTo>
                      <a:pt x="17502" y="10663"/>
                      <a:pt x="16924" y="9447"/>
                      <a:pt x="17107" y="8231"/>
                    </a:cubicBezTo>
                    <a:cubicBezTo>
                      <a:pt x="17712" y="3479"/>
                      <a:pt x="13880" y="1"/>
                      <a:pt x="98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23" name="Google Shape;423;p14"/>
              <p:cNvSpPr/>
              <p:nvPr/>
            </p:nvSpPr>
            <p:spPr>
              <a:xfrm rot="-5400000">
                <a:off x="1588600" y="1906438"/>
                <a:ext cx="349575" cy="488650"/>
              </a:xfrm>
              <a:custGeom>
                <a:avLst/>
                <a:gdLst/>
                <a:ahLst/>
                <a:cxnLst/>
                <a:rect l="l" t="t" r="r" b="b"/>
                <a:pathLst>
                  <a:path w="13983" h="19546" fill="none" extrusionOk="0">
                    <a:moveTo>
                      <a:pt x="0" y="1"/>
                    </a:moveTo>
                    <a:cubicBezTo>
                      <a:pt x="0" y="1"/>
                      <a:pt x="13526" y="9697"/>
                      <a:pt x="13982" y="19545"/>
                    </a:cubicBezTo>
                  </a:path>
                </a:pathLst>
              </a:custGeom>
              <a:solidFill>
                <a:schemeClr val="dk1"/>
              </a:solidFill>
              <a:ln w="23550" cap="rnd" cmpd="sng">
                <a:solidFill>
                  <a:srgbClr val="2A286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24" name="Google Shape;424;p14"/>
              <p:cNvSpPr/>
              <p:nvPr/>
            </p:nvSpPr>
            <p:spPr>
              <a:xfrm rot="-5400000">
                <a:off x="1593163" y="1549300"/>
                <a:ext cx="348825" cy="487875"/>
              </a:xfrm>
              <a:custGeom>
                <a:avLst/>
                <a:gdLst/>
                <a:ahLst/>
                <a:cxnLst/>
                <a:rect l="l" t="t" r="r" b="b"/>
                <a:pathLst>
                  <a:path w="13953" h="19515" fill="none" extrusionOk="0">
                    <a:moveTo>
                      <a:pt x="13952" y="0"/>
                    </a:moveTo>
                    <a:cubicBezTo>
                      <a:pt x="13952" y="0"/>
                      <a:pt x="457" y="9666"/>
                      <a:pt x="1" y="19514"/>
                    </a:cubicBezTo>
                  </a:path>
                </a:pathLst>
              </a:custGeom>
              <a:solidFill>
                <a:schemeClr val="dk1"/>
              </a:solidFill>
              <a:ln w="23550" cap="rnd" cmpd="sng">
                <a:solidFill>
                  <a:srgbClr val="2A286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sp>
          <p:nvSpPr>
            <p:cNvPr id="425" name="Google Shape;425;p14"/>
            <p:cNvSpPr/>
            <p:nvPr/>
          </p:nvSpPr>
          <p:spPr>
            <a:xfrm>
              <a:off x="264113" y="4562675"/>
              <a:ext cx="898225" cy="122375"/>
            </a:xfrm>
            <a:custGeom>
              <a:avLst/>
              <a:gdLst/>
              <a:ahLst/>
              <a:cxnLst/>
              <a:rect l="l" t="t" r="r" b="b"/>
              <a:pathLst>
                <a:path w="35929" h="4895" extrusionOk="0">
                  <a:moveTo>
                    <a:pt x="17964" y="1"/>
                  </a:moveTo>
                  <a:cubicBezTo>
                    <a:pt x="8055" y="1"/>
                    <a:pt x="0" y="1095"/>
                    <a:pt x="0" y="2463"/>
                  </a:cubicBezTo>
                  <a:cubicBezTo>
                    <a:pt x="0" y="3800"/>
                    <a:pt x="8055" y="4895"/>
                    <a:pt x="17964" y="4895"/>
                  </a:cubicBezTo>
                  <a:cubicBezTo>
                    <a:pt x="27904" y="4895"/>
                    <a:pt x="35928" y="3800"/>
                    <a:pt x="35928" y="2463"/>
                  </a:cubicBezTo>
                  <a:cubicBezTo>
                    <a:pt x="35928" y="1095"/>
                    <a:pt x="27904" y="1"/>
                    <a:pt x="179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grpSp>
          <p:nvGrpSpPr>
            <p:cNvPr id="426" name="Google Shape;426;p14"/>
            <p:cNvGrpSpPr/>
            <p:nvPr/>
          </p:nvGrpSpPr>
          <p:grpSpPr>
            <a:xfrm>
              <a:off x="224738" y="3333163"/>
              <a:ext cx="976950" cy="1351875"/>
              <a:chOff x="224738" y="3333163"/>
              <a:chExt cx="976950" cy="1351875"/>
            </a:xfrm>
          </p:grpSpPr>
          <p:sp>
            <p:nvSpPr>
              <p:cNvPr id="427" name="Google Shape;427;p14"/>
              <p:cNvSpPr/>
              <p:nvPr/>
            </p:nvSpPr>
            <p:spPr>
              <a:xfrm rot="5400000">
                <a:off x="175950" y="3659300"/>
                <a:ext cx="1074525" cy="976950"/>
              </a:xfrm>
              <a:custGeom>
                <a:avLst/>
                <a:gdLst/>
                <a:ahLst/>
                <a:cxnLst/>
                <a:rect l="l" t="t" r="r" b="b"/>
                <a:pathLst>
                  <a:path w="42981" h="39078" extrusionOk="0">
                    <a:moveTo>
                      <a:pt x="21502" y="0"/>
                    </a:moveTo>
                    <a:cubicBezTo>
                      <a:pt x="12629" y="0"/>
                      <a:pt x="4599" y="6063"/>
                      <a:pt x="2463" y="15050"/>
                    </a:cubicBezTo>
                    <a:cubicBezTo>
                      <a:pt x="1" y="25567"/>
                      <a:pt x="6506" y="36084"/>
                      <a:pt x="16992" y="38546"/>
                    </a:cubicBezTo>
                    <a:cubicBezTo>
                      <a:pt x="18509" y="38906"/>
                      <a:pt x="20027" y="39078"/>
                      <a:pt x="21520" y="39078"/>
                    </a:cubicBezTo>
                    <a:cubicBezTo>
                      <a:pt x="30377" y="39078"/>
                      <a:pt x="38385" y="33016"/>
                      <a:pt x="40518" y="24017"/>
                    </a:cubicBezTo>
                    <a:cubicBezTo>
                      <a:pt x="42980" y="13530"/>
                      <a:pt x="36476" y="3014"/>
                      <a:pt x="25989" y="521"/>
                    </a:cubicBezTo>
                    <a:cubicBezTo>
                      <a:pt x="24486" y="169"/>
                      <a:pt x="22982" y="0"/>
                      <a:pt x="21502" y="0"/>
                    </a:cubicBezTo>
                    <a:close/>
                  </a:path>
                </a:pathLst>
              </a:custGeom>
              <a:solidFill>
                <a:srgbClr val="DD50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28" name="Google Shape;428;p14"/>
              <p:cNvSpPr/>
              <p:nvPr/>
            </p:nvSpPr>
            <p:spPr>
              <a:xfrm rot="5400000">
                <a:off x="174025" y="3925700"/>
                <a:ext cx="808550" cy="707075"/>
              </a:xfrm>
              <a:custGeom>
                <a:avLst/>
                <a:gdLst/>
                <a:ahLst/>
                <a:cxnLst/>
                <a:rect l="l" t="t" r="r" b="b"/>
                <a:pathLst>
                  <a:path w="32342" h="28283" extrusionOk="0">
                    <a:moveTo>
                      <a:pt x="28390" y="1"/>
                    </a:moveTo>
                    <a:lnTo>
                      <a:pt x="28390" y="1"/>
                    </a:lnTo>
                    <a:cubicBezTo>
                      <a:pt x="15016" y="2645"/>
                      <a:pt x="6049" y="13040"/>
                      <a:pt x="1" y="24956"/>
                    </a:cubicBezTo>
                    <a:cubicBezTo>
                      <a:pt x="3311" y="27186"/>
                      <a:pt x="7115" y="28282"/>
                      <a:pt x="10904" y="28282"/>
                    </a:cubicBezTo>
                    <a:cubicBezTo>
                      <a:pt x="15533" y="28282"/>
                      <a:pt x="20140" y="26645"/>
                      <a:pt x="23800" y="23436"/>
                    </a:cubicBezTo>
                    <a:cubicBezTo>
                      <a:pt x="30487" y="17569"/>
                      <a:pt x="32342" y="7964"/>
                      <a:pt x="283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29" name="Google Shape;429;p14"/>
              <p:cNvSpPr/>
              <p:nvPr/>
            </p:nvSpPr>
            <p:spPr>
              <a:xfrm rot="5400000">
                <a:off x="468138" y="3507175"/>
                <a:ext cx="4992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19971" h="6840" extrusionOk="0">
                    <a:moveTo>
                      <a:pt x="3436" y="1"/>
                    </a:moveTo>
                    <a:cubicBezTo>
                      <a:pt x="1551" y="1"/>
                      <a:pt x="1" y="1521"/>
                      <a:pt x="1" y="3436"/>
                    </a:cubicBezTo>
                    <a:cubicBezTo>
                      <a:pt x="31" y="5320"/>
                      <a:pt x="1551" y="6840"/>
                      <a:pt x="3436" y="6840"/>
                    </a:cubicBezTo>
                    <a:lnTo>
                      <a:pt x="16506" y="6840"/>
                    </a:lnTo>
                    <a:cubicBezTo>
                      <a:pt x="18421" y="6840"/>
                      <a:pt x="19940" y="5320"/>
                      <a:pt x="19971" y="3436"/>
                    </a:cubicBezTo>
                    <a:cubicBezTo>
                      <a:pt x="19940" y="1521"/>
                      <a:pt x="18421" y="1"/>
                      <a:pt x="165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30" name="Google Shape;430;p14"/>
              <p:cNvSpPr/>
              <p:nvPr/>
            </p:nvSpPr>
            <p:spPr>
              <a:xfrm rot="5400000">
                <a:off x="627958" y="3333175"/>
                <a:ext cx="177850" cy="177825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7113" extrusionOk="0">
                    <a:moveTo>
                      <a:pt x="3557" y="0"/>
                    </a:moveTo>
                    <a:cubicBezTo>
                      <a:pt x="1581" y="0"/>
                      <a:pt x="1" y="1611"/>
                      <a:pt x="1" y="3556"/>
                    </a:cubicBezTo>
                    <a:cubicBezTo>
                      <a:pt x="1" y="5532"/>
                      <a:pt x="1581" y="7113"/>
                      <a:pt x="3557" y="7113"/>
                    </a:cubicBezTo>
                    <a:cubicBezTo>
                      <a:pt x="5533" y="7113"/>
                      <a:pt x="7113" y="5532"/>
                      <a:pt x="7113" y="3556"/>
                    </a:cubicBezTo>
                    <a:cubicBezTo>
                      <a:pt x="7113" y="1611"/>
                      <a:pt x="5533" y="0"/>
                      <a:pt x="3557" y="0"/>
                    </a:cubicBezTo>
                    <a:close/>
                  </a:path>
                </a:pathLst>
              </a:custGeom>
              <a:solidFill>
                <a:srgbClr val="2A28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sp>
        <p:nvSpPr>
          <p:cNvPr id="431" name="Google Shape;431;p14"/>
          <p:cNvSpPr/>
          <p:nvPr/>
        </p:nvSpPr>
        <p:spPr>
          <a:xfrm>
            <a:off x="16160801" y="1109152"/>
            <a:ext cx="360251" cy="360200"/>
          </a:xfrm>
          <a:custGeom>
            <a:avLst/>
            <a:gdLst/>
            <a:ahLst/>
            <a:cxnLst/>
            <a:rect l="l" t="t" r="r" b="b"/>
            <a:pathLst>
              <a:path w="7205" h="7204" extrusionOk="0">
                <a:moveTo>
                  <a:pt x="3587" y="0"/>
                </a:moveTo>
                <a:lnTo>
                  <a:pt x="2341" y="2340"/>
                </a:lnTo>
                <a:lnTo>
                  <a:pt x="0" y="3587"/>
                </a:lnTo>
                <a:lnTo>
                  <a:pt x="2341" y="4863"/>
                </a:lnTo>
                <a:lnTo>
                  <a:pt x="3587" y="7204"/>
                </a:lnTo>
                <a:lnTo>
                  <a:pt x="4864" y="4863"/>
                </a:lnTo>
                <a:lnTo>
                  <a:pt x="7204" y="3587"/>
                </a:lnTo>
                <a:lnTo>
                  <a:pt x="4864" y="2340"/>
                </a:lnTo>
                <a:lnTo>
                  <a:pt x="358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32" name="Google Shape;432;p14"/>
          <p:cNvSpPr/>
          <p:nvPr/>
        </p:nvSpPr>
        <p:spPr>
          <a:xfrm>
            <a:off x="15074351" y="8829851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41"/>
                </a:lnTo>
                <a:lnTo>
                  <a:pt x="1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5" y="3588"/>
                </a:lnTo>
                <a:lnTo>
                  <a:pt x="4864" y="234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33" name="Google Shape;433;p14"/>
          <p:cNvSpPr/>
          <p:nvPr/>
        </p:nvSpPr>
        <p:spPr>
          <a:xfrm>
            <a:off x="17488301" y="7866851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11"/>
                </a:lnTo>
                <a:lnTo>
                  <a:pt x="0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4" y="3588"/>
                </a:lnTo>
                <a:lnTo>
                  <a:pt x="4864" y="231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34" name="Google Shape;434;p14"/>
          <p:cNvSpPr/>
          <p:nvPr/>
        </p:nvSpPr>
        <p:spPr>
          <a:xfrm>
            <a:off x="690952" y="483551"/>
            <a:ext cx="358751" cy="360251"/>
          </a:xfrm>
          <a:custGeom>
            <a:avLst/>
            <a:gdLst/>
            <a:ahLst/>
            <a:cxnLst/>
            <a:rect l="l" t="t" r="r" b="b"/>
            <a:pathLst>
              <a:path w="7175" h="7205" extrusionOk="0">
                <a:moveTo>
                  <a:pt x="3588" y="0"/>
                </a:moveTo>
                <a:lnTo>
                  <a:pt x="2311" y="2341"/>
                </a:lnTo>
                <a:lnTo>
                  <a:pt x="1" y="3587"/>
                </a:lnTo>
                <a:lnTo>
                  <a:pt x="2311" y="4864"/>
                </a:lnTo>
                <a:lnTo>
                  <a:pt x="3588" y="7204"/>
                </a:lnTo>
                <a:lnTo>
                  <a:pt x="4864" y="4864"/>
                </a:lnTo>
                <a:lnTo>
                  <a:pt x="7174" y="3587"/>
                </a:lnTo>
                <a:lnTo>
                  <a:pt x="4864" y="2341"/>
                </a:lnTo>
                <a:lnTo>
                  <a:pt x="358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35" name="Google Shape;435;p14"/>
          <p:cNvSpPr/>
          <p:nvPr/>
        </p:nvSpPr>
        <p:spPr>
          <a:xfrm>
            <a:off x="12610601" y="9459478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617" y="0"/>
                </a:moveTo>
                <a:lnTo>
                  <a:pt x="2341" y="2341"/>
                </a:lnTo>
                <a:lnTo>
                  <a:pt x="0" y="3617"/>
                </a:lnTo>
                <a:lnTo>
                  <a:pt x="2341" y="4864"/>
                </a:lnTo>
                <a:lnTo>
                  <a:pt x="3617" y="7204"/>
                </a:lnTo>
                <a:lnTo>
                  <a:pt x="4894" y="4864"/>
                </a:lnTo>
                <a:lnTo>
                  <a:pt x="7204" y="3617"/>
                </a:lnTo>
                <a:lnTo>
                  <a:pt x="4894" y="2341"/>
                </a:lnTo>
                <a:lnTo>
                  <a:pt x="361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36" name="Google Shape;436;p14"/>
          <p:cNvSpPr/>
          <p:nvPr/>
        </p:nvSpPr>
        <p:spPr>
          <a:xfrm>
            <a:off x="2099401" y="2178177"/>
            <a:ext cx="304001" cy="304050"/>
          </a:xfrm>
          <a:custGeom>
            <a:avLst/>
            <a:gdLst/>
            <a:ahLst/>
            <a:cxnLst/>
            <a:rect l="l" t="t" r="r" b="b"/>
            <a:pathLst>
              <a:path w="6080" h="6081" extrusionOk="0">
                <a:moveTo>
                  <a:pt x="3040" y="1"/>
                </a:moveTo>
                <a:cubicBezTo>
                  <a:pt x="1368" y="1"/>
                  <a:pt x="0" y="1369"/>
                  <a:pt x="0" y="3040"/>
                </a:cubicBezTo>
                <a:cubicBezTo>
                  <a:pt x="0" y="4712"/>
                  <a:pt x="1368" y="6080"/>
                  <a:pt x="3040" y="6080"/>
                </a:cubicBezTo>
                <a:cubicBezTo>
                  <a:pt x="4712" y="6080"/>
                  <a:pt x="6079" y="4712"/>
                  <a:pt x="6079" y="3040"/>
                </a:cubicBezTo>
                <a:cubicBezTo>
                  <a:pt x="6079" y="1369"/>
                  <a:pt x="4712" y="1"/>
                  <a:pt x="304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 </a:t>
            </a:r>
            <a:endParaRPr sz="3600"/>
          </a:p>
        </p:txBody>
      </p:sp>
      <p:sp>
        <p:nvSpPr>
          <p:cNvPr id="437" name="Google Shape;437;p14"/>
          <p:cNvSpPr/>
          <p:nvPr/>
        </p:nvSpPr>
        <p:spPr>
          <a:xfrm>
            <a:off x="1174202" y="3575702"/>
            <a:ext cx="358751" cy="360251"/>
          </a:xfrm>
          <a:custGeom>
            <a:avLst/>
            <a:gdLst/>
            <a:ahLst/>
            <a:cxnLst/>
            <a:rect l="l" t="t" r="r" b="b"/>
            <a:pathLst>
              <a:path w="7175" h="7205" extrusionOk="0">
                <a:moveTo>
                  <a:pt x="3588" y="0"/>
                </a:moveTo>
                <a:lnTo>
                  <a:pt x="2311" y="2341"/>
                </a:lnTo>
                <a:lnTo>
                  <a:pt x="1" y="3587"/>
                </a:lnTo>
                <a:lnTo>
                  <a:pt x="2311" y="4864"/>
                </a:lnTo>
                <a:lnTo>
                  <a:pt x="3588" y="7204"/>
                </a:lnTo>
                <a:lnTo>
                  <a:pt x="4864" y="4864"/>
                </a:lnTo>
                <a:lnTo>
                  <a:pt x="7174" y="3587"/>
                </a:lnTo>
                <a:lnTo>
                  <a:pt x="4864" y="2341"/>
                </a:lnTo>
                <a:lnTo>
                  <a:pt x="358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38" name="Google Shape;438;p14"/>
          <p:cNvSpPr/>
          <p:nvPr/>
        </p:nvSpPr>
        <p:spPr>
          <a:xfrm>
            <a:off x="12726650" y="306301"/>
            <a:ext cx="1915001" cy="240200"/>
          </a:xfrm>
          <a:custGeom>
            <a:avLst/>
            <a:gdLst/>
            <a:ahLst/>
            <a:cxnLst/>
            <a:rect l="l" t="t" r="r" b="b"/>
            <a:pathLst>
              <a:path w="38300" h="4804" fill="none" extrusionOk="0">
                <a:moveTo>
                  <a:pt x="1" y="4803"/>
                </a:moveTo>
                <a:lnTo>
                  <a:pt x="2037" y="2554"/>
                </a:lnTo>
                <a:cubicBezTo>
                  <a:pt x="4135" y="244"/>
                  <a:pt x="7752" y="122"/>
                  <a:pt x="9940" y="2341"/>
                </a:cubicBezTo>
                <a:lnTo>
                  <a:pt x="11156" y="3527"/>
                </a:lnTo>
                <a:cubicBezTo>
                  <a:pt x="12250" y="4651"/>
                  <a:pt x="14074" y="4651"/>
                  <a:pt x="15199" y="3527"/>
                </a:cubicBezTo>
                <a:lnTo>
                  <a:pt x="16354" y="2402"/>
                </a:lnTo>
                <a:cubicBezTo>
                  <a:pt x="18330" y="426"/>
                  <a:pt x="21521" y="426"/>
                  <a:pt x="23497" y="2402"/>
                </a:cubicBezTo>
                <a:lnTo>
                  <a:pt x="24621" y="3527"/>
                </a:lnTo>
                <a:cubicBezTo>
                  <a:pt x="25442" y="4347"/>
                  <a:pt x="26780" y="4347"/>
                  <a:pt x="27600" y="3527"/>
                </a:cubicBezTo>
                <a:lnTo>
                  <a:pt x="29302" y="1825"/>
                </a:lnTo>
                <a:cubicBezTo>
                  <a:pt x="31096" y="31"/>
                  <a:pt x="33953" y="1"/>
                  <a:pt x="35777" y="1703"/>
                </a:cubicBezTo>
                <a:cubicBezTo>
                  <a:pt x="37661" y="3466"/>
                  <a:pt x="38300" y="4682"/>
                  <a:pt x="37783" y="4682"/>
                </a:cubicBezTo>
              </a:path>
            </a:pathLst>
          </a:custGeom>
          <a:noFill/>
          <a:ln w="19000" cap="rnd" cmpd="sng">
            <a:solidFill>
              <a:srgbClr val="DD502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39" name="Google Shape;439;p14"/>
          <p:cNvSpPr/>
          <p:nvPr/>
        </p:nvSpPr>
        <p:spPr>
          <a:xfrm>
            <a:off x="16569902" y="6040228"/>
            <a:ext cx="360251" cy="360200"/>
          </a:xfrm>
          <a:custGeom>
            <a:avLst/>
            <a:gdLst/>
            <a:ahLst/>
            <a:cxnLst/>
            <a:rect l="l" t="t" r="r" b="b"/>
            <a:pathLst>
              <a:path w="7205" h="7204" extrusionOk="0">
                <a:moveTo>
                  <a:pt x="3587" y="0"/>
                </a:moveTo>
                <a:lnTo>
                  <a:pt x="2341" y="2340"/>
                </a:lnTo>
                <a:lnTo>
                  <a:pt x="0" y="3587"/>
                </a:lnTo>
                <a:lnTo>
                  <a:pt x="2341" y="4863"/>
                </a:lnTo>
                <a:lnTo>
                  <a:pt x="3587" y="7204"/>
                </a:lnTo>
                <a:lnTo>
                  <a:pt x="4864" y="4863"/>
                </a:lnTo>
                <a:lnTo>
                  <a:pt x="7204" y="3587"/>
                </a:lnTo>
                <a:lnTo>
                  <a:pt x="4864" y="2340"/>
                </a:lnTo>
                <a:lnTo>
                  <a:pt x="358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40" name="Google Shape;440;p14"/>
          <p:cNvSpPr/>
          <p:nvPr/>
        </p:nvSpPr>
        <p:spPr>
          <a:xfrm>
            <a:off x="12726650" y="517451"/>
            <a:ext cx="1915001" cy="240200"/>
          </a:xfrm>
          <a:custGeom>
            <a:avLst/>
            <a:gdLst/>
            <a:ahLst/>
            <a:cxnLst/>
            <a:rect l="l" t="t" r="r" b="b"/>
            <a:pathLst>
              <a:path w="38300" h="4804" fill="none" extrusionOk="0">
                <a:moveTo>
                  <a:pt x="1" y="4803"/>
                </a:moveTo>
                <a:lnTo>
                  <a:pt x="2037" y="2554"/>
                </a:lnTo>
                <a:cubicBezTo>
                  <a:pt x="4135" y="244"/>
                  <a:pt x="7752" y="122"/>
                  <a:pt x="9940" y="2341"/>
                </a:cubicBezTo>
                <a:lnTo>
                  <a:pt x="11156" y="3527"/>
                </a:lnTo>
                <a:cubicBezTo>
                  <a:pt x="12250" y="4651"/>
                  <a:pt x="14074" y="4651"/>
                  <a:pt x="15199" y="3527"/>
                </a:cubicBezTo>
                <a:lnTo>
                  <a:pt x="16354" y="2402"/>
                </a:lnTo>
                <a:cubicBezTo>
                  <a:pt x="18330" y="426"/>
                  <a:pt x="21521" y="426"/>
                  <a:pt x="23497" y="2402"/>
                </a:cubicBezTo>
                <a:lnTo>
                  <a:pt x="24621" y="3527"/>
                </a:lnTo>
                <a:cubicBezTo>
                  <a:pt x="25442" y="4347"/>
                  <a:pt x="26780" y="4347"/>
                  <a:pt x="27600" y="3527"/>
                </a:cubicBezTo>
                <a:lnTo>
                  <a:pt x="29302" y="1825"/>
                </a:lnTo>
                <a:cubicBezTo>
                  <a:pt x="31096" y="31"/>
                  <a:pt x="33953" y="1"/>
                  <a:pt x="35777" y="1703"/>
                </a:cubicBezTo>
                <a:cubicBezTo>
                  <a:pt x="37661" y="3466"/>
                  <a:pt x="38300" y="4682"/>
                  <a:pt x="37783" y="4682"/>
                </a:cubicBezTo>
              </a:path>
            </a:pathLst>
          </a:custGeom>
          <a:noFill/>
          <a:ln w="19000" cap="rnd" cmpd="sng">
            <a:solidFill>
              <a:srgbClr val="DD502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441" name="Google Shape;441;p14"/>
          <p:cNvGrpSpPr/>
          <p:nvPr/>
        </p:nvGrpSpPr>
        <p:grpSpPr>
          <a:xfrm>
            <a:off x="14866651" y="7163651"/>
            <a:ext cx="655100" cy="653550"/>
            <a:chOff x="1902275" y="3325575"/>
            <a:chExt cx="327550" cy="326775"/>
          </a:xfrm>
        </p:grpSpPr>
        <p:sp>
          <p:nvSpPr>
            <p:cNvPr id="442" name="Google Shape;442;p14"/>
            <p:cNvSpPr/>
            <p:nvPr/>
          </p:nvSpPr>
          <p:spPr>
            <a:xfrm>
              <a:off x="1902275" y="3329375"/>
              <a:ext cx="327550" cy="319175"/>
            </a:xfrm>
            <a:custGeom>
              <a:avLst/>
              <a:gdLst/>
              <a:ahLst/>
              <a:cxnLst/>
              <a:rect l="l" t="t" r="r" b="b"/>
              <a:pathLst>
                <a:path w="13102" h="12767" extrusionOk="0">
                  <a:moveTo>
                    <a:pt x="9940" y="0"/>
                  </a:moveTo>
                  <a:lnTo>
                    <a:pt x="1" y="9453"/>
                  </a:lnTo>
                  <a:lnTo>
                    <a:pt x="3162" y="12766"/>
                  </a:lnTo>
                  <a:lnTo>
                    <a:pt x="13101" y="3313"/>
                  </a:lnTo>
                  <a:lnTo>
                    <a:pt x="9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43" name="Google Shape;443;p14"/>
            <p:cNvSpPr/>
            <p:nvPr/>
          </p:nvSpPr>
          <p:spPr>
            <a:xfrm>
              <a:off x="1906825" y="3325575"/>
              <a:ext cx="319200" cy="326775"/>
            </a:xfrm>
            <a:custGeom>
              <a:avLst/>
              <a:gdLst/>
              <a:ahLst/>
              <a:cxnLst/>
              <a:rect l="l" t="t" r="r" b="b"/>
              <a:pathLst>
                <a:path w="12768" h="13071" extrusionOk="0">
                  <a:moveTo>
                    <a:pt x="3284" y="0"/>
                  </a:moveTo>
                  <a:lnTo>
                    <a:pt x="1" y="3161"/>
                  </a:lnTo>
                  <a:lnTo>
                    <a:pt x="9454" y="13070"/>
                  </a:lnTo>
                  <a:lnTo>
                    <a:pt x="12767" y="9909"/>
                  </a:lnTo>
                  <a:lnTo>
                    <a:pt x="32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444" name="Google Shape;444;p14"/>
          <p:cNvSpPr/>
          <p:nvPr/>
        </p:nvSpPr>
        <p:spPr>
          <a:xfrm rot="-5400000">
            <a:off x="17773526" y="1620878"/>
            <a:ext cx="551700" cy="477251"/>
          </a:xfrm>
          <a:custGeom>
            <a:avLst/>
            <a:gdLst/>
            <a:ahLst/>
            <a:cxnLst/>
            <a:rect l="l" t="t" r="r" b="b"/>
            <a:pathLst>
              <a:path w="11034" h="9545" extrusionOk="0">
                <a:moveTo>
                  <a:pt x="5532" y="0"/>
                </a:moveTo>
                <a:lnTo>
                  <a:pt x="2766" y="4772"/>
                </a:lnTo>
                <a:lnTo>
                  <a:pt x="0" y="9544"/>
                </a:lnTo>
                <a:lnTo>
                  <a:pt x="11034" y="9544"/>
                </a:lnTo>
                <a:lnTo>
                  <a:pt x="8268" y="4772"/>
                </a:lnTo>
                <a:lnTo>
                  <a:pt x="553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45" name="Google Shape;445;p14"/>
          <p:cNvSpPr/>
          <p:nvPr/>
        </p:nvSpPr>
        <p:spPr>
          <a:xfrm rot="-5400000">
            <a:off x="17774276" y="1098827"/>
            <a:ext cx="550200" cy="477251"/>
          </a:xfrm>
          <a:custGeom>
            <a:avLst/>
            <a:gdLst/>
            <a:ahLst/>
            <a:cxnLst/>
            <a:rect l="l" t="t" r="r" b="b"/>
            <a:pathLst>
              <a:path w="11004" h="9545" extrusionOk="0">
                <a:moveTo>
                  <a:pt x="5502" y="0"/>
                </a:moveTo>
                <a:lnTo>
                  <a:pt x="2736" y="4772"/>
                </a:lnTo>
                <a:lnTo>
                  <a:pt x="0" y="9544"/>
                </a:lnTo>
                <a:lnTo>
                  <a:pt x="11003" y="9544"/>
                </a:lnTo>
                <a:lnTo>
                  <a:pt x="8268" y="4772"/>
                </a:lnTo>
                <a:lnTo>
                  <a:pt x="550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46" name="Google Shape;446;p14"/>
          <p:cNvSpPr/>
          <p:nvPr/>
        </p:nvSpPr>
        <p:spPr>
          <a:xfrm rot="-5400000">
            <a:off x="17773526" y="567677"/>
            <a:ext cx="551700" cy="477251"/>
          </a:xfrm>
          <a:custGeom>
            <a:avLst/>
            <a:gdLst/>
            <a:ahLst/>
            <a:cxnLst/>
            <a:rect l="l" t="t" r="r" b="b"/>
            <a:pathLst>
              <a:path w="11034" h="9545" extrusionOk="0">
                <a:moveTo>
                  <a:pt x="5502" y="0"/>
                </a:moveTo>
                <a:lnTo>
                  <a:pt x="2766" y="4772"/>
                </a:lnTo>
                <a:lnTo>
                  <a:pt x="0" y="9544"/>
                </a:lnTo>
                <a:lnTo>
                  <a:pt x="11034" y="9544"/>
                </a:lnTo>
                <a:lnTo>
                  <a:pt x="8268" y="4772"/>
                </a:lnTo>
                <a:lnTo>
                  <a:pt x="550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47" name="Google Shape;447;p14"/>
          <p:cNvSpPr/>
          <p:nvPr/>
        </p:nvSpPr>
        <p:spPr>
          <a:xfrm rot="-5400000">
            <a:off x="17774252" y="36502"/>
            <a:ext cx="550250" cy="477251"/>
          </a:xfrm>
          <a:custGeom>
            <a:avLst/>
            <a:gdLst/>
            <a:ahLst/>
            <a:cxnLst/>
            <a:rect l="l" t="t" r="r" b="b"/>
            <a:pathLst>
              <a:path w="11005" h="9545" extrusionOk="0">
                <a:moveTo>
                  <a:pt x="5502" y="0"/>
                </a:moveTo>
                <a:lnTo>
                  <a:pt x="2736" y="4772"/>
                </a:lnTo>
                <a:lnTo>
                  <a:pt x="1" y="9544"/>
                </a:lnTo>
                <a:lnTo>
                  <a:pt x="11004" y="9544"/>
                </a:lnTo>
                <a:lnTo>
                  <a:pt x="8268" y="4772"/>
                </a:lnTo>
                <a:lnTo>
                  <a:pt x="550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48" name="Google Shape;448;p14"/>
          <p:cNvSpPr/>
          <p:nvPr/>
        </p:nvSpPr>
        <p:spPr>
          <a:xfrm flipH="1">
            <a:off x="4740202" y="1009927"/>
            <a:ext cx="636851" cy="636800"/>
          </a:xfrm>
          <a:custGeom>
            <a:avLst/>
            <a:gdLst/>
            <a:ahLst/>
            <a:cxnLst/>
            <a:rect l="l" t="t" r="r" b="b"/>
            <a:pathLst>
              <a:path w="12737" h="12736" fill="none" extrusionOk="0">
                <a:moveTo>
                  <a:pt x="12736" y="0"/>
                </a:moveTo>
                <a:lnTo>
                  <a:pt x="0" y="12736"/>
                </a:lnTo>
              </a:path>
            </a:pathLst>
          </a:custGeom>
          <a:noFill/>
          <a:ln w="1900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49" name="Google Shape;449;p14"/>
          <p:cNvSpPr/>
          <p:nvPr/>
        </p:nvSpPr>
        <p:spPr>
          <a:xfrm flipH="1">
            <a:off x="4456001" y="1029677"/>
            <a:ext cx="635351" cy="635300"/>
          </a:xfrm>
          <a:custGeom>
            <a:avLst/>
            <a:gdLst/>
            <a:ahLst/>
            <a:cxnLst/>
            <a:rect l="l" t="t" r="r" b="b"/>
            <a:pathLst>
              <a:path w="12707" h="12706" fill="none" extrusionOk="0">
                <a:moveTo>
                  <a:pt x="12706" y="0"/>
                </a:moveTo>
                <a:lnTo>
                  <a:pt x="1" y="12706"/>
                </a:lnTo>
              </a:path>
            </a:pathLst>
          </a:custGeom>
          <a:noFill/>
          <a:ln w="1900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50" name="Google Shape;450;p14"/>
          <p:cNvSpPr/>
          <p:nvPr/>
        </p:nvSpPr>
        <p:spPr>
          <a:xfrm>
            <a:off x="1764851" y="483551"/>
            <a:ext cx="503100" cy="503100"/>
          </a:xfrm>
          <a:custGeom>
            <a:avLst/>
            <a:gdLst/>
            <a:ahLst/>
            <a:cxnLst/>
            <a:rect l="l" t="t" r="r" b="b"/>
            <a:pathLst>
              <a:path w="10062" h="10062" fill="none" extrusionOk="0">
                <a:moveTo>
                  <a:pt x="10061" y="5016"/>
                </a:moveTo>
                <a:cubicBezTo>
                  <a:pt x="10061" y="7812"/>
                  <a:pt x="7812" y="10062"/>
                  <a:pt x="5046" y="10062"/>
                </a:cubicBezTo>
                <a:cubicBezTo>
                  <a:pt x="2250" y="10062"/>
                  <a:pt x="0" y="7812"/>
                  <a:pt x="0" y="5016"/>
                </a:cubicBezTo>
                <a:cubicBezTo>
                  <a:pt x="0" y="2250"/>
                  <a:pt x="2250" y="1"/>
                  <a:pt x="5046" y="1"/>
                </a:cubicBezTo>
                <a:cubicBezTo>
                  <a:pt x="7812" y="1"/>
                  <a:pt x="10061" y="2250"/>
                  <a:pt x="10061" y="5016"/>
                </a:cubicBezTo>
                <a:close/>
              </a:path>
            </a:pathLst>
          </a:custGeom>
          <a:noFill/>
          <a:ln w="71425" cap="flat" cmpd="sng">
            <a:solidFill>
              <a:schemeClr val="dk2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51" name="Google Shape;451;p14"/>
          <p:cNvSpPr/>
          <p:nvPr/>
        </p:nvSpPr>
        <p:spPr>
          <a:xfrm>
            <a:off x="16521052" y="3032201"/>
            <a:ext cx="323750" cy="284550"/>
          </a:xfrm>
          <a:custGeom>
            <a:avLst/>
            <a:gdLst/>
            <a:ahLst/>
            <a:cxnLst/>
            <a:rect l="l" t="t" r="r" b="b"/>
            <a:pathLst>
              <a:path w="6475" h="5691" extrusionOk="0">
                <a:moveTo>
                  <a:pt x="3267" y="1"/>
                </a:moveTo>
                <a:cubicBezTo>
                  <a:pt x="2140" y="1"/>
                  <a:pt x="1069" y="653"/>
                  <a:pt x="608" y="1758"/>
                </a:cubicBezTo>
                <a:cubicBezTo>
                  <a:pt x="0" y="3217"/>
                  <a:pt x="700" y="4889"/>
                  <a:pt x="2159" y="5466"/>
                </a:cubicBezTo>
                <a:cubicBezTo>
                  <a:pt x="2523" y="5618"/>
                  <a:pt x="2899" y="5690"/>
                  <a:pt x="3268" y="5690"/>
                </a:cubicBezTo>
                <a:cubicBezTo>
                  <a:pt x="4374" y="5690"/>
                  <a:pt x="5411" y="5041"/>
                  <a:pt x="5867" y="3946"/>
                </a:cubicBezTo>
                <a:cubicBezTo>
                  <a:pt x="6475" y="2487"/>
                  <a:pt x="5776" y="816"/>
                  <a:pt x="4347" y="208"/>
                </a:cubicBezTo>
                <a:cubicBezTo>
                  <a:pt x="3993" y="68"/>
                  <a:pt x="3627" y="1"/>
                  <a:pt x="3267" y="1"/>
                </a:cubicBezTo>
                <a:close/>
              </a:path>
            </a:pathLst>
          </a:custGeom>
          <a:solidFill>
            <a:srgbClr val="2A2869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52" name="Google Shape;452;p14"/>
          <p:cNvSpPr/>
          <p:nvPr/>
        </p:nvSpPr>
        <p:spPr>
          <a:xfrm flipH="1">
            <a:off x="13255052" y="6162877"/>
            <a:ext cx="636851" cy="636800"/>
          </a:xfrm>
          <a:custGeom>
            <a:avLst/>
            <a:gdLst/>
            <a:ahLst/>
            <a:cxnLst/>
            <a:rect l="l" t="t" r="r" b="b"/>
            <a:pathLst>
              <a:path w="12737" h="12736" fill="none" extrusionOk="0">
                <a:moveTo>
                  <a:pt x="12736" y="0"/>
                </a:moveTo>
                <a:lnTo>
                  <a:pt x="0" y="12736"/>
                </a:lnTo>
              </a:path>
            </a:pathLst>
          </a:custGeom>
          <a:noFill/>
          <a:ln w="1900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53" name="Google Shape;453;p14"/>
          <p:cNvSpPr/>
          <p:nvPr/>
        </p:nvSpPr>
        <p:spPr>
          <a:xfrm flipH="1">
            <a:off x="12970852" y="6182627"/>
            <a:ext cx="635351" cy="635300"/>
          </a:xfrm>
          <a:custGeom>
            <a:avLst/>
            <a:gdLst/>
            <a:ahLst/>
            <a:cxnLst/>
            <a:rect l="l" t="t" r="r" b="b"/>
            <a:pathLst>
              <a:path w="12707" h="12706" fill="none" extrusionOk="0">
                <a:moveTo>
                  <a:pt x="12706" y="0"/>
                </a:moveTo>
                <a:lnTo>
                  <a:pt x="1" y="12706"/>
                </a:lnTo>
              </a:path>
            </a:pathLst>
          </a:custGeom>
          <a:noFill/>
          <a:ln w="1900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54" name="Google Shape;454;p14"/>
          <p:cNvSpPr/>
          <p:nvPr/>
        </p:nvSpPr>
        <p:spPr>
          <a:xfrm>
            <a:off x="3640052" y="7123402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41"/>
                </a:lnTo>
                <a:lnTo>
                  <a:pt x="1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5" y="3588"/>
                </a:lnTo>
                <a:lnTo>
                  <a:pt x="4864" y="234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55" name="Google Shape;455;p14"/>
          <p:cNvSpPr txBox="1">
            <a:spLocks noGrp="1"/>
          </p:cNvSpPr>
          <p:nvPr>
            <p:ph type="title"/>
          </p:nvPr>
        </p:nvSpPr>
        <p:spPr>
          <a:xfrm>
            <a:off x="5833800" y="7866866"/>
            <a:ext cx="6620400" cy="96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456" name="Google Shape;456;p14"/>
          <p:cNvSpPr txBox="1">
            <a:spLocks noGrp="1"/>
          </p:cNvSpPr>
          <p:nvPr>
            <p:ph type="subTitle" idx="1"/>
          </p:nvPr>
        </p:nvSpPr>
        <p:spPr>
          <a:xfrm>
            <a:off x="4396301" y="2278439"/>
            <a:ext cx="9495600" cy="33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14"/>
          <p:cNvSpPr/>
          <p:nvPr/>
        </p:nvSpPr>
        <p:spPr>
          <a:xfrm>
            <a:off x="-148350" y="5404801"/>
            <a:ext cx="3200" cy="3200"/>
          </a:xfrm>
          <a:custGeom>
            <a:avLst/>
            <a:gdLst/>
            <a:ahLst/>
            <a:cxnLst/>
            <a:rect l="l" t="t" r="r" b="b"/>
            <a:pathLst>
              <a:path w="64" h="64" extrusionOk="0">
                <a:moveTo>
                  <a:pt x="63" y="0"/>
                </a:moveTo>
                <a:cubicBezTo>
                  <a:pt x="21" y="21"/>
                  <a:pt x="0" y="21"/>
                  <a:pt x="0" y="63"/>
                </a:cubicBezTo>
                <a:cubicBezTo>
                  <a:pt x="42" y="63"/>
                  <a:pt x="63" y="21"/>
                  <a:pt x="63" y="0"/>
                </a:cubicBezTo>
                <a:close/>
              </a:path>
            </a:pathLst>
          </a:custGeom>
          <a:solidFill>
            <a:srgbClr val="D7EAE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58" name="Google Shape;458;p14"/>
          <p:cNvSpPr/>
          <p:nvPr/>
        </p:nvSpPr>
        <p:spPr>
          <a:xfrm>
            <a:off x="-145198" y="5404802"/>
            <a:ext cx="50" cy="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D7EAE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170329752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15"/>
          <p:cNvSpPr txBox="1">
            <a:spLocks noGrp="1"/>
          </p:cNvSpPr>
          <p:nvPr>
            <p:ph type="ctrTitle"/>
          </p:nvPr>
        </p:nvSpPr>
        <p:spPr>
          <a:xfrm>
            <a:off x="1429700" y="467150"/>
            <a:ext cx="15428400" cy="18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36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36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36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36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36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36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36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3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61" name="Google Shape;461;p15"/>
          <p:cNvSpPr/>
          <p:nvPr/>
        </p:nvSpPr>
        <p:spPr>
          <a:xfrm>
            <a:off x="16388329" y="899700"/>
            <a:ext cx="1034342" cy="1018248"/>
          </a:xfrm>
          <a:custGeom>
            <a:avLst/>
            <a:gdLst/>
            <a:ahLst/>
            <a:cxnLst/>
            <a:rect l="l" t="t" r="r" b="b"/>
            <a:pathLst>
              <a:path w="31066" h="30578" extrusionOk="0">
                <a:moveTo>
                  <a:pt x="10153" y="0"/>
                </a:moveTo>
                <a:lnTo>
                  <a:pt x="10457" y="8754"/>
                </a:lnTo>
                <a:lnTo>
                  <a:pt x="1885" y="6930"/>
                </a:lnTo>
                <a:lnTo>
                  <a:pt x="7782" y="13435"/>
                </a:lnTo>
                <a:lnTo>
                  <a:pt x="1" y="17538"/>
                </a:lnTo>
                <a:lnTo>
                  <a:pt x="8694" y="18754"/>
                </a:lnTo>
                <a:lnTo>
                  <a:pt x="5411" y="26870"/>
                </a:lnTo>
                <a:lnTo>
                  <a:pt x="5411" y="26870"/>
                </a:lnTo>
                <a:lnTo>
                  <a:pt x="12828" y="22219"/>
                </a:lnTo>
                <a:lnTo>
                  <a:pt x="15533" y="30578"/>
                </a:lnTo>
                <a:lnTo>
                  <a:pt x="18238" y="22219"/>
                </a:lnTo>
                <a:lnTo>
                  <a:pt x="25655" y="26870"/>
                </a:lnTo>
                <a:lnTo>
                  <a:pt x="22372" y="18754"/>
                </a:lnTo>
                <a:lnTo>
                  <a:pt x="31065" y="17538"/>
                </a:lnTo>
                <a:lnTo>
                  <a:pt x="23284" y="13435"/>
                </a:lnTo>
                <a:lnTo>
                  <a:pt x="29180" y="6930"/>
                </a:lnTo>
                <a:lnTo>
                  <a:pt x="29180" y="6930"/>
                </a:lnTo>
                <a:lnTo>
                  <a:pt x="20609" y="8754"/>
                </a:lnTo>
                <a:lnTo>
                  <a:pt x="20913" y="0"/>
                </a:lnTo>
                <a:lnTo>
                  <a:pt x="15533" y="6930"/>
                </a:lnTo>
                <a:lnTo>
                  <a:pt x="1015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62" name="Google Shape;462;p15"/>
          <p:cNvSpPr/>
          <p:nvPr/>
        </p:nvSpPr>
        <p:spPr>
          <a:xfrm>
            <a:off x="456701" y="748377"/>
            <a:ext cx="304001" cy="304050"/>
          </a:xfrm>
          <a:custGeom>
            <a:avLst/>
            <a:gdLst/>
            <a:ahLst/>
            <a:cxnLst/>
            <a:rect l="l" t="t" r="r" b="b"/>
            <a:pathLst>
              <a:path w="6080" h="6081" extrusionOk="0">
                <a:moveTo>
                  <a:pt x="3040" y="1"/>
                </a:moveTo>
                <a:cubicBezTo>
                  <a:pt x="1368" y="1"/>
                  <a:pt x="0" y="1369"/>
                  <a:pt x="0" y="3040"/>
                </a:cubicBezTo>
                <a:cubicBezTo>
                  <a:pt x="0" y="4712"/>
                  <a:pt x="1368" y="6080"/>
                  <a:pt x="3040" y="6080"/>
                </a:cubicBezTo>
                <a:cubicBezTo>
                  <a:pt x="4712" y="6080"/>
                  <a:pt x="6079" y="4712"/>
                  <a:pt x="6079" y="3040"/>
                </a:cubicBezTo>
                <a:cubicBezTo>
                  <a:pt x="6079" y="1369"/>
                  <a:pt x="4712" y="1"/>
                  <a:pt x="304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 </a:t>
            </a:r>
            <a:endParaRPr sz="3600"/>
          </a:p>
        </p:txBody>
      </p:sp>
      <p:sp>
        <p:nvSpPr>
          <p:cNvPr id="463" name="Google Shape;463;p15"/>
          <p:cNvSpPr/>
          <p:nvPr/>
        </p:nvSpPr>
        <p:spPr>
          <a:xfrm>
            <a:off x="17724101" y="7556501"/>
            <a:ext cx="313100" cy="284501"/>
          </a:xfrm>
          <a:custGeom>
            <a:avLst/>
            <a:gdLst/>
            <a:ahLst/>
            <a:cxnLst/>
            <a:rect l="l" t="t" r="r" b="b"/>
            <a:pathLst>
              <a:path w="6262" h="5690" extrusionOk="0">
                <a:moveTo>
                  <a:pt x="3129" y="1"/>
                </a:moveTo>
                <a:cubicBezTo>
                  <a:pt x="1832" y="1"/>
                  <a:pt x="676" y="878"/>
                  <a:pt x="365" y="2176"/>
                </a:cubicBezTo>
                <a:cubicBezTo>
                  <a:pt x="0" y="3726"/>
                  <a:pt x="942" y="5246"/>
                  <a:pt x="2492" y="5611"/>
                </a:cubicBezTo>
                <a:cubicBezTo>
                  <a:pt x="2713" y="5664"/>
                  <a:pt x="2934" y="5689"/>
                  <a:pt x="3152" y="5689"/>
                </a:cubicBezTo>
                <a:cubicBezTo>
                  <a:pt x="4437" y="5689"/>
                  <a:pt x="5611" y="4808"/>
                  <a:pt x="5897" y="3483"/>
                </a:cubicBezTo>
                <a:cubicBezTo>
                  <a:pt x="6262" y="1964"/>
                  <a:pt x="5319" y="444"/>
                  <a:pt x="3800" y="79"/>
                </a:cubicBezTo>
                <a:cubicBezTo>
                  <a:pt x="3574" y="26"/>
                  <a:pt x="3349" y="1"/>
                  <a:pt x="3129" y="1"/>
                </a:cubicBezTo>
                <a:close/>
              </a:path>
            </a:pathLst>
          </a:custGeom>
          <a:solidFill>
            <a:srgbClr val="2A2869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64" name="Google Shape;464;p15"/>
          <p:cNvSpPr/>
          <p:nvPr/>
        </p:nvSpPr>
        <p:spPr>
          <a:xfrm>
            <a:off x="15481802" y="3787228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41"/>
                </a:lnTo>
                <a:lnTo>
                  <a:pt x="1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5" y="3588"/>
                </a:lnTo>
                <a:lnTo>
                  <a:pt x="4864" y="234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65" name="Google Shape;465;p15"/>
          <p:cNvSpPr/>
          <p:nvPr/>
        </p:nvSpPr>
        <p:spPr>
          <a:xfrm>
            <a:off x="14401402" y="8561252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11"/>
                </a:lnTo>
                <a:lnTo>
                  <a:pt x="0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4" y="3588"/>
                </a:lnTo>
                <a:lnTo>
                  <a:pt x="4864" y="231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66" name="Google Shape;466;p15"/>
          <p:cNvSpPr/>
          <p:nvPr/>
        </p:nvSpPr>
        <p:spPr>
          <a:xfrm>
            <a:off x="3747077" y="596152"/>
            <a:ext cx="358751" cy="360251"/>
          </a:xfrm>
          <a:custGeom>
            <a:avLst/>
            <a:gdLst/>
            <a:ahLst/>
            <a:cxnLst/>
            <a:rect l="l" t="t" r="r" b="b"/>
            <a:pathLst>
              <a:path w="7175" h="7205" extrusionOk="0">
                <a:moveTo>
                  <a:pt x="3588" y="0"/>
                </a:moveTo>
                <a:lnTo>
                  <a:pt x="2311" y="2341"/>
                </a:lnTo>
                <a:lnTo>
                  <a:pt x="1" y="3587"/>
                </a:lnTo>
                <a:lnTo>
                  <a:pt x="2311" y="4864"/>
                </a:lnTo>
                <a:lnTo>
                  <a:pt x="3588" y="7204"/>
                </a:lnTo>
                <a:lnTo>
                  <a:pt x="4864" y="4864"/>
                </a:lnTo>
                <a:lnTo>
                  <a:pt x="7174" y="3587"/>
                </a:lnTo>
                <a:lnTo>
                  <a:pt x="4864" y="2341"/>
                </a:lnTo>
                <a:lnTo>
                  <a:pt x="358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67" name="Google Shape;467;p15"/>
          <p:cNvSpPr/>
          <p:nvPr/>
        </p:nvSpPr>
        <p:spPr>
          <a:xfrm>
            <a:off x="720052" y="6890902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617" y="0"/>
                </a:moveTo>
                <a:lnTo>
                  <a:pt x="2341" y="2341"/>
                </a:lnTo>
                <a:lnTo>
                  <a:pt x="0" y="3617"/>
                </a:lnTo>
                <a:lnTo>
                  <a:pt x="2341" y="4864"/>
                </a:lnTo>
                <a:lnTo>
                  <a:pt x="3617" y="7204"/>
                </a:lnTo>
                <a:lnTo>
                  <a:pt x="4894" y="4864"/>
                </a:lnTo>
                <a:lnTo>
                  <a:pt x="7204" y="3617"/>
                </a:lnTo>
                <a:lnTo>
                  <a:pt x="4894" y="2341"/>
                </a:lnTo>
                <a:lnTo>
                  <a:pt x="361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68" name="Google Shape;468;p15"/>
          <p:cNvSpPr/>
          <p:nvPr/>
        </p:nvSpPr>
        <p:spPr>
          <a:xfrm rot="8100000">
            <a:off x="679917" y="8145689"/>
            <a:ext cx="1182438" cy="2142930"/>
          </a:xfrm>
          <a:custGeom>
            <a:avLst/>
            <a:gdLst/>
            <a:ahLst/>
            <a:cxnLst/>
            <a:rect l="l" t="t" r="r" b="b"/>
            <a:pathLst>
              <a:path w="23649" h="42859" fill="none" extrusionOk="0">
                <a:moveTo>
                  <a:pt x="1" y="608"/>
                </a:moveTo>
                <a:lnTo>
                  <a:pt x="16931" y="31"/>
                </a:lnTo>
                <a:cubicBezTo>
                  <a:pt x="18177" y="0"/>
                  <a:pt x="18876" y="1429"/>
                  <a:pt x="18117" y="2402"/>
                </a:cubicBezTo>
                <a:lnTo>
                  <a:pt x="10822" y="11277"/>
                </a:lnTo>
                <a:cubicBezTo>
                  <a:pt x="10335" y="11885"/>
                  <a:pt x="10761" y="12766"/>
                  <a:pt x="11521" y="12706"/>
                </a:cubicBezTo>
                <a:lnTo>
                  <a:pt x="18664" y="12371"/>
                </a:lnTo>
                <a:cubicBezTo>
                  <a:pt x="20123" y="12280"/>
                  <a:pt x="20883" y="14043"/>
                  <a:pt x="19849" y="15046"/>
                </a:cubicBezTo>
                <a:lnTo>
                  <a:pt x="11460" y="23435"/>
                </a:lnTo>
                <a:cubicBezTo>
                  <a:pt x="11004" y="23922"/>
                  <a:pt x="11338" y="24682"/>
                  <a:pt x="11977" y="24712"/>
                </a:cubicBezTo>
                <a:lnTo>
                  <a:pt x="23436" y="24712"/>
                </a:lnTo>
                <a:cubicBezTo>
                  <a:pt x="23649" y="24712"/>
                  <a:pt x="6597" y="42858"/>
                  <a:pt x="6597" y="42858"/>
                </a:cubicBezTo>
              </a:path>
            </a:pathLst>
          </a:custGeom>
          <a:solidFill>
            <a:schemeClr val="dk2"/>
          </a:solidFill>
          <a:ln w="38100" cap="rnd" cmpd="sng">
            <a:solidFill>
              <a:srgbClr val="DD502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69" name="Google Shape;469;p15"/>
          <p:cNvSpPr/>
          <p:nvPr/>
        </p:nvSpPr>
        <p:spPr>
          <a:xfrm>
            <a:off x="17700527" y="596152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11"/>
                </a:lnTo>
                <a:lnTo>
                  <a:pt x="0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4" y="3588"/>
                </a:lnTo>
                <a:lnTo>
                  <a:pt x="4864" y="231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70" name="Google Shape;470;p15"/>
          <p:cNvSpPr/>
          <p:nvPr/>
        </p:nvSpPr>
        <p:spPr>
          <a:xfrm>
            <a:off x="9338327" y="9595802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11"/>
                </a:lnTo>
                <a:lnTo>
                  <a:pt x="0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4" y="3588"/>
                </a:lnTo>
                <a:lnTo>
                  <a:pt x="4864" y="231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71" name="Google Shape;471;p15"/>
          <p:cNvSpPr/>
          <p:nvPr/>
        </p:nvSpPr>
        <p:spPr>
          <a:xfrm>
            <a:off x="1080301" y="4868551"/>
            <a:ext cx="313100" cy="284501"/>
          </a:xfrm>
          <a:custGeom>
            <a:avLst/>
            <a:gdLst/>
            <a:ahLst/>
            <a:cxnLst/>
            <a:rect l="l" t="t" r="r" b="b"/>
            <a:pathLst>
              <a:path w="6262" h="5690" extrusionOk="0">
                <a:moveTo>
                  <a:pt x="3129" y="1"/>
                </a:moveTo>
                <a:cubicBezTo>
                  <a:pt x="1832" y="1"/>
                  <a:pt x="676" y="878"/>
                  <a:pt x="365" y="2176"/>
                </a:cubicBezTo>
                <a:cubicBezTo>
                  <a:pt x="0" y="3726"/>
                  <a:pt x="942" y="5246"/>
                  <a:pt x="2492" y="5611"/>
                </a:cubicBezTo>
                <a:cubicBezTo>
                  <a:pt x="2713" y="5664"/>
                  <a:pt x="2934" y="5689"/>
                  <a:pt x="3152" y="5689"/>
                </a:cubicBezTo>
                <a:cubicBezTo>
                  <a:pt x="4437" y="5689"/>
                  <a:pt x="5611" y="4808"/>
                  <a:pt x="5897" y="3483"/>
                </a:cubicBezTo>
                <a:cubicBezTo>
                  <a:pt x="6262" y="1964"/>
                  <a:pt x="5319" y="444"/>
                  <a:pt x="3800" y="79"/>
                </a:cubicBezTo>
                <a:cubicBezTo>
                  <a:pt x="3574" y="26"/>
                  <a:pt x="3349" y="1"/>
                  <a:pt x="312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72" name="Google Shape;472;p15"/>
          <p:cNvSpPr/>
          <p:nvPr/>
        </p:nvSpPr>
        <p:spPr>
          <a:xfrm>
            <a:off x="570527" y="2441702"/>
            <a:ext cx="358751" cy="360251"/>
          </a:xfrm>
          <a:custGeom>
            <a:avLst/>
            <a:gdLst/>
            <a:ahLst/>
            <a:cxnLst/>
            <a:rect l="l" t="t" r="r" b="b"/>
            <a:pathLst>
              <a:path w="7175" h="7205" extrusionOk="0">
                <a:moveTo>
                  <a:pt x="3588" y="0"/>
                </a:moveTo>
                <a:lnTo>
                  <a:pt x="2311" y="2341"/>
                </a:lnTo>
                <a:lnTo>
                  <a:pt x="1" y="3587"/>
                </a:lnTo>
                <a:lnTo>
                  <a:pt x="2311" y="4864"/>
                </a:lnTo>
                <a:lnTo>
                  <a:pt x="3588" y="7204"/>
                </a:lnTo>
                <a:lnTo>
                  <a:pt x="4864" y="4864"/>
                </a:lnTo>
                <a:lnTo>
                  <a:pt x="7174" y="3587"/>
                </a:lnTo>
                <a:lnTo>
                  <a:pt x="4864" y="2341"/>
                </a:lnTo>
                <a:lnTo>
                  <a:pt x="358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73" name="Google Shape;473;p15"/>
          <p:cNvSpPr/>
          <p:nvPr/>
        </p:nvSpPr>
        <p:spPr>
          <a:xfrm>
            <a:off x="17465452" y="9632452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11"/>
                </a:lnTo>
                <a:lnTo>
                  <a:pt x="0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4" y="3588"/>
                </a:lnTo>
                <a:lnTo>
                  <a:pt x="4864" y="231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74" name="Google Shape;474;p15"/>
          <p:cNvSpPr/>
          <p:nvPr/>
        </p:nvSpPr>
        <p:spPr>
          <a:xfrm rot="-5400000">
            <a:off x="15904051" y="3011551"/>
            <a:ext cx="1915001" cy="240200"/>
          </a:xfrm>
          <a:custGeom>
            <a:avLst/>
            <a:gdLst/>
            <a:ahLst/>
            <a:cxnLst/>
            <a:rect l="l" t="t" r="r" b="b"/>
            <a:pathLst>
              <a:path w="38300" h="4804" fill="none" extrusionOk="0">
                <a:moveTo>
                  <a:pt x="1" y="4803"/>
                </a:moveTo>
                <a:lnTo>
                  <a:pt x="2037" y="2554"/>
                </a:lnTo>
                <a:cubicBezTo>
                  <a:pt x="4135" y="244"/>
                  <a:pt x="7752" y="122"/>
                  <a:pt x="9940" y="2341"/>
                </a:cubicBezTo>
                <a:lnTo>
                  <a:pt x="11156" y="3527"/>
                </a:lnTo>
                <a:cubicBezTo>
                  <a:pt x="12250" y="4651"/>
                  <a:pt x="14074" y="4651"/>
                  <a:pt x="15199" y="3527"/>
                </a:cubicBezTo>
                <a:lnTo>
                  <a:pt x="16354" y="2402"/>
                </a:lnTo>
                <a:cubicBezTo>
                  <a:pt x="18330" y="426"/>
                  <a:pt x="21521" y="426"/>
                  <a:pt x="23497" y="2402"/>
                </a:cubicBezTo>
                <a:lnTo>
                  <a:pt x="24621" y="3527"/>
                </a:lnTo>
                <a:cubicBezTo>
                  <a:pt x="25442" y="4347"/>
                  <a:pt x="26780" y="4347"/>
                  <a:pt x="27600" y="3527"/>
                </a:cubicBezTo>
                <a:lnTo>
                  <a:pt x="29302" y="1825"/>
                </a:lnTo>
                <a:cubicBezTo>
                  <a:pt x="31096" y="31"/>
                  <a:pt x="33953" y="1"/>
                  <a:pt x="35777" y="1703"/>
                </a:cubicBezTo>
                <a:cubicBezTo>
                  <a:pt x="37661" y="3466"/>
                  <a:pt x="38300" y="4682"/>
                  <a:pt x="37783" y="4682"/>
                </a:cubicBezTo>
              </a:path>
            </a:pathLst>
          </a:custGeom>
          <a:solidFill>
            <a:schemeClr val="accent3"/>
          </a:solidFill>
          <a:ln w="19000" cap="rnd" cmpd="sng">
            <a:solidFill>
              <a:srgbClr val="2A28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75" name="Google Shape;475;p15"/>
          <p:cNvSpPr/>
          <p:nvPr/>
        </p:nvSpPr>
        <p:spPr>
          <a:xfrm>
            <a:off x="1579700" y="243777"/>
            <a:ext cx="1226501" cy="720450"/>
          </a:xfrm>
          <a:custGeom>
            <a:avLst/>
            <a:gdLst/>
            <a:ahLst/>
            <a:cxnLst/>
            <a:rect l="l" t="t" r="r" b="b"/>
            <a:pathLst>
              <a:path w="24530" h="14409" extrusionOk="0">
                <a:moveTo>
                  <a:pt x="12280" y="1"/>
                </a:moveTo>
                <a:cubicBezTo>
                  <a:pt x="5502" y="31"/>
                  <a:pt x="31" y="5502"/>
                  <a:pt x="0" y="12281"/>
                </a:cubicBezTo>
                <a:cubicBezTo>
                  <a:pt x="0" y="13010"/>
                  <a:pt x="61" y="13709"/>
                  <a:pt x="183" y="14408"/>
                </a:cubicBezTo>
                <a:lnTo>
                  <a:pt x="24347" y="14408"/>
                </a:lnTo>
                <a:cubicBezTo>
                  <a:pt x="24469" y="13709"/>
                  <a:pt x="24529" y="13010"/>
                  <a:pt x="24529" y="12281"/>
                </a:cubicBezTo>
                <a:cubicBezTo>
                  <a:pt x="24529" y="5502"/>
                  <a:pt x="19028" y="31"/>
                  <a:pt x="1228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76" name="Google Shape;476;p15"/>
          <p:cNvSpPr/>
          <p:nvPr/>
        </p:nvSpPr>
        <p:spPr>
          <a:xfrm>
            <a:off x="1831952" y="748376"/>
            <a:ext cx="759950" cy="759900"/>
          </a:xfrm>
          <a:custGeom>
            <a:avLst/>
            <a:gdLst/>
            <a:ahLst/>
            <a:cxnLst/>
            <a:rect l="l" t="t" r="r" b="b"/>
            <a:pathLst>
              <a:path w="15199" h="15198" extrusionOk="0">
                <a:moveTo>
                  <a:pt x="7600" y="0"/>
                </a:moveTo>
                <a:cubicBezTo>
                  <a:pt x="3405" y="0"/>
                  <a:pt x="1" y="3404"/>
                  <a:pt x="1" y="7599"/>
                </a:cubicBezTo>
                <a:cubicBezTo>
                  <a:pt x="1" y="11794"/>
                  <a:pt x="3405" y="15198"/>
                  <a:pt x="7600" y="15198"/>
                </a:cubicBezTo>
                <a:cubicBezTo>
                  <a:pt x="11794" y="15198"/>
                  <a:pt x="15199" y="11794"/>
                  <a:pt x="15199" y="7599"/>
                </a:cubicBezTo>
                <a:cubicBezTo>
                  <a:pt x="15199" y="3404"/>
                  <a:pt x="11794" y="0"/>
                  <a:pt x="76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77" name="Google Shape;477;p15"/>
          <p:cNvSpPr/>
          <p:nvPr/>
        </p:nvSpPr>
        <p:spPr>
          <a:xfrm>
            <a:off x="15163828" y="8814152"/>
            <a:ext cx="1577600" cy="770550"/>
          </a:xfrm>
          <a:custGeom>
            <a:avLst/>
            <a:gdLst/>
            <a:ahLst/>
            <a:cxnLst/>
            <a:rect l="l" t="t" r="r" b="b"/>
            <a:pathLst>
              <a:path w="31552" h="15411" fill="none" extrusionOk="0">
                <a:moveTo>
                  <a:pt x="31552" y="15411"/>
                </a:moveTo>
                <a:cubicBezTo>
                  <a:pt x="31369" y="6839"/>
                  <a:pt x="24348" y="0"/>
                  <a:pt x="15776" y="0"/>
                </a:cubicBezTo>
                <a:cubicBezTo>
                  <a:pt x="7205" y="0"/>
                  <a:pt x="214" y="6839"/>
                  <a:pt x="1" y="15411"/>
                </a:cubicBezTo>
                <a:close/>
              </a:path>
            </a:pathLst>
          </a:custGeom>
          <a:noFill/>
          <a:ln w="28875" cap="flat" cmpd="sng">
            <a:solidFill>
              <a:schemeClr val="accent2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3825303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16"/>
          <p:cNvSpPr txBox="1">
            <a:spLocks noGrp="1"/>
          </p:cNvSpPr>
          <p:nvPr>
            <p:ph type="ctrTitle"/>
          </p:nvPr>
        </p:nvSpPr>
        <p:spPr>
          <a:xfrm>
            <a:off x="1426451" y="467201"/>
            <a:ext cx="15435000" cy="18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36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36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36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36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36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36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36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3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80" name="Google Shape;480;p16"/>
          <p:cNvSpPr/>
          <p:nvPr/>
        </p:nvSpPr>
        <p:spPr>
          <a:xfrm>
            <a:off x="15127427" y="1015701"/>
            <a:ext cx="304001" cy="304050"/>
          </a:xfrm>
          <a:custGeom>
            <a:avLst/>
            <a:gdLst/>
            <a:ahLst/>
            <a:cxnLst/>
            <a:rect l="l" t="t" r="r" b="b"/>
            <a:pathLst>
              <a:path w="6080" h="6081" extrusionOk="0">
                <a:moveTo>
                  <a:pt x="3040" y="1"/>
                </a:moveTo>
                <a:cubicBezTo>
                  <a:pt x="1368" y="1"/>
                  <a:pt x="0" y="1369"/>
                  <a:pt x="0" y="3040"/>
                </a:cubicBezTo>
                <a:cubicBezTo>
                  <a:pt x="0" y="4712"/>
                  <a:pt x="1368" y="6080"/>
                  <a:pt x="3040" y="6080"/>
                </a:cubicBezTo>
                <a:cubicBezTo>
                  <a:pt x="4712" y="6080"/>
                  <a:pt x="6079" y="4712"/>
                  <a:pt x="6079" y="3040"/>
                </a:cubicBezTo>
                <a:cubicBezTo>
                  <a:pt x="6079" y="1369"/>
                  <a:pt x="4712" y="1"/>
                  <a:pt x="304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81" name="Google Shape;481;p16"/>
          <p:cNvSpPr/>
          <p:nvPr/>
        </p:nvSpPr>
        <p:spPr>
          <a:xfrm>
            <a:off x="16681402" y="2229152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11"/>
                </a:lnTo>
                <a:lnTo>
                  <a:pt x="0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4" y="3588"/>
                </a:lnTo>
                <a:lnTo>
                  <a:pt x="4864" y="231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82" name="Google Shape;482;p16"/>
          <p:cNvSpPr/>
          <p:nvPr/>
        </p:nvSpPr>
        <p:spPr>
          <a:xfrm>
            <a:off x="1075462" y="695051"/>
            <a:ext cx="358751" cy="360251"/>
          </a:xfrm>
          <a:custGeom>
            <a:avLst/>
            <a:gdLst/>
            <a:ahLst/>
            <a:cxnLst/>
            <a:rect l="l" t="t" r="r" b="b"/>
            <a:pathLst>
              <a:path w="7175" h="7205" extrusionOk="0">
                <a:moveTo>
                  <a:pt x="3588" y="0"/>
                </a:moveTo>
                <a:lnTo>
                  <a:pt x="2311" y="2341"/>
                </a:lnTo>
                <a:lnTo>
                  <a:pt x="1" y="3587"/>
                </a:lnTo>
                <a:lnTo>
                  <a:pt x="2311" y="4864"/>
                </a:lnTo>
                <a:lnTo>
                  <a:pt x="3588" y="7204"/>
                </a:lnTo>
                <a:lnTo>
                  <a:pt x="4864" y="4864"/>
                </a:lnTo>
                <a:lnTo>
                  <a:pt x="7174" y="3587"/>
                </a:lnTo>
                <a:lnTo>
                  <a:pt x="4864" y="2341"/>
                </a:lnTo>
                <a:lnTo>
                  <a:pt x="358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83" name="Google Shape;483;p16"/>
          <p:cNvSpPr/>
          <p:nvPr/>
        </p:nvSpPr>
        <p:spPr>
          <a:xfrm>
            <a:off x="16873598" y="9219389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617" y="0"/>
                </a:moveTo>
                <a:lnTo>
                  <a:pt x="2341" y="2341"/>
                </a:lnTo>
                <a:lnTo>
                  <a:pt x="0" y="3617"/>
                </a:lnTo>
                <a:lnTo>
                  <a:pt x="2341" y="4864"/>
                </a:lnTo>
                <a:lnTo>
                  <a:pt x="3617" y="7204"/>
                </a:lnTo>
                <a:lnTo>
                  <a:pt x="4894" y="4864"/>
                </a:lnTo>
                <a:lnTo>
                  <a:pt x="7204" y="3617"/>
                </a:lnTo>
                <a:lnTo>
                  <a:pt x="4894" y="2341"/>
                </a:lnTo>
                <a:lnTo>
                  <a:pt x="361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84" name="Google Shape;484;p16"/>
          <p:cNvSpPr/>
          <p:nvPr/>
        </p:nvSpPr>
        <p:spPr>
          <a:xfrm>
            <a:off x="-787123" y="3384050"/>
            <a:ext cx="1553300" cy="1528901"/>
          </a:xfrm>
          <a:custGeom>
            <a:avLst/>
            <a:gdLst/>
            <a:ahLst/>
            <a:cxnLst/>
            <a:rect l="l" t="t" r="r" b="b"/>
            <a:pathLst>
              <a:path w="31066" h="30578" extrusionOk="0">
                <a:moveTo>
                  <a:pt x="10153" y="0"/>
                </a:moveTo>
                <a:lnTo>
                  <a:pt x="10457" y="8754"/>
                </a:lnTo>
                <a:lnTo>
                  <a:pt x="1885" y="6930"/>
                </a:lnTo>
                <a:lnTo>
                  <a:pt x="7782" y="13435"/>
                </a:lnTo>
                <a:lnTo>
                  <a:pt x="1" y="17538"/>
                </a:lnTo>
                <a:lnTo>
                  <a:pt x="8694" y="18754"/>
                </a:lnTo>
                <a:lnTo>
                  <a:pt x="5411" y="26870"/>
                </a:lnTo>
                <a:lnTo>
                  <a:pt x="5411" y="26870"/>
                </a:lnTo>
                <a:lnTo>
                  <a:pt x="12828" y="22219"/>
                </a:lnTo>
                <a:lnTo>
                  <a:pt x="15533" y="30578"/>
                </a:lnTo>
                <a:lnTo>
                  <a:pt x="18238" y="22219"/>
                </a:lnTo>
                <a:lnTo>
                  <a:pt x="25655" y="26870"/>
                </a:lnTo>
                <a:lnTo>
                  <a:pt x="22372" y="18754"/>
                </a:lnTo>
                <a:lnTo>
                  <a:pt x="31065" y="17538"/>
                </a:lnTo>
                <a:lnTo>
                  <a:pt x="23284" y="13435"/>
                </a:lnTo>
                <a:lnTo>
                  <a:pt x="29180" y="6930"/>
                </a:lnTo>
                <a:lnTo>
                  <a:pt x="29180" y="6930"/>
                </a:lnTo>
                <a:lnTo>
                  <a:pt x="20609" y="8754"/>
                </a:lnTo>
                <a:lnTo>
                  <a:pt x="20913" y="0"/>
                </a:lnTo>
                <a:lnTo>
                  <a:pt x="15533" y="6930"/>
                </a:lnTo>
                <a:lnTo>
                  <a:pt x="1015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485" name="Google Shape;485;p16"/>
          <p:cNvGrpSpPr/>
          <p:nvPr/>
        </p:nvGrpSpPr>
        <p:grpSpPr>
          <a:xfrm>
            <a:off x="17277302" y="467201"/>
            <a:ext cx="653550" cy="595500"/>
            <a:chOff x="5839863" y="283250"/>
            <a:chExt cx="326775" cy="297750"/>
          </a:xfrm>
        </p:grpSpPr>
        <p:sp>
          <p:nvSpPr>
            <p:cNvPr id="486" name="Google Shape;486;p16"/>
            <p:cNvSpPr/>
            <p:nvPr/>
          </p:nvSpPr>
          <p:spPr>
            <a:xfrm>
              <a:off x="5839863" y="283250"/>
              <a:ext cx="326775" cy="297700"/>
            </a:xfrm>
            <a:custGeom>
              <a:avLst/>
              <a:gdLst/>
              <a:ahLst/>
              <a:cxnLst/>
              <a:rect l="l" t="t" r="r" b="b"/>
              <a:pathLst>
                <a:path w="13071" h="11908" extrusionOk="0">
                  <a:moveTo>
                    <a:pt x="6539" y="0"/>
                  </a:moveTo>
                  <a:cubicBezTo>
                    <a:pt x="5015" y="0"/>
                    <a:pt x="3496" y="585"/>
                    <a:pt x="2341" y="1756"/>
                  </a:cubicBezTo>
                  <a:cubicBezTo>
                    <a:pt x="0" y="4066"/>
                    <a:pt x="0" y="7835"/>
                    <a:pt x="2341" y="10175"/>
                  </a:cubicBezTo>
                  <a:cubicBezTo>
                    <a:pt x="3496" y="11330"/>
                    <a:pt x="5015" y="11908"/>
                    <a:pt x="6539" y="11908"/>
                  </a:cubicBezTo>
                  <a:cubicBezTo>
                    <a:pt x="8063" y="11908"/>
                    <a:pt x="9590" y="11330"/>
                    <a:pt x="10760" y="10175"/>
                  </a:cubicBezTo>
                  <a:cubicBezTo>
                    <a:pt x="13070" y="7835"/>
                    <a:pt x="13070" y="4066"/>
                    <a:pt x="10760" y="1756"/>
                  </a:cubicBezTo>
                  <a:cubicBezTo>
                    <a:pt x="9590" y="585"/>
                    <a:pt x="8063" y="0"/>
                    <a:pt x="65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87" name="Google Shape;487;p16"/>
            <p:cNvSpPr/>
            <p:nvPr/>
          </p:nvSpPr>
          <p:spPr>
            <a:xfrm>
              <a:off x="5928763" y="337775"/>
              <a:ext cx="235600" cy="243225"/>
            </a:xfrm>
            <a:custGeom>
              <a:avLst/>
              <a:gdLst/>
              <a:ahLst/>
              <a:cxnLst/>
              <a:rect l="l" t="t" r="r" b="b"/>
              <a:pathLst>
                <a:path w="9424" h="9729" extrusionOk="0">
                  <a:moveTo>
                    <a:pt x="7599" y="0"/>
                  </a:moveTo>
                  <a:lnTo>
                    <a:pt x="7599" y="0"/>
                  </a:lnTo>
                  <a:cubicBezTo>
                    <a:pt x="3678" y="1034"/>
                    <a:pt x="1247" y="4864"/>
                    <a:pt x="0" y="8906"/>
                  </a:cubicBezTo>
                  <a:cubicBezTo>
                    <a:pt x="945" y="9459"/>
                    <a:pt x="1987" y="9729"/>
                    <a:pt x="3018" y="9729"/>
                  </a:cubicBezTo>
                  <a:cubicBezTo>
                    <a:pt x="4707" y="9729"/>
                    <a:pt x="6369" y="9007"/>
                    <a:pt x="7538" y="7630"/>
                  </a:cubicBezTo>
                  <a:cubicBezTo>
                    <a:pt x="9393" y="5441"/>
                    <a:pt x="9423" y="2219"/>
                    <a:pt x="75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488" name="Google Shape;488;p16"/>
          <p:cNvSpPr/>
          <p:nvPr/>
        </p:nvSpPr>
        <p:spPr>
          <a:xfrm>
            <a:off x="666600" y="5725277"/>
            <a:ext cx="342000" cy="340500"/>
          </a:xfrm>
          <a:custGeom>
            <a:avLst/>
            <a:gdLst/>
            <a:ahLst/>
            <a:cxnLst/>
            <a:rect l="l" t="t" r="r" b="b"/>
            <a:pathLst>
              <a:path w="6840" h="6810" extrusionOk="0">
                <a:moveTo>
                  <a:pt x="3436" y="1"/>
                </a:moveTo>
                <a:cubicBezTo>
                  <a:pt x="1551" y="1"/>
                  <a:pt x="1" y="1520"/>
                  <a:pt x="1" y="3405"/>
                </a:cubicBezTo>
                <a:cubicBezTo>
                  <a:pt x="1" y="5289"/>
                  <a:pt x="1551" y="6809"/>
                  <a:pt x="3436" y="6809"/>
                </a:cubicBezTo>
                <a:cubicBezTo>
                  <a:pt x="5320" y="6809"/>
                  <a:pt x="6840" y="5289"/>
                  <a:pt x="6840" y="3405"/>
                </a:cubicBezTo>
                <a:cubicBezTo>
                  <a:pt x="6840" y="1520"/>
                  <a:pt x="5320" y="1"/>
                  <a:pt x="34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89" name="Google Shape;489;p16"/>
          <p:cNvSpPr/>
          <p:nvPr/>
        </p:nvSpPr>
        <p:spPr>
          <a:xfrm>
            <a:off x="1989701" y="2359601"/>
            <a:ext cx="304001" cy="304050"/>
          </a:xfrm>
          <a:custGeom>
            <a:avLst/>
            <a:gdLst/>
            <a:ahLst/>
            <a:cxnLst/>
            <a:rect l="l" t="t" r="r" b="b"/>
            <a:pathLst>
              <a:path w="6080" h="6081" extrusionOk="0">
                <a:moveTo>
                  <a:pt x="3040" y="1"/>
                </a:moveTo>
                <a:cubicBezTo>
                  <a:pt x="1368" y="1"/>
                  <a:pt x="0" y="1369"/>
                  <a:pt x="0" y="3040"/>
                </a:cubicBezTo>
                <a:cubicBezTo>
                  <a:pt x="0" y="4712"/>
                  <a:pt x="1368" y="6080"/>
                  <a:pt x="3040" y="6080"/>
                </a:cubicBezTo>
                <a:cubicBezTo>
                  <a:pt x="4712" y="6080"/>
                  <a:pt x="6079" y="4712"/>
                  <a:pt x="6079" y="3040"/>
                </a:cubicBezTo>
                <a:cubicBezTo>
                  <a:pt x="6079" y="1369"/>
                  <a:pt x="4712" y="1"/>
                  <a:pt x="304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90" name="Google Shape;490;p16"/>
          <p:cNvSpPr/>
          <p:nvPr/>
        </p:nvSpPr>
        <p:spPr>
          <a:xfrm>
            <a:off x="17575402" y="7111351"/>
            <a:ext cx="313100" cy="284501"/>
          </a:xfrm>
          <a:custGeom>
            <a:avLst/>
            <a:gdLst/>
            <a:ahLst/>
            <a:cxnLst/>
            <a:rect l="l" t="t" r="r" b="b"/>
            <a:pathLst>
              <a:path w="6262" h="5690" extrusionOk="0">
                <a:moveTo>
                  <a:pt x="3129" y="1"/>
                </a:moveTo>
                <a:cubicBezTo>
                  <a:pt x="1832" y="1"/>
                  <a:pt x="676" y="878"/>
                  <a:pt x="365" y="2176"/>
                </a:cubicBezTo>
                <a:cubicBezTo>
                  <a:pt x="0" y="3726"/>
                  <a:pt x="942" y="5246"/>
                  <a:pt x="2492" y="5611"/>
                </a:cubicBezTo>
                <a:cubicBezTo>
                  <a:pt x="2713" y="5664"/>
                  <a:pt x="2934" y="5689"/>
                  <a:pt x="3152" y="5689"/>
                </a:cubicBezTo>
                <a:cubicBezTo>
                  <a:pt x="4437" y="5689"/>
                  <a:pt x="5611" y="4808"/>
                  <a:pt x="5897" y="3483"/>
                </a:cubicBezTo>
                <a:cubicBezTo>
                  <a:pt x="6262" y="1964"/>
                  <a:pt x="5319" y="444"/>
                  <a:pt x="3800" y="79"/>
                </a:cubicBezTo>
                <a:cubicBezTo>
                  <a:pt x="3574" y="26"/>
                  <a:pt x="3349" y="1"/>
                  <a:pt x="31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91" name="Google Shape;491;p16"/>
          <p:cNvSpPr/>
          <p:nvPr/>
        </p:nvSpPr>
        <p:spPr>
          <a:xfrm>
            <a:off x="11126750" y="9758002"/>
            <a:ext cx="1915001" cy="240200"/>
          </a:xfrm>
          <a:custGeom>
            <a:avLst/>
            <a:gdLst/>
            <a:ahLst/>
            <a:cxnLst/>
            <a:rect l="l" t="t" r="r" b="b"/>
            <a:pathLst>
              <a:path w="38300" h="4804" fill="none" extrusionOk="0">
                <a:moveTo>
                  <a:pt x="1" y="4803"/>
                </a:moveTo>
                <a:lnTo>
                  <a:pt x="2037" y="2554"/>
                </a:lnTo>
                <a:cubicBezTo>
                  <a:pt x="4135" y="244"/>
                  <a:pt x="7752" y="122"/>
                  <a:pt x="9940" y="2341"/>
                </a:cubicBezTo>
                <a:lnTo>
                  <a:pt x="11156" y="3527"/>
                </a:lnTo>
                <a:cubicBezTo>
                  <a:pt x="12250" y="4651"/>
                  <a:pt x="14074" y="4651"/>
                  <a:pt x="15199" y="3527"/>
                </a:cubicBezTo>
                <a:lnTo>
                  <a:pt x="16354" y="2402"/>
                </a:lnTo>
                <a:cubicBezTo>
                  <a:pt x="18330" y="426"/>
                  <a:pt x="21521" y="426"/>
                  <a:pt x="23497" y="2402"/>
                </a:cubicBezTo>
                <a:lnTo>
                  <a:pt x="24621" y="3527"/>
                </a:lnTo>
                <a:cubicBezTo>
                  <a:pt x="25442" y="4347"/>
                  <a:pt x="26780" y="4347"/>
                  <a:pt x="27600" y="3527"/>
                </a:cubicBezTo>
                <a:lnTo>
                  <a:pt x="29302" y="1825"/>
                </a:lnTo>
                <a:cubicBezTo>
                  <a:pt x="31096" y="31"/>
                  <a:pt x="33953" y="1"/>
                  <a:pt x="35777" y="1703"/>
                </a:cubicBezTo>
                <a:cubicBezTo>
                  <a:pt x="37661" y="3466"/>
                  <a:pt x="38300" y="4682"/>
                  <a:pt x="37783" y="4682"/>
                </a:cubicBezTo>
              </a:path>
            </a:pathLst>
          </a:custGeom>
          <a:solidFill>
            <a:schemeClr val="accent3"/>
          </a:solidFill>
          <a:ln w="19000" cap="rnd" cmpd="sng">
            <a:solidFill>
              <a:srgbClr val="2A28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92" name="Google Shape;492;p16"/>
          <p:cNvSpPr/>
          <p:nvPr/>
        </p:nvSpPr>
        <p:spPr>
          <a:xfrm>
            <a:off x="306352" y="8355829"/>
            <a:ext cx="360251" cy="360200"/>
          </a:xfrm>
          <a:custGeom>
            <a:avLst/>
            <a:gdLst/>
            <a:ahLst/>
            <a:cxnLst/>
            <a:rect l="l" t="t" r="r" b="b"/>
            <a:pathLst>
              <a:path w="7205" h="7204" extrusionOk="0">
                <a:moveTo>
                  <a:pt x="3587" y="0"/>
                </a:moveTo>
                <a:lnTo>
                  <a:pt x="2341" y="2340"/>
                </a:lnTo>
                <a:lnTo>
                  <a:pt x="0" y="3587"/>
                </a:lnTo>
                <a:lnTo>
                  <a:pt x="2341" y="4863"/>
                </a:lnTo>
                <a:lnTo>
                  <a:pt x="3587" y="7204"/>
                </a:lnTo>
                <a:lnTo>
                  <a:pt x="4864" y="4863"/>
                </a:lnTo>
                <a:lnTo>
                  <a:pt x="7204" y="3587"/>
                </a:lnTo>
                <a:lnTo>
                  <a:pt x="4864" y="2340"/>
                </a:lnTo>
                <a:lnTo>
                  <a:pt x="358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93" name="Google Shape;493;p16"/>
          <p:cNvSpPr/>
          <p:nvPr/>
        </p:nvSpPr>
        <p:spPr>
          <a:xfrm>
            <a:off x="17041652" y="5127779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41"/>
                </a:lnTo>
                <a:lnTo>
                  <a:pt x="1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5" y="3588"/>
                </a:lnTo>
                <a:lnTo>
                  <a:pt x="4864" y="234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94" name="Google Shape;494;p16"/>
          <p:cNvSpPr/>
          <p:nvPr/>
        </p:nvSpPr>
        <p:spPr>
          <a:xfrm>
            <a:off x="3805352" y="334778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11"/>
                </a:lnTo>
                <a:lnTo>
                  <a:pt x="0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4" y="3588"/>
                </a:lnTo>
                <a:lnTo>
                  <a:pt x="4864" y="231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429013770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17"/>
          <p:cNvSpPr txBox="1">
            <a:spLocks noGrp="1"/>
          </p:cNvSpPr>
          <p:nvPr>
            <p:ph type="ctrTitle"/>
          </p:nvPr>
        </p:nvSpPr>
        <p:spPr>
          <a:xfrm>
            <a:off x="1426451" y="467201"/>
            <a:ext cx="15435000" cy="18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36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36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36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36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36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36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36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3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97" name="Google Shape;497;p17"/>
          <p:cNvSpPr/>
          <p:nvPr/>
        </p:nvSpPr>
        <p:spPr>
          <a:xfrm>
            <a:off x="559250" y="493251"/>
            <a:ext cx="304001" cy="304050"/>
          </a:xfrm>
          <a:custGeom>
            <a:avLst/>
            <a:gdLst/>
            <a:ahLst/>
            <a:cxnLst/>
            <a:rect l="l" t="t" r="r" b="b"/>
            <a:pathLst>
              <a:path w="6080" h="6081" extrusionOk="0">
                <a:moveTo>
                  <a:pt x="3040" y="1"/>
                </a:moveTo>
                <a:cubicBezTo>
                  <a:pt x="1368" y="1"/>
                  <a:pt x="0" y="1369"/>
                  <a:pt x="0" y="3040"/>
                </a:cubicBezTo>
                <a:cubicBezTo>
                  <a:pt x="0" y="4712"/>
                  <a:pt x="1368" y="6080"/>
                  <a:pt x="3040" y="6080"/>
                </a:cubicBezTo>
                <a:cubicBezTo>
                  <a:pt x="4712" y="6080"/>
                  <a:pt x="6079" y="4712"/>
                  <a:pt x="6079" y="3040"/>
                </a:cubicBezTo>
                <a:cubicBezTo>
                  <a:pt x="6079" y="1369"/>
                  <a:pt x="4712" y="1"/>
                  <a:pt x="304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 </a:t>
            </a:r>
            <a:endParaRPr sz="3600"/>
          </a:p>
        </p:txBody>
      </p:sp>
      <p:sp>
        <p:nvSpPr>
          <p:cNvPr id="498" name="Google Shape;498;p17"/>
          <p:cNvSpPr/>
          <p:nvPr/>
        </p:nvSpPr>
        <p:spPr>
          <a:xfrm>
            <a:off x="9652003" y="9632951"/>
            <a:ext cx="323750" cy="284550"/>
          </a:xfrm>
          <a:custGeom>
            <a:avLst/>
            <a:gdLst/>
            <a:ahLst/>
            <a:cxnLst/>
            <a:rect l="l" t="t" r="r" b="b"/>
            <a:pathLst>
              <a:path w="6475" h="5691" extrusionOk="0">
                <a:moveTo>
                  <a:pt x="3267" y="1"/>
                </a:moveTo>
                <a:cubicBezTo>
                  <a:pt x="2140" y="1"/>
                  <a:pt x="1069" y="653"/>
                  <a:pt x="608" y="1758"/>
                </a:cubicBezTo>
                <a:cubicBezTo>
                  <a:pt x="0" y="3217"/>
                  <a:pt x="700" y="4889"/>
                  <a:pt x="2159" y="5466"/>
                </a:cubicBezTo>
                <a:cubicBezTo>
                  <a:pt x="2523" y="5618"/>
                  <a:pt x="2899" y="5690"/>
                  <a:pt x="3268" y="5690"/>
                </a:cubicBezTo>
                <a:cubicBezTo>
                  <a:pt x="4374" y="5690"/>
                  <a:pt x="5411" y="5041"/>
                  <a:pt x="5867" y="3946"/>
                </a:cubicBezTo>
                <a:cubicBezTo>
                  <a:pt x="6475" y="2487"/>
                  <a:pt x="5776" y="816"/>
                  <a:pt x="4347" y="208"/>
                </a:cubicBezTo>
                <a:cubicBezTo>
                  <a:pt x="3993" y="68"/>
                  <a:pt x="3627" y="1"/>
                  <a:pt x="32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99" name="Google Shape;499;p17"/>
          <p:cNvSpPr/>
          <p:nvPr/>
        </p:nvSpPr>
        <p:spPr>
          <a:xfrm>
            <a:off x="16034551" y="1496552"/>
            <a:ext cx="1568501" cy="214350"/>
          </a:xfrm>
          <a:custGeom>
            <a:avLst/>
            <a:gdLst/>
            <a:ahLst/>
            <a:cxnLst/>
            <a:rect l="l" t="t" r="r" b="b"/>
            <a:pathLst>
              <a:path w="31370" h="4287" fill="none" extrusionOk="0">
                <a:moveTo>
                  <a:pt x="1" y="0"/>
                </a:moveTo>
                <a:lnTo>
                  <a:pt x="4044" y="4165"/>
                </a:lnTo>
                <a:lnTo>
                  <a:pt x="8299" y="122"/>
                </a:lnTo>
                <a:lnTo>
                  <a:pt x="12311" y="4165"/>
                </a:lnTo>
                <a:lnTo>
                  <a:pt x="16171" y="426"/>
                </a:lnTo>
                <a:lnTo>
                  <a:pt x="20244" y="4286"/>
                </a:lnTo>
                <a:lnTo>
                  <a:pt x="23922" y="487"/>
                </a:lnTo>
                <a:lnTo>
                  <a:pt x="27418" y="4225"/>
                </a:lnTo>
                <a:lnTo>
                  <a:pt x="31369" y="365"/>
                </a:lnTo>
              </a:path>
            </a:pathLst>
          </a:custGeom>
          <a:solidFill>
            <a:schemeClr val="dk2"/>
          </a:solidFill>
          <a:ln w="28875" cap="flat" cmpd="sng">
            <a:solidFill>
              <a:srgbClr val="DD502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00" name="Google Shape;500;p17"/>
          <p:cNvSpPr/>
          <p:nvPr/>
        </p:nvSpPr>
        <p:spPr>
          <a:xfrm>
            <a:off x="16034551" y="1762501"/>
            <a:ext cx="1568501" cy="212801"/>
          </a:xfrm>
          <a:custGeom>
            <a:avLst/>
            <a:gdLst/>
            <a:ahLst/>
            <a:cxnLst/>
            <a:rect l="l" t="t" r="r" b="b"/>
            <a:pathLst>
              <a:path w="31370" h="4256" fill="none" extrusionOk="0">
                <a:moveTo>
                  <a:pt x="1" y="1"/>
                </a:moveTo>
                <a:lnTo>
                  <a:pt x="4044" y="4134"/>
                </a:lnTo>
                <a:lnTo>
                  <a:pt x="8299" y="122"/>
                </a:lnTo>
                <a:lnTo>
                  <a:pt x="12311" y="4134"/>
                </a:lnTo>
                <a:lnTo>
                  <a:pt x="16171" y="426"/>
                </a:lnTo>
                <a:lnTo>
                  <a:pt x="20244" y="4256"/>
                </a:lnTo>
                <a:lnTo>
                  <a:pt x="23922" y="457"/>
                </a:lnTo>
                <a:lnTo>
                  <a:pt x="27418" y="4195"/>
                </a:lnTo>
                <a:lnTo>
                  <a:pt x="31369" y="365"/>
                </a:lnTo>
              </a:path>
            </a:pathLst>
          </a:custGeom>
          <a:solidFill>
            <a:schemeClr val="dk2"/>
          </a:solidFill>
          <a:ln w="28875" cap="flat" cmpd="sng">
            <a:solidFill>
              <a:srgbClr val="DD502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01" name="Google Shape;501;p17"/>
          <p:cNvSpPr/>
          <p:nvPr/>
        </p:nvSpPr>
        <p:spPr>
          <a:xfrm>
            <a:off x="3353177" y="386302"/>
            <a:ext cx="1915001" cy="240200"/>
          </a:xfrm>
          <a:custGeom>
            <a:avLst/>
            <a:gdLst/>
            <a:ahLst/>
            <a:cxnLst/>
            <a:rect l="l" t="t" r="r" b="b"/>
            <a:pathLst>
              <a:path w="38300" h="4804" fill="none" extrusionOk="0">
                <a:moveTo>
                  <a:pt x="1" y="4803"/>
                </a:moveTo>
                <a:lnTo>
                  <a:pt x="2037" y="2554"/>
                </a:lnTo>
                <a:cubicBezTo>
                  <a:pt x="4135" y="244"/>
                  <a:pt x="7752" y="122"/>
                  <a:pt x="9940" y="2341"/>
                </a:cubicBezTo>
                <a:lnTo>
                  <a:pt x="11156" y="3527"/>
                </a:lnTo>
                <a:cubicBezTo>
                  <a:pt x="12250" y="4651"/>
                  <a:pt x="14074" y="4651"/>
                  <a:pt x="15199" y="3527"/>
                </a:cubicBezTo>
                <a:lnTo>
                  <a:pt x="16354" y="2402"/>
                </a:lnTo>
                <a:cubicBezTo>
                  <a:pt x="18330" y="426"/>
                  <a:pt x="21521" y="426"/>
                  <a:pt x="23497" y="2402"/>
                </a:cubicBezTo>
                <a:lnTo>
                  <a:pt x="24621" y="3527"/>
                </a:lnTo>
                <a:cubicBezTo>
                  <a:pt x="25442" y="4347"/>
                  <a:pt x="26780" y="4347"/>
                  <a:pt x="27600" y="3527"/>
                </a:cubicBezTo>
                <a:lnTo>
                  <a:pt x="29302" y="1825"/>
                </a:lnTo>
                <a:cubicBezTo>
                  <a:pt x="31096" y="31"/>
                  <a:pt x="33953" y="1"/>
                  <a:pt x="35777" y="1703"/>
                </a:cubicBezTo>
                <a:cubicBezTo>
                  <a:pt x="37661" y="3466"/>
                  <a:pt x="38300" y="4682"/>
                  <a:pt x="37783" y="4682"/>
                </a:cubicBezTo>
              </a:path>
            </a:pathLst>
          </a:custGeom>
          <a:noFill/>
          <a:ln w="1900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02" name="Google Shape;502;p17"/>
          <p:cNvSpPr/>
          <p:nvPr/>
        </p:nvSpPr>
        <p:spPr>
          <a:xfrm>
            <a:off x="17076002" y="538652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41"/>
                </a:lnTo>
                <a:lnTo>
                  <a:pt x="1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5" y="3588"/>
                </a:lnTo>
                <a:lnTo>
                  <a:pt x="4864" y="234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03" name="Google Shape;503;p17"/>
          <p:cNvSpPr/>
          <p:nvPr/>
        </p:nvSpPr>
        <p:spPr>
          <a:xfrm>
            <a:off x="14657501" y="656277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11"/>
                </a:lnTo>
                <a:lnTo>
                  <a:pt x="0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4" y="3588"/>
                </a:lnTo>
                <a:lnTo>
                  <a:pt x="4864" y="231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04" name="Google Shape;504;p17"/>
          <p:cNvSpPr/>
          <p:nvPr/>
        </p:nvSpPr>
        <p:spPr>
          <a:xfrm>
            <a:off x="17390228" y="3916678"/>
            <a:ext cx="360251" cy="360200"/>
          </a:xfrm>
          <a:custGeom>
            <a:avLst/>
            <a:gdLst/>
            <a:ahLst/>
            <a:cxnLst/>
            <a:rect l="l" t="t" r="r" b="b"/>
            <a:pathLst>
              <a:path w="7205" h="7204" extrusionOk="0">
                <a:moveTo>
                  <a:pt x="3587" y="0"/>
                </a:moveTo>
                <a:lnTo>
                  <a:pt x="2341" y="2340"/>
                </a:lnTo>
                <a:lnTo>
                  <a:pt x="0" y="3587"/>
                </a:lnTo>
                <a:lnTo>
                  <a:pt x="2341" y="4863"/>
                </a:lnTo>
                <a:lnTo>
                  <a:pt x="3587" y="7204"/>
                </a:lnTo>
                <a:lnTo>
                  <a:pt x="4864" y="4863"/>
                </a:lnTo>
                <a:lnTo>
                  <a:pt x="7204" y="3587"/>
                </a:lnTo>
                <a:lnTo>
                  <a:pt x="4864" y="2340"/>
                </a:lnTo>
                <a:lnTo>
                  <a:pt x="358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05" name="Google Shape;505;p17"/>
          <p:cNvSpPr/>
          <p:nvPr/>
        </p:nvSpPr>
        <p:spPr>
          <a:xfrm>
            <a:off x="531128" y="3731302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41"/>
                </a:lnTo>
                <a:lnTo>
                  <a:pt x="1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5" y="3588"/>
                </a:lnTo>
                <a:lnTo>
                  <a:pt x="4864" y="234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06" name="Google Shape;506;p17"/>
          <p:cNvSpPr/>
          <p:nvPr/>
        </p:nvSpPr>
        <p:spPr>
          <a:xfrm>
            <a:off x="1259275" y="2016300"/>
            <a:ext cx="503100" cy="503100"/>
          </a:xfrm>
          <a:custGeom>
            <a:avLst/>
            <a:gdLst/>
            <a:ahLst/>
            <a:cxnLst/>
            <a:rect l="l" t="t" r="r" b="b"/>
            <a:pathLst>
              <a:path w="10062" h="10062" fill="none" extrusionOk="0">
                <a:moveTo>
                  <a:pt x="10061" y="5016"/>
                </a:moveTo>
                <a:cubicBezTo>
                  <a:pt x="10061" y="7812"/>
                  <a:pt x="7812" y="10062"/>
                  <a:pt x="5046" y="10062"/>
                </a:cubicBezTo>
                <a:cubicBezTo>
                  <a:pt x="2250" y="10062"/>
                  <a:pt x="0" y="7812"/>
                  <a:pt x="0" y="5016"/>
                </a:cubicBezTo>
                <a:cubicBezTo>
                  <a:pt x="0" y="2250"/>
                  <a:pt x="2250" y="1"/>
                  <a:pt x="5046" y="1"/>
                </a:cubicBezTo>
                <a:cubicBezTo>
                  <a:pt x="7812" y="1"/>
                  <a:pt x="10061" y="2250"/>
                  <a:pt x="10061" y="5016"/>
                </a:cubicBezTo>
                <a:close/>
              </a:path>
            </a:pathLst>
          </a:custGeom>
          <a:solidFill>
            <a:schemeClr val="dk2"/>
          </a:solidFill>
          <a:ln w="71425" cap="flat" cmpd="sng">
            <a:solidFill>
              <a:srgbClr val="DD5025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07" name="Google Shape;507;p17"/>
          <p:cNvSpPr/>
          <p:nvPr/>
        </p:nvSpPr>
        <p:spPr>
          <a:xfrm>
            <a:off x="2251028" y="9250328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617" y="0"/>
                </a:moveTo>
                <a:lnTo>
                  <a:pt x="2341" y="2341"/>
                </a:lnTo>
                <a:lnTo>
                  <a:pt x="0" y="3617"/>
                </a:lnTo>
                <a:lnTo>
                  <a:pt x="2341" y="4864"/>
                </a:lnTo>
                <a:lnTo>
                  <a:pt x="3617" y="7204"/>
                </a:lnTo>
                <a:lnTo>
                  <a:pt x="4894" y="4864"/>
                </a:lnTo>
                <a:lnTo>
                  <a:pt x="7204" y="3617"/>
                </a:lnTo>
                <a:lnTo>
                  <a:pt x="4894" y="2341"/>
                </a:lnTo>
                <a:lnTo>
                  <a:pt x="361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08" name="Google Shape;508;p17"/>
          <p:cNvSpPr/>
          <p:nvPr/>
        </p:nvSpPr>
        <p:spPr>
          <a:xfrm>
            <a:off x="2703377" y="658702"/>
            <a:ext cx="1915001" cy="240200"/>
          </a:xfrm>
          <a:custGeom>
            <a:avLst/>
            <a:gdLst/>
            <a:ahLst/>
            <a:cxnLst/>
            <a:rect l="l" t="t" r="r" b="b"/>
            <a:pathLst>
              <a:path w="38300" h="4804" fill="none" extrusionOk="0">
                <a:moveTo>
                  <a:pt x="1" y="4803"/>
                </a:moveTo>
                <a:lnTo>
                  <a:pt x="2037" y="2554"/>
                </a:lnTo>
                <a:cubicBezTo>
                  <a:pt x="4135" y="244"/>
                  <a:pt x="7752" y="122"/>
                  <a:pt x="9940" y="2341"/>
                </a:cubicBezTo>
                <a:lnTo>
                  <a:pt x="11156" y="3527"/>
                </a:lnTo>
                <a:cubicBezTo>
                  <a:pt x="12250" y="4651"/>
                  <a:pt x="14074" y="4651"/>
                  <a:pt x="15199" y="3527"/>
                </a:cubicBezTo>
                <a:lnTo>
                  <a:pt x="16354" y="2402"/>
                </a:lnTo>
                <a:cubicBezTo>
                  <a:pt x="18330" y="426"/>
                  <a:pt x="21521" y="426"/>
                  <a:pt x="23497" y="2402"/>
                </a:cubicBezTo>
                <a:lnTo>
                  <a:pt x="24621" y="3527"/>
                </a:lnTo>
                <a:cubicBezTo>
                  <a:pt x="25442" y="4347"/>
                  <a:pt x="26780" y="4347"/>
                  <a:pt x="27600" y="3527"/>
                </a:cubicBezTo>
                <a:lnTo>
                  <a:pt x="29302" y="1825"/>
                </a:lnTo>
                <a:cubicBezTo>
                  <a:pt x="31096" y="31"/>
                  <a:pt x="33953" y="1"/>
                  <a:pt x="35777" y="1703"/>
                </a:cubicBezTo>
                <a:cubicBezTo>
                  <a:pt x="37661" y="3466"/>
                  <a:pt x="38300" y="4682"/>
                  <a:pt x="37783" y="4682"/>
                </a:cubicBezTo>
              </a:path>
            </a:pathLst>
          </a:custGeom>
          <a:noFill/>
          <a:ln w="1900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09" name="Google Shape;509;p17"/>
          <p:cNvSpPr/>
          <p:nvPr/>
        </p:nvSpPr>
        <p:spPr>
          <a:xfrm>
            <a:off x="18094928" y="8099227"/>
            <a:ext cx="360251" cy="360200"/>
          </a:xfrm>
          <a:custGeom>
            <a:avLst/>
            <a:gdLst/>
            <a:ahLst/>
            <a:cxnLst/>
            <a:rect l="l" t="t" r="r" b="b"/>
            <a:pathLst>
              <a:path w="7205" h="7204" extrusionOk="0">
                <a:moveTo>
                  <a:pt x="3587" y="0"/>
                </a:moveTo>
                <a:lnTo>
                  <a:pt x="2341" y="2340"/>
                </a:lnTo>
                <a:lnTo>
                  <a:pt x="0" y="3587"/>
                </a:lnTo>
                <a:lnTo>
                  <a:pt x="2341" y="4863"/>
                </a:lnTo>
                <a:lnTo>
                  <a:pt x="3587" y="7204"/>
                </a:lnTo>
                <a:lnTo>
                  <a:pt x="4864" y="4863"/>
                </a:lnTo>
                <a:lnTo>
                  <a:pt x="7204" y="3587"/>
                </a:lnTo>
                <a:lnTo>
                  <a:pt x="4864" y="2340"/>
                </a:lnTo>
                <a:lnTo>
                  <a:pt x="358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10" name="Google Shape;510;p17"/>
          <p:cNvSpPr/>
          <p:nvPr/>
        </p:nvSpPr>
        <p:spPr>
          <a:xfrm>
            <a:off x="16715728" y="9426277"/>
            <a:ext cx="360251" cy="360200"/>
          </a:xfrm>
          <a:custGeom>
            <a:avLst/>
            <a:gdLst/>
            <a:ahLst/>
            <a:cxnLst/>
            <a:rect l="l" t="t" r="r" b="b"/>
            <a:pathLst>
              <a:path w="7205" h="7204" extrusionOk="0">
                <a:moveTo>
                  <a:pt x="3587" y="0"/>
                </a:moveTo>
                <a:lnTo>
                  <a:pt x="2341" y="2340"/>
                </a:lnTo>
                <a:lnTo>
                  <a:pt x="0" y="3587"/>
                </a:lnTo>
                <a:lnTo>
                  <a:pt x="2341" y="4863"/>
                </a:lnTo>
                <a:lnTo>
                  <a:pt x="3587" y="7204"/>
                </a:lnTo>
                <a:lnTo>
                  <a:pt x="4864" y="4863"/>
                </a:lnTo>
                <a:lnTo>
                  <a:pt x="7204" y="3587"/>
                </a:lnTo>
                <a:lnTo>
                  <a:pt x="4864" y="2340"/>
                </a:lnTo>
                <a:lnTo>
                  <a:pt x="358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53367372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18"/>
          <p:cNvSpPr/>
          <p:nvPr/>
        </p:nvSpPr>
        <p:spPr>
          <a:xfrm>
            <a:off x="13408429" y="4308427"/>
            <a:ext cx="4155338" cy="4686494"/>
          </a:xfrm>
          <a:custGeom>
            <a:avLst/>
            <a:gdLst/>
            <a:ahLst/>
            <a:cxnLst/>
            <a:rect l="l" t="t" r="r" b="b"/>
            <a:pathLst>
              <a:path w="69820" h="44774" extrusionOk="0">
                <a:moveTo>
                  <a:pt x="1" y="0"/>
                </a:moveTo>
                <a:lnTo>
                  <a:pt x="1" y="44773"/>
                </a:lnTo>
                <a:lnTo>
                  <a:pt x="69820" y="44773"/>
                </a:lnTo>
                <a:lnTo>
                  <a:pt x="6982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13" name="Google Shape;513;p18"/>
          <p:cNvSpPr/>
          <p:nvPr/>
        </p:nvSpPr>
        <p:spPr>
          <a:xfrm>
            <a:off x="7675127" y="4308403"/>
            <a:ext cx="4155338" cy="4686494"/>
          </a:xfrm>
          <a:custGeom>
            <a:avLst/>
            <a:gdLst/>
            <a:ahLst/>
            <a:cxnLst/>
            <a:rect l="l" t="t" r="r" b="b"/>
            <a:pathLst>
              <a:path w="69820" h="44774" extrusionOk="0">
                <a:moveTo>
                  <a:pt x="1" y="0"/>
                </a:moveTo>
                <a:lnTo>
                  <a:pt x="1" y="44773"/>
                </a:lnTo>
                <a:lnTo>
                  <a:pt x="69820" y="44773"/>
                </a:lnTo>
                <a:lnTo>
                  <a:pt x="6982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14" name="Google Shape;514;p18"/>
          <p:cNvSpPr/>
          <p:nvPr/>
        </p:nvSpPr>
        <p:spPr>
          <a:xfrm>
            <a:off x="1941826" y="4308427"/>
            <a:ext cx="4155338" cy="4686494"/>
          </a:xfrm>
          <a:custGeom>
            <a:avLst/>
            <a:gdLst/>
            <a:ahLst/>
            <a:cxnLst/>
            <a:rect l="l" t="t" r="r" b="b"/>
            <a:pathLst>
              <a:path w="69820" h="44774" extrusionOk="0">
                <a:moveTo>
                  <a:pt x="1" y="0"/>
                </a:moveTo>
                <a:lnTo>
                  <a:pt x="1" y="44773"/>
                </a:lnTo>
                <a:lnTo>
                  <a:pt x="69820" y="44773"/>
                </a:lnTo>
                <a:lnTo>
                  <a:pt x="6982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15" name="Google Shape;515;p18"/>
          <p:cNvSpPr/>
          <p:nvPr/>
        </p:nvSpPr>
        <p:spPr>
          <a:xfrm>
            <a:off x="13105478" y="3959576"/>
            <a:ext cx="4155338" cy="4686494"/>
          </a:xfrm>
          <a:custGeom>
            <a:avLst/>
            <a:gdLst/>
            <a:ahLst/>
            <a:cxnLst/>
            <a:rect l="l" t="t" r="r" b="b"/>
            <a:pathLst>
              <a:path w="69820" h="44774" extrusionOk="0">
                <a:moveTo>
                  <a:pt x="1" y="0"/>
                </a:moveTo>
                <a:lnTo>
                  <a:pt x="1" y="44773"/>
                </a:lnTo>
                <a:lnTo>
                  <a:pt x="69820" y="44773"/>
                </a:lnTo>
                <a:lnTo>
                  <a:pt x="6982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16" name="Google Shape;516;p18"/>
          <p:cNvSpPr/>
          <p:nvPr/>
        </p:nvSpPr>
        <p:spPr>
          <a:xfrm>
            <a:off x="7372178" y="3959552"/>
            <a:ext cx="4155338" cy="4686494"/>
          </a:xfrm>
          <a:custGeom>
            <a:avLst/>
            <a:gdLst/>
            <a:ahLst/>
            <a:cxnLst/>
            <a:rect l="l" t="t" r="r" b="b"/>
            <a:pathLst>
              <a:path w="69820" h="44774" extrusionOk="0">
                <a:moveTo>
                  <a:pt x="1" y="0"/>
                </a:moveTo>
                <a:lnTo>
                  <a:pt x="1" y="44773"/>
                </a:lnTo>
                <a:lnTo>
                  <a:pt x="69820" y="44773"/>
                </a:lnTo>
                <a:lnTo>
                  <a:pt x="6982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17" name="Google Shape;517;p18"/>
          <p:cNvSpPr/>
          <p:nvPr/>
        </p:nvSpPr>
        <p:spPr>
          <a:xfrm>
            <a:off x="1638877" y="3959576"/>
            <a:ext cx="4155338" cy="4686494"/>
          </a:xfrm>
          <a:custGeom>
            <a:avLst/>
            <a:gdLst/>
            <a:ahLst/>
            <a:cxnLst/>
            <a:rect l="l" t="t" r="r" b="b"/>
            <a:pathLst>
              <a:path w="69820" h="44774" extrusionOk="0">
                <a:moveTo>
                  <a:pt x="1" y="0"/>
                </a:moveTo>
                <a:lnTo>
                  <a:pt x="1" y="44773"/>
                </a:lnTo>
                <a:lnTo>
                  <a:pt x="69820" y="44773"/>
                </a:lnTo>
                <a:lnTo>
                  <a:pt x="6982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18" name="Google Shape;518;p18"/>
          <p:cNvSpPr/>
          <p:nvPr/>
        </p:nvSpPr>
        <p:spPr>
          <a:xfrm>
            <a:off x="12797846" y="3665776"/>
            <a:ext cx="4155338" cy="4686494"/>
          </a:xfrm>
          <a:custGeom>
            <a:avLst/>
            <a:gdLst/>
            <a:ahLst/>
            <a:cxnLst/>
            <a:rect l="l" t="t" r="r" b="b"/>
            <a:pathLst>
              <a:path w="69820" h="44774" extrusionOk="0">
                <a:moveTo>
                  <a:pt x="1" y="0"/>
                </a:moveTo>
                <a:lnTo>
                  <a:pt x="1" y="44773"/>
                </a:lnTo>
                <a:lnTo>
                  <a:pt x="69820" y="44773"/>
                </a:lnTo>
                <a:lnTo>
                  <a:pt x="6982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19" name="Google Shape;519;p18"/>
          <p:cNvSpPr/>
          <p:nvPr/>
        </p:nvSpPr>
        <p:spPr>
          <a:xfrm>
            <a:off x="7066333" y="3665752"/>
            <a:ext cx="4155338" cy="4686494"/>
          </a:xfrm>
          <a:custGeom>
            <a:avLst/>
            <a:gdLst/>
            <a:ahLst/>
            <a:cxnLst/>
            <a:rect l="l" t="t" r="r" b="b"/>
            <a:pathLst>
              <a:path w="69820" h="44774" extrusionOk="0">
                <a:moveTo>
                  <a:pt x="1" y="0"/>
                </a:moveTo>
                <a:lnTo>
                  <a:pt x="1" y="44773"/>
                </a:lnTo>
                <a:lnTo>
                  <a:pt x="69820" y="44773"/>
                </a:lnTo>
                <a:lnTo>
                  <a:pt x="6982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20" name="Google Shape;520;p18"/>
          <p:cNvSpPr/>
          <p:nvPr/>
        </p:nvSpPr>
        <p:spPr>
          <a:xfrm>
            <a:off x="1319432" y="3665755"/>
            <a:ext cx="4155338" cy="4686494"/>
          </a:xfrm>
          <a:custGeom>
            <a:avLst/>
            <a:gdLst/>
            <a:ahLst/>
            <a:cxnLst/>
            <a:rect l="l" t="t" r="r" b="b"/>
            <a:pathLst>
              <a:path w="69820" h="44774" extrusionOk="0">
                <a:moveTo>
                  <a:pt x="1" y="0"/>
                </a:moveTo>
                <a:lnTo>
                  <a:pt x="1" y="44773"/>
                </a:lnTo>
                <a:lnTo>
                  <a:pt x="69820" y="44773"/>
                </a:lnTo>
                <a:lnTo>
                  <a:pt x="6982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21" name="Google Shape;521;p18"/>
          <p:cNvSpPr/>
          <p:nvPr/>
        </p:nvSpPr>
        <p:spPr>
          <a:xfrm rot="-5400000" flipH="1">
            <a:off x="15312224" y="1218202"/>
            <a:ext cx="275015" cy="275015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617" y="0"/>
                </a:moveTo>
                <a:lnTo>
                  <a:pt x="2341" y="2341"/>
                </a:lnTo>
                <a:lnTo>
                  <a:pt x="0" y="3617"/>
                </a:lnTo>
                <a:lnTo>
                  <a:pt x="2341" y="4864"/>
                </a:lnTo>
                <a:lnTo>
                  <a:pt x="3617" y="7204"/>
                </a:lnTo>
                <a:lnTo>
                  <a:pt x="4894" y="4864"/>
                </a:lnTo>
                <a:lnTo>
                  <a:pt x="7204" y="3617"/>
                </a:lnTo>
                <a:lnTo>
                  <a:pt x="4894" y="2341"/>
                </a:lnTo>
                <a:lnTo>
                  <a:pt x="361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22" name="Google Shape;522;p18"/>
          <p:cNvSpPr/>
          <p:nvPr/>
        </p:nvSpPr>
        <p:spPr>
          <a:xfrm flipH="1">
            <a:off x="150737" y="1981151"/>
            <a:ext cx="1915001" cy="240200"/>
          </a:xfrm>
          <a:custGeom>
            <a:avLst/>
            <a:gdLst/>
            <a:ahLst/>
            <a:cxnLst/>
            <a:rect l="l" t="t" r="r" b="b"/>
            <a:pathLst>
              <a:path w="38300" h="4804" fill="none" extrusionOk="0">
                <a:moveTo>
                  <a:pt x="1" y="4803"/>
                </a:moveTo>
                <a:lnTo>
                  <a:pt x="2037" y="2554"/>
                </a:lnTo>
                <a:cubicBezTo>
                  <a:pt x="4135" y="244"/>
                  <a:pt x="7752" y="122"/>
                  <a:pt x="9940" y="2341"/>
                </a:cubicBezTo>
                <a:lnTo>
                  <a:pt x="11156" y="3527"/>
                </a:lnTo>
                <a:cubicBezTo>
                  <a:pt x="12250" y="4651"/>
                  <a:pt x="14074" y="4651"/>
                  <a:pt x="15199" y="3527"/>
                </a:cubicBezTo>
                <a:lnTo>
                  <a:pt x="16354" y="2402"/>
                </a:lnTo>
                <a:cubicBezTo>
                  <a:pt x="18330" y="426"/>
                  <a:pt x="21521" y="426"/>
                  <a:pt x="23497" y="2402"/>
                </a:cubicBezTo>
                <a:lnTo>
                  <a:pt x="24621" y="3527"/>
                </a:lnTo>
                <a:cubicBezTo>
                  <a:pt x="25442" y="4347"/>
                  <a:pt x="26780" y="4347"/>
                  <a:pt x="27600" y="3527"/>
                </a:cubicBezTo>
                <a:lnTo>
                  <a:pt x="29302" y="1825"/>
                </a:lnTo>
                <a:cubicBezTo>
                  <a:pt x="31096" y="31"/>
                  <a:pt x="33953" y="1"/>
                  <a:pt x="35777" y="1703"/>
                </a:cubicBezTo>
                <a:cubicBezTo>
                  <a:pt x="37661" y="3466"/>
                  <a:pt x="38300" y="4682"/>
                  <a:pt x="37783" y="4682"/>
                </a:cubicBezTo>
              </a:path>
            </a:pathLst>
          </a:custGeom>
          <a:noFill/>
          <a:ln w="1900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23" name="Google Shape;523;p18"/>
          <p:cNvSpPr/>
          <p:nvPr/>
        </p:nvSpPr>
        <p:spPr>
          <a:xfrm flipH="1">
            <a:off x="150737" y="2192302"/>
            <a:ext cx="1915001" cy="240200"/>
          </a:xfrm>
          <a:custGeom>
            <a:avLst/>
            <a:gdLst/>
            <a:ahLst/>
            <a:cxnLst/>
            <a:rect l="l" t="t" r="r" b="b"/>
            <a:pathLst>
              <a:path w="38300" h="4804" fill="none" extrusionOk="0">
                <a:moveTo>
                  <a:pt x="1" y="4803"/>
                </a:moveTo>
                <a:lnTo>
                  <a:pt x="2037" y="2554"/>
                </a:lnTo>
                <a:cubicBezTo>
                  <a:pt x="4135" y="244"/>
                  <a:pt x="7752" y="122"/>
                  <a:pt x="9940" y="2341"/>
                </a:cubicBezTo>
                <a:lnTo>
                  <a:pt x="11156" y="3527"/>
                </a:lnTo>
                <a:cubicBezTo>
                  <a:pt x="12250" y="4651"/>
                  <a:pt x="14074" y="4651"/>
                  <a:pt x="15199" y="3527"/>
                </a:cubicBezTo>
                <a:lnTo>
                  <a:pt x="16354" y="2402"/>
                </a:lnTo>
                <a:cubicBezTo>
                  <a:pt x="18330" y="426"/>
                  <a:pt x="21521" y="426"/>
                  <a:pt x="23497" y="2402"/>
                </a:cubicBezTo>
                <a:lnTo>
                  <a:pt x="24621" y="3527"/>
                </a:lnTo>
                <a:cubicBezTo>
                  <a:pt x="25442" y="4347"/>
                  <a:pt x="26780" y="4347"/>
                  <a:pt x="27600" y="3527"/>
                </a:cubicBezTo>
                <a:lnTo>
                  <a:pt x="29302" y="1825"/>
                </a:lnTo>
                <a:cubicBezTo>
                  <a:pt x="31096" y="31"/>
                  <a:pt x="33953" y="1"/>
                  <a:pt x="35777" y="1703"/>
                </a:cubicBezTo>
                <a:cubicBezTo>
                  <a:pt x="37661" y="3466"/>
                  <a:pt x="38300" y="4682"/>
                  <a:pt x="37783" y="4682"/>
                </a:cubicBezTo>
              </a:path>
            </a:pathLst>
          </a:custGeom>
          <a:noFill/>
          <a:ln w="1900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24" name="Google Shape;524;p18"/>
          <p:cNvSpPr/>
          <p:nvPr/>
        </p:nvSpPr>
        <p:spPr>
          <a:xfrm flipH="1">
            <a:off x="17229988" y="8547701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11"/>
                </a:lnTo>
                <a:lnTo>
                  <a:pt x="0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4" y="3588"/>
                </a:lnTo>
                <a:lnTo>
                  <a:pt x="4864" y="231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25" name="Google Shape;525;p18"/>
          <p:cNvSpPr/>
          <p:nvPr/>
        </p:nvSpPr>
        <p:spPr>
          <a:xfrm flipH="1">
            <a:off x="17186537" y="2578528"/>
            <a:ext cx="358751" cy="360251"/>
          </a:xfrm>
          <a:custGeom>
            <a:avLst/>
            <a:gdLst/>
            <a:ahLst/>
            <a:cxnLst/>
            <a:rect l="l" t="t" r="r" b="b"/>
            <a:pathLst>
              <a:path w="7175" h="7205" extrusionOk="0">
                <a:moveTo>
                  <a:pt x="3588" y="0"/>
                </a:moveTo>
                <a:lnTo>
                  <a:pt x="2311" y="2341"/>
                </a:lnTo>
                <a:lnTo>
                  <a:pt x="1" y="3587"/>
                </a:lnTo>
                <a:lnTo>
                  <a:pt x="2311" y="4864"/>
                </a:lnTo>
                <a:lnTo>
                  <a:pt x="3588" y="7204"/>
                </a:lnTo>
                <a:lnTo>
                  <a:pt x="4864" y="4864"/>
                </a:lnTo>
                <a:lnTo>
                  <a:pt x="7174" y="3587"/>
                </a:lnTo>
                <a:lnTo>
                  <a:pt x="4864" y="2341"/>
                </a:lnTo>
                <a:lnTo>
                  <a:pt x="358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26" name="Google Shape;526;p18"/>
          <p:cNvSpPr/>
          <p:nvPr/>
        </p:nvSpPr>
        <p:spPr>
          <a:xfrm flipH="1">
            <a:off x="95063" y="6756778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617" y="0"/>
                </a:moveTo>
                <a:lnTo>
                  <a:pt x="2341" y="2341"/>
                </a:lnTo>
                <a:lnTo>
                  <a:pt x="0" y="3617"/>
                </a:lnTo>
                <a:lnTo>
                  <a:pt x="2341" y="4864"/>
                </a:lnTo>
                <a:lnTo>
                  <a:pt x="3617" y="7204"/>
                </a:lnTo>
                <a:lnTo>
                  <a:pt x="4894" y="4864"/>
                </a:lnTo>
                <a:lnTo>
                  <a:pt x="7204" y="3617"/>
                </a:lnTo>
                <a:lnTo>
                  <a:pt x="4894" y="2341"/>
                </a:lnTo>
                <a:lnTo>
                  <a:pt x="361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27" name="Google Shape;527;p18"/>
          <p:cNvSpPr/>
          <p:nvPr/>
        </p:nvSpPr>
        <p:spPr>
          <a:xfrm flipH="1">
            <a:off x="17381237" y="3403151"/>
            <a:ext cx="342000" cy="340500"/>
          </a:xfrm>
          <a:custGeom>
            <a:avLst/>
            <a:gdLst/>
            <a:ahLst/>
            <a:cxnLst/>
            <a:rect l="l" t="t" r="r" b="b"/>
            <a:pathLst>
              <a:path w="6840" h="6810" extrusionOk="0">
                <a:moveTo>
                  <a:pt x="3436" y="1"/>
                </a:moveTo>
                <a:cubicBezTo>
                  <a:pt x="1551" y="1"/>
                  <a:pt x="1" y="1520"/>
                  <a:pt x="1" y="3405"/>
                </a:cubicBezTo>
                <a:cubicBezTo>
                  <a:pt x="1" y="5289"/>
                  <a:pt x="1551" y="6809"/>
                  <a:pt x="3436" y="6809"/>
                </a:cubicBezTo>
                <a:cubicBezTo>
                  <a:pt x="5320" y="6809"/>
                  <a:pt x="6840" y="5289"/>
                  <a:pt x="6840" y="3405"/>
                </a:cubicBezTo>
                <a:cubicBezTo>
                  <a:pt x="6840" y="1520"/>
                  <a:pt x="5320" y="1"/>
                  <a:pt x="3436" y="1"/>
                </a:cubicBezTo>
                <a:close/>
              </a:path>
            </a:pathLst>
          </a:custGeom>
          <a:solidFill>
            <a:srgbClr val="DD502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28" name="Google Shape;528;p18"/>
          <p:cNvSpPr/>
          <p:nvPr/>
        </p:nvSpPr>
        <p:spPr>
          <a:xfrm flipH="1">
            <a:off x="15792037" y="9649851"/>
            <a:ext cx="304001" cy="304050"/>
          </a:xfrm>
          <a:custGeom>
            <a:avLst/>
            <a:gdLst/>
            <a:ahLst/>
            <a:cxnLst/>
            <a:rect l="l" t="t" r="r" b="b"/>
            <a:pathLst>
              <a:path w="6080" h="6081" extrusionOk="0">
                <a:moveTo>
                  <a:pt x="3040" y="1"/>
                </a:moveTo>
                <a:cubicBezTo>
                  <a:pt x="1368" y="1"/>
                  <a:pt x="0" y="1369"/>
                  <a:pt x="0" y="3040"/>
                </a:cubicBezTo>
                <a:cubicBezTo>
                  <a:pt x="0" y="4712"/>
                  <a:pt x="1368" y="6080"/>
                  <a:pt x="3040" y="6080"/>
                </a:cubicBezTo>
                <a:cubicBezTo>
                  <a:pt x="4712" y="6080"/>
                  <a:pt x="6079" y="4712"/>
                  <a:pt x="6079" y="3040"/>
                </a:cubicBezTo>
                <a:cubicBezTo>
                  <a:pt x="6079" y="1369"/>
                  <a:pt x="4712" y="1"/>
                  <a:pt x="3040" y="1"/>
                </a:cubicBezTo>
                <a:close/>
              </a:path>
            </a:pathLst>
          </a:custGeom>
          <a:solidFill>
            <a:srgbClr val="4C65AE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 </a:t>
            </a:r>
            <a:endParaRPr sz="3600"/>
          </a:p>
        </p:txBody>
      </p:sp>
      <p:sp>
        <p:nvSpPr>
          <p:cNvPr id="529" name="Google Shape;529;p18"/>
          <p:cNvSpPr/>
          <p:nvPr/>
        </p:nvSpPr>
        <p:spPr>
          <a:xfrm flipH="1">
            <a:off x="575638" y="9659601"/>
            <a:ext cx="323750" cy="284550"/>
          </a:xfrm>
          <a:custGeom>
            <a:avLst/>
            <a:gdLst/>
            <a:ahLst/>
            <a:cxnLst/>
            <a:rect l="l" t="t" r="r" b="b"/>
            <a:pathLst>
              <a:path w="6475" h="5691" extrusionOk="0">
                <a:moveTo>
                  <a:pt x="3267" y="1"/>
                </a:moveTo>
                <a:cubicBezTo>
                  <a:pt x="2140" y="1"/>
                  <a:pt x="1069" y="653"/>
                  <a:pt x="608" y="1758"/>
                </a:cubicBezTo>
                <a:cubicBezTo>
                  <a:pt x="0" y="3217"/>
                  <a:pt x="700" y="4889"/>
                  <a:pt x="2159" y="5466"/>
                </a:cubicBezTo>
                <a:cubicBezTo>
                  <a:pt x="2523" y="5618"/>
                  <a:pt x="2899" y="5690"/>
                  <a:pt x="3268" y="5690"/>
                </a:cubicBezTo>
                <a:cubicBezTo>
                  <a:pt x="4374" y="5690"/>
                  <a:pt x="5411" y="5041"/>
                  <a:pt x="5867" y="3946"/>
                </a:cubicBezTo>
                <a:cubicBezTo>
                  <a:pt x="6475" y="2487"/>
                  <a:pt x="5776" y="816"/>
                  <a:pt x="4347" y="208"/>
                </a:cubicBezTo>
                <a:cubicBezTo>
                  <a:pt x="3993" y="68"/>
                  <a:pt x="3627" y="1"/>
                  <a:pt x="3267" y="1"/>
                </a:cubicBezTo>
                <a:close/>
              </a:path>
            </a:pathLst>
          </a:custGeom>
          <a:solidFill>
            <a:srgbClr val="2A2869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30" name="Google Shape;530;p18"/>
          <p:cNvSpPr/>
          <p:nvPr/>
        </p:nvSpPr>
        <p:spPr>
          <a:xfrm flipH="1">
            <a:off x="2139737" y="-150900"/>
            <a:ext cx="503100" cy="503100"/>
          </a:xfrm>
          <a:custGeom>
            <a:avLst/>
            <a:gdLst/>
            <a:ahLst/>
            <a:cxnLst/>
            <a:rect l="l" t="t" r="r" b="b"/>
            <a:pathLst>
              <a:path w="10062" h="10062" fill="none" extrusionOk="0">
                <a:moveTo>
                  <a:pt x="10061" y="5016"/>
                </a:moveTo>
                <a:cubicBezTo>
                  <a:pt x="10061" y="7812"/>
                  <a:pt x="7812" y="10062"/>
                  <a:pt x="5046" y="10062"/>
                </a:cubicBezTo>
                <a:cubicBezTo>
                  <a:pt x="2250" y="10062"/>
                  <a:pt x="0" y="7812"/>
                  <a:pt x="0" y="5016"/>
                </a:cubicBezTo>
                <a:cubicBezTo>
                  <a:pt x="0" y="2250"/>
                  <a:pt x="2250" y="1"/>
                  <a:pt x="5046" y="1"/>
                </a:cubicBezTo>
                <a:cubicBezTo>
                  <a:pt x="7812" y="1"/>
                  <a:pt x="10061" y="2250"/>
                  <a:pt x="10061" y="5016"/>
                </a:cubicBezTo>
                <a:close/>
              </a:path>
            </a:pathLst>
          </a:custGeom>
          <a:solidFill>
            <a:schemeClr val="accent1"/>
          </a:solidFill>
          <a:ln w="71425" cap="flat" cmpd="sng">
            <a:solidFill>
              <a:schemeClr val="dk2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31" name="Google Shape;531;p18"/>
          <p:cNvSpPr/>
          <p:nvPr/>
        </p:nvSpPr>
        <p:spPr>
          <a:xfrm flipH="1">
            <a:off x="976088" y="645251"/>
            <a:ext cx="360251" cy="360200"/>
          </a:xfrm>
          <a:custGeom>
            <a:avLst/>
            <a:gdLst/>
            <a:ahLst/>
            <a:cxnLst/>
            <a:rect l="l" t="t" r="r" b="b"/>
            <a:pathLst>
              <a:path w="7205" h="7204" extrusionOk="0">
                <a:moveTo>
                  <a:pt x="3587" y="0"/>
                </a:moveTo>
                <a:lnTo>
                  <a:pt x="2341" y="2340"/>
                </a:lnTo>
                <a:lnTo>
                  <a:pt x="0" y="3587"/>
                </a:lnTo>
                <a:lnTo>
                  <a:pt x="2341" y="4863"/>
                </a:lnTo>
                <a:lnTo>
                  <a:pt x="3587" y="7204"/>
                </a:lnTo>
                <a:lnTo>
                  <a:pt x="4864" y="4863"/>
                </a:lnTo>
                <a:lnTo>
                  <a:pt x="7204" y="3587"/>
                </a:lnTo>
                <a:lnTo>
                  <a:pt x="4864" y="2340"/>
                </a:lnTo>
                <a:lnTo>
                  <a:pt x="358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32" name="Google Shape;532;p18"/>
          <p:cNvSpPr/>
          <p:nvPr/>
        </p:nvSpPr>
        <p:spPr>
          <a:xfrm flipH="1">
            <a:off x="3569087" y="352202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41"/>
                </a:lnTo>
                <a:lnTo>
                  <a:pt x="1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5" y="3588"/>
                </a:lnTo>
                <a:lnTo>
                  <a:pt x="4864" y="234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33" name="Google Shape;533;p18"/>
          <p:cNvSpPr/>
          <p:nvPr/>
        </p:nvSpPr>
        <p:spPr>
          <a:xfrm flipH="1">
            <a:off x="7225763" y="9621778"/>
            <a:ext cx="360251" cy="360200"/>
          </a:xfrm>
          <a:custGeom>
            <a:avLst/>
            <a:gdLst/>
            <a:ahLst/>
            <a:cxnLst/>
            <a:rect l="l" t="t" r="r" b="b"/>
            <a:pathLst>
              <a:path w="7205" h="7204" extrusionOk="0">
                <a:moveTo>
                  <a:pt x="3587" y="0"/>
                </a:moveTo>
                <a:lnTo>
                  <a:pt x="2341" y="2340"/>
                </a:lnTo>
                <a:lnTo>
                  <a:pt x="0" y="3587"/>
                </a:lnTo>
                <a:lnTo>
                  <a:pt x="2341" y="4863"/>
                </a:lnTo>
                <a:lnTo>
                  <a:pt x="3587" y="7204"/>
                </a:lnTo>
                <a:lnTo>
                  <a:pt x="4864" y="4863"/>
                </a:lnTo>
                <a:lnTo>
                  <a:pt x="7204" y="3587"/>
                </a:lnTo>
                <a:lnTo>
                  <a:pt x="4864" y="2340"/>
                </a:lnTo>
                <a:lnTo>
                  <a:pt x="358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34" name="Google Shape;534;p18"/>
          <p:cNvSpPr/>
          <p:nvPr/>
        </p:nvSpPr>
        <p:spPr>
          <a:xfrm flipH="1">
            <a:off x="10911713" y="10084228"/>
            <a:ext cx="360251" cy="360200"/>
          </a:xfrm>
          <a:custGeom>
            <a:avLst/>
            <a:gdLst/>
            <a:ahLst/>
            <a:cxnLst/>
            <a:rect l="l" t="t" r="r" b="b"/>
            <a:pathLst>
              <a:path w="7205" h="7204" extrusionOk="0">
                <a:moveTo>
                  <a:pt x="3587" y="0"/>
                </a:moveTo>
                <a:lnTo>
                  <a:pt x="2341" y="2340"/>
                </a:lnTo>
                <a:lnTo>
                  <a:pt x="0" y="3587"/>
                </a:lnTo>
                <a:lnTo>
                  <a:pt x="2341" y="4863"/>
                </a:lnTo>
                <a:lnTo>
                  <a:pt x="3587" y="7204"/>
                </a:lnTo>
                <a:lnTo>
                  <a:pt x="4864" y="4863"/>
                </a:lnTo>
                <a:lnTo>
                  <a:pt x="7204" y="3587"/>
                </a:lnTo>
                <a:lnTo>
                  <a:pt x="4864" y="2340"/>
                </a:lnTo>
                <a:lnTo>
                  <a:pt x="358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535" name="Google Shape;535;p18"/>
          <p:cNvGrpSpPr/>
          <p:nvPr/>
        </p:nvGrpSpPr>
        <p:grpSpPr>
          <a:xfrm>
            <a:off x="16035676" y="645251"/>
            <a:ext cx="2252303" cy="1468937"/>
            <a:chOff x="8017837" y="322625"/>
            <a:chExt cx="1126151" cy="734468"/>
          </a:xfrm>
        </p:grpSpPr>
        <p:sp>
          <p:nvSpPr>
            <p:cNvPr id="536" name="Google Shape;536;p18"/>
            <p:cNvSpPr/>
            <p:nvPr/>
          </p:nvSpPr>
          <p:spPr>
            <a:xfrm rot="-5400000" flipH="1">
              <a:off x="8600352" y="513467"/>
              <a:ext cx="702619" cy="384634"/>
            </a:xfrm>
            <a:custGeom>
              <a:avLst/>
              <a:gdLst/>
              <a:ahLst/>
              <a:cxnLst/>
              <a:rect l="l" t="t" r="r" b="b"/>
              <a:pathLst>
                <a:path w="36476" h="19968" extrusionOk="0">
                  <a:moveTo>
                    <a:pt x="18093" y="0"/>
                  </a:moveTo>
                  <a:cubicBezTo>
                    <a:pt x="11998" y="0"/>
                    <a:pt x="5899" y="3010"/>
                    <a:pt x="2402" y="9055"/>
                  </a:cubicBezTo>
                  <a:cubicBezTo>
                    <a:pt x="821" y="11791"/>
                    <a:pt x="0" y="14921"/>
                    <a:pt x="0" y="18113"/>
                  </a:cubicBezTo>
                  <a:cubicBezTo>
                    <a:pt x="0" y="18721"/>
                    <a:pt x="31" y="19359"/>
                    <a:pt x="92" y="19967"/>
                  </a:cubicBezTo>
                  <a:lnTo>
                    <a:pt x="36080" y="19967"/>
                  </a:lnTo>
                  <a:cubicBezTo>
                    <a:pt x="36475" y="16289"/>
                    <a:pt x="35715" y="12551"/>
                    <a:pt x="33922" y="9298"/>
                  </a:cubicBezTo>
                  <a:cubicBezTo>
                    <a:pt x="30475" y="3109"/>
                    <a:pt x="24286" y="0"/>
                    <a:pt x="180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37" name="Google Shape;537;p18"/>
            <p:cNvSpPr/>
            <p:nvPr/>
          </p:nvSpPr>
          <p:spPr>
            <a:xfrm rot="-5400000" flipH="1">
              <a:off x="8686792" y="599898"/>
              <a:ext cx="702619" cy="211772"/>
            </a:xfrm>
            <a:custGeom>
              <a:avLst/>
              <a:gdLst/>
              <a:ahLst/>
              <a:cxnLst/>
              <a:rect l="l" t="t" r="r" b="b"/>
              <a:pathLst>
                <a:path w="36476" h="10994" extrusionOk="0">
                  <a:moveTo>
                    <a:pt x="31253" y="1"/>
                  </a:moveTo>
                  <a:cubicBezTo>
                    <a:pt x="28529" y="1"/>
                    <a:pt x="25862" y="999"/>
                    <a:pt x="23800" y="2877"/>
                  </a:cubicBezTo>
                  <a:cubicBezTo>
                    <a:pt x="21685" y="959"/>
                    <a:pt x="19014" y="1"/>
                    <a:pt x="16344" y="1"/>
                  </a:cubicBezTo>
                  <a:cubicBezTo>
                    <a:pt x="13642" y="1"/>
                    <a:pt x="10940" y="981"/>
                    <a:pt x="8815" y="2938"/>
                  </a:cubicBezTo>
                  <a:cubicBezTo>
                    <a:pt x="7052" y="1297"/>
                    <a:pt x="4803" y="294"/>
                    <a:pt x="2402" y="81"/>
                  </a:cubicBezTo>
                  <a:cubicBezTo>
                    <a:pt x="821" y="2817"/>
                    <a:pt x="0" y="5947"/>
                    <a:pt x="0" y="9139"/>
                  </a:cubicBezTo>
                  <a:cubicBezTo>
                    <a:pt x="0" y="9747"/>
                    <a:pt x="31" y="10385"/>
                    <a:pt x="92" y="10993"/>
                  </a:cubicBezTo>
                  <a:lnTo>
                    <a:pt x="36080" y="10993"/>
                  </a:lnTo>
                  <a:cubicBezTo>
                    <a:pt x="36475" y="7315"/>
                    <a:pt x="35715" y="3577"/>
                    <a:pt x="33922" y="324"/>
                  </a:cubicBezTo>
                  <a:cubicBezTo>
                    <a:pt x="33039" y="107"/>
                    <a:pt x="32143" y="1"/>
                    <a:pt x="312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38" name="Google Shape;538;p18"/>
            <p:cNvSpPr/>
            <p:nvPr/>
          </p:nvSpPr>
          <p:spPr>
            <a:xfrm rot="-5948526">
              <a:off x="8563747" y="482485"/>
              <a:ext cx="112982" cy="390709"/>
            </a:xfrm>
            <a:custGeom>
              <a:avLst/>
              <a:gdLst/>
              <a:ahLst/>
              <a:cxnLst/>
              <a:rect l="l" t="t" r="r" b="b"/>
              <a:pathLst>
                <a:path w="8086" h="29515" fill="none" extrusionOk="0">
                  <a:moveTo>
                    <a:pt x="8086" y="1"/>
                  </a:moveTo>
                  <a:cubicBezTo>
                    <a:pt x="8086" y="1"/>
                    <a:pt x="0" y="6262"/>
                    <a:pt x="426" y="29515"/>
                  </a:cubicBezTo>
                </a:path>
              </a:pathLst>
            </a:custGeom>
            <a:noFill/>
            <a:ln w="23550" cap="rnd" cmpd="sng">
              <a:solidFill>
                <a:srgbClr val="2A28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39" name="Google Shape;539;p18"/>
            <p:cNvSpPr/>
            <p:nvPr/>
          </p:nvSpPr>
          <p:spPr>
            <a:xfrm rot="-6510959">
              <a:off x="8109674" y="440532"/>
              <a:ext cx="171592" cy="317195"/>
            </a:xfrm>
            <a:custGeom>
              <a:avLst/>
              <a:gdLst/>
              <a:ahLst/>
              <a:cxnLst/>
              <a:rect l="l" t="t" r="r" b="b"/>
              <a:pathLst>
                <a:path w="12280" h="22700" extrusionOk="0">
                  <a:moveTo>
                    <a:pt x="7695" y="0"/>
                  </a:moveTo>
                  <a:cubicBezTo>
                    <a:pt x="6011" y="0"/>
                    <a:pt x="4435" y="1059"/>
                    <a:pt x="3860" y="2760"/>
                  </a:cubicBezTo>
                  <a:lnTo>
                    <a:pt x="0" y="21818"/>
                  </a:lnTo>
                  <a:lnTo>
                    <a:pt x="2462" y="22700"/>
                  </a:lnTo>
                  <a:lnTo>
                    <a:pt x="11490" y="5466"/>
                  </a:lnTo>
                  <a:cubicBezTo>
                    <a:pt x="12280" y="3338"/>
                    <a:pt x="11186" y="998"/>
                    <a:pt x="9058" y="238"/>
                  </a:cubicBezTo>
                  <a:cubicBezTo>
                    <a:pt x="8607" y="77"/>
                    <a:pt x="8147" y="0"/>
                    <a:pt x="76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40" name="Google Shape;540;p18"/>
            <p:cNvSpPr/>
            <p:nvPr/>
          </p:nvSpPr>
          <p:spPr>
            <a:xfrm rot="-6510959">
              <a:off x="8367910" y="479569"/>
              <a:ext cx="170754" cy="316356"/>
            </a:xfrm>
            <a:custGeom>
              <a:avLst/>
              <a:gdLst/>
              <a:ahLst/>
              <a:cxnLst/>
              <a:rect l="l" t="t" r="r" b="b"/>
              <a:pathLst>
                <a:path w="12220" h="22640" extrusionOk="0">
                  <a:moveTo>
                    <a:pt x="9787" y="0"/>
                  </a:moveTo>
                  <a:lnTo>
                    <a:pt x="760" y="17235"/>
                  </a:lnTo>
                  <a:cubicBezTo>
                    <a:pt x="0" y="19332"/>
                    <a:pt x="1094" y="21672"/>
                    <a:pt x="3222" y="22402"/>
                  </a:cubicBezTo>
                  <a:cubicBezTo>
                    <a:pt x="3668" y="22563"/>
                    <a:pt x="4123" y="22640"/>
                    <a:pt x="4571" y="22640"/>
                  </a:cubicBezTo>
                  <a:cubicBezTo>
                    <a:pt x="6231" y="22640"/>
                    <a:pt x="7791" y="21591"/>
                    <a:pt x="8389" y="19940"/>
                  </a:cubicBezTo>
                  <a:lnTo>
                    <a:pt x="12219" y="882"/>
                  </a:lnTo>
                  <a:lnTo>
                    <a:pt x="978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41" name="Google Shape;541;p18"/>
            <p:cNvSpPr/>
            <p:nvPr/>
          </p:nvSpPr>
          <p:spPr>
            <a:xfrm rot="-6510959">
              <a:off x="8190752" y="417156"/>
              <a:ext cx="322393" cy="170922"/>
            </a:xfrm>
            <a:custGeom>
              <a:avLst/>
              <a:gdLst/>
              <a:ahLst/>
              <a:cxnLst/>
              <a:rect l="l" t="t" r="r" b="b"/>
              <a:pathLst>
                <a:path w="23072" h="12232" extrusionOk="0">
                  <a:moveTo>
                    <a:pt x="943" y="0"/>
                  </a:moveTo>
                  <a:lnTo>
                    <a:pt x="1" y="2402"/>
                  </a:lnTo>
                  <a:lnTo>
                    <a:pt x="16962" y="11916"/>
                  </a:lnTo>
                  <a:cubicBezTo>
                    <a:pt x="17465" y="12130"/>
                    <a:pt x="17987" y="12231"/>
                    <a:pt x="18502" y="12231"/>
                  </a:cubicBezTo>
                  <a:cubicBezTo>
                    <a:pt x="20103" y="12231"/>
                    <a:pt x="21629" y="11253"/>
                    <a:pt x="22250" y="9666"/>
                  </a:cubicBezTo>
                  <a:cubicBezTo>
                    <a:pt x="23071" y="7539"/>
                    <a:pt x="22007" y="5168"/>
                    <a:pt x="19880" y="4408"/>
                  </a:cubicBezTo>
                  <a:lnTo>
                    <a:pt x="9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42" name="Google Shape;542;p18"/>
            <p:cNvSpPr/>
            <p:nvPr/>
          </p:nvSpPr>
          <p:spPr>
            <a:xfrm rot="-6510959">
              <a:off x="8152595" y="661005"/>
              <a:ext cx="325788" cy="156389"/>
            </a:xfrm>
            <a:custGeom>
              <a:avLst/>
              <a:gdLst/>
              <a:ahLst/>
              <a:cxnLst/>
              <a:rect l="l" t="t" r="r" b="b"/>
              <a:pathLst>
                <a:path w="23315" h="11192" extrusionOk="0">
                  <a:moveTo>
                    <a:pt x="4529" y="0"/>
                  </a:moveTo>
                  <a:cubicBezTo>
                    <a:pt x="2826" y="0"/>
                    <a:pt x="1227" y="1083"/>
                    <a:pt x="670" y="2803"/>
                  </a:cubicBezTo>
                  <a:cubicBezTo>
                    <a:pt x="1" y="4961"/>
                    <a:pt x="1186" y="7240"/>
                    <a:pt x="3345" y="7909"/>
                  </a:cubicBezTo>
                  <a:lnTo>
                    <a:pt x="22524" y="11192"/>
                  </a:lnTo>
                  <a:lnTo>
                    <a:pt x="23314" y="8760"/>
                  </a:lnTo>
                  <a:lnTo>
                    <a:pt x="5837" y="219"/>
                  </a:lnTo>
                  <a:cubicBezTo>
                    <a:pt x="5405" y="71"/>
                    <a:pt x="4963" y="0"/>
                    <a:pt x="45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43" name="Google Shape;543;p18"/>
            <p:cNvSpPr/>
            <p:nvPr/>
          </p:nvSpPr>
          <p:spPr>
            <a:xfrm rot="-6510959">
              <a:off x="8156878" y="553966"/>
              <a:ext cx="194117" cy="305094"/>
            </a:xfrm>
            <a:custGeom>
              <a:avLst/>
              <a:gdLst/>
              <a:ahLst/>
              <a:cxnLst/>
              <a:rect l="l" t="t" r="r" b="b"/>
              <a:pathLst>
                <a:path w="13892" h="21834" extrusionOk="0">
                  <a:moveTo>
                    <a:pt x="4563" y="1"/>
                  </a:moveTo>
                  <a:cubicBezTo>
                    <a:pt x="3972" y="1"/>
                    <a:pt x="3370" y="131"/>
                    <a:pt x="2797" y="404"/>
                  </a:cubicBezTo>
                  <a:cubicBezTo>
                    <a:pt x="851" y="1316"/>
                    <a:pt x="0" y="3626"/>
                    <a:pt x="821" y="5602"/>
                  </a:cubicBezTo>
                  <a:lnTo>
                    <a:pt x="11581" y="21833"/>
                  </a:lnTo>
                  <a:lnTo>
                    <a:pt x="13891" y="20709"/>
                  </a:lnTo>
                  <a:lnTo>
                    <a:pt x="8116" y="2137"/>
                  </a:lnTo>
                  <a:cubicBezTo>
                    <a:pt x="7383" y="778"/>
                    <a:pt x="6006" y="1"/>
                    <a:pt x="45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44" name="Google Shape;544;p18"/>
            <p:cNvSpPr/>
            <p:nvPr/>
          </p:nvSpPr>
          <p:spPr>
            <a:xfrm rot="-6510959">
              <a:off x="8316953" y="374555"/>
              <a:ext cx="197513" cy="308363"/>
            </a:xfrm>
            <a:custGeom>
              <a:avLst/>
              <a:gdLst/>
              <a:ahLst/>
              <a:cxnLst/>
              <a:rect l="l" t="t" r="r" b="b"/>
              <a:pathLst>
                <a:path w="14135" h="22068" extrusionOk="0">
                  <a:moveTo>
                    <a:pt x="2341" y="0"/>
                  </a:moveTo>
                  <a:lnTo>
                    <a:pt x="0" y="1094"/>
                  </a:lnTo>
                  <a:lnTo>
                    <a:pt x="5806" y="19666"/>
                  </a:lnTo>
                  <a:cubicBezTo>
                    <a:pt x="6466" y="21186"/>
                    <a:pt x="7941" y="22067"/>
                    <a:pt x="9490" y="22067"/>
                  </a:cubicBezTo>
                  <a:cubicBezTo>
                    <a:pt x="10078" y="22067"/>
                    <a:pt x="10677" y="21940"/>
                    <a:pt x="11246" y="21672"/>
                  </a:cubicBezTo>
                  <a:cubicBezTo>
                    <a:pt x="13283" y="20699"/>
                    <a:pt x="14134" y="18237"/>
                    <a:pt x="13101" y="16201"/>
                  </a:cubicBezTo>
                  <a:lnTo>
                    <a:pt x="234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45" name="Google Shape;545;p18"/>
            <p:cNvSpPr/>
            <p:nvPr/>
          </p:nvSpPr>
          <p:spPr>
            <a:xfrm rot="-6510959">
              <a:off x="8088035" y="443527"/>
              <a:ext cx="319416" cy="182142"/>
            </a:xfrm>
            <a:custGeom>
              <a:avLst/>
              <a:gdLst/>
              <a:ahLst/>
              <a:cxnLst/>
              <a:rect l="l" t="t" r="r" b="b"/>
              <a:pathLst>
                <a:path w="22859" h="13035" extrusionOk="0">
                  <a:moveTo>
                    <a:pt x="18234" y="0"/>
                  </a:moveTo>
                  <a:cubicBezTo>
                    <a:pt x="17656" y="0"/>
                    <a:pt x="17067" y="125"/>
                    <a:pt x="16506" y="390"/>
                  </a:cubicBezTo>
                  <a:lnTo>
                    <a:pt x="1" y="10694"/>
                  </a:lnTo>
                  <a:lnTo>
                    <a:pt x="1034" y="13034"/>
                  </a:lnTo>
                  <a:lnTo>
                    <a:pt x="19758" y="7806"/>
                  </a:lnTo>
                  <a:cubicBezTo>
                    <a:pt x="21855" y="6925"/>
                    <a:pt x="22858" y="4493"/>
                    <a:pt x="21916" y="2426"/>
                  </a:cubicBezTo>
                  <a:cubicBezTo>
                    <a:pt x="21252" y="899"/>
                    <a:pt x="19782" y="0"/>
                    <a:pt x="182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46" name="Google Shape;546;p18"/>
            <p:cNvSpPr/>
            <p:nvPr/>
          </p:nvSpPr>
          <p:spPr>
            <a:xfrm rot="-6510959">
              <a:off x="8266104" y="601027"/>
              <a:ext cx="313044" cy="195641"/>
            </a:xfrm>
            <a:custGeom>
              <a:avLst/>
              <a:gdLst/>
              <a:ahLst/>
              <a:cxnLst/>
              <a:rect l="l" t="t" r="r" b="b"/>
              <a:pathLst>
                <a:path w="22403" h="14001" extrusionOk="0">
                  <a:moveTo>
                    <a:pt x="21187" y="0"/>
                  </a:moveTo>
                  <a:lnTo>
                    <a:pt x="2797" y="6353"/>
                  </a:lnTo>
                  <a:cubicBezTo>
                    <a:pt x="791" y="7356"/>
                    <a:pt x="1" y="9788"/>
                    <a:pt x="1034" y="11794"/>
                  </a:cubicBezTo>
                  <a:cubicBezTo>
                    <a:pt x="1734" y="13193"/>
                    <a:pt x="3143" y="14000"/>
                    <a:pt x="4612" y="14000"/>
                  </a:cubicBezTo>
                  <a:cubicBezTo>
                    <a:pt x="5249" y="14000"/>
                    <a:pt x="5898" y="13848"/>
                    <a:pt x="6506" y="13526"/>
                  </a:cubicBezTo>
                  <a:lnTo>
                    <a:pt x="22403" y="2310"/>
                  </a:lnTo>
                  <a:lnTo>
                    <a:pt x="2118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47" name="Google Shape;547;p18"/>
            <p:cNvSpPr/>
            <p:nvPr/>
          </p:nvSpPr>
          <p:spPr>
            <a:xfrm rot="-6510959">
              <a:off x="8229486" y="508223"/>
              <a:ext cx="213652" cy="211556"/>
            </a:xfrm>
            <a:custGeom>
              <a:avLst/>
              <a:gdLst/>
              <a:ahLst/>
              <a:cxnLst/>
              <a:rect l="l" t="t" r="r" b="b"/>
              <a:pathLst>
                <a:path w="15290" h="15140" extrusionOk="0">
                  <a:moveTo>
                    <a:pt x="7622" y="1"/>
                  </a:moveTo>
                  <a:cubicBezTo>
                    <a:pt x="7584" y="1"/>
                    <a:pt x="7546" y="1"/>
                    <a:pt x="7508" y="2"/>
                  </a:cubicBezTo>
                  <a:cubicBezTo>
                    <a:pt x="3344" y="63"/>
                    <a:pt x="1" y="3528"/>
                    <a:pt x="92" y="7692"/>
                  </a:cubicBezTo>
                  <a:cubicBezTo>
                    <a:pt x="152" y="11849"/>
                    <a:pt x="3555" y="15140"/>
                    <a:pt x="7669" y="15140"/>
                  </a:cubicBezTo>
                  <a:cubicBezTo>
                    <a:pt x="7707" y="15140"/>
                    <a:pt x="7744" y="15139"/>
                    <a:pt x="7782" y="15139"/>
                  </a:cubicBezTo>
                  <a:cubicBezTo>
                    <a:pt x="11946" y="15048"/>
                    <a:pt x="15290" y="11613"/>
                    <a:pt x="15199" y="7449"/>
                  </a:cubicBezTo>
                  <a:cubicBezTo>
                    <a:pt x="15138" y="3292"/>
                    <a:pt x="11765" y="1"/>
                    <a:pt x="76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48" name="Google Shape;548;p18"/>
            <p:cNvSpPr/>
            <p:nvPr/>
          </p:nvSpPr>
          <p:spPr>
            <a:xfrm rot="-6510959">
              <a:off x="8264668" y="555213"/>
              <a:ext cx="145462" cy="123790"/>
            </a:xfrm>
            <a:custGeom>
              <a:avLst/>
              <a:gdLst/>
              <a:ahLst/>
              <a:cxnLst/>
              <a:rect l="l" t="t" r="r" b="b"/>
              <a:pathLst>
                <a:path w="10410" h="8859" extrusionOk="0">
                  <a:moveTo>
                    <a:pt x="5417" y="0"/>
                  </a:moveTo>
                  <a:cubicBezTo>
                    <a:pt x="2360" y="0"/>
                    <a:pt x="1" y="3273"/>
                    <a:pt x="1443" y="6341"/>
                  </a:cubicBezTo>
                  <a:cubicBezTo>
                    <a:pt x="2253" y="8034"/>
                    <a:pt x="3842" y="8859"/>
                    <a:pt x="5428" y="8859"/>
                  </a:cubicBezTo>
                  <a:cubicBezTo>
                    <a:pt x="7175" y="8859"/>
                    <a:pt x="8919" y="7859"/>
                    <a:pt x="9620" y="5916"/>
                  </a:cubicBezTo>
                  <a:cubicBezTo>
                    <a:pt x="10410" y="3606"/>
                    <a:pt x="9224" y="1083"/>
                    <a:pt x="6914" y="262"/>
                  </a:cubicBezTo>
                  <a:cubicBezTo>
                    <a:pt x="6406" y="83"/>
                    <a:pt x="5903" y="0"/>
                    <a:pt x="5417" y="0"/>
                  </a:cubicBezTo>
                  <a:close/>
                </a:path>
              </a:pathLst>
            </a:custGeom>
            <a:solidFill>
              <a:srgbClr val="FB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49" name="Google Shape;549;p18"/>
            <p:cNvSpPr/>
            <p:nvPr/>
          </p:nvSpPr>
          <p:spPr>
            <a:xfrm rot="-6510959">
              <a:off x="8295962" y="580744"/>
              <a:ext cx="82261" cy="69895"/>
            </a:xfrm>
            <a:custGeom>
              <a:avLst/>
              <a:gdLst/>
              <a:ahLst/>
              <a:cxnLst/>
              <a:rect l="l" t="t" r="r" b="b"/>
              <a:pathLst>
                <a:path w="5887" h="5002" extrusionOk="0">
                  <a:moveTo>
                    <a:pt x="3070" y="1"/>
                  </a:moveTo>
                  <a:cubicBezTo>
                    <a:pt x="1338" y="1"/>
                    <a:pt x="1" y="1847"/>
                    <a:pt x="841" y="3581"/>
                  </a:cubicBezTo>
                  <a:cubicBezTo>
                    <a:pt x="1290" y="4535"/>
                    <a:pt x="2179" y="5001"/>
                    <a:pt x="3069" y="5001"/>
                  </a:cubicBezTo>
                  <a:cubicBezTo>
                    <a:pt x="4050" y="5001"/>
                    <a:pt x="5033" y="4436"/>
                    <a:pt x="5431" y="3337"/>
                  </a:cubicBezTo>
                  <a:cubicBezTo>
                    <a:pt x="5887" y="2030"/>
                    <a:pt x="5188" y="602"/>
                    <a:pt x="3911" y="146"/>
                  </a:cubicBezTo>
                  <a:cubicBezTo>
                    <a:pt x="3626" y="47"/>
                    <a:pt x="3343" y="1"/>
                    <a:pt x="3070" y="1"/>
                  </a:cubicBezTo>
                  <a:close/>
                </a:path>
              </a:pathLst>
            </a:custGeom>
            <a:solidFill>
              <a:srgbClr val="2A28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50" name="Google Shape;550;p18"/>
            <p:cNvSpPr/>
            <p:nvPr/>
          </p:nvSpPr>
          <p:spPr>
            <a:xfrm rot="-5400000" flipH="1">
              <a:off x="8777560" y="675998"/>
              <a:ext cx="94720" cy="59574"/>
            </a:xfrm>
            <a:custGeom>
              <a:avLst/>
              <a:gdLst/>
              <a:ahLst/>
              <a:cxnLst/>
              <a:rect l="l" t="t" r="r" b="b"/>
              <a:pathLst>
                <a:path w="6779" h="1794" extrusionOk="0">
                  <a:moveTo>
                    <a:pt x="3374" y="0"/>
                  </a:moveTo>
                  <a:cubicBezTo>
                    <a:pt x="1520" y="0"/>
                    <a:pt x="0" y="395"/>
                    <a:pt x="0" y="912"/>
                  </a:cubicBezTo>
                  <a:cubicBezTo>
                    <a:pt x="0" y="1398"/>
                    <a:pt x="1520" y="1793"/>
                    <a:pt x="3374" y="1793"/>
                  </a:cubicBezTo>
                  <a:cubicBezTo>
                    <a:pt x="5259" y="1793"/>
                    <a:pt x="6778" y="1398"/>
                    <a:pt x="6778" y="912"/>
                  </a:cubicBezTo>
                  <a:cubicBezTo>
                    <a:pt x="6778" y="395"/>
                    <a:pt x="5259" y="0"/>
                    <a:pt x="3374" y="0"/>
                  </a:cubicBezTo>
                  <a:close/>
                </a:path>
              </a:pathLst>
            </a:custGeom>
            <a:solidFill>
              <a:srgbClr val="2A28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551" name="Google Shape;551;p18"/>
          <p:cNvGrpSpPr/>
          <p:nvPr/>
        </p:nvGrpSpPr>
        <p:grpSpPr>
          <a:xfrm>
            <a:off x="575651" y="2906471"/>
            <a:ext cx="769505" cy="3007788"/>
            <a:chOff x="287825" y="1453235"/>
            <a:chExt cx="384752" cy="1503894"/>
          </a:xfrm>
        </p:grpSpPr>
        <p:sp>
          <p:nvSpPr>
            <p:cNvPr id="552" name="Google Shape;552;p18"/>
            <p:cNvSpPr/>
            <p:nvPr/>
          </p:nvSpPr>
          <p:spPr>
            <a:xfrm>
              <a:off x="288200" y="1453235"/>
              <a:ext cx="383000" cy="382250"/>
            </a:xfrm>
            <a:custGeom>
              <a:avLst/>
              <a:gdLst/>
              <a:ahLst/>
              <a:cxnLst/>
              <a:rect l="l" t="t" r="r" b="b"/>
              <a:pathLst>
                <a:path w="15320" h="15290" extrusionOk="0">
                  <a:moveTo>
                    <a:pt x="0" y="0"/>
                  </a:moveTo>
                  <a:lnTo>
                    <a:pt x="0" y="15289"/>
                  </a:lnTo>
                  <a:lnTo>
                    <a:pt x="15320" y="152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53" name="Google Shape;553;p18"/>
            <p:cNvSpPr/>
            <p:nvPr/>
          </p:nvSpPr>
          <p:spPr>
            <a:xfrm>
              <a:off x="288200" y="1453235"/>
              <a:ext cx="383000" cy="382250"/>
            </a:xfrm>
            <a:custGeom>
              <a:avLst/>
              <a:gdLst/>
              <a:ahLst/>
              <a:cxnLst/>
              <a:rect l="l" t="t" r="r" b="b"/>
              <a:pathLst>
                <a:path w="15320" h="15290" extrusionOk="0">
                  <a:moveTo>
                    <a:pt x="0" y="0"/>
                  </a:moveTo>
                  <a:lnTo>
                    <a:pt x="15320" y="15289"/>
                  </a:lnTo>
                  <a:lnTo>
                    <a:pt x="1532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54" name="Google Shape;554;p18"/>
            <p:cNvSpPr/>
            <p:nvPr/>
          </p:nvSpPr>
          <p:spPr>
            <a:xfrm>
              <a:off x="287825" y="2574129"/>
              <a:ext cx="383000" cy="383000"/>
            </a:xfrm>
            <a:custGeom>
              <a:avLst/>
              <a:gdLst/>
              <a:ahLst/>
              <a:cxnLst/>
              <a:rect l="l" t="t" r="r" b="b"/>
              <a:pathLst>
                <a:path w="15320" h="15320" extrusionOk="0">
                  <a:moveTo>
                    <a:pt x="0" y="1"/>
                  </a:moveTo>
                  <a:lnTo>
                    <a:pt x="0" y="15320"/>
                  </a:lnTo>
                  <a:lnTo>
                    <a:pt x="15320" y="153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CCA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55" name="Google Shape;555;p18"/>
            <p:cNvSpPr/>
            <p:nvPr/>
          </p:nvSpPr>
          <p:spPr>
            <a:xfrm>
              <a:off x="287825" y="2574129"/>
              <a:ext cx="383000" cy="383000"/>
            </a:xfrm>
            <a:custGeom>
              <a:avLst/>
              <a:gdLst/>
              <a:ahLst/>
              <a:cxnLst/>
              <a:rect l="l" t="t" r="r" b="b"/>
              <a:pathLst>
                <a:path w="15320" h="15320" extrusionOk="0">
                  <a:moveTo>
                    <a:pt x="0" y="1"/>
                  </a:moveTo>
                  <a:lnTo>
                    <a:pt x="15320" y="15320"/>
                  </a:lnTo>
                  <a:lnTo>
                    <a:pt x="1532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56" name="Google Shape;556;p18"/>
            <p:cNvSpPr/>
            <p:nvPr/>
          </p:nvSpPr>
          <p:spPr>
            <a:xfrm>
              <a:off x="289577" y="2198754"/>
              <a:ext cx="383000" cy="383000"/>
            </a:xfrm>
            <a:custGeom>
              <a:avLst/>
              <a:gdLst/>
              <a:ahLst/>
              <a:cxnLst/>
              <a:rect l="l" t="t" r="r" b="b"/>
              <a:pathLst>
                <a:path w="15320" h="15320" extrusionOk="0">
                  <a:moveTo>
                    <a:pt x="0" y="0"/>
                  </a:moveTo>
                  <a:lnTo>
                    <a:pt x="0" y="15319"/>
                  </a:lnTo>
                  <a:lnTo>
                    <a:pt x="15320" y="153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57" name="Google Shape;557;p18"/>
            <p:cNvSpPr/>
            <p:nvPr/>
          </p:nvSpPr>
          <p:spPr>
            <a:xfrm>
              <a:off x="287825" y="2198754"/>
              <a:ext cx="383000" cy="383000"/>
            </a:xfrm>
            <a:custGeom>
              <a:avLst/>
              <a:gdLst/>
              <a:ahLst/>
              <a:cxnLst/>
              <a:rect l="l" t="t" r="r" b="b"/>
              <a:pathLst>
                <a:path w="15320" h="15320" extrusionOk="0">
                  <a:moveTo>
                    <a:pt x="0" y="0"/>
                  </a:moveTo>
                  <a:lnTo>
                    <a:pt x="15320" y="15319"/>
                  </a:lnTo>
                  <a:lnTo>
                    <a:pt x="1532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58" name="Google Shape;558;p18"/>
            <p:cNvSpPr/>
            <p:nvPr/>
          </p:nvSpPr>
          <p:spPr>
            <a:xfrm>
              <a:off x="288950" y="1834754"/>
              <a:ext cx="383000" cy="382250"/>
            </a:xfrm>
            <a:custGeom>
              <a:avLst/>
              <a:gdLst/>
              <a:ahLst/>
              <a:cxnLst/>
              <a:rect l="l" t="t" r="r" b="b"/>
              <a:pathLst>
                <a:path w="15320" h="15290" extrusionOk="0">
                  <a:moveTo>
                    <a:pt x="1" y="1"/>
                  </a:moveTo>
                  <a:lnTo>
                    <a:pt x="1" y="15290"/>
                  </a:lnTo>
                  <a:lnTo>
                    <a:pt x="15320" y="152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59" name="Google Shape;559;p18"/>
            <p:cNvSpPr/>
            <p:nvPr/>
          </p:nvSpPr>
          <p:spPr>
            <a:xfrm>
              <a:off x="288575" y="1834754"/>
              <a:ext cx="383000" cy="382250"/>
            </a:xfrm>
            <a:custGeom>
              <a:avLst/>
              <a:gdLst/>
              <a:ahLst/>
              <a:cxnLst/>
              <a:rect l="l" t="t" r="r" b="b"/>
              <a:pathLst>
                <a:path w="15320" h="15290" extrusionOk="0">
                  <a:moveTo>
                    <a:pt x="1" y="1"/>
                  </a:moveTo>
                  <a:lnTo>
                    <a:pt x="15320" y="15290"/>
                  </a:lnTo>
                  <a:lnTo>
                    <a:pt x="15320" y="1"/>
                  </a:lnTo>
                  <a:close/>
                </a:path>
              </a:pathLst>
            </a:custGeom>
            <a:solidFill>
              <a:srgbClr val="ECCA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560" name="Google Shape;560;p18"/>
          <p:cNvSpPr/>
          <p:nvPr/>
        </p:nvSpPr>
        <p:spPr>
          <a:xfrm>
            <a:off x="9616751" y="3193702"/>
            <a:ext cx="551700" cy="477251"/>
          </a:xfrm>
          <a:custGeom>
            <a:avLst/>
            <a:gdLst/>
            <a:ahLst/>
            <a:cxnLst/>
            <a:rect l="l" t="t" r="r" b="b"/>
            <a:pathLst>
              <a:path w="11034" h="9545" extrusionOk="0">
                <a:moveTo>
                  <a:pt x="5532" y="0"/>
                </a:moveTo>
                <a:lnTo>
                  <a:pt x="2766" y="4772"/>
                </a:lnTo>
                <a:lnTo>
                  <a:pt x="0" y="9544"/>
                </a:lnTo>
                <a:lnTo>
                  <a:pt x="11034" y="9544"/>
                </a:lnTo>
                <a:lnTo>
                  <a:pt x="8268" y="4772"/>
                </a:lnTo>
                <a:lnTo>
                  <a:pt x="553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61" name="Google Shape;561;p18"/>
          <p:cNvSpPr/>
          <p:nvPr/>
        </p:nvSpPr>
        <p:spPr>
          <a:xfrm>
            <a:off x="10139550" y="3193702"/>
            <a:ext cx="550200" cy="477251"/>
          </a:xfrm>
          <a:custGeom>
            <a:avLst/>
            <a:gdLst/>
            <a:ahLst/>
            <a:cxnLst/>
            <a:rect l="l" t="t" r="r" b="b"/>
            <a:pathLst>
              <a:path w="11004" h="9545" extrusionOk="0">
                <a:moveTo>
                  <a:pt x="5502" y="0"/>
                </a:moveTo>
                <a:lnTo>
                  <a:pt x="2736" y="4772"/>
                </a:lnTo>
                <a:lnTo>
                  <a:pt x="0" y="9544"/>
                </a:lnTo>
                <a:lnTo>
                  <a:pt x="11003" y="9544"/>
                </a:lnTo>
                <a:lnTo>
                  <a:pt x="8268" y="4772"/>
                </a:lnTo>
                <a:lnTo>
                  <a:pt x="550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62" name="Google Shape;562;p18"/>
          <p:cNvSpPr/>
          <p:nvPr/>
        </p:nvSpPr>
        <p:spPr>
          <a:xfrm>
            <a:off x="10669950" y="3193702"/>
            <a:ext cx="551700" cy="477251"/>
          </a:xfrm>
          <a:custGeom>
            <a:avLst/>
            <a:gdLst/>
            <a:ahLst/>
            <a:cxnLst/>
            <a:rect l="l" t="t" r="r" b="b"/>
            <a:pathLst>
              <a:path w="11034" h="9545" extrusionOk="0">
                <a:moveTo>
                  <a:pt x="5502" y="0"/>
                </a:moveTo>
                <a:lnTo>
                  <a:pt x="2766" y="4772"/>
                </a:lnTo>
                <a:lnTo>
                  <a:pt x="0" y="9544"/>
                </a:lnTo>
                <a:lnTo>
                  <a:pt x="11034" y="9544"/>
                </a:lnTo>
                <a:lnTo>
                  <a:pt x="8268" y="4772"/>
                </a:lnTo>
                <a:lnTo>
                  <a:pt x="550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63" name="Google Shape;563;p18"/>
          <p:cNvSpPr/>
          <p:nvPr/>
        </p:nvSpPr>
        <p:spPr>
          <a:xfrm>
            <a:off x="15741928" y="3189802"/>
            <a:ext cx="636851" cy="636800"/>
          </a:xfrm>
          <a:custGeom>
            <a:avLst/>
            <a:gdLst/>
            <a:ahLst/>
            <a:cxnLst/>
            <a:rect l="l" t="t" r="r" b="b"/>
            <a:pathLst>
              <a:path w="12737" h="12736" fill="none" extrusionOk="0">
                <a:moveTo>
                  <a:pt x="12736" y="0"/>
                </a:moveTo>
                <a:lnTo>
                  <a:pt x="0" y="12736"/>
                </a:lnTo>
              </a:path>
            </a:pathLst>
          </a:custGeom>
          <a:noFill/>
          <a:ln w="1900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64" name="Google Shape;564;p18"/>
          <p:cNvSpPr/>
          <p:nvPr/>
        </p:nvSpPr>
        <p:spPr>
          <a:xfrm>
            <a:off x="16027628" y="3209550"/>
            <a:ext cx="635351" cy="635300"/>
          </a:xfrm>
          <a:custGeom>
            <a:avLst/>
            <a:gdLst/>
            <a:ahLst/>
            <a:cxnLst/>
            <a:rect l="l" t="t" r="r" b="b"/>
            <a:pathLst>
              <a:path w="12707" h="12706" fill="none" extrusionOk="0">
                <a:moveTo>
                  <a:pt x="12706" y="0"/>
                </a:moveTo>
                <a:lnTo>
                  <a:pt x="1" y="12706"/>
                </a:lnTo>
              </a:path>
            </a:pathLst>
          </a:custGeom>
          <a:noFill/>
          <a:ln w="1900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65" name="Google Shape;565;p18"/>
          <p:cNvSpPr/>
          <p:nvPr/>
        </p:nvSpPr>
        <p:spPr>
          <a:xfrm flipH="1">
            <a:off x="4932786" y="2631101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41"/>
                </a:lnTo>
                <a:lnTo>
                  <a:pt x="1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5" y="3588"/>
                </a:lnTo>
                <a:lnTo>
                  <a:pt x="4864" y="234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66" name="Google Shape;566;p18"/>
          <p:cNvSpPr txBox="1">
            <a:spLocks noGrp="1"/>
          </p:cNvSpPr>
          <p:nvPr>
            <p:ph type="ctrTitle"/>
          </p:nvPr>
        </p:nvSpPr>
        <p:spPr>
          <a:xfrm>
            <a:off x="1426451" y="467201"/>
            <a:ext cx="15435000" cy="18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36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36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36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36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36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36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36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3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075709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19"/>
          <p:cNvSpPr/>
          <p:nvPr/>
        </p:nvSpPr>
        <p:spPr>
          <a:xfrm>
            <a:off x="2572950" y="2068400"/>
            <a:ext cx="2829600" cy="2113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69" name="Google Shape;569;p19"/>
          <p:cNvSpPr/>
          <p:nvPr/>
        </p:nvSpPr>
        <p:spPr>
          <a:xfrm>
            <a:off x="6057801" y="1879951"/>
            <a:ext cx="7501460" cy="7569716"/>
          </a:xfrm>
          <a:custGeom>
            <a:avLst/>
            <a:gdLst/>
            <a:ahLst/>
            <a:cxnLst/>
            <a:rect l="l" t="t" r="r" b="b"/>
            <a:pathLst>
              <a:path w="69820" h="44774" extrusionOk="0">
                <a:moveTo>
                  <a:pt x="1" y="0"/>
                </a:moveTo>
                <a:lnTo>
                  <a:pt x="1" y="44773"/>
                </a:lnTo>
                <a:lnTo>
                  <a:pt x="69820" y="44773"/>
                </a:lnTo>
                <a:lnTo>
                  <a:pt x="6982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70" name="Google Shape;570;p19"/>
          <p:cNvSpPr/>
          <p:nvPr/>
        </p:nvSpPr>
        <p:spPr>
          <a:xfrm>
            <a:off x="5735600" y="1550452"/>
            <a:ext cx="7501460" cy="7569716"/>
          </a:xfrm>
          <a:custGeom>
            <a:avLst/>
            <a:gdLst/>
            <a:ahLst/>
            <a:cxnLst/>
            <a:rect l="l" t="t" r="r" b="b"/>
            <a:pathLst>
              <a:path w="69820" h="44774" extrusionOk="0">
                <a:moveTo>
                  <a:pt x="1" y="0"/>
                </a:moveTo>
                <a:lnTo>
                  <a:pt x="1" y="44773"/>
                </a:lnTo>
                <a:lnTo>
                  <a:pt x="69820" y="44773"/>
                </a:lnTo>
                <a:lnTo>
                  <a:pt x="6982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71" name="Google Shape;571;p19"/>
          <p:cNvSpPr/>
          <p:nvPr/>
        </p:nvSpPr>
        <p:spPr>
          <a:xfrm>
            <a:off x="5402302" y="1285051"/>
            <a:ext cx="7501460" cy="7569716"/>
          </a:xfrm>
          <a:custGeom>
            <a:avLst/>
            <a:gdLst/>
            <a:ahLst/>
            <a:cxnLst/>
            <a:rect l="l" t="t" r="r" b="b"/>
            <a:pathLst>
              <a:path w="69820" h="44774" extrusionOk="0">
                <a:moveTo>
                  <a:pt x="1" y="0"/>
                </a:moveTo>
                <a:lnTo>
                  <a:pt x="1" y="44773"/>
                </a:lnTo>
                <a:lnTo>
                  <a:pt x="69820" y="44773"/>
                </a:lnTo>
                <a:lnTo>
                  <a:pt x="6982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72" name="Google Shape;572;p19"/>
          <p:cNvSpPr/>
          <p:nvPr/>
        </p:nvSpPr>
        <p:spPr>
          <a:xfrm>
            <a:off x="3187056" y="2422369"/>
            <a:ext cx="1623200" cy="1422050"/>
          </a:xfrm>
          <a:custGeom>
            <a:avLst/>
            <a:gdLst/>
            <a:ahLst/>
            <a:cxnLst/>
            <a:rect l="l" t="t" r="r" b="b"/>
            <a:pathLst>
              <a:path w="32464" h="28441" extrusionOk="0">
                <a:moveTo>
                  <a:pt x="16245" y="0"/>
                </a:moveTo>
                <a:cubicBezTo>
                  <a:pt x="10944" y="0"/>
                  <a:pt x="5854" y="2971"/>
                  <a:pt x="3405" y="8065"/>
                </a:cubicBezTo>
                <a:cubicBezTo>
                  <a:pt x="1" y="15147"/>
                  <a:pt x="2980" y="23628"/>
                  <a:pt x="10062" y="27032"/>
                </a:cubicBezTo>
                <a:cubicBezTo>
                  <a:pt x="12050" y="27988"/>
                  <a:pt x="14151" y="28440"/>
                  <a:pt x="16220" y="28440"/>
                </a:cubicBezTo>
                <a:cubicBezTo>
                  <a:pt x="21520" y="28440"/>
                  <a:pt x="26611" y="25469"/>
                  <a:pt x="29059" y="20375"/>
                </a:cubicBezTo>
                <a:cubicBezTo>
                  <a:pt x="32463" y="13293"/>
                  <a:pt x="29485" y="4813"/>
                  <a:pt x="22402" y="1409"/>
                </a:cubicBezTo>
                <a:cubicBezTo>
                  <a:pt x="20414" y="453"/>
                  <a:pt x="18313" y="0"/>
                  <a:pt x="1624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73" name="Google Shape;573;p19"/>
          <p:cNvSpPr/>
          <p:nvPr/>
        </p:nvSpPr>
        <p:spPr>
          <a:xfrm>
            <a:off x="3719006" y="3412217"/>
            <a:ext cx="848100" cy="364800"/>
          </a:xfrm>
          <a:custGeom>
            <a:avLst/>
            <a:gdLst/>
            <a:ahLst/>
            <a:cxnLst/>
            <a:rect l="l" t="t" r="r" b="b"/>
            <a:pathLst>
              <a:path w="16962" h="7296" fill="none" extrusionOk="0">
                <a:moveTo>
                  <a:pt x="0" y="7296"/>
                </a:moveTo>
                <a:cubicBezTo>
                  <a:pt x="3709" y="2159"/>
                  <a:pt x="11064" y="1"/>
                  <a:pt x="16961" y="2341"/>
                </a:cubicBezTo>
              </a:path>
            </a:pathLst>
          </a:custGeom>
          <a:noFill/>
          <a:ln w="190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74" name="Google Shape;574;p19"/>
          <p:cNvSpPr/>
          <p:nvPr/>
        </p:nvSpPr>
        <p:spPr>
          <a:xfrm>
            <a:off x="3354259" y="2924367"/>
            <a:ext cx="1361750" cy="214350"/>
          </a:xfrm>
          <a:custGeom>
            <a:avLst/>
            <a:gdLst/>
            <a:ahLst/>
            <a:cxnLst/>
            <a:rect l="l" t="t" r="r" b="b"/>
            <a:pathLst>
              <a:path w="27235" h="4287" fill="none" extrusionOk="0">
                <a:moveTo>
                  <a:pt x="0" y="1"/>
                </a:moveTo>
                <a:cubicBezTo>
                  <a:pt x="1216" y="1703"/>
                  <a:pt x="3131" y="2767"/>
                  <a:pt x="5228" y="2889"/>
                </a:cubicBezTo>
                <a:cubicBezTo>
                  <a:pt x="8542" y="3040"/>
                  <a:pt x="11551" y="730"/>
                  <a:pt x="14864" y="700"/>
                </a:cubicBezTo>
                <a:cubicBezTo>
                  <a:pt x="19150" y="639"/>
                  <a:pt x="23071" y="4287"/>
                  <a:pt x="27235" y="3284"/>
                </a:cubicBezTo>
              </a:path>
            </a:pathLst>
          </a:custGeom>
          <a:noFill/>
          <a:ln w="190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75" name="Google Shape;575;p19"/>
          <p:cNvSpPr/>
          <p:nvPr/>
        </p:nvSpPr>
        <p:spPr>
          <a:xfrm>
            <a:off x="3325358" y="3371218"/>
            <a:ext cx="1328351" cy="50"/>
          </a:xfrm>
          <a:custGeom>
            <a:avLst/>
            <a:gdLst/>
            <a:ahLst/>
            <a:cxnLst/>
            <a:rect l="l" t="t" r="r" b="b"/>
            <a:pathLst>
              <a:path w="26567" h="1" fill="none" extrusionOk="0">
                <a:moveTo>
                  <a:pt x="1" y="0"/>
                </a:moveTo>
                <a:lnTo>
                  <a:pt x="26567" y="0"/>
                </a:lnTo>
              </a:path>
            </a:pathLst>
          </a:custGeom>
          <a:noFill/>
          <a:ln w="190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76" name="Google Shape;576;p19"/>
          <p:cNvSpPr/>
          <p:nvPr/>
        </p:nvSpPr>
        <p:spPr>
          <a:xfrm rot="5400000">
            <a:off x="-403043" y="2620417"/>
            <a:ext cx="1506150" cy="750800"/>
          </a:xfrm>
          <a:custGeom>
            <a:avLst/>
            <a:gdLst/>
            <a:ahLst/>
            <a:cxnLst/>
            <a:rect l="l" t="t" r="r" b="b"/>
            <a:pathLst>
              <a:path w="30123" h="15016" extrusionOk="0">
                <a:moveTo>
                  <a:pt x="15077" y="0"/>
                </a:moveTo>
                <a:cubicBezTo>
                  <a:pt x="6839" y="0"/>
                  <a:pt x="122" y="6596"/>
                  <a:pt x="0" y="14803"/>
                </a:cubicBezTo>
                <a:lnTo>
                  <a:pt x="0" y="15016"/>
                </a:lnTo>
                <a:lnTo>
                  <a:pt x="5472" y="15016"/>
                </a:lnTo>
                <a:lnTo>
                  <a:pt x="5472" y="14803"/>
                </a:lnTo>
                <a:cubicBezTo>
                  <a:pt x="5593" y="9575"/>
                  <a:pt x="9849" y="5380"/>
                  <a:pt x="15077" y="5380"/>
                </a:cubicBezTo>
                <a:cubicBezTo>
                  <a:pt x="20305" y="5380"/>
                  <a:pt x="24591" y="9575"/>
                  <a:pt x="24682" y="14803"/>
                </a:cubicBezTo>
                <a:lnTo>
                  <a:pt x="24682" y="15016"/>
                </a:lnTo>
                <a:lnTo>
                  <a:pt x="30123" y="15016"/>
                </a:lnTo>
                <a:lnTo>
                  <a:pt x="30123" y="14803"/>
                </a:lnTo>
                <a:cubicBezTo>
                  <a:pt x="30001" y="6596"/>
                  <a:pt x="23284" y="0"/>
                  <a:pt x="150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77" name="Google Shape;577;p19"/>
          <p:cNvSpPr/>
          <p:nvPr/>
        </p:nvSpPr>
        <p:spPr>
          <a:xfrm rot="5400000">
            <a:off x="-11217" y="2366344"/>
            <a:ext cx="304050" cy="260450"/>
          </a:xfrm>
          <a:custGeom>
            <a:avLst/>
            <a:gdLst/>
            <a:ahLst/>
            <a:cxnLst/>
            <a:rect l="l" t="t" r="r" b="b"/>
            <a:pathLst>
              <a:path w="6081" h="5209" extrusionOk="0">
                <a:moveTo>
                  <a:pt x="3496" y="1"/>
                </a:moveTo>
                <a:cubicBezTo>
                  <a:pt x="1156" y="1"/>
                  <a:pt x="1" y="2797"/>
                  <a:pt x="1642" y="4438"/>
                </a:cubicBezTo>
                <a:cubicBezTo>
                  <a:pt x="2175" y="4971"/>
                  <a:pt x="2829" y="5209"/>
                  <a:pt x="3469" y="5209"/>
                </a:cubicBezTo>
                <a:cubicBezTo>
                  <a:pt x="4804" y="5209"/>
                  <a:pt x="6080" y="4175"/>
                  <a:pt x="6080" y="2615"/>
                </a:cubicBezTo>
                <a:cubicBezTo>
                  <a:pt x="6080" y="1156"/>
                  <a:pt x="4925" y="1"/>
                  <a:pt x="34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78" name="Google Shape;578;p19"/>
          <p:cNvSpPr/>
          <p:nvPr/>
        </p:nvSpPr>
        <p:spPr>
          <a:xfrm rot="5400000">
            <a:off x="285407" y="2792167"/>
            <a:ext cx="261450" cy="259901"/>
          </a:xfrm>
          <a:custGeom>
            <a:avLst/>
            <a:gdLst/>
            <a:ahLst/>
            <a:cxnLst/>
            <a:rect l="l" t="t" r="r" b="b"/>
            <a:pathLst>
              <a:path w="5229" h="5198" extrusionOk="0">
                <a:moveTo>
                  <a:pt x="2614" y="0"/>
                </a:moveTo>
                <a:cubicBezTo>
                  <a:pt x="1155" y="0"/>
                  <a:pt x="0" y="1155"/>
                  <a:pt x="0" y="2584"/>
                </a:cubicBezTo>
                <a:cubicBezTo>
                  <a:pt x="0" y="4043"/>
                  <a:pt x="1155" y="5198"/>
                  <a:pt x="2614" y="5198"/>
                </a:cubicBezTo>
                <a:cubicBezTo>
                  <a:pt x="4043" y="5198"/>
                  <a:pt x="5228" y="4043"/>
                  <a:pt x="5228" y="2584"/>
                </a:cubicBezTo>
                <a:cubicBezTo>
                  <a:pt x="5228" y="1155"/>
                  <a:pt x="4043" y="0"/>
                  <a:pt x="26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79" name="Google Shape;579;p19"/>
          <p:cNvSpPr/>
          <p:nvPr/>
        </p:nvSpPr>
        <p:spPr>
          <a:xfrm rot="5400000">
            <a:off x="33057" y="3222167"/>
            <a:ext cx="305550" cy="261600"/>
          </a:xfrm>
          <a:custGeom>
            <a:avLst/>
            <a:gdLst/>
            <a:ahLst/>
            <a:cxnLst/>
            <a:rect l="l" t="t" r="r" b="b"/>
            <a:pathLst>
              <a:path w="6111" h="5232" extrusionOk="0">
                <a:moveTo>
                  <a:pt x="3496" y="1"/>
                </a:moveTo>
                <a:cubicBezTo>
                  <a:pt x="1156" y="1"/>
                  <a:pt x="1" y="2797"/>
                  <a:pt x="1642" y="4469"/>
                </a:cubicBezTo>
                <a:cubicBezTo>
                  <a:pt x="2170" y="4996"/>
                  <a:pt x="2820" y="5232"/>
                  <a:pt x="3459" y="5232"/>
                </a:cubicBezTo>
                <a:cubicBezTo>
                  <a:pt x="4809" y="5232"/>
                  <a:pt x="6110" y="4182"/>
                  <a:pt x="6110" y="2615"/>
                </a:cubicBezTo>
                <a:cubicBezTo>
                  <a:pt x="6110" y="1156"/>
                  <a:pt x="4925" y="1"/>
                  <a:pt x="34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80" name="Google Shape;580;p19"/>
          <p:cNvSpPr/>
          <p:nvPr/>
        </p:nvSpPr>
        <p:spPr>
          <a:xfrm rot="5400000">
            <a:off x="276257" y="3547467"/>
            <a:ext cx="261500" cy="259950"/>
          </a:xfrm>
          <a:custGeom>
            <a:avLst/>
            <a:gdLst/>
            <a:ahLst/>
            <a:cxnLst/>
            <a:rect l="l" t="t" r="r" b="b"/>
            <a:pathLst>
              <a:path w="5230" h="5199" extrusionOk="0">
                <a:moveTo>
                  <a:pt x="2615" y="0"/>
                </a:moveTo>
                <a:cubicBezTo>
                  <a:pt x="1156" y="0"/>
                  <a:pt x="1" y="1155"/>
                  <a:pt x="1" y="2614"/>
                </a:cubicBezTo>
                <a:cubicBezTo>
                  <a:pt x="1" y="4043"/>
                  <a:pt x="1156" y="5198"/>
                  <a:pt x="2615" y="5198"/>
                </a:cubicBezTo>
                <a:cubicBezTo>
                  <a:pt x="4044" y="5198"/>
                  <a:pt x="5229" y="4043"/>
                  <a:pt x="5229" y="2614"/>
                </a:cubicBezTo>
                <a:cubicBezTo>
                  <a:pt x="5229" y="1155"/>
                  <a:pt x="4044" y="0"/>
                  <a:pt x="261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81" name="Google Shape;581;p19"/>
          <p:cNvSpPr/>
          <p:nvPr/>
        </p:nvSpPr>
        <p:spPr>
          <a:xfrm>
            <a:off x="3573107" y="2587016"/>
            <a:ext cx="889100" cy="273600"/>
          </a:xfrm>
          <a:custGeom>
            <a:avLst/>
            <a:gdLst/>
            <a:ahLst/>
            <a:cxnLst/>
            <a:rect l="l" t="t" r="r" b="b"/>
            <a:pathLst>
              <a:path w="17782" h="5472" fill="none" extrusionOk="0">
                <a:moveTo>
                  <a:pt x="0" y="61"/>
                </a:moveTo>
                <a:cubicBezTo>
                  <a:pt x="2979" y="5471"/>
                  <a:pt x="14560" y="5076"/>
                  <a:pt x="17782" y="0"/>
                </a:cubicBezTo>
              </a:path>
            </a:pathLst>
          </a:custGeom>
          <a:noFill/>
          <a:ln w="190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82" name="Google Shape;582;p19"/>
          <p:cNvSpPr/>
          <p:nvPr/>
        </p:nvSpPr>
        <p:spPr>
          <a:xfrm rot="5400000">
            <a:off x="472856" y="2441567"/>
            <a:ext cx="304001" cy="261950"/>
          </a:xfrm>
          <a:custGeom>
            <a:avLst/>
            <a:gdLst/>
            <a:ahLst/>
            <a:cxnLst/>
            <a:rect l="l" t="t" r="r" b="b"/>
            <a:pathLst>
              <a:path w="6080" h="5239" extrusionOk="0">
                <a:moveTo>
                  <a:pt x="3466" y="0"/>
                </a:moveTo>
                <a:cubicBezTo>
                  <a:pt x="1156" y="0"/>
                  <a:pt x="1" y="2827"/>
                  <a:pt x="1642" y="4469"/>
                </a:cubicBezTo>
                <a:cubicBezTo>
                  <a:pt x="2173" y="5000"/>
                  <a:pt x="2826" y="5238"/>
                  <a:pt x="3465" y="5238"/>
                </a:cubicBezTo>
                <a:cubicBezTo>
                  <a:pt x="4801" y="5238"/>
                  <a:pt x="6080" y="4197"/>
                  <a:pt x="6080" y="2614"/>
                </a:cubicBezTo>
                <a:cubicBezTo>
                  <a:pt x="6080" y="1186"/>
                  <a:pt x="4925" y="0"/>
                  <a:pt x="34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83" name="Google Shape;583;p19"/>
          <p:cNvSpPr/>
          <p:nvPr/>
        </p:nvSpPr>
        <p:spPr>
          <a:xfrm rot="5400000">
            <a:off x="608384" y="3052793"/>
            <a:ext cx="261450" cy="261450"/>
          </a:xfrm>
          <a:custGeom>
            <a:avLst/>
            <a:gdLst/>
            <a:ahLst/>
            <a:cxnLst/>
            <a:rect l="l" t="t" r="r" b="b"/>
            <a:pathLst>
              <a:path w="5229" h="5229" extrusionOk="0">
                <a:moveTo>
                  <a:pt x="2614" y="1"/>
                </a:moveTo>
                <a:cubicBezTo>
                  <a:pt x="1186" y="1"/>
                  <a:pt x="0" y="1186"/>
                  <a:pt x="0" y="2615"/>
                </a:cubicBezTo>
                <a:cubicBezTo>
                  <a:pt x="0" y="4074"/>
                  <a:pt x="1186" y="5229"/>
                  <a:pt x="2614" y="5229"/>
                </a:cubicBezTo>
                <a:cubicBezTo>
                  <a:pt x="4073" y="5229"/>
                  <a:pt x="5228" y="4074"/>
                  <a:pt x="5228" y="2615"/>
                </a:cubicBezTo>
                <a:cubicBezTo>
                  <a:pt x="5228" y="1186"/>
                  <a:pt x="4073" y="1"/>
                  <a:pt x="261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84" name="Google Shape;584;p19"/>
          <p:cNvSpPr/>
          <p:nvPr/>
        </p:nvSpPr>
        <p:spPr>
          <a:xfrm>
            <a:off x="13688150" y="9528352"/>
            <a:ext cx="551700" cy="477251"/>
          </a:xfrm>
          <a:custGeom>
            <a:avLst/>
            <a:gdLst/>
            <a:ahLst/>
            <a:cxnLst/>
            <a:rect l="l" t="t" r="r" b="b"/>
            <a:pathLst>
              <a:path w="11034" h="9545" extrusionOk="0">
                <a:moveTo>
                  <a:pt x="5532" y="0"/>
                </a:moveTo>
                <a:lnTo>
                  <a:pt x="2766" y="4772"/>
                </a:lnTo>
                <a:lnTo>
                  <a:pt x="0" y="9544"/>
                </a:lnTo>
                <a:lnTo>
                  <a:pt x="11034" y="9544"/>
                </a:lnTo>
                <a:lnTo>
                  <a:pt x="8268" y="4772"/>
                </a:lnTo>
                <a:lnTo>
                  <a:pt x="5532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85" name="Google Shape;585;p19"/>
          <p:cNvSpPr/>
          <p:nvPr/>
        </p:nvSpPr>
        <p:spPr>
          <a:xfrm>
            <a:off x="14210951" y="9528352"/>
            <a:ext cx="550200" cy="477251"/>
          </a:xfrm>
          <a:custGeom>
            <a:avLst/>
            <a:gdLst/>
            <a:ahLst/>
            <a:cxnLst/>
            <a:rect l="l" t="t" r="r" b="b"/>
            <a:pathLst>
              <a:path w="11004" h="9545" extrusionOk="0">
                <a:moveTo>
                  <a:pt x="5502" y="0"/>
                </a:moveTo>
                <a:lnTo>
                  <a:pt x="2736" y="4772"/>
                </a:lnTo>
                <a:lnTo>
                  <a:pt x="0" y="9544"/>
                </a:lnTo>
                <a:lnTo>
                  <a:pt x="11003" y="9544"/>
                </a:lnTo>
                <a:lnTo>
                  <a:pt x="8268" y="4772"/>
                </a:lnTo>
                <a:lnTo>
                  <a:pt x="5502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86" name="Google Shape;586;p19"/>
          <p:cNvSpPr/>
          <p:nvPr/>
        </p:nvSpPr>
        <p:spPr>
          <a:xfrm>
            <a:off x="14741350" y="9528352"/>
            <a:ext cx="551700" cy="477251"/>
          </a:xfrm>
          <a:custGeom>
            <a:avLst/>
            <a:gdLst/>
            <a:ahLst/>
            <a:cxnLst/>
            <a:rect l="l" t="t" r="r" b="b"/>
            <a:pathLst>
              <a:path w="11034" h="9545" extrusionOk="0">
                <a:moveTo>
                  <a:pt x="5502" y="0"/>
                </a:moveTo>
                <a:lnTo>
                  <a:pt x="2766" y="4772"/>
                </a:lnTo>
                <a:lnTo>
                  <a:pt x="0" y="9544"/>
                </a:lnTo>
                <a:lnTo>
                  <a:pt x="11034" y="9544"/>
                </a:lnTo>
                <a:lnTo>
                  <a:pt x="8268" y="4772"/>
                </a:lnTo>
                <a:lnTo>
                  <a:pt x="5502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87" name="Google Shape;587;p19"/>
          <p:cNvSpPr/>
          <p:nvPr/>
        </p:nvSpPr>
        <p:spPr>
          <a:xfrm>
            <a:off x="15273253" y="9528352"/>
            <a:ext cx="550250" cy="477251"/>
          </a:xfrm>
          <a:custGeom>
            <a:avLst/>
            <a:gdLst/>
            <a:ahLst/>
            <a:cxnLst/>
            <a:rect l="l" t="t" r="r" b="b"/>
            <a:pathLst>
              <a:path w="11005" h="9545" extrusionOk="0">
                <a:moveTo>
                  <a:pt x="5502" y="0"/>
                </a:moveTo>
                <a:lnTo>
                  <a:pt x="2736" y="4772"/>
                </a:lnTo>
                <a:lnTo>
                  <a:pt x="1" y="9544"/>
                </a:lnTo>
                <a:lnTo>
                  <a:pt x="11004" y="9544"/>
                </a:lnTo>
                <a:lnTo>
                  <a:pt x="8268" y="4772"/>
                </a:lnTo>
                <a:lnTo>
                  <a:pt x="5502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88" name="Google Shape;588;p19"/>
          <p:cNvSpPr/>
          <p:nvPr/>
        </p:nvSpPr>
        <p:spPr>
          <a:xfrm>
            <a:off x="15803653" y="9528352"/>
            <a:ext cx="551750" cy="477251"/>
          </a:xfrm>
          <a:custGeom>
            <a:avLst/>
            <a:gdLst/>
            <a:ahLst/>
            <a:cxnLst/>
            <a:rect l="l" t="t" r="r" b="b"/>
            <a:pathLst>
              <a:path w="11035" h="9545" extrusionOk="0">
                <a:moveTo>
                  <a:pt x="5533" y="0"/>
                </a:moveTo>
                <a:lnTo>
                  <a:pt x="2767" y="4772"/>
                </a:lnTo>
                <a:lnTo>
                  <a:pt x="1" y="9544"/>
                </a:lnTo>
                <a:lnTo>
                  <a:pt x="11035" y="9544"/>
                </a:lnTo>
                <a:lnTo>
                  <a:pt x="8269" y="4772"/>
                </a:lnTo>
                <a:lnTo>
                  <a:pt x="553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89" name="Google Shape;589;p19"/>
          <p:cNvSpPr/>
          <p:nvPr/>
        </p:nvSpPr>
        <p:spPr>
          <a:xfrm>
            <a:off x="16335600" y="9528352"/>
            <a:ext cx="550200" cy="477251"/>
          </a:xfrm>
          <a:custGeom>
            <a:avLst/>
            <a:gdLst/>
            <a:ahLst/>
            <a:cxnLst/>
            <a:rect l="l" t="t" r="r" b="b"/>
            <a:pathLst>
              <a:path w="11004" h="9545" extrusionOk="0">
                <a:moveTo>
                  <a:pt x="5502" y="0"/>
                </a:moveTo>
                <a:lnTo>
                  <a:pt x="2736" y="4772"/>
                </a:lnTo>
                <a:lnTo>
                  <a:pt x="0" y="9544"/>
                </a:lnTo>
                <a:lnTo>
                  <a:pt x="11004" y="9544"/>
                </a:lnTo>
                <a:lnTo>
                  <a:pt x="8268" y="4772"/>
                </a:lnTo>
                <a:lnTo>
                  <a:pt x="5502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90" name="Google Shape;590;p19"/>
          <p:cNvSpPr/>
          <p:nvPr/>
        </p:nvSpPr>
        <p:spPr>
          <a:xfrm>
            <a:off x="16866002" y="9528352"/>
            <a:ext cx="551750" cy="477251"/>
          </a:xfrm>
          <a:custGeom>
            <a:avLst/>
            <a:gdLst/>
            <a:ahLst/>
            <a:cxnLst/>
            <a:rect l="l" t="t" r="r" b="b"/>
            <a:pathLst>
              <a:path w="11035" h="9545" extrusionOk="0">
                <a:moveTo>
                  <a:pt x="5533" y="0"/>
                </a:moveTo>
                <a:lnTo>
                  <a:pt x="2767" y="4772"/>
                </a:lnTo>
                <a:lnTo>
                  <a:pt x="1" y="9544"/>
                </a:lnTo>
                <a:lnTo>
                  <a:pt x="11034" y="9544"/>
                </a:lnTo>
                <a:lnTo>
                  <a:pt x="8268" y="4772"/>
                </a:lnTo>
                <a:lnTo>
                  <a:pt x="553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91" name="Google Shape;591;p19"/>
          <p:cNvSpPr/>
          <p:nvPr/>
        </p:nvSpPr>
        <p:spPr>
          <a:xfrm>
            <a:off x="13654700" y="10154503"/>
            <a:ext cx="4627800" cy="50"/>
          </a:xfrm>
          <a:custGeom>
            <a:avLst/>
            <a:gdLst/>
            <a:ahLst/>
            <a:cxnLst/>
            <a:rect l="l" t="t" r="r" b="b"/>
            <a:pathLst>
              <a:path w="92556" h="1" fill="none" extrusionOk="0">
                <a:moveTo>
                  <a:pt x="0" y="0"/>
                </a:moveTo>
                <a:lnTo>
                  <a:pt x="92555" y="0"/>
                </a:lnTo>
              </a:path>
            </a:pathLst>
          </a:custGeom>
          <a:noFill/>
          <a:ln w="1900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92" name="Google Shape;592;p19"/>
          <p:cNvSpPr/>
          <p:nvPr/>
        </p:nvSpPr>
        <p:spPr>
          <a:xfrm>
            <a:off x="3077600" y="4498951"/>
            <a:ext cx="1915001" cy="240200"/>
          </a:xfrm>
          <a:custGeom>
            <a:avLst/>
            <a:gdLst/>
            <a:ahLst/>
            <a:cxnLst/>
            <a:rect l="l" t="t" r="r" b="b"/>
            <a:pathLst>
              <a:path w="38300" h="4804" fill="none" extrusionOk="0">
                <a:moveTo>
                  <a:pt x="1" y="4803"/>
                </a:moveTo>
                <a:lnTo>
                  <a:pt x="2037" y="2554"/>
                </a:lnTo>
                <a:cubicBezTo>
                  <a:pt x="4135" y="244"/>
                  <a:pt x="7752" y="122"/>
                  <a:pt x="9940" y="2341"/>
                </a:cubicBezTo>
                <a:lnTo>
                  <a:pt x="11156" y="3527"/>
                </a:lnTo>
                <a:cubicBezTo>
                  <a:pt x="12250" y="4651"/>
                  <a:pt x="14074" y="4651"/>
                  <a:pt x="15199" y="3527"/>
                </a:cubicBezTo>
                <a:lnTo>
                  <a:pt x="16354" y="2402"/>
                </a:lnTo>
                <a:cubicBezTo>
                  <a:pt x="18330" y="426"/>
                  <a:pt x="21521" y="426"/>
                  <a:pt x="23497" y="2402"/>
                </a:cubicBezTo>
                <a:lnTo>
                  <a:pt x="24621" y="3527"/>
                </a:lnTo>
                <a:cubicBezTo>
                  <a:pt x="25442" y="4347"/>
                  <a:pt x="26780" y="4347"/>
                  <a:pt x="27600" y="3527"/>
                </a:cubicBezTo>
                <a:lnTo>
                  <a:pt x="29302" y="1825"/>
                </a:lnTo>
                <a:cubicBezTo>
                  <a:pt x="31096" y="31"/>
                  <a:pt x="33953" y="1"/>
                  <a:pt x="35777" y="1703"/>
                </a:cubicBezTo>
                <a:cubicBezTo>
                  <a:pt x="37661" y="3466"/>
                  <a:pt x="38300" y="4682"/>
                  <a:pt x="37783" y="4682"/>
                </a:cubicBezTo>
              </a:path>
            </a:pathLst>
          </a:custGeom>
          <a:noFill/>
          <a:ln w="1900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93" name="Google Shape;593;p19"/>
          <p:cNvSpPr/>
          <p:nvPr/>
        </p:nvSpPr>
        <p:spPr>
          <a:xfrm flipH="1">
            <a:off x="6480478" y="1017551"/>
            <a:ext cx="636851" cy="636800"/>
          </a:xfrm>
          <a:custGeom>
            <a:avLst/>
            <a:gdLst/>
            <a:ahLst/>
            <a:cxnLst/>
            <a:rect l="l" t="t" r="r" b="b"/>
            <a:pathLst>
              <a:path w="12737" h="12736" fill="none" extrusionOk="0">
                <a:moveTo>
                  <a:pt x="12736" y="0"/>
                </a:moveTo>
                <a:lnTo>
                  <a:pt x="0" y="12736"/>
                </a:lnTo>
              </a:path>
            </a:pathLst>
          </a:custGeom>
          <a:noFill/>
          <a:ln w="1900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94" name="Google Shape;594;p19"/>
          <p:cNvSpPr/>
          <p:nvPr/>
        </p:nvSpPr>
        <p:spPr>
          <a:xfrm flipH="1">
            <a:off x="6196277" y="1037302"/>
            <a:ext cx="635351" cy="635300"/>
          </a:xfrm>
          <a:custGeom>
            <a:avLst/>
            <a:gdLst/>
            <a:ahLst/>
            <a:cxnLst/>
            <a:rect l="l" t="t" r="r" b="b"/>
            <a:pathLst>
              <a:path w="12707" h="12706" fill="none" extrusionOk="0">
                <a:moveTo>
                  <a:pt x="12706" y="0"/>
                </a:moveTo>
                <a:lnTo>
                  <a:pt x="1" y="12706"/>
                </a:lnTo>
              </a:path>
            </a:pathLst>
          </a:custGeom>
          <a:noFill/>
          <a:ln w="1900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95" name="Google Shape;595;p19"/>
          <p:cNvSpPr/>
          <p:nvPr/>
        </p:nvSpPr>
        <p:spPr>
          <a:xfrm>
            <a:off x="14506078" y="7539101"/>
            <a:ext cx="1553300" cy="1528901"/>
          </a:xfrm>
          <a:custGeom>
            <a:avLst/>
            <a:gdLst/>
            <a:ahLst/>
            <a:cxnLst/>
            <a:rect l="l" t="t" r="r" b="b"/>
            <a:pathLst>
              <a:path w="31066" h="30578" extrusionOk="0">
                <a:moveTo>
                  <a:pt x="10153" y="0"/>
                </a:moveTo>
                <a:lnTo>
                  <a:pt x="10457" y="8754"/>
                </a:lnTo>
                <a:lnTo>
                  <a:pt x="1885" y="6930"/>
                </a:lnTo>
                <a:lnTo>
                  <a:pt x="7782" y="13435"/>
                </a:lnTo>
                <a:lnTo>
                  <a:pt x="1" y="17538"/>
                </a:lnTo>
                <a:lnTo>
                  <a:pt x="8694" y="18754"/>
                </a:lnTo>
                <a:lnTo>
                  <a:pt x="5411" y="26870"/>
                </a:lnTo>
                <a:lnTo>
                  <a:pt x="5411" y="26870"/>
                </a:lnTo>
                <a:lnTo>
                  <a:pt x="12828" y="22219"/>
                </a:lnTo>
                <a:lnTo>
                  <a:pt x="15533" y="30578"/>
                </a:lnTo>
                <a:lnTo>
                  <a:pt x="18238" y="22219"/>
                </a:lnTo>
                <a:lnTo>
                  <a:pt x="25655" y="26870"/>
                </a:lnTo>
                <a:lnTo>
                  <a:pt x="22372" y="18754"/>
                </a:lnTo>
                <a:lnTo>
                  <a:pt x="31065" y="17538"/>
                </a:lnTo>
                <a:lnTo>
                  <a:pt x="23284" y="13435"/>
                </a:lnTo>
                <a:lnTo>
                  <a:pt x="29180" y="6930"/>
                </a:lnTo>
                <a:lnTo>
                  <a:pt x="29180" y="6930"/>
                </a:lnTo>
                <a:lnTo>
                  <a:pt x="20609" y="8754"/>
                </a:lnTo>
                <a:lnTo>
                  <a:pt x="20913" y="0"/>
                </a:lnTo>
                <a:lnTo>
                  <a:pt x="15533" y="6930"/>
                </a:lnTo>
                <a:lnTo>
                  <a:pt x="1015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596" name="Google Shape;596;p19"/>
          <p:cNvGrpSpPr/>
          <p:nvPr/>
        </p:nvGrpSpPr>
        <p:grpSpPr>
          <a:xfrm>
            <a:off x="16927552" y="642277"/>
            <a:ext cx="655100" cy="653550"/>
            <a:chOff x="1559075" y="1307663"/>
            <a:chExt cx="327550" cy="326775"/>
          </a:xfrm>
        </p:grpSpPr>
        <p:sp>
          <p:nvSpPr>
            <p:cNvPr id="597" name="Google Shape;597;p19"/>
            <p:cNvSpPr/>
            <p:nvPr/>
          </p:nvSpPr>
          <p:spPr>
            <a:xfrm>
              <a:off x="1559075" y="1311463"/>
              <a:ext cx="327550" cy="319175"/>
            </a:xfrm>
            <a:custGeom>
              <a:avLst/>
              <a:gdLst/>
              <a:ahLst/>
              <a:cxnLst/>
              <a:rect l="l" t="t" r="r" b="b"/>
              <a:pathLst>
                <a:path w="13102" h="12767" extrusionOk="0">
                  <a:moveTo>
                    <a:pt x="9940" y="0"/>
                  </a:moveTo>
                  <a:lnTo>
                    <a:pt x="1" y="9453"/>
                  </a:lnTo>
                  <a:lnTo>
                    <a:pt x="3162" y="12766"/>
                  </a:lnTo>
                  <a:lnTo>
                    <a:pt x="13101" y="3313"/>
                  </a:lnTo>
                  <a:lnTo>
                    <a:pt x="9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98" name="Google Shape;598;p19"/>
            <p:cNvSpPr/>
            <p:nvPr/>
          </p:nvSpPr>
          <p:spPr>
            <a:xfrm>
              <a:off x="1563250" y="1307663"/>
              <a:ext cx="319200" cy="326775"/>
            </a:xfrm>
            <a:custGeom>
              <a:avLst/>
              <a:gdLst/>
              <a:ahLst/>
              <a:cxnLst/>
              <a:rect l="l" t="t" r="r" b="b"/>
              <a:pathLst>
                <a:path w="12768" h="13071" extrusionOk="0">
                  <a:moveTo>
                    <a:pt x="3284" y="0"/>
                  </a:moveTo>
                  <a:lnTo>
                    <a:pt x="1" y="3161"/>
                  </a:lnTo>
                  <a:lnTo>
                    <a:pt x="9454" y="13070"/>
                  </a:lnTo>
                  <a:lnTo>
                    <a:pt x="12767" y="9909"/>
                  </a:lnTo>
                  <a:lnTo>
                    <a:pt x="32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599" name="Google Shape;599;p19"/>
          <p:cNvSpPr/>
          <p:nvPr/>
        </p:nvSpPr>
        <p:spPr>
          <a:xfrm>
            <a:off x="16767478" y="2528452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11"/>
                </a:lnTo>
                <a:lnTo>
                  <a:pt x="0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4" y="3588"/>
                </a:lnTo>
                <a:lnTo>
                  <a:pt x="4864" y="231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00" name="Google Shape;600;p19"/>
          <p:cNvSpPr/>
          <p:nvPr/>
        </p:nvSpPr>
        <p:spPr>
          <a:xfrm>
            <a:off x="1075462" y="695051"/>
            <a:ext cx="358751" cy="360251"/>
          </a:xfrm>
          <a:custGeom>
            <a:avLst/>
            <a:gdLst/>
            <a:ahLst/>
            <a:cxnLst/>
            <a:rect l="l" t="t" r="r" b="b"/>
            <a:pathLst>
              <a:path w="7175" h="7205" extrusionOk="0">
                <a:moveTo>
                  <a:pt x="3588" y="0"/>
                </a:moveTo>
                <a:lnTo>
                  <a:pt x="2311" y="2341"/>
                </a:lnTo>
                <a:lnTo>
                  <a:pt x="1" y="3587"/>
                </a:lnTo>
                <a:lnTo>
                  <a:pt x="2311" y="4864"/>
                </a:lnTo>
                <a:lnTo>
                  <a:pt x="3588" y="7204"/>
                </a:lnTo>
                <a:lnTo>
                  <a:pt x="4864" y="4864"/>
                </a:lnTo>
                <a:lnTo>
                  <a:pt x="7174" y="3587"/>
                </a:lnTo>
                <a:lnTo>
                  <a:pt x="4864" y="2341"/>
                </a:lnTo>
                <a:lnTo>
                  <a:pt x="358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01" name="Google Shape;601;p19"/>
          <p:cNvSpPr/>
          <p:nvPr/>
        </p:nvSpPr>
        <p:spPr>
          <a:xfrm>
            <a:off x="2543300" y="6017376"/>
            <a:ext cx="342000" cy="340500"/>
          </a:xfrm>
          <a:custGeom>
            <a:avLst/>
            <a:gdLst/>
            <a:ahLst/>
            <a:cxnLst/>
            <a:rect l="l" t="t" r="r" b="b"/>
            <a:pathLst>
              <a:path w="6840" h="6810" extrusionOk="0">
                <a:moveTo>
                  <a:pt x="3436" y="1"/>
                </a:moveTo>
                <a:cubicBezTo>
                  <a:pt x="1551" y="1"/>
                  <a:pt x="1" y="1520"/>
                  <a:pt x="1" y="3405"/>
                </a:cubicBezTo>
                <a:cubicBezTo>
                  <a:pt x="1" y="5289"/>
                  <a:pt x="1551" y="6809"/>
                  <a:pt x="3436" y="6809"/>
                </a:cubicBezTo>
                <a:cubicBezTo>
                  <a:pt x="5320" y="6809"/>
                  <a:pt x="6840" y="5289"/>
                  <a:pt x="6840" y="3405"/>
                </a:cubicBezTo>
                <a:cubicBezTo>
                  <a:pt x="6840" y="1520"/>
                  <a:pt x="5320" y="1"/>
                  <a:pt x="34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02" name="Google Shape;602;p19"/>
          <p:cNvSpPr/>
          <p:nvPr/>
        </p:nvSpPr>
        <p:spPr>
          <a:xfrm>
            <a:off x="813776" y="8466002"/>
            <a:ext cx="304001" cy="304050"/>
          </a:xfrm>
          <a:custGeom>
            <a:avLst/>
            <a:gdLst/>
            <a:ahLst/>
            <a:cxnLst/>
            <a:rect l="l" t="t" r="r" b="b"/>
            <a:pathLst>
              <a:path w="6080" h="6081" extrusionOk="0">
                <a:moveTo>
                  <a:pt x="3040" y="1"/>
                </a:moveTo>
                <a:cubicBezTo>
                  <a:pt x="1368" y="1"/>
                  <a:pt x="0" y="1369"/>
                  <a:pt x="0" y="3040"/>
                </a:cubicBezTo>
                <a:cubicBezTo>
                  <a:pt x="0" y="4712"/>
                  <a:pt x="1368" y="6080"/>
                  <a:pt x="3040" y="6080"/>
                </a:cubicBezTo>
                <a:cubicBezTo>
                  <a:pt x="4712" y="6080"/>
                  <a:pt x="6079" y="4712"/>
                  <a:pt x="6079" y="3040"/>
                </a:cubicBezTo>
                <a:cubicBezTo>
                  <a:pt x="6079" y="1369"/>
                  <a:pt x="4712" y="1"/>
                  <a:pt x="304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03" name="Google Shape;603;p19"/>
          <p:cNvSpPr/>
          <p:nvPr/>
        </p:nvSpPr>
        <p:spPr>
          <a:xfrm>
            <a:off x="17364901" y="6159500"/>
            <a:ext cx="313100" cy="284501"/>
          </a:xfrm>
          <a:custGeom>
            <a:avLst/>
            <a:gdLst/>
            <a:ahLst/>
            <a:cxnLst/>
            <a:rect l="l" t="t" r="r" b="b"/>
            <a:pathLst>
              <a:path w="6262" h="5690" extrusionOk="0">
                <a:moveTo>
                  <a:pt x="3129" y="1"/>
                </a:moveTo>
                <a:cubicBezTo>
                  <a:pt x="1832" y="1"/>
                  <a:pt x="676" y="878"/>
                  <a:pt x="365" y="2176"/>
                </a:cubicBezTo>
                <a:cubicBezTo>
                  <a:pt x="0" y="3726"/>
                  <a:pt x="942" y="5246"/>
                  <a:pt x="2492" y="5611"/>
                </a:cubicBezTo>
                <a:cubicBezTo>
                  <a:pt x="2713" y="5664"/>
                  <a:pt x="2934" y="5689"/>
                  <a:pt x="3152" y="5689"/>
                </a:cubicBezTo>
                <a:cubicBezTo>
                  <a:pt x="4437" y="5689"/>
                  <a:pt x="5611" y="4808"/>
                  <a:pt x="5897" y="3483"/>
                </a:cubicBezTo>
                <a:cubicBezTo>
                  <a:pt x="6262" y="1964"/>
                  <a:pt x="5319" y="444"/>
                  <a:pt x="3800" y="79"/>
                </a:cubicBezTo>
                <a:cubicBezTo>
                  <a:pt x="3574" y="26"/>
                  <a:pt x="3349" y="1"/>
                  <a:pt x="31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04" name="Google Shape;604;p19"/>
          <p:cNvSpPr/>
          <p:nvPr/>
        </p:nvSpPr>
        <p:spPr>
          <a:xfrm>
            <a:off x="3073378" y="9217129"/>
            <a:ext cx="360251" cy="360200"/>
          </a:xfrm>
          <a:custGeom>
            <a:avLst/>
            <a:gdLst/>
            <a:ahLst/>
            <a:cxnLst/>
            <a:rect l="l" t="t" r="r" b="b"/>
            <a:pathLst>
              <a:path w="7205" h="7204" extrusionOk="0">
                <a:moveTo>
                  <a:pt x="3587" y="0"/>
                </a:moveTo>
                <a:lnTo>
                  <a:pt x="2341" y="2340"/>
                </a:lnTo>
                <a:lnTo>
                  <a:pt x="0" y="3587"/>
                </a:lnTo>
                <a:lnTo>
                  <a:pt x="2341" y="4863"/>
                </a:lnTo>
                <a:lnTo>
                  <a:pt x="3587" y="7204"/>
                </a:lnTo>
                <a:lnTo>
                  <a:pt x="4864" y="4863"/>
                </a:lnTo>
                <a:lnTo>
                  <a:pt x="7204" y="3587"/>
                </a:lnTo>
                <a:lnTo>
                  <a:pt x="4864" y="2340"/>
                </a:lnTo>
                <a:lnTo>
                  <a:pt x="358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05" name="Google Shape;605;p19"/>
          <p:cNvSpPr/>
          <p:nvPr/>
        </p:nvSpPr>
        <p:spPr>
          <a:xfrm>
            <a:off x="7470602" y="9296630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41"/>
                </a:lnTo>
                <a:lnTo>
                  <a:pt x="1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5" y="3588"/>
                </a:lnTo>
                <a:lnTo>
                  <a:pt x="4864" y="234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06" name="Google Shape;606;p19"/>
          <p:cNvSpPr/>
          <p:nvPr/>
        </p:nvSpPr>
        <p:spPr>
          <a:xfrm>
            <a:off x="13607252" y="788927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11"/>
                </a:lnTo>
                <a:lnTo>
                  <a:pt x="0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4" y="3588"/>
                </a:lnTo>
                <a:lnTo>
                  <a:pt x="4864" y="231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07" name="Google Shape;607;p19"/>
          <p:cNvSpPr/>
          <p:nvPr/>
        </p:nvSpPr>
        <p:spPr>
          <a:xfrm>
            <a:off x="13460027" y="3988852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11"/>
                </a:lnTo>
                <a:lnTo>
                  <a:pt x="0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4" y="3588"/>
                </a:lnTo>
                <a:lnTo>
                  <a:pt x="4864" y="231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08" name="Google Shape;608;p19"/>
          <p:cNvSpPr/>
          <p:nvPr/>
        </p:nvSpPr>
        <p:spPr>
          <a:xfrm>
            <a:off x="15368228" y="5234230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41"/>
                </a:lnTo>
                <a:lnTo>
                  <a:pt x="1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5" y="3588"/>
                </a:lnTo>
                <a:lnTo>
                  <a:pt x="4864" y="234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09" name="Google Shape;609;p19"/>
          <p:cNvSpPr/>
          <p:nvPr/>
        </p:nvSpPr>
        <p:spPr>
          <a:xfrm>
            <a:off x="785651" y="6285130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41"/>
                </a:lnTo>
                <a:lnTo>
                  <a:pt x="1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5" y="3588"/>
                </a:lnTo>
                <a:lnTo>
                  <a:pt x="4864" y="234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10" name="Google Shape;610;p19"/>
          <p:cNvSpPr/>
          <p:nvPr/>
        </p:nvSpPr>
        <p:spPr>
          <a:xfrm>
            <a:off x="2180051" y="1744351"/>
            <a:ext cx="653550" cy="595400"/>
          </a:xfrm>
          <a:custGeom>
            <a:avLst/>
            <a:gdLst/>
            <a:ahLst/>
            <a:cxnLst/>
            <a:rect l="l" t="t" r="r" b="b"/>
            <a:pathLst>
              <a:path w="13071" h="11908" extrusionOk="0">
                <a:moveTo>
                  <a:pt x="6539" y="0"/>
                </a:moveTo>
                <a:cubicBezTo>
                  <a:pt x="5015" y="0"/>
                  <a:pt x="3496" y="585"/>
                  <a:pt x="2341" y="1756"/>
                </a:cubicBezTo>
                <a:cubicBezTo>
                  <a:pt x="0" y="4066"/>
                  <a:pt x="0" y="7835"/>
                  <a:pt x="2341" y="10175"/>
                </a:cubicBezTo>
                <a:cubicBezTo>
                  <a:pt x="3496" y="11330"/>
                  <a:pt x="5015" y="11908"/>
                  <a:pt x="6539" y="11908"/>
                </a:cubicBezTo>
                <a:cubicBezTo>
                  <a:pt x="8063" y="11908"/>
                  <a:pt x="9590" y="11330"/>
                  <a:pt x="10760" y="10175"/>
                </a:cubicBezTo>
                <a:cubicBezTo>
                  <a:pt x="13070" y="7835"/>
                  <a:pt x="13070" y="4066"/>
                  <a:pt x="10760" y="1756"/>
                </a:cubicBezTo>
                <a:cubicBezTo>
                  <a:pt x="9590" y="585"/>
                  <a:pt x="8063" y="0"/>
                  <a:pt x="653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11" name="Google Shape;611;p19"/>
          <p:cNvSpPr/>
          <p:nvPr/>
        </p:nvSpPr>
        <p:spPr>
          <a:xfrm>
            <a:off x="2357851" y="1853402"/>
            <a:ext cx="471200" cy="486450"/>
          </a:xfrm>
          <a:custGeom>
            <a:avLst/>
            <a:gdLst/>
            <a:ahLst/>
            <a:cxnLst/>
            <a:rect l="l" t="t" r="r" b="b"/>
            <a:pathLst>
              <a:path w="9424" h="9729" extrusionOk="0">
                <a:moveTo>
                  <a:pt x="7599" y="0"/>
                </a:moveTo>
                <a:lnTo>
                  <a:pt x="7599" y="0"/>
                </a:lnTo>
                <a:cubicBezTo>
                  <a:pt x="3678" y="1034"/>
                  <a:pt x="1247" y="4864"/>
                  <a:pt x="0" y="8906"/>
                </a:cubicBezTo>
                <a:cubicBezTo>
                  <a:pt x="945" y="9459"/>
                  <a:pt x="1987" y="9729"/>
                  <a:pt x="3018" y="9729"/>
                </a:cubicBezTo>
                <a:cubicBezTo>
                  <a:pt x="4707" y="9729"/>
                  <a:pt x="6369" y="9007"/>
                  <a:pt x="7538" y="7630"/>
                </a:cubicBezTo>
                <a:cubicBezTo>
                  <a:pt x="9393" y="5441"/>
                  <a:pt x="9423" y="2219"/>
                  <a:pt x="75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12" name="Google Shape;612;p19"/>
          <p:cNvSpPr txBox="1">
            <a:spLocks noGrp="1"/>
          </p:cNvSpPr>
          <p:nvPr>
            <p:ph type="title"/>
          </p:nvPr>
        </p:nvSpPr>
        <p:spPr>
          <a:xfrm>
            <a:off x="5393766" y="4281600"/>
            <a:ext cx="6775200" cy="288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0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613" name="Google Shape;613;p19"/>
          <p:cNvSpPr txBox="1">
            <a:spLocks noGrp="1"/>
          </p:cNvSpPr>
          <p:nvPr>
            <p:ph type="title" idx="2" hasCustomPrompt="1"/>
          </p:nvPr>
        </p:nvSpPr>
        <p:spPr>
          <a:xfrm>
            <a:off x="5444766" y="1017530"/>
            <a:ext cx="6724200" cy="367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614" name="Google Shape;614;p19"/>
          <p:cNvSpPr txBox="1">
            <a:spLocks noGrp="1"/>
          </p:cNvSpPr>
          <p:nvPr>
            <p:ph type="subTitle" idx="1"/>
          </p:nvPr>
        </p:nvSpPr>
        <p:spPr>
          <a:xfrm>
            <a:off x="6720366" y="7096182"/>
            <a:ext cx="5448600" cy="13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713165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1">
  <p:cSld name="One column text 1"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20"/>
          <p:cNvSpPr/>
          <p:nvPr/>
        </p:nvSpPr>
        <p:spPr>
          <a:xfrm>
            <a:off x="9975752" y="2289571"/>
            <a:ext cx="6744263" cy="4686494"/>
          </a:xfrm>
          <a:custGeom>
            <a:avLst/>
            <a:gdLst/>
            <a:ahLst/>
            <a:cxnLst/>
            <a:rect l="l" t="t" r="r" b="b"/>
            <a:pathLst>
              <a:path w="69820" h="44774" extrusionOk="0">
                <a:moveTo>
                  <a:pt x="1" y="0"/>
                </a:moveTo>
                <a:lnTo>
                  <a:pt x="1" y="44773"/>
                </a:lnTo>
                <a:lnTo>
                  <a:pt x="69820" y="44773"/>
                </a:lnTo>
                <a:lnTo>
                  <a:pt x="6982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17" name="Google Shape;617;p20"/>
          <p:cNvSpPr/>
          <p:nvPr/>
        </p:nvSpPr>
        <p:spPr>
          <a:xfrm>
            <a:off x="9716752" y="2020945"/>
            <a:ext cx="6744263" cy="4686494"/>
          </a:xfrm>
          <a:custGeom>
            <a:avLst/>
            <a:gdLst/>
            <a:ahLst/>
            <a:cxnLst/>
            <a:rect l="l" t="t" r="r" b="b"/>
            <a:pathLst>
              <a:path w="69820" h="44774" extrusionOk="0">
                <a:moveTo>
                  <a:pt x="1" y="0"/>
                </a:moveTo>
                <a:lnTo>
                  <a:pt x="1" y="44773"/>
                </a:lnTo>
                <a:lnTo>
                  <a:pt x="69820" y="44773"/>
                </a:lnTo>
                <a:lnTo>
                  <a:pt x="69820" y="0"/>
                </a:lnTo>
                <a:close/>
              </a:path>
            </a:pathLst>
          </a:custGeom>
          <a:solidFill>
            <a:srgbClr val="ECCA3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18" name="Google Shape;618;p20"/>
          <p:cNvSpPr/>
          <p:nvPr/>
        </p:nvSpPr>
        <p:spPr>
          <a:xfrm>
            <a:off x="17482151" y="2965627"/>
            <a:ext cx="1553300" cy="1528901"/>
          </a:xfrm>
          <a:custGeom>
            <a:avLst/>
            <a:gdLst/>
            <a:ahLst/>
            <a:cxnLst/>
            <a:rect l="l" t="t" r="r" b="b"/>
            <a:pathLst>
              <a:path w="31066" h="30578" extrusionOk="0">
                <a:moveTo>
                  <a:pt x="10153" y="0"/>
                </a:moveTo>
                <a:lnTo>
                  <a:pt x="10457" y="8754"/>
                </a:lnTo>
                <a:lnTo>
                  <a:pt x="1885" y="6930"/>
                </a:lnTo>
                <a:lnTo>
                  <a:pt x="7782" y="13435"/>
                </a:lnTo>
                <a:lnTo>
                  <a:pt x="1" y="17538"/>
                </a:lnTo>
                <a:lnTo>
                  <a:pt x="8694" y="18754"/>
                </a:lnTo>
                <a:lnTo>
                  <a:pt x="5411" y="26870"/>
                </a:lnTo>
                <a:lnTo>
                  <a:pt x="5411" y="26870"/>
                </a:lnTo>
                <a:lnTo>
                  <a:pt x="12828" y="22219"/>
                </a:lnTo>
                <a:lnTo>
                  <a:pt x="15533" y="30578"/>
                </a:lnTo>
                <a:lnTo>
                  <a:pt x="18238" y="22219"/>
                </a:lnTo>
                <a:lnTo>
                  <a:pt x="25655" y="26870"/>
                </a:lnTo>
                <a:lnTo>
                  <a:pt x="22372" y="18754"/>
                </a:lnTo>
                <a:lnTo>
                  <a:pt x="31065" y="17538"/>
                </a:lnTo>
                <a:lnTo>
                  <a:pt x="23284" y="13435"/>
                </a:lnTo>
                <a:lnTo>
                  <a:pt x="29180" y="6930"/>
                </a:lnTo>
                <a:lnTo>
                  <a:pt x="29180" y="6930"/>
                </a:lnTo>
                <a:lnTo>
                  <a:pt x="20609" y="8754"/>
                </a:lnTo>
                <a:lnTo>
                  <a:pt x="20913" y="0"/>
                </a:lnTo>
                <a:lnTo>
                  <a:pt x="15533" y="6930"/>
                </a:lnTo>
                <a:lnTo>
                  <a:pt x="1015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19" name="Google Shape;619;p20"/>
          <p:cNvSpPr/>
          <p:nvPr/>
        </p:nvSpPr>
        <p:spPr>
          <a:xfrm>
            <a:off x="559250" y="493251"/>
            <a:ext cx="304001" cy="304050"/>
          </a:xfrm>
          <a:custGeom>
            <a:avLst/>
            <a:gdLst/>
            <a:ahLst/>
            <a:cxnLst/>
            <a:rect l="l" t="t" r="r" b="b"/>
            <a:pathLst>
              <a:path w="6080" h="6081" extrusionOk="0">
                <a:moveTo>
                  <a:pt x="3040" y="1"/>
                </a:moveTo>
                <a:cubicBezTo>
                  <a:pt x="1368" y="1"/>
                  <a:pt x="0" y="1369"/>
                  <a:pt x="0" y="3040"/>
                </a:cubicBezTo>
                <a:cubicBezTo>
                  <a:pt x="0" y="4712"/>
                  <a:pt x="1368" y="6080"/>
                  <a:pt x="3040" y="6080"/>
                </a:cubicBezTo>
                <a:cubicBezTo>
                  <a:pt x="4712" y="6080"/>
                  <a:pt x="6079" y="4712"/>
                  <a:pt x="6079" y="3040"/>
                </a:cubicBezTo>
                <a:cubicBezTo>
                  <a:pt x="6079" y="1369"/>
                  <a:pt x="4712" y="1"/>
                  <a:pt x="304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 </a:t>
            </a:r>
            <a:endParaRPr sz="3600"/>
          </a:p>
        </p:txBody>
      </p:sp>
      <p:sp>
        <p:nvSpPr>
          <p:cNvPr id="620" name="Google Shape;620;p20"/>
          <p:cNvSpPr/>
          <p:nvPr/>
        </p:nvSpPr>
        <p:spPr>
          <a:xfrm>
            <a:off x="9652003" y="9632951"/>
            <a:ext cx="323750" cy="284550"/>
          </a:xfrm>
          <a:custGeom>
            <a:avLst/>
            <a:gdLst/>
            <a:ahLst/>
            <a:cxnLst/>
            <a:rect l="l" t="t" r="r" b="b"/>
            <a:pathLst>
              <a:path w="6475" h="5691" extrusionOk="0">
                <a:moveTo>
                  <a:pt x="3267" y="1"/>
                </a:moveTo>
                <a:cubicBezTo>
                  <a:pt x="2140" y="1"/>
                  <a:pt x="1069" y="653"/>
                  <a:pt x="608" y="1758"/>
                </a:cubicBezTo>
                <a:cubicBezTo>
                  <a:pt x="0" y="3217"/>
                  <a:pt x="700" y="4889"/>
                  <a:pt x="2159" y="5466"/>
                </a:cubicBezTo>
                <a:cubicBezTo>
                  <a:pt x="2523" y="5618"/>
                  <a:pt x="2899" y="5690"/>
                  <a:pt x="3268" y="5690"/>
                </a:cubicBezTo>
                <a:cubicBezTo>
                  <a:pt x="4374" y="5690"/>
                  <a:pt x="5411" y="5041"/>
                  <a:pt x="5867" y="3946"/>
                </a:cubicBezTo>
                <a:cubicBezTo>
                  <a:pt x="6475" y="2487"/>
                  <a:pt x="5776" y="816"/>
                  <a:pt x="4347" y="208"/>
                </a:cubicBezTo>
                <a:cubicBezTo>
                  <a:pt x="3993" y="68"/>
                  <a:pt x="3627" y="1"/>
                  <a:pt x="32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21" name="Google Shape;621;p20"/>
          <p:cNvSpPr/>
          <p:nvPr/>
        </p:nvSpPr>
        <p:spPr>
          <a:xfrm>
            <a:off x="14213300" y="7336577"/>
            <a:ext cx="1568501" cy="214350"/>
          </a:xfrm>
          <a:custGeom>
            <a:avLst/>
            <a:gdLst/>
            <a:ahLst/>
            <a:cxnLst/>
            <a:rect l="l" t="t" r="r" b="b"/>
            <a:pathLst>
              <a:path w="31370" h="4287" fill="none" extrusionOk="0">
                <a:moveTo>
                  <a:pt x="1" y="0"/>
                </a:moveTo>
                <a:lnTo>
                  <a:pt x="4044" y="4165"/>
                </a:lnTo>
                <a:lnTo>
                  <a:pt x="8299" y="122"/>
                </a:lnTo>
                <a:lnTo>
                  <a:pt x="12311" y="4165"/>
                </a:lnTo>
                <a:lnTo>
                  <a:pt x="16171" y="426"/>
                </a:lnTo>
                <a:lnTo>
                  <a:pt x="20244" y="4286"/>
                </a:lnTo>
                <a:lnTo>
                  <a:pt x="23922" y="487"/>
                </a:lnTo>
                <a:lnTo>
                  <a:pt x="27418" y="4225"/>
                </a:lnTo>
                <a:lnTo>
                  <a:pt x="31369" y="365"/>
                </a:lnTo>
              </a:path>
            </a:pathLst>
          </a:custGeom>
          <a:solidFill>
            <a:schemeClr val="dk2"/>
          </a:solidFill>
          <a:ln w="28875" cap="flat" cmpd="sng">
            <a:solidFill>
              <a:srgbClr val="DD502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22" name="Google Shape;622;p20"/>
          <p:cNvSpPr/>
          <p:nvPr/>
        </p:nvSpPr>
        <p:spPr>
          <a:xfrm>
            <a:off x="14213300" y="7602527"/>
            <a:ext cx="1568501" cy="212801"/>
          </a:xfrm>
          <a:custGeom>
            <a:avLst/>
            <a:gdLst/>
            <a:ahLst/>
            <a:cxnLst/>
            <a:rect l="l" t="t" r="r" b="b"/>
            <a:pathLst>
              <a:path w="31370" h="4256" fill="none" extrusionOk="0">
                <a:moveTo>
                  <a:pt x="1" y="1"/>
                </a:moveTo>
                <a:lnTo>
                  <a:pt x="4044" y="4134"/>
                </a:lnTo>
                <a:lnTo>
                  <a:pt x="8299" y="122"/>
                </a:lnTo>
                <a:lnTo>
                  <a:pt x="12311" y="4134"/>
                </a:lnTo>
                <a:lnTo>
                  <a:pt x="16171" y="426"/>
                </a:lnTo>
                <a:lnTo>
                  <a:pt x="20244" y="4256"/>
                </a:lnTo>
                <a:lnTo>
                  <a:pt x="23922" y="457"/>
                </a:lnTo>
                <a:lnTo>
                  <a:pt x="27418" y="4195"/>
                </a:lnTo>
                <a:lnTo>
                  <a:pt x="31369" y="365"/>
                </a:lnTo>
              </a:path>
            </a:pathLst>
          </a:custGeom>
          <a:solidFill>
            <a:schemeClr val="dk2"/>
          </a:solidFill>
          <a:ln w="28875" cap="flat" cmpd="sng">
            <a:solidFill>
              <a:srgbClr val="DD502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23" name="Google Shape;623;p20"/>
          <p:cNvSpPr/>
          <p:nvPr/>
        </p:nvSpPr>
        <p:spPr>
          <a:xfrm>
            <a:off x="3353177" y="386302"/>
            <a:ext cx="1915001" cy="240200"/>
          </a:xfrm>
          <a:custGeom>
            <a:avLst/>
            <a:gdLst/>
            <a:ahLst/>
            <a:cxnLst/>
            <a:rect l="l" t="t" r="r" b="b"/>
            <a:pathLst>
              <a:path w="38300" h="4804" fill="none" extrusionOk="0">
                <a:moveTo>
                  <a:pt x="1" y="4803"/>
                </a:moveTo>
                <a:lnTo>
                  <a:pt x="2037" y="2554"/>
                </a:lnTo>
                <a:cubicBezTo>
                  <a:pt x="4135" y="244"/>
                  <a:pt x="7752" y="122"/>
                  <a:pt x="9940" y="2341"/>
                </a:cubicBezTo>
                <a:lnTo>
                  <a:pt x="11156" y="3527"/>
                </a:lnTo>
                <a:cubicBezTo>
                  <a:pt x="12250" y="4651"/>
                  <a:pt x="14074" y="4651"/>
                  <a:pt x="15199" y="3527"/>
                </a:cubicBezTo>
                <a:lnTo>
                  <a:pt x="16354" y="2402"/>
                </a:lnTo>
                <a:cubicBezTo>
                  <a:pt x="18330" y="426"/>
                  <a:pt x="21521" y="426"/>
                  <a:pt x="23497" y="2402"/>
                </a:cubicBezTo>
                <a:lnTo>
                  <a:pt x="24621" y="3527"/>
                </a:lnTo>
                <a:cubicBezTo>
                  <a:pt x="25442" y="4347"/>
                  <a:pt x="26780" y="4347"/>
                  <a:pt x="27600" y="3527"/>
                </a:cubicBezTo>
                <a:lnTo>
                  <a:pt x="29302" y="1825"/>
                </a:lnTo>
                <a:cubicBezTo>
                  <a:pt x="31096" y="31"/>
                  <a:pt x="33953" y="1"/>
                  <a:pt x="35777" y="1703"/>
                </a:cubicBezTo>
                <a:cubicBezTo>
                  <a:pt x="37661" y="3466"/>
                  <a:pt x="38300" y="4682"/>
                  <a:pt x="37783" y="4682"/>
                </a:cubicBezTo>
              </a:path>
            </a:pathLst>
          </a:custGeom>
          <a:noFill/>
          <a:ln w="1900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24" name="Google Shape;624;p20"/>
          <p:cNvSpPr/>
          <p:nvPr/>
        </p:nvSpPr>
        <p:spPr>
          <a:xfrm>
            <a:off x="10924751" y="7395851"/>
            <a:ext cx="360251" cy="360200"/>
          </a:xfrm>
          <a:custGeom>
            <a:avLst/>
            <a:gdLst/>
            <a:ahLst/>
            <a:cxnLst/>
            <a:rect l="l" t="t" r="r" b="b"/>
            <a:pathLst>
              <a:path w="7205" h="7204" extrusionOk="0">
                <a:moveTo>
                  <a:pt x="3587" y="0"/>
                </a:moveTo>
                <a:lnTo>
                  <a:pt x="2341" y="2340"/>
                </a:lnTo>
                <a:lnTo>
                  <a:pt x="0" y="3587"/>
                </a:lnTo>
                <a:lnTo>
                  <a:pt x="2341" y="4863"/>
                </a:lnTo>
                <a:lnTo>
                  <a:pt x="3587" y="7204"/>
                </a:lnTo>
                <a:lnTo>
                  <a:pt x="4864" y="4863"/>
                </a:lnTo>
                <a:lnTo>
                  <a:pt x="7204" y="3587"/>
                </a:lnTo>
                <a:lnTo>
                  <a:pt x="4864" y="2340"/>
                </a:lnTo>
                <a:lnTo>
                  <a:pt x="358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25" name="Google Shape;625;p20"/>
          <p:cNvSpPr/>
          <p:nvPr/>
        </p:nvSpPr>
        <p:spPr>
          <a:xfrm>
            <a:off x="17076002" y="538652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41"/>
                </a:lnTo>
                <a:lnTo>
                  <a:pt x="1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5" y="3588"/>
                </a:lnTo>
                <a:lnTo>
                  <a:pt x="4864" y="234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26" name="Google Shape;626;p20"/>
          <p:cNvSpPr/>
          <p:nvPr/>
        </p:nvSpPr>
        <p:spPr>
          <a:xfrm>
            <a:off x="13559252" y="1302827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11"/>
                </a:lnTo>
                <a:lnTo>
                  <a:pt x="0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4" y="3588"/>
                </a:lnTo>
                <a:lnTo>
                  <a:pt x="4864" y="231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27" name="Google Shape;627;p20"/>
          <p:cNvSpPr/>
          <p:nvPr/>
        </p:nvSpPr>
        <p:spPr>
          <a:xfrm>
            <a:off x="1386101" y="3160727"/>
            <a:ext cx="358751" cy="360251"/>
          </a:xfrm>
          <a:custGeom>
            <a:avLst/>
            <a:gdLst/>
            <a:ahLst/>
            <a:cxnLst/>
            <a:rect l="l" t="t" r="r" b="b"/>
            <a:pathLst>
              <a:path w="7175" h="7205" extrusionOk="0">
                <a:moveTo>
                  <a:pt x="3588" y="0"/>
                </a:moveTo>
                <a:lnTo>
                  <a:pt x="2311" y="2341"/>
                </a:lnTo>
                <a:lnTo>
                  <a:pt x="1" y="3587"/>
                </a:lnTo>
                <a:lnTo>
                  <a:pt x="2311" y="4864"/>
                </a:lnTo>
                <a:lnTo>
                  <a:pt x="3588" y="7204"/>
                </a:lnTo>
                <a:lnTo>
                  <a:pt x="4864" y="4864"/>
                </a:lnTo>
                <a:lnTo>
                  <a:pt x="7174" y="3587"/>
                </a:lnTo>
                <a:lnTo>
                  <a:pt x="4864" y="2341"/>
                </a:lnTo>
                <a:lnTo>
                  <a:pt x="358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28" name="Google Shape;628;p20"/>
          <p:cNvSpPr/>
          <p:nvPr/>
        </p:nvSpPr>
        <p:spPr>
          <a:xfrm>
            <a:off x="10363928" y="6416651"/>
            <a:ext cx="636851" cy="636800"/>
          </a:xfrm>
          <a:custGeom>
            <a:avLst/>
            <a:gdLst/>
            <a:ahLst/>
            <a:cxnLst/>
            <a:rect l="l" t="t" r="r" b="b"/>
            <a:pathLst>
              <a:path w="12737" h="12736" fill="none" extrusionOk="0">
                <a:moveTo>
                  <a:pt x="12736" y="0"/>
                </a:moveTo>
                <a:lnTo>
                  <a:pt x="0" y="12736"/>
                </a:lnTo>
              </a:path>
            </a:pathLst>
          </a:custGeom>
          <a:noFill/>
          <a:ln w="1900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29" name="Google Shape;629;p20"/>
          <p:cNvSpPr/>
          <p:nvPr/>
        </p:nvSpPr>
        <p:spPr>
          <a:xfrm>
            <a:off x="10649627" y="6436402"/>
            <a:ext cx="635351" cy="635300"/>
          </a:xfrm>
          <a:custGeom>
            <a:avLst/>
            <a:gdLst/>
            <a:ahLst/>
            <a:cxnLst/>
            <a:rect l="l" t="t" r="r" b="b"/>
            <a:pathLst>
              <a:path w="12707" h="12706" fill="none" extrusionOk="0">
                <a:moveTo>
                  <a:pt x="12706" y="0"/>
                </a:moveTo>
                <a:lnTo>
                  <a:pt x="1" y="12706"/>
                </a:lnTo>
              </a:path>
            </a:pathLst>
          </a:custGeom>
          <a:noFill/>
          <a:ln w="1900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30" name="Google Shape;630;p20"/>
          <p:cNvSpPr/>
          <p:nvPr/>
        </p:nvSpPr>
        <p:spPr>
          <a:xfrm>
            <a:off x="314601" y="9536201"/>
            <a:ext cx="1506150" cy="750800"/>
          </a:xfrm>
          <a:custGeom>
            <a:avLst/>
            <a:gdLst/>
            <a:ahLst/>
            <a:cxnLst/>
            <a:rect l="l" t="t" r="r" b="b"/>
            <a:pathLst>
              <a:path w="30123" h="15016" extrusionOk="0">
                <a:moveTo>
                  <a:pt x="15077" y="0"/>
                </a:moveTo>
                <a:cubicBezTo>
                  <a:pt x="6839" y="0"/>
                  <a:pt x="122" y="6596"/>
                  <a:pt x="0" y="14803"/>
                </a:cubicBezTo>
                <a:lnTo>
                  <a:pt x="0" y="15016"/>
                </a:lnTo>
                <a:lnTo>
                  <a:pt x="5472" y="15016"/>
                </a:lnTo>
                <a:lnTo>
                  <a:pt x="5472" y="14803"/>
                </a:lnTo>
                <a:cubicBezTo>
                  <a:pt x="5593" y="9575"/>
                  <a:pt x="9849" y="5380"/>
                  <a:pt x="15077" y="5380"/>
                </a:cubicBezTo>
                <a:cubicBezTo>
                  <a:pt x="20305" y="5380"/>
                  <a:pt x="24591" y="9575"/>
                  <a:pt x="24682" y="14803"/>
                </a:cubicBezTo>
                <a:lnTo>
                  <a:pt x="24682" y="15016"/>
                </a:lnTo>
                <a:lnTo>
                  <a:pt x="30123" y="15016"/>
                </a:lnTo>
                <a:lnTo>
                  <a:pt x="30123" y="14803"/>
                </a:lnTo>
                <a:cubicBezTo>
                  <a:pt x="30001" y="6596"/>
                  <a:pt x="23284" y="0"/>
                  <a:pt x="150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31" name="Google Shape;631;p20"/>
          <p:cNvSpPr/>
          <p:nvPr/>
        </p:nvSpPr>
        <p:spPr>
          <a:xfrm>
            <a:off x="416402" y="9990602"/>
            <a:ext cx="304050" cy="260450"/>
          </a:xfrm>
          <a:custGeom>
            <a:avLst/>
            <a:gdLst/>
            <a:ahLst/>
            <a:cxnLst/>
            <a:rect l="l" t="t" r="r" b="b"/>
            <a:pathLst>
              <a:path w="6081" h="5209" extrusionOk="0">
                <a:moveTo>
                  <a:pt x="3496" y="1"/>
                </a:moveTo>
                <a:cubicBezTo>
                  <a:pt x="1156" y="1"/>
                  <a:pt x="1" y="2797"/>
                  <a:pt x="1642" y="4438"/>
                </a:cubicBezTo>
                <a:cubicBezTo>
                  <a:pt x="2175" y="4971"/>
                  <a:pt x="2829" y="5209"/>
                  <a:pt x="3469" y="5209"/>
                </a:cubicBezTo>
                <a:cubicBezTo>
                  <a:pt x="4804" y="5209"/>
                  <a:pt x="6080" y="4175"/>
                  <a:pt x="6080" y="2615"/>
                </a:cubicBezTo>
                <a:cubicBezTo>
                  <a:pt x="6080" y="1156"/>
                  <a:pt x="4925" y="1"/>
                  <a:pt x="34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32" name="Google Shape;632;p20"/>
          <p:cNvSpPr/>
          <p:nvPr/>
        </p:nvSpPr>
        <p:spPr>
          <a:xfrm>
            <a:off x="863252" y="9715550"/>
            <a:ext cx="261450" cy="259901"/>
          </a:xfrm>
          <a:custGeom>
            <a:avLst/>
            <a:gdLst/>
            <a:ahLst/>
            <a:cxnLst/>
            <a:rect l="l" t="t" r="r" b="b"/>
            <a:pathLst>
              <a:path w="5229" h="5198" extrusionOk="0">
                <a:moveTo>
                  <a:pt x="2614" y="0"/>
                </a:moveTo>
                <a:cubicBezTo>
                  <a:pt x="1155" y="0"/>
                  <a:pt x="0" y="1155"/>
                  <a:pt x="0" y="2584"/>
                </a:cubicBezTo>
                <a:cubicBezTo>
                  <a:pt x="0" y="4043"/>
                  <a:pt x="1155" y="5198"/>
                  <a:pt x="2614" y="5198"/>
                </a:cubicBezTo>
                <a:cubicBezTo>
                  <a:pt x="4043" y="5198"/>
                  <a:pt x="5228" y="4043"/>
                  <a:pt x="5228" y="2584"/>
                </a:cubicBezTo>
                <a:cubicBezTo>
                  <a:pt x="5228" y="1155"/>
                  <a:pt x="4043" y="0"/>
                  <a:pt x="26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33" name="Google Shape;633;p20"/>
          <p:cNvSpPr/>
          <p:nvPr/>
        </p:nvSpPr>
        <p:spPr>
          <a:xfrm>
            <a:off x="492401" y="9505802"/>
            <a:ext cx="304001" cy="261950"/>
          </a:xfrm>
          <a:custGeom>
            <a:avLst/>
            <a:gdLst/>
            <a:ahLst/>
            <a:cxnLst/>
            <a:rect l="l" t="t" r="r" b="b"/>
            <a:pathLst>
              <a:path w="6080" h="5239" extrusionOk="0">
                <a:moveTo>
                  <a:pt x="3466" y="0"/>
                </a:moveTo>
                <a:cubicBezTo>
                  <a:pt x="1156" y="0"/>
                  <a:pt x="1" y="2827"/>
                  <a:pt x="1642" y="4469"/>
                </a:cubicBezTo>
                <a:cubicBezTo>
                  <a:pt x="2173" y="5000"/>
                  <a:pt x="2826" y="5238"/>
                  <a:pt x="3465" y="5238"/>
                </a:cubicBezTo>
                <a:cubicBezTo>
                  <a:pt x="4801" y="5238"/>
                  <a:pt x="6080" y="4197"/>
                  <a:pt x="6080" y="2614"/>
                </a:cubicBezTo>
                <a:cubicBezTo>
                  <a:pt x="6080" y="1186"/>
                  <a:pt x="4925" y="0"/>
                  <a:pt x="34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34" name="Google Shape;634;p20"/>
          <p:cNvSpPr/>
          <p:nvPr/>
        </p:nvSpPr>
        <p:spPr>
          <a:xfrm>
            <a:off x="1124651" y="9391802"/>
            <a:ext cx="261450" cy="261450"/>
          </a:xfrm>
          <a:custGeom>
            <a:avLst/>
            <a:gdLst/>
            <a:ahLst/>
            <a:cxnLst/>
            <a:rect l="l" t="t" r="r" b="b"/>
            <a:pathLst>
              <a:path w="5229" h="5229" extrusionOk="0">
                <a:moveTo>
                  <a:pt x="2614" y="1"/>
                </a:moveTo>
                <a:cubicBezTo>
                  <a:pt x="1186" y="1"/>
                  <a:pt x="0" y="1186"/>
                  <a:pt x="0" y="2615"/>
                </a:cubicBezTo>
                <a:cubicBezTo>
                  <a:pt x="0" y="4074"/>
                  <a:pt x="1186" y="5229"/>
                  <a:pt x="2614" y="5229"/>
                </a:cubicBezTo>
                <a:cubicBezTo>
                  <a:pt x="4073" y="5229"/>
                  <a:pt x="5228" y="4074"/>
                  <a:pt x="5228" y="2615"/>
                </a:cubicBezTo>
                <a:cubicBezTo>
                  <a:pt x="5228" y="1186"/>
                  <a:pt x="4073" y="1"/>
                  <a:pt x="261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35" name="Google Shape;635;p20"/>
          <p:cNvSpPr/>
          <p:nvPr/>
        </p:nvSpPr>
        <p:spPr>
          <a:xfrm>
            <a:off x="1272051" y="9945000"/>
            <a:ext cx="305550" cy="261600"/>
          </a:xfrm>
          <a:custGeom>
            <a:avLst/>
            <a:gdLst/>
            <a:ahLst/>
            <a:cxnLst/>
            <a:rect l="l" t="t" r="r" b="b"/>
            <a:pathLst>
              <a:path w="6111" h="5232" extrusionOk="0">
                <a:moveTo>
                  <a:pt x="3496" y="1"/>
                </a:moveTo>
                <a:cubicBezTo>
                  <a:pt x="1156" y="1"/>
                  <a:pt x="1" y="2797"/>
                  <a:pt x="1642" y="4469"/>
                </a:cubicBezTo>
                <a:cubicBezTo>
                  <a:pt x="2170" y="4996"/>
                  <a:pt x="2820" y="5232"/>
                  <a:pt x="3459" y="5232"/>
                </a:cubicBezTo>
                <a:cubicBezTo>
                  <a:pt x="4809" y="5232"/>
                  <a:pt x="6110" y="4182"/>
                  <a:pt x="6110" y="2615"/>
                </a:cubicBezTo>
                <a:cubicBezTo>
                  <a:pt x="6110" y="1156"/>
                  <a:pt x="4925" y="1"/>
                  <a:pt x="34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36" name="Google Shape;636;p20"/>
          <p:cNvSpPr/>
          <p:nvPr/>
        </p:nvSpPr>
        <p:spPr>
          <a:xfrm>
            <a:off x="1618552" y="9724652"/>
            <a:ext cx="261500" cy="259950"/>
          </a:xfrm>
          <a:custGeom>
            <a:avLst/>
            <a:gdLst/>
            <a:ahLst/>
            <a:cxnLst/>
            <a:rect l="l" t="t" r="r" b="b"/>
            <a:pathLst>
              <a:path w="5230" h="5199" extrusionOk="0">
                <a:moveTo>
                  <a:pt x="2615" y="0"/>
                </a:moveTo>
                <a:cubicBezTo>
                  <a:pt x="1156" y="0"/>
                  <a:pt x="1" y="1155"/>
                  <a:pt x="1" y="2614"/>
                </a:cubicBezTo>
                <a:cubicBezTo>
                  <a:pt x="1" y="4043"/>
                  <a:pt x="1156" y="5198"/>
                  <a:pt x="2615" y="5198"/>
                </a:cubicBezTo>
                <a:cubicBezTo>
                  <a:pt x="4044" y="5198"/>
                  <a:pt x="5229" y="4043"/>
                  <a:pt x="5229" y="2614"/>
                </a:cubicBezTo>
                <a:cubicBezTo>
                  <a:pt x="5229" y="1155"/>
                  <a:pt x="4044" y="0"/>
                  <a:pt x="261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637" name="Google Shape;637;p20"/>
          <p:cNvGrpSpPr/>
          <p:nvPr/>
        </p:nvGrpSpPr>
        <p:grpSpPr>
          <a:xfrm>
            <a:off x="12232451" y="8979401"/>
            <a:ext cx="655100" cy="653550"/>
            <a:chOff x="6116225" y="4489700"/>
            <a:chExt cx="327550" cy="326775"/>
          </a:xfrm>
        </p:grpSpPr>
        <p:sp>
          <p:nvSpPr>
            <p:cNvPr id="638" name="Google Shape;638;p20"/>
            <p:cNvSpPr/>
            <p:nvPr/>
          </p:nvSpPr>
          <p:spPr>
            <a:xfrm>
              <a:off x="6116225" y="4493500"/>
              <a:ext cx="327550" cy="319175"/>
            </a:xfrm>
            <a:custGeom>
              <a:avLst/>
              <a:gdLst/>
              <a:ahLst/>
              <a:cxnLst/>
              <a:rect l="l" t="t" r="r" b="b"/>
              <a:pathLst>
                <a:path w="13102" h="12767" extrusionOk="0">
                  <a:moveTo>
                    <a:pt x="9940" y="0"/>
                  </a:moveTo>
                  <a:lnTo>
                    <a:pt x="1" y="9453"/>
                  </a:lnTo>
                  <a:lnTo>
                    <a:pt x="3162" y="12766"/>
                  </a:lnTo>
                  <a:lnTo>
                    <a:pt x="13101" y="3313"/>
                  </a:lnTo>
                  <a:lnTo>
                    <a:pt x="9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39" name="Google Shape;639;p20"/>
            <p:cNvSpPr/>
            <p:nvPr/>
          </p:nvSpPr>
          <p:spPr>
            <a:xfrm>
              <a:off x="6120775" y="4489700"/>
              <a:ext cx="319200" cy="326775"/>
            </a:xfrm>
            <a:custGeom>
              <a:avLst/>
              <a:gdLst/>
              <a:ahLst/>
              <a:cxnLst/>
              <a:rect l="l" t="t" r="r" b="b"/>
              <a:pathLst>
                <a:path w="12768" h="13071" extrusionOk="0">
                  <a:moveTo>
                    <a:pt x="3284" y="0"/>
                  </a:moveTo>
                  <a:lnTo>
                    <a:pt x="1" y="3161"/>
                  </a:lnTo>
                  <a:lnTo>
                    <a:pt x="9454" y="13070"/>
                  </a:lnTo>
                  <a:lnTo>
                    <a:pt x="12767" y="9909"/>
                  </a:lnTo>
                  <a:lnTo>
                    <a:pt x="32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640" name="Google Shape;640;p20"/>
          <p:cNvSpPr/>
          <p:nvPr/>
        </p:nvSpPr>
        <p:spPr>
          <a:xfrm>
            <a:off x="16349651" y="9156251"/>
            <a:ext cx="1449900" cy="1321301"/>
          </a:xfrm>
          <a:custGeom>
            <a:avLst/>
            <a:gdLst/>
            <a:ahLst/>
            <a:cxnLst/>
            <a:rect l="l" t="t" r="r" b="b"/>
            <a:pathLst>
              <a:path w="28998" h="26426" extrusionOk="0">
                <a:moveTo>
                  <a:pt x="14488" y="0"/>
                </a:moveTo>
                <a:cubicBezTo>
                  <a:pt x="11103" y="0"/>
                  <a:pt x="7721" y="1284"/>
                  <a:pt x="5137" y="3853"/>
                </a:cubicBezTo>
                <a:cubicBezTo>
                  <a:pt x="0" y="9020"/>
                  <a:pt x="0" y="17379"/>
                  <a:pt x="5137" y="22546"/>
                </a:cubicBezTo>
                <a:cubicBezTo>
                  <a:pt x="7725" y="25133"/>
                  <a:pt x="11112" y="26425"/>
                  <a:pt x="14503" y="26425"/>
                </a:cubicBezTo>
                <a:cubicBezTo>
                  <a:pt x="17883" y="26425"/>
                  <a:pt x="21266" y="25141"/>
                  <a:pt x="23861" y="22576"/>
                </a:cubicBezTo>
                <a:cubicBezTo>
                  <a:pt x="28998" y="17379"/>
                  <a:pt x="28998" y="9020"/>
                  <a:pt x="23861" y="3853"/>
                </a:cubicBezTo>
                <a:cubicBezTo>
                  <a:pt x="21262" y="1284"/>
                  <a:pt x="17873" y="0"/>
                  <a:pt x="1448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41" name="Google Shape;641;p20"/>
          <p:cNvSpPr/>
          <p:nvPr/>
        </p:nvSpPr>
        <p:spPr>
          <a:xfrm>
            <a:off x="16861550" y="8714051"/>
            <a:ext cx="503100" cy="503100"/>
          </a:xfrm>
          <a:custGeom>
            <a:avLst/>
            <a:gdLst/>
            <a:ahLst/>
            <a:cxnLst/>
            <a:rect l="l" t="t" r="r" b="b"/>
            <a:pathLst>
              <a:path w="10062" h="10062" fill="none" extrusionOk="0">
                <a:moveTo>
                  <a:pt x="10061" y="5016"/>
                </a:moveTo>
                <a:cubicBezTo>
                  <a:pt x="10061" y="7812"/>
                  <a:pt x="7812" y="10062"/>
                  <a:pt x="5046" y="10062"/>
                </a:cubicBezTo>
                <a:cubicBezTo>
                  <a:pt x="2250" y="10062"/>
                  <a:pt x="0" y="7812"/>
                  <a:pt x="0" y="5016"/>
                </a:cubicBezTo>
                <a:cubicBezTo>
                  <a:pt x="0" y="2250"/>
                  <a:pt x="2250" y="1"/>
                  <a:pt x="5046" y="1"/>
                </a:cubicBezTo>
                <a:cubicBezTo>
                  <a:pt x="7812" y="1"/>
                  <a:pt x="10061" y="2250"/>
                  <a:pt x="10061" y="5016"/>
                </a:cubicBezTo>
                <a:close/>
              </a:path>
            </a:pathLst>
          </a:custGeom>
          <a:solidFill>
            <a:schemeClr val="accent1"/>
          </a:solidFill>
          <a:ln w="71425" cap="flat" cmpd="sng">
            <a:solidFill>
              <a:schemeClr val="accent1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42" name="Google Shape;642;p20"/>
          <p:cNvSpPr/>
          <p:nvPr/>
        </p:nvSpPr>
        <p:spPr>
          <a:xfrm>
            <a:off x="14589677" y="9636778"/>
            <a:ext cx="360251" cy="360200"/>
          </a:xfrm>
          <a:custGeom>
            <a:avLst/>
            <a:gdLst/>
            <a:ahLst/>
            <a:cxnLst/>
            <a:rect l="l" t="t" r="r" b="b"/>
            <a:pathLst>
              <a:path w="7205" h="7204" extrusionOk="0">
                <a:moveTo>
                  <a:pt x="3587" y="0"/>
                </a:moveTo>
                <a:lnTo>
                  <a:pt x="2341" y="2340"/>
                </a:lnTo>
                <a:lnTo>
                  <a:pt x="0" y="3587"/>
                </a:lnTo>
                <a:lnTo>
                  <a:pt x="2341" y="4863"/>
                </a:lnTo>
                <a:lnTo>
                  <a:pt x="3587" y="7204"/>
                </a:lnTo>
                <a:lnTo>
                  <a:pt x="4864" y="4863"/>
                </a:lnTo>
                <a:lnTo>
                  <a:pt x="7204" y="3587"/>
                </a:lnTo>
                <a:lnTo>
                  <a:pt x="4864" y="2340"/>
                </a:lnTo>
                <a:lnTo>
                  <a:pt x="358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43" name="Google Shape;643;p20"/>
          <p:cNvSpPr/>
          <p:nvPr/>
        </p:nvSpPr>
        <p:spPr>
          <a:xfrm>
            <a:off x="397102" y="6615802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41"/>
                </a:lnTo>
                <a:lnTo>
                  <a:pt x="1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5" y="3588"/>
                </a:lnTo>
                <a:lnTo>
                  <a:pt x="4864" y="234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44" name="Google Shape;644;p20"/>
          <p:cNvSpPr/>
          <p:nvPr/>
        </p:nvSpPr>
        <p:spPr>
          <a:xfrm>
            <a:off x="11729327" y="323201"/>
            <a:ext cx="503100" cy="503100"/>
          </a:xfrm>
          <a:custGeom>
            <a:avLst/>
            <a:gdLst/>
            <a:ahLst/>
            <a:cxnLst/>
            <a:rect l="l" t="t" r="r" b="b"/>
            <a:pathLst>
              <a:path w="10062" h="10062" fill="none" extrusionOk="0">
                <a:moveTo>
                  <a:pt x="10061" y="5016"/>
                </a:moveTo>
                <a:cubicBezTo>
                  <a:pt x="10061" y="7812"/>
                  <a:pt x="7812" y="10062"/>
                  <a:pt x="5046" y="10062"/>
                </a:cubicBezTo>
                <a:cubicBezTo>
                  <a:pt x="2250" y="10062"/>
                  <a:pt x="0" y="7812"/>
                  <a:pt x="0" y="5016"/>
                </a:cubicBezTo>
                <a:cubicBezTo>
                  <a:pt x="0" y="2250"/>
                  <a:pt x="2250" y="1"/>
                  <a:pt x="5046" y="1"/>
                </a:cubicBezTo>
                <a:cubicBezTo>
                  <a:pt x="7812" y="1"/>
                  <a:pt x="10061" y="2250"/>
                  <a:pt x="10061" y="5016"/>
                </a:cubicBezTo>
                <a:close/>
              </a:path>
            </a:pathLst>
          </a:custGeom>
          <a:solidFill>
            <a:schemeClr val="dk2"/>
          </a:solidFill>
          <a:ln w="71425" cap="flat" cmpd="sng">
            <a:solidFill>
              <a:srgbClr val="DD5025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45" name="Google Shape;645;p20"/>
          <p:cNvSpPr/>
          <p:nvPr/>
        </p:nvSpPr>
        <p:spPr>
          <a:xfrm>
            <a:off x="7839351" y="757951"/>
            <a:ext cx="653550" cy="595400"/>
          </a:xfrm>
          <a:custGeom>
            <a:avLst/>
            <a:gdLst/>
            <a:ahLst/>
            <a:cxnLst/>
            <a:rect l="l" t="t" r="r" b="b"/>
            <a:pathLst>
              <a:path w="13071" h="11908" extrusionOk="0">
                <a:moveTo>
                  <a:pt x="6539" y="0"/>
                </a:moveTo>
                <a:cubicBezTo>
                  <a:pt x="5015" y="0"/>
                  <a:pt x="3496" y="585"/>
                  <a:pt x="2341" y="1756"/>
                </a:cubicBezTo>
                <a:cubicBezTo>
                  <a:pt x="0" y="4066"/>
                  <a:pt x="0" y="7835"/>
                  <a:pt x="2341" y="10175"/>
                </a:cubicBezTo>
                <a:cubicBezTo>
                  <a:pt x="3496" y="11330"/>
                  <a:pt x="5015" y="11908"/>
                  <a:pt x="6539" y="11908"/>
                </a:cubicBezTo>
                <a:cubicBezTo>
                  <a:pt x="8063" y="11908"/>
                  <a:pt x="9590" y="11330"/>
                  <a:pt x="10760" y="10175"/>
                </a:cubicBezTo>
                <a:cubicBezTo>
                  <a:pt x="13070" y="7835"/>
                  <a:pt x="13070" y="4066"/>
                  <a:pt x="10760" y="1756"/>
                </a:cubicBezTo>
                <a:cubicBezTo>
                  <a:pt x="9590" y="585"/>
                  <a:pt x="8063" y="0"/>
                  <a:pt x="653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46" name="Google Shape;646;p20"/>
          <p:cNvSpPr/>
          <p:nvPr/>
        </p:nvSpPr>
        <p:spPr>
          <a:xfrm>
            <a:off x="8017151" y="867002"/>
            <a:ext cx="471200" cy="486450"/>
          </a:xfrm>
          <a:custGeom>
            <a:avLst/>
            <a:gdLst/>
            <a:ahLst/>
            <a:cxnLst/>
            <a:rect l="l" t="t" r="r" b="b"/>
            <a:pathLst>
              <a:path w="9424" h="9729" extrusionOk="0">
                <a:moveTo>
                  <a:pt x="7599" y="0"/>
                </a:moveTo>
                <a:lnTo>
                  <a:pt x="7599" y="0"/>
                </a:lnTo>
                <a:cubicBezTo>
                  <a:pt x="3678" y="1034"/>
                  <a:pt x="1247" y="4864"/>
                  <a:pt x="0" y="8906"/>
                </a:cubicBezTo>
                <a:cubicBezTo>
                  <a:pt x="945" y="9459"/>
                  <a:pt x="1987" y="9729"/>
                  <a:pt x="3018" y="9729"/>
                </a:cubicBezTo>
                <a:cubicBezTo>
                  <a:pt x="4707" y="9729"/>
                  <a:pt x="6369" y="9007"/>
                  <a:pt x="7538" y="7630"/>
                </a:cubicBezTo>
                <a:cubicBezTo>
                  <a:pt x="9393" y="5441"/>
                  <a:pt x="9423" y="2219"/>
                  <a:pt x="75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47" name="Google Shape;647;p20"/>
          <p:cNvSpPr/>
          <p:nvPr/>
        </p:nvSpPr>
        <p:spPr>
          <a:xfrm>
            <a:off x="2104628" y="8856878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617" y="0"/>
                </a:moveTo>
                <a:lnTo>
                  <a:pt x="2341" y="2341"/>
                </a:lnTo>
                <a:lnTo>
                  <a:pt x="0" y="3617"/>
                </a:lnTo>
                <a:lnTo>
                  <a:pt x="2341" y="4864"/>
                </a:lnTo>
                <a:lnTo>
                  <a:pt x="3617" y="7204"/>
                </a:lnTo>
                <a:lnTo>
                  <a:pt x="4894" y="4864"/>
                </a:lnTo>
                <a:lnTo>
                  <a:pt x="7204" y="3617"/>
                </a:lnTo>
                <a:lnTo>
                  <a:pt x="4894" y="2341"/>
                </a:lnTo>
                <a:lnTo>
                  <a:pt x="361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48" name="Google Shape;648;p20"/>
          <p:cNvSpPr/>
          <p:nvPr/>
        </p:nvSpPr>
        <p:spPr>
          <a:xfrm>
            <a:off x="2104652" y="2407252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11"/>
                </a:lnTo>
                <a:lnTo>
                  <a:pt x="0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4" y="3588"/>
                </a:lnTo>
                <a:lnTo>
                  <a:pt x="4864" y="231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49" name="Google Shape;649;p20"/>
          <p:cNvSpPr txBox="1">
            <a:spLocks noGrp="1"/>
          </p:cNvSpPr>
          <p:nvPr>
            <p:ph type="ctrTitle"/>
          </p:nvPr>
        </p:nvSpPr>
        <p:spPr>
          <a:xfrm>
            <a:off x="10274820" y="2767493"/>
            <a:ext cx="5193000" cy="37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0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32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32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32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32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32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32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32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32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650" name="Google Shape;650;p20"/>
          <p:cNvSpPr txBox="1">
            <a:spLocks noGrp="1"/>
          </p:cNvSpPr>
          <p:nvPr>
            <p:ph type="subTitle" idx="1"/>
          </p:nvPr>
        </p:nvSpPr>
        <p:spPr>
          <a:xfrm>
            <a:off x="1345151" y="5899992"/>
            <a:ext cx="7783800" cy="31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703505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21"/>
          <p:cNvSpPr/>
          <p:nvPr/>
        </p:nvSpPr>
        <p:spPr>
          <a:xfrm flipH="1">
            <a:off x="1552250" y="1859305"/>
            <a:ext cx="6744263" cy="4686494"/>
          </a:xfrm>
          <a:custGeom>
            <a:avLst/>
            <a:gdLst/>
            <a:ahLst/>
            <a:cxnLst/>
            <a:rect l="l" t="t" r="r" b="b"/>
            <a:pathLst>
              <a:path w="69820" h="44774" extrusionOk="0">
                <a:moveTo>
                  <a:pt x="1" y="0"/>
                </a:moveTo>
                <a:lnTo>
                  <a:pt x="1" y="44773"/>
                </a:lnTo>
                <a:lnTo>
                  <a:pt x="69820" y="44773"/>
                </a:lnTo>
                <a:lnTo>
                  <a:pt x="6982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53" name="Google Shape;653;p21"/>
          <p:cNvSpPr/>
          <p:nvPr/>
        </p:nvSpPr>
        <p:spPr>
          <a:xfrm flipH="1">
            <a:off x="1880050" y="1554154"/>
            <a:ext cx="6744263" cy="4686494"/>
          </a:xfrm>
          <a:custGeom>
            <a:avLst/>
            <a:gdLst/>
            <a:ahLst/>
            <a:cxnLst/>
            <a:rect l="l" t="t" r="r" b="b"/>
            <a:pathLst>
              <a:path w="69820" h="44774" extrusionOk="0">
                <a:moveTo>
                  <a:pt x="1" y="0"/>
                </a:moveTo>
                <a:lnTo>
                  <a:pt x="1" y="44773"/>
                </a:lnTo>
                <a:lnTo>
                  <a:pt x="69820" y="44773"/>
                </a:lnTo>
                <a:lnTo>
                  <a:pt x="69820" y="0"/>
                </a:lnTo>
                <a:close/>
              </a:path>
            </a:pathLst>
          </a:custGeom>
          <a:solidFill>
            <a:srgbClr val="ECCA3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54" name="Google Shape;654;p21"/>
          <p:cNvSpPr/>
          <p:nvPr/>
        </p:nvSpPr>
        <p:spPr>
          <a:xfrm rot="-5400000">
            <a:off x="15946902" y="9319622"/>
            <a:ext cx="550200" cy="477251"/>
          </a:xfrm>
          <a:custGeom>
            <a:avLst/>
            <a:gdLst/>
            <a:ahLst/>
            <a:cxnLst/>
            <a:rect l="l" t="t" r="r" b="b"/>
            <a:pathLst>
              <a:path w="11004" h="9545" extrusionOk="0">
                <a:moveTo>
                  <a:pt x="5502" y="0"/>
                </a:moveTo>
                <a:lnTo>
                  <a:pt x="2736" y="4772"/>
                </a:lnTo>
                <a:lnTo>
                  <a:pt x="0" y="9544"/>
                </a:lnTo>
                <a:lnTo>
                  <a:pt x="11003" y="9544"/>
                </a:lnTo>
                <a:lnTo>
                  <a:pt x="8268" y="4772"/>
                </a:lnTo>
                <a:lnTo>
                  <a:pt x="5502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55" name="Google Shape;655;p21"/>
          <p:cNvSpPr/>
          <p:nvPr/>
        </p:nvSpPr>
        <p:spPr>
          <a:xfrm rot="-5400000">
            <a:off x="15946152" y="8788472"/>
            <a:ext cx="551700" cy="477251"/>
          </a:xfrm>
          <a:custGeom>
            <a:avLst/>
            <a:gdLst/>
            <a:ahLst/>
            <a:cxnLst/>
            <a:rect l="l" t="t" r="r" b="b"/>
            <a:pathLst>
              <a:path w="11034" h="9545" extrusionOk="0">
                <a:moveTo>
                  <a:pt x="5502" y="0"/>
                </a:moveTo>
                <a:lnTo>
                  <a:pt x="2766" y="4772"/>
                </a:lnTo>
                <a:lnTo>
                  <a:pt x="0" y="9544"/>
                </a:lnTo>
                <a:lnTo>
                  <a:pt x="11034" y="9544"/>
                </a:lnTo>
                <a:lnTo>
                  <a:pt x="8268" y="4772"/>
                </a:lnTo>
                <a:lnTo>
                  <a:pt x="5502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56" name="Google Shape;656;p21"/>
          <p:cNvSpPr/>
          <p:nvPr/>
        </p:nvSpPr>
        <p:spPr>
          <a:xfrm rot="-5400000">
            <a:off x="15276076" y="9056074"/>
            <a:ext cx="2667002" cy="50"/>
          </a:xfrm>
          <a:custGeom>
            <a:avLst/>
            <a:gdLst/>
            <a:ahLst/>
            <a:cxnLst/>
            <a:rect l="l" t="t" r="r" b="b"/>
            <a:pathLst>
              <a:path w="92556" h="1" fill="none" extrusionOk="0">
                <a:moveTo>
                  <a:pt x="0" y="0"/>
                </a:moveTo>
                <a:lnTo>
                  <a:pt x="92555" y="0"/>
                </a:lnTo>
              </a:path>
            </a:pathLst>
          </a:custGeom>
          <a:noFill/>
          <a:ln w="1900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657" name="Google Shape;657;p21"/>
          <p:cNvGrpSpPr/>
          <p:nvPr/>
        </p:nvGrpSpPr>
        <p:grpSpPr>
          <a:xfrm>
            <a:off x="16927552" y="642277"/>
            <a:ext cx="655100" cy="653550"/>
            <a:chOff x="1559075" y="1307663"/>
            <a:chExt cx="327550" cy="326775"/>
          </a:xfrm>
        </p:grpSpPr>
        <p:sp>
          <p:nvSpPr>
            <p:cNvPr id="658" name="Google Shape;658;p21"/>
            <p:cNvSpPr/>
            <p:nvPr/>
          </p:nvSpPr>
          <p:spPr>
            <a:xfrm>
              <a:off x="1559075" y="1311463"/>
              <a:ext cx="327550" cy="319175"/>
            </a:xfrm>
            <a:custGeom>
              <a:avLst/>
              <a:gdLst/>
              <a:ahLst/>
              <a:cxnLst/>
              <a:rect l="l" t="t" r="r" b="b"/>
              <a:pathLst>
                <a:path w="13102" h="12767" extrusionOk="0">
                  <a:moveTo>
                    <a:pt x="9940" y="0"/>
                  </a:moveTo>
                  <a:lnTo>
                    <a:pt x="1" y="9453"/>
                  </a:lnTo>
                  <a:lnTo>
                    <a:pt x="3162" y="12766"/>
                  </a:lnTo>
                  <a:lnTo>
                    <a:pt x="13101" y="3313"/>
                  </a:lnTo>
                  <a:lnTo>
                    <a:pt x="9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59" name="Google Shape;659;p21"/>
            <p:cNvSpPr/>
            <p:nvPr/>
          </p:nvSpPr>
          <p:spPr>
            <a:xfrm>
              <a:off x="1563250" y="1307663"/>
              <a:ext cx="319200" cy="326775"/>
            </a:xfrm>
            <a:custGeom>
              <a:avLst/>
              <a:gdLst/>
              <a:ahLst/>
              <a:cxnLst/>
              <a:rect l="l" t="t" r="r" b="b"/>
              <a:pathLst>
                <a:path w="12768" h="13071" extrusionOk="0">
                  <a:moveTo>
                    <a:pt x="3284" y="0"/>
                  </a:moveTo>
                  <a:lnTo>
                    <a:pt x="1" y="3161"/>
                  </a:lnTo>
                  <a:lnTo>
                    <a:pt x="9454" y="13070"/>
                  </a:lnTo>
                  <a:lnTo>
                    <a:pt x="12767" y="9909"/>
                  </a:lnTo>
                  <a:lnTo>
                    <a:pt x="32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660" name="Google Shape;660;p21"/>
          <p:cNvSpPr/>
          <p:nvPr/>
        </p:nvSpPr>
        <p:spPr>
          <a:xfrm>
            <a:off x="1075462" y="695051"/>
            <a:ext cx="358751" cy="360251"/>
          </a:xfrm>
          <a:custGeom>
            <a:avLst/>
            <a:gdLst/>
            <a:ahLst/>
            <a:cxnLst/>
            <a:rect l="l" t="t" r="r" b="b"/>
            <a:pathLst>
              <a:path w="7175" h="7205" extrusionOk="0">
                <a:moveTo>
                  <a:pt x="3588" y="0"/>
                </a:moveTo>
                <a:lnTo>
                  <a:pt x="2311" y="2341"/>
                </a:lnTo>
                <a:lnTo>
                  <a:pt x="1" y="3587"/>
                </a:lnTo>
                <a:lnTo>
                  <a:pt x="2311" y="4864"/>
                </a:lnTo>
                <a:lnTo>
                  <a:pt x="3588" y="7204"/>
                </a:lnTo>
                <a:lnTo>
                  <a:pt x="4864" y="4864"/>
                </a:lnTo>
                <a:lnTo>
                  <a:pt x="7174" y="3587"/>
                </a:lnTo>
                <a:lnTo>
                  <a:pt x="4864" y="2341"/>
                </a:lnTo>
                <a:lnTo>
                  <a:pt x="358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61" name="Google Shape;661;p21"/>
          <p:cNvSpPr/>
          <p:nvPr/>
        </p:nvSpPr>
        <p:spPr>
          <a:xfrm>
            <a:off x="605450" y="3593627"/>
            <a:ext cx="342000" cy="340500"/>
          </a:xfrm>
          <a:custGeom>
            <a:avLst/>
            <a:gdLst/>
            <a:ahLst/>
            <a:cxnLst/>
            <a:rect l="l" t="t" r="r" b="b"/>
            <a:pathLst>
              <a:path w="6840" h="6810" extrusionOk="0">
                <a:moveTo>
                  <a:pt x="3436" y="1"/>
                </a:moveTo>
                <a:cubicBezTo>
                  <a:pt x="1551" y="1"/>
                  <a:pt x="1" y="1520"/>
                  <a:pt x="1" y="3405"/>
                </a:cubicBezTo>
                <a:cubicBezTo>
                  <a:pt x="1" y="5289"/>
                  <a:pt x="1551" y="6809"/>
                  <a:pt x="3436" y="6809"/>
                </a:cubicBezTo>
                <a:cubicBezTo>
                  <a:pt x="5320" y="6809"/>
                  <a:pt x="6840" y="5289"/>
                  <a:pt x="6840" y="3405"/>
                </a:cubicBezTo>
                <a:cubicBezTo>
                  <a:pt x="6840" y="1520"/>
                  <a:pt x="5320" y="1"/>
                  <a:pt x="34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62" name="Google Shape;662;p21"/>
          <p:cNvSpPr/>
          <p:nvPr/>
        </p:nvSpPr>
        <p:spPr>
          <a:xfrm>
            <a:off x="813776" y="8466002"/>
            <a:ext cx="304001" cy="304050"/>
          </a:xfrm>
          <a:custGeom>
            <a:avLst/>
            <a:gdLst/>
            <a:ahLst/>
            <a:cxnLst/>
            <a:rect l="l" t="t" r="r" b="b"/>
            <a:pathLst>
              <a:path w="6080" h="6081" extrusionOk="0">
                <a:moveTo>
                  <a:pt x="3040" y="1"/>
                </a:moveTo>
                <a:cubicBezTo>
                  <a:pt x="1368" y="1"/>
                  <a:pt x="0" y="1369"/>
                  <a:pt x="0" y="3040"/>
                </a:cubicBezTo>
                <a:cubicBezTo>
                  <a:pt x="0" y="4712"/>
                  <a:pt x="1368" y="6080"/>
                  <a:pt x="3040" y="6080"/>
                </a:cubicBezTo>
                <a:cubicBezTo>
                  <a:pt x="4712" y="6080"/>
                  <a:pt x="6079" y="4712"/>
                  <a:pt x="6079" y="3040"/>
                </a:cubicBezTo>
                <a:cubicBezTo>
                  <a:pt x="6079" y="1369"/>
                  <a:pt x="4712" y="1"/>
                  <a:pt x="304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63" name="Google Shape;663;p21"/>
          <p:cNvSpPr/>
          <p:nvPr/>
        </p:nvSpPr>
        <p:spPr>
          <a:xfrm>
            <a:off x="17364901" y="6159500"/>
            <a:ext cx="313100" cy="284501"/>
          </a:xfrm>
          <a:custGeom>
            <a:avLst/>
            <a:gdLst/>
            <a:ahLst/>
            <a:cxnLst/>
            <a:rect l="l" t="t" r="r" b="b"/>
            <a:pathLst>
              <a:path w="6262" h="5690" extrusionOk="0">
                <a:moveTo>
                  <a:pt x="3129" y="1"/>
                </a:moveTo>
                <a:cubicBezTo>
                  <a:pt x="1832" y="1"/>
                  <a:pt x="676" y="878"/>
                  <a:pt x="365" y="2176"/>
                </a:cubicBezTo>
                <a:cubicBezTo>
                  <a:pt x="0" y="3726"/>
                  <a:pt x="942" y="5246"/>
                  <a:pt x="2492" y="5611"/>
                </a:cubicBezTo>
                <a:cubicBezTo>
                  <a:pt x="2713" y="5664"/>
                  <a:pt x="2934" y="5689"/>
                  <a:pt x="3152" y="5689"/>
                </a:cubicBezTo>
                <a:cubicBezTo>
                  <a:pt x="4437" y="5689"/>
                  <a:pt x="5611" y="4808"/>
                  <a:pt x="5897" y="3483"/>
                </a:cubicBezTo>
                <a:cubicBezTo>
                  <a:pt x="6262" y="1964"/>
                  <a:pt x="5319" y="444"/>
                  <a:pt x="3800" y="79"/>
                </a:cubicBezTo>
                <a:cubicBezTo>
                  <a:pt x="3574" y="26"/>
                  <a:pt x="3349" y="1"/>
                  <a:pt x="31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64" name="Google Shape;664;p21"/>
          <p:cNvSpPr/>
          <p:nvPr/>
        </p:nvSpPr>
        <p:spPr>
          <a:xfrm>
            <a:off x="3073378" y="9217129"/>
            <a:ext cx="360251" cy="360200"/>
          </a:xfrm>
          <a:custGeom>
            <a:avLst/>
            <a:gdLst/>
            <a:ahLst/>
            <a:cxnLst/>
            <a:rect l="l" t="t" r="r" b="b"/>
            <a:pathLst>
              <a:path w="7205" h="7204" extrusionOk="0">
                <a:moveTo>
                  <a:pt x="3587" y="0"/>
                </a:moveTo>
                <a:lnTo>
                  <a:pt x="2341" y="2340"/>
                </a:lnTo>
                <a:lnTo>
                  <a:pt x="0" y="3587"/>
                </a:lnTo>
                <a:lnTo>
                  <a:pt x="2341" y="4863"/>
                </a:lnTo>
                <a:lnTo>
                  <a:pt x="3587" y="7204"/>
                </a:lnTo>
                <a:lnTo>
                  <a:pt x="4864" y="4863"/>
                </a:lnTo>
                <a:lnTo>
                  <a:pt x="7204" y="3587"/>
                </a:lnTo>
                <a:lnTo>
                  <a:pt x="4864" y="2340"/>
                </a:lnTo>
                <a:lnTo>
                  <a:pt x="358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65" name="Google Shape;665;p21"/>
          <p:cNvSpPr/>
          <p:nvPr/>
        </p:nvSpPr>
        <p:spPr>
          <a:xfrm>
            <a:off x="8296502" y="9624430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41"/>
                </a:lnTo>
                <a:lnTo>
                  <a:pt x="1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5" y="3588"/>
                </a:lnTo>
                <a:lnTo>
                  <a:pt x="4864" y="234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66" name="Google Shape;666;p21"/>
          <p:cNvSpPr/>
          <p:nvPr/>
        </p:nvSpPr>
        <p:spPr>
          <a:xfrm>
            <a:off x="785651" y="6285130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41"/>
                </a:lnTo>
                <a:lnTo>
                  <a:pt x="1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5" y="3588"/>
                </a:lnTo>
                <a:lnTo>
                  <a:pt x="4864" y="234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667" name="Google Shape;667;p21"/>
          <p:cNvGrpSpPr/>
          <p:nvPr/>
        </p:nvGrpSpPr>
        <p:grpSpPr>
          <a:xfrm>
            <a:off x="7535053" y="1920553"/>
            <a:ext cx="761450" cy="297950"/>
            <a:chOff x="3767525" y="960275"/>
            <a:chExt cx="380725" cy="148975"/>
          </a:xfrm>
        </p:grpSpPr>
        <p:sp>
          <p:nvSpPr>
            <p:cNvPr id="668" name="Google Shape;668;p21"/>
            <p:cNvSpPr/>
            <p:nvPr/>
          </p:nvSpPr>
          <p:spPr>
            <a:xfrm>
              <a:off x="3767525" y="960275"/>
              <a:ext cx="380725" cy="148975"/>
            </a:xfrm>
            <a:custGeom>
              <a:avLst/>
              <a:gdLst/>
              <a:ahLst/>
              <a:cxnLst/>
              <a:rect l="l" t="t" r="r" b="b"/>
              <a:pathLst>
                <a:path w="15229" h="5959" extrusionOk="0">
                  <a:moveTo>
                    <a:pt x="7599" y="1"/>
                  </a:moveTo>
                  <a:cubicBezTo>
                    <a:pt x="3405" y="1"/>
                    <a:pt x="0" y="1338"/>
                    <a:pt x="0" y="2980"/>
                  </a:cubicBezTo>
                  <a:cubicBezTo>
                    <a:pt x="0" y="4621"/>
                    <a:pt x="3405" y="5958"/>
                    <a:pt x="7599" y="5958"/>
                  </a:cubicBezTo>
                  <a:cubicBezTo>
                    <a:pt x="11824" y="5958"/>
                    <a:pt x="15229" y="4621"/>
                    <a:pt x="15229" y="2980"/>
                  </a:cubicBezTo>
                  <a:cubicBezTo>
                    <a:pt x="15229" y="1338"/>
                    <a:pt x="11824" y="1"/>
                    <a:pt x="75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69" name="Google Shape;669;p21"/>
            <p:cNvSpPr/>
            <p:nvPr/>
          </p:nvSpPr>
          <p:spPr>
            <a:xfrm>
              <a:off x="3872400" y="968363"/>
              <a:ext cx="155025" cy="132800"/>
            </a:xfrm>
            <a:custGeom>
              <a:avLst/>
              <a:gdLst/>
              <a:ahLst/>
              <a:cxnLst/>
              <a:rect l="l" t="t" r="r" b="b"/>
              <a:pathLst>
                <a:path w="6201" h="5312" extrusionOk="0">
                  <a:moveTo>
                    <a:pt x="3556" y="1"/>
                  </a:moveTo>
                  <a:cubicBezTo>
                    <a:pt x="1185" y="1"/>
                    <a:pt x="0" y="2858"/>
                    <a:pt x="1672" y="4530"/>
                  </a:cubicBezTo>
                  <a:cubicBezTo>
                    <a:pt x="2212" y="5070"/>
                    <a:pt x="2876" y="5312"/>
                    <a:pt x="3527" y="5312"/>
                  </a:cubicBezTo>
                  <a:cubicBezTo>
                    <a:pt x="4892" y="5312"/>
                    <a:pt x="6201" y="4250"/>
                    <a:pt x="6201" y="2645"/>
                  </a:cubicBezTo>
                  <a:cubicBezTo>
                    <a:pt x="6201" y="1186"/>
                    <a:pt x="5015" y="1"/>
                    <a:pt x="3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670" name="Google Shape;670;p21"/>
          <p:cNvSpPr/>
          <p:nvPr/>
        </p:nvSpPr>
        <p:spPr>
          <a:xfrm>
            <a:off x="17532152" y="7548130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41"/>
                </a:lnTo>
                <a:lnTo>
                  <a:pt x="1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5" y="3588"/>
                </a:lnTo>
                <a:lnTo>
                  <a:pt x="4864" y="234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71" name="Google Shape;671;p21"/>
          <p:cNvSpPr/>
          <p:nvPr/>
        </p:nvSpPr>
        <p:spPr>
          <a:xfrm>
            <a:off x="8527901" y="494380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41"/>
                </a:lnTo>
                <a:lnTo>
                  <a:pt x="1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5" y="3588"/>
                </a:lnTo>
                <a:lnTo>
                  <a:pt x="4864" y="234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72" name="Google Shape;672;p21"/>
          <p:cNvSpPr/>
          <p:nvPr/>
        </p:nvSpPr>
        <p:spPr>
          <a:xfrm>
            <a:off x="13396151" y="9217106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41"/>
                </a:lnTo>
                <a:lnTo>
                  <a:pt x="1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5" y="3588"/>
                </a:lnTo>
                <a:lnTo>
                  <a:pt x="4864" y="234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73" name="Google Shape;673;p21"/>
          <p:cNvSpPr txBox="1">
            <a:spLocks noGrp="1"/>
          </p:cNvSpPr>
          <p:nvPr>
            <p:ph type="ctrTitle"/>
          </p:nvPr>
        </p:nvSpPr>
        <p:spPr>
          <a:xfrm>
            <a:off x="2323500" y="2375208"/>
            <a:ext cx="5823000" cy="277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32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32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32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32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32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32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32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32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674" name="Google Shape;674;p21"/>
          <p:cNvSpPr txBox="1">
            <a:spLocks noGrp="1"/>
          </p:cNvSpPr>
          <p:nvPr>
            <p:ph type="subTitle" idx="1"/>
          </p:nvPr>
        </p:nvSpPr>
        <p:spPr>
          <a:xfrm>
            <a:off x="2323500" y="6698201"/>
            <a:ext cx="6787200" cy="220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650496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3">
  <p:cSld name="One column text 3"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22"/>
          <p:cNvSpPr txBox="1">
            <a:spLocks noGrp="1"/>
          </p:cNvSpPr>
          <p:nvPr>
            <p:ph type="ctrTitle"/>
          </p:nvPr>
        </p:nvSpPr>
        <p:spPr>
          <a:xfrm>
            <a:off x="1444800" y="674178"/>
            <a:ext cx="15398400" cy="188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32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32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32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32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32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32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32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32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677" name="Google Shape;677;p22"/>
          <p:cNvSpPr txBox="1">
            <a:spLocks noGrp="1"/>
          </p:cNvSpPr>
          <p:nvPr>
            <p:ph type="subTitle" idx="1"/>
          </p:nvPr>
        </p:nvSpPr>
        <p:spPr>
          <a:xfrm>
            <a:off x="2084850" y="4571568"/>
            <a:ext cx="5419200" cy="356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22"/>
          <p:cNvSpPr/>
          <p:nvPr/>
        </p:nvSpPr>
        <p:spPr>
          <a:xfrm>
            <a:off x="16988351" y="2722628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11"/>
                </a:lnTo>
                <a:lnTo>
                  <a:pt x="0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4" y="3588"/>
                </a:lnTo>
                <a:lnTo>
                  <a:pt x="4864" y="231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79" name="Google Shape;679;p22"/>
          <p:cNvSpPr/>
          <p:nvPr/>
        </p:nvSpPr>
        <p:spPr>
          <a:xfrm>
            <a:off x="1075462" y="740801"/>
            <a:ext cx="358751" cy="360251"/>
          </a:xfrm>
          <a:custGeom>
            <a:avLst/>
            <a:gdLst/>
            <a:ahLst/>
            <a:cxnLst/>
            <a:rect l="l" t="t" r="r" b="b"/>
            <a:pathLst>
              <a:path w="7175" h="7205" extrusionOk="0">
                <a:moveTo>
                  <a:pt x="3588" y="0"/>
                </a:moveTo>
                <a:lnTo>
                  <a:pt x="2311" y="2341"/>
                </a:lnTo>
                <a:lnTo>
                  <a:pt x="1" y="3587"/>
                </a:lnTo>
                <a:lnTo>
                  <a:pt x="2311" y="4864"/>
                </a:lnTo>
                <a:lnTo>
                  <a:pt x="3588" y="7204"/>
                </a:lnTo>
                <a:lnTo>
                  <a:pt x="4864" y="4864"/>
                </a:lnTo>
                <a:lnTo>
                  <a:pt x="7174" y="3587"/>
                </a:lnTo>
                <a:lnTo>
                  <a:pt x="4864" y="2341"/>
                </a:lnTo>
                <a:lnTo>
                  <a:pt x="358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680" name="Google Shape;680;p22"/>
          <p:cNvGrpSpPr/>
          <p:nvPr/>
        </p:nvGrpSpPr>
        <p:grpSpPr>
          <a:xfrm>
            <a:off x="3825677" y="3548026"/>
            <a:ext cx="653550" cy="595500"/>
            <a:chOff x="5839863" y="283250"/>
            <a:chExt cx="326775" cy="297750"/>
          </a:xfrm>
        </p:grpSpPr>
        <p:sp>
          <p:nvSpPr>
            <p:cNvPr id="681" name="Google Shape;681;p22"/>
            <p:cNvSpPr/>
            <p:nvPr/>
          </p:nvSpPr>
          <p:spPr>
            <a:xfrm>
              <a:off x="5839863" y="283250"/>
              <a:ext cx="326775" cy="297700"/>
            </a:xfrm>
            <a:custGeom>
              <a:avLst/>
              <a:gdLst/>
              <a:ahLst/>
              <a:cxnLst/>
              <a:rect l="l" t="t" r="r" b="b"/>
              <a:pathLst>
                <a:path w="13071" h="11908" extrusionOk="0">
                  <a:moveTo>
                    <a:pt x="6539" y="0"/>
                  </a:moveTo>
                  <a:cubicBezTo>
                    <a:pt x="5015" y="0"/>
                    <a:pt x="3496" y="585"/>
                    <a:pt x="2341" y="1756"/>
                  </a:cubicBezTo>
                  <a:cubicBezTo>
                    <a:pt x="0" y="4066"/>
                    <a:pt x="0" y="7835"/>
                    <a:pt x="2341" y="10175"/>
                  </a:cubicBezTo>
                  <a:cubicBezTo>
                    <a:pt x="3496" y="11330"/>
                    <a:pt x="5015" y="11908"/>
                    <a:pt x="6539" y="11908"/>
                  </a:cubicBezTo>
                  <a:cubicBezTo>
                    <a:pt x="8063" y="11908"/>
                    <a:pt x="9590" y="11330"/>
                    <a:pt x="10760" y="10175"/>
                  </a:cubicBezTo>
                  <a:cubicBezTo>
                    <a:pt x="13070" y="7835"/>
                    <a:pt x="13070" y="4066"/>
                    <a:pt x="10760" y="1756"/>
                  </a:cubicBezTo>
                  <a:cubicBezTo>
                    <a:pt x="9590" y="585"/>
                    <a:pt x="8063" y="0"/>
                    <a:pt x="65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82" name="Google Shape;682;p22"/>
            <p:cNvSpPr/>
            <p:nvPr/>
          </p:nvSpPr>
          <p:spPr>
            <a:xfrm>
              <a:off x="5928763" y="337775"/>
              <a:ext cx="235600" cy="243225"/>
            </a:xfrm>
            <a:custGeom>
              <a:avLst/>
              <a:gdLst/>
              <a:ahLst/>
              <a:cxnLst/>
              <a:rect l="l" t="t" r="r" b="b"/>
              <a:pathLst>
                <a:path w="9424" h="9729" extrusionOk="0">
                  <a:moveTo>
                    <a:pt x="7599" y="0"/>
                  </a:moveTo>
                  <a:lnTo>
                    <a:pt x="7599" y="0"/>
                  </a:lnTo>
                  <a:cubicBezTo>
                    <a:pt x="3678" y="1034"/>
                    <a:pt x="1247" y="4864"/>
                    <a:pt x="0" y="8906"/>
                  </a:cubicBezTo>
                  <a:cubicBezTo>
                    <a:pt x="945" y="9459"/>
                    <a:pt x="1987" y="9729"/>
                    <a:pt x="3018" y="9729"/>
                  </a:cubicBezTo>
                  <a:cubicBezTo>
                    <a:pt x="4707" y="9729"/>
                    <a:pt x="6369" y="9007"/>
                    <a:pt x="7538" y="7630"/>
                  </a:cubicBezTo>
                  <a:cubicBezTo>
                    <a:pt x="9393" y="5441"/>
                    <a:pt x="9423" y="2219"/>
                    <a:pt x="75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683" name="Google Shape;683;p22"/>
          <p:cNvSpPr/>
          <p:nvPr/>
        </p:nvSpPr>
        <p:spPr>
          <a:xfrm>
            <a:off x="17447351" y="8823127"/>
            <a:ext cx="313100" cy="284501"/>
          </a:xfrm>
          <a:custGeom>
            <a:avLst/>
            <a:gdLst/>
            <a:ahLst/>
            <a:cxnLst/>
            <a:rect l="l" t="t" r="r" b="b"/>
            <a:pathLst>
              <a:path w="6262" h="5690" extrusionOk="0">
                <a:moveTo>
                  <a:pt x="3129" y="1"/>
                </a:moveTo>
                <a:cubicBezTo>
                  <a:pt x="1832" y="1"/>
                  <a:pt x="676" y="878"/>
                  <a:pt x="365" y="2176"/>
                </a:cubicBezTo>
                <a:cubicBezTo>
                  <a:pt x="0" y="3726"/>
                  <a:pt x="942" y="5246"/>
                  <a:pt x="2492" y="5611"/>
                </a:cubicBezTo>
                <a:cubicBezTo>
                  <a:pt x="2713" y="5664"/>
                  <a:pt x="2934" y="5689"/>
                  <a:pt x="3152" y="5689"/>
                </a:cubicBezTo>
                <a:cubicBezTo>
                  <a:pt x="4437" y="5689"/>
                  <a:pt x="5611" y="4808"/>
                  <a:pt x="5897" y="3483"/>
                </a:cubicBezTo>
                <a:cubicBezTo>
                  <a:pt x="6262" y="1964"/>
                  <a:pt x="5319" y="444"/>
                  <a:pt x="3800" y="79"/>
                </a:cubicBezTo>
                <a:cubicBezTo>
                  <a:pt x="3574" y="26"/>
                  <a:pt x="3349" y="1"/>
                  <a:pt x="31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84" name="Google Shape;684;p22"/>
          <p:cNvSpPr/>
          <p:nvPr/>
        </p:nvSpPr>
        <p:spPr>
          <a:xfrm>
            <a:off x="546302" y="8056529"/>
            <a:ext cx="360251" cy="360200"/>
          </a:xfrm>
          <a:custGeom>
            <a:avLst/>
            <a:gdLst/>
            <a:ahLst/>
            <a:cxnLst/>
            <a:rect l="l" t="t" r="r" b="b"/>
            <a:pathLst>
              <a:path w="7205" h="7204" extrusionOk="0">
                <a:moveTo>
                  <a:pt x="3587" y="0"/>
                </a:moveTo>
                <a:lnTo>
                  <a:pt x="2341" y="2340"/>
                </a:lnTo>
                <a:lnTo>
                  <a:pt x="0" y="3587"/>
                </a:lnTo>
                <a:lnTo>
                  <a:pt x="2341" y="4863"/>
                </a:lnTo>
                <a:lnTo>
                  <a:pt x="3587" y="7204"/>
                </a:lnTo>
                <a:lnTo>
                  <a:pt x="4864" y="4863"/>
                </a:lnTo>
                <a:lnTo>
                  <a:pt x="7204" y="3587"/>
                </a:lnTo>
                <a:lnTo>
                  <a:pt x="4864" y="2340"/>
                </a:lnTo>
                <a:lnTo>
                  <a:pt x="358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85" name="Google Shape;685;p22"/>
          <p:cNvSpPr/>
          <p:nvPr/>
        </p:nvSpPr>
        <p:spPr>
          <a:xfrm>
            <a:off x="1" y="3128651"/>
            <a:ext cx="1568501" cy="214350"/>
          </a:xfrm>
          <a:custGeom>
            <a:avLst/>
            <a:gdLst/>
            <a:ahLst/>
            <a:cxnLst/>
            <a:rect l="l" t="t" r="r" b="b"/>
            <a:pathLst>
              <a:path w="31370" h="4287" fill="none" extrusionOk="0">
                <a:moveTo>
                  <a:pt x="1" y="0"/>
                </a:moveTo>
                <a:lnTo>
                  <a:pt x="4044" y="4165"/>
                </a:lnTo>
                <a:lnTo>
                  <a:pt x="8299" y="122"/>
                </a:lnTo>
                <a:lnTo>
                  <a:pt x="12311" y="4165"/>
                </a:lnTo>
                <a:lnTo>
                  <a:pt x="16171" y="426"/>
                </a:lnTo>
                <a:lnTo>
                  <a:pt x="20244" y="4286"/>
                </a:lnTo>
                <a:lnTo>
                  <a:pt x="23922" y="487"/>
                </a:lnTo>
                <a:lnTo>
                  <a:pt x="27418" y="4225"/>
                </a:lnTo>
                <a:lnTo>
                  <a:pt x="31369" y="365"/>
                </a:lnTo>
              </a:path>
            </a:pathLst>
          </a:custGeom>
          <a:noFill/>
          <a:ln w="288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86" name="Google Shape;686;p22"/>
          <p:cNvSpPr/>
          <p:nvPr/>
        </p:nvSpPr>
        <p:spPr>
          <a:xfrm>
            <a:off x="1" y="3394601"/>
            <a:ext cx="1568501" cy="212801"/>
          </a:xfrm>
          <a:custGeom>
            <a:avLst/>
            <a:gdLst/>
            <a:ahLst/>
            <a:cxnLst/>
            <a:rect l="l" t="t" r="r" b="b"/>
            <a:pathLst>
              <a:path w="31370" h="4256" fill="none" extrusionOk="0">
                <a:moveTo>
                  <a:pt x="1" y="1"/>
                </a:moveTo>
                <a:lnTo>
                  <a:pt x="4044" y="4134"/>
                </a:lnTo>
                <a:lnTo>
                  <a:pt x="8299" y="122"/>
                </a:lnTo>
                <a:lnTo>
                  <a:pt x="12311" y="4134"/>
                </a:lnTo>
                <a:lnTo>
                  <a:pt x="16171" y="426"/>
                </a:lnTo>
                <a:lnTo>
                  <a:pt x="20244" y="4256"/>
                </a:lnTo>
                <a:lnTo>
                  <a:pt x="23922" y="457"/>
                </a:lnTo>
                <a:lnTo>
                  <a:pt x="27418" y="4195"/>
                </a:lnTo>
                <a:lnTo>
                  <a:pt x="31369" y="365"/>
                </a:lnTo>
              </a:path>
            </a:pathLst>
          </a:custGeom>
          <a:noFill/>
          <a:ln w="288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87" name="Google Shape;687;p22"/>
          <p:cNvSpPr/>
          <p:nvPr/>
        </p:nvSpPr>
        <p:spPr>
          <a:xfrm>
            <a:off x="5227552" y="254428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41"/>
                </a:lnTo>
                <a:lnTo>
                  <a:pt x="1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5" y="3588"/>
                </a:lnTo>
                <a:lnTo>
                  <a:pt x="4864" y="234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88" name="Google Shape;688;p22"/>
          <p:cNvSpPr/>
          <p:nvPr/>
        </p:nvSpPr>
        <p:spPr>
          <a:xfrm>
            <a:off x="4798500" y="9569252"/>
            <a:ext cx="358751" cy="360251"/>
          </a:xfrm>
          <a:custGeom>
            <a:avLst/>
            <a:gdLst/>
            <a:ahLst/>
            <a:cxnLst/>
            <a:rect l="l" t="t" r="r" b="b"/>
            <a:pathLst>
              <a:path w="7175" h="7205" extrusionOk="0">
                <a:moveTo>
                  <a:pt x="3588" y="0"/>
                </a:moveTo>
                <a:lnTo>
                  <a:pt x="2311" y="2341"/>
                </a:lnTo>
                <a:lnTo>
                  <a:pt x="1" y="3587"/>
                </a:lnTo>
                <a:lnTo>
                  <a:pt x="2311" y="4864"/>
                </a:lnTo>
                <a:lnTo>
                  <a:pt x="3588" y="7204"/>
                </a:lnTo>
                <a:lnTo>
                  <a:pt x="4864" y="4864"/>
                </a:lnTo>
                <a:lnTo>
                  <a:pt x="7174" y="3587"/>
                </a:lnTo>
                <a:lnTo>
                  <a:pt x="4864" y="2341"/>
                </a:lnTo>
                <a:lnTo>
                  <a:pt x="358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89" name="Google Shape;689;p22"/>
          <p:cNvSpPr/>
          <p:nvPr/>
        </p:nvSpPr>
        <p:spPr>
          <a:xfrm>
            <a:off x="10254752" y="8872079"/>
            <a:ext cx="360251" cy="360200"/>
          </a:xfrm>
          <a:custGeom>
            <a:avLst/>
            <a:gdLst/>
            <a:ahLst/>
            <a:cxnLst/>
            <a:rect l="l" t="t" r="r" b="b"/>
            <a:pathLst>
              <a:path w="7205" h="7204" extrusionOk="0">
                <a:moveTo>
                  <a:pt x="3587" y="0"/>
                </a:moveTo>
                <a:lnTo>
                  <a:pt x="2341" y="2340"/>
                </a:lnTo>
                <a:lnTo>
                  <a:pt x="0" y="3587"/>
                </a:lnTo>
                <a:lnTo>
                  <a:pt x="2341" y="4863"/>
                </a:lnTo>
                <a:lnTo>
                  <a:pt x="3587" y="7204"/>
                </a:lnTo>
                <a:lnTo>
                  <a:pt x="4864" y="4863"/>
                </a:lnTo>
                <a:lnTo>
                  <a:pt x="7204" y="3587"/>
                </a:lnTo>
                <a:lnTo>
                  <a:pt x="4864" y="2340"/>
                </a:lnTo>
                <a:lnTo>
                  <a:pt x="358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90" name="Google Shape;690;p22"/>
          <p:cNvSpPr/>
          <p:nvPr/>
        </p:nvSpPr>
        <p:spPr>
          <a:xfrm>
            <a:off x="16260527" y="10130452"/>
            <a:ext cx="358751" cy="360251"/>
          </a:xfrm>
          <a:custGeom>
            <a:avLst/>
            <a:gdLst/>
            <a:ahLst/>
            <a:cxnLst/>
            <a:rect l="l" t="t" r="r" b="b"/>
            <a:pathLst>
              <a:path w="7175" h="7205" extrusionOk="0">
                <a:moveTo>
                  <a:pt x="3588" y="0"/>
                </a:moveTo>
                <a:lnTo>
                  <a:pt x="2311" y="2341"/>
                </a:lnTo>
                <a:lnTo>
                  <a:pt x="1" y="3587"/>
                </a:lnTo>
                <a:lnTo>
                  <a:pt x="2311" y="4864"/>
                </a:lnTo>
                <a:lnTo>
                  <a:pt x="3588" y="7204"/>
                </a:lnTo>
                <a:lnTo>
                  <a:pt x="4864" y="4864"/>
                </a:lnTo>
                <a:lnTo>
                  <a:pt x="7174" y="3587"/>
                </a:lnTo>
                <a:lnTo>
                  <a:pt x="4864" y="2341"/>
                </a:lnTo>
                <a:lnTo>
                  <a:pt x="358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91" name="Google Shape;691;p22"/>
          <p:cNvSpPr/>
          <p:nvPr/>
        </p:nvSpPr>
        <p:spPr>
          <a:xfrm>
            <a:off x="13810678" y="9770177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11"/>
                </a:lnTo>
                <a:lnTo>
                  <a:pt x="0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4" y="3588"/>
                </a:lnTo>
                <a:lnTo>
                  <a:pt x="4864" y="231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92" name="Google Shape;692;p22"/>
          <p:cNvSpPr/>
          <p:nvPr/>
        </p:nvSpPr>
        <p:spPr>
          <a:xfrm>
            <a:off x="18068627" y="5182430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41"/>
                </a:lnTo>
                <a:lnTo>
                  <a:pt x="1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5" y="3588"/>
                </a:lnTo>
                <a:lnTo>
                  <a:pt x="4864" y="234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93" name="Google Shape;693;p22"/>
          <p:cNvSpPr/>
          <p:nvPr/>
        </p:nvSpPr>
        <p:spPr>
          <a:xfrm>
            <a:off x="17689378" y="292301"/>
            <a:ext cx="313100" cy="284501"/>
          </a:xfrm>
          <a:custGeom>
            <a:avLst/>
            <a:gdLst/>
            <a:ahLst/>
            <a:cxnLst/>
            <a:rect l="l" t="t" r="r" b="b"/>
            <a:pathLst>
              <a:path w="6262" h="5690" extrusionOk="0">
                <a:moveTo>
                  <a:pt x="3129" y="1"/>
                </a:moveTo>
                <a:cubicBezTo>
                  <a:pt x="1832" y="1"/>
                  <a:pt x="676" y="878"/>
                  <a:pt x="365" y="2176"/>
                </a:cubicBezTo>
                <a:cubicBezTo>
                  <a:pt x="0" y="3726"/>
                  <a:pt x="942" y="5246"/>
                  <a:pt x="2492" y="5611"/>
                </a:cubicBezTo>
                <a:cubicBezTo>
                  <a:pt x="2713" y="5664"/>
                  <a:pt x="2934" y="5689"/>
                  <a:pt x="3152" y="5689"/>
                </a:cubicBezTo>
                <a:cubicBezTo>
                  <a:pt x="4437" y="5689"/>
                  <a:pt x="5611" y="4808"/>
                  <a:pt x="5897" y="3483"/>
                </a:cubicBezTo>
                <a:cubicBezTo>
                  <a:pt x="6262" y="1964"/>
                  <a:pt x="5319" y="444"/>
                  <a:pt x="3800" y="79"/>
                </a:cubicBezTo>
                <a:cubicBezTo>
                  <a:pt x="3574" y="26"/>
                  <a:pt x="3349" y="1"/>
                  <a:pt x="312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694" name="Google Shape;694;p22"/>
          <p:cNvGrpSpPr/>
          <p:nvPr/>
        </p:nvGrpSpPr>
        <p:grpSpPr>
          <a:xfrm>
            <a:off x="2046776" y="8371927"/>
            <a:ext cx="4211400" cy="267500"/>
            <a:chOff x="130475" y="242300"/>
            <a:chExt cx="2105700" cy="133750"/>
          </a:xfrm>
        </p:grpSpPr>
        <p:sp>
          <p:nvSpPr>
            <p:cNvPr id="695" name="Google Shape;695;p22"/>
            <p:cNvSpPr/>
            <p:nvPr/>
          </p:nvSpPr>
          <p:spPr>
            <a:xfrm>
              <a:off x="130475" y="242300"/>
              <a:ext cx="2105700" cy="133000"/>
            </a:xfrm>
            <a:custGeom>
              <a:avLst/>
              <a:gdLst/>
              <a:ahLst/>
              <a:cxnLst/>
              <a:rect l="l" t="t" r="r" b="b"/>
              <a:pathLst>
                <a:path w="84228" h="5320" extrusionOk="0">
                  <a:moveTo>
                    <a:pt x="2645" y="0"/>
                  </a:moveTo>
                  <a:cubicBezTo>
                    <a:pt x="1186" y="0"/>
                    <a:pt x="1" y="121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lnTo>
                    <a:pt x="81583" y="5320"/>
                  </a:lnTo>
                  <a:cubicBezTo>
                    <a:pt x="83042" y="5320"/>
                    <a:pt x="84227" y="4134"/>
                    <a:pt x="84227" y="2675"/>
                  </a:cubicBezTo>
                  <a:cubicBezTo>
                    <a:pt x="84227" y="1216"/>
                    <a:pt x="83042" y="0"/>
                    <a:pt x="81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96" name="Google Shape;696;p22"/>
            <p:cNvSpPr/>
            <p:nvPr/>
          </p:nvSpPr>
          <p:spPr>
            <a:xfrm>
              <a:off x="557525" y="243050"/>
              <a:ext cx="1678650" cy="133000"/>
            </a:xfrm>
            <a:custGeom>
              <a:avLst/>
              <a:gdLst/>
              <a:ahLst/>
              <a:cxnLst/>
              <a:rect l="l" t="t" r="r" b="b"/>
              <a:pathLst>
                <a:path w="67146" h="5320" extrusionOk="0">
                  <a:moveTo>
                    <a:pt x="1" y="1"/>
                  </a:moveTo>
                  <a:lnTo>
                    <a:pt x="1" y="5320"/>
                  </a:lnTo>
                  <a:lnTo>
                    <a:pt x="64501" y="5320"/>
                  </a:lnTo>
                  <a:cubicBezTo>
                    <a:pt x="65960" y="5320"/>
                    <a:pt x="67145" y="4104"/>
                    <a:pt x="67145" y="2645"/>
                  </a:cubicBezTo>
                  <a:cubicBezTo>
                    <a:pt x="67145" y="1186"/>
                    <a:pt x="65960" y="1"/>
                    <a:pt x="64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97" name="Google Shape;697;p22"/>
            <p:cNvSpPr/>
            <p:nvPr/>
          </p:nvSpPr>
          <p:spPr>
            <a:xfrm>
              <a:off x="1135825" y="243050"/>
              <a:ext cx="1100350" cy="133000"/>
            </a:xfrm>
            <a:custGeom>
              <a:avLst/>
              <a:gdLst/>
              <a:ahLst/>
              <a:cxnLst/>
              <a:rect l="l" t="t" r="r" b="b"/>
              <a:pathLst>
                <a:path w="44014" h="5320" extrusionOk="0">
                  <a:moveTo>
                    <a:pt x="0" y="1"/>
                  </a:moveTo>
                  <a:lnTo>
                    <a:pt x="0" y="5320"/>
                  </a:lnTo>
                  <a:lnTo>
                    <a:pt x="41369" y="5320"/>
                  </a:lnTo>
                  <a:cubicBezTo>
                    <a:pt x="42828" y="5320"/>
                    <a:pt x="44013" y="4104"/>
                    <a:pt x="44013" y="2645"/>
                  </a:cubicBezTo>
                  <a:cubicBezTo>
                    <a:pt x="44013" y="1186"/>
                    <a:pt x="42828" y="1"/>
                    <a:pt x="413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98" name="Google Shape;698;p22"/>
            <p:cNvSpPr/>
            <p:nvPr/>
          </p:nvSpPr>
          <p:spPr>
            <a:xfrm>
              <a:off x="1704975" y="243050"/>
              <a:ext cx="531200" cy="133000"/>
            </a:xfrm>
            <a:custGeom>
              <a:avLst/>
              <a:gdLst/>
              <a:ahLst/>
              <a:cxnLst/>
              <a:rect l="l" t="t" r="r" b="b"/>
              <a:pathLst>
                <a:path w="21248" h="5320" extrusionOk="0">
                  <a:moveTo>
                    <a:pt x="1" y="1"/>
                  </a:moveTo>
                  <a:lnTo>
                    <a:pt x="1" y="5320"/>
                  </a:lnTo>
                  <a:lnTo>
                    <a:pt x="18603" y="5320"/>
                  </a:lnTo>
                  <a:cubicBezTo>
                    <a:pt x="20062" y="5320"/>
                    <a:pt x="21247" y="4104"/>
                    <a:pt x="21247" y="2645"/>
                  </a:cubicBezTo>
                  <a:cubicBezTo>
                    <a:pt x="21247" y="1186"/>
                    <a:pt x="20062" y="1"/>
                    <a:pt x="186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699" name="Google Shape;699;p22"/>
          <p:cNvSpPr/>
          <p:nvPr/>
        </p:nvSpPr>
        <p:spPr>
          <a:xfrm>
            <a:off x="13574576" y="8371951"/>
            <a:ext cx="1915001" cy="240200"/>
          </a:xfrm>
          <a:custGeom>
            <a:avLst/>
            <a:gdLst/>
            <a:ahLst/>
            <a:cxnLst/>
            <a:rect l="l" t="t" r="r" b="b"/>
            <a:pathLst>
              <a:path w="38300" h="4804" fill="none" extrusionOk="0">
                <a:moveTo>
                  <a:pt x="1" y="4803"/>
                </a:moveTo>
                <a:lnTo>
                  <a:pt x="2037" y="2554"/>
                </a:lnTo>
                <a:cubicBezTo>
                  <a:pt x="4135" y="244"/>
                  <a:pt x="7752" y="122"/>
                  <a:pt x="9940" y="2341"/>
                </a:cubicBezTo>
                <a:lnTo>
                  <a:pt x="11156" y="3527"/>
                </a:lnTo>
                <a:cubicBezTo>
                  <a:pt x="12250" y="4651"/>
                  <a:pt x="14074" y="4651"/>
                  <a:pt x="15199" y="3527"/>
                </a:cubicBezTo>
                <a:lnTo>
                  <a:pt x="16354" y="2402"/>
                </a:lnTo>
                <a:cubicBezTo>
                  <a:pt x="18330" y="426"/>
                  <a:pt x="21521" y="426"/>
                  <a:pt x="23497" y="2402"/>
                </a:cubicBezTo>
                <a:lnTo>
                  <a:pt x="24621" y="3527"/>
                </a:lnTo>
                <a:cubicBezTo>
                  <a:pt x="25442" y="4347"/>
                  <a:pt x="26780" y="4347"/>
                  <a:pt x="27600" y="3527"/>
                </a:cubicBezTo>
                <a:lnTo>
                  <a:pt x="29302" y="1825"/>
                </a:lnTo>
                <a:cubicBezTo>
                  <a:pt x="31096" y="31"/>
                  <a:pt x="33953" y="1"/>
                  <a:pt x="35777" y="1703"/>
                </a:cubicBezTo>
                <a:cubicBezTo>
                  <a:pt x="37661" y="3466"/>
                  <a:pt x="38300" y="4682"/>
                  <a:pt x="37783" y="4682"/>
                </a:cubicBezTo>
              </a:path>
            </a:pathLst>
          </a:custGeom>
          <a:noFill/>
          <a:ln w="1900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00" name="Google Shape;700;p22"/>
          <p:cNvSpPr/>
          <p:nvPr/>
        </p:nvSpPr>
        <p:spPr>
          <a:xfrm>
            <a:off x="12924776" y="8644351"/>
            <a:ext cx="1915001" cy="240200"/>
          </a:xfrm>
          <a:custGeom>
            <a:avLst/>
            <a:gdLst/>
            <a:ahLst/>
            <a:cxnLst/>
            <a:rect l="l" t="t" r="r" b="b"/>
            <a:pathLst>
              <a:path w="38300" h="4804" fill="none" extrusionOk="0">
                <a:moveTo>
                  <a:pt x="1" y="4803"/>
                </a:moveTo>
                <a:lnTo>
                  <a:pt x="2037" y="2554"/>
                </a:lnTo>
                <a:cubicBezTo>
                  <a:pt x="4135" y="244"/>
                  <a:pt x="7752" y="122"/>
                  <a:pt x="9940" y="2341"/>
                </a:cubicBezTo>
                <a:lnTo>
                  <a:pt x="11156" y="3527"/>
                </a:lnTo>
                <a:cubicBezTo>
                  <a:pt x="12250" y="4651"/>
                  <a:pt x="14074" y="4651"/>
                  <a:pt x="15199" y="3527"/>
                </a:cubicBezTo>
                <a:lnTo>
                  <a:pt x="16354" y="2402"/>
                </a:lnTo>
                <a:cubicBezTo>
                  <a:pt x="18330" y="426"/>
                  <a:pt x="21521" y="426"/>
                  <a:pt x="23497" y="2402"/>
                </a:cubicBezTo>
                <a:lnTo>
                  <a:pt x="24621" y="3527"/>
                </a:lnTo>
                <a:cubicBezTo>
                  <a:pt x="25442" y="4347"/>
                  <a:pt x="26780" y="4347"/>
                  <a:pt x="27600" y="3527"/>
                </a:cubicBezTo>
                <a:lnTo>
                  <a:pt x="29302" y="1825"/>
                </a:lnTo>
                <a:cubicBezTo>
                  <a:pt x="31096" y="31"/>
                  <a:pt x="33953" y="1"/>
                  <a:pt x="35777" y="1703"/>
                </a:cubicBezTo>
                <a:cubicBezTo>
                  <a:pt x="37661" y="3466"/>
                  <a:pt x="38300" y="4682"/>
                  <a:pt x="37783" y="4682"/>
                </a:cubicBezTo>
              </a:path>
            </a:pathLst>
          </a:custGeom>
          <a:noFill/>
          <a:ln w="1900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220282527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4">
  <p:cSld name="One column text 4"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23"/>
          <p:cNvSpPr txBox="1">
            <a:spLocks noGrp="1"/>
          </p:cNvSpPr>
          <p:nvPr>
            <p:ph type="ctrTitle"/>
          </p:nvPr>
        </p:nvSpPr>
        <p:spPr>
          <a:xfrm>
            <a:off x="1444800" y="674178"/>
            <a:ext cx="15398400" cy="188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32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32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32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32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32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32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32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32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703" name="Google Shape;703;p23"/>
          <p:cNvSpPr txBox="1">
            <a:spLocks noGrp="1"/>
          </p:cNvSpPr>
          <p:nvPr>
            <p:ph type="subTitle" idx="1"/>
          </p:nvPr>
        </p:nvSpPr>
        <p:spPr>
          <a:xfrm>
            <a:off x="10742351" y="4569936"/>
            <a:ext cx="5419200" cy="356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04" name="Google Shape;704;p23"/>
          <p:cNvSpPr/>
          <p:nvPr/>
        </p:nvSpPr>
        <p:spPr>
          <a:xfrm>
            <a:off x="15127427" y="1015701"/>
            <a:ext cx="304001" cy="304050"/>
          </a:xfrm>
          <a:custGeom>
            <a:avLst/>
            <a:gdLst/>
            <a:ahLst/>
            <a:cxnLst/>
            <a:rect l="l" t="t" r="r" b="b"/>
            <a:pathLst>
              <a:path w="6080" h="6081" extrusionOk="0">
                <a:moveTo>
                  <a:pt x="3040" y="1"/>
                </a:moveTo>
                <a:cubicBezTo>
                  <a:pt x="1368" y="1"/>
                  <a:pt x="0" y="1369"/>
                  <a:pt x="0" y="3040"/>
                </a:cubicBezTo>
                <a:cubicBezTo>
                  <a:pt x="0" y="4712"/>
                  <a:pt x="1368" y="6080"/>
                  <a:pt x="3040" y="6080"/>
                </a:cubicBezTo>
                <a:cubicBezTo>
                  <a:pt x="4712" y="6080"/>
                  <a:pt x="6079" y="4712"/>
                  <a:pt x="6079" y="3040"/>
                </a:cubicBezTo>
                <a:cubicBezTo>
                  <a:pt x="6079" y="1369"/>
                  <a:pt x="4712" y="1"/>
                  <a:pt x="304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05" name="Google Shape;705;p23"/>
          <p:cNvSpPr/>
          <p:nvPr/>
        </p:nvSpPr>
        <p:spPr>
          <a:xfrm>
            <a:off x="16681402" y="2229152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11"/>
                </a:lnTo>
                <a:lnTo>
                  <a:pt x="0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4" y="3588"/>
                </a:lnTo>
                <a:lnTo>
                  <a:pt x="4864" y="231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06" name="Google Shape;706;p23"/>
          <p:cNvSpPr/>
          <p:nvPr/>
        </p:nvSpPr>
        <p:spPr>
          <a:xfrm>
            <a:off x="1075462" y="695051"/>
            <a:ext cx="358751" cy="360251"/>
          </a:xfrm>
          <a:custGeom>
            <a:avLst/>
            <a:gdLst/>
            <a:ahLst/>
            <a:cxnLst/>
            <a:rect l="l" t="t" r="r" b="b"/>
            <a:pathLst>
              <a:path w="7175" h="7205" extrusionOk="0">
                <a:moveTo>
                  <a:pt x="3588" y="0"/>
                </a:moveTo>
                <a:lnTo>
                  <a:pt x="2311" y="2341"/>
                </a:lnTo>
                <a:lnTo>
                  <a:pt x="1" y="3587"/>
                </a:lnTo>
                <a:lnTo>
                  <a:pt x="2311" y="4864"/>
                </a:lnTo>
                <a:lnTo>
                  <a:pt x="3588" y="7204"/>
                </a:lnTo>
                <a:lnTo>
                  <a:pt x="4864" y="4864"/>
                </a:lnTo>
                <a:lnTo>
                  <a:pt x="7174" y="3587"/>
                </a:lnTo>
                <a:lnTo>
                  <a:pt x="4864" y="2341"/>
                </a:lnTo>
                <a:lnTo>
                  <a:pt x="358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07" name="Google Shape;707;p23"/>
          <p:cNvSpPr/>
          <p:nvPr/>
        </p:nvSpPr>
        <p:spPr>
          <a:xfrm>
            <a:off x="16873598" y="9219389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617" y="0"/>
                </a:moveTo>
                <a:lnTo>
                  <a:pt x="2341" y="2341"/>
                </a:lnTo>
                <a:lnTo>
                  <a:pt x="0" y="3617"/>
                </a:lnTo>
                <a:lnTo>
                  <a:pt x="2341" y="4864"/>
                </a:lnTo>
                <a:lnTo>
                  <a:pt x="3617" y="7204"/>
                </a:lnTo>
                <a:lnTo>
                  <a:pt x="4894" y="4864"/>
                </a:lnTo>
                <a:lnTo>
                  <a:pt x="7204" y="3617"/>
                </a:lnTo>
                <a:lnTo>
                  <a:pt x="4894" y="2341"/>
                </a:lnTo>
                <a:lnTo>
                  <a:pt x="361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08" name="Google Shape;708;p23"/>
          <p:cNvSpPr/>
          <p:nvPr/>
        </p:nvSpPr>
        <p:spPr>
          <a:xfrm>
            <a:off x="-787123" y="8509250"/>
            <a:ext cx="1553300" cy="1528901"/>
          </a:xfrm>
          <a:custGeom>
            <a:avLst/>
            <a:gdLst/>
            <a:ahLst/>
            <a:cxnLst/>
            <a:rect l="l" t="t" r="r" b="b"/>
            <a:pathLst>
              <a:path w="31066" h="30578" extrusionOk="0">
                <a:moveTo>
                  <a:pt x="10153" y="0"/>
                </a:moveTo>
                <a:lnTo>
                  <a:pt x="10457" y="8754"/>
                </a:lnTo>
                <a:lnTo>
                  <a:pt x="1885" y="6930"/>
                </a:lnTo>
                <a:lnTo>
                  <a:pt x="7782" y="13435"/>
                </a:lnTo>
                <a:lnTo>
                  <a:pt x="1" y="17538"/>
                </a:lnTo>
                <a:lnTo>
                  <a:pt x="8694" y="18754"/>
                </a:lnTo>
                <a:lnTo>
                  <a:pt x="5411" y="26870"/>
                </a:lnTo>
                <a:lnTo>
                  <a:pt x="5411" y="26870"/>
                </a:lnTo>
                <a:lnTo>
                  <a:pt x="12828" y="22219"/>
                </a:lnTo>
                <a:lnTo>
                  <a:pt x="15533" y="30578"/>
                </a:lnTo>
                <a:lnTo>
                  <a:pt x="18238" y="22219"/>
                </a:lnTo>
                <a:lnTo>
                  <a:pt x="25655" y="26870"/>
                </a:lnTo>
                <a:lnTo>
                  <a:pt x="22372" y="18754"/>
                </a:lnTo>
                <a:lnTo>
                  <a:pt x="31065" y="17538"/>
                </a:lnTo>
                <a:lnTo>
                  <a:pt x="23284" y="13435"/>
                </a:lnTo>
                <a:lnTo>
                  <a:pt x="29180" y="6930"/>
                </a:lnTo>
                <a:lnTo>
                  <a:pt x="29180" y="6930"/>
                </a:lnTo>
                <a:lnTo>
                  <a:pt x="20609" y="8754"/>
                </a:lnTo>
                <a:lnTo>
                  <a:pt x="20913" y="0"/>
                </a:lnTo>
                <a:lnTo>
                  <a:pt x="15533" y="6930"/>
                </a:lnTo>
                <a:lnTo>
                  <a:pt x="1015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09" name="Google Shape;709;p23"/>
          <p:cNvSpPr/>
          <p:nvPr/>
        </p:nvSpPr>
        <p:spPr>
          <a:xfrm>
            <a:off x="666600" y="5725277"/>
            <a:ext cx="342000" cy="340500"/>
          </a:xfrm>
          <a:custGeom>
            <a:avLst/>
            <a:gdLst/>
            <a:ahLst/>
            <a:cxnLst/>
            <a:rect l="l" t="t" r="r" b="b"/>
            <a:pathLst>
              <a:path w="6840" h="6810" extrusionOk="0">
                <a:moveTo>
                  <a:pt x="3436" y="1"/>
                </a:moveTo>
                <a:cubicBezTo>
                  <a:pt x="1551" y="1"/>
                  <a:pt x="1" y="1520"/>
                  <a:pt x="1" y="3405"/>
                </a:cubicBezTo>
                <a:cubicBezTo>
                  <a:pt x="1" y="5289"/>
                  <a:pt x="1551" y="6809"/>
                  <a:pt x="3436" y="6809"/>
                </a:cubicBezTo>
                <a:cubicBezTo>
                  <a:pt x="5320" y="6809"/>
                  <a:pt x="6840" y="5289"/>
                  <a:pt x="6840" y="3405"/>
                </a:cubicBezTo>
                <a:cubicBezTo>
                  <a:pt x="6840" y="1520"/>
                  <a:pt x="5320" y="1"/>
                  <a:pt x="34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10" name="Google Shape;710;p23"/>
          <p:cNvSpPr/>
          <p:nvPr/>
        </p:nvSpPr>
        <p:spPr>
          <a:xfrm>
            <a:off x="1989701" y="2359601"/>
            <a:ext cx="304001" cy="304050"/>
          </a:xfrm>
          <a:custGeom>
            <a:avLst/>
            <a:gdLst/>
            <a:ahLst/>
            <a:cxnLst/>
            <a:rect l="l" t="t" r="r" b="b"/>
            <a:pathLst>
              <a:path w="6080" h="6081" extrusionOk="0">
                <a:moveTo>
                  <a:pt x="3040" y="1"/>
                </a:moveTo>
                <a:cubicBezTo>
                  <a:pt x="1368" y="1"/>
                  <a:pt x="0" y="1369"/>
                  <a:pt x="0" y="3040"/>
                </a:cubicBezTo>
                <a:cubicBezTo>
                  <a:pt x="0" y="4712"/>
                  <a:pt x="1368" y="6080"/>
                  <a:pt x="3040" y="6080"/>
                </a:cubicBezTo>
                <a:cubicBezTo>
                  <a:pt x="4712" y="6080"/>
                  <a:pt x="6079" y="4712"/>
                  <a:pt x="6079" y="3040"/>
                </a:cubicBezTo>
                <a:cubicBezTo>
                  <a:pt x="6079" y="1369"/>
                  <a:pt x="4712" y="1"/>
                  <a:pt x="304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11" name="Google Shape;711;p23"/>
          <p:cNvSpPr/>
          <p:nvPr/>
        </p:nvSpPr>
        <p:spPr>
          <a:xfrm>
            <a:off x="17575402" y="7111351"/>
            <a:ext cx="313100" cy="284501"/>
          </a:xfrm>
          <a:custGeom>
            <a:avLst/>
            <a:gdLst/>
            <a:ahLst/>
            <a:cxnLst/>
            <a:rect l="l" t="t" r="r" b="b"/>
            <a:pathLst>
              <a:path w="6262" h="5690" extrusionOk="0">
                <a:moveTo>
                  <a:pt x="3129" y="1"/>
                </a:moveTo>
                <a:cubicBezTo>
                  <a:pt x="1832" y="1"/>
                  <a:pt x="676" y="878"/>
                  <a:pt x="365" y="2176"/>
                </a:cubicBezTo>
                <a:cubicBezTo>
                  <a:pt x="0" y="3726"/>
                  <a:pt x="942" y="5246"/>
                  <a:pt x="2492" y="5611"/>
                </a:cubicBezTo>
                <a:cubicBezTo>
                  <a:pt x="2713" y="5664"/>
                  <a:pt x="2934" y="5689"/>
                  <a:pt x="3152" y="5689"/>
                </a:cubicBezTo>
                <a:cubicBezTo>
                  <a:pt x="4437" y="5689"/>
                  <a:pt x="5611" y="4808"/>
                  <a:pt x="5897" y="3483"/>
                </a:cubicBezTo>
                <a:cubicBezTo>
                  <a:pt x="6262" y="1964"/>
                  <a:pt x="5319" y="444"/>
                  <a:pt x="3800" y="79"/>
                </a:cubicBezTo>
                <a:cubicBezTo>
                  <a:pt x="3574" y="26"/>
                  <a:pt x="3349" y="1"/>
                  <a:pt x="31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12" name="Google Shape;712;p23"/>
          <p:cNvSpPr/>
          <p:nvPr/>
        </p:nvSpPr>
        <p:spPr>
          <a:xfrm>
            <a:off x="10266451" y="9684802"/>
            <a:ext cx="1915001" cy="240200"/>
          </a:xfrm>
          <a:custGeom>
            <a:avLst/>
            <a:gdLst/>
            <a:ahLst/>
            <a:cxnLst/>
            <a:rect l="l" t="t" r="r" b="b"/>
            <a:pathLst>
              <a:path w="38300" h="4804" fill="none" extrusionOk="0">
                <a:moveTo>
                  <a:pt x="1" y="4803"/>
                </a:moveTo>
                <a:lnTo>
                  <a:pt x="2037" y="2554"/>
                </a:lnTo>
                <a:cubicBezTo>
                  <a:pt x="4135" y="244"/>
                  <a:pt x="7752" y="122"/>
                  <a:pt x="9940" y="2341"/>
                </a:cubicBezTo>
                <a:lnTo>
                  <a:pt x="11156" y="3527"/>
                </a:lnTo>
                <a:cubicBezTo>
                  <a:pt x="12250" y="4651"/>
                  <a:pt x="14074" y="4651"/>
                  <a:pt x="15199" y="3527"/>
                </a:cubicBezTo>
                <a:lnTo>
                  <a:pt x="16354" y="2402"/>
                </a:lnTo>
                <a:cubicBezTo>
                  <a:pt x="18330" y="426"/>
                  <a:pt x="21521" y="426"/>
                  <a:pt x="23497" y="2402"/>
                </a:cubicBezTo>
                <a:lnTo>
                  <a:pt x="24621" y="3527"/>
                </a:lnTo>
                <a:cubicBezTo>
                  <a:pt x="25442" y="4347"/>
                  <a:pt x="26780" y="4347"/>
                  <a:pt x="27600" y="3527"/>
                </a:cubicBezTo>
                <a:lnTo>
                  <a:pt x="29302" y="1825"/>
                </a:lnTo>
                <a:cubicBezTo>
                  <a:pt x="31096" y="31"/>
                  <a:pt x="33953" y="1"/>
                  <a:pt x="35777" y="1703"/>
                </a:cubicBezTo>
                <a:cubicBezTo>
                  <a:pt x="37661" y="3466"/>
                  <a:pt x="38300" y="4682"/>
                  <a:pt x="37783" y="4682"/>
                </a:cubicBezTo>
              </a:path>
            </a:pathLst>
          </a:custGeom>
          <a:solidFill>
            <a:schemeClr val="accent3"/>
          </a:solidFill>
          <a:ln w="19000" cap="rnd" cmpd="sng">
            <a:solidFill>
              <a:srgbClr val="2A28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13" name="Google Shape;713;p23"/>
          <p:cNvSpPr/>
          <p:nvPr/>
        </p:nvSpPr>
        <p:spPr>
          <a:xfrm>
            <a:off x="17041652" y="5127779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41"/>
                </a:lnTo>
                <a:lnTo>
                  <a:pt x="1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5" y="3588"/>
                </a:lnTo>
                <a:lnTo>
                  <a:pt x="4864" y="234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14" name="Google Shape;714;p23"/>
          <p:cNvSpPr/>
          <p:nvPr/>
        </p:nvSpPr>
        <p:spPr>
          <a:xfrm>
            <a:off x="3805352" y="334778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11"/>
                </a:lnTo>
                <a:lnTo>
                  <a:pt x="0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4" y="3588"/>
                </a:lnTo>
                <a:lnTo>
                  <a:pt x="4864" y="231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15" name="Google Shape;715;p23"/>
          <p:cNvSpPr/>
          <p:nvPr/>
        </p:nvSpPr>
        <p:spPr>
          <a:xfrm>
            <a:off x="10266451" y="9382801"/>
            <a:ext cx="1915001" cy="240200"/>
          </a:xfrm>
          <a:custGeom>
            <a:avLst/>
            <a:gdLst/>
            <a:ahLst/>
            <a:cxnLst/>
            <a:rect l="l" t="t" r="r" b="b"/>
            <a:pathLst>
              <a:path w="38300" h="4804" fill="none" extrusionOk="0">
                <a:moveTo>
                  <a:pt x="1" y="4803"/>
                </a:moveTo>
                <a:lnTo>
                  <a:pt x="2037" y="2554"/>
                </a:lnTo>
                <a:cubicBezTo>
                  <a:pt x="4135" y="244"/>
                  <a:pt x="7752" y="122"/>
                  <a:pt x="9940" y="2341"/>
                </a:cubicBezTo>
                <a:lnTo>
                  <a:pt x="11156" y="3527"/>
                </a:lnTo>
                <a:cubicBezTo>
                  <a:pt x="12250" y="4651"/>
                  <a:pt x="14074" y="4651"/>
                  <a:pt x="15199" y="3527"/>
                </a:cubicBezTo>
                <a:lnTo>
                  <a:pt x="16354" y="2402"/>
                </a:lnTo>
                <a:cubicBezTo>
                  <a:pt x="18330" y="426"/>
                  <a:pt x="21521" y="426"/>
                  <a:pt x="23497" y="2402"/>
                </a:cubicBezTo>
                <a:lnTo>
                  <a:pt x="24621" y="3527"/>
                </a:lnTo>
                <a:cubicBezTo>
                  <a:pt x="25442" y="4347"/>
                  <a:pt x="26780" y="4347"/>
                  <a:pt x="27600" y="3527"/>
                </a:cubicBezTo>
                <a:lnTo>
                  <a:pt x="29302" y="1825"/>
                </a:lnTo>
                <a:cubicBezTo>
                  <a:pt x="31096" y="31"/>
                  <a:pt x="33953" y="1"/>
                  <a:pt x="35777" y="1703"/>
                </a:cubicBezTo>
                <a:cubicBezTo>
                  <a:pt x="37661" y="3466"/>
                  <a:pt x="38300" y="4682"/>
                  <a:pt x="37783" y="4682"/>
                </a:cubicBezTo>
              </a:path>
            </a:pathLst>
          </a:custGeom>
          <a:solidFill>
            <a:schemeClr val="accent3"/>
          </a:solidFill>
          <a:ln w="19000" cap="rnd" cmpd="sng">
            <a:solidFill>
              <a:srgbClr val="2A28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16" name="Google Shape;716;p23"/>
          <p:cNvSpPr/>
          <p:nvPr/>
        </p:nvSpPr>
        <p:spPr>
          <a:xfrm>
            <a:off x="1933451" y="6668027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11"/>
                </a:lnTo>
                <a:lnTo>
                  <a:pt x="0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4" y="3588"/>
                </a:lnTo>
                <a:lnTo>
                  <a:pt x="4864" y="231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320978964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5">
  <p:cSld name="One column text 5"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24"/>
          <p:cNvSpPr txBox="1">
            <a:spLocks noGrp="1"/>
          </p:cNvSpPr>
          <p:nvPr>
            <p:ph type="ctrTitle"/>
          </p:nvPr>
        </p:nvSpPr>
        <p:spPr>
          <a:xfrm>
            <a:off x="9863772" y="2256528"/>
            <a:ext cx="6997800" cy="17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0400">
                <a:solidFill>
                  <a:srgbClr val="2A286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32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32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32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32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32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32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32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32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719" name="Google Shape;719;p24"/>
          <p:cNvSpPr txBox="1">
            <a:spLocks noGrp="1"/>
          </p:cNvSpPr>
          <p:nvPr>
            <p:ph type="subTitle" idx="1"/>
          </p:nvPr>
        </p:nvSpPr>
        <p:spPr>
          <a:xfrm>
            <a:off x="9077772" y="4404728"/>
            <a:ext cx="7783800" cy="31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2A2869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20" name="Google Shape;720;p24"/>
          <p:cNvSpPr/>
          <p:nvPr/>
        </p:nvSpPr>
        <p:spPr>
          <a:xfrm flipH="1">
            <a:off x="12737366" y="9581553"/>
            <a:ext cx="336474" cy="336474"/>
          </a:xfrm>
          <a:custGeom>
            <a:avLst/>
            <a:gdLst/>
            <a:ahLst/>
            <a:cxnLst/>
            <a:rect l="l" t="t" r="r" b="b"/>
            <a:pathLst>
              <a:path w="10062" h="10062" fill="none" extrusionOk="0">
                <a:moveTo>
                  <a:pt x="10061" y="5016"/>
                </a:moveTo>
                <a:cubicBezTo>
                  <a:pt x="10061" y="7812"/>
                  <a:pt x="7812" y="10062"/>
                  <a:pt x="5046" y="10062"/>
                </a:cubicBezTo>
                <a:cubicBezTo>
                  <a:pt x="2250" y="10062"/>
                  <a:pt x="0" y="7812"/>
                  <a:pt x="0" y="5016"/>
                </a:cubicBezTo>
                <a:cubicBezTo>
                  <a:pt x="0" y="2250"/>
                  <a:pt x="2250" y="1"/>
                  <a:pt x="5046" y="1"/>
                </a:cubicBezTo>
                <a:cubicBezTo>
                  <a:pt x="7812" y="1"/>
                  <a:pt x="10061" y="2250"/>
                  <a:pt x="10061" y="5016"/>
                </a:cubicBezTo>
                <a:close/>
              </a:path>
            </a:pathLst>
          </a:custGeom>
          <a:solidFill>
            <a:schemeClr val="accent1"/>
          </a:solidFill>
          <a:ln w="71425" cap="flat" cmpd="sng">
            <a:solidFill>
              <a:srgbClr val="ECCA31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21" name="Google Shape;721;p24"/>
          <p:cNvSpPr/>
          <p:nvPr/>
        </p:nvSpPr>
        <p:spPr>
          <a:xfrm flipH="1">
            <a:off x="12579898" y="9427040"/>
            <a:ext cx="209402" cy="190274"/>
          </a:xfrm>
          <a:custGeom>
            <a:avLst/>
            <a:gdLst/>
            <a:ahLst/>
            <a:cxnLst/>
            <a:rect l="l" t="t" r="r" b="b"/>
            <a:pathLst>
              <a:path w="6262" h="5690" extrusionOk="0">
                <a:moveTo>
                  <a:pt x="3129" y="1"/>
                </a:moveTo>
                <a:cubicBezTo>
                  <a:pt x="1832" y="1"/>
                  <a:pt x="676" y="878"/>
                  <a:pt x="365" y="2176"/>
                </a:cubicBezTo>
                <a:cubicBezTo>
                  <a:pt x="0" y="3726"/>
                  <a:pt x="942" y="5246"/>
                  <a:pt x="2492" y="5611"/>
                </a:cubicBezTo>
                <a:cubicBezTo>
                  <a:pt x="2713" y="5664"/>
                  <a:pt x="2934" y="5689"/>
                  <a:pt x="3152" y="5689"/>
                </a:cubicBezTo>
                <a:cubicBezTo>
                  <a:pt x="4437" y="5689"/>
                  <a:pt x="5611" y="4808"/>
                  <a:pt x="5897" y="3483"/>
                </a:cubicBezTo>
                <a:cubicBezTo>
                  <a:pt x="6262" y="1964"/>
                  <a:pt x="5319" y="444"/>
                  <a:pt x="3800" y="79"/>
                </a:cubicBezTo>
                <a:cubicBezTo>
                  <a:pt x="3574" y="26"/>
                  <a:pt x="3349" y="1"/>
                  <a:pt x="312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722" name="Google Shape;722;p24"/>
          <p:cNvGrpSpPr/>
          <p:nvPr/>
        </p:nvGrpSpPr>
        <p:grpSpPr>
          <a:xfrm>
            <a:off x="16423652" y="7436752"/>
            <a:ext cx="1711154" cy="2850254"/>
            <a:chOff x="8211825" y="3718375"/>
            <a:chExt cx="855577" cy="1425127"/>
          </a:xfrm>
        </p:grpSpPr>
        <p:sp>
          <p:nvSpPr>
            <p:cNvPr id="723" name="Google Shape;723;p24"/>
            <p:cNvSpPr/>
            <p:nvPr/>
          </p:nvSpPr>
          <p:spPr>
            <a:xfrm flipH="1">
              <a:off x="8353275" y="4322586"/>
              <a:ext cx="341474" cy="341474"/>
            </a:xfrm>
            <a:custGeom>
              <a:avLst/>
              <a:gdLst/>
              <a:ahLst/>
              <a:cxnLst/>
              <a:rect l="l" t="t" r="r" b="b"/>
              <a:pathLst>
                <a:path w="24439" h="24439" extrusionOk="0">
                  <a:moveTo>
                    <a:pt x="12220" y="0"/>
                  </a:moveTo>
                  <a:cubicBezTo>
                    <a:pt x="5472" y="31"/>
                    <a:pt x="31" y="5472"/>
                    <a:pt x="1" y="12219"/>
                  </a:cubicBezTo>
                  <a:cubicBezTo>
                    <a:pt x="31" y="18967"/>
                    <a:pt x="5472" y="24408"/>
                    <a:pt x="12220" y="24438"/>
                  </a:cubicBezTo>
                  <a:cubicBezTo>
                    <a:pt x="18968" y="24408"/>
                    <a:pt x="24409" y="18967"/>
                    <a:pt x="24439" y="12219"/>
                  </a:cubicBezTo>
                  <a:cubicBezTo>
                    <a:pt x="24409" y="5472"/>
                    <a:pt x="18968" y="31"/>
                    <a:pt x="12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24" name="Google Shape;724;p24"/>
            <p:cNvSpPr/>
            <p:nvPr/>
          </p:nvSpPr>
          <p:spPr>
            <a:xfrm flipH="1">
              <a:off x="8320996" y="4596602"/>
              <a:ext cx="405175" cy="369237"/>
            </a:xfrm>
            <a:custGeom>
              <a:avLst/>
              <a:gdLst/>
              <a:ahLst/>
              <a:cxnLst/>
              <a:rect l="l" t="t" r="r" b="b"/>
              <a:pathLst>
                <a:path w="28998" h="26426" extrusionOk="0">
                  <a:moveTo>
                    <a:pt x="14488" y="0"/>
                  </a:moveTo>
                  <a:cubicBezTo>
                    <a:pt x="11103" y="0"/>
                    <a:pt x="7721" y="1284"/>
                    <a:pt x="5137" y="3853"/>
                  </a:cubicBezTo>
                  <a:cubicBezTo>
                    <a:pt x="0" y="9020"/>
                    <a:pt x="0" y="17379"/>
                    <a:pt x="5137" y="22546"/>
                  </a:cubicBezTo>
                  <a:cubicBezTo>
                    <a:pt x="7725" y="25133"/>
                    <a:pt x="11112" y="26425"/>
                    <a:pt x="14503" y="26425"/>
                  </a:cubicBezTo>
                  <a:cubicBezTo>
                    <a:pt x="17883" y="26425"/>
                    <a:pt x="21266" y="25141"/>
                    <a:pt x="23861" y="22576"/>
                  </a:cubicBezTo>
                  <a:cubicBezTo>
                    <a:pt x="28998" y="17379"/>
                    <a:pt x="28998" y="9020"/>
                    <a:pt x="23861" y="3853"/>
                  </a:cubicBezTo>
                  <a:cubicBezTo>
                    <a:pt x="21262" y="1284"/>
                    <a:pt x="17873" y="0"/>
                    <a:pt x="144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25" name="Google Shape;725;p24"/>
            <p:cNvSpPr/>
            <p:nvPr/>
          </p:nvSpPr>
          <p:spPr>
            <a:xfrm flipH="1">
              <a:off x="8267045" y="4864499"/>
              <a:ext cx="509661" cy="279003"/>
            </a:xfrm>
            <a:custGeom>
              <a:avLst/>
              <a:gdLst/>
              <a:ahLst/>
              <a:cxnLst/>
              <a:rect l="l" t="t" r="r" b="b"/>
              <a:pathLst>
                <a:path w="36476" h="19968" extrusionOk="0">
                  <a:moveTo>
                    <a:pt x="18093" y="0"/>
                  </a:moveTo>
                  <a:cubicBezTo>
                    <a:pt x="11998" y="0"/>
                    <a:pt x="5899" y="3010"/>
                    <a:pt x="2402" y="9055"/>
                  </a:cubicBezTo>
                  <a:cubicBezTo>
                    <a:pt x="821" y="11791"/>
                    <a:pt x="0" y="14921"/>
                    <a:pt x="0" y="18113"/>
                  </a:cubicBezTo>
                  <a:cubicBezTo>
                    <a:pt x="0" y="18721"/>
                    <a:pt x="31" y="19359"/>
                    <a:pt x="92" y="19967"/>
                  </a:cubicBezTo>
                  <a:lnTo>
                    <a:pt x="36080" y="19967"/>
                  </a:lnTo>
                  <a:cubicBezTo>
                    <a:pt x="36475" y="16289"/>
                    <a:pt x="35715" y="12551"/>
                    <a:pt x="33922" y="9298"/>
                  </a:cubicBezTo>
                  <a:cubicBezTo>
                    <a:pt x="30475" y="3109"/>
                    <a:pt x="24286" y="0"/>
                    <a:pt x="180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26" name="Google Shape;726;p24"/>
            <p:cNvSpPr/>
            <p:nvPr/>
          </p:nvSpPr>
          <p:spPr>
            <a:xfrm flipH="1">
              <a:off x="8556274" y="4368872"/>
              <a:ext cx="244211" cy="221282"/>
            </a:xfrm>
            <a:custGeom>
              <a:avLst/>
              <a:gdLst/>
              <a:ahLst/>
              <a:cxnLst/>
              <a:rect l="l" t="t" r="r" b="b"/>
              <a:pathLst>
                <a:path w="17478" h="15837" extrusionOk="0">
                  <a:moveTo>
                    <a:pt x="0" y="1"/>
                  </a:moveTo>
                  <a:lnTo>
                    <a:pt x="17478" y="15837"/>
                  </a:lnTo>
                  <a:lnTo>
                    <a:pt x="17478" y="6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27" name="Google Shape;727;p24"/>
            <p:cNvSpPr/>
            <p:nvPr/>
          </p:nvSpPr>
          <p:spPr>
            <a:xfrm flipH="1">
              <a:off x="8473043" y="4345945"/>
              <a:ext cx="94720" cy="25067"/>
            </a:xfrm>
            <a:custGeom>
              <a:avLst/>
              <a:gdLst/>
              <a:ahLst/>
              <a:cxnLst/>
              <a:rect l="l" t="t" r="r" b="b"/>
              <a:pathLst>
                <a:path w="6779" h="1794" extrusionOk="0">
                  <a:moveTo>
                    <a:pt x="3374" y="0"/>
                  </a:moveTo>
                  <a:cubicBezTo>
                    <a:pt x="1520" y="0"/>
                    <a:pt x="0" y="395"/>
                    <a:pt x="0" y="912"/>
                  </a:cubicBezTo>
                  <a:cubicBezTo>
                    <a:pt x="0" y="1398"/>
                    <a:pt x="1520" y="1793"/>
                    <a:pt x="3374" y="1793"/>
                  </a:cubicBezTo>
                  <a:cubicBezTo>
                    <a:pt x="5259" y="1793"/>
                    <a:pt x="6778" y="1398"/>
                    <a:pt x="6778" y="912"/>
                  </a:cubicBezTo>
                  <a:cubicBezTo>
                    <a:pt x="6778" y="395"/>
                    <a:pt x="5259" y="0"/>
                    <a:pt x="3374" y="0"/>
                  </a:cubicBezTo>
                  <a:close/>
                </a:path>
              </a:pathLst>
            </a:custGeom>
            <a:solidFill>
              <a:srgbClr val="2A28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28" name="Google Shape;728;p24"/>
            <p:cNvSpPr/>
            <p:nvPr/>
          </p:nvSpPr>
          <p:spPr>
            <a:xfrm flipH="1">
              <a:off x="8267045" y="4989876"/>
              <a:ext cx="509661" cy="153614"/>
            </a:xfrm>
            <a:custGeom>
              <a:avLst/>
              <a:gdLst/>
              <a:ahLst/>
              <a:cxnLst/>
              <a:rect l="l" t="t" r="r" b="b"/>
              <a:pathLst>
                <a:path w="36476" h="10994" extrusionOk="0">
                  <a:moveTo>
                    <a:pt x="31253" y="1"/>
                  </a:moveTo>
                  <a:cubicBezTo>
                    <a:pt x="28529" y="1"/>
                    <a:pt x="25862" y="999"/>
                    <a:pt x="23800" y="2877"/>
                  </a:cubicBezTo>
                  <a:cubicBezTo>
                    <a:pt x="21685" y="959"/>
                    <a:pt x="19014" y="1"/>
                    <a:pt x="16344" y="1"/>
                  </a:cubicBezTo>
                  <a:cubicBezTo>
                    <a:pt x="13642" y="1"/>
                    <a:pt x="10940" y="981"/>
                    <a:pt x="8815" y="2938"/>
                  </a:cubicBezTo>
                  <a:cubicBezTo>
                    <a:pt x="7052" y="1297"/>
                    <a:pt x="4803" y="294"/>
                    <a:pt x="2402" y="81"/>
                  </a:cubicBezTo>
                  <a:cubicBezTo>
                    <a:pt x="821" y="2817"/>
                    <a:pt x="0" y="5947"/>
                    <a:pt x="0" y="9139"/>
                  </a:cubicBezTo>
                  <a:cubicBezTo>
                    <a:pt x="0" y="9747"/>
                    <a:pt x="31" y="10385"/>
                    <a:pt x="92" y="10993"/>
                  </a:cubicBezTo>
                  <a:lnTo>
                    <a:pt x="36080" y="10993"/>
                  </a:lnTo>
                  <a:cubicBezTo>
                    <a:pt x="36475" y="7315"/>
                    <a:pt x="35715" y="3577"/>
                    <a:pt x="33922" y="324"/>
                  </a:cubicBezTo>
                  <a:cubicBezTo>
                    <a:pt x="33039" y="107"/>
                    <a:pt x="32143" y="1"/>
                    <a:pt x="312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29" name="Google Shape;729;p24"/>
            <p:cNvSpPr/>
            <p:nvPr/>
          </p:nvSpPr>
          <p:spPr>
            <a:xfrm rot="-5400000" flipH="1">
              <a:off x="8099060" y="4612227"/>
              <a:ext cx="440860" cy="215330"/>
            </a:xfrm>
            <a:custGeom>
              <a:avLst/>
              <a:gdLst/>
              <a:ahLst/>
              <a:cxnLst/>
              <a:rect l="l" t="t" r="r" b="b"/>
              <a:pathLst>
                <a:path w="31552" h="15411" fill="none" extrusionOk="0">
                  <a:moveTo>
                    <a:pt x="31552" y="15411"/>
                  </a:moveTo>
                  <a:cubicBezTo>
                    <a:pt x="31369" y="6839"/>
                    <a:pt x="24348" y="0"/>
                    <a:pt x="15776" y="0"/>
                  </a:cubicBezTo>
                  <a:cubicBezTo>
                    <a:pt x="7205" y="0"/>
                    <a:pt x="214" y="6839"/>
                    <a:pt x="1" y="15411"/>
                  </a:cubicBezTo>
                  <a:close/>
                </a:path>
              </a:pathLst>
            </a:custGeom>
            <a:solidFill>
              <a:schemeClr val="accent1"/>
            </a:solidFill>
            <a:ln w="28875" cap="flat" cmpd="sng">
              <a:solidFill>
                <a:srgbClr val="ECCA3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30" name="Google Shape;730;p24"/>
            <p:cNvSpPr/>
            <p:nvPr/>
          </p:nvSpPr>
          <p:spPr>
            <a:xfrm rot="562278">
              <a:off x="8565361" y="3969493"/>
              <a:ext cx="112973" cy="390690"/>
            </a:xfrm>
            <a:custGeom>
              <a:avLst/>
              <a:gdLst/>
              <a:ahLst/>
              <a:cxnLst/>
              <a:rect l="l" t="t" r="r" b="b"/>
              <a:pathLst>
                <a:path w="8086" h="29515" fill="none" extrusionOk="0">
                  <a:moveTo>
                    <a:pt x="8086" y="1"/>
                  </a:moveTo>
                  <a:cubicBezTo>
                    <a:pt x="8086" y="1"/>
                    <a:pt x="0" y="6262"/>
                    <a:pt x="426" y="29515"/>
                  </a:cubicBezTo>
                </a:path>
              </a:pathLst>
            </a:custGeom>
            <a:noFill/>
            <a:ln w="23550" cap="rnd" cmpd="sng">
              <a:solidFill>
                <a:srgbClr val="2A28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31" name="Google Shape;731;p24"/>
            <p:cNvSpPr/>
            <p:nvPr/>
          </p:nvSpPr>
          <p:spPr>
            <a:xfrm>
              <a:off x="8777317" y="3718375"/>
              <a:ext cx="171582" cy="317176"/>
            </a:xfrm>
            <a:custGeom>
              <a:avLst/>
              <a:gdLst/>
              <a:ahLst/>
              <a:cxnLst/>
              <a:rect l="l" t="t" r="r" b="b"/>
              <a:pathLst>
                <a:path w="12280" h="22700" extrusionOk="0">
                  <a:moveTo>
                    <a:pt x="7695" y="0"/>
                  </a:moveTo>
                  <a:cubicBezTo>
                    <a:pt x="6011" y="0"/>
                    <a:pt x="4435" y="1059"/>
                    <a:pt x="3860" y="2760"/>
                  </a:cubicBezTo>
                  <a:lnTo>
                    <a:pt x="0" y="21818"/>
                  </a:lnTo>
                  <a:lnTo>
                    <a:pt x="2462" y="22700"/>
                  </a:lnTo>
                  <a:lnTo>
                    <a:pt x="11490" y="5466"/>
                  </a:lnTo>
                  <a:cubicBezTo>
                    <a:pt x="12280" y="3338"/>
                    <a:pt x="11186" y="998"/>
                    <a:pt x="9058" y="238"/>
                  </a:cubicBezTo>
                  <a:cubicBezTo>
                    <a:pt x="8607" y="77"/>
                    <a:pt x="8147" y="0"/>
                    <a:pt x="76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32" name="Google Shape;732;p24"/>
            <p:cNvSpPr/>
            <p:nvPr/>
          </p:nvSpPr>
          <p:spPr>
            <a:xfrm>
              <a:off x="8659258" y="3951008"/>
              <a:ext cx="170744" cy="316337"/>
            </a:xfrm>
            <a:custGeom>
              <a:avLst/>
              <a:gdLst/>
              <a:ahLst/>
              <a:cxnLst/>
              <a:rect l="l" t="t" r="r" b="b"/>
              <a:pathLst>
                <a:path w="12220" h="22640" extrusionOk="0">
                  <a:moveTo>
                    <a:pt x="9787" y="0"/>
                  </a:moveTo>
                  <a:lnTo>
                    <a:pt x="760" y="17235"/>
                  </a:lnTo>
                  <a:cubicBezTo>
                    <a:pt x="0" y="19332"/>
                    <a:pt x="1094" y="21672"/>
                    <a:pt x="3222" y="22402"/>
                  </a:cubicBezTo>
                  <a:cubicBezTo>
                    <a:pt x="3668" y="22563"/>
                    <a:pt x="4123" y="22640"/>
                    <a:pt x="4571" y="22640"/>
                  </a:cubicBezTo>
                  <a:cubicBezTo>
                    <a:pt x="6231" y="22640"/>
                    <a:pt x="7791" y="21591"/>
                    <a:pt x="8389" y="19940"/>
                  </a:cubicBezTo>
                  <a:lnTo>
                    <a:pt x="12219" y="882"/>
                  </a:lnTo>
                  <a:lnTo>
                    <a:pt x="978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33" name="Google Shape;733;p24"/>
            <p:cNvSpPr/>
            <p:nvPr/>
          </p:nvSpPr>
          <p:spPr>
            <a:xfrm>
              <a:off x="8743757" y="3970540"/>
              <a:ext cx="322374" cy="170912"/>
            </a:xfrm>
            <a:custGeom>
              <a:avLst/>
              <a:gdLst/>
              <a:ahLst/>
              <a:cxnLst/>
              <a:rect l="l" t="t" r="r" b="b"/>
              <a:pathLst>
                <a:path w="23072" h="12232" extrusionOk="0">
                  <a:moveTo>
                    <a:pt x="943" y="0"/>
                  </a:moveTo>
                  <a:lnTo>
                    <a:pt x="1" y="2402"/>
                  </a:lnTo>
                  <a:lnTo>
                    <a:pt x="16962" y="11916"/>
                  </a:lnTo>
                  <a:cubicBezTo>
                    <a:pt x="17465" y="12130"/>
                    <a:pt x="17987" y="12231"/>
                    <a:pt x="18502" y="12231"/>
                  </a:cubicBezTo>
                  <a:cubicBezTo>
                    <a:pt x="20103" y="12231"/>
                    <a:pt x="21629" y="11253"/>
                    <a:pt x="22250" y="9666"/>
                  </a:cubicBezTo>
                  <a:cubicBezTo>
                    <a:pt x="23071" y="7539"/>
                    <a:pt x="22007" y="5168"/>
                    <a:pt x="19880" y="4408"/>
                  </a:cubicBezTo>
                  <a:lnTo>
                    <a:pt x="9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34" name="Google Shape;734;p24"/>
            <p:cNvSpPr/>
            <p:nvPr/>
          </p:nvSpPr>
          <p:spPr>
            <a:xfrm>
              <a:off x="8529295" y="3868118"/>
              <a:ext cx="325769" cy="156380"/>
            </a:xfrm>
            <a:custGeom>
              <a:avLst/>
              <a:gdLst/>
              <a:ahLst/>
              <a:cxnLst/>
              <a:rect l="l" t="t" r="r" b="b"/>
              <a:pathLst>
                <a:path w="23315" h="11192" extrusionOk="0">
                  <a:moveTo>
                    <a:pt x="4529" y="0"/>
                  </a:moveTo>
                  <a:cubicBezTo>
                    <a:pt x="2826" y="0"/>
                    <a:pt x="1227" y="1083"/>
                    <a:pt x="670" y="2803"/>
                  </a:cubicBezTo>
                  <a:cubicBezTo>
                    <a:pt x="1" y="4961"/>
                    <a:pt x="1186" y="7240"/>
                    <a:pt x="3345" y="7909"/>
                  </a:cubicBezTo>
                  <a:lnTo>
                    <a:pt x="22524" y="11192"/>
                  </a:lnTo>
                  <a:lnTo>
                    <a:pt x="23314" y="8760"/>
                  </a:lnTo>
                  <a:lnTo>
                    <a:pt x="5837" y="219"/>
                  </a:lnTo>
                  <a:cubicBezTo>
                    <a:pt x="5405" y="71"/>
                    <a:pt x="4963" y="0"/>
                    <a:pt x="45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35" name="Google Shape;735;p24"/>
            <p:cNvSpPr/>
            <p:nvPr/>
          </p:nvSpPr>
          <p:spPr>
            <a:xfrm>
              <a:off x="8645664" y="3745772"/>
              <a:ext cx="194106" cy="305076"/>
            </a:xfrm>
            <a:custGeom>
              <a:avLst/>
              <a:gdLst/>
              <a:ahLst/>
              <a:cxnLst/>
              <a:rect l="l" t="t" r="r" b="b"/>
              <a:pathLst>
                <a:path w="13892" h="21834" extrusionOk="0">
                  <a:moveTo>
                    <a:pt x="4563" y="1"/>
                  </a:moveTo>
                  <a:cubicBezTo>
                    <a:pt x="3972" y="1"/>
                    <a:pt x="3370" y="131"/>
                    <a:pt x="2797" y="404"/>
                  </a:cubicBezTo>
                  <a:cubicBezTo>
                    <a:pt x="851" y="1316"/>
                    <a:pt x="0" y="3626"/>
                    <a:pt x="821" y="5602"/>
                  </a:cubicBezTo>
                  <a:lnTo>
                    <a:pt x="11581" y="21833"/>
                  </a:lnTo>
                  <a:lnTo>
                    <a:pt x="13891" y="20709"/>
                  </a:lnTo>
                  <a:lnTo>
                    <a:pt x="8116" y="2137"/>
                  </a:lnTo>
                  <a:cubicBezTo>
                    <a:pt x="7383" y="778"/>
                    <a:pt x="6006" y="1"/>
                    <a:pt x="45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36" name="Google Shape;736;p24"/>
            <p:cNvSpPr/>
            <p:nvPr/>
          </p:nvSpPr>
          <p:spPr>
            <a:xfrm>
              <a:off x="8761180" y="3953984"/>
              <a:ext cx="197501" cy="308345"/>
            </a:xfrm>
            <a:custGeom>
              <a:avLst/>
              <a:gdLst/>
              <a:ahLst/>
              <a:cxnLst/>
              <a:rect l="l" t="t" r="r" b="b"/>
              <a:pathLst>
                <a:path w="14135" h="22068" extrusionOk="0">
                  <a:moveTo>
                    <a:pt x="2341" y="0"/>
                  </a:moveTo>
                  <a:lnTo>
                    <a:pt x="0" y="1094"/>
                  </a:lnTo>
                  <a:lnTo>
                    <a:pt x="5806" y="19666"/>
                  </a:lnTo>
                  <a:cubicBezTo>
                    <a:pt x="6466" y="21186"/>
                    <a:pt x="7941" y="22067"/>
                    <a:pt x="9490" y="22067"/>
                  </a:cubicBezTo>
                  <a:cubicBezTo>
                    <a:pt x="10078" y="22067"/>
                    <a:pt x="10677" y="21940"/>
                    <a:pt x="11246" y="21672"/>
                  </a:cubicBezTo>
                  <a:cubicBezTo>
                    <a:pt x="13283" y="20699"/>
                    <a:pt x="14134" y="18237"/>
                    <a:pt x="13101" y="16201"/>
                  </a:cubicBezTo>
                  <a:lnTo>
                    <a:pt x="234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37" name="Google Shape;737;p24"/>
            <p:cNvSpPr/>
            <p:nvPr/>
          </p:nvSpPr>
          <p:spPr>
            <a:xfrm>
              <a:off x="8748005" y="3855963"/>
              <a:ext cx="319397" cy="182132"/>
            </a:xfrm>
            <a:custGeom>
              <a:avLst/>
              <a:gdLst/>
              <a:ahLst/>
              <a:cxnLst/>
              <a:rect l="l" t="t" r="r" b="b"/>
              <a:pathLst>
                <a:path w="22859" h="13035" extrusionOk="0">
                  <a:moveTo>
                    <a:pt x="18234" y="0"/>
                  </a:moveTo>
                  <a:cubicBezTo>
                    <a:pt x="17656" y="0"/>
                    <a:pt x="17067" y="125"/>
                    <a:pt x="16506" y="390"/>
                  </a:cubicBezTo>
                  <a:lnTo>
                    <a:pt x="1" y="10694"/>
                  </a:lnTo>
                  <a:lnTo>
                    <a:pt x="1034" y="13034"/>
                  </a:lnTo>
                  <a:lnTo>
                    <a:pt x="19758" y="7806"/>
                  </a:lnTo>
                  <a:cubicBezTo>
                    <a:pt x="21855" y="6925"/>
                    <a:pt x="22858" y="4493"/>
                    <a:pt x="21916" y="2426"/>
                  </a:cubicBezTo>
                  <a:cubicBezTo>
                    <a:pt x="21252" y="899"/>
                    <a:pt x="19782" y="0"/>
                    <a:pt x="182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38" name="Google Shape;738;p24"/>
            <p:cNvSpPr/>
            <p:nvPr/>
          </p:nvSpPr>
          <p:spPr>
            <a:xfrm>
              <a:off x="8539914" y="3962898"/>
              <a:ext cx="313026" cy="195629"/>
            </a:xfrm>
            <a:custGeom>
              <a:avLst/>
              <a:gdLst/>
              <a:ahLst/>
              <a:cxnLst/>
              <a:rect l="l" t="t" r="r" b="b"/>
              <a:pathLst>
                <a:path w="22403" h="14001" extrusionOk="0">
                  <a:moveTo>
                    <a:pt x="21187" y="0"/>
                  </a:moveTo>
                  <a:lnTo>
                    <a:pt x="2797" y="6353"/>
                  </a:lnTo>
                  <a:cubicBezTo>
                    <a:pt x="791" y="7356"/>
                    <a:pt x="1" y="9788"/>
                    <a:pt x="1034" y="11794"/>
                  </a:cubicBezTo>
                  <a:cubicBezTo>
                    <a:pt x="1734" y="13193"/>
                    <a:pt x="3143" y="14000"/>
                    <a:pt x="4612" y="14000"/>
                  </a:cubicBezTo>
                  <a:cubicBezTo>
                    <a:pt x="5249" y="14000"/>
                    <a:pt x="5898" y="13848"/>
                    <a:pt x="6506" y="13526"/>
                  </a:cubicBezTo>
                  <a:lnTo>
                    <a:pt x="22403" y="2310"/>
                  </a:lnTo>
                  <a:lnTo>
                    <a:pt x="2118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39" name="Google Shape;739;p24"/>
            <p:cNvSpPr/>
            <p:nvPr/>
          </p:nvSpPr>
          <p:spPr>
            <a:xfrm>
              <a:off x="8697470" y="3900028"/>
              <a:ext cx="213640" cy="211544"/>
            </a:xfrm>
            <a:custGeom>
              <a:avLst/>
              <a:gdLst/>
              <a:ahLst/>
              <a:cxnLst/>
              <a:rect l="l" t="t" r="r" b="b"/>
              <a:pathLst>
                <a:path w="15290" h="15140" extrusionOk="0">
                  <a:moveTo>
                    <a:pt x="7622" y="1"/>
                  </a:moveTo>
                  <a:cubicBezTo>
                    <a:pt x="7584" y="1"/>
                    <a:pt x="7546" y="1"/>
                    <a:pt x="7508" y="2"/>
                  </a:cubicBezTo>
                  <a:cubicBezTo>
                    <a:pt x="3344" y="63"/>
                    <a:pt x="1" y="3528"/>
                    <a:pt x="92" y="7692"/>
                  </a:cubicBezTo>
                  <a:cubicBezTo>
                    <a:pt x="152" y="11849"/>
                    <a:pt x="3555" y="15140"/>
                    <a:pt x="7669" y="15140"/>
                  </a:cubicBezTo>
                  <a:cubicBezTo>
                    <a:pt x="7707" y="15140"/>
                    <a:pt x="7744" y="15139"/>
                    <a:pt x="7782" y="15139"/>
                  </a:cubicBezTo>
                  <a:cubicBezTo>
                    <a:pt x="11946" y="15048"/>
                    <a:pt x="15290" y="11613"/>
                    <a:pt x="15199" y="7449"/>
                  </a:cubicBezTo>
                  <a:cubicBezTo>
                    <a:pt x="15138" y="3292"/>
                    <a:pt x="11765" y="1"/>
                    <a:pt x="76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0" name="Google Shape;740;p24"/>
            <p:cNvSpPr/>
            <p:nvPr/>
          </p:nvSpPr>
          <p:spPr>
            <a:xfrm>
              <a:off x="8728277" y="3943953"/>
              <a:ext cx="145454" cy="123782"/>
            </a:xfrm>
            <a:custGeom>
              <a:avLst/>
              <a:gdLst/>
              <a:ahLst/>
              <a:cxnLst/>
              <a:rect l="l" t="t" r="r" b="b"/>
              <a:pathLst>
                <a:path w="10410" h="8859" extrusionOk="0">
                  <a:moveTo>
                    <a:pt x="5417" y="0"/>
                  </a:moveTo>
                  <a:cubicBezTo>
                    <a:pt x="2360" y="0"/>
                    <a:pt x="1" y="3273"/>
                    <a:pt x="1443" y="6341"/>
                  </a:cubicBezTo>
                  <a:cubicBezTo>
                    <a:pt x="2253" y="8034"/>
                    <a:pt x="3842" y="8859"/>
                    <a:pt x="5428" y="8859"/>
                  </a:cubicBezTo>
                  <a:cubicBezTo>
                    <a:pt x="7175" y="8859"/>
                    <a:pt x="8919" y="7859"/>
                    <a:pt x="9620" y="5916"/>
                  </a:cubicBezTo>
                  <a:cubicBezTo>
                    <a:pt x="10410" y="3606"/>
                    <a:pt x="9224" y="1083"/>
                    <a:pt x="6914" y="262"/>
                  </a:cubicBezTo>
                  <a:cubicBezTo>
                    <a:pt x="6406" y="83"/>
                    <a:pt x="5903" y="0"/>
                    <a:pt x="5417" y="0"/>
                  </a:cubicBezTo>
                  <a:close/>
                </a:path>
              </a:pathLst>
            </a:custGeom>
            <a:solidFill>
              <a:srgbClr val="FB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1" name="Google Shape;741;p24"/>
            <p:cNvSpPr/>
            <p:nvPr/>
          </p:nvSpPr>
          <p:spPr>
            <a:xfrm>
              <a:off x="8761320" y="3971057"/>
              <a:ext cx="82256" cy="69890"/>
            </a:xfrm>
            <a:custGeom>
              <a:avLst/>
              <a:gdLst/>
              <a:ahLst/>
              <a:cxnLst/>
              <a:rect l="l" t="t" r="r" b="b"/>
              <a:pathLst>
                <a:path w="5887" h="5002" extrusionOk="0">
                  <a:moveTo>
                    <a:pt x="3070" y="1"/>
                  </a:moveTo>
                  <a:cubicBezTo>
                    <a:pt x="1338" y="1"/>
                    <a:pt x="1" y="1847"/>
                    <a:pt x="841" y="3581"/>
                  </a:cubicBezTo>
                  <a:cubicBezTo>
                    <a:pt x="1290" y="4535"/>
                    <a:pt x="2179" y="5001"/>
                    <a:pt x="3069" y="5001"/>
                  </a:cubicBezTo>
                  <a:cubicBezTo>
                    <a:pt x="4050" y="5001"/>
                    <a:pt x="5033" y="4436"/>
                    <a:pt x="5431" y="3337"/>
                  </a:cubicBezTo>
                  <a:cubicBezTo>
                    <a:pt x="5887" y="2030"/>
                    <a:pt x="5188" y="602"/>
                    <a:pt x="3911" y="146"/>
                  </a:cubicBezTo>
                  <a:cubicBezTo>
                    <a:pt x="3626" y="47"/>
                    <a:pt x="3343" y="1"/>
                    <a:pt x="3070" y="1"/>
                  </a:cubicBezTo>
                  <a:close/>
                </a:path>
              </a:pathLst>
            </a:custGeom>
            <a:solidFill>
              <a:srgbClr val="2A28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742" name="Google Shape;742;p24"/>
          <p:cNvSpPr/>
          <p:nvPr/>
        </p:nvSpPr>
        <p:spPr>
          <a:xfrm>
            <a:off x="16681402" y="1079002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11"/>
                </a:lnTo>
                <a:lnTo>
                  <a:pt x="0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4" y="3588"/>
                </a:lnTo>
                <a:lnTo>
                  <a:pt x="4864" y="231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43" name="Google Shape;743;p24"/>
          <p:cNvSpPr/>
          <p:nvPr/>
        </p:nvSpPr>
        <p:spPr>
          <a:xfrm>
            <a:off x="265348" y="2536289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617" y="0"/>
                </a:moveTo>
                <a:lnTo>
                  <a:pt x="2341" y="2341"/>
                </a:lnTo>
                <a:lnTo>
                  <a:pt x="0" y="3617"/>
                </a:lnTo>
                <a:lnTo>
                  <a:pt x="2341" y="4864"/>
                </a:lnTo>
                <a:lnTo>
                  <a:pt x="3617" y="7204"/>
                </a:lnTo>
                <a:lnTo>
                  <a:pt x="4894" y="4864"/>
                </a:lnTo>
                <a:lnTo>
                  <a:pt x="7204" y="3617"/>
                </a:lnTo>
                <a:lnTo>
                  <a:pt x="4894" y="2341"/>
                </a:lnTo>
                <a:lnTo>
                  <a:pt x="361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44" name="Google Shape;744;p24"/>
          <p:cNvSpPr/>
          <p:nvPr/>
        </p:nvSpPr>
        <p:spPr>
          <a:xfrm>
            <a:off x="4840001" y="304328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11"/>
                </a:lnTo>
                <a:lnTo>
                  <a:pt x="0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4" y="3588"/>
                </a:lnTo>
                <a:lnTo>
                  <a:pt x="4864" y="231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45" name="Google Shape;745;p24"/>
          <p:cNvSpPr/>
          <p:nvPr/>
        </p:nvSpPr>
        <p:spPr>
          <a:xfrm>
            <a:off x="10753451" y="477251"/>
            <a:ext cx="342000" cy="340500"/>
          </a:xfrm>
          <a:custGeom>
            <a:avLst/>
            <a:gdLst/>
            <a:ahLst/>
            <a:cxnLst/>
            <a:rect l="l" t="t" r="r" b="b"/>
            <a:pathLst>
              <a:path w="6840" h="6810" extrusionOk="0">
                <a:moveTo>
                  <a:pt x="3436" y="1"/>
                </a:moveTo>
                <a:cubicBezTo>
                  <a:pt x="1551" y="1"/>
                  <a:pt x="1" y="1520"/>
                  <a:pt x="1" y="3405"/>
                </a:cubicBezTo>
                <a:cubicBezTo>
                  <a:pt x="1" y="5289"/>
                  <a:pt x="1551" y="6809"/>
                  <a:pt x="3436" y="6809"/>
                </a:cubicBezTo>
                <a:cubicBezTo>
                  <a:pt x="5320" y="6809"/>
                  <a:pt x="6840" y="5289"/>
                  <a:pt x="6840" y="3405"/>
                </a:cubicBezTo>
                <a:cubicBezTo>
                  <a:pt x="6840" y="1520"/>
                  <a:pt x="5320" y="1"/>
                  <a:pt x="34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46" name="Google Shape;746;p24"/>
          <p:cNvSpPr/>
          <p:nvPr/>
        </p:nvSpPr>
        <p:spPr>
          <a:xfrm>
            <a:off x="480900" y="9498251"/>
            <a:ext cx="503100" cy="503100"/>
          </a:xfrm>
          <a:custGeom>
            <a:avLst/>
            <a:gdLst/>
            <a:ahLst/>
            <a:cxnLst/>
            <a:rect l="l" t="t" r="r" b="b"/>
            <a:pathLst>
              <a:path w="10062" h="10062" fill="none" extrusionOk="0">
                <a:moveTo>
                  <a:pt x="10061" y="5016"/>
                </a:moveTo>
                <a:cubicBezTo>
                  <a:pt x="10061" y="7812"/>
                  <a:pt x="7812" y="10062"/>
                  <a:pt x="5046" y="10062"/>
                </a:cubicBezTo>
                <a:cubicBezTo>
                  <a:pt x="2250" y="10062"/>
                  <a:pt x="0" y="7812"/>
                  <a:pt x="0" y="5016"/>
                </a:cubicBezTo>
                <a:cubicBezTo>
                  <a:pt x="0" y="2250"/>
                  <a:pt x="2250" y="1"/>
                  <a:pt x="5046" y="1"/>
                </a:cubicBezTo>
                <a:cubicBezTo>
                  <a:pt x="7812" y="1"/>
                  <a:pt x="10061" y="2250"/>
                  <a:pt x="10061" y="5016"/>
                </a:cubicBezTo>
                <a:close/>
              </a:path>
            </a:pathLst>
          </a:custGeom>
          <a:noFill/>
          <a:ln w="71425" cap="flat" cmpd="sng">
            <a:solidFill>
              <a:srgbClr val="DD5025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47" name="Google Shape;747;p24"/>
          <p:cNvSpPr/>
          <p:nvPr/>
        </p:nvSpPr>
        <p:spPr>
          <a:xfrm>
            <a:off x="14012651" y="1704451"/>
            <a:ext cx="360251" cy="360200"/>
          </a:xfrm>
          <a:custGeom>
            <a:avLst/>
            <a:gdLst/>
            <a:ahLst/>
            <a:cxnLst/>
            <a:rect l="l" t="t" r="r" b="b"/>
            <a:pathLst>
              <a:path w="7205" h="7204" extrusionOk="0">
                <a:moveTo>
                  <a:pt x="3587" y="0"/>
                </a:moveTo>
                <a:lnTo>
                  <a:pt x="2341" y="2340"/>
                </a:lnTo>
                <a:lnTo>
                  <a:pt x="0" y="3587"/>
                </a:lnTo>
                <a:lnTo>
                  <a:pt x="2341" y="4863"/>
                </a:lnTo>
                <a:lnTo>
                  <a:pt x="3587" y="7204"/>
                </a:lnTo>
                <a:lnTo>
                  <a:pt x="4864" y="4863"/>
                </a:lnTo>
                <a:lnTo>
                  <a:pt x="7204" y="3587"/>
                </a:lnTo>
                <a:lnTo>
                  <a:pt x="4864" y="2340"/>
                </a:lnTo>
                <a:lnTo>
                  <a:pt x="358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48" name="Google Shape;748;p24"/>
          <p:cNvSpPr/>
          <p:nvPr/>
        </p:nvSpPr>
        <p:spPr>
          <a:xfrm>
            <a:off x="10204952" y="8668828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41"/>
                </a:lnTo>
                <a:lnTo>
                  <a:pt x="1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5" y="3588"/>
                </a:lnTo>
                <a:lnTo>
                  <a:pt x="4864" y="234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307603492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25"/>
          <p:cNvSpPr txBox="1">
            <a:spLocks noGrp="1"/>
          </p:cNvSpPr>
          <p:nvPr>
            <p:ph type="title"/>
          </p:nvPr>
        </p:nvSpPr>
        <p:spPr>
          <a:xfrm>
            <a:off x="1429700" y="676214"/>
            <a:ext cx="154284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751" name="Google Shape;751;p25"/>
          <p:cNvSpPr txBox="1">
            <a:spLocks noGrp="1"/>
          </p:cNvSpPr>
          <p:nvPr>
            <p:ph type="subTitle" idx="1"/>
          </p:nvPr>
        </p:nvSpPr>
        <p:spPr>
          <a:xfrm>
            <a:off x="1429700" y="3624491"/>
            <a:ext cx="7738800" cy="470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  <a:defRPr u="sng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752" name="Google Shape;752;p25"/>
          <p:cNvSpPr txBox="1">
            <a:spLocks noGrp="1"/>
          </p:cNvSpPr>
          <p:nvPr>
            <p:ph type="subTitle" idx="2"/>
          </p:nvPr>
        </p:nvSpPr>
        <p:spPr>
          <a:xfrm>
            <a:off x="9119300" y="3624494"/>
            <a:ext cx="7738800" cy="170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>
                <a:solidFill>
                  <a:schemeClr val="hlink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753" name="Google Shape;753;p25"/>
          <p:cNvSpPr txBox="1">
            <a:spLocks noGrp="1"/>
          </p:cNvSpPr>
          <p:nvPr>
            <p:ph type="subTitle" idx="3"/>
          </p:nvPr>
        </p:nvSpPr>
        <p:spPr>
          <a:xfrm>
            <a:off x="1429700" y="2377140"/>
            <a:ext cx="77388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48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54" name="Google Shape;754;p25"/>
          <p:cNvSpPr txBox="1">
            <a:spLocks noGrp="1"/>
          </p:cNvSpPr>
          <p:nvPr>
            <p:ph type="subTitle" idx="4"/>
          </p:nvPr>
        </p:nvSpPr>
        <p:spPr>
          <a:xfrm>
            <a:off x="9119300" y="2377140"/>
            <a:ext cx="77388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48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55" name="Google Shape;755;p25"/>
          <p:cNvSpPr/>
          <p:nvPr/>
        </p:nvSpPr>
        <p:spPr>
          <a:xfrm>
            <a:off x="17274878" y="1068778"/>
            <a:ext cx="360251" cy="360200"/>
          </a:xfrm>
          <a:custGeom>
            <a:avLst/>
            <a:gdLst/>
            <a:ahLst/>
            <a:cxnLst/>
            <a:rect l="l" t="t" r="r" b="b"/>
            <a:pathLst>
              <a:path w="7205" h="7204" extrusionOk="0">
                <a:moveTo>
                  <a:pt x="3587" y="0"/>
                </a:moveTo>
                <a:lnTo>
                  <a:pt x="2341" y="2340"/>
                </a:lnTo>
                <a:lnTo>
                  <a:pt x="0" y="3587"/>
                </a:lnTo>
                <a:lnTo>
                  <a:pt x="2341" y="4863"/>
                </a:lnTo>
                <a:lnTo>
                  <a:pt x="3587" y="7204"/>
                </a:lnTo>
                <a:lnTo>
                  <a:pt x="4864" y="4863"/>
                </a:lnTo>
                <a:lnTo>
                  <a:pt x="7204" y="3587"/>
                </a:lnTo>
                <a:lnTo>
                  <a:pt x="4864" y="2340"/>
                </a:lnTo>
                <a:lnTo>
                  <a:pt x="358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56" name="Google Shape;756;p25"/>
          <p:cNvSpPr/>
          <p:nvPr/>
        </p:nvSpPr>
        <p:spPr>
          <a:xfrm>
            <a:off x="9510752" y="565577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41"/>
                </a:lnTo>
                <a:lnTo>
                  <a:pt x="1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5" y="3588"/>
                </a:lnTo>
                <a:lnTo>
                  <a:pt x="4864" y="234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57" name="Google Shape;757;p25"/>
          <p:cNvSpPr/>
          <p:nvPr/>
        </p:nvSpPr>
        <p:spPr>
          <a:xfrm>
            <a:off x="16804252" y="9217151"/>
            <a:ext cx="323750" cy="284550"/>
          </a:xfrm>
          <a:custGeom>
            <a:avLst/>
            <a:gdLst/>
            <a:ahLst/>
            <a:cxnLst/>
            <a:rect l="l" t="t" r="r" b="b"/>
            <a:pathLst>
              <a:path w="6475" h="5691" extrusionOk="0">
                <a:moveTo>
                  <a:pt x="3267" y="1"/>
                </a:moveTo>
                <a:cubicBezTo>
                  <a:pt x="2140" y="1"/>
                  <a:pt x="1069" y="653"/>
                  <a:pt x="608" y="1758"/>
                </a:cubicBezTo>
                <a:cubicBezTo>
                  <a:pt x="0" y="3217"/>
                  <a:pt x="700" y="4889"/>
                  <a:pt x="2159" y="5466"/>
                </a:cubicBezTo>
                <a:cubicBezTo>
                  <a:pt x="2523" y="5618"/>
                  <a:pt x="2899" y="5690"/>
                  <a:pt x="3268" y="5690"/>
                </a:cubicBezTo>
                <a:cubicBezTo>
                  <a:pt x="4374" y="5690"/>
                  <a:pt x="5411" y="5041"/>
                  <a:pt x="5867" y="3946"/>
                </a:cubicBezTo>
                <a:cubicBezTo>
                  <a:pt x="6475" y="2487"/>
                  <a:pt x="5776" y="816"/>
                  <a:pt x="4347" y="208"/>
                </a:cubicBezTo>
                <a:cubicBezTo>
                  <a:pt x="3993" y="68"/>
                  <a:pt x="3627" y="1"/>
                  <a:pt x="326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58" name="Google Shape;758;p25"/>
          <p:cNvSpPr/>
          <p:nvPr/>
        </p:nvSpPr>
        <p:spPr>
          <a:xfrm>
            <a:off x="1" y="9374901"/>
            <a:ext cx="1568501" cy="214350"/>
          </a:xfrm>
          <a:custGeom>
            <a:avLst/>
            <a:gdLst/>
            <a:ahLst/>
            <a:cxnLst/>
            <a:rect l="l" t="t" r="r" b="b"/>
            <a:pathLst>
              <a:path w="31370" h="4287" fill="none" extrusionOk="0">
                <a:moveTo>
                  <a:pt x="1" y="0"/>
                </a:moveTo>
                <a:lnTo>
                  <a:pt x="4044" y="4165"/>
                </a:lnTo>
                <a:lnTo>
                  <a:pt x="8299" y="122"/>
                </a:lnTo>
                <a:lnTo>
                  <a:pt x="12311" y="4165"/>
                </a:lnTo>
                <a:lnTo>
                  <a:pt x="16171" y="426"/>
                </a:lnTo>
                <a:lnTo>
                  <a:pt x="20244" y="4286"/>
                </a:lnTo>
                <a:lnTo>
                  <a:pt x="23922" y="487"/>
                </a:lnTo>
                <a:lnTo>
                  <a:pt x="27418" y="4225"/>
                </a:lnTo>
                <a:lnTo>
                  <a:pt x="31369" y="365"/>
                </a:lnTo>
              </a:path>
            </a:pathLst>
          </a:custGeom>
          <a:solidFill>
            <a:schemeClr val="accent2"/>
          </a:solidFill>
          <a:ln w="288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59" name="Google Shape;759;p25"/>
          <p:cNvSpPr/>
          <p:nvPr/>
        </p:nvSpPr>
        <p:spPr>
          <a:xfrm>
            <a:off x="1" y="9640850"/>
            <a:ext cx="1568501" cy="212801"/>
          </a:xfrm>
          <a:custGeom>
            <a:avLst/>
            <a:gdLst/>
            <a:ahLst/>
            <a:cxnLst/>
            <a:rect l="l" t="t" r="r" b="b"/>
            <a:pathLst>
              <a:path w="31370" h="4256" fill="none" extrusionOk="0">
                <a:moveTo>
                  <a:pt x="1" y="1"/>
                </a:moveTo>
                <a:lnTo>
                  <a:pt x="4044" y="4134"/>
                </a:lnTo>
                <a:lnTo>
                  <a:pt x="8299" y="122"/>
                </a:lnTo>
                <a:lnTo>
                  <a:pt x="12311" y="4134"/>
                </a:lnTo>
                <a:lnTo>
                  <a:pt x="16171" y="426"/>
                </a:lnTo>
                <a:lnTo>
                  <a:pt x="20244" y="4256"/>
                </a:lnTo>
                <a:lnTo>
                  <a:pt x="23922" y="457"/>
                </a:lnTo>
                <a:lnTo>
                  <a:pt x="27418" y="4195"/>
                </a:lnTo>
                <a:lnTo>
                  <a:pt x="31369" y="365"/>
                </a:lnTo>
              </a:path>
            </a:pathLst>
          </a:custGeom>
          <a:solidFill>
            <a:schemeClr val="accent2"/>
          </a:solidFill>
          <a:ln w="288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60" name="Google Shape;760;p25"/>
          <p:cNvSpPr/>
          <p:nvPr/>
        </p:nvSpPr>
        <p:spPr>
          <a:xfrm>
            <a:off x="974102" y="8183552"/>
            <a:ext cx="358751" cy="360251"/>
          </a:xfrm>
          <a:custGeom>
            <a:avLst/>
            <a:gdLst/>
            <a:ahLst/>
            <a:cxnLst/>
            <a:rect l="l" t="t" r="r" b="b"/>
            <a:pathLst>
              <a:path w="7175" h="7205" extrusionOk="0">
                <a:moveTo>
                  <a:pt x="3588" y="0"/>
                </a:moveTo>
                <a:lnTo>
                  <a:pt x="2311" y="2341"/>
                </a:lnTo>
                <a:lnTo>
                  <a:pt x="1" y="3587"/>
                </a:lnTo>
                <a:lnTo>
                  <a:pt x="2311" y="4864"/>
                </a:lnTo>
                <a:lnTo>
                  <a:pt x="3588" y="7204"/>
                </a:lnTo>
                <a:lnTo>
                  <a:pt x="4864" y="4864"/>
                </a:lnTo>
                <a:lnTo>
                  <a:pt x="7174" y="3587"/>
                </a:lnTo>
                <a:lnTo>
                  <a:pt x="4864" y="2341"/>
                </a:lnTo>
                <a:lnTo>
                  <a:pt x="358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61" name="Google Shape;761;p25"/>
          <p:cNvSpPr/>
          <p:nvPr/>
        </p:nvSpPr>
        <p:spPr>
          <a:xfrm>
            <a:off x="10254752" y="8872079"/>
            <a:ext cx="360251" cy="360200"/>
          </a:xfrm>
          <a:custGeom>
            <a:avLst/>
            <a:gdLst/>
            <a:ahLst/>
            <a:cxnLst/>
            <a:rect l="l" t="t" r="r" b="b"/>
            <a:pathLst>
              <a:path w="7205" h="7204" extrusionOk="0">
                <a:moveTo>
                  <a:pt x="3587" y="0"/>
                </a:moveTo>
                <a:lnTo>
                  <a:pt x="2341" y="2340"/>
                </a:lnTo>
                <a:lnTo>
                  <a:pt x="0" y="3587"/>
                </a:lnTo>
                <a:lnTo>
                  <a:pt x="2341" y="4863"/>
                </a:lnTo>
                <a:lnTo>
                  <a:pt x="3587" y="7204"/>
                </a:lnTo>
                <a:lnTo>
                  <a:pt x="4864" y="4863"/>
                </a:lnTo>
                <a:lnTo>
                  <a:pt x="7204" y="3587"/>
                </a:lnTo>
                <a:lnTo>
                  <a:pt x="4864" y="2340"/>
                </a:lnTo>
                <a:lnTo>
                  <a:pt x="358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62" name="Google Shape;762;p25"/>
          <p:cNvSpPr/>
          <p:nvPr/>
        </p:nvSpPr>
        <p:spPr>
          <a:xfrm>
            <a:off x="698878" y="373802"/>
            <a:ext cx="323750" cy="284550"/>
          </a:xfrm>
          <a:custGeom>
            <a:avLst/>
            <a:gdLst/>
            <a:ahLst/>
            <a:cxnLst/>
            <a:rect l="l" t="t" r="r" b="b"/>
            <a:pathLst>
              <a:path w="6475" h="5691" extrusionOk="0">
                <a:moveTo>
                  <a:pt x="3267" y="1"/>
                </a:moveTo>
                <a:cubicBezTo>
                  <a:pt x="2140" y="1"/>
                  <a:pt x="1069" y="653"/>
                  <a:pt x="608" y="1758"/>
                </a:cubicBezTo>
                <a:cubicBezTo>
                  <a:pt x="0" y="3217"/>
                  <a:pt x="700" y="4889"/>
                  <a:pt x="2159" y="5466"/>
                </a:cubicBezTo>
                <a:cubicBezTo>
                  <a:pt x="2523" y="5618"/>
                  <a:pt x="2899" y="5690"/>
                  <a:pt x="3268" y="5690"/>
                </a:cubicBezTo>
                <a:cubicBezTo>
                  <a:pt x="4374" y="5690"/>
                  <a:pt x="5411" y="5041"/>
                  <a:pt x="5867" y="3946"/>
                </a:cubicBezTo>
                <a:cubicBezTo>
                  <a:pt x="6475" y="2487"/>
                  <a:pt x="5776" y="816"/>
                  <a:pt x="4347" y="208"/>
                </a:cubicBezTo>
                <a:cubicBezTo>
                  <a:pt x="3993" y="68"/>
                  <a:pt x="3627" y="1"/>
                  <a:pt x="326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63" name="Google Shape;763;p25"/>
          <p:cNvSpPr/>
          <p:nvPr/>
        </p:nvSpPr>
        <p:spPr>
          <a:xfrm>
            <a:off x="17867278" y="5136880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41"/>
                </a:lnTo>
                <a:lnTo>
                  <a:pt x="1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5" y="3588"/>
                </a:lnTo>
                <a:lnTo>
                  <a:pt x="4864" y="234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369479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26"/>
          <p:cNvSpPr/>
          <p:nvPr/>
        </p:nvSpPr>
        <p:spPr>
          <a:xfrm>
            <a:off x="14353727" y="3537958"/>
            <a:ext cx="1071224" cy="1082300"/>
          </a:xfrm>
          <a:custGeom>
            <a:avLst/>
            <a:gdLst/>
            <a:ahLst/>
            <a:cxnLst/>
            <a:rect l="l" t="t" r="r" b="b"/>
            <a:pathLst>
              <a:path w="38299" h="38695" extrusionOk="0">
                <a:moveTo>
                  <a:pt x="19150" y="1"/>
                </a:moveTo>
                <a:cubicBezTo>
                  <a:pt x="8572" y="31"/>
                  <a:pt x="0" y="8603"/>
                  <a:pt x="0" y="19150"/>
                </a:cubicBezTo>
                <a:lnTo>
                  <a:pt x="0" y="38694"/>
                </a:lnTo>
                <a:lnTo>
                  <a:pt x="38299" y="38694"/>
                </a:lnTo>
                <a:lnTo>
                  <a:pt x="38299" y="19150"/>
                </a:lnTo>
                <a:cubicBezTo>
                  <a:pt x="38268" y="8603"/>
                  <a:pt x="29727" y="31"/>
                  <a:pt x="19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766" name="Google Shape;766;p26"/>
          <p:cNvGrpSpPr/>
          <p:nvPr/>
        </p:nvGrpSpPr>
        <p:grpSpPr>
          <a:xfrm>
            <a:off x="510734" y="596152"/>
            <a:ext cx="1831458" cy="3488927"/>
            <a:chOff x="255366" y="298075"/>
            <a:chExt cx="915729" cy="1744463"/>
          </a:xfrm>
        </p:grpSpPr>
        <p:sp>
          <p:nvSpPr>
            <p:cNvPr id="767" name="Google Shape;767;p26"/>
            <p:cNvSpPr/>
            <p:nvPr/>
          </p:nvSpPr>
          <p:spPr>
            <a:xfrm rot="-1359154">
              <a:off x="892980" y="747516"/>
              <a:ext cx="20293" cy="1342911"/>
            </a:xfrm>
            <a:custGeom>
              <a:avLst/>
              <a:gdLst/>
              <a:ahLst/>
              <a:cxnLst/>
              <a:rect l="l" t="t" r="r" b="b"/>
              <a:pathLst>
                <a:path w="1095" h="72464" extrusionOk="0">
                  <a:moveTo>
                    <a:pt x="456" y="0"/>
                  </a:moveTo>
                  <a:cubicBezTo>
                    <a:pt x="183" y="0"/>
                    <a:pt x="0" y="213"/>
                    <a:pt x="0" y="456"/>
                  </a:cubicBezTo>
                  <a:lnTo>
                    <a:pt x="0" y="71977"/>
                  </a:lnTo>
                  <a:cubicBezTo>
                    <a:pt x="0" y="72251"/>
                    <a:pt x="183" y="72464"/>
                    <a:pt x="456" y="72464"/>
                  </a:cubicBezTo>
                  <a:lnTo>
                    <a:pt x="639" y="72464"/>
                  </a:lnTo>
                  <a:cubicBezTo>
                    <a:pt x="912" y="72464"/>
                    <a:pt x="1095" y="72251"/>
                    <a:pt x="1095" y="71977"/>
                  </a:cubicBezTo>
                  <a:lnTo>
                    <a:pt x="1095" y="456"/>
                  </a:lnTo>
                  <a:cubicBezTo>
                    <a:pt x="1095" y="213"/>
                    <a:pt x="912" y="0"/>
                    <a:pt x="6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68" name="Google Shape;768;p26"/>
            <p:cNvSpPr/>
            <p:nvPr/>
          </p:nvSpPr>
          <p:spPr>
            <a:xfrm rot="-1359154">
              <a:off x="347860" y="370251"/>
              <a:ext cx="490693" cy="578591"/>
            </a:xfrm>
            <a:custGeom>
              <a:avLst/>
              <a:gdLst/>
              <a:ahLst/>
              <a:cxnLst/>
              <a:rect l="l" t="t" r="r" b="b"/>
              <a:pathLst>
                <a:path w="26478" h="31221" extrusionOk="0">
                  <a:moveTo>
                    <a:pt x="13363" y="0"/>
                  </a:moveTo>
                  <a:cubicBezTo>
                    <a:pt x="13156" y="0"/>
                    <a:pt x="12947" y="6"/>
                    <a:pt x="12737" y="18"/>
                  </a:cubicBezTo>
                  <a:cubicBezTo>
                    <a:pt x="4226" y="504"/>
                    <a:pt x="1" y="10565"/>
                    <a:pt x="5594" y="16979"/>
                  </a:cubicBezTo>
                  <a:cubicBezTo>
                    <a:pt x="6080" y="17556"/>
                    <a:pt x="6627" y="18073"/>
                    <a:pt x="7235" y="18499"/>
                  </a:cubicBezTo>
                  <a:cubicBezTo>
                    <a:pt x="8116" y="19167"/>
                    <a:pt x="8360" y="20383"/>
                    <a:pt x="7782" y="21325"/>
                  </a:cubicBezTo>
                  <a:lnTo>
                    <a:pt x="7752" y="21386"/>
                  </a:lnTo>
                  <a:cubicBezTo>
                    <a:pt x="5381" y="25611"/>
                    <a:pt x="8238" y="30900"/>
                    <a:pt x="13101" y="31204"/>
                  </a:cubicBezTo>
                  <a:cubicBezTo>
                    <a:pt x="13259" y="31215"/>
                    <a:pt x="13414" y="31220"/>
                    <a:pt x="13569" y="31220"/>
                  </a:cubicBezTo>
                  <a:cubicBezTo>
                    <a:pt x="18158" y="31220"/>
                    <a:pt x="21401" y="26498"/>
                    <a:pt x="19636" y="22146"/>
                  </a:cubicBezTo>
                  <a:cubicBezTo>
                    <a:pt x="18998" y="20535"/>
                    <a:pt x="19393" y="18681"/>
                    <a:pt x="20609" y="17465"/>
                  </a:cubicBezTo>
                  <a:cubicBezTo>
                    <a:pt x="21065" y="17009"/>
                    <a:pt x="21460" y="16553"/>
                    <a:pt x="21794" y="16037"/>
                  </a:cubicBezTo>
                  <a:cubicBezTo>
                    <a:pt x="26478" y="9160"/>
                    <a:pt x="21478" y="0"/>
                    <a:pt x="133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769" name="Google Shape;769;p26"/>
          <p:cNvSpPr/>
          <p:nvPr/>
        </p:nvSpPr>
        <p:spPr>
          <a:xfrm>
            <a:off x="13282550" y="3318150"/>
            <a:ext cx="1014372" cy="961754"/>
          </a:xfrm>
          <a:custGeom>
            <a:avLst/>
            <a:gdLst/>
            <a:ahLst/>
            <a:cxnLst/>
            <a:rect l="l" t="t" r="r" b="b"/>
            <a:pathLst>
              <a:path w="27144" h="25736" extrusionOk="0">
                <a:moveTo>
                  <a:pt x="11952" y="0"/>
                </a:moveTo>
                <a:cubicBezTo>
                  <a:pt x="9856" y="0"/>
                  <a:pt x="7718" y="712"/>
                  <a:pt x="5897" y="2288"/>
                </a:cubicBezTo>
                <a:cubicBezTo>
                  <a:pt x="0" y="7364"/>
                  <a:pt x="2493" y="16969"/>
                  <a:pt x="10092" y="18549"/>
                </a:cubicBezTo>
                <a:cubicBezTo>
                  <a:pt x="10760" y="18701"/>
                  <a:pt x="11459" y="18762"/>
                  <a:pt x="12128" y="18762"/>
                </a:cubicBezTo>
                <a:cubicBezTo>
                  <a:pt x="12147" y="18762"/>
                  <a:pt x="12167" y="18761"/>
                  <a:pt x="12186" y="18761"/>
                </a:cubicBezTo>
                <a:cubicBezTo>
                  <a:pt x="13164" y="18761"/>
                  <a:pt x="13985" y="19511"/>
                  <a:pt x="14104" y="20464"/>
                </a:cubicBezTo>
                <a:lnTo>
                  <a:pt x="14104" y="20525"/>
                </a:lnTo>
                <a:cubicBezTo>
                  <a:pt x="14561" y="23685"/>
                  <a:pt x="17254" y="25736"/>
                  <a:pt x="20108" y="25736"/>
                </a:cubicBezTo>
                <a:cubicBezTo>
                  <a:pt x="21234" y="25736"/>
                  <a:pt x="22386" y="25417"/>
                  <a:pt x="23435" y="24720"/>
                </a:cubicBezTo>
                <a:cubicBezTo>
                  <a:pt x="27144" y="22258"/>
                  <a:pt x="26992" y="16787"/>
                  <a:pt x="23192" y="14507"/>
                </a:cubicBezTo>
                <a:cubicBezTo>
                  <a:pt x="21824" y="13686"/>
                  <a:pt x="21095" y="12136"/>
                  <a:pt x="21308" y="10555"/>
                </a:cubicBezTo>
                <a:cubicBezTo>
                  <a:pt x="21368" y="10008"/>
                  <a:pt x="21399" y="9431"/>
                  <a:pt x="21368" y="8853"/>
                </a:cubicBezTo>
                <a:cubicBezTo>
                  <a:pt x="21054" y="3509"/>
                  <a:pt x="16607" y="0"/>
                  <a:pt x="1195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70" name="Google Shape;770;p26"/>
          <p:cNvSpPr/>
          <p:nvPr/>
        </p:nvSpPr>
        <p:spPr>
          <a:xfrm>
            <a:off x="13713062" y="3603553"/>
            <a:ext cx="640673" cy="1007570"/>
          </a:xfrm>
          <a:custGeom>
            <a:avLst/>
            <a:gdLst/>
            <a:ahLst/>
            <a:cxnLst/>
            <a:rect l="l" t="t" r="r" b="b"/>
            <a:pathLst>
              <a:path w="17144" h="26962" fill="none" extrusionOk="0">
                <a:moveTo>
                  <a:pt x="0" y="0"/>
                </a:moveTo>
                <a:cubicBezTo>
                  <a:pt x="0" y="0"/>
                  <a:pt x="16687" y="17144"/>
                  <a:pt x="17143" y="26961"/>
                </a:cubicBezTo>
              </a:path>
            </a:pathLst>
          </a:custGeom>
          <a:solidFill>
            <a:schemeClr val="dk1"/>
          </a:solidFill>
          <a:ln w="23550" cap="rnd" cmpd="sng">
            <a:solidFill>
              <a:srgbClr val="2A28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71" name="Google Shape;771;p26"/>
          <p:cNvSpPr/>
          <p:nvPr/>
        </p:nvSpPr>
        <p:spPr>
          <a:xfrm>
            <a:off x="6531452" y="6147251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617" y="0"/>
                </a:moveTo>
                <a:lnTo>
                  <a:pt x="2341" y="2341"/>
                </a:lnTo>
                <a:lnTo>
                  <a:pt x="0" y="3617"/>
                </a:lnTo>
                <a:lnTo>
                  <a:pt x="2341" y="4864"/>
                </a:lnTo>
                <a:lnTo>
                  <a:pt x="3617" y="7204"/>
                </a:lnTo>
                <a:lnTo>
                  <a:pt x="4894" y="4864"/>
                </a:lnTo>
                <a:lnTo>
                  <a:pt x="7204" y="3617"/>
                </a:lnTo>
                <a:lnTo>
                  <a:pt x="4894" y="2341"/>
                </a:lnTo>
                <a:lnTo>
                  <a:pt x="361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72" name="Google Shape;772;p26"/>
          <p:cNvSpPr/>
          <p:nvPr/>
        </p:nvSpPr>
        <p:spPr>
          <a:xfrm>
            <a:off x="9338327" y="9595802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11"/>
                </a:lnTo>
                <a:lnTo>
                  <a:pt x="0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4" y="3588"/>
                </a:lnTo>
                <a:lnTo>
                  <a:pt x="4864" y="231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73" name="Google Shape;773;p26"/>
          <p:cNvSpPr/>
          <p:nvPr/>
        </p:nvSpPr>
        <p:spPr>
          <a:xfrm>
            <a:off x="14494152" y="3965953"/>
            <a:ext cx="761450" cy="297950"/>
          </a:xfrm>
          <a:custGeom>
            <a:avLst/>
            <a:gdLst/>
            <a:ahLst/>
            <a:cxnLst/>
            <a:rect l="l" t="t" r="r" b="b"/>
            <a:pathLst>
              <a:path w="15229" h="5959" extrusionOk="0">
                <a:moveTo>
                  <a:pt x="7599" y="1"/>
                </a:moveTo>
                <a:cubicBezTo>
                  <a:pt x="3405" y="1"/>
                  <a:pt x="0" y="1338"/>
                  <a:pt x="0" y="2980"/>
                </a:cubicBezTo>
                <a:cubicBezTo>
                  <a:pt x="0" y="4621"/>
                  <a:pt x="3405" y="5958"/>
                  <a:pt x="7599" y="5958"/>
                </a:cubicBezTo>
                <a:cubicBezTo>
                  <a:pt x="11824" y="5958"/>
                  <a:pt x="15229" y="4621"/>
                  <a:pt x="15229" y="2980"/>
                </a:cubicBezTo>
                <a:cubicBezTo>
                  <a:pt x="15229" y="1338"/>
                  <a:pt x="11824" y="1"/>
                  <a:pt x="759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74" name="Google Shape;774;p26"/>
          <p:cNvSpPr/>
          <p:nvPr/>
        </p:nvSpPr>
        <p:spPr>
          <a:xfrm>
            <a:off x="14703902" y="3988751"/>
            <a:ext cx="310050" cy="265601"/>
          </a:xfrm>
          <a:custGeom>
            <a:avLst/>
            <a:gdLst/>
            <a:ahLst/>
            <a:cxnLst/>
            <a:rect l="l" t="t" r="r" b="b"/>
            <a:pathLst>
              <a:path w="6201" h="5312" extrusionOk="0">
                <a:moveTo>
                  <a:pt x="3556" y="1"/>
                </a:moveTo>
                <a:cubicBezTo>
                  <a:pt x="1185" y="1"/>
                  <a:pt x="0" y="2858"/>
                  <a:pt x="1672" y="4530"/>
                </a:cubicBezTo>
                <a:cubicBezTo>
                  <a:pt x="2212" y="5070"/>
                  <a:pt x="2876" y="5312"/>
                  <a:pt x="3527" y="5312"/>
                </a:cubicBezTo>
                <a:cubicBezTo>
                  <a:pt x="4892" y="5312"/>
                  <a:pt x="6201" y="4250"/>
                  <a:pt x="6201" y="2645"/>
                </a:cubicBezTo>
                <a:cubicBezTo>
                  <a:pt x="6201" y="1186"/>
                  <a:pt x="5015" y="1"/>
                  <a:pt x="35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75" name="Google Shape;775;p26"/>
          <p:cNvSpPr/>
          <p:nvPr/>
        </p:nvSpPr>
        <p:spPr>
          <a:xfrm>
            <a:off x="11485828" y="899700"/>
            <a:ext cx="1034342" cy="1018248"/>
          </a:xfrm>
          <a:custGeom>
            <a:avLst/>
            <a:gdLst/>
            <a:ahLst/>
            <a:cxnLst/>
            <a:rect l="l" t="t" r="r" b="b"/>
            <a:pathLst>
              <a:path w="31066" h="30578" extrusionOk="0">
                <a:moveTo>
                  <a:pt x="10153" y="0"/>
                </a:moveTo>
                <a:lnTo>
                  <a:pt x="10457" y="8754"/>
                </a:lnTo>
                <a:lnTo>
                  <a:pt x="1885" y="6930"/>
                </a:lnTo>
                <a:lnTo>
                  <a:pt x="7782" y="13435"/>
                </a:lnTo>
                <a:lnTo>
                  <a:pt x="1" y="17538"/>
                </a:lnTo>
                <a:lnTo>
                  <a:pt x="8694" y="18754"/>
                </a:lnTo>
                <a:lnTo>
                  <a:pt x="5411" y="26870"/>
                </a:lnTo>
                <a:lnTo>
                  <a:pt x="5411" y="26870"/>
                </a:lnTo>
                <a:lnTo>
                  <a:pt x="12828" y="22219"/>
                </a:lnTo>
                <a:lnTo>
                  <a:pt x="15533" y="30578"/>
                </a:lnTo>
                <a:lnTo>
                  <a:pt x="18238" y="22219"/>
                </a:lnTo>
                <a:lnTo>
                  <a:pt x="25655" y="26870"/>
                </a:lnTo>
                <a:lnTo>
                  <a:pt x="22372" y="18754"/>
                </a:lnTo>
                <a:lnTo>
                  <a:pt x="31065" y="17538"/>
                </a:lnTo>
                <a:lnTo>
                  <a:pt x="23284" y="13435"/>
                </a:lnTo>
                <a:lnTo>
                  <a:pt x="29180" y="6930"/>
                </a:lnTo>
                <a:lnTo>
                  <a:pt x="29180" y="6930"/>
                </a:lnTo>
                <a:lnTo>
                  <a:pt x="20609" y="8754"/>
                </a:lnTo>
                <a:lnTo>
                  <a:pt x="20913" y="0"/>
                </a:lnTo>
                <a:lnTo>
                  <a:pt x="15533" y="6930"/>
                </a:lnTo>
                <a:lnTo>
                  <a:pt x="1015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76" name="Google Shape;776;p26"/>
          <p:cNvSpPr/>
          <p:nvPr/>
        </p:nvSpPr>
        <p:spPr>
          <a:xfrm>
            <a:off x="2698500" y="8448401"/>
            <a:ext cx="1497000" cy="1497000"/>
          </a:xfrm>
          <a:custGeom>
            <a:avLst/>
            <a:gdLst/>
            <a:ahLst/>
            <a:cxnLst/>
            <a:rect l="l" t="t" r="r" b="b"/>
            <a:pathLst>
              <a:path w="29940" h="29940" extrusionOk="0">
                <a:moveTo>
                  <a:pt x="14955" y="0"/>
                </a:moveTo>
                <a:cubicBezTo>
                  <a:pt x="6657" y="0"/>
                  <a:pt x="0" y="6687"/>
                  <a:pt x="0" y="14985"/>
                </a:cubicBezTo>
                <a:cubicBezTo>
                  <a:pt x="0" y="23283"/>
                  <a:pt x="6657" y="29940"/>
                  <a:pt x="14955" y="29940"/>
                </a:cubicBezTo>
                <a:cubicBezTo>
                  <a:pt x="23253" y="29940"/>
                  <a:pt x="29940" y="23283"/>
                  <a:pt x="29940" y="14985"/>
                </a:cubicBezTo>
                <a:cubicBezTo>
                  <a:pt x="29940" y="6687"/>
                  <a:pt x="23253" y="0"/>
                  <a:pt x="149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77" name="Google Shape;777;p26"/>
          <p:cNvSpPr/>
          <p:nvPr/>
        </p:nvSpPr>
        <p:spPr>
          <a:xfrm>
            <a:off x="2830702" y="8891351"/>
            <a:ext cx="313151" cy="184050"/>
          </a:xfrm>
          <a:custGeom>
            <a:avLst/>
            <a:gdLst/>
            <a:ahLst/>
            <a:cxnLst/>
            <a:rect l="l" t="t" r="r" b="b"/>
            <a:pathLst>
              <a:path w="6263" h="3681" extrusionOk="0">
                <a:moveTo>
                  <a:pt x="5111" y="1"/>
                </a:moveTo>
                <a:cubicBezTo>
                  <a:pt x="4987" y="1"/>
                  <a:pt x="4862" y="25"/>
                  <a:pt x="4742" y="77"/>
                </a:cubicBezTo>
                <a:lnTo>
                  <a:pt x="761" y="1719"/>
                </a:lnTo>
                <a:cubicBezTo>
                  <a:pt x="244" y="1932"/>
                  <a:pt x="1" y="2540"/>
                  <a:pt x="213" y="3056"/>
                </a:cubicBezTo>
                <a:cubicBezTo>
                  <a:pt x="374" y="3446"/>
                  <a:pt x="742" y="3680"/>
                  <a:pt x="1135" y="3680"/>
                </a:cubicBezTo>
                <a:cubicBezTo>
                  <a:pt x="1263" y="3680"/>
                  <a:pt x="1394" y="3656"/>
                  <a:pt x="1520" y="3603"/>
                </a:cubicBezTo>
                <a:lnTo>
                  <a:pt x="5502" y="1932"/>
                </a:lnTo>
                <a:cubicBezTo>
                  <a:pt x="6019" y="1719"/>
                  <a:pt x="6262" y="1141"/>
                  <a:pt x="6049" y="625"/>
                </a:cubicBezTo>
                <a:cubicBezTo>
                  <a:pt x="5866" y="235"/>
                  <a:pt x="5492" y="1"/>
                  <a:pt x="511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78" name="Google Shape;778;p26"/>
          <p:cNvSpPr/>
          <p:nvPr/>
        </p:nvSpPr>
        <p:spPr>
          <a:xfrm>
            <a:off x="2877800" y="8621651"/>
            <a:ext cx="316200" cy="101850"/>
          </a:xfrm>
          <a:custGeom>
            <a:avLst/>
            <a:gdLst/>
            <a:ahLst/>
            <a:cxnLst/>
            <a:rect l="l" t="t" r="r" b="b"/>
            <a:pathLst>
              <a:path w="6324" h="2037" extrusionOk="0">
                <a:moveTo>
                  <a:pt x="1004" y="0"/>
                </a:moveTo>
                <a:cubicBezTo>
                  <a:pt x="457" y="0"/>
                  <a:pt x="1" y="456"/>
                  <a:pt x="1" y="1034"/>
                </a:cubicBezTo>
                <a:cubicBezTo>
                  <a:pt x="1" y="1581"/>
                  <a:pt x="457" y="2037"/>
                  <a:pt x="1004" y="2037"/>
                </a:cubicBezTo>
                <a:lnTo>
                  <a:pt x="5320" y="2037"/>
                </a:lnTo>
                <a:cubicBezTo>
                  <a:pt x="5867" y="2037"/>
                  <a:pt x="6323" y="1581"/>
                  <a:pt x="6323" y="1034"/>
                </a:cubicBezTo>
                <a:cubicBezTo>
                  <a:pt x="6323" y="456"/>
                  <a:pt x="5867" y="0"/>
                  <a:pt x="532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79" name="Google Shape;779;p26"/>
          <p:cNvSpPr/>
          <p:nvPr/>
        </p:nvSpPr>
        <p:spPr>
          <a:xfrm>
            <a:off x="3352001" y="8484452"/>
            <a:ext cx="290300" cy="224250"/>
          </a:xfrm>
          <a:custGeom>
            <a:avLst/>
            <a:gdLst/>
            <a:ahLst/>
            <a:cxnLst/>
            <a:rect l="l" t="t" r="r" b="b"/>
            <a:pathLst>
              <a:path w="5806" h="4485" extrusionOk="0">
                <a:moveTo>
                  <a:pt x="4656" y="1"/>
                </a:moveTo>
                <a:cubicBezTo>
                  <a:pt x="4453" y="1"/>
                  <a:pt x="4250" y="62"/>
                  <a:pt x="4073" y="191"/>
                </a:cubicBezTo>
                <a:lnTo>
                  <a:pt x="548" y="2653"/>
                </a:lnTo>
                <a:cubicBezTo>
                  <a:pt x="92" y="2957"/>
                  <a:pt x="0" y="3595"/>
                  <a:pt x="304" y="4051"/>
                </a:cubicBezTo>
                <a:cubicBezTo>
                  <a:pt x="509" y="4331"/>
                  <a:pt x="829" y="4485"/>
                  <a:pt x="1150" y="4485"/>
                </a:cubicBezTo>
                <a:cubicBezTo>
                  <a:pt x="1353" y="4485"/>
                  <a:pt x="1557" y="4424"/>
                  <a:pt x="1733" y="4294"/>
                </a:cubicBezTo>
                <a:lnTo>
                  <a:pt x="5259" y="1832"/>
                </a:lnTo>
                <a:cubicBezTo>
                  <a:pt x="5684" y="1528"/>
                  <a:pt x="5806" y="890"/>
                  <a:pt x="5502" y="434"/>
                </a:cubicBezTo>
                <a:cubicBezTo>
                  <a:pt x="5297" y="155"/>
                  <a:pt x="4977" y="1"/>
                  <a:pt x="46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80" name="Google Shape;780;p26"/>
          <p:cNvSpPr/>
          <p:nvPr/>
        </p:nvSpPr>
        <p:spPr>
          <a:xfrm>
            <a:off x="3937100" y="9418100"/>
            <a:ext cx="234101" cy="280301"/>
          </a:xfrm>
          <a:custGeom>
            <a:avLst/>
            <a:gdLst/>
            <a:ahLst/>
            <a:cxnLst/>
            <a:rect l="l" t="t" r="r" b="b"/>
            <a:pathLst>
              <a:path w="4682" h="5606" extrusionOk="0">
                <a:moveTo>
                  <a:pt x="1147" y="0"/>
                </a:moveTo>
                <a:cubicBezTo>
                  <a:pt x="954" y="0"/>
                  <a:pt x="758" y="57"/>
                  <a:pt x="578" y="181"/>
                </a:cubicBezTo>
                <a:cubicBezTo>
                  <a:pt x="122" y="485"/>
                  <a:pt x="1" y="1123"/>
                  <a:pt x="305" y="1579"/>
                </a:cubicBezTo>
                <a:lnTo>
                  <a:pt x="2706" y="5135"/>
                </a:lnTo>
                <a:cubicBezTo>
                  <a:pt x="2898" y="5443"/>
                  <a:pt x="3225" y="5605"/>
                  <a:pt x="3554" y="5605"/>
                </a:cubicBezTo>
                <a:cubicBezTo>
                  <a:pt x="3745" y="5605"/>
                  <a:pt x="3937" y="5551"/>
                  <a:pt x="4104" y="5439"/>
                </a:cubicBezTo>
                <a:cubicBezTo>
                  <a:pt x="4560" y="5105"/>
                  <a:pt x="4682" y="4497"/>
                  <a:pt x="4378" y="4011"/>
                </a:cubicBezTo>
                <a:lnTo>
                  <a:pt x="2007" y="454"/>
                </a:lnTo>
                <a:cubicBezTo>
                  <a:pt x="1796" y="167"/>
                  <a:pt x="1476" y="0"/>
                  <a:pt x="114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81" name="Google Shape;781;p26"/>
          <p:cNvSpPr/>
          <p:nvPr/>
        </p:nvSpPr>
        <p:spPr>
          <a:xfrm>
            <a:off x="3645301" y="8697352"/>
            <a:ext cx="301001" cy="208850"/>
          </a:xfrm>
          <a:custGeom>
            <a:avLst/>
            <a:gdLst/>
            <a:ahLst/>
            <a:cxnLst/>
            <a:rect l="l" t="t" r="r" b="b"/>
            <a:pathLst>
              <a:path w="6020" h="4177" extrusionOk="0">
                <a:moveTo>
                  <a:pt x="1158" y="0"/>
                </a:moveTo>
                <a:cubicBezTo>
                  <a:pt x="804" y="0"/>
                  <a:pt x="461" y="190"/>
                  <a:pt x="274" y="523"/>
                </a:cubicBezTo>
                <a:cubicBezTo>
                  <a:pt x="1" y="1009"/>
                  <a:pt x="153" y="1617"/>
                  <a:pt x="639" y="1891"/>
                </a:cubicBezTo>
                <a:lnTo>
                  <a:pt x="4378" y="4049"/>
                </a:lnTo>
                <a:cubicBezTo>
                  <a:pt x="4532" y="4135"/>
                  <a:pt x="4698" y="4176"/>
                  <a:pt x="4862" y="4176"/>
                </a:cubicBezTo>
                <a:cubicBezTo>
                  <a:pt x="5216" y="4176"/>
                  <a:pt x="5559" y="3986"/>
                  <a:pt x="5746" y="3654"/>
                </a:cubicBezTo>
                <a:cubicBezTo>
                  <a:pt x="6019" y="3167"/>
                  <a:pt x="5867" y="2559"/>
                  <a:pt x="5381" y="2286"/>
                </a:cubicBezTo>
                <a:lnTo>
                  <a:pt x="1642" y="128"/>
                </a:lnTo>
                <a:cubicBezTo>
                  <a:pt x="1488" y="41"/>
                  <a:pt x="1322" y="0"/>
                  <a:pt x="115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82" name="Google Shape;782;p26"/>
          <p:cNvSpPr/>
          <p:nvPr/>
        </p:nvSpPr>
        <p:spPr>
          <a:xfrm>
            <a:off x="3315500" y="8908201"/>
            <a:ext cx="294900" cy="218801"/>
          </a:xfrm>
          <a:custGeom>
            <a:avLst/>
            <a:gdLst/>
            <a:ahLst/>
            <a:cxnLst/>
            <a:rect l="l" t="t" r="r" b="b"/>
            <a:pathLst>
              <a:path w="5898" h="4376" extrusionOk="0">
                <a:moveTo>
                  <a:pt x="1153" y="0"/>
                </a:moveTo>
                <a:cubicBezTo>
                  <a:pt x="824" y="0"/>
                  <a:pt x="497" y="162"/>
                  <a:pt x="305" y="470"/>
                </a:cubicBezTo>
                <a:cubicBezTo>
                  <a:pt x="1" y="926"/>
                  <a:pt x="122" y="1564"/>
                  <a:pt x="609" y="1868"/>
                </a:cubicBezTo>
                <a:lnTo>
                  <a:pt x="4195" y="4209"/>
                </a:lnTo>
                <a:cubicBezTo>
                  <a:pt x="4365" y="4322"/>
                  <a:pt x="4560" y="4376"/>
                  <a:pt x="4753" y="4376"/>
                </a:cubicBezTo>
                <a:cubicBezTo>
                  <a:pt x="5080" y="4376"/>
                  <a:pt x="5403" y="4221"/>
                  <a:pt x="5594" y="3935"/>
                </a:cubicBezTo>
                <a:cubicBezTo>
                  <a:pt x="5898" y="3449"/>
                  <a:pt x="5776" y="2841"/>
                  <a:pt x="5290" y="2537"/>
                </a:cubicBezTo>
                <a:lnTo>
                  <a:pt x="1703" y="166"/>
                </a:lnTo>
                <a:cubicBezTo>
                  <a:pt x="1536" y="55"/>
                  <a:pt x="1344" y="0"/>
                  <a:pt x="115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83" name="Google Shape;783;p26"/>
          <p:cNvSpPr/>
          <p:nvPr/>
        </p:nvSpPr>
        <p:spPr>
          <a:xfrm>
            <a:off x="2616401" y="9107201"/>
            <a:ext cx="294900" cy="218850"/>
          </a:xfrm>
          <a:custGeom>
            <a:avLst/>
            <a:gdLst/>
            <a:ahLst/>
            <a:cxnLst/>
            <a:rect l="l" t="t" r="r" b="b"/>
            <a:pathLst>
              <a:path w="5898" h="4377" extrusionOk="0">
                <a:moveTo>
                  <a:pt x="1132" y="1"/>
                </a:moveTo>
                <a:cubicBezTo>
                  <a:pt x="807" y="1"/>
                  <a:pt x="496" y="155"/>
                  <a:pt x="305" y="441"/>
                </a:cubicBezTo>
                <a:cubicBezTo>
                  <a:pt x="1" y="928"/>
                  <a:pt x="122" y="1536"/>
                  <a:pt x="578" y="1870"/>
                </a:cubicBezTo>
                <a:lnTo>
                  <a:pt x="4195" y="4210"/>
                </a:lnTo>
                <a:cubicBezTo>
                  <a:pt x="4363" y="4322"/>
                  <a:pt x="4554" y="4376"/>
                  <a:pt x="4745" y="4376"/>
                </a:cubicBezTo>
                <a:cubicBezTo>
                  <a:pt x="5075" y="4376"/>
                  <a:pt x="5401" y="4214"/>
                  <a:pt x="5594" y="3906"/>
                </a:cubicBezTo>
                <a:cubicBezTo>
                  <a:pt x="5898" y="3451"/>
                  <a:pt x="5776" y="2812"/>
                  <a:pt x="5290" y="2508"/>
                </a:cubicBezTo>
                <a:lnTo>
                  <a:pt x="1703" y="168"/>
                </a:lnTo>
                <a:cubicBezTo>
                  <a:pt x="1522" y="55"/>
                  <a:pt x="1324" y="1"/>
                  <a:pt x="113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84" name="Google Shape;784;p26"/>
          <p:cNvSpPr/>
          <p:nvPr/>
        </p:nvSpPr>
        <p:spPr>
          <a:xfrm>
            <a:off x="3514601" y="9297202"/>
            <a:ext cx="294900" cy="218450"/>
          </a:xfrm>
          <a:custGeom>
            <a:avLst/>
            <a:gdLst/>
            <a:ahLst/>
            <a:cxnLst/>
            <a:rect l="l" t="t" r="r" b="b"/>
            <a:pathLst>
              <a:path w="5898" h="4369" extrusionOk="0">
                <a:moveTo>
                  <a:pt x="1132" y="0"/>
                </a:moveTo>
                <a:cubicBezTo>
                  <a:pt x="806" y="0"/>
                  <a:pt x="496" y="154"/>
                  <a:pt x="305" y="441"/>
                </a:cubicBezTo>
                <a:cubicBezTo>
                  <a:pt x="1" y="927"/>
                  <a:pt x="122" y="1535"/>
                  <a:pt x="578" y="1839"/>
                </a:cubicBezTo>
                <a:lnTo>
                  <a:pt x="4195" y="4210"/>
                </a:lnTo>
                <a:cubicBezTo>
                  <a:pt x="4357" y="4318"/>
                  <a:pt x="4541" y="4368"/>
                  <a:pt x="4726" y="4368"/>
                </a:cubicBezTo>
                <a:cubicBezTo>
                  <a:pt x="5062" y="4368"/>
                  <a:pt x="5397" y="4200"/>
                  <a:pt x="5594" y="3906"/>
                </a:cubicBezTo>
                <a:cubicBezTo>
                  <a:pt x="5897" y="3450"/>
                  <a:pt x="5746" y="2812"/>
                  <a:pt x="5290" y="2508"/>
                </a:cubicBezTo>
                <a:lnTo>
                  <a:pt x="1703" y="167"/>
                </a:lnTo>
                <a:cubicBezTo>
                  <a:pt x="1522" y="54"/>
                  <a:pt x="1324" y="0"/>
                  <a:pt x="113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85" name="Google Shape;785;p26"/>
          <p:cNvSpPr/>
          <p:nvPr/>
        </p:nvSpPr>
        <p:spPr>
          <a:xfrm>
            <a:off x="3312500" y="9457551"/>
            <a:ext cx="191501" cy="302250"/>
          </a:xfrm>
          <a:custGeom>
            <a:avLst/>
            <a:gdLst/>
            <a:ahLst/>
            <a:cxnLst/>
            <a:rect l="l" t="t" r="r" b="b"/>
            <a:pathLst>
              <a:path w="3830" h="6045" extrusionOk="0">
                <a:moveTo>
                  <a:pt x="1141" y="0"/>
                </a:moveTo>
                <a:cubicBezTo>
                  <a:pt x="1024" y="0"/>
                  <a:pt x="906" y="20"/>
                  <a:pt x="790" y="61"/>
                </a:cubicBezTo>
                <a:cubicBezTo>
                  <a:pt x="274" y="273"/>
                  <a:pt x="0" y="851"/>
                  <a:pt x="213" y="1368"/>
                </a:cubicBezTo>
                <a:lnTo>
                  <a:pt x="1733" y="5380"/>
                </a:lnTo>
                <a:cubicBezTo>
                  <a:pt x="1901" y="5788"/>
                  <a:pt x="2296" y="6044"/>
                  <a:pt x="2710" y="6044"/>
                </a:cubicBezTo>
                <a:cubicBezTo>
                  <a:pt x="2820" y="6044"/>
                  <a:pt x="2931" y="6026"/>
                  <a:pt x="3040" y="5988"/>
                </a:cubicBezTo>
                <a:cubicBezTo>
                  <a:pt x="3556" y="5775"/>
                  <a:pt x="3830" y="5197"/>
                  <a:pt x="3648" y="4681"/>
                </a:cubicBezTo>
                <a:lnTo>
                  <a:pt x="2097" y="638"/>
                </a:lnTo>
                <a:cubicBezTo>
                  <a:pt x="1932" y="237"/>
                  <a:pt x="1547" y="0"/>
                  <a:pt x="114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86" name="Google Shape;786;p26"/>
          <p:cNvSpPr/>
          <p:nvPr/>
        </p:nvSpPr>
        <p:spPr>
          <a:xfrm>
            <a:off x="3823151" y="9011501"/>
            <a:ext cx="282701" cy="233400"/>
          </a:xfrm>
          <a:custGeom>
            <a:avLst/>
            <a:gdLst/>
            <a:ahLst/>
            <a:cxnLst/>
            <a:rect l="l" t="t" r="r" b="b"/>
            <a:pathLst>
              <a:path w="5654" h="4668" extrusionOk="0">
                <a:moveTo>
                  <a:pt x="4510" y="0"/>
                </a:moveTo>
                <a:cubicBezTo>
                  <a:pt x="4290" y="0"/>
                  <a:pt x="4071" y="73"/>
                  <a:pt x="3891" y="228"/>
                </a:cubicBezTo>
                <a:lnTo>
                  <a:pt x="517" y="2872"/>
                </a:lnTo>
                <a:cubicBezTo>
                  <a:pt x="91" y="3206"/>
                  <a:pt x="0" y="3845"/>
                  <a:pt x="365" y="4301"/>
                </a:cubicBezTo>
                <a:cubicBezTo>
                  <a:pt x="555" y="4543"/>
                  <a:pt x="845" y="4667"/>
                  <a:pt x="1142" y="4667"/>
                </a:cubicBezTo>
                <a:cubicBezTo>
                  <a:pt x="1367" y="4667"/>
                  <a:pt x="1597" y="4597"/>
                  <a:pt x="1793" y="4453"/>
                </a:cubicBezTo>
                <a:lnTo>
                  <a:pt x="5137" y="1808"/>
                </a:lnTo>
                <a:cubicBezTo>
                  <a:pt x="5593" y="1444"/>
                  <a:pt x="5654" y="805"/>
                  <a:pt x="5319" y="380"/>
                </a:cubicBezTo>
                <a:cubicBezTo>
                  <a:pt x="5109" y="135"/>
                  <a:pt x="4808" y="0"/>
                  <a:pt x="451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87" name="Google Shape;787;p26"/>
          <p:cNvSpPr/>
          <p:nvPr/>
        </p:nvSpPr>
        <p:spPr>
          <a:xfrm>
            <a:off x="3073851" y="9203951"/>
            <a:ext cx="188550" cy="302850"/>
          </a:xfrm>
          <a:custGeom>
            <a:avLst/>
            <a:gdLst/>
            <a:ahLst/>
            <a:cxnLst/>
            <a:rect l="l" t="t" r="r" b="b"/>
            <a:pathLst>
              <a:path w="3771" h="6057" extrusionOk="0">
                <a:moveTo>
                  <a:pt x="2634" y="0"/>
                </a:moveTo>
                <a:cubicBezTo>
                  <a:pt x="2207" y="0"/>
                  <a:pt x="1817" y="256"/>
                  <a:pt x="1673" y="664"/>
                </a:cubicBezTo>
                <a:lnTo>
                  <a:pt x="214" y="4707"/>
                </a:lnTo>
                <a:cubicBezTo>
                  <a:pt x="1" y="5224"/>
                  <a:pt x="275" y="5801"/>
                  <a:pt x="822" y="5984"/>
                </a:cubicBezTo>
                <a:cubicBezTo>
                  <a:pt x="942" y="6033"/>
                  <a:pt x="1065" y="6056"/>
                  <a:pt x="1186" y="6056"/>
                </a:cubicBezTo>
                <a:cubicBezTo>
                  <a:pt x="1585" y="6056"/>
                  <a:pt x="1958" y="5803"/>
                  <a:pt x="2098" y="5406"/>
                </a:cubicBezTo>
                <a:lnTo>
                  <a:pt x="3588" y="1364"/>
                </a:lnTo>
                <a:cubicBezTo>
                  <a:pt x="3770" y="816"/>
                  <a:pt x="3496" y="239"/>
                  <a:pt x="2980" y="57"/>
                </a:cubicBezTo>
                <a:cubicBezTo>
                  <a:pt x="2865" y="18"/>
                  <a:pt x="2748" y="0"/>
                  <a:pt x="26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88" name="Google Shape;788;p26"/>
          <p:cNvSpPr/>
          <p:nvPr/>
        </p:nvSpPr>
        <p:spPr>
          <a:xfrm>
            <a:off x="2779051" y="9462103"/>
            <a:ext cx="188501" cy="303050"/>
          </a:xfrm>
          <a:custGeom>
            <a:avLst/>
            <a:gdLst/>
            <a:ahLst/>
            <a:cxnLst/>
            <a:rect l="l" t="t" r="r" b="b"/>
            <a:pathLst>
              <a:path w="3770" h="6061" extrusionOk="0">
                <a:moveTo>
                  <a:pt x="2602" y="1"/>
                </a:moveTo>
                <a:cubicBezTo>
                  <a:pt x="2196" y="1"/>
                  <a:pt x="1814" y="243"/>
                  <a:pt x="1672" y="669"/>
                </a:cubicBezTo>
                <a:lnTo>
                  <a:pt x="183" y="4711"/>
                </a:lnTo>
                <a:cubicBezTo>
                  <a:pt x="0" y="5228"/>
                  <a:pt x="274" y="5806"/>
                  <a:pt x="790" y="5988"/>
                </a:cubicBezTo>
                <a:cubicBezTo>
                  <a:pt x="917" y="6037"/>
                  <a:pt x="1044" y="6060"/>
                  <a:pt x="1168" y="6060"/>
                </a:cubicBezTo>
                <a:cubicBezTo>
                  <a:pt x="1583" y="6060"/>
                  <a:pt x="1957" y="5801"/>
                  <a:pt x="2098" y="5380"/>
                </a:cubicBezTo>
                <a:lnTo>
                  <a:pt x="3557" y="1337"/>
                </a:lnTo>
                <a:cubicBezTo>
                  <a:pt x="3769" y="821"/>
                  <a:pt x="3496" y="243"/>
                  <a:pt x="2949" y="61"/>
                </a:cubicBezTo>
                <a:cubicBezTo>
                  <a:pt x="2834" y="20"/>
                  <a:pt x="2717" y="1"/>
                  <a:pt x="260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89" name="Google Shape;789;p26"/>
          <p:cNvSpPr/>
          <p:nvPr/>
        </p:nvSpPr>
        <p:spPr>
          <a:xfrm>
            <a:off x="2801851" y="9595802"/>
            <a:ext cx="1226501" cy="720450"/>
          </a:xfrm>
          <a:custGeom>
            <a:avLst/>
            <a:gdLst/>
            <a:ahLst/>
            <a:cxnLst/>
            <a:rect l="l" t="t" r="r" b="b"/>
            <a:pathLst>
              <a:path w="24530" h="14409" extrusionOk="0">
                <a:moveTo>
                  <a:pt x="12280" y="1"/>
                </a:moveTo>
                <a:cubicBezTo>
                  <a:pt x="5502" y="31"/>
                  <a:pt x="31" y="5502"/>
                  <a:pt x="0" y="12281"/>
                </a:cubicBezTo>
                <a:cubicBezTo>
                  <a:pt x="0" y="13010"/>
                  <a:pt x="61" y="13709"/>
                  <a:pt x="183" y="14408"/>
                </a:cubicBezTo>
                <a:lnTo>
                  <a:pt x="24347" y="14408"/>
                </a:lnTo>
                <a:cubicBezTo>
                  <a:pt x="24469" y="13709"/>
                  <a:pt x="24529" y="13010"/>
                  <a:pt x="24529" y="12281"/>
                </a:cubicBezTo>
                <a:cubicBezTo>
                  <a:pt x="24529" y="5502"/>
                  <a:pt x="19028" y="31"/>
                  <a:pt x="122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90" name="Google Shape;790;p26"/>
          <p:cNvSpPr/>
          <p:nvPr/>
        </p:nvSpPr>
        <p:spPr>
          <a:xfrm>
            <a:off x="9278850" y="2594100"/>
            <a:ext cx="342000" cy="340500"/>
          </a:xfrm>
          <a:custGeom>
            <a:avLst/>
            <a:gdLst/>
            <a:ahLst/>
            <a:cxnLst/>
            <a:rect l="l" t="t" r="r" b="b"/>
            <a:pathLst>
              <a:path w="6840" h="6810" extrusionOk="0">
                <a:moveTo>
                  <a:pt x="3436" y="1"/>
                </a:moveTo>
                <a:cubicBezTo>
                  <a:pt x="1551" y="1"/>
                  <a:pt x="1" y="1520"/>
                  <a:pt x="1" y="3405"/>
                </a:cubicBezTo>
                <a:cubicBezTo>
                  <a:pt x="1" y="5289"/>
                  <a:pt x="1551" y="6809"/>
                  <a:pt x="3436" y="6809"/>
                </a:cubicBezTo>
                <a:cubicBezTo>
                  <a:pt x="5320" y="6809"/>
                  <a:pt x="6840" y="5289"/>
                  <a:pt x="6840" y="3405"/>
                </a:cubicBezTo>
                <a:cubicBezTo>
                  <a:pt x="6840" y="1520"/>
                  <a:pt x="5320" y="1"/>
                  <a:pt x="34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91" name="Google Shape;791;p26"/>
          <p:cNvSpPr/>
          <p:nvPr/>
        </p:nvSpPr>
        <p:spPr>
          <a:xfrm>
            <a:off x="16595251" y="609627"/>
            <a:ext cx="304001" cy="304050"/>
          </a:xfrm>
          <a:custGeom>
            <a:avLst/>
            <a:gdLst/>
            <a:ahLst/>
            <a:cxnLst/>
            <a:rect l="l" t="t" r="r" b="b"/>
            <a:pathLst>
              <a:path w="6080" h="6081" extrusionOk="0">
                <a:moveTo>
                  <a:pt x="3040" y="1"/>
                </a:moveTo>
                <a:cubicBezTo>
                  <a:pt x="1368" y="1"/>
                  <a:pt x="0" y="1369"/>
                  <a:pt x="0" y="3040"/>
                </a:cubicBezTo>
                <a:cubicBezTo>
                  <a:pt x="0" y="4712"/>
                  <a:pt x="1368" y="6080"/>
                  <a:pt x="3040" y="6080"/>
                </a:cubicBezTo>
                <a:cubicBezTo>
                  <a:pt x="4712" y="6080"/>
                  <a:pt x="6079" y="4712"/>
                  <a:pt x="6079" y="3040"/>
                </a:cubicBezTo>
                <a:cubicBezTo>
                  <a:pt x="6079" y="1369"/>
                  <a:pt x="4712" y="1"/>
                  <a:pt x="304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 </a:t>
            </a:r>
            <a:endParaRPr sz="3600"/>
          </a:p>
        </p:txBody>
      </p:sp>
      <p:sp>
        <p:nvSpPr>
          <p:cNvPr id="792" name="Google Shape;792;p26"/>
          <p:cNvSpPr/>
          <p:nvPr/>
        </p:nvSpPr>
        <p:spPr>
          <a:xfrm>
            <a:off x="17724101" y="7556501"/>
            <a:ext cx="313100" cy="284501"/>
          </a:xfrm>
          <a:custGeom>
            <a:avLst/>
            <a:gdLst/>
            <a:ahLst/>
            <a:cxnLst/>
            <a:rect l="l" t="t" r="r" b="b"/>
            <a:pathLst>
              <a:path w="6262" h="5690" extrusionOk="0">
                <a:moveTo>
                  <a:pt x="3129" y="1"/>
                </a:moveTo>
                <a:cubicBezTo>
                  <a:pt x="1832" y="1"/>
                  <a:pt x="676" y="878"/>
                  <a:pt x="365" y="2176"/>
                </a:cubicBezTo>
                <a:cubicBezTo>
                  <a:pt x="0" y="3726"/>
                  <a:pt x="942" y="5246"/>
                  <a:pt x="2492" y="5611"/>
                </a:cubicBezTo>
                <a:cubicBezTo>
                  <a:pt x="2713" y="5664"/>
                  <a:pt x="2934" y="5689"/>
                  <a:pt x="3152" y="5689"/>
                </a:cubicBezTo>
                <a:cubicBezTo>
                  <a:pt x="4437" y="5689"/>
                  <a:pt x="5611" y="4808"/>
                  <a:pt x="5897" y="3483"/>
                </a:cubicBezTo>
                <a:cubicBezTo>
                  <a:pt x="6262" y="1964"/>
                  <a:pt x="5319" y="444"/>
                  <a:pt x="3800" y="79"/>
                </a:cubicBezTo>
                <a:cubicBezTo>
                  <a:pt x="3574" y="26"/>
                  <a:pt x="3349" y="1"/>
                  <a:pt x="3129" y="1"/>
                </a:cubicBezTo>
                <a:close/>
              </a:path>
            </a:pathLst>
          </a:custGeom>
          <a:solidFill>
            <a:srgbClr val="2A2869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93" name="Google Shape;793;p26"/>
          <p:cNvSpPr/>
          <p:nvPr/>
        </p:nvSpPr>
        <p:spPr>
          <a:xfrm>
            <a:off x="15481802" y="3787228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41"/>
                </a:lnTo>
                <a:lnTo>
                  <a:pt x="1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5" y="3588"/>
                </a:lnTo>
                <a:lnTo>
                  <a:pt x="4864" y="234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94" name="Google Shape;794;p26"/>
          <p:cNvSpPr/>
          <p:nvPr/>
        </p:nvSpPr>
        <p:spPr>
          <a:xfrm>
            <a:off x="14207302" y="2308052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11"/>
                </a:lnTo>
                <a:lnTo>
                  <a:pt x="0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4" y="3588"/>
                </a:lnTo>
                <a:lnTo>
                  <a:pt x="4864" y="231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95" name="Google Shape;795;p26"/>
          <p:cNvSpPr/>
          <p:nvPr/>
        </p:nvSpPr>
        <p:spPr>
          <a:xfrm>
            <a:off x="3747077" y="596152"/>
            <a:ext cx="358751" cy="360251"/>
          </a:xfrm>
          <a:custGeom>
            <a:avLst/>
            <a:gdLst/>
            <a:ahLst/>
            <a:cxnLst/>
            <a:rect l="l" t="t" r="r" b="b"/>
            <a:pathLst>
              <a:path w="7175" h="7205" extrusionOk="0">
                <a:moveTo>
                  <a:pt x="3588" y="0"/>
                </a:moveTo>
                <a:lnTo>
                  <a:pt x="2311" y="2341"/>
                </a:lnTo>
                <a:lnTo>
                  <a:pt x="1" y="3587"/>
                </a:lnTo>
                <a:lnTo>
                  <a:pt x="2311" y="4864"/>
                </a:lnTo>
                <a:lnTo>
                  <a:pt x="3588" y="7204"/>
                </a:lnTo>
                <a:lnTo>
                  <a:pt x="4864" y="4864"/>
                </a:lnTo>
                <a:lnTo>
                  <a:pt x="7174" y="3587"/>
                </a:lnTo>
                <a:lnTo>
                  <a:pt x="4864" y="2341"/>
                </a:lnTo>
                <a:lnTo>
                  <a:pt x="358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96" name="Google Shape;796;p26"/>
          <p:cNvSpPr/>
          <p:nvPr/>
        </p:nvSpPr>
        <p:spPr>
          <a:xfrm>
            <a:off x="7078402" y="2864252"/>
            <a:ext cx="551750" cy="477251"/>
          </a:xfrm>
          <a:custGeom>
            <a:avLst/>
            <a:gdLst/>
            <a:ahLst/>
            <a:cxnLst/>
            <a:rect l="l" t="t" r="r" b="b"/>
            <a:pathLst>
              <a:path w="11035" h="9545" extrusionOk="0">
                <a:moveTo>
                  <a:pt x="5533" y="0"/>
                </a:moveTo>
                <a:lnTo>
                  <a:pt x="2767" y="4772"/>
                </a:lnTo>
                <a:lnTo>
                  <a:pt x="1" y="9544"/>
                </a:lnTo>
                <a:lnTo>
                  <a:pt x="11035" y="9544"/>
                </a:lnTo>
                <a:lnTo>
                  <a:pt x="8269" y="4772"/>
                </a:lnTo>
                <a:lnTo>
                  <a:pt x="553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97" name="Google Shape;797;p26"/>
          <p:cNvSpPr/>
          <p:nvPr/>
        </p:nvSpPr>
        <p:spPr>
          <a:xfrm>
            <a:off x="7610351" y="2864252"/>
            <a:ext cx="550200" cy="477251"/>
          </a:xfrm>
          <a:custGeom>
            <a:avLst/>
            <a:gdLst/>
            <a:ahLst/>
            <a:cxnLst/>
            <a:rect l="l" t="t" r="r" b="b"/>
            <a:pathLst>
              <a:path w="11004" h="9545" extrusionOk="0">
                <a:moveTo>
                  <a:pt x="5502" y="0"/>
                </a:moveTo>
                <a:lnTo>
                  <a:pt x="2736" y="4772"/>
                </a:lnTo>
                <a:lnTo>
                  <a:pt x="0" y="9544"/>
                </a:lnTo>
                <a:lnTo>
                  <a:pt x="11004" y="9544"/>
                </a:lnTo>
                <a:lnTo>
                  <a:pt x="8268" y="4772"/>
                </a:lnTo>
                <a:lnTo>
                  <a:pt x="5502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98" name="Google Shape;798;p26"/>
          <p:cNvSpPr/>
          <p:nvPr/>
        </p:nvSpPr>
        <p:spPr>
          <a:xfrm>
            <a:off x="8140753" y="2864252"/>
            <a:ext cx="551750" cy="477251"/>
          </a:xfrm>
          <a:custGeom>
            <a:avLst/>
            <a:gdLst/>
            <a:ahLst/>
            <a:cxnLst/>
            <a:rect l="l" t="t" r="r" b="b"/>
            <a:pathLst>
              <a:path w="11035" h="9545" extrusionOk="0">
                <a:moveTo>
                  <a:pt x="5533" y="0"/>
                </a:moveTo>
                <a:lnTo>
                  <a:pt x="2767" y="4772"/>
                </a:lnTo>
                <a:lnTo>
                  <a:pt x="1" y="9544"/>
                </a:lnTo>
                <a:lnTo>
                  <a:pt x="11034" y="9544"/>
                </a:lnTo>
                <a:lnTo>
                  <a:pt x="8268" y="4772"/>
                </a:lnTo>
                <a:lnTo>
                  <a:pt x="553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99" name="Google Shape;799;p26"/>
          <p:cNvSpPr/>
          <p:nvPr/>
        </p:nvSpPr>
        <p:spPr>
          <a:xfrm rot="8100000">
            <a:off x="16819617" y="1183215"/>
            <a:ext cx="1182438" cy="2142930"/>
          </a:xfrm>
          <a:custGeom>
            <a:avLst/>
            <a:gdLst/>
            <a:ahLst/>
            <a:cxnLst/>
            <a:rect l="l" t="t" r="r" b="b"/>
            <a:pathLst>
              <a:path w="23649" h="42859" fill="none" extrusionOk="0">
                <a:moveTo>
                  <a:pt x="1" y="608"/>
                </a:moveTo>
                <a:lnTo>
                  <a:pt x="16931" y="31"/>
                </a:lnTo>
                <a:cubicBezTo>
                  <a:pt x="18177" y="0"/>
                  <a:pt x="18876" y="1429"/>
                  <a:pt x="18117" y="2402"/>
                </a:cubicBezTo>
                <a:lnTo>
                  <a:pt x="10822" y="11277"/>
                </a:lnTo>
                <a:cubicBezTo>
                  <a:pt x="10335" y="11885"/>
                  <a:pt x="10761" y="12766"/>
                  <a:pt x="11521" y="12706"/>
                </a:cubicBezTo>
                <a:lnTo>
                  <a:pt x="18664" y="12371"/>
                </a:lnTo>
                <a:cubicBezTo>
                  <a:pt x="20123" y="12280"/>
                  <a:pt x="20883" y="14043"/>
                  <a:pt x="19849" y="15046"/>
                </a:cubicBezTo>
                <a:lnTo>
                  <a:pt x="11460" y="23435"/>
                </a:lnTo>
                <a:cubicBezTo>
                  <a:pt x="11004" y="23922"/>
                  <a:pt x="11338" y="24682"/>
                  <a:pt x="11977" y="24712"/>
                </a:cubicBezTo>
                <a:lnTo>
                  <a:pt x="23436" y="24712"/>
                </a:lnTo>
                <a:cubicBezTo>
                  <a:pt x="23649" y="24712"/>
                  <a:pt x="6597" y="42858"/>
                  <a:pt x="6597" y="42858"/>
                </a:cubicBezTo>
              </a:path>
            </a:pathLst>
          </a:custGeom>
          <a:solidFill>
            <a:schemeClr val="dk2"/>
          </a:solidFill>
          <a:ln w="74475" cap="rnd" cmpd="sng">
            <a:solidFill>
              <a:srgbClr val="DD502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00" name="Google Shape;800;p26"/>
          <p:cNvSpPr/>
          <p:nvPr/>
        </p:nvSpPr>
        <p:spPr>
          <a:xfrm>
            <a:off x="17700527" y="596152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11"/>
                </a:lnTo>
                <a:lnTo>
                  <a:pt x="0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4" y="3588"/>
                </a:lnTo>
                <a:lnTo>
                  <a:pt x="4864" y="231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01" name="Google Shape;801;p26"/>
          <p:cNvSpPr/>
          <p:nvPr/>
        </p:nvSpPr>
        <p:spPr>
          <a:xfrm>
            <a:off x="549902" y="7766951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617" y="0"/>
                </a:moveTo>
                <a:lnTo>
                  <a:pt x="2341" y="2341"/>
                </a:lnTo>
                <a:lnTo>
                  <a:pt x="0" y="3617"/>
                </a:lnTo>
                <a:lnTo>
                  <a:pt x="2341" y="4864"/>
                </a:lnTo>
                <a:lnTo>
                  <a:pt x="3617" y="7204"/>
                </a:lnTo>
                <a:lnTo>
                  <a:pt x="4894" y="4864"/>
                </a:lnTo>
                <a:lnTo>
                  <a:pt x="7204" y="3617"/>
                </a:lnTo>
                <a:lnTo>
                  <a:pt x="4894" y="2341"/>
                </a:lnTo>
                <a:lnTo>
                  <a:pt x="361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02" name="Google Shape;802;p26"/>
          <p:cNvSpPr/>
          <p:nvPr/>
        </p:nvSpPr>
        <p:spPr>
          <a:xfrm>
            <a:off x="910151" y="4762250"/>
            <a:ext cx="313100" cy="284501"/>
          </a:xfrm>
          <a:custGeom>
            <a:avLst/>
            <a:gdLst/>
            <a:ahLst/>
            <a:cxnLst/>
            <a:rect l="l" t="t" r="r" b="b"/>
            <a:pathLst>
              <a:path w="6262" h="5690" extrusionOk="0">
                <a:moveTo>
                  <a:pt x="3129" y="1"/>
                </a:moveTo>
                <a:cubicBezTo>
                  <a:pt x="1832" y="1"/>
                  <a:pt x="676" y="878"/>
                  <a:pt x="365" y="2176"/>
                </a:cubicBezTo>
                <a:cubicBezTo>
                  <a:pt x="0" y="3726"/>
                  <a:pt x="942" y="5246"/>
                  <a:pt x="2492" y="5611"/>
                </a:cubicBezTo>
                <a:cubicBezTo>
                  <a:pt x="2713" y="5664"/>
                  <a:pt x="2934" y="5689"/>
                  <a:pt x="3152" y="5689"/>
                </a:cubicBezTo>
                <a:cubicBezTo>
                  <a:pt x="4437" y="5689"/>
                  <a:pt x="5611" y="4808"/>
                  <a:pt x="5897" y="3483"/>
                </a:cubicBezTo>
                <a:cubicBezTo>
                  <a:pt x="6262" y="1964"/>
                  <a:pt x="5319" y="444"/>
                  <a:pt x="3800" y="79"/>
                </a:cubicBezTo>
                <a:cubicBezTo>
                  <a:pt x="3574" y="26"/>
                  <a:pt x="3349" y="1"/>
                  <a:pt x="312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03" name="Google Shape;803;p26"/>
          <p:cNvSpPr/>
          <p:nvPr/>
        </p:nvSpPr>
        <p:spPr>
          <a:xfrm>
            <a:off x="13408429" y="5260252"/>
            <a:ext cx="4155338" cy="4686494"/>
          </a:xfrm>
          <a:custGeom>
            <a:avLst/>
            <a:gdLst/>
            <a:ahLst/>
            <a:cxnLst/>
            <a:rect l="l" t="t" r="r" b="b"/>
            <a:pathLst>
              <a:path w="69820" h="44774" extrusionOk="0">
                <a:moveTo>
                  <a:pt x="1" y="0"/>
                </a:moveTo>
                <a:lnTo>
                  <a:pt x="1" y="44773"/>
                </a:lnTo>
                <a:lnTo>
                  <a:pt x="69820" y="44773"/>
                </a:lnTo>
                <a:lnTo>
                  <a:pt x="6982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04" name="Google Shape;804;p26"/>
          <p:cNvSpPr/>
          <p:nvPr/>
        </p:nvSpPr>
        <p:spPr>
          <a:xfrm>
            <a:off x="7675127" y="3984130"/>
            <a:ext cx="4155338" cy="4686494"/>
          </a:xfrm>
          <a:custGeom>
            <a:avLst/>
            <a:gdLst/>
            <a:ahLst/>
            <a:cxnLst/>
            <a:rect l="l" t="t" r="r" b="b"/>
            <a:pathLst>
              <a:path w="69820" h="44774" extrusionOk="0">
                <a:moveTo>
                  <a:pt x="1" y="0"/>
                </a:moveTo>
                <a:lnTo>
                  <a:pt x="1" y="44773"/>
                </a:lnTo>
                <a:lnTo>
                  <a:pt x="69820" y="44773"/>
                </a:lnTo>
                <a:lnTo>
                  <a:pt x="6982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05" name="Google Shape;805;p26"/>
          <p:cNvSpPr/>
          <p:nvPr/>
        </p:nvSpPr>
        <p:spPr>
          <a:xfrm>
            <a:off x="1941826" y="2708002"/>
            <a:ext cx="4155338" cy="4686494"/>
          </a:xfrm>
          <a:custGeom>
            <a:avLst/>
            <a:gdLst/>
            <a:ahLst/>
            <a:cxnLst/>
            <a:rect l="l" t="t" r="r" b="b"/>
            <a:pathLst>
              <a:path w="69820" h="44774" extrusionOk="0">
                <a:moveTo>
                  <a:pt x="1" y="0"/>
                </a:moveTo>
                <a:lnTo>
                  <a:pt x="1" y="44773"/>
                </a:lnTo>
                <a:lnTo>
                  <a:pt x="69820" y="44773"/>
                </a:lnTo>
                <a:lnTo>
                  <a:pt x="6982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06" name="Google Shape;806;p26"/>
          <p:cNvSpPr/>
          <p:nvPr/>
        </p:nvSpPr>
        <p:spPr>
          <a:xfrm>
            <a:off x="13105478" y="4911403"/>
            <a:ext cx="4155338" cy="4686494"/>
          </a:xfrm>
          <a:custGeom>
            <a:avLst/>
            <a:gdLst/>
            <a:ahLst/>
            <a:cxnLst/>
            <a:rect l="l" t="t" r="r" b="b"/>
            <a:pathLst>
              <a:path w="69820" h="44774" extrusionOk="0">
                <a:moveTo>
                  <a:pt x="1" y="0"/>
                </a:moveTo>
                <a:lnTo>
                  <a:pt x="1" y="44773"/>
                </a:lnTo>
                <a:lnTo>
                  <a:pt x="69820" y="44773"/>
                </a:lnTo>
                <a:lnTo>
                  <a:pt x="6982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07" name="Google Shape;807;p26"/>
          <p:cNvSpPr/>
          <p:nvPr/>
        </p:nvSpPr>
        <p:spPr>
          <a:xfrm>
            <a:off x="7372178" y="3635281"/>
            <a:ext cx="4155338" cy="4686494"/>
          </a:xfrm>
          <a:custGeom>
            <a:avLst/>
            <a:gdLst/>
            <a:ahLst/>
            <a:cxnLst/>
            <a:rect l="l" t="t" r="r" b="b"/>
            <a:pathLst>
              <a:path w="69820" h="44774" extrusionOk="0">
                <a:moveTo>
                  <a:pt x="1" y="0"/>
                </a:moveTo>
                <a:lnTo>
                  <a:pt x="1" y="44773"/>
                </a:lnTo>
                <a:lnTo>
                  <a:pt x="69820" y="44773"/>
                </a:lnTo>
                <a:lnTo>
                  <a:pt x="6982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08" name="Google Shape;808;p26"/>
          <p:cNvSpPr/>
          <p:nvPr/>
        </p:nvSpPr>
        <p:spPr>
          <a:xfrm>
            <a:off x="1638877" y="2359153"/>
            <a:ext cx="4155338" cy="4686494"/>
          </a:xfrm>
          <a:custGeom>
            <a:avLst/>
            <a:gdLst/>
            <a:ahLst/>
            <a:cxnLst/>
            <a:rect l="l" t="t" r="r" b="b"/>
            <a:pathLst>
              <a:path w="69820" h="44774" extrusionOk="0">
                <a:moveTo>
                  <a:pt x="1" y="0"/>
                </a:moveTo>
                <a:lnTo>
                  <a:pt x="1" y="44773"/>
                </a:lnTo>
                <a:lnTo>
                  <a:pt x="69820" y="44773"/>
                </a:lnTo>
                <a:lnTo>
                  <a:pt x="6982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09" name="Google Shape;809;p26"/>
          <p:cNvSpPr/>
          <p:nvPr/>
        </p:nvSpPr>
        <p:spPr>
          <a:xfrm>
            <a:off x="12811678" y="4617602"/>
            <a:ext cx="4155338" cy="4686494"/>
          </a:xfrm>
          <a:custGeom>
            <a:avLst/>
            <a:gdLst/>
            <a:ahLst/>
            <a:cxnLst/>
            <a:rect l="l" t="t" r="r" b="b"/>
            <a:pathLst>
              <a:path w="69820" h="44774" extrusionOk="0">
                <a:moveTo>
                  <a:pt x="1" y="0"/>
                </a:moveTo>
                <a:lnTo>
                  <a:pt x="1" y="44773"/>
                </a:lnTo>
                <a:lnTo>
                  <a:pt x="69820" y="44773"/>
                </a:lnTo>
                <a:lnTo>
                  <a:pt x="6982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10" name="Google Shape;810;p26"/>
          <p:cNvSpPr/>
          <p:nvPr/>
        </p:nvSpPr>
        <p:spPr>
          <a:xfrm>
            <a:off x="7078378" y="3341480"/>
            <a:ext cx="4155338" cy="4686494"/>
          </a:xfrm>
          <a:custGeom>
            <a:avLst/>
            <a:gdLst/>
            <a:ahLst/>
            <a:cxnLst/>
            <a:rect l="l" t="t" r="r" b="b"/>
            <a:pathLst>
              <a:path w="69820" h="44774" extrusionOk="0">
                <a:moveTo>
                  <a:pt x="1" y="0"/>
                </a:moveTo>
                <a:lnTo>
                  <a:pt x="1" y="44773"/>
                </a:lnTo>
                <a:lnTo>
                  <a:pt x="69820" y="44773"/>
                </a:lnTo>
                <a:lnTo>
                  <a:pt x="6982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11" name="Google Shape;811;p26"/>
          <p:cNvSpPr/>
          <p:nvPr/>
        </p:nvSpPr>
        <p:spPr>
          <a:xfrm>
            <a:off x="1345076" y="2065352"/>
            <a:ext cx="4155338" cy="4686494"/>
          </a:xfrm>
          <a:custGeom>
            <a:avLst/>
            <a:gdLst/>
            <a:ahLst/>
            <a:cxnLst/>
            <a:rect l="l" t="t" r="r" b="b"/>
            <a:pathLst>
              <a:path w="69820" h="44774" extrusionOk="0">
                <a:moveTo>
                  <a:pt x="1" y="0"/>
                </a:moveTo>
                <a:lnTo>
                  <a:pt x="1" y="44773"/>
                </a:lnTo>
                <a:lnTo>
                  <a:pt x="69820" y="44773"/>
                </a:lnTo>
                <a:lnTo>
                  <a:pt x="6982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12" name="Google Shape;812;p26"/>
          <p:cNvSpPr txBox="1">
            <a:spLocks noGrp="1"/>
          </p:cNvSpPr>
          <p:nvPr>
            <p:ph type="ctrTitle"/>
          </p:nvPr>
        </p:nvSpPr>
        <p:spPr>
          <a:xfrm>
            <a:off x="1444800" y="575804"/>
            <a:ext cx="15398400" cy="18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813" name="Google Shape;813;p26"/>
          <p:cNvSpPr txBox="1">
            <a:spLocks noGrp="1"/>
          </p:cNvSpPr>
          <p:nvPr>
            <p:ph type="subTitle" idx="1"/>
          </p:nvPr>
        </p:nvSpPr>
        <p:spPr>
          <a:xfrm>
            <a:off x="1587949" y="3673902"/>
            <a:ext cx="3636000" cy="23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9pPr>
          </a:lstStyle>
          <a:p>
            <a:endParaRPr/>
          </a:p>
        </p:txBody>
      </p:sp>
      <p:sp>
        <p:nvSpPr>
          <p:cNvPr id="814" name="Google Shape;814;p26"/>
          <p:cNvSpPr txBox="1">
            <a:spLocks noGrp="1"/>
          </p:cNvSpPr>
          <p:nvPr>
            <p:ph type="subTitle" idx="2"/>
          </p:nvPr>
        </p:nvSpPr>
        <p:spPr>
          <a:xfrm>
            <a:off x="7325982" y="4962149"/>
            <a:ext cx="3636000" cy="22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9pPr>
          </a:lstStyle>
          <a:p>
            <a:endParaRPr/>
          </a:p>
        </p:txBody>
      </p:sp>
      <p:sp>
        <p:nvSpPr>
          <p:cNvPr id="815" name="Google Shape;815;p26"/>
          <p:cNvSpPr txBox="1">
            <a:spLocks noGrp="1"/>
          </p:cNvSpPr>
          <p:nvPr>
            <p:ph type="ctrTitle" idx="3"/>
          </p:nvPr>
        </p:nvSpPr>
        <p:spPr>
          <a:xfrm>
            <a:off x="793184" y="2980487"/>
            <a:ext cx="5238600" cy="769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4800">
                <a:latin typeface="Yeseva One"/>
                <a:ea typeface="Yeseva One"/>
                <a:cs typeface="Yeseva One"/>
                <a:sym typeface="Yesev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32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32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32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32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32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32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32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32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816" name="Google Shape;816;p26"/>
          <p:cNvSpPr txBox="1">
            <a:spLocks noGrp="1"/>
          </p:cNvSpPr>
          <p:nvPr>
            <p:ph type="ctrTitle" idx="4"/>
          </p:nvPr>
        </p:nvSpPr>
        <p:spPr>
          <a:xfrm>
            <a:off x="6531116" y="4268756"/>
            <a:ext cx="5238600" cy="769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4800">
                <a:latin typeface="Yeseva One"/>
                <a:ea typeface="Yeseva One"/>
                <a:cs typeface="Yeseva One"/>
                <a:sym typeface="Yesev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32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32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32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32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32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32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32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32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817" name="Google Shape;817;p26"/>
          <p:cNvSpPr txBox="1">
            <a:spLocks noGrp="1"/>
          </p:cNvSpPr>
          <p:nvPr>
            <p:ph type="subTitle" idx="5"/>
          </p:nvPr>
        </p:nvSpPr>
        <p:spPr>
          <a:xfrm>
            <a:off x="13051074" y="6223606"/>
            <a:ext cx="3636000" cy="22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9pPr>
          </a:lstStyle>
          <a:p>
            <a:endParaRPr/>
          </a:p>
        </p:txBody>
      </p:sp>
      <p:sp>
        <p:nvSpPr>
          <p:cNvPr id="818" name="Google Shape;818;p26"/>
          <p:cNvSpPr txBox="1">
            <a:spLocks noGrp="1"/>
          </p:cNvSpPr>
          <p:nvPr>
            <p:ph type="ctrTitle" idx="6"/>
          </p:nvPr>
        </p:nvSpPr>
        <p:spPr>
          <a:xfrm>
            <a:off x="12256208" y="5530214"/>
            <a:ext cx="5238600" cy="769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4800">
                <a:latin typeface="Yeseva One"/>
                <a:ea typeface="Yeseva One"/>
                <a:cs typeface="Yeseva One"/>
                <a:sym typeface="Yesev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32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32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32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32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32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32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32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32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99323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5">
  <p:cSld name="Title and three columns 5"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27"/>
          <p:cNvSpPr txBox="1">
            <a:spLocks noGrp="1"/>
          </p:cNvSpPr>
          <p:nvPr>
            <p:ph type="title"/>
          </p:nvPr>
        </p:nvSpPr>
        <p:spPr>
          <a:xfrm>
            <a:off x="1429700" y="676214"/>
            <a:ext cx="154284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821" name="Google Shape;821;p27"/>
          <p:cNvSpPr txBox="1">
            <a:spLocks noGrp="1"/>
          </p:cNvSpPr>
          <p:nvPr>
            <p:ph type="subTitle" idx="1"/>
          </p:nvPr>
        </p:nvSpPr>
        <p:spPr>
          <a:xfrm>
            <a:off x="1429700" y="3623201"/>
            <a:ext cx="7738800" cy="55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22" name="Google Shape;822;p27"/>
          <p:cNvSpPr txBox="1">
            <a:spLocks noGrp="1"/>
          </p:cNvSpPr>
          <p:nvPr>
            <p:ph type="subTitle" idx="2"/>
          </p:nvPr>
        </p:nvSpPr>
        <p:spPr>
          <a:xfrm>
            <a:off x="9119300" y="3623198"/>
            <a:ext cx="7738800" cy="15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hlink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23" name="Google Shape;823;p27"/>
          <p:cNvSpPr txBox="1">
            <a:spLocks noGrp="1"/>
          </p:cNvSpPr>
          <p:nvPr>
            <p:ph type="subTitle" idx="3"/>
          </p:nvPr>
        </p:nvSpPr>
        <p:spPr>
          <a:xfrm>
            <a:off x="1429700" y="2375849"/>
            <a:ext cx="77388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4800"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24" name="Google Shape;824;p27"/>
          <p:cNvSpPr txBox="1">
            <a:spLocks noGrp="1"/>
          </p:cNvSpPr>
          <p:nvPr>
            <p:ph type="subTitle" idx="4"/>
          </p:nvPr>
        </p:nvSpPr>
        <p:spPr>
          <a:xfrm>
            <a:off x="9119300" y="2375849"/>
            <a:ext cx="77388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4800"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25" name="Google Shape;825;p27"/>
          <p:cNvSpPr txBox="1">
            <a:spLocks noGrp="1"/>
          </p:cNvSpPr>
          <p:nvPr>
            <p:ph type="subTitle" idx="5"/>
          </p:nvPr>
        </p:nvSpPr>
        <p:spPr>
          <a:xfrm>
            <a:off x="9119300" y="6467951"/>
            <a:ext cx="7738800" cy="26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hlink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26" name="Google Shape;826;p27"/>
          <p:cNvSpPr txBox="1">
            <a:spLocks noGrp="1"/>
          </p:cNvSpPr>
          <p:nvPr>
            <p:ph type="subTitle" idx="6"/>
          </p:nvPr>
        </p:nvSpPr>
        <p:spPr>
          <a:xfrm>
            <a:off x="9119300" y="5220602"/>
            <a:ext cx="77388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4800"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27" name="Google Shape;827;p27"/>
          <p:cNvSpPr/>
          <p:nvPr/>
        </p:nvSpPr>
        <p:spPr>
          <a:xfrm>
            <a:off x="241346" y="1969846"/>
            <a:ext cx="284598" cy="284558"/>
          </a:xfrm>
          <a:custGeom>
            <a:avLst/>
            <a:gdLst/>
            <a:ahLst/>
            <a:cxnLst/>
            <a:rect l="l" t="t" r="r" b="b"/>
            <a:pathLst>
              <a:path w="7205" h="7204" extrusionOk="0">
                <a:moveTo>
                  <a:pt x="3587" y="0"/>
                </a:moveTo>
                <a:lnTo>
                  <a:pt x="2341" y="2340"/>
                </a:lnTo>
                <a:lnTo>
                  <a:pt x="0" y="3587"/>
                </a:lnTo>
                <a:lnTo>
                  <a:pt x="2341" y="4863"/>
                </a:lnTo>
                <a:lnTo>
                  <a:pt x="3587" y="7204"/>
                </a:lnTo>
                <a:lnTo>
                  <a:pt x="4864" y="4863"/>
                </a:lnTo>
                <a:lnTo>
                  <a:pt x="7204" y="3587"/>
                </a:lnTo>
                <a:lnTo>
                  <a:pt x="4864" y="2340"/>
                </a:lnTo>
                <a:lnTo>
                  <a:pt x="358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28" name="Google Shape;828;p27"/>
          <p:cNvSpPr/>
          <p:nvPr/>
        </p:nvSpPr>
        <p:spPr>
          <a:xfrm>
            <a:off x="2472750" y="382528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41"/>
                </a:lnTo>
                <a:lnTo>
                  <a:pt x="1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5" y="3588"/>
                </a:lnTo>
                <a:lnTo>
                  <a:pt x="4864" y="234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29" name="Google Shape;829;p27"/>
          <p:cNvSpPr/>
          <p:nvPr/>
        </p:nvSpPr>
        <p:spPr>
          <a:xfrm>
            <a:off x="16719500" y="881751"/>
            <a:ext cx="1568501" cy="214350"/>
          </a:xfrm>
          <a:custGeom>
            <a:avLst/>
            <a:gdLst/>
            <a:ahLst/>
            <a:cxnLst/>
            <a:rect l="l" t="t" r="r" b="b"/>
            <a:pathLst>
              <a:path w="31370" h="4287" fill="none" extrusionOk="0">
                <a:moveTo>
                  <a:pt x="1" y="0"/>
                </a:moveTo>
                <a:lnTo>
                  <a:pt x="4044" y="4165"/>
                </a:lnTo>
                <a:lnTo>
                  <a:pt x="8299" y="122"/>
                </a:lnTo>
                <a:lnTo>
                  <a:pt x="12311" y="4165"/>
                </a:lnTo>
                <a:lnTo>
                  <a:pt x="16171" y="426"/>
                </a:lnTo>
                <a:lnTo>
                  <a:pt x="20244" y="4286"/>
                </a:lnTo>
                <a:lnTo>
                  <a:pt x="23922" y="487"/>
                </a:lnTo>
                <a:lnTo>
                  <a:pt x="27418" y="4225"/>
                </a:lnTo>
                <a:lnTo>
                  <a:pt x="31369" y="365"/>
                </a:lnTo>
              </a:path>
            </a:pathLst>
          </a:custGeom>
          <a:solidFill>
            <a:schemeClr val="accent2"/>
          </a:solidFill>
          <a:ln w="288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30" name="Google Shape;830;p27"/>
          <p:cNvSpPr/>
          <p:nvPr/>
        </p:nvSpPr>
        <p:spPr>
          <a:xfrm>
            <a:off x="16719500" y="1147700"/>
            <a:ext cx="1568501" cy="212801"/>
          </a:xfrm>
          <a:custGeom>
            <a:avLst/>
            <a:gdLst/>
            <a:ahLst/>
            <a:cxnLst/>
            <a:rect l="l" t="t" r="r" b="b"/>
            <a:pathLst>
              <a:path w="31370" h="4256" fill="none" extrusionOk="0">
                <a:moveTo>
                  <a:pt x="1" y="1"/>
                </a:moveTo>
                <a:lnTo>
                  <a:pt x="4044" y="4134"/>
                </a:lnTo>
                <a:lnTo>
                  <a:pt x="8299" y="122"/>
                </a:lnTo>
                <a:lnTo>
                  <a:pt x="12311" y="4134"/>
                </a:lnTo>
                <a:lnTo>
                  <a:pt x="16171" y="426"/>
                </a:lnTo>
                <a:lnTo>
                  <a:pt x="20244" y="4256"/>
                </a:lnTo>
                <a:lnTo>
                  <a:pt x="23922" y="457"/>
                </a:lnTo>
                <a:lnTo>
                  <a:pt x="27418" y="4195"/>
                </a:lnTo>
                <a:lnTo>
                  <a:pt x="31369" y="365"/>
                </a:lnTo>
              </a:path>
            </a:pathLst>
          </a:custGeom>
          <a:solidFill>
            <a:schemeClr val="accent2"/>
          </a:solidFill>
          <a:ln w="288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31" name="Google Shape;831;p27"/>
          <p:cNvSpPr/>
          <p:nvPr/>
        </p:nvSpPr>
        <p:spPr>
          <a:xfrm>
            <a:off x="489052" y="521501"/>
            <a:ext cx="358751" cy="360251"/>
          </a:xfrm>
          <a:custGeom>
            <a:avLst/>
            <a:gdLst/>
            <a:ahLst/>
            <a:cxnLst/>
            <a:rect l="l" t="t" r="r" b="b"/>
            <a:pathLst>
              <a:path w="7175" h="7205" extrusionOk="0">
                <a:moveTo>
                  <a:pt x="3588" y="0"/>
                </a:moveTo>
                <a:lnTo>
                  <a:pt x="2311" y="2341"/>
                </a:lnTo>
                <a:lnTo>
                  <a:pt x="1" y="3587"/>
                </a:lnTo>
                <a:lnTo>
                  <a:pt x="2311" y="4864"/>
                </a:lnTo>
                <a:lnTo>
                  <a:pt x="3588" y="7204"/>
                </a:lnTo>
                <a:lnTo>
                  <a:pt x="4864" y="4864"/>
                </a:lnTo>
                <a:lnTo>
                  <a:pt x="7174" y="3587"/>
                </a:lnTo>
                <a:lnTo>
                  <a:pt x="4864" y="2341"/>
                </a:lnTo>
                <a:lnTo>
                  <a:pt x="358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32" name="Google Shape;832;p27"/>
          <p:cNvSpPr/>
          <p:nvPr/>
        </p:nvSpPr>
        <p:spPr>
          <a:xfrm>
            <a:off x="10437802" y="9329680"/>
            <a:ext cx="360251" cy="360200"/>
          </a:xfrm>
          <a:custGeom>
            <a:avLst/>
            <a:gdLst/>
            <a:ahLst/>
            <a:cxnLst/>
            <a:rect l="l" t="t" r="r" b="b"/>
            <a:pathLst>
              <a:path w="7205" h="7204" extrusionOk="0">
                <a:moveTo>
                  <a:pt x="3587" y="0"/>
                </a:moveTo>
                <a:lnTo>
                  <a:pt x="2341" y="2340"/>
                </a:lnTo>
                <a:lnTo>
                  <a:pt x="0" y="3587"/>
                </a:lnTo>
                <a:lnTo>
                  <a:pt x="2341" y="4863"/>
                </a:lnTo>
                <a:lnTo>
                  <a:pt x="3587" y="7204"/>
                </a:lnTo>
                <a:lnTo>
                  <a:pt x="4864" y="4863"/>
                </a:lnTo>
                <a:lnTo>
                  <a:pt x="7204" y="3587"/>
                </a:lnTo>
                <a:lnTo>
                  <a:pt x="4864" y="2340"/>
                </a:lnTo>
                <a:lnTo>
                  <a:pt x="358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33" name="Google Shape;833;p27"/>
          <p:cNvSpPr/>
          <p:nvPr/>
        </p:nvSpPr>
        <p:spPr>
          <a:xfrm>
            <a:off x="323629" y="9501701"/>
            <a:ext cx="323750" cy="284550"/>
          </a:xfrm>
          <a:custGeom>
            <a:avLst/>
            <a:gdLst/>
            <a:ahLst/>
            <a:cxnLst/>
            <a:rect l="l" t="t" r="r" b="b"/>
            <a:pathLst>
              <a:path w="6475" h="5691" extrusionOk="0">
                <a:moveTo>
                  <a:pt x="3267" y="1"/>
                </a:moveTo>
                <a:cubicBezTo>
                  <a:pt x="2140" y="1"/>
                  <a:pt x="1069" y="653"/>
                  <a:pt x="608" y="1758"/>
                </a:cubicBezTo>
                <a:cubicBezTo>
                  <a:pt x="0" y="3217"/>
                  <a:pt x="700" y="4889"/>
                  <a:pt x="2159" y="5466"/>
                </a:cubicBezTo>
                <a:cubicBezTo>
                  <a:pt x="2523" y="5618"/>
                  <a:pt x="2899" y="5690"/>
                  <a:pt x="3268" y="5690"/>
                </a:cubicBezTo>
                <a:cubicBezTo>
                  <a:pt x="4374" y="5690"/>
                  <a:pt x="5411" y="5041"/>
                  <a:pt x="5867" y="3946"/>
                </a:cubicBezTo>
                <a:cubicBezTo>
                  <a:pt x="6475" y="2487"/>
                  <a:pt x="5776" y="816"/>
                  <a:pt x="4347" y="208"/>
                </a:cubicBezTo>
                <a:cubicBezTo>
                  <a:pt x="3993" y="68"/>
                  <a:pt x="3627" y="1"/>
                  <a:pt x="326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34" name="Google Shape;834;p27"/>
          <p:cNvSpPr/>
          <p:nvPr/>
        </p:nvSpPr>
        <p:spPr>
          <a:xfrm>
            <a:off x="17867278" y="5136880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41"/>
                </a:lnTo>
                <a:lnTo>
                  <a:pt x="1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5" y="3588"/>
                </a:lnTo>
                <a:lnTo>
                  <a:pt x="4864" y="234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35" name="Google Shape;835;p27"/>
          <p:cNvSpPr/>
          <p:nvPr/>
        </p:nvSpPr>
        <p:spPr>
          <a:xfrm>
            <a:off x="17738501" y="7209977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41"/>
                </a:lnTo>
                <a:lnTo>
                  <a:pt x="1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5" y="3588"/>
                </a:lnTo>
                <a:lnTo>
                  <a:pt x="4864" y="234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36" name="Google Shape;836;p27"/>
          <p:cNvSpPr/>
          <p:nvPr/>
        </p:nvSpPr>
        <p:spPr>
          <a:xfrm>
            <a:off x="15279251" y="9926779"/>
            <a:ext cx="360251" cy="360200"/>
          </a:xfrm>
          <a:custGeom>
            <a:avLst/>
            <a:gdLst/>
            <a:ahLst/>
            <a:cxnLst/>
            <a:rect l="l" t="t" r="r" b="b"/>
            <a:pathLst>
              <a:path w="7205" h="7204" extrusionOk="0">
                <a:moveTo>
                  <a:pt x="3587" y="0"/>
                </a:moveTo>
                <a:lnTo>
                  <a:pt x="2341" y="2340"/>
                </a:lnTo>
                <a:lnTo>
                  <a:pt x="0" y="3587"/>
                </a:lnTo>
                <a:lnTo>
                  <a:pt x="2341" y="4863"/>
                </a:lnTo>
                <a:lnTo>
                  <a:pt x="3587" y="7204"/>
                </a:lnTo>
                <a:lnTo>
                  <a:pt x="4864" y="4863"/>
                </a:lnTo>
                <a:lnTo>
                  <a:pt x="7204" y="3587"/>
                </a:lnTo>
                <a:lnTo>
                  <a:pt x="4864" y="2340"/>
                </a:lnTo>
                <a:lnTo>
                  <a:pt x="358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37" name="Google Shape;837;p27"/>
          <p:cNvSpPr/>
          <p:nvPr/>
        </p:nvSpPr>
        <p:spPr>
          <a:xfrm>
            <a:off x="-233550" y="7023379"/>
            <a:ext cx="360251" cy="360200"/>
          </a:xfrm>
          <a:custGeom>
            <a:avLst/>
            <a:gdLst/>
            <a:ahLst/>
            <a:cxnLst/>
            <a:rect l="l" t="t" r="r" b="b"/>
            <a:pathLst>
              <a:path w="7205" h="7204" extrusionOk="0">
                <a:moveTo>
                  <a:pt x="3587" y="0"/>
                </a:moveTo>
                <a:lnTo>
                  <a:pt x="2341" y="2340"/>
                </a:lnTo>
                <a:lnTo>
                  <a:pt x="0" y="3587"/>
                </a:lnTo>
                <a:lnTo>
                  <a:pt x="2341" y="4863"/>
                </a:lnTo>
                <a:lnTo>
                  <a:pt x="3587" y="7204"/>
                </a:lnTo>
                <a:lnTo>
                  <a:pt x="4864" y="4863"/>
                </a:lnTo>
                <a:lnTo>
                  <a:pt x="7204" y="3587"/>
                </a:lnTo>
                <a:lnTo>
                  <a:pt x="4864" y="2340"/>
                </a:lnTo>
                <a:lnTo>
                  <a:pt x="358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322672802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28"/>
          <p:cNvSpPr txBox="1">
            <a:spLocks noGrp="1"/>
          </p:cNvSpPr>
          <p:nvPr>
            <p:ph type="title"/>
          </p:nvPr>
        </p:nvSpPr>
        <p:spPr>
          <a:xfrm>
            <a:off x="1429700" y="677184"/>
            <a:ext cx="154284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840" name="Google Shape;840;p28"/>
          <p:cNvSpPr txBox="1">
            <a:spLocks noGrp="1"/>
          </p:cNvSpPr>
          <p:nvPr>
            <p:ph type="subTitle" idx="1"/>
          </p:nvPr>
        </p:nvSpPr>
        <p:spPr>
          <a:xfrm>
            <a:off x="1318001" y="6415151"/>
            <a:ext cx="2807400" cy="27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1" name="Google Shape;841;p28"/>
          <p:cNvSpPr txBox="1">
            <a:spLocks noGrp="1"/>
          </p:cNvSpPr>
          <p:nvPr>
            <p:ph type="subTitle" idx="2"/>
          </p:nvPr>
        </p:nvSpPr>
        <p:spPr>
          <a:xfrm>
            <a:off x="5581598" y="6415166"/>
            <a:ext cx="2816400" cy="27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2" name="Google Shape;842;p28"/>
          <p:cNvSpPr txBox="1">
            <a:spLocks noGrp="1"/>
          </p:cNvSpPr>
          <p:nvPr>
            <p:ph type="subTitle" idx="3"/>
          </p:nvPr>
        </p:nvSpPr>
        <p:spPr>
          <a:xfrm>
            <a:off x="9887087" y="6415166"/>
            <a:ext cx="2816400" cy="27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3" name="Google Shape;843;p28"/>
          <p:cNvSpPr txBox="1">
            <a:spLocks noGrp="1"/>
          </p:cNvSpPr>
          <p:nvPr>
            <p:ph type="subTitle" idx="4"/>
          </p:nvPr>
        </p:nvSpPr>
        <p:spPr>
          <a:xfrm>
            <a:off x="965201" y="5409950"/>
            <a:ext cx="35130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48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44" name="Google Shape;844;p28"/>
          <p:cNvSpPr txBox="1">
            <a:spLocks noGrp="1"/>
          </p:cNvSpPr>
          <p:nvPr>
            <p:ph type="subTitle" idx="5"/>
          </p:nvPr>
        </p:nvSpPr>
        <p:spPr>
          <a:xfrm>
            <a:off x="5270000" y="5409950"/>
            <a:ext cx="35130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48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45" name="Google Shape;845;p28"/>
          <p:cNvSpPr txBox="1">
            <a:spLocks noGrp="1"/>
          </p:cNvSpPr>
          <p:nvPr>
            <p:ph type="subTitle" idx="6"/>
          </p:nvPr>
        </p:nvSpPr>
        <p:spPr>
          <a:xfrm>
            <a:off x="9538850" y="5409950"/>
            <a:ext cx="35130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48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46" name="Google Shape;846;p28"/>
          <p:cNvSpPr txBox="1">
            <a:spLocks noGrp="1"/>
          </p:cNvSpPr>
          <p:nvPr>
            <p:ph type="subTitle" idx="7"/>
          </p:nvPr>
        </p:nvSpPr>
        <p:spPr>
          <a:xfrm>
            <a:off x="14196138" y="6415166"/>
            <a:ext cx="2816400" cy="27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7" name="Google Shape;847;p28"/>
          <p:cNvSpPr txBox="1">
            <a:spLocks noGrp="1"/>
          </p:cNvSpPr>
          <p:nvPr>
            <p:ph type="subTitle" idx="8"/>
          </p:nvPr>
        </p:nvSpPr>
        <p:spPr>
          <a:xfrm>
            <a:off x="13847850" y="5409950"/>
            <a:ext cx="35130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48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48" name="Google Shape;848;p28"/>
          <p:cNvSpPr/>
          <p:nvPr/>
        </p:nvSpPr>
        <p:spPr>
          <a:xfrm flipH="1">
            <a:off x="4052250" y="-47900"/>
            <a:ext cx="342000" cy="340500"/>
          </a:xfrm>
          <a:custGeom>
            <a:avLst/>
            <a:gdLst/>
            <a:ahLst/>
            <a:cxnLst/>
            <a:rect l="l" t="t" r="r" b="b"/>
            <a:pathLst>
              <a:path w="6840" h="6810" extrusionOk="0">
                <a:moveTo>
                  <a:pt x="3436" y="1"/>
                </a:moveTo>
                <a:cubicBezTo>
                  <a:pt x="1551" y="1"/>
                  <a:pt x="1" y="1520"/>
                  <a:pt x="1" y="3405"/>
                </a:cubicBezTo>
                <a:cubicBezTo>
                  <a:pt x="1" y="5289"/>
                  <a:pt x="1551" y="6809"/>
                  <a:pt x="3436" y="6809"/>
                </a:cubicBezTo>
                <a:cubicBezTo>
                  <a:pt x="5320" y="6809"/>
                  <a:pt x="6840" y="5289"/>
                  <a:pt x="6840" y="3405"/>
                </a:cubicBezTo>
                <a:cubicBezTo>
                  <a:pt x="6840" y="1520"/>
                  <a:pt x="5320" y="1"/>
                  <a:pt x="34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49" name="Google Shape;849;p28"/>
          <p:cNvSpPr/>
          <p:nvPr/>
        </p:nvSpPr>
        <p:spPr>
          <a:xfrm flipH="1">
            <a:off x="1711427" y="609627"/>
            <a:ext cx="304001" cy="304050"/>
          </a:xfrm>
          <a:custGeom>
            <a:avLst/>
            <a:gdLst/>
            <a:ahLst/>
            <a:cxnLst/>
            <a:rect l="l" t="t" r="r" b="b"/>
            <a:pathLst>
              <a:path w="6080" h="6081" extrusionOk="0">
                <a:moveTo>
                  <a:pt x="3040" y="1"/>
                </a:moveTo>
                <a:cubicBezTo>
                  <a:pt x="1368" y="1"/>
                  <a:pt x="0" y="1369"/>
                  <a:pt x="0" y="3040"/>
                </a:cubicBezTo>
                <a:cubicBezTo>
                  <a:pt x="0" y="4712"/>
                  <a:pt x="1368" y="6080"/>
                  <a:pt x="3040" y="6080"/>
                </a:cubicBezTo>
                <a:cubicBezTo>
                  <a:pt x="4712" y="6080"/>
                  <a:pt x="6079" y="4712"/>
                  <a:pt x="6079" y="3040"/>
                </a:cubicBezTo>
                <a:cubicBezTo>
                  <a:pt x="6079" y="1369"/>
                  <a:pt x="4712" y="1"/>
                  <a:pt x="304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 </a:t>
            </a:r>
            <a:endParaRPr sz="3600"/>
          </a:p>
        </p:txBody>
      </p:sp>
      <p:sp>
        <p:nvSpPr>
          <p:cNvPr id="850" name="Google Shape;850;p28"/>
          <p:cNvSpPr/>
          <p:nvPr/>
        </p:nvSpPr>
        <p:spPr>
          <a:xfrm flipH="1">
            <a:off x="573478" y="7556501"/>
            <a:ext cx="313100" cy="284501"/>
          </a:xfrm>
          <a:custGeom>
            <a:avLst/>
            <a:gdLst/>
            <a:ahLst/>
            <a:cxnLst/>
            <a:rect l="l" t="t" r="r" b="b"/>
            <a:pathLst>
              <a:path w="6262" h="5690" extrusionOk="0">
                <a:moveTo>
                  <a:pt x="3129" y="1"/>
                </a:moveTo>
                <a:cubicBezTo>
                  <a:pt x="1832" y="1"/>
                  <a:pt x="676" y="878"/>
                  <a:pt x="365" y="2176"/>
                </a:cubicBezTo>
                <a:cubicBezTo>
                  <a:pt x="0" y="3726"/>
                  <a:pt x="942" y="5246"/>
                  <a:pt x="2492" y="5611"/>
                </a:cubicBezTo>
                <a:cubicBezTo>
                  <a:pt x="2713" y="5664"/>
                  <a:pt x="2934" y="5689"/>
                  <a:pt x="3152" y="5689"/>
                </a:cubicBezTo>
                <a:cubicBezTo>
                  <a:pt x="4437" y="5689"/>
                  <a:pt x="5611" y="4808"/>
                  <a:pt x="5897" y="3483"/>
                </a:cubicBezTo>
                <a:cubicBezTo>
                  <a:pt x="6262" y="1964"/>
                  <a:pt x="5319" y="444"/>
                  <a:pt x="3800" y="79"/>
                </a:cubicBezTo>
                <a:cubicBezTo>
                  <a:pt x="3574" y="26"/>
                  <a:pt x="3349" y="1"/>
                  <a:pt x="3129" y="1"/>
                </a:cubicBezTo>
                <a:close/>
              </a:path>
            </a:pathLst>
          </a:custGeom>
          <a:solidFill>
            <a:srgbClr val="2A2869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51" name="Google Shape;851;p28"/>
          <p:cNvSpPr/>
          <p:nvPr/>
        </p:nvSpPr>
        <p:spPr>
          <a:xfrm flipH="1">
            <a:off x="17340278" y="2048327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41"/>
                </a:lnTo>
                <a:lnTo>
                  <a:pt x="1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5" y="3588"/>
                </a:lnTo>
                <a:lnTo>
                  <a:pt x="4864" y="234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52" name="Google Shape;852;p28"/>
          <p:cNvSpPr/>
          <p:nvPr/>
        </p:nvSpPr>
        <p:spPr>
          <a:xfrm flipH="1">
            <a:off x="10161028" y="235901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11"/>
                </a:lnTo>
                <a:lnTo>
                  <a:pt x="0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4" y="3588"/>
                </a:lnTo>
                <a:lnTo>
                  <a:pt x="4864" y="231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53" name="Google Shape;853;p28"/>
          <p:cNvSpPr/>
          <p:nvPr/>
        </p:nvSpPr>
        <p:spPr>
          <a:xfrm flipH="1">
            <a:off x="14504852" y="596152"/>
            <a:ext cx="358751" cy="360251"/>
          </a:xfrm>
          <a:custGeom>
            <a:avLst/>
            <a:gdLst/>
            <a:ahLst/>
            <a:cxnLst/>
            <a:rect l="l" t="t" r="r" b="b"/>
            <a:pathLst>
              <a:path w="7175" h="7205" extrusionOk="0">
                <a:moveTo>
                  <a:pt x="3588" y="0"/>
                </a:moveTo>
                <a:lnTo>
                  <a:pt x="2311" y="2341"/>
                </a:lnTo>
                <a:lnTo>
                  <a:pt x="1" y="3587"/>
                </a:lnTo>
                <a:lnTo>
                  <a:pt x="2311" y="4864"/>
                </a:lnTo>
                <a:lnTo>
                  <a:pt x="3588" y="7204"/>
                </a:lnTo>
                <a:lnTo>
                  <a:pt x="4864" y="4864"/>
                </a:lnTo>
                <a:lnTo>
                  <a:pt x="7174" y="3587"/>
                </a:lnTo>
                <a:lnTo>
                  <a:pt x="4864" y="2341"/>
                </a:lnTo>
                <a:lnTo>
                  <a:pt x="358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54" name="Google Shape;854;p28"/>
          <p:cNvSpPr/>
          <p:nvPr/>
        </p:nvSpPr>
        <p:spPr>
          <a:xfrm flipH="1">
            <a:off x="13338878" y="7071602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617" y="0"/>
                </a:moveTo>
                <a:lnTo>
                  <a:pt x="2341" y="2341"/>
                </a:lnTo>
                <a:lnTo>
                  <a:pt x="0" y="3617"/>
                </a:lnTo>
                <a:lnTo>
                  <a:pt x="2341" y="4864"/>
                </a:lnTo>
                <a:lnTo>
                  <a:pt x="3617" y="7204"/>
                </a:lnTo>
                <a:lnTo>
                  <a:pt x="4894" y="4864"/>
                </a:lnTo>
                <a:lnTo>
                  <a:pt x="7204" y="3617"/>
                </a:lnTo>
                <a:lnTo>
                  <a:pt x="4894" y="2341"/>
                </a:lnTo>
                <a:lnTo>
                  <a:pt x="361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55" name="Google Shape;855;p28"/>
          <p:cNvSpPr/>
          <p:nvPr/>
        </p:nvSpPr>
        <p:spPr>
          <a:xfrm flipH="1">
            <a:off x="549902" y="596152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11"/>
                </a:lnTo>
                <a:lnTo>
                  <a:pt x="0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4" y="3588"/>
                </a:lnTo>
                <a:lnTo>
                  <a:pt x="4864" y="231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56" name="Google Shape;856;p28"/>
          <p:cNvSpPr/>
          <p:nvPr/>
        </p:nvSpPr>
        <p:spPr>
          <a:xfrm flipH="1">
            <a:off x="8912102" y="9595802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11"/>
                </a:lnTo>
                <a:lnTo>
                  <a:pt x="0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4" y="3588"/>
                </a:lnTo>
                <a:lnTo>
                  <a:pt x="4864" y="231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57" name="Google Shape;857;p28"/>
          <p:cNvSpPr/>
          <p:nvPr/>
        </p:nvSpPr>
        <p:spPr>
          <a:xfrm flipH="1">
            <a:off x="17700527" y="7766951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617" y="0"/>
                </a:moveTo>
                <a:lnTo>
                  <a:pt x="2341" y="2341"/>
                </a:lnTo>
                <a:lnTo>
                  <a:pt x="0" y="3617"/>
                </a:lnTo>
                <a:lnTo>
                  <a:pt x="2341" y="4864"/>
                </a:lnTo>
                <a:lnTo>
                  <a:pt x="3617" y="7204"/>
                </a:lnTo>
                <a:lnTo>
                  <a:pt x="4894" y="4864"/>
                </a:lnTo>
                <a:lnTo>
                  <a:pt x="7204" y="3617"/>
                </a:lnTo>
                <a:lnTo>
                  <a:pt x="4894" y="2341"/>
                </a:lnTo>
                <a:lnTo>
                  <a:pt x="361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58" name="Google Shape;858;p28"/>
          <p:cNvSpPr/>
          <p:nvPr/>
        </p:nvSpPr>
        <p:spPr>
          <a:xfrm flipH="1">
            <a:off x="17387428" y="4762250"/>
            <a:ext cx="313100" cy="284501"/>
          </a:xfrm>
          <a:custGeom>
            <a:avLst/>
            <a:gdLst/>
            <a:ahLst/>
            <a:cxnLst/>
            <a:rect l="l" t="t" r="r" b="b"/>
            <a:pathLst>
              <a:path w="6262" h="5690" extrusionOk="0">
                <a:moveTo>
                  <a:pt x="3129" y="1"/>
                </a:moveTo>
                <a:cubicBezTo>
                  <a:pt x="1832" y="1"/>
                  <a:pt x="676" y="878"/>
                  <a:pt x="365" y="2176"/>
                </a:cubicBezTo>
                <a:cubicBezTo>
                  <a:pt x="0" y="3726"/>
                  <a:pt x="942" y="5246"/>
                  <a:pt x="2492" y="5611"/>
                </a:cubicBezTo>
                <a:cubicBezTo>
                  <a:pt x="2713" y="5664"/>
                  <a:pt x="2934" y="5689"/>
                  <a:pt x="3152" y="5689"/>
                </a:cubicBezTo>
                <a:cubicBezTo>
                  <a:pt x="4437" y="5689"/>
                  <a:pt x="5611" y="4808"/>
                  <a:pt x="5897" y="3483"/>
                </a:cubicBezTo>
                <a:cubicBezTo>
                  <a:pt x="6262" y="1964"/>
                  <a:pt x="5319" y="444"/>
                  <a:pt x="3800" y="79"/>
                </a:cubicBezTo>
                <a:cubicBezTo>
                  <a:pt x="3574" y="26"/>
                  <a:pt x="3349" y="1"/>
                  <a:pt x="312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59" name="Google Shape;859;p28"/>
          <p:cNvSpPr/>
          <p:nvPr/>
        </p:nvSpPr>
        <p:spPr>
          <a:xfrm flipH="1">
            <a:off x="17211977" y="624227"/>
            <a:ext cx="304001" cy="304050"/>
          </a:xfrm>
          <a:custGeom>
            <a:avLst/>
            <a:gdLst/>
            <a:ahLst/>
            <a:cxnLst/>
            <a:rect l="l" t="t" r="r" b="b"/>
            <a:pathLst>
              <a:path w="6080" h="6081" extrusionOk="0">
                <a:moveTo>
                  <a:pt x="3040" y="1"/>
                </a:moveTo>
                <a:cubicBezTo>
                  <a:pt x="1368" y="1"/>
                  <a:pt x="0" y="1369"/>
                  <a:pt x="0" y="3040"/>
                </a:cubicBezTo>
                <a:cubicBezTo>
                  <a:pt x="0" y="4712"/>
                  <a:pt x="1368" y="6080"/>
                  <a:pt x="3040" y="6080"/>
                </a:cubicBezTo>
                <a:cubicBezTo>
                  <a:pt x="4712" y="6080"/>
                  <a:pt x="6079" y="4712"/>
                  <a:pt x="6079" y="3040"/>
                </a:cubicBezTo>
                <a:cubicBezTo>
                  <a:pt x="6079" y="1369"/>
                  <a:pt x="4712" y="1"/>
                  <a:pt x="304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 </a:t>
            </a:r>
            <a:endParaRPr sz="3600"/>
          </a:p>
        </p:txBody>
      </p:sp>
      <p:sp>
        <p:nvSpPr>
          <p:cNvPr id="860" name="Google Shape;860;p28"/>
          <p:cNvSpPr/>
          <p:nvPr/>
        </p:nvSpPr>
        <p:spPr>
          <a:xfrm flipH="1">
            <a:off x="3330427" y="9793601"/>
            <a:ext cx="313100" cy="284501"/>
          </a:xfrm>
          <a:custGeom>
            <a:avLst/>
            <a:gdLst/>
            <a:ahLst/>
            <a:cxnLst/>
            <a:rect l="l" t="t" r="r" b="b"/>
            <a:pathLst>
              <a:path w="6262" h="5690" extrusionOk="0">
                <a:moveTo>
                  <a:pt x="3129" y="1"/>
                </a:moveTo>
                <a:cubicBezTo>
                  <a:pt x="1832" y="1"/>
                  <a:pt x="676" y="878"/>
                  <a:pt x="365" y="2176"/>
                </a:cubicBezTo>
                <a:cubicBezTo>
                  <a:pt x="0" y="3726"/>
                  <a:pt x="942" y="5246"/>
                  <a:pt x="2492" y="5611"/>
                </a:cubicBezTo>
                <a:cubicBezTo>
                  <a:pt x="2713" y="5664"/>
                  <a:pt x="2934" y="5689"/>
                  <a:pt x="3152" y="5689"/>
                </a:cubicBezTo>
                <a:cubicBezTo>
                  <a:pt x="4437" y="5689"/>
                  <a:pt x="5611" y="4808"/>
                  <a:pt x="5897" y="3483"/>
                </a:cubicBezTo>
                <a:cubicBezTo>
                  <a:pt x="6262" y="1964"/>
                  <a:pt x="5319" y="444"/>
                  <a:pt x="3800" y="79"/>
                </a:cubicBezTo>
                <a:cubicBezTo>
                  <a:pt x="3574" y="26"/>
                  <a:pt x="3349" y="1"/>
                  <a:pt x="312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389874599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29"/>
          <p:cNvSpPr txBox="1">
            <a:spLocks noGrp="1"/>
          </p:cNvSpPr>
          <p:nvPr>
            <p:ph type="title"/>
          </p:nvPr>
        </p:nvSpPr>
        <p:spPr>
          <a:xfrm>
            <a:off x="1429700" y="686276"/>
            <a:ext cx="154284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863" name="Google Shape;863;p29"/>
          <p:cNvSpPr txBox="1">
            <a:spLocks noGrp="1"/>
          </p:cNvSpPr>
          <p:nvPr>
            <p:ph type="subTitle" idx="1"/>
          </p:nvPr>
        </p:nvSpPr>
        <p:spPr>
          <a:xfrm>
            <a:off x="1434600" y="4387200"/>
            <a:ext cx="4206600" cy="15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64" name="Google Shape;864;p29"/>
          <p:cNvSpPr txBox="1">
            <a:spLocks noGrp="1"/>
          </p:cNvSpPr>
          <p:nvPr>
            <p:ph type="subTitle" idx="2"/>
          </p:nvPr>
        </p:nvSpPr>
        <p:spPr>
          <a:xfrm>
            <a:off x="1438200" y="3550249"/>
            <a:ext cx="4199400" cy="8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48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65" name="Google Shape;865;p29"/>
          <p:cNvSpPr txBox="1">
            <a:spLocks noGrp="1"/>
          </p:cNvSpPr>
          <p:nvPr>
            <p:ph type="subTitle" idx="3"/>
          </p:nvPr>
        </p:nvSpPr>
        <p:spPr>
          <a:xfrm>
            <a:off x="7040600" y="4385748"/>
            <a:ext cx="4206600" cy="15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66" name="Google Shape;866;p29"/>
          <p:cNvSpPr txBox="1">
            <a:spLocks noGrp="1"/>
          </p:cNvSpPr>
          <p:nvPr>
            <p:ph type="subTitle" idx="4"/>
          </p:nvPr>
        </p:nvSpPr>
        <p:spPr>
          <a:xfrm>
            <a:off x="7044200" y="3548798"/>
            <a:ext cx="4199400" cy="8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48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67" name="Google Shape;867;p29"/>
          <p:cNvSpPr txBox="1">
            <a:spLocks noGrp="1"/>
          </p:cNvSpPr>
          <p:nvPr>
            <p:ph type="subTitle" idx="5"/>
          </p:nvPr>
        </p:nvSpPr>
        <p:spPr>
          <a:xfrm>
            <a:off x="12646601" y="4385748"/>
            <a:ext cx="4206600" cy="15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29"/>
          <p:cNvSpPr txBox="1">
            <a:spLocks noGrp="1"/>
          </p:cNvSpPr>
          <p:nvPr>
            <p:ph type="subTitle" idx="6"/>
          </p:nvPr>
        </p:nvSpPr>
        <p:spPr>
          <a:xfrm>
            <a:off x="12650201" y="3548798"/>
            <a:ext cx="4199400" cy="8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48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69" name="Google Shape;869;p29"/>
          <p:cNvSpPr txBox="1">
            <a:spLocks noGrp="1"/>
          </p:cNvSpPr>
          <p:nvPr>
            <p:ph type="subTitle" idx="7"/>
          </p:nvPr>
        </p:nvSpPr>
        <p:spPr>
          <a:xfrm>
            <a:off x="1434600" y="8058396"/>
            <a:ext cx="4206600" cy="15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70" name="Google Shape;870;p29"/>
          <p:cNvSpPr txBox="1">
            <a:spLocks noGrp="1"/>
          </p:cNvSpPr>
          <p:nvPr>
            <p:ph type="subTitle" idx="8"/>
          </p:nvPr>
        </p:nvSpPr>
        <p:spPr>
          <a:xfrm>
            <a:off x="1438200" y="7221446"/>
            <a:ext cx="4199400" cy="8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48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71" name="Google Shape;871;p29"/>
          <p:cNvSpPr txBox="1">
            <a:spLocks noGrp="1"/>
          </p:cNvSpPr>
          <p:nvPr>
            <p:ph type="subTitle" idx="9"/>
          </p:nvPr>
        </p:nvSpPr>
        <p:spPr>
          <a:xfrm>
            <a:off x="7040600" y="8058396"/>
            <a:ext cx="4206600" cy="15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72" name="Google Shape;872;p29"/>
          <p:cNvSpPr txBox="1">
            <a:spLocks noGrp="1"/>
          </p:cNvSpPr>
          <p:nvPr>
            <p:ph type="subTitle" idx="13"/>
          </p:nvPr>
        </p:nvSpPr>
        <p:spPr>
          <a:xfrm>
            <a:off x="7044200" y="7221446"/>
            <a:ext cx="4199400" cy="8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48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73" name="Google Shape;873;p29"/>
          <p:cNvSpPr txBox="1">
            <a:spLocks noGrp="1"/>
          </p:cNvSpPr>
          <p:nvPr>
            <p:ph type="subTitle" idx="14"/>
          </p:nvPr>
        </p:nvSpPr>
        <p:spPr>
          <a:xfrm>
            <a:off x="12646601" y="8058396"/>
            <a:ext cx="4206600" cy="15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74" name="Google Shape;874;p29"/>
          <p:cNvSpPr txBox="1">
            <a:spLocks noGrp="1"/>
          </p:cNvSpPr>
          <p:nvPr>
            <p:ph type="subTitle" idx="15"/>
          </p:nvPr>
        </p:nvSpPr>
        <p:spPr>
          <a:xfrm>
            <a:off x="12650201" y="7221446"/>
            <a:ext cx="4199400" cy="8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48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875" name="Google Shape;875;p29"/>
          <p:cNvGrpSpPr/>
          <p:nvPr/>
        </p:nvGrpSpPr>
        <p:grpSpPr>
          <a:xfrm>
            <a:off x="17822501" y="7614377"/>
            <a:ext cx="477251" cy="2135351"/>
            <a:chOff x="8911250" y="3807188"/>
            <a:chExt cx="238625" cy="1067675"/>
          </a:xfrm>
        </p:grpSpPr>
        <p:sp>
          <p:nvSpPr>
            <p:cNvPr id="876" name="Google Shape;876;p29"/>
            <p:cNvSpPr/>
            <p:nvPr/>
          </p:nvSpPr>
          <p:spPr>
            <a:xfrm rot="-5400000">
              <a:off x="8892638" y="4617625"/>
              <a:ext cx="275850" cy="238625"/>
            </a:xfrm>
            <a:custGeom>
              <a:avLst/>
              <a:gdLst/>
              <a:ahLst/>
              <a:cxnLst/>
              <a:rect l="l" t="t" r="r" b="b"/>
              <a:pathLst>
                <a:path w="11034" h="9545" extrusionOk="0">
                  <a:moveTo>
                    <a:pt x="5532" y="0"/>
                  </a:moveTo>
                  <a:lnTo>
                    <a:pt x="2766" y="4772"/>
                  </a:lnTo>
                  <a:lnTo>
                    <a:pt x="0" y="9544"/>
                  </a:lnTo>
                  <a:lnTo>
                    <a:pt x="11034" y="9544"/>
                  </a:lnTo>
                  <a:lnTo>
                    <a:pt x="8268" y="4772"/>
                  </a:lnTo>
                  <a:lnTo>
                    <a:pt x="55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77" name="Google Shape;877;p29"/>
            <p:cNvSpPr/>
            <p:nvPr/>
          </p:nvSpPr>
          <p:spPr>
            <a:xfrm rot="-5400000">
              <a:off x="8893013" y="4356600"/>
              <a:ext cx="275100" cy="238625"/>
            </a:xfrm>
            <a:custGeom>
              <a:avLst/>
              <a:gdLst/>
              <a:ahLst/>
              <a:cxnLst/>
              <a:rect l="l" t="t" r="r" b="b"/>
              <a:pathLst>
                <a:path w="11004" h="9545" extrusionOk="0">
                  <a:moveTo>
                    <a:pt x="5502" y="0"/>
                  </a:moveTo>
                  <a:lnTo>
                    <a:pt x="2736" y="4772"/>
                  </a:lnTo>
                  <a:lnTo>
                    <a:pt x="0" y="9544"/>
                  </a:lnTo>
                  <a:lnTo>
                    <a:pt x="11003" y="9544"/>
                  </a:lnTo>
                  <a:lnTo>
                    <a:pt x="8268" y="4772"/>
                  </a:lnTo>
                  <a:lnTo>
                    <a:pt x="550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78" name="Google Shape;878;p29"/>
            <p:cNvSpPr/>
            <p:nvPr/>
          </p:nvSpPr>
          <p:spPr>
            <a:xfrm rot="-5400000">
              <a:off x="8892638" y="4091025"/>
              <a:ext cx="275850" cy="238625"/>
            </a:xfrm>
            <a:custGeom>
              <a:avLst/>
              <a:gdLst/>
              <a:ahLst/>
              <a:cxnLst/>
              <a:rect l="l" t="t" r="r" b="b"/>
              <a:pathLst>
                <a:path w="11034" h="9545" extrusionOk="0">
                  <a:moveTo>
                    <a:pt x="5502" y="0"/>
                  </a:moveTo>
                  <a:lnTo>
                    <a:pt x="2766" y="4772"/>
                  </a:lnTo>
                  <a:lnTo>
                    <a:pt x="0" y="9544"/>
                  </a:lnTo>
                  <a:lnTo>
                    <a:pt x="11034" y="9544"/>
                  </a:lnTo>
                  <a:lnTo>
                    <a:pt x="8268" y="4772"/>
                  </a:lnTo>
                  <a:lnTo>
                    <a:pt x="550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79" name="Google Shape;879;p29"/>
            <p:cNvSpPr/>
            <p:nvPr/>
          </p:nvSpPr>
          <p:spPr>
            <a:xfrm rot="-5400000">
              <a:off x="8893000" y="3825438"/>
              <a:ext cx="275125" cy="238625"/>
            </a:xfrm>
            <a:custGeom>
              <a:avLst/>
              <a:gdLst/>
              <a:ahLst/>
              <a:cxnLst/>
              <a:rect l="l" t="t" r="r" b="b"/>
              <a:pathLst>
                <a:path w="11005" h="9545" extrusionOk="0">
                  <a:moveTo>
                    <a:pt x="5502" y="0"/>
                  </a:moveTo>
                  <a:lnTo>
                    <a:pt x="2736" y="4772"/>
                  </a:lnTo>
                  <a:lnTo>
                    <a:pt x="1" y="9544"/>
                  </a:lnTo>
                  <a:lnTo>
                    <a:pt x="11004" y="9544"/>
                  </a:lnTo>
                  <a:lnTo>
                    <a:pt x="8268" y="4772"/>
                  </a:lnTo>
                  <a:lnTo>
                    <a:pt x="550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880" name="Google Shape;880;p29"/>
          <p:cNvGrpSpPr/>
          <p:nvPr/>
        </p:nvGrpSpPr>
        <p:grpSpPr>
          <a:xfrm>
            <a:off x="927277" y="1490751"/>
            <a:ext cx="655100" cy="653550"/>
            <a:chOff x="1559075" y="1307663"/>
            <a:chExt cx="327550" cy="326775"/>
          </a:xfrm>
        </p:grpSpPr>
        <p:sp>
          <p:nvSpPr>
            <p:cNvPr id="881" name="Google Shape;881;p29"/>
            <p:cNvSpPr/>
            <p:nvPr/>
          </p:nvSpPr>
          <p:spPr>
            <a:xfrm>
              <a:off x="1559075" y="1311463"/>
              <a:ext cx="327550" cy="319175"/>
            </a:xfrm>
            <a:custGeom>
              <a:avLst/>
              <a:gdLst/>
              <a:ahLst/>
              <a:cxnLst/>
              <a:rect l="l" t="t" r="r" b="b"/>
              <a:pathLst>
                <a:path w="13102" h="12767" extrusionOk="0">
                  <a:moveTo>
                    <a:pt x="9940" y="0"/>
                  </a:moveTo>
                  <a:lnTo>
                    <a:pt x="1" y="9453"/>
                  </a:lnTo>
                  <a:lnTo>
                    <a:pt x="3162" y="12766"/>
                  </a:lnTo>
                  <a:lnTo>
                    <a:pt x="13101" y="3313"/>
                  </a:lnTo>
                  <a:lnTo>
                    <a:pt x="9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82" name="Google Shape;882;p29"/>
            <p:cNvSpPr/>
            <p:nvPr/>
          </p:nvSpPr>
          <p:spPr>
            <a:xfrm>
              <a:off x="1563250" y="1307663"/>
              <a:ext cx="319200" cy="326775"/>
            </a:xfrm>
            <a:custGeom>
              <a:avLst/>
              <a:gdLst/>
              <a:ahLst/>
              <a:cxnLst/>
              <a:rect l="l" t="t" r="r" b="b"/>
              <a:pathLst>
                <a:path w="12768" h="13071" extrusionOk="0">
                  <a:moveTo>
                    <a:pt x="3284" y="0"/>
                  </a:moveTo>
                  <a:lnTo>
                    <a:pt x="1" y="3161"/>
                  </a:lnTo>
                  <a:lnTo>
                    <a:pt x="9454" y="13070"/>
                  </a:lnTo>
                  <a:lnTo>
                    <a:pt x="12767" y="9909"/>
                  </a:lnTo>
                  <a:lnTo>
                    <a:pt x="32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883" name="Google Shape;883;p29"/>
          <p:cNvSpPr/>
          <p:nvPr/>
        </p:nvSpPr>
        <p:spPr>
          <a:xfrm>
            <a:off x="16681402" y="1555827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11"/>
                </a:lnTo>
                <a:lnTo>
                  <a:pt x="0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4" y="3588"/>
                </a:lnTo>
                <a:lnTo>
                  <a:pt x="4864" y="231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84" name="Google Shape;884;p29"/>
          <p:cNvSpPr/>
          <p:nvPr/>
        </p:nvSpPr>
        <p:spPr>
          <a:xfrm>
            <a:off x="3226211" y="665327"/>
            <a:ext cx="358751" cy="360251"/>
          </a:xfrm>
          <a:custGeom>
            <a:avLst/>
            <a:gdLst/>
            <a:ahLst/>
            <a:cxnLst/>
            <a:rect l="l" t="t" r="r" b="b"/>
            <a:pathLst>
              <a:path w="7175" h="7205" extrusionOk="0">
                <a:moveTo>
                  <a:pt x="3588" y="0"/>
                </a:moveTo>
                <a:lnTo>
                  <a:pt x="2311" y="2341"/>
                </a:lnTo>
                <a:lnTo>
                  <a:pt x="1" y="3587"/>
                </a:lnTo>
                <a:lnTo>
                  <a:pt x="2311" y="4864"/>
                </a:lnTo>
                <a:lnTo>
                  <a:pt x="3588" y="7204"/>
                </a:lnTo>
                <a:lnTo>
                  <a:pt x="4864" y="4864"/>
                </a:lnTo>
                <a:lnTo>
                  <a:pt x="7174" y="3587"/>
                </a:lnTo>
                <a:lnTo>
                  <a:pt x="4864" y="2341"/>
                </a:lnTo>
                <a:lnTo>
                  <a:pt x="358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85" name="Google Shape;885;p29"/>
          <p:cNvSpPr/>
          <p:nvPr/>
        </p:nvSpPr>
        <p:spPr>
          <a:xfrm>
            <a:off x="256076" y="9593978"/>
            <a:ext cx="304001" cy="304050"/>
          </a:xfrm>
          <a:custGeom>
            <a:avLst/>
            <a:gdLst/>
            <a:ahLst/>
            <a:cxnLst/>
            <a:rect l="l" t="t" r="r" b="b"/>
            <a:pathLst>
              <a:path w="6080" h="6081" extrusionOk="0">
                <a:moveTo>
                  <a:pt x="3040" y="1"/>
                </a:moveTo>
                <a:cubicBezTo>
                  <a:pt x="1368" y="1"/>
                  <a:pt x="0" y="1369"/>
                  <a:pt x="0" y="3040"/>
                </a:cubicBezTo>
                <a:cubicBezTo>
                  <a:pt x="0" y="4712"/>
                  <a:pt x="1368" y="6080"/>
                  <a:pt x="3040" y="6080"/>
                </a:cubicBezTo>
                <a:cubicBezTo>
                  <a:pt x="4712" y="6080"/>
                  <a:pt x="6079" y="4712"/>
                  <a:pt x="6079" y="3040"/>
                </a:cubicBezTo>
                <a:cubicBezTo>
                  <a:pt x="6079" y="1369"/>
                  <a:pt x="4712" y="1"/>
                  <a:pt x="304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86" name="Google Shape;886;p29"/>
          <p:cNvSpPr/>
          <p:nvPr/>
        </p:nvSpPr>
        <p:spPr>
          <a:xfrm>
            <a:off x="17822501" y="2971927"/>
            <a:ext cx="313100" cy="284501"/>
          </a:xfrm>
          <a:custGeom>
            <a:avLst/>
            <a:gdLst/>
            <a:ahLst/>
            <a:cxnLst/>
            <a:rect l="l" t="t" r="r" b="b"/>
            <a:pathLst>
              <a:path w="6262" h="5690" extrusionOk="0">
                <a:moveTo>
                  <a:pt x="3129" y="1"/>
                </a:moveTo>
                <a:cubicBezTo>
                  <a:pt x="1832" y="1"/>
                  <a:pt x="676" y="878"/>
                  <a:pt x="365" y="2176"/>
                </a:cubicBezTo>
                <a:cubicBezTo>
                  <a:pt x="0" y="3726"/>
                  <a:pt x="942" y="5246"/>
                  <a:pt x="2492" y="5611"/>
                </a:cubicBezTo>
                <a:cubicBezTo>
                  <a:pt x="2713" y="5664"/>
                  <a:pt x="2934" y="5689"/>
                  <a:pt x="3152" y="5689"/>
                </a:cubicBezTo>
                <a:cubicBezTo>
                  <a:pt x="4437" y="5689"/>
                  <a:pt x="5611" y="4808"/>
                  <a:pt x="5897" y="3483"/>
                </a:cubicBezTo>
                <a:cubicBezTo>
                  <a:pt x="6262" y="1964"/>
                  <a:pt x="5319" y="444"/>
                  <a:pt x="3800" y="79"/>
                </a:cubicBezTo>
                <a:cubicBezTo>
                  <a:pt x="3574" y="26"/>
                  <a:pt x="3349" y="1"/>
                  <a:pt x="31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87" name="Google Shape;887;p29"/>
          <p:cNvSpPr/>
          <p:nvPr/>
        </p:nvSpPr>
        <p:spPr>
          <a:xfrm>
            <a:off x="3018478" y="9699556"/>
            <a:ext cx="360251" cy="360200"/>
          </a:xfrm>
          <a:custGeom>
            <a:avLst/>
            <a:gdLst/>
            <a:ahLst/>
            <a:cxnLst/>
            <a:rect l="l" t="t" r="r" b="b"/>
            <a:pathLst>
              <a:path w="7205" h="7204" extrusionOk="0">
                <a:moveTo>
                  <a:pt x="3587" y="0"/>
                </a:moveTo>
                <a:lnTo>
                  <a:pt x="2341" y="2340"/>
                </a:lnTo>
                <a:lnTo>
                  <a:pt x="0" y="3587"/>
                </a:lnTo>
                <a:lnTo>
                  <a:pt x="2341" y="4863"/>
                </a:lnTo>
                <a:lnTo>
                  <a:pt x="3587" y="7204"/>
                </a:lnTo>
                <a:lnTo>
                  <a:pt x="4864" y="4863"/>
                </a:lnTo>
                <a:lnTo>
                  <a:pt x="7204" y="3587"/>
                </a:lnTo>
                <a:lnTo>
                  <a:pt x="4864" y="2340"/>
                </a:lnTo>
                <a:lnTo>
                  <a:pt x="358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88" name="Google Shape;888;p29"/>
          <p:cNvSpPr/>
          <p:nvPr/>
        </p:nvSpPr>
        <p:spPr>
          <a:xfrm>
            <a:off x="15227201" y="441677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11"/>
                </a:lnTo>
                <a:lnTo>
                  <a:pt x="0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4" y="3588"/>
                </a:lnTo>
                <a:lnTo>
                  <a:pt x="4864" y="231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89" name="Google Shape;889;p29"/>
          <p:cNvSpPr/>
          <p:nvPr/>
        </p:nvSpPr>
        <p:spPr>
          <a:xfrm>
            <a:off x="785651" y="6264155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41"/>
                </a:lnTo>
                <a:lnTo>
                  <a:pt x="1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5" y="3588"/>
                </a:lnTo>
                <a:lnTo>
                  <a:pt x="4864" y="234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90" name="Google Shape;890;p29"/>
          <p:cNvSpPr/>
          <p:nvPr/>
        </p:nvSpPr>
        <p:spPr>
          <a:xfrm>
            <a:off x="17510051" y="5925027"/>
            <a:ext cx="1577600" cy="770550"/>
          </a:xfrm>
          <a:custGeom>
            <a:avLst/>
            <a:gdLst/>
            <a:ahLst/>
            <a:cxnLst/>
            <a:rect l="l" t="t" r="r" b="b"/>
            <a:pathLst>
              <a:path w="31552" h="15411" fill="none" extrusionOk="0">
                <a:moveTo>
                  <a:pt x="31552" y="15411"/>
                </a:moveTo>
                <a:cubicBezTo>
                  <a:pt x="31369" y="6839"/>
                  <a:pt x="24348" y="0"/>
                  <a:pt x="15776" y="0"/>
                </a:cubicBezTo>
                <a:cubicBezTo>
                  <a:pt x="7205" y="0"/>
                  <a:pt x="214" y="6839"/>
                  <a:pt x="1" y="15411"/>
                </a:cubicBezTo>
                <a:close/>
              </a:path>
            </a:pathLst>
          </a:custGeom>
          <a:noFill/>
          <a:ln w="28875" cap="flat" cmpd="sng">
            <a:solidFill>
              <a:schemeClr val="accent1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91" name="Google Shape;891;p29"/>
          <p:cNvSpPr/>
          <p:nvPr/>
        </p:nvSpPr>
        <p:spPr>
          <a:xfrm>
            <a:off x="11528752" y="4426901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11"/>
                </a:lnTo>
                <a:lnTo>
                  <a:pt x="0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4" y="3588"/>
                </a:lnTo>
                <a:lnTo>
                  <a:pt x="4864" y="231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92" name="Google Shape;892;p29"/>
          <p:cNvSpPr/>
          <p:nvPr/>
        </p:nvSpPr>
        <p:spPr>
          <a:xfrm>
            <a:off x="422702" y="270526"/>
            <a:ext cx="323750" cy="284550"/>
          </a:xfrm>
          <a:custGeom>
            <a:avLst/>
            <a:gdLst/>
            <a:ahLst/>
            <a:cxnLst/>
            <a:rect l="l" t="t" r="r" b="b"/>
            <a:pathLst>
              <a:path w="6475" h="5691" extrusionOk="0">
                <a:moveTo>
                  <a:pt x="3267" y="1"/>
                </a:moveTo>
                <a:cubicBezTo>
                  <a:pt x="2140" y="1"/>
                  <a:pt x="1069" y="653"/>
                  <a:pt x="608" y="1758"/>
                </a:cubicBezTo>
                <a:cubicBezTo>
                  <a:pt x="0" y="3217"/>
                  <a:pt x="700" y="4889"/>
                  <a:pt x="2159" y="5466"/>
                </a:cubicBezTo>
                <a:cubicBezTo>
                  <a:pt x="2523" y="5618"/>
                  <a:pt x="2899" y="5690"/>
                  <a:pt x="3268" y="5690"/>
                </a:cubicBezTo>
                <a:cubicBezTo>
                  <a:pt x="4374" y="5690"/>
                  <a:pt x="5411" y="5041"/>
                  <a:pt x="5867" y="3946"/>
                </a:cubicBezTo>
                <a:cubicBezTo>
                  <a:pt x="6475" y="2487"/>
                  <a:pt x="5776" y="816"/>
                  <a:pt x="4347" y="208"/>
                </a:cubicBezTo>
                <a:cubicBezTo>
                  <a:pt x="3993" y="68"/>
                  <a:pt x="3627" y="1"/>
                  <a:pt x="326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93" name="Google Shape;893;p29"/>
          <p:cNvSpPr/>
          <p:nvPr/>
        </p:nvSpPr>
        <p:spPr>
          <a:xfrm>
            <a:off x="-338301" y="3691901"/>
            <a:ext cx="1568501" cy="214350"/>
          </a:xfrm>
          <a:custGeom>
            <a:avLst/>
            <a:gdLst/>
            <a:ahLst/>
            <a:cxnLst/>
            <a:rect l="l" t="t" r="r" b="b"/>
            <a:pathLst>
              <a:path w="31370" h="4287" fill="none" extrusionOk="0">
                <a:moveTo>
                  <a:pt x="1" y="0"/>
                </a:moveTo>
                <a:lnTo>
                  <a:pt x="4044" y="4165"/>
                </a:lnTo>
                <a:lnTo>
                  <a:pt x="8299" y="122"/>
                </a:lnTo>
                <a:lnTo>
                  <a:pt x="12311" y="4165"/>
                </a:lnTo>
                <a:lnTo>
                  <a:pt x="16171" y="426"/>
                </a:lnTo>
                <a:lnTo>
                  <a:pt x="20244" y="4286"/>
                </a:lnTo>
                <a:lnTo>
                  <a:pt x="23922" y="487"/>
                </a:lnTo>
                <a:lnTo>
                  <a:pt x="27418" y="4225"/>
                </a:lnTo>
                <a:lnTo>
                  <a:pt x="31369" y="365"/>
                </a:lnTo>
              </a:path>
            </a:pathLst>
          </a:custGeom>
          <a:solidFill>
            <a:schemeClr val="accent2"/>
          </a:solidFill>
          <a:ln w="288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94" name="Google Shape;894;p29"/>
          <p:cNvSpPr/>
          <p:nvPr/>
        </p:nvSpPr>
        <p:spPr>
          <a:xfrm>
            <a:off x="-338301" y="3957851"/>
            <a:ext cx="1568501" cy="212801"/>
          </a:xfrm>
          <a:custGeom>
            <a:avLst/>
            <a:gdLst/>
            <a:ahLst/>
            <a:cxnLst/>
            <a:rect l="l" t="t" r="r" b="b"/>
            <a:pathLst>
              <a:path w="31370" h="4256" fill="none" extrusionOk="0">
                <a:moveTo>
                  <a:pt x="1" y="1"/>
                </a:moveTo>
                <a:lnTo>
                  <a:pt x="4044" y="4134"/>
                </a:lnTo>
                <a:lnTo>
                  <a:pt x="8299" y="122"/>
                </a:lnTo>
                <a:lnTo>
                  <a:pt x="12311" y="4134"/>
                </a:lnTo>
                <a:lnTo>
                  <a:pt x="16171" y="426"/>
                </a:lnTo>
                <a:lnTo>
                  <a:pt x="20244" y="4256"/>
                </a:lnTo>
                <a:lnTo>
                  <a:pt x="23922" y="457"/>
                </a:lnTo>
                <a:lnTo>
                  <a:pt x="27418" y="4195"/>
                </a:lnTo>
                <a:lnTo>
                  <a:pt x="31369" y="365"/>
                </a:lnTo>
              </a:path>
            </a:pathLst>
          </a:custGeom>
          <a:solidFill>
            <a:schemeClr val="accent2"/>
          </a:solidFill>
          <a:ln w="288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95" name="Google Shape;895;p29"/>
          <p:cNvSpPr/>
          <p:nvPr/>
        </p:nvSpPr>
        <p:spPr>
          <a:xfrm>
            <a:off x="5416202" y="9693623"/>
            <a:ext cx="221411" cy="22141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617" y="0"/>
                </a:moveTo>
                <a:lnTo>
                  <a:pt x="2341" y="2341"/>
                </a:lnTo>
                <a:lnTo>
                  <a:pt x="0" y="3617"/>
                </a:lnTo>
                <a:lnTo>
                  <a:pt x="2341" y="4864"/>
                </a:lnTo>
                <a:lnTo>
                  <a:pt x="3617" y="7204"/>
                </a:lnTo>
                <a:lnTo>
                  <a:pt x="4894" y="4864"/>
                </a:lnTo>
                <a:lnTo>
                  <a:pt x="7204" y="3617"/>
                </a:lnTo>
                <a:lnTo>
                  <a:pt x="4894" y="2341"/>
                </a:lnTo>
                <a:lnTo>
                  <a:pt x="3617" y="0"/>
                </a:lnTo>
                <a:close/>
              </a:path>
            </a:pathLst>
          </a:custGeom>
          <a:solidFill>
            <a:srgbClr val="ECCA3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96" name="Google Shape;896;p29"/>
          <p:cNvSpPr/>
          <p:nvPr/>
        </p:nvSpPr>
        <p:spPr>
          <a:xfrm>
            <a:off x="7868951" y="2977049"/>
            <a:ext cx="221411" cy="22141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617" y="0"/>
                </a:moveTo>
                <a:lnTo>
                  <a:pt x="2341" y="2341"/>
                </a:lnTo>
                <a:lnTo>
                  <a:pt x="0" y="3617"/>
                </a:lnTo>
                <a:lnTo>
                  <a:pt x="2341" y="4864"/>
                </a:lnTo>
                <a:lnTo>
                  <a:pt x="3617" y="7204"/>
                </a:lnTo>
                <a:lnTo>
                  <a:pt x="4894" y="4864"/>
                </a:lnTo>
                <a:lnTo>
                  <a:pt x="7204" y="3617"/>
                </a:lnTo>
                <a:lnTo>
                  <a:pt x="4894" y="2341"/>
                </a:lnTo>
                <a:lnTo>
                  <a:pt x="3617" y="0"/>
                </a:lnTo>
                <a:close/>
              </a:path>
            </a:pathLst>
          </a:custGeom>
          <a:solidFill>
            <a:srgbClr val="ECCA3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97" name="Google Shape;897;p29"/>
          <p:cNvSpPr/>
          <p:nvPr/>
        </p:nvSpPr>
        <p:spPr>
          <a:xfrm>
            <a:off x="12828802" y="7491773"/>
            <a:ext cx="221411" cy="22141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617" y="0"/>
                </a:moveTo>
                <a:lnTo>
                  <a:pt x="2341" y="2341"/>
                </a:lnTo>
                <a:lnTo>
                  <a:pt x="0" y="3617"/>
                </a:lnTo>
                <a:lnTo>
                  <a:pt x="2341" y="4864"/>
                </a:lnTo>
                <a:lnTo>
                  <a:pt x="3617" y="7204"/>
                </a:lnTo>
                <a:lnTo>
                  <a:pt x="4894" y="4864"/>
                </a:lnTo>
                <a:lnTo>
                  <a:pt x="7204" y="3617"/>
                </a:lnTo>
                <a:lnTo>
                  <a:pt x="4894" y="2341"/>
                </a:lnTo>
                <a:lnTo>
                  <a:pt x="3617" y="0"/>
                </a:lnTo>
                <a:close/>
              </a:path>
            </a:pathLst>
          </a:custGeom>
          <a:solidFill>
            <a:srgbClr val="ECCA3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98" name="Google Shape;898;p29"/>
          <p:cNvSpPr/>
          <p:nvPr/>
        </p:nvSpPr>
        <p:spPr>
          <a:xfrm>
            <a:off x="6128452" y="6159851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11"/>
                </a:lnTo>
                <a:lnTo>
                  <a:pt x="0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4" y="3588"/>
                </a:lnTo>
                <a:lnTo>
                  <a:pt x="4864" y="231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899" name="Google Shape;899;p29"/>
          <p:cNvGrpSpPr/>
          <p:nvPr/>
        </p:nvGrpSpPr>
        <p:grpSpPr>
          <a:xfrm>
            <a:off x="5454952" y="8717522"/>
            <a:ext cx="2012030" cy="2191332"/>
            <a:chOff x="2727475" y="4358761"/>
            <a:chExt cx="1006015" cy="1095666"/>
          </a:xfrm>
        </p:grpSpPr>
        <p:sp>
          <p:nvSpPr>
            <p:cNvPr id="900" name="Google Shape;900;p29"/>
            <p:cNvSpPr/>
            <p:nvPr/>
          </p:nvSpPr>
          <p:spPr>
            <a:xfrm>
              <a:off x="3200200" y="4761213"/>
              <a:ext cx="23176" cy="505980"/>
            </a:xfrm>
            <a:custGeom>
              <a:avLst/>
              <a:gdLst/>
              <a:ahLst/>
              <a:cxnLst/>
              <a:rect l="l" t="t" r="r" b="b"/>
              <a:pathLst>
                <a:path w="1095" h="72464" extrusionOk="0">
                  <a:moveTo>
                    <a:pt x="456" y="0"/>
                  </a:moveTo>
                  <a:cubicBezTo>
                    <a:pt x="183" y="0"/>
                    <a:pt x="0" y="213"/>
                    <a:pt x="0" y="456"/>
                  </a:cubicBezTo>
                  <a:lnTo>
                    <a:pt x="0" y="71977"/>
                  </a:lnTo>
                  <a:cubicBezTo>
                    <a:pt x="0" y="72251"/>
                    <a:pt x="183" y="72464"/>
                    <a:pt x="456" y="72464"/>
                  </a:cubicBezTo>
                  <a:lnTo>
                    <a:pt x="639" y="72464"/>
                  </a:lnTo>
                  <a:cubicBezTo>
                    <a:pt x="912" y="72464"/>
                    <a:pt x="1095" y="72251"/>
                    <a:pt x="1095" y="71977"/>
                  </a:cubicBezTo>
                  <a:lnTo>
                    <a:pt x="1095" y="456"/>
                  </a:lnTo>
                  <a:cubicBezTo>
                    <a:pt x="1095" y="213"/>
                    <a:pt x="912" y="0"/>
                    <a:pt x="639" y="0"/>
                  </a:cubicBezTo>
                  <a:close/>
                </a:path>
              </a:pathLst>
            </a:custGeom>
            <a:solidFill>
              <a:srgbClr val="2A28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01" name="Google Shape;901;p29"/>
            <p:cNvSpPr/>
            <p:nvPr/>
          </p:nvSpPr>
          <p:spPr>
            <a:xfrm>
              <a:off x="2871406" y="4358761"/>
              <a:ext cx="332437" cy="307730"/>
            </a:xfrm>
            <a:custGeom>
              <a:avLst/>
              <a:gdLst/>
              <a:ahLst/>
              <a:cxnLst/>
              <a:rect l="l" t="t" r="r" b="b"/>
              <a:pathLst>
                <a:path w="21636" h="20028" extrusionOk="0">
                  <a:moveTo>
                    <a:pt x="9812" y="1"/>
                  </a:moveTo>
                  <a:cubicBezTo>
                    <a:pt x="8155" y="1"/>
                    <a:pt x="6460" y="577"/>
                    <a:pt x="5009" y="1879"/>
                  </a:cubicBezTo>
                  <a:cubicBezTo>
                    <a:pt x="0" y="6345"/>
                    <a:pt x="3199" y="14585"/>
                    <a:pt x="9848" y="14585"/>
                  </a:cubicBezTo>
                  <a:cubicBezTo>
                    <a:pt x="9897" y="14585"/>
                    <a:pt x="9945" y="14585"/>
                    <a:pt x="9994" y="14584"/>
                  </a:cubicBezTo>
                  <a:cubicBezTo>
                    <a:pt x="10784" y="14584"/>
                    <a:pt x="11423" y="15161"/>
                    <a:pt x="11514" y="15952"/>
                  </a:cubicBezTo>
                  <a:lnTo>
                    <a:pt x="11514" y="15982"/>
                  </a:lnTo>
                  <a:cubicBezTo>
                    <a:pt x="11862" y="18441"/>
                    <a:pt x="13956" y="20028"/>
                    <a:pt x="16165" y="20028"/>
                  </a:cubicBezTo>
                  <a:cubicBezTo>
                    <a:pt x="17042" y="20028"/>
                    <a:pt x="17937" y="19778"/>
                    <a:pt x="18748" y="19234"/>
                  </a:cubicBezTo>
                  <a:cubicBezTo>
                    <a:pt x="21636" y="17320"/>
                    <a:pt x="21514" y="13064"/>
                    <a:pt x="18535" y="11301"/>
                  </a:cubicBezTo>
                  <a:cubicBezTo>
                    <a:pt x="17502" y="10663"/>
                    <a:pt x="16924" y="9447"/>
                    <a:pt x="17107" y="8231"/>
                  </a:cubicBezTo>
                  <a:cubicBezTo>
                    <a:pt x="17712" y="3479"/>
                    <a:pt x="13880" y="1"/>
                    <a:pt x="9812" y="1"/>
                  </a:cubicBezTo>
                  <a:close/>
                </a:path>
              </a:pathLst>
            </a:custGeom>
            <a:solidFill>
              <a:srgbClr val="2A28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02" name="Google Shape;902;p29"/>
            <p:cNvSpPr/>
            <p:nvPr/>
          </p:nvSpPr>
          <p:spPr>
            <a:xfrm>
              <a:off x="3292307" y="4707831"/>
              <a:ext cx="231704" cy="171566"/>
            </a:xfrm>
            <a:custGeom>
              <a:avLst/>
              <a:gdLst/>
              <a:ahLst/>
              <a:cxnLst/>
              <a:rect l="l" t="t" r="r" b="b"/>
              <a:pathLst>
                <a:path w="15080" h="11166" extrusionOk="0">
                  <a:moveTo>
                    <a:pt x="9101" y="0"/>
                  </a:moveTo>
                  <a:cubicBezTo>
                    <a:pt x="7038" y="0"/>
                    <a:pt x="5016" y="1354"/>
                    <a:pt x="4560" y="3725"/>
                  </a:cubicBezTo>
                  <a:cubicBezTo>
                    <a:pt x="4408" y="4485"/>
                    <a:pt x="3831" y="5093"/>
                    <a:pt x="3071" y="5275"/>
                  </a:cubicBezTo>
                  <a:cubicBezTo>
                    <a:pt x="913" y="5762"/>
                    <a:pt x="1" y="8285"/>
                    <a:pt x="1369" y="10017"/>
                  </a:cubicBezTo>
                  <a:cubicBezTo>
                    <a:pt x="1966" y="10792"/>
                    <a:pt x="2837" y="11165"/>
                    <a:pt x="3705" y="11165"/>
                  </a:cubicBezTo>
                  <a:cubicBezTo>
                    <a:pt x="4778" y="11165"/>
                    <a:pt x="5846" y="10593"/>
                    <a:pt x="6384" y="9500"/>
                  </a:cubicBezTo>
                  <a:cubicBezTo>
                    <a:pt x="6527" y="9143"/>
                    <a:pt x="6875" y="8935"/>
                    <a:pt x="7253" y="8935"/>
                  </a:cubicBezTo>
                  <a:cubicBezTo>
                    <a:pt x="7358" y="8935"/>
                    <a:pt x="7464" y="8951"/>
                    <a:pt x="7569" y="8984"/>
                  </a:cubicBezTo>
                  <a:cubicBezTo>
                    <a:pt x="7873" y="9105"/>
                    <a:pt x="8208" y="9166"/>
                    <a:pt x="8542" y="9196"/>
                  </a:cubicBezTo>
                  <a:cubicBezTo>
                    <a:pt x="8743" y="9221"/>
                    <a:pt x="8940" y="9233"/>
                    <a:pt x="9134" y="9233"/>
                  </a:cubicBezTo>
                  <a:cubicBezTo>
                    <a:pt x="12806" y="9233"/>
                    <a:pt x="15080" y="4991"/>
                    <a:pt x="12828" y="1902"/>
                  </a:cubicBezTo>
                  <a:cubicBezTo>
                    <a:pt x="11868" y="601"/>
                    <a:pt x="10475" y="0"/>
                    <a:pt x="9101" y="0"/>
                  </a:cubicBezTo>
                  <a:close/>
                </a:path>
              </a:pathLst>
            </a:custGeom>
            <a:solidFill>
              <a:srgbClr val="2A28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03" name="Google Shape;903;p29"/>
            <p:cNvSpPr/>
            <p:nvPr/>
          </p:nvSpPr>
          <p:spPr>
            <a:xfrm>
              <a:off x="2891717" y="4700747"/>
              <a:ext cx="287387" cy="212559"/>
            </a:xfrm>
            <a:custGeom>
              <a:avLst/>
              <a:gdLst/>
              <a:ahLst/>
              <a:cxnLst/>
              <a:rect l="l" t="t" r="r" b="b"/>
              <a:pathLst>
                <a:path w="18704" h="13834" extrusionOk="0">
                  <a:moveTo>
                    <a:pt x="7401" y="0"/>
                  </a:moveTo>
                  <a:cubicBezTo>
                    <a:pt x="5702" y="0"/>
                    <a:pt x="3985" y="747"/>
                    <a:pt x="2807" y="2363"/>
                  </a:cubicBezTo>
                  <a:cubicBezTo>
                    <a:pt x="1" y="6210"/>
                    <a:pt x="2839" y="11462"/>
                    <a:pt x="7417" y="11462"/>
                  </a:cubicBezTo>
                  <a:cubicBezTo>
                    <a:pt x="7649" y="11462"/>
                    <a:pt x="7886" y="11448"/>
                    <a:pt x="8126" y="11420"/>
                  </a:cubicBezTo>
                  <a:cubicBezTo>
                    <a:pt x="8521" y="11360"/>
                    <a:pt x="8947" y="11268"/>
                    <a:pt x="9342" y="11147"/>
                  </a:cubicBezTo>
                  <a:cubicBezTo>
                    <a:pt x="9475" y="11098"/>
                    <a:pt x="9611" y="11075"/>
                    <a:pt x="9745" y="11075"/>
                  </a:cubicBezTo>
                  <a:cubicBezTo>
                    <a:pt x="10193" y="11075"/>
                    <a:pt x="10614" y="11334"/>
                    <a:pt x="10801" y="11755"/>
                  </a:cubicBezTo>
                  <a:lnTo>
                    <a:pt x="10831" y="11785"/>
                  </a:lnTo>
                  <a:cubicBezTo>
                    <a:pt x="11487" y="13130"/>
                    <a:pt x="12803" y="13833"/>
                    <a:pt x="14131" y="13833"/>
                  </a:cubicBezTo>
                  <a:cubicBezTo>
                    <a:pt x="15204" y="13833"/>
                    <a:pt x="16285" y="13374"/>
                    <a:pt x="17032" y="12423"/>
                  </a:cubicBezTo>
                  <a:cubicBezTo>
                    <a:pt x="18704" y="10296"/>
                    <a:pt x="17579" y="7135"/>
                    <a:pt x="14905" y="6557"/>
                  </a:cubicBezTo>
                  <a:cubicBezTo>
                    <a:pt x="13962" y="6344"/>
                    <a:pt x="13233" y="5584"/>
                    <a:pt x="13050" y="4642"/>
                  </a:cubicBezTo>
                  <a:cubicBezTo>
                    <a:pt x="12466" y="1686"/>
                    <a:pt x="9954" y="0"/>
                    <a:pt x="7401" y="0"/>
                  </a:cubicBezTo>
                  <a:close/>
                </a:path>
              </a:pathLst>
            </a:custGeom>
            <a:solidFill>
              <a:srgbClr val="2A28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04" name="Google Shape;904;p29"/>
            <p:cNvSpPr/>
            <p:nvPr/>
          </p:nvSpPr>
          <p:spPr>
            <a:xfrm>
              <a:off x="2996569" y="4472086"/>
              <a:ext cx="214849" cy="300324"/>
            </a:xfrm>
            <a:custGeom>
              <a:avLst/>
              <a:gdLst/>
              <a:ahLst/>
              <a:cxnLst/>
              <a:rect l="l" t="t" r="r" b="b"/>
              <a:pathLst>
                <a:path w="13983" h="19546" fill="none" extrusionOk="0">
                  <a:moveTo>
                    <a:pt x="0" y="1"/>
                  </a:moveTo>
                  <a:cubicBezTo>
                    <a:pt x="0" y="1"/>
                    <a:pt x="13526" y="9697"/>
                    <a:pt x="13982" y="19545"/>
                  </a:cubicBezTo>
                </a:path>
              </a:pathLst>
            </a:custGeom>
            <a:noFill/>
            <a:ln w="23550" cap="rnd" cmpd="sng">
              <a:solidFill>
                <a:srgbClr val="2A28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05" name="Google Shape;905;p29"/>
            <p:cNvSpPr/>
            <p:nvPr/>
          </p:nvSpPr>
          <p:spPr>
            <a:xfrm>
              <a:off x="3013765" y="4768801"/>
              <a:ext cx="190572" cy="287710"/>
            </a:xfrm>
            <a:custGeom>
              <a:avLst/>
              <a:gdLst/>
              <a:ahLst/>
              <a:cxnLst/>
              <a:rect l="l" t="t" r="r" b="b"/>
              <a:pathLst>
                <a:path w="12403" h="18725" fill="none" extrusionOk="0">
                  <a:moveTo>
                    <a:pt x="1" y="0"/>
                  </a:moveTo>
                  <a:cubicBezTo>
                    <a:pt x="1" y="0"/>
                    <a:pt x="11977" y="9301"/>
                    <a:pt x="12402" y="18724"/>
                  </a:cubicBezTo>
                </a:path>
              </a:pathLst>
            </a:custGeom>
            <a:noFill/>
            <a:ln w="22025" cap="rnd" cmpd="sng">
              <a:solidFill>
                <a:srgbClr val="2A28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06" name="Google Shape;906;p29"/>
            <p:cNvSpPr/>
            <p:nvPr/>
          </p:nvSpPr>
          <p:spPr>
            <a:xfrm>
              <a:off x="3218803" y="4771137"/>
              <a:ext cx="190572" cy="288171"/>
            </a:xfrm>
            <a:custGeom>
              <a:avLst/>
              <a:gdLst/>
              <a:ahLst/>
              <a:cxnLst/>
              <a:rect l="l" t="t" r="r" b="b"/>
              <a:pathLst>
                <a:path w="12403" h="18755" fill="none" extrusionOk="0">
                  <a:moveTo>
                    <a:pt x="12402" y="0"/>
                  </a:moveTo>
                  <a:cubicBezTo>
                    <a:pt x="12402" y="0"/>
                    <a:pt x="426" y="9301"/>
                    <a:pt x="1" y="18754"/>
                  </a:cubicBezTo>
                </a:path>
              </a:pathLst>
            </a:custGeom>
            <a:noFill/>
            <a:ln w="22025" cap="rnd" cmpd="sng">
              <a:solidFill>
                <a:srgbClr val="2A28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07" name="Google Shape;907;p29"/>
            <p:cNvSpPr/>
            <p:nvPr/>
          </p:nvSpPr>
          <p:spPr>
            <a:xfrm>
              <a:off x="3087566" y="5027540"/>
              <a:ext cx="262480" cy="74274"/>
            </a:xfrm>
            <a:custGeom>
              <a:avLst/>
              <a:gdLst/>
              <a:ahLst/>
              <a:cxnLst/>
              <a:rect l="l" t="t" r="r" b="b"/>
              <a:pathLst>
                <a:path w="17083" h="4834" extrusionOk="0">
                  <a:moveTo>
                    <a:pt x="2432" y="1"/>
                  </a:moveTo>
                  <a:cubicBezTo>
                    <a:pt x="1064" y="1"/>
                    <a:pt x="0" y="1064"/>
                    <a:pt x="0" y="2402"/>
                  </a:cubicBezTo>
                  <a:cubicBezTo>
                    <a:pt x="0" y="3739"/>
                    <a:pt x="1095" y="4833"/>
                    <a:pt x="2432" y="4833"/>
                  </a:cubicBezTo>
                  <a:lnTo>
                    <a:pt x="14651" y="4833"/>
                  </a:lnTo>
                  <a:cubicBezTo>
                    <a:pt x="15989" y="4833"/>
                    <a:pt x="17083" y="3739"/>
                    <a:pt x="17083" y="2402"/>
                  </a:cubicBezTo>
                  <a:cubicBezTo>
                    <a:pt x="17052" y="1064"/>
                    <a:pt x="15989" y="1"/>
                    <a:pt x="146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08" name="Google Shape;908;p29"/>
            <p:cNvSpPr/>
            <p:nvPr/>
          </p:nvSpPr>
          <p:spPr>
            <a:xfrm>
              <a:off x="3024982" y="5058839"/>
              <a:ext cx="395126" cy="395587"/>
            </a:xfrm>
            <a:custGeom>
              <a:avLst/>
              <a:gdLst/>
              <a:ahLst/>
              <a:cxnLst/>
              <a:rect l="l" t="t" r="r" b="b"/>
              <a:pathLst>
                <a:path w="25716" h="25746" extrusionOk="0">
                  <a:moveTo>
                    <a:pt x="12858" y="0"/>
                  </a:moveTo>
                  <a:cubicBezTo>
                    <a:pt x="5715" y="0"/>
                    <a:pt x="0" y="5745"/>
                    <a:pt x="0" y="12857"/>
                  </a:cubicBezTo>
                  <a:cubicBezTo>
                    <a:pt x="0" y="20000"/>
                    <a:pt x="5715" y="25745"/>
                    <a:pt x="12858" y="25745"/>
                  </a:cubicBezTo>
                  <a:cubicBezTo>
                    <a:pt x="20001" y="25745"/>
                    <a:pt x="25715" y="20000"/>
                    <a:pt x="25715" y="12857"/>
                  </a:cubicBezTo>
                  <a:cubicBezTo>
                    <a:pt x="25715" y="5745"/>
                    <a:pt x="20001" y="0"/>
                    <a:pt x="128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09" name="Google Shape;909;p29"/>
            <p:cNvSpPr/>
            <p:nvPr/>
          </p:nvSpPr>
          <p:spPr>
            <a:xfrm>
              <a:off x="3396751" y="5109745"/>
              <a:ext cx="336739" cy="336739"/>
            </a:xfrm>
            <a:custGeom>
              <a:avLst/>
              <a:gdLst/>
              <a:ahLst/>
              <a:cxnLst/>
              <a:rect l="l" t="t" r="r" b="b"/>
              <a:pathLst>
                <a:path w="21916" h="21916" fill="none" extrusionOk="0">
                  <a:moveTo>
                    <a:pt x="10973" y="21915"/>
                  </a:moveTo>
                  <a:lnTo>
                    <a:pt x="10973" y="21915"/>
                  </a:lnTo>
                  <a:cubicBezTo>
                    <a:pt x="4924" y="21885"/>
                    <a:pt x="31" y="16991"/>
                    <a:pt x="0" y="10943"/>
                  </a:cubicBezTo>
                  <a:lnTo>
                    <a:pt x="0" y="10943"/>
                  </a:lnTo>
                  <a:cubicBezTo>
                    <a:pt x="31" y="4894"/>
                    <a:pt x="4924" y="0"/>
                    <a:pt x="10973" y="0"/>
                  </a:cubicBezTo>
                  <a:lnTo>
                    <a:pt x="10973" y="0"/>
                  </a:lnTo>
                  <a:cubicBezTo>
                    <a:pt x="16992" y="0"/>
                    <a:pt x="21885" y="4894"/>
                    <a:pt x="21916" y="10943"/>
                  </a:cubicBezTo>
                  <a:lnTo>
                    <a:pt x="21916" y="10943"/>
                  </a:lnTo>
                  <a:cubicBezTo>
                    <a:pt x="21885" y="16991"/>
                    <a:pt x="16992" y="21885"/>
                    <a:pt x="10973" y="21915"/>
                  </a:cubicBezTo>
                  <a:close/>
                </a:path>
              </a:pathLst>
            </a:custGeom>
            <a:solidFill>
              <a:schemeClr val="accent1"/>
            </a:solidFill>
            <a:ln w="104875" cap="rnd" cmpd="sng">
              <a:solidFill>
                <a:srgbClr val="ECCA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10" name="Google Shape;910;p29"/>
            <p:cNvSpPr/>
            <p:nvPr/>
          </p:nvSpPr>
          <p:spPr>
            <a:xfrm>
              <a:off x="2727475" y="5109745"/>
              <a:ext cx="336739" cy="336739"/>
            </a:xfrm>
            <a:custGeom>
              <a:avLst/>
              <a:gdLst/>
              <a:ahLst/>
              <a:cxnLst/>
              <a:rect l="l" t="t" r="r" b="b"/>
              <a:pathLst>
                <a:path w="21916" h="21916" fill="none" extrusionOk="0">
                  <a:moveTo>
                    <a:pt x="10943" y="21915"/>
                  </a:moveTo>
                  <a:lnTo>
                    <a:pt x="10943" y="21915"/>
                  </a:lnTo>
                  <a:cubicBezTo>
                    <a:pt x="16992" y="21885"/>
                    <a:pt x="21885" y="16991"/>
                    <a:pt x="21916" y="10943"/>
                  </a:cubicBezTo>
                  <a:lnTo>
                    <a:pt x="21916" y="10943"/>
                  </a:lnTo>
                  <a:cubicBezTo>
                    <a:pt x="21885" y="4894"/>
                    <a:pt x="16992" y="0"/>
                    <a:pt x="10943" y="0"/>
                  </a:cubicBezTo>
                  <a:lnTo>
                    <a:pt x="10943" y="0"/>
                  </a:lnTo>
                  <a:cubicBezTo>
                    <a:pt x="4894" y="0"/>
                    <a:pt x="0" y="4894"/>
                    <a:pt x="0" y="10943"/>
                  </a:cubicBezTo>
                  <a:lnTo>
                    <a:pt x="0" y="10943"/>
                  </a:lnTo>
                  <a:cubicBezTo>
                    <a:pt x="0" y="16991"/>
                    <a:pt x="4894" y="21885"/>
                    <a:pt x="10943" y="21915"/>
                  </a:cubicBezTo>
                  <a:close/>
                </a:path>
              </a:pathLst>
            </a:custGeom>
            <a:solidFill>
              <a:schemeClr val="accent1"/>
            </a:solidFill>
            <a:ln w="104875" cap="rnd" cmpd="sng">
              <a:solidFill>
                <a:srgbClr val="ECCA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267519496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p30"/>
          <p:cNvSpPr/>
          <p:nvPr/>
        </p:nvSpPr>
        <p:spPr>
          <a:xfrm>
            <a:off x="13408429" y="1937278"/>
            <a:ext cx="4155338" cy="4686494"/>
          </a:xfrm>
          <a:custGeom>
            <a:avLst/>
            <a:gdLst/>
            <a:ahLst/>
            <a:cxnLst/>
            <a:rect l="l" t="t" r="r" b="b"/>
            <a:pathLst>
              <a:path w="69820" h="44774" extrusionOk="0">
                <a:moveTo>
                  <a:pt x="1" y="0"/>
                </a:moveTo>
                <a:lnTo>
                  <a:pt x="1" y="44773"/>
                </a:lnTo>
                <a:lnTo>
                  <a:pt x="69820" y="44773"/>
                </a:lnTo>
                <a:lnTo>
                  <a:pt x="6982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13" name="Google Shape;913;p30"/>
          <p:cNvSpPr/>
          <p:nvPr/>
        </p:nvSpPr>
        <p:spPr>
          <a:xfrm>
            <a:off x="7675127" y="4915479"/>
            <a:ext cx="4155338" cy="4686494"/>
          </a:xfrm>
          <a:custGeom>
            <a:avLst/>
            <a:gdLst/>
            <a:ahLst/>
            <a:cxnLst/>
            <a:rect l="l" t="t" r="r" b="b"/>
            <a:pathLst>
              <a:path w="69820" h="44774" extrusionOk="0">
                <a:moveTo>
                  <a:pt x="1" y="0"/>
                </a:moveTo>
                <a:lnTo>
                  <a:pt x="1" y="44773"/>
                </a:lnTo>
                <a:lnTo>
                  <a:pt x="69820" y="44773"/>
                </a:lnTo>
                <a:lnTo>
                  <a:pt x="6982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14" name="Google Shape;914;p30"/>
          <p:cNvSpPr/>
          <p:nvPr/>
        </p:nvSpPr>
        <p:spPr>
          <a:xfrm>
            <a:off x="1941826" y="1964803"/>
            <a:ext cx="4155338" cy="4686494"/>
          </a:xfrm>
          <a:custGeom>
            <a:avLst/>
            <a:gdLst/>
            <a:ahLst/>
            <a:cxnLst/>
            <a:rect l="l" t="t" r="r" b="b"/>
            <a:pathLst>
              <a:path w="69820" h="44774" extrusionOk="0">
                <a:moveTo>
                  <a:pt x="1" y="0"/>
                </a:moveTo>
                <a:lnTo>
                  <a:pt x="1" y="44773"/>
                </a:lnTo>
                <a:lnTo>
                  <a:pt x="69820" y="44773"/>
                </a:lnTo>
                <a:lnTo>
                  <a:pt x="6982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15" name="Google Shape;915;p30"/>
          <p:cNvSpPr/>
          <p:nvPr/>
        </p:nvSpPr>
        <p:spPr>
          <a:xfrm>
            <a:off x="13105478" y="1588429"/>
            <a:ext cx="4155338" cy="4686494"/>
          </a:xfrm>
          <a:custGeom>
            <a:avLst/>
            <a:gdLst/>
            <a:ahLst/>
            <a:cxnLst/>
            <a:rect l="l" t="t" r="r" b="b"/>
            <a:pathLst>
              <a:path w="69820" h="44774" extrusionOk="0">
                <a:moveTo>
                  <a:pt x="1" y="0"/>
                </a:moveTo>
                <a:lnTo>
                  <a:pt x="1" y="44773"/>
                </a:lnTo>
                <a:lnTo>
                  <a:pt x="69820" y="44773"/>
                </a:lnTo>
                <a:lnTo>
                  <a:pt x="6982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16" name="Google Shape;916;p30"/>
          <p:cNvSpPr/>
          <p:nvPr/>
        </p:nvSpPr>
        <p:spPr>
          <a:xfrm>
            <a:off x="7372178" y="4566631"/>
            <a:ext cx="4155338" cy="4686494"/>
          </a:xfrm>
          <a:custGeom>
            <a:avLst/>
            <a:gdLst/>
            <a:ahLst/>
            <a:cxnLst/>
            <a:rect l="l" t="t" r="r" b="b"/>
            <a:pathLst>
              <a:path w="69820" h="44774" extrusionOk="0">
                <a:moveTo>
                  <a:pt x="1" y="0"/>
                </a:moveTo>
                <a:lnTo>
                  <a:pt x="1" y="44773"/>
                </a:lnTo>
                <a:lnTo>
                  <a:pt x="69820" y="44773"/>
                </a:lnTo>
                <a:lnTo>
                  <a:pt x="6982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17" name="Google Shape;917;p30"/>
          <p:cNvSpPr/>
          <p:nvPr/>
        </p:nvSpPr>
        <p:spPr>
          <a:xfrm>
            <a:off x="1638877" y="1615952"/>
            <a:ext cx="4155338" cy="4686494"/>
          </a:xfrm>
          <a:custGeom>
            <a:avLst/>
            <a:gdLst/>
            <a:ahLst/>
            <a:cxnLst/>
            <a:rect l="l" t="t" r="r" b="b"/>
            <a:pathLst>
              <a:path w="69820" h="44774" extrusionOk="0">
                <a:moveTo>
                  <a:pt x="1" y="0"/>
                </a:moveTo>
                <a:lnTo>
                  <a:pt x="1" y="44773"/>
                </a:lnTo>
                <a:lnTo>
                  <a:pt x="69820" y="44773"/>
                </a:lnTo>
                <a:lnTo>
                  <a:pt x="6982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18" name="Google Shape;918;p30"/>
          <p:cNvSpPr/>
          <p:nvPr/>
        </p:nvSpPr>
        <p:spPr>
          <a:xfrm>
            <a:off x="12811678" y="1294628"/>
            <a:ext cx="4155338" cy="4686494"/>
          </a:xfrm>
          <a:custGeom>
            <a:avLst/>
            <a:gdLst/>
            <a:ahLst/>
            <a:cxnLst/>
            <a:rect l="l" t="t" r="r" b="b"/>
            <a:pathLst>
              <a:path w="69820" h="44774" extrusionOk="0">
                <a:moveTo>
                  <a:pt x="1" y="0"/>
                </a:moveTo>
                <a:lnTo>
                  <a:pt x="1" y="44773"/>
                </a:lnTo>
                <a:lnTo>
                  <a:pt x="69820" y="44773"/>
                </a:lnTo>
                <a:lnTo>
                  <a:pt x="6982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19" name="Google Shape;919;p30"/>
          <p:cNvSpPr/>
          <p:nvPr/>
        </p:nvSpPr>
        <p:spPr>
          <a:xfrm>
            <a:off x="7078378" y="4272830"/>
            <a:ext cx="4155338" cy="4686494"/>
          </a:xfrm>
          <a:custGeom>
            <a:avLst/>
            <a:gdLst/>
            <a:ahLst/>
            <a:cxnLst/>
            <a:rect l="l" t="t" r="r" b="b"/>
            <a:pathLst>
              <a:path w="69820" h="44774" extrusionOk="0">
                <a:moveTo>
                  <a:pt x="1" y="0"/>
                </a:moveTo>
                <a:lnTo>
                  <a:pt x="1" y="44773"/>
                </a:lnTo>
                <a:lnTo>
                  <a:pt x="69820" y="44773"/>
                </a:lnTo>
                <a:lnTo>
                  <a:pt x="6982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20" name="Google Shape;920;p30"/>
          <p:cNvSpPr/>
          <p:nvPr/>
        </p:nvSpPr>
        <p:spPr>
          <a:xfrm>
            <a:off x="1345076" y="1322152"/>
            <a:ext cx="4155338" cy="4686494"/>
          </a:xfrm>
          <a:custGeom>
            <a:avLst/>
            <a:gdLst/>
            <a:ahLst/>
            <a:cxnLst/>
            <a:rect l="l" t="t" r="r" b="b"/>
            <a:pathLst>
              <a:path w="69820" h="44774" extrusionOk="0">
                <a:moveTo>
                  <a:pt x="1" y="0"/>
                </a:moveTo>
                <a:lnTo>
                  <a:pt x="1" y="44773"/>
                </a:lnTo>
                <a:lnTo>
                  <a:pt x="69820" y="44773"/>
                </a:lnTo>
                <a:lnTo>
                  <a:pt x="6982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21" name="Google Shape;921;p30"/>
          <p:cNvSpPr/>
          <p:nvPr/>
        </p:nvSpPr>
        <p:spPr>
          <a:xfrm>
            <a:off x="559250" y="493251"/>
            <a:ext cx="304001" cy="304050"/>
          </a:xfrm>
          <a:custGeom>
            <a:avLst/>
            <a:gdLst/>
            <a:ahLst/>
            <a:cxnLst/>
            <a:rect l="l" t="t" r="r" b="b"/>
            <a:pathLst>
              <a:path w="6080" h="6081" extrusionOk="0">
                <a:moveTo>
                  <a:pt x="3040" y="1"/>
                </a:moveTo>
                <a:cubicBezTo>
                  <a:pt x="1368" y="1"/>
                  <a:pt x="0" y="1369"/>
                  <a:pt x="0" y="3040"/>
                </a:cubicBezTo>
                <a:cubicBezTo>
                  <a:pt x="0" y="4712"/>
                  <a:pt x="1368" y="6080"/>
                  <a:pt x="3040" y="6080"/>
                </a:cubicBezTo>
                <a:cubicBezTo>
                  <a:pt x="4712" y="6080"/>
                  <a:pt x="6079" y="4712"/>
                  <a:pt x="6079" y="3040"/>
                </a:cubicBezTo>
                <a:cubicBezTo>
                  <a:pt x="6079" y="1369"/>
                  <a:pt x="4712" y="1"/>
                  <a:pt x="304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 </a:t>
            </a:r>
            <a:endParaRPr sz="3600"/>
          </a:p>
        </p:txBody>
      </p:sp>
      <p:sp>
        <p:nvSpPr>
          <p:cNvPr id="922" name="Google Shape;922;p30"/>
          <p:cNvSpPr/>
          <p:nvPr/>
        </p:nvSpPr>
        <p:spPr>
          <a:xfrm>
            <a:off x="9652003" y="9632951"/>
            <a:ext cx="323750" cy="284550"/>
          </a:xfrm>
          <a:custGeom>
            <a:avLst/>
            <a:gdLst/>
            <a:ahLst/>
            <a:cxnLst/>
            <a:rect l="l" t="t" r="r" b="b"/>
            <a:pathLst>
              <a:path w="6475" h="5691" extrusionOk="0">
                <a:moveTo>
                  <a:pt x="3267" y="1"/>
                </a:moveTo>
                <a:cubicBezTo>
                  <a:pt x="2140" y="1"/>
                  <a:pt x="1069" y="653"/>
                  <a:pt x="608" y="1758"/>
                </a:cubicBezTo>
                <a:cubicBezTo>
                  <a:pt x="0" y="3217"/>
                  <a:pt x="700" y="4889"/>
                  <a:pt x="2159" y="5466"/>
                </a:cubicBezTo>
                <a:cubicBezTo>
                  <a:pt x="2523" y="5618"/>
                  <a:pt x="2899" y="5690"/>
                  <a:pt x="3268" y="5690"/>
                </a:cubicBezTo>
                <a:cubicBezTo>
                  <a:pt x="4374" y="5690"/>
                  <a:pt x="5411" y="5041"/>
                  <a:pt x="5867" y="3946"/>
                </a:cubicBezTo>
                <a:cubicBezTo>
                  <a:pt x="6475" y="2487"/>
                  <a:pt x="5776" y="816"/>
                  <a:pt x="4347" y="208"/>
                </a:cubicBezTo>
                <a:cubicBezTo>
                  <a:pt x="3993" y="68"/>
                  <a:pt x="3627" y="1"/>
                  <a:pt x="32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23" name="Google Shape;923;p30"/>
          <p:cNvSpPr/>
          <p:nvPr/>
        </p:nvSpPr>
        <p:spPr>
          <a:xfrm>
            <a:off x="14213300" y="7336577"/>
            <a:ext cx="1568501" cy="214350"/>
          </a:xfrm>
          <a:custGeom>
            <a:avLst/>
            <a:gdLst/>
            <a:ahLst/>
            <a:cxnLst/>
            <a:rect l="l" t="t" r="r" b="b"/>
            <a:pathLst>
              <a:path w="31370" h="4287" fill="none" extrusionOk="0">
                <a:moveTo>
                  <a:pt x="1" y="0"/>
                </a:moveTo>
                <a:lnTo>
                  <a:pt x="4044" y="4165"/>
                </a:lnTo>
                <a:lnTo>
                  <a:pt x="8299" y="122"/>
                </a:lnTo>
                <a:lnTo>
                  <a:pt x="12311" y="4165"/>
                </a:lnTo>
                <a:lnTo>
                  <a:pt x="16171" y="426"/>
                </a:lnTo>
                <a:lnTo>
                  <a:pt x="20244" y="4286"/>
                </a:lnTo>
                <a:lnTo>
                  <a:pt x="23922" y="487"/>
                </a:lnTo>
                <a:lnTo>
                  <a:pt x="27418" y="4225"/>
                </a:lnTo>
                <a:lnTo>
                  <a:pt x="31369" y="365"/>
                </a:lnTo>
              </a:path>
            </a:pathLst>
          </a:custGeom>
          <a:solidFill>
            <a:schemeClr val="dk2"/>
          </a:solidFill>
          <a:ln w="28875" cap="flat" cmpd="sng">
            <a:solidFill>
              <a:srgbClr val="DD502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24" name="Google Shape;924;p30"/>
          <p:cNvSpPr/>
          <p:nvPr/>
        </p:nvSpPr>
        <p:spPr>
          <a:xfrm>
            <a:off x="14213300" y="7602527"/>
            <a:ext cx="1568501" cy="212801"/>
          </a:xfrm>
          <a:custGeom>
            <a:avLst/>
            <a:gdLst/>
            <a:ahLst/>
            <a:cxnLst/>
            <a:rect l="l" t="t" r="r" b="b"/>
            <a:pathLst>
              <a:path w="31370" h="4256" fill="none" extrusionOk="0">
                <a:moveTo>
                  <a:pt x="1" y="1"/>
                </a:moveTo>
                <a:lnTo>
                  <a:pt x="4044" y="4134"/>
                </a:lnTo>
                <a:lnTo>
                  <a:pt x="8299" y="122"/>
                </a:lnTo>
                <a:lnTo>
                  <a:pt x="12311" y="4134"/>
                </a:lnTo>
                <a:lnTo>
                  <a:pt x="16171" y="426"/>
                </a:lnTo>
                <a:lnTo>
                  <a:pt x="20244" y="4256"/>
                </a:lnTo>
                <a:lnTo>
                  <a:pt x="23922" y="457"/>
                </a:lnTo>
                <a:lnTo>
                  <a:pt x="27418" y="4195"/>
                </a:lnTo>
                <a:lnTo>
                  <a:pt x="31369" y="365"/>
                </a:lnTo>
              </a:path>
            </a:pathLst>
          </a:custGeom>
          <a:solidFill>
            <a:schemeClr val="dk2"/>
          </a:solidFill>
          <a:ln w="28875" cap="flat" cmpd="sng">
            <a:solidFill>
              <a:srgbClr val="DD502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25" name="Google Shape;925;p30"/>
          <p:cNvSpPr/>
          <p:nvPr/>
        </p:nvSpPr>
        <p:spPr>
          <a:xfrm>
            <a:off x="11622502" y="9126077"/>
            <a:ext cx="360251" cy="360200"/>
          </a:xfrm>
          <a:custGeom>
            <a:avLst/>
            <a:gdLst/>
            <a:ahLst/>
            <a:cxnLst/>
            <a:rect l="l" t="t" r="r" b="b"/>
            <a:pathLst>
              <a:path w="7205" h="7204" extrusionOk="0">
                <a:moveTo>
                  <a:pt x="3587" y="0"/>
                </a:moveTo>
                <a:lnTo>
                  <a:pt x="2341" y="2340"/>
                </a:lnTo>
                <a:lnTo>
                  <a:pt x="0" y="3587"/>
                </a:lnTo>
                <a:lnTo>
                  <a:pt x="2341" y="4863"/>
                </a:lnTo>
                <a:lnTo>
                  <a:pt x="3587" y="7204"/>
                </a:lnTo>
                <a:lnTo>
                  <a:pt x="4864" y="4863"/>
                </a:lnTo>
                <a:lnTo>
                  <a:pt x="7204" y="3587"/>
                </a:lnTo>
                <a:lnTo>
                  <a:pt x="4864" y="2340"/>
                </a:lnTo>
                <a:lnTo>
                  <a:pt x="358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26" name="Google Shape;926;p30"/>
          <p:cNvSpPr/>
          <p:nvPr/>
        </p:nvSpPr>
        <p:spPr>
          <a:xfrm>
            <a:off x="17076002" y="538652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41"/>
                </a:lnTo>
                <a:lnTo>
                  <a:pt x="1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5" y="3588"/>
                </a:lnTo>
                <a:lnTo>
                  <a:pt x="4864" y="234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27" name="Google Shape;927;p30"/>
          <p:cNvSpPr/>
          <p:nvPr/>
        </p:nvSpPr>
        <p:spPr>
          <a:xfrm>
            <a:off x="10564502" y="1632478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11"/>
                </a:lnTo>
                <a:lnTo>
                  <a:pt x="0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4" y="3588"/>
                </a:lnTo>
                <a:lnTo>
                  <a:pt x="4864" y="231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28" name="Google Shape;928;p30"/>
          <p:cNvSpPr/>
          <p:nvPr/>
        </p:nvSpPr>
        <p:spPr>
          <a:xfrm>
            <a:off x="7583102" y="2912828"/>
            <a:ext cx="358751" cy="360251"/>
          </a:xfrm>
          <a:custGeom>
            <a:avLst/>
            <a:gdLst/>
            <a:ahLst/>
            <a:cxnLst/>
            <a:rect l="l" t="t" r="r" b="b"/>
            <a:pathLst>
              <a:path w="7175" h="7205" extrusionOk="0">
                <a:moveTo>
                  <a:pt x="3588" y="0"/>
                </a:moveTo>
                <a:lnTo>
                  <a:pt x="2311" y="2341"/>
                </a:lnTo>
                <a:lnTo>
                  <a:pt x="1" y="3587"/>
                </a:lnTo>
                <a:lnTo>
                  <a:pt x="2311" y="4864"/>
                </a:lnTo>
                <a:lnTo>
                  <a:pt x="3588" y="7204"/>
                </a:lnTo>
                <a:lnTo>
                  <a:pt x="4864" y="4864"/>
                </a:lnTo>
                <a:lnTo>
                  <a:pt x="7174" y="3587"/>
                </a:lnTo>
                <a:lnTo>
                  <a:pt x="4864" y="2341"/>
                </a:lnTo>
                <a:lnTo>
                  <a:pt x="358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29" name="Google Shape;929;p30"/>
          <p:cNvSpPr/>
          <p:nvPr/>
        </p:nvSpPr>
        <p:spPr>
          <a:xfrm flipH="1">
            <a:off x="7586128" y="3770827"/>
            <a:ext cx="636851" cy="636800"/>
          </a:xfrm>
          <a:custGeom>
            <a:avLst/>
            <a:gdLst/>
            <a:ahLst/>
            <a:cxnLst/>
            <a:rect l="l" t="t" r="r" b="b"/>
            <a:pathLst>
              <a:path w="12737" h="12736" fill="none" extrusionOk="0">
                <a:moveTo>
                  <a:pt x="12736" y="0"/>
                </a:moveTo>
                <a:lnTo>
                  <a:pt x="0" y="12736"/>
                </a:lnTo>
              </a:path>
            </a:pathLst>
          </a:custGeom>
          <a:noFill/>
          <a:ln w="1900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30" name="Google Shape;930;p30"/>
          <p:cNvSpPr/>
          <p:nvPr/>
        </p:nvSpPr>
        <p:spPr>
          <a:xfrm flipH="1">
            <a:off x="7301927" y="3790577"/>
            <a:ext cx="635351" cy="635300"/>
          </a:xfrm>
          <a:custGeom>
            <a:avLst/>
            <a:gdLst/>
            <a:ahLst/>
            <a:cxnLst/>
            <a:rect l="l" t="t" r="r" b="b"/>
            <a:pathLst>
              <a:path w="12707" h="12706" fill="none" extrusionOk="0">
                <a:moveTo>
                  <a:pt x="12706" y="0"/>
                </a:moveTo>
                <a:lnTo>
                  <a:pt x="1" y="12706"/>
                </a:lnTo>
              </a:path>
            </a:pathLst>
          </a:custGeom>
          <a:noFill/>
          <a:ln w="1900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31" name="Google Shape;931;p30"/>
          <p:cNvSpPr/>
          <p:nvPr/>
        </p:nvSpPr>
        <p:spPr>
          <a:xfrm>
            <a:off x="314601" y="9536201"/>
            <a:ext cx="1506150" cy="750800"/>
          </a:xfrm>
          <a:custGeom>
            <a:avLst/>
            <a:gdLst/>
            <a:ahLst/>
            <a:cxnLst/>
            <a:rect l="l" t="t" r="r" b="b"/>
            <a:pathLst>
              <a:path w="30123" h="15016" extrusionOk="0">
                <a:moveTo>
                  <a:pt x="15077" y="0"/>
                </a:moveTo>
                <a:cubicBezTo>
                  <a:pt x="6839" y="0"/>
                  <a:pt x="122" y="6596"/>
                  <a:pt x="0" y="14803"/>
                </a:cubicBezTo>
                <a:lnTo>
                  <a:pt x="0" y="15016"/>
                </a:lnTo>
                <a:lnTo>
                  <a:pt x="5472" y="15016"/>
                </a:lnTo>
                <a:lnTo>
                  <a:pt x="5472" y="14803"/>
                </a:lnTo>
                <a:cubicBezTo>
                  <a:pt x="5593" y="9575"/>
                  <a:pt x="9849" y="5380"/>
                  <a:pt x="15077" y="5380"/>
                </a:cubicBezTo>
                <a:cubicBezTo>
                  <a:pt x="20305" y="5380"/>
                  <a:pt x="24591" y="9575"/>
                  <a:pt x="24682" y="14803"/>
                </a:cubicBezTo>
                <a:lnTo>
                  <a:pt x="24682" y="15016"/>
                </a:lnTo>
                <a:lnTo>
                  <a:pt x="30123" y="15016"/>
                </a:lnTo>
                <a:lnTo>
                  <a:pt x="30123" y="14803"/>
                </a:lnTo>
                <a:cubicBezTo>
                  <a:pt x="30001" y="6596"/>
                  <a:pt x="23284" y="0"/>
                  <a:pt x="150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32" name="Google Shape;932;p30"/>
          <p:cNvSpPr/>
          <p:nvPr/>
        </p:nvSpPr>
        <p:spPr>
          <a:xfrm>
            <a:off x="416402" y="9990602"/>
            <a:ext cx="304050" cy="260450"/>
          </a:xfrm>
          <a:custGeom>
            <a:avLst/>
            <a:gdLst/>
            <a:ahLst/>
            <a:cxnLst/>
            <a:rect l="l" t="t" r="r" b="b"/>
            <a:pathLst>
              <a:path w="6081" h="5209" extrusionOk="0">
                <a:moveTo>
                  <a:pt x="3496" y="1"/>
                </a:moveTo>
                <a:cubicBezTo>
                  <a:pt x="1156" y="1"/>
                  <a:pt x="1" y="2797"/>
                  <a:pt x="1642" y="4438"/>
                </a:cubicBezTo>
                <a:cubicBezTo>
                  <a:pt x="2175" y="4971"/>
                  <a:pt x="2829" y="5209"/>
                  <a:pt x="3469" y="5209"/>
                </a:cubicBezTo>
                <a:cubicBezTo>
                  <a:pt x="4804" y="5209"/>
                  <a:pt x="6080" y="4175"/>
                  <a:pt x="6080" y="2615"/>
                </a:cubicBezTo>
                <a:cubicBezTo>
                  <a:pt x="6080" y="1156"/>
                  <a:pt x="4925" y="1"/>
                  <a:pt x="34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33" name="Google Shape;933;p30"/>
          <p:cNvSpPr/>
          <p:nvPr/>
        </p:nvSpPr>
        <p:spPr>
          <a:xfrm>
            <a:off x="863252" y="9715550"/>
            <a:ext cx="261450" cy="259901"/>
          </a:xfrm>
          <a:custGeom>
            <a:avLst/>
            <a:gdLst/>
            <a:ahLst/>
            <a:cxnLst/>
            <a:rect l="l" t="t" r="r" b="b"/>
            <a:pathLst>
              <a:path w="5229" h="5198" extrusionOk="0">
                <a:moveTo>
                  <a:pt x="2614" y="0"/>
                </a:moveTo>
                <a:cubicBezTo>
                  <a:pt x="1155" y="0"/>
                  <a:pt x="0" y="1155"/>
                  <a:pt x="0" y="2584"/>
                </a:cubicBezTo>
                <a:cubicBezTo>
                  <a:pt x="0" y="4043"/>
                  <a:pt x="1155" y="5198"/>
                  <a:pt x="2614" y="5198"/>
                </a:cubicBezTo>
                <a:cubicBezTo>
                  <a:pt x="4043" y="5198"/>
                  <a:pt x="5228" y="4043"/>
                  <a:pt x="5228" y="2584"/>
                </a:cubicBezTo>
                <a:cubicBezTo>
                  <a:pt x="5228" y="1155"/>
                  <a:pt x="4043" y="0"/>
                  <a:pt x="26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34" name="Google Shape;934;p30"/>
          <p:cNvSpPr/>
          <p:nvPr/>
        </p:nvSpPr>
        <p:spPr>
          <a:xfrm>
            <a:off x="492401" y="9505802"/>
            <a:ext cx="304001" cy="261950"/>
          </a:xfrm>
          <a:custGeom>
            <a:avLst/>
            <a:gdLst/>
            <a:ahLst/>
            <a:cxnLst/>
            <a:rect l="l" t="t" r="r" b="b"/>
            <a:pathLst>
              <a:path w="6080" h="5239" extrusionOk="0">
                <a:moveTo>
                  <a:pt x="3466" y="0"/>
                </a:moveTo>
                <a:cubicBezTo>
                  <a:pt x="1156" y="0"/>
                  <a:pt x="1" y="2827"/>
                  <a:pt x="1642" y="4469"/>
                </a:cubicBezTo>
                <a:cubicBezTo>
                  <a:pt x="2173" y="5000"/>
                  <a:pt x="2826" y="5238"/>
                  <a:pt x="3465" y="5238"/>
                </a:cubicBezTo>
                <a:cubicBezTo>
                  <a:pt x="4801" y="5238"/>
                  <a:pt x="6080" y="4197"/>
                  <a:pt x="6080" y="2614"/>
                </a:cubicBezTo>
                <a:cubicBezTo>
                  <a:pt x="6080" y="1186"/>
                  <a:pt x="4925" y="0"/>
                  <a:pt x="34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35" name="Google Shape;935;p30"/>
          <p:cNvSpPr/>
          <p:nvPr/>
        </p:nvSpPr>
        <p:spPr>
          <a:xfrm>
            <a:off x="1124651" y="9391802"/>
            <a:ext cx="261450" cy="261450"/>
          </a:xfrm>
          <a:custGeom>
            <a:avLst/>
            <a:gdLst/>
            <a:ahLst/>
            <a:cxnLst/>
            <a:rect l="l" t="t" r="r" b="b"/>
            <a:pathLst>
              <a:path w="5229" h="5229" extrusionOk="0">
                <a:moveTo>
                  <a:pt x="2614" y="1"/>
                </a:moveTo>
                <a:cubicBezTo>
                  <a:pt x="1186" y="1"/>
                  <a:pt x="0" y="1186"/>
                  <a:pt x="0" y="2615"/>
                </a:cubicBezTo>
                <a:cubicBezTo>
                  <a:pt x="0" y="4074"/>
                  <a:pt x="1186" y="5229"/>
                  <a:pt x="2614" y="5229"/>
                </a:cubicBezTo>
                <a:cubicBezTo>
                  <a:pt x="4073" y="5229"/>
                  <a:pt x="5228" y="4074"/>
                  <a:pt x="5228" y="2615"/>
                </a:cubicBezTo>
                <a:cubicBezTo>
                  <a:pt x="5228" y="1186"/>
                  <a:pt x="4073" y="1"/>
                  <a:pt x="261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36" name="Google Shape;936;p30"/>
          <p:cNvSpPr/>
          <p:nvPr/>
        </p:nvSpPr>
        <p:spPr>
          <a:xfrm>
            <a:off x="1272051" y="9945000"/>
            <a:ext cx="305550" cy="261600"/>
          </a:xfrm>
          <a:custGeom>
            <a:avLst/>
            <a:gdLst/>
            <a:ahLst/>
            <a:cxnLst/>
            <a:rect l="l" t="t" r="r" b="b"/>
            <a:pathLst>
              <a:path w="6111" h="5232" extrusionOk="0">
                <a:moveTo>
                  <a:pt x="3496" y="1"/>
                </a:moveTo>
                <a:cubicBezTo>
                  <a:pt x="1156" y="1"/>
                  <a:pt x="1" y="2797"/>
                  <a:pt x="1642" y="4469"/>
                </a:cubicBezTo>
                <a:cubicBezTo>
                  <a:pt x="2170" y="4996"/>
                  <a:pt x="2820" y="5232"/>
                  <a:pt x="3459" y="5232"/>
                </a:cubicBezTo>
                <a:cubicBezTo>
                  <a:pt x="4809" y="5232"/>
                  <a:pt x="6110" y="4182"/>
                  <a:pt x="6110" y="2615"/>
                </a:cubicBezTo>
                <a:cubicBezTo>
                  <a:pt x="6110" y="1156"/>
                  <a:pt x="4925" y="1"/>
                  <a:pt x="34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37" name="Google Shape;937;p30"/>
          <p:cNvSpPr/>
          <p:nvPr/>
        </p:nvSpPr>
        <p:spPr>
          <a:xfrm>
            <a:off x="1618552" y="9724652"/>
            <a:ext cx="261500" cy="259950"/>
          </a:xfrm>
          <a:custGeom>
            <a:avLst/>
            <a:gdLst/>
            <a:ahLst/>
            <a:cxnLst/>
            <a:rect l="l" t="t" r="r" b="b"/>
            <a:pathLst>
              <a:path w="5230" h="5199" extrusionOk="0">
                <a:moveTo>
                  <a:pt x="2615" y="0"/>
                </a:moveTo>
                <a:cubicBezTo>
                  <a:pt x="1156" y="0"/>
                  <a:pt x="1" y="1155"/>
                  <a:pt x="1" y="2614"/>
                </a:cubicBezTo>
                <a:cubicBezTo>
                  <a:pt x="1" y="4043"/>
                  <a:pt x="1156" y="5198"/>
                  <a:pt x="2615" y="5198"/>
                </a:cubicBezTo>
                <a:cubicBezTo>
                  <a:pt x="4044" y="5198"/>
                  <a:pt x="5229" y="4043"/>
                  <a:pt x="5229" y="2614"/>
                </a:cubicBezTo>
                <a:cubicBezTo>
                  <a:pt x="5229" y="1155"/>
                  <a:pt x="4044" y="0"/>
                  <a:pt x="261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938" name="Google Shape;938;p30"/>
          <p:cNvGrpSpPr/>
          <p:nvPr/>
        </p:nvGrpSpPr>
        <p:grpSpPr>
          <a:xfrm>
            <a:off x="5310551" y="7117001"/>
            <a:ext cx="655100" cy="653550"/>
            <a:chOff x="6116225" y="4489700"/>
            <a:chExt cx="327550" cy="326775"/>
          </a:xfrm>
        </p:grpSpPr>
        <p:sp>
          <p:nvSpPr>
            <p:cNvPr id="939" name="Google Shape;939;p30"/>
            <p:cNvSpPr/>
            <p:nvPr/>
          </p:nvSpPr>
          <p:spPr>
            <a:xfrm>
              <a:off x="6116225" y="4493500"/>
              <a:ext cx="327550" cy="319175"/>
            </a:xfrm>
            <a:custGeom>
              <a:avLst/>
              <a:gdLst/>
              <a:ahLst/>
              <a:cxnLst/>
              <a:rect l="l" t="t" r="r" b="b"/>
              <a:pathLst>
                <a:path w="13102" h="12767" extrusionOk="0">
                  <a:moveTo>
                    <a:pt x="9940" y="0"/>
                  </a:moveTo>
                  <a:lnTo>
                    <a:pt x="1" y="9453"/>
                  </a:lnTo>
                  <a:lnTo>
                    <a:pt x="3162" y="12766"/>
                  </a:lnTo>
                  <a:lnTo>
                    <a:pt x="13101" y="3313"/>
                  </a:lnTo>
                  <a:lnTo>
                    <a:pt x="9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0" name="Google Shape;940;p30"/>
            <p:cNvSpPr/>
            <p:nvPr/>
          </p:nvSpPr>
          <p:spPr>
            <a:xfrm>
              <a:off x="6120775" y="4489700"/>
              <a:ext cx="319200" cy="326775"/>
            </a:xfrm>
            <a:custGeom>
              <a:avLst/>
              <a:gdLst/>
              <a:ahLst/>
              <a:cxnLst/>
              <a:rect l="l" t="t" r="r" b="b"/>
              <a:pathLst>
                <a:path w="12768" h="13071" extrusionOk="0">
                  <a:moveTo>
                    <a:pt x="3284" y="0"/>
                  </a:moveTo>
                  <a:lnTo>
                    <a:pt x="1" y="3161"/>
                  </a:lnTo>
                  <a:lnTo>
                    <a:pt x="9454" y="13070"/>
                  </a:lnTo>
                  <a:lnTo>
                    <a:pt x="12767" y="9909"/>
                  </a:lnTo>
                  <a:lnTo>
                    <a:pt x="32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941" name="Google Shape;941;p30"/>
          <p:cNvSpPr/>
          <p:nvPr/>
        </p:nvSpPr>
        <p:spPr>
          <a:xfrm>
            <a:off x="16349651" y="9156251"/>
            <a:ext cx="1449900" cy="1321301"/>
          </a:xfrm>
          <a:custGeom>
            <a:avLst/>
            <a:gdLst/>
            <a:ahLst/>
            <a:cxnLst/>
            <a:rect l="l" t="t" r="r" b="b"/>
            <a:pathLst>
              <a:path w="28998" h="26426" extrusionOk="0">
                <a:moveTo>
                  <a:pt x="14488" y="0"/>
                </a:moveTo>
                <a:cubicBezTo>
                  <a:pt x="11103" y="0"/>
                  <a:pt x="7721" y="1284"/>
                  <a:pt x="5137" y="3853"/>
                </a:cubicBezTo>
                <a:cubicBezTo>
                  <a:pt x="0" y="9020"/>
                  <a:pt x="0" y="17379"/>
                  <a:pt x="5137" y="22546"/>
                </a:cubicBezTo>
                <a:cubicBezTo>
                  <a:pt x="7725" y="25133"/>
                  <a:pt x="11112" y="26425"/>
                  <a:pt x="14503" y="26425"/>
                </a:cubicBezTo>
                <a:cubicBezTo>
                  <a:pt x="17883" y="26425"/>
                  <a:pt x="21266" y="25141"/>
                  <a:pt x="23861" y="22576"/>
                </a:cubicBezTo>
                <a:cubicBezTo>
                  <a:pt x="28998" y="17379"/>
                  <a:pt x="28998" y="9020"/>
                  <a:pt x="23861" y="3853"/>
                </a:cubicBezTo>
                <a:cubicBezTo>
                  <a:pt x="21262" y="1284"/>
                  <a:pt x="17873" y="0"/>
                  <a:pt x="1448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42" name="Google Shape;942;p30"/>
          <p:cNvSpPr/>
          <p:nvPr/>
        </p:nvSpPr>
        <p:spPr>
          <a:xfrm>
            <a:off x="16861550" y="8714051"/>
            <a:ext cx="503100" cy="503100"/>
          </a:xfrm>
          <a:custGeom>
            <a:avLst/>
            <a:gdLst/>
            <a:ahLst/>
            <a:cxnLst/>
            <a:rect l="l" t="t" r="r" b="b"/>
            <a:pathLst>
              <a:path w="10062" h="10062" fill="none" extrusionOk="0">
                <a:moveTo>
                  <a:pt x="10061" y="5016"/>
                </a:moveTo>
                <a:cubicBezTo>
                  <a:pt x="10061" y="7812"/>
                  <a:pt x="7812" y="10062"/>
                  <a:pt x="5046" y="10062"/>
                </a:cubicBezTo>
                <a:cubicBezTo>
                  <a:pt x="2250" y="10062"/>
                  <a:pt x="0" y="7812"/>
                  <a:pt x="0" y="5016"/>
                </a:cubicBezTo>
                <a:cubicBezTo>
                  <a:pt x="0" y="2250"/>
                  <a:pt x="2250" y="1"/>
                  <a:pt x="5046" y="1"/>
                </a:cubicBezTo>
                <a:cubicBezTo>
                  <a:pt x="7812" y="1"/>
                  <a:pt x="10061" y="2250"/>
                  <a:pt x="10061" y="5016"/>
                </a:cubicBezTo>
                <a:close/>
              </a:path>
            </a:pathLst>
          </a:custGeom>
          <a:solidFill>
            <a:schemeClr val="accent1"/>
          </a:solidFill>
          <a:ln w="71425" cap="flat" cmpd="sng">
            <a:solidFill>
              <a:schemeClr val="accent1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43" name="Google Shape;943;p30"/>
          <p:cNvSpPr/>
          <p:nvPr/>
        </p:nvSpPr>
        <p:spPr>
          <a:xfrm>
            <a:off x="14589677" y="9636778"/>
            <a:ext cx="360251" cy="360200"/>
          </a:xfrm>
          <a:custGeom>
            <a:avLst/>
            <a:gdLst/>
            <a:ahLst/>
            <a:cxnLst/>
            <a:rect l="l" t="t" r="r" b="b"/>
            <a:pathLst>
              <a:path w="7205" h="7204" extrusionOk="0">
                <a:moveTo>
                  <a:pt x="3587" y="0"/>
                </a:moveTo>
                <a:lnTo>
                  <a:pt x="2341" y="2340"/>
                </a:lnTo>
                <a:lnTo>
                  <a:pt x="0" y="3587"/>
                </a:lnTo>
                <a:lnTo>
                  <a:pt x="2341" y="4863"/>
                </a:lnTo>
                <a:lnTo>
                  <a:pt x="3587" y="7204"/>
                </a:lnTo>
                <a:lnTo>
                  <a:pt x="4864" y="4863"/>
                </a:lnTo>
                <a:lnTo>
                  <a:pt x="7204" y="3587"/>
                </a:lnTo>
                <a:lnTo>
                  <a:pt x="4864" y="2340"/>
                </a:lnTo>
                <a:lnTo>
                  <a:pt x="358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44" name="Google Shape;944;p30"/>
          <p:cNvSpPr/>
          <p:nvPr/>
        </p:nvSpPr>
        <p:spPr>
          <a:xfrm>
            <a:off x="397102" y="6615802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41"/>
                </a:lnTo>
                <a:lnTo>
                  <a:pt x="1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5" y="3588"/>
                </a:lnTo>
                <a:lnTo>
                  <a:pt x="4864" y="234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45" name="Google Shape;945;p30"/>
          <p:cNvSpPr/>
          <p:nvPr/>
        </p:nvSpPr>
        <p:spPr>
          <a:xfrm>
            <a:off x="11729327" y="323201"/>
            <a:ext cx="503100" cy="503100"/>
          </a:xfrm>
          <a:custGeom>
            <a:avLst/>
            <a:gdLst/>
            <a:ahLst/>
            <a:cxnLst/>
            <a:rect l="l" t="t" r="r" b="b"/>
            <a:pathLst>
              <a:path w="10062" h="10062" fill="none" extrusionOk="0">
                <a:moveTo>
                  <a:pt x="10061" y="5016"/>
                </a:moveTo>
                <a:cubicBezTo>
                  <a:pt x="10061" y="7812"/>
                  <a:pt x="7812" y="10062"/>
                  <a:pt x="5046" y="10062"/>
                </a:cubicBezTo>
                <a:cubicBezTo>
                  <a:pt x="2250" y="10062"/>
                  <a:pt x="0" y="7812"/>
                  <a:pt x="0" y="5016"/>
                </a:cubicBezTo>
                <a:cubicBezTo>
                  <a:pt x="0" y="2250"/>
                  <a:pt x="2250" y="1"/>
                  <a:pt x="5046" y="1"/>
                </a:cubicBezTo>
                <a:cubicBezTo>
                  <a:pt x="7812" y="1"/>
                  <a:pt x="10061" y="2250"/>
                  <a:pt x="10061" y="5016"/>
                </a:cubicBezTo>
                <a:close/>
              </a:path>
            </a:pathLst>
          </a:custGeom>
          <a:solidFill>
            <a:schemeClr val="dk2"/>
          </a:solidFill>
          <a:ln w="71425" cap="flat" cmpd="sng">
            <a:solidFill>
              <a:srgbClr val="DD5025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46" name="Google Shape;946;p30"/>
          <p:cNvSpPr/>
          <p:nvPr/>
        </p:nvSpPr>
        <p:spPr>
          <a:xfrm>
            <a:off x="7839351" y="757951"/>
            <a:ext cx="653550" cy="595400"/>
          </a:xfrm>
          <a:custGeom>
            <a:avLst/>
            <a:gdLst/>
            <a:ahLst/>
            <a:cxnLst/>
            <a:rect l="l" t="t" r="r" b="b"/>
            <a:pathLst>
              <a:path w="13071" h="11908" extrusionOk="0">
                <a:moveTo>
                  <a:pt x="6539" y="0"/>
                </a:moveTo>
                <a:cubicBezTo>
                  <a:pt x="5015" y="0"/>
                  <a:pt x="3496" y="585"/>
                  <a:pt x="2341" y="1756"/>
                </a:cubicBezTo>
                <a:cubicBezTo>
                  <a:pt x="0" y="4066"/>
                  <a:pt x="0" y="7835"/>
                  <a:pt x="2341" y="10175"/>
                </a:cubicBezTo>
                <a:cubicBezTo>
                  <a:pt x="3496" y="11330"/>
                  <a:pt x="5015" y="11908"/>
                  <a:pt x="6539" y="11908"/>
                </a:cubicBezTo>
                <a:cubicBezTo>
                  <a:pt x="8063" y="11908"/>
                  <a:pt x="9590" y="11330"/>
                  <a:pt x="10760" y="10175"/>
                </a:cubicBezTo>
                <a:cubicBezTo>
                  <a:pt x="13070" y="7835"/>
                  <a:pt x="13070" y="4066"/>
                  <a:pt x="10760" y="1756"/>
                </a:cubicBezTo>
                <a:cubicBezTo>
                  <a:pt x="9590" y="585"/>
                  <a:pt x="8063" y="0"/>
                  <a:pt x="653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47" name="Google Shape;947;p30"/>
          <p:cNvSpPr/>
          <p:nvPr/>
        </p:nvSpPr>
        <p:spPr>
          <a:xfrm>
            <a:off x="8017151" y="867002"/>
            <a:ext cx="471200" cy="486450"/>
          </a:xfrm>
          <a:custGeom>
            <a:avLst/>
            <a:gdLst/>
            <a:ahLst/>
            <a:cxnLst/>
            <a:rect l="l" t="t" r="r" b="b"/>
            <a:pathLst>
              <a:path w="9424" h="9729" extrusionOk="0">
                <a:moveTo>
                  <a:pt x="7599" y="0"/>
                </a:moveTo>
                <a:lnTo>
                  <a:pt x="7599" y="0"/>
                </a:lnTo>
                <a:cubicBezTo>
                  <a:pt x="3678" y="1034"/>
                  <a:pt x="1247" y="4864"/>
                  <a:pt x="0" y="8906"/>
                </a:cubicBezTo>
                <a:cubicBezTo>
                  <a:pt x="945" y="9459"/>
                  <a:pt x="1987" y="9729"/>
                  <a:pt x="3018" y="9729"/>
                </a:cubicBezTo>
                <a:cubicBezTo>
                  <a:pt x="4707" y="9729"/>
                  <a:pt x="6369" y="9007"/>
                  <a:pt x="7538" y="7630"/>
                </a:cubicBezTo>
                <a:cubicBezTo>
                  <a:pt x="9393" y="5441"/>
                  <a:pt x="9423" y="2219"/>
                  <a:pt x="759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48" name="Google Shape;948;p30"/>
          <p:cNvSpPr/>
          <p:nvPr/>
        </p:nvSpPr>
        <p:spPr>
          <a:xfrm>
            <a:off x="2104628" y="8856878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617" y="0"/>
                </a:moveTo>
                <a:lnTo>
                  <a:pt x="2341" y="2341"/>
                </a:lnTo>
                <a:lnTo>
                  <a:pt x="0" y="3617"/>
                </a:lnTo>
                <a:lnTo>
                  <a:pt x="2341" y="4864"/>
                </a:lnTo>
                <a:lnTo>
                  <a:pt x="3617" y="7204"/>
                </a:lnTo>
                <a:lnTo>
                  <a:pt x="4894" y="4864"/>
                </a:lnTo>
                <a:lnTo>
                  <a:pt x="7204" y="3617"/>
                </a:lnTo>
                <a:lnTo>
                  <a:pt x="4894" y="2341"/>
                </a:lnTo>
                <a:lnTo>
                  <a:pt x="361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49" name="Google Shape;949;p30"/>
          <p:cNvSpPr/>
          <p:nvPr/>
        </p:nvSpPr>
        <p:spPr>
          <a:xfrm>
            <a:off x="5605402" y="4184051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11"/>
                </a:lnTo>
                <a:lnTo>
                  <a:pt x="0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4" y="3588"/>
                </a:lnTo>
                <a:lnTo>
                  <a:pt x="4864" y="231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50" name="Google Shape;950;p30"/>
          <p:cNvSpPr/>
          <p:nvPr/>
        </p:nvSpPr>
        <p:spPr>
          <a:xfrm>
            <a:off x="4133602" y="7695352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11"/>
                </a:lnTo>
                <a:lnTo>
                  <a:pt x="0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4" y="3588"/>
                </a:lnTo>
                <a:lnTo>
                  <a:pt x="4864" y="231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51" name="Google Shape;951;p30"/>
          <p:cNvSpPr txBox="1">
            <a:spLocks noGrp="1"/>
          </p:cNvSpPr>
          <p:nvPr>
            <p:ph type="subTitle" idx="1"/>
          </p:nvPr>
        </p:nvSpPr>
        <p:spPr>
          <a:xfrm>
            <a:off x="1345099" y="3701750"/>
            <a:ext cx="4155600" cy="14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52" name="Google Shape;952;p30"/>
          <p:cNvSpPr txBox="1">
            <a:spLocks noGrp="1"/>
          </p:cNvSpPr>
          <p:nvPr>
            <p:ph type="title" hasCustomPrompt="1"/>
          </p:nvPr>
        </p:nvSpPr>
        <p:spPr>
          <a:xfrm>
            <a:off x="1345250" y="2095601"/>
            <a:ext cx="4155600" cy="16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940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3" name="Google Shape;953;p30"/>
          <p:cNvSpPr txBox="1">
            <a:spLocks noGrp="1"/>
          </p:cNvSpPr>
          <p:nvPr>
            <p:ph type="subTitle" idx="2"/>
          </p:nvPr>
        </p:nvSpPr>
        <p:spPr>
          <a:xfrm>
            <a:off x="7078400" y="6644051"/>
            <a:ext cx="4155000" cy="14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54" name="Google Shape;954;p30"/>
          <p:cNvSpPr txBox="1">
            <a:spLocks noGrp="1"/>
          </p:cNvSpPr>
          <p:nvPr>
            <p:ph type="title" idx="3" hasCustomPrompt="1"/>
          </p:nvPr>
        </p:nvSpPr>
        <p:spPr>
          <a:xfrm>
            <a:off x="7078200" y="5037900"/>
            <a:ext cx="4155600" cy="16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940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5" name="Google Shape;955;p30"/>
          <p:cNvSpPr txBox="1">
            <a:spLocks noGrp="1"/>
          </p:cNvSpPr>
          <p:nvPr>
            <p:ph type="subTitle" idx="4"/>
          </p:nvPr>
        </p:nvSpPr>
        <p:spPr>
          <a:xfrm>
            <a:off x="12811700" y="3719000"/>
            <a:ext cx="4155000" cy="12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56" name="Google Shape;956;p30"/>
          <p:cNvSpPr txBox="1">
            <a:spLocks noGrp="1"/>
          </p:cNvSpPr>
          <p:nvPr>
            <p:ph type="title" idx="5" hasCustomPrompt="1"/>
          </p:nvPr>
        </p:nvSpPr>
        <p:spPr>
          <a:xfrm>
            <a:off x="12811700" y="2095601"/>
            <a:ext cx="4155000" cy="16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940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98310376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31"/>
          <p:cNvSpPr/>
          <p:nvPr/>
        </p:nvSpPr>
        <p:spPr>
          <a:xfrm rot="10800000">
            <a:off x="8530751" y="781227"/>
            <a:ext cx="1226501" cy="720450"/>
          </a:xfrm>
          <a:custGeom>
            <a:avLst/>
            <a:gdLst/>
            <a:ahLst/>
            <a:cxnLst/>
            <a:rect l="l" t="t" r="r" b="b"/>
            <a:pathLst>
              <a:path w="24530" h="14409" extrusionOk="0">
                <a:moveTo>
                  <a:pt x="12280" y="1"/>
                </a:moveTo>
                <a:cubicBezTo>
                  <a:pt x="5502" y="31"/>
                  <a:pt x="31" y="5502"/>
                  <a:pt x="0" y="12281"/>
                </a:cubicBezTo>
                <a:cubicBezTo>
                  <a:pt x="0" y="13010"/>
                  <a:pt x="61" y="13709"/>
                  <a:pt x="183" y="14408"/>
                </a:cubicBezTo>
                <a:lnTo>
                  <a:pt x="24347" y="14408"/>
                </a:lnTo>
                <a:cubicBezTo>
                  <a:pt x="24469" y="13709"/>
                  <a:pt x="24529" y="13010"/>
                  <a:pt x="24529" y="12281"/>
                </a:cubicBezTo>
                <a:cubicBezTo>
                  <a:pt x="24529" y="5502"/>
                  <a:pt x="19028" y="31"/>
                  <a:pt x="122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59" name="Google Shape;959;p31"/>
          <p:cNvSpPr/>
          <p:nvPr/>
        </p:nvSpPr>
        <p:spPr>
          <a:xfrm>
            <a:off x="8423627" y="1075301"/>
            <a:ext cx="1449900" cy="1321301"/>
          </a:xfrm>
          <a:custGeom>
            <a:avLst/>
            <a:gdLst/>
            <a:ahLst/>
            <a:cxnLst/>
            <a:rect l="l" t="t" r="r" b="b"/>
            <a:pathLst>
              <a:path w="28998" h="26426" extrusionOk="0">
                <a:moveTo>
                  <a:pt x="14488" y="0"/>
                </a:moveTo>
                <a:cubicBezTo>
                  <a:pt x="11103" y="0"/>
                  <a:pt x="7721" y="1284"/>
                  <a:pt x="5137" y="3853"/>
                </a:cubicBezTo>
                <a:cubicBezTo>
                  <a:pt x="0" y="9020"/>
                  <a:pt x="0" y="17379"/>
                  <a:pt x="5137" y="22546"/>
                </a:cubicBezTo>
                <a:cubicBezTo>
                  <a:pt x="7725" y="25133"/>
                  <a:pt x="11112" y="26425"/>
                  <a:pt x="14503" y="26425"/>
                </a:cubicBezTo>
                <a:cubicBezTo>
                  <a:pt x="17883" y="26425"/>
                  <a:pt x="21266" y="25141"/>
                  <a:pt x="23861" y="22576"/>
                </a:cubicBezTo>
                <a:cubicBezTo>
                  <a:pt x="28998" y="17379"/>
                  <a:pt x="28998" y="9020"/>
                  <a:pt x="23861" y="3853"/>
                </a:cubicBezTo>
                <a:cubicBezTo>
                  <a:pt x="21262" y="1284"/>
                  <a:pt x="17873" y="0"/>
                  <a:pt x="1448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60" name="Google Shape;960;p31"/>
          <p:cNvSpPr/>
          <p:nvPr/>
        </p:nvSpPr>
        <p:spPr>
          <a:xfrm>
            <a:off x="4287349" y="2558075"/>
            <a:ext cx="12320468" cy="6727818"/>
          </a:xfrm>
          <a:custGeom>
            <a:avLst/>
            <a:gdLst/>
            <a:ahLst/>
            <a:cxnLst/>
            <a:rect l="l" t="t" r="r" b="b"/>
            <a:pathLst>
              <a:path w="64500" h="45138" extrusionOk="0">
                <a:moveTo>
                  <a:pt x="0" y="0"/>
                </a:moveTo>
                <a:lnTo>
                  <a:pt x="0" y="45137"/>
                </a:lnTo>
                <a:lnTo>
                  <a:pt x="64500" y="45137"/>
                </a:lnTo>
                <a:lnTo>
                  <a:pt x="64500" y="0"/>
                </a:lnTo>
                <a:close/>
              </a:path>
            </a:pathLst>
          </a:custGeom>
          <a:solidFill>
            <a:srgbClr val="2A2869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61" name="Google Shape;961;p31"/>
          <p:cNvSpPr/>
          <p:nvPr/>
        </p:nvSpPr>
        <p:spPr>
          <a:xfrm>
            <a:off x="3895164" y="2153462"/>
            <a:ext cx="12326388" cy="6727968"/>
          </a:xfrm>
          <a:custGeom>
            <a:avLst/>
            <a:gdLst/>
            <a:ahLst/>
            <a:cxnLst/>
            <a:rect l="l" t="t" r="r" b="b"/>
            <a:pathLst>
              <a:path w="64531" h="45139" extrusionOk="0">
                <a:moveTo>
                  <a:pt x="0" y="1"/>
                </a:moveTo>
                <a:lnTo>
                  <a:pt x="0" y="45138"/>
                </a:lnTo>
                <a:lnTo>
                  <a:pt x="64530" y="45138"/>
                </a:lnTo>
                <a:lnTo>
                  <a:pt x="6453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62" name="Google Shape;962;p31"/>
          <p:cNvSpPr/>
          <p:nvPr/>
        </p:nvSpPr>
        <p:spPr>
          <a:xfrm>
            <a:off x="2480256" y="1806719"/>
            <a:ext cx="13336668" cy="6673565"/>
          </a:xfrm>
          <a:custGeom>
            <a:avLst/>
            <a:gdLst/>
            <a:ahLst/>
            <a:cxnLst/>
            <a:rect l="l" t="t" r="r" b="b"/>
            <a:pathLst>
              <a:path w="69820" h="44774" extrusionOk="0">
                <a:moveTo>
                  <a:pt x="1" y="0"/>
                </a:moveTo>
                <a:lnTo>
                  <a:pt x="1" y="44773"/>
                </a:lnTo>
                <a:lnTo>
                  <a:pt x="69820" y="44773"/>
                </a:lnTo>
                <a:lnTo>
                  <a:pt x="6982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63" name="Google Shape;963;p31"/>
          <p:cNvSpPr txBox="1">
            <a:spLocks noGrp="1"/>
          </p:cNvSpPr>
          <p:nvPr>
            <p:ph type="title"/>
          </p:nvPr>
        </p:nvSpPr>
        <p:spPr>
          <a:xfrm>
            <a:off x="4173050" y="1746480"/>
            <a:ext cx="9942000" cy="18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3401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3401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3401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3401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3401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3401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3401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3401"/>
            </a:lvl9pPr>
          </a:lstStyle>
          <a:p>
            <a:endParaRPr/>
          </a:p>
        </p:txBody>
      </p:sp>
      <p:sp>
        <p:nvSpPr>
          <p:cNvPr id="964" name="Google Shape;964;p31"/>
          <p:cNvSpPr txBox="1">
            <a:spLocks noGrp="1"/>
          </p:cNvSpPr>
          <p:nvPr>
            <p:ph type="subTitle" idx="1"/>
          </p:nvPr>
        </p:nvSpPr>
        <p:spPr>
          <a:xfrm>
            <a:off x="4799150" y="4675151"/>
            <a:ext cx="8689800" cy="187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65" name="Google Shape;965;p31"/>
          <p:cNvSpPr txBox="1"/>
          <p:nvPr/>
        </p:nvSpPr>
        <p:spPr>
          <a:xfrm>
            <a:off x="4185300" y="6582798"/>
            <a:ext cx="99174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CREDITS: This presentation template was created by </a:t>
            </a:r>
            <a:r>
              <a:rPr lang="en" sz="2400" b="1">
                <a:solidFill>
                  <a:schemeClr val="dk1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, including icons by </a:t>
            </a:r>
            <a:r>
              <a:rPr lang="en" sz="2400" b="1">
                <a:solidFill>
                  <a:schemeClr val="dk1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, infographics &amp; images by </a:t>
            </a:r>
            <a:r>
              <a:rPr lang="en" sz="2400" b="1">
                <a:solidFill>
                  <a:schemeClr val="dk1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sz="24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66" name="Google Shape;966;p31"/>
          <p:cNvSpPr/>
          <p:nvPr/>
        </p:nvSpPr>
        <p:spPr>
          <a:xfrm>
            <a:off x="897350" y="5611028"/>
            <a:ext cx="304001" cy="304050"/>
          </a:xfrm>
          <a:custGeom>
            <a:avLst/>
            <a:gdLst/>
            <a:ahLst/>
            <a:cxnLst/>
            <a:rect l="l" t="t" r="r" b="b"/>
            <a:pathLst>
              <a:path w="6080" h="6081" extrusionOk="0">
                <a:moveTo>
                  <a:pt x="3040" y="1"/>
                </a:moveTo>
                <a:cubicBezTo>
                  <a:pt x="1368" y="1"/>
                  <a:pt x="0" y="1369"/>
                  <a:pt x="0" y="3040"/>
                </a:cubicBezTo>
                <a:cubicBezTo>
                  <a:pt x="0" y="4712"/>
                  <a:pt x="1368" y="6080"/>
                  <a:pt x="3040" y="6080"/>
                </a:cubicBezTo>
                <a:cubicBezTo>
                  <a:pt x="4712" y="6080"/>
                  <a:pt x="6079" y="4712"/>
                  <a:pt x="6079" y="3040"/>
                </a:cubicBezTo>
                <a:cubicBezTo>
                  <a:pt x="6079" y="1369"/>
                  <a:pt x="4712" y="1"/>
                  <a:pt x="304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67" name="Google Shape;967;p31"/>
          <p:cNvSpPr/>
          <p:nvPr/>
        </p:nvSpPr>
        <p:spPr>
          <a:xfrm>
            <a:off x="120202" y="3769855"/>
            <a:ext cx="360251" cy="360200"/>
          </a:xfrm>
          <a:custGeom>
            <a:avLst/>
            <a:gdLst/>
            <a:ahLst/>
            <a:cxnLst/>
            <a:rect l="l" t="t" r="r" b="b"/>
            <a:pathLst>
              <a:path w="7205" h="7204" extrusionOk="0">
                <a:moveTo>
                  <a:pt x="3587" y="0"/>
                </a:moveTo>
                <a:lnTo>
                  <a:pt x="2341" y="2340"/>
                </a:lnTo>
                <a:lnTo>
                  <a:pt x="0" y="3587"/>
                </a:lnTo>
                <a:lnTo>
                  <a:pt x="2341" y="4863"/>
                </a:lnTo>
                <a:lnTo>
                  <a:pt x="3587" y="7204"/>
                </a:lnTo>
                <a:lnTo>
                  <a:pt x="4864" y="4863"/>
                </a:lnTo>
                <a:lnTo>
                  <a:pt x="7204" y="3587"/>
                </a:lnTo>
                <a:lnTo>
                  <a:pt x="4864" y="2340"/>
                </a:lnTo>
                <a:lnTo>
                  <a:pt x="358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68" name="Google Shape;968;p31"/>
          <p:cNvSpPr/>
          <p:nvPr/>
        </p:nvSpPr>
        <p:spPr>
          <a:xfrm>
            <a:off x="591478" y="8229256"/>
            <a:ext cx="360251" cy="360200"/>
          </a:xfrm>
          <a:custGeom>
            <a:avLst/>
            <a:gdLst/>
            <a:ahLst/>
            <a:cxnLst/>
            <a:rect l="l" t="t" r="r" b="b"/>
            <a:pathLst>
              <a:path w="7205" h="7204" extrusionOk="0">
                <a:moveTo>
                  <a:pt x="3587" y="0"/>
                </a:moveTo>
                <a:lnTo>
                  <a:pt x="2341" y="2340"/>
                </a:lnTo>
                <a:lnTo>
                  <a:pt x="0" y="3587"/>
                </a:lnTo>
                <a:lnTo>
                  <a:pt x="2341" y="4863"/>
                </a:lnTo>
                <a:lnTo>
                  <a:pt x="3587" y="7204"/>
                </a:lnTo>
                <a:lnTo>
                  <a:pt x="4864" y="4863"/>
                </a:lnTo>
                <a:lnTo>
                  <a:pt x="7204" y="3587"/>
                </a:lnTo>
                <a:lnTo>
                  <a:pt x="4864" y="2340"/>
                </a:lnTo>
                <a:lnTo>
                  <a:pt x="358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69" name="Google Shape;969;p31"/>
          <p:cNvSpPr/>
          <p:nvPr/>
        </p:nvSpPr>
        <p:spPr>
          <a:xfrm>
            <a:off x="1046752" y="2318401"/>
            <a:ext cx="313100" cy="284501"/>
          </a:xfrm>
          <a:custGeom>
            <a:avLst/>
            <a:gdLst/>
            <a:ahLst/>
            <a:cxnLst/>
            <a:rect l="l" t="t" r="r" b="b"/>
            <a:pathLst>
              <a:path w="6262" h="5690" extrusionOk="0">
                <a:moveTo>
                  <a:pt x="3129" y="1"/>
                </a:moveTo>
                <a:cubicBezTo>
                  <a:pt x="1832" y="1"/>
                  <a:pt x="676" y="878"/>
                  <a:pt x="365" y="2176"/>
                </a:cubicBezTo>
                <a:cubicBezTo>
                  <a:pt x="0" y="3726"/>
                  <a:pt x="942" y="5246"/>
                  <a:pt x="2492" y="5611"/>
                </a:cubicBezTo>
                <a:cubicBezTo>
                  <a:pt x="2713" y="5664"/>
                  <a:pt x="2934" y="5689"/>
                  <a:pt x="3152" y="5689"/>
                </a:cubicBezTo>
                <a:cubicBezTo>
                  <a:pt x="4437" y="5689"/>
                  <a:pt x="5611" y="4808"/>
                  <a:pt x="5897" y="3483"/>
                </a:cubicBezTo>
                <a:cubicBezTo>
                  <a:pt x="6262" y="1964"/>
                  <a:pt x="5319" y="444"/>
                  <a:pt x="3800" y="79"/>
                </a:cubicBezTo>
                <a:cubicBezTo>
                  <a:pt x="3574" y="26"/>
                  <a:pt x="3349" y="1"/>
                  <a:pt x="312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70" name="Google Shape;970;p31"/>
          <p:cNvSpPr/>
          <p:nvPr/>
        </p:nvSpPr>
        <p:spPr>
          <a:xfrm>
            <a:off x="642200" y="9426302"/>
            <a:ext cx="1568501" cy="214350"/>
          </a:xfrm>
          <a:custGeom>
            <a:avLst/>
            <a:gdLst/>
            <a:ahLst/>
            <a:cxnLst/>
            <a:rect l="l" t="t" r="r" b="b"/>
            <a:pathLst>
              <a:path w="31370" h="4287" fill="none" extrusionOk="0">
                <a:moveTo>
                  <a:pt x="1" y="0"/>
                </a:moveTo>
                <a:lnTo>
                  <a:pt x="4044" y="4165"/>
                </a:lnTo>
                <a:lnTo>
                  <a:pt x="8299" y="122"/>
                </a:lnTo>
                <a:lnTo>
                  <a:pt x="12311" y="4165"/>
                </a:lnTo>
                <a:lnTo>
                  <a:pt x="16171" y="426"/>
                </a:lnTo>
                <a:lnTo>
                  <a:pt x="20244" y="4286"/>
                </a:lnTo>
                <a:lnTo>
                  <a:pt x="23922" y="487"/>
                </a:lnTo>
                <a:lnTo>
                  <a:pt x="27418" y="4225"/>
                </a:lnTo>
                <a:lnTo>
                  <a:pt x="31369" y="365"/>
                </a:lnTo>
              </a:path>
            </a:pathLst>
          </a:custGeom>
          <a:noFill/>
          <a:ln w="288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71" name="Google Shape;971;p31"/>
          <p:cNvSpPr/>
          <p:nvPr/>
        </p:nvSpPr>
        <p:spPr>
          <a:xfrm>
            <a:off x="642200" y="9692251"/>
            <a:ext cx="1568501" cy="212801"/>
          </a:xfrm>
          <a:custGeom>
            <a:avLst/>
            <a:gdLst/>
            <a:ahLst/>
            <a:cxnLst/>
            <a:rect l="l" t="t" r="r" b="b"/>
            <a:pathLst>
              <a:path w="31370" h="4256" fill="none" extrusionOk="0">
                <a:moveTo>
                  <a:pt x="1" y="1"/>
                </a:moveTo>
                <a:lnTo>
                  <a:pt x="4044" y="4134"/>
                </a:lnTo>
                <a:lnTo>
                  <a:pt x="8299" y="122"/>
                </a:lnTo>
                <a:lnTo>
                  <a:pt x="12311" y="4134"/>
                </a:lnTo>
                <a:lnTo>
                  <a:pt x="16171" y="426"/>
                </a:lnTo>
                <a:lnTo>
                  <a:pt x="20244" y="4256"/>
                </a:lnTo>
                <a:lnTo>
                  <a:pt x="23922" y="457"/>
                </a:lnTo>
                <a:lnTo>
                  <a:pt x="27418" y="4195"/>
                </a:lnTo>
                <a:lnTo>
                  <a:pt x="31369" y="365"/>
                </a:lnTo>
              </a:path>
            </a:pathLst>
          </a:custGeom>
          <a:noFill/>
          <a:ln w="288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72" name="Google Shape;972;p31"/>
          <p:cNvSpPr/>
          <p:nvPr/>
        </p:nvSpPr>
        <p:spPr>
          <a:xfrm>
            <a:off x="2286112" y="425801"/>
            <a:ext cx="358751" cy="360251"/>
          </a:xfrm>
          <a:custGeom>
            <a:avLst/>
            <a:gdLst/>
            <a:ahLst/>
            <a:cxnLst/>
            <a:rect l="l" t="t" r="r" b="b"/>
            <a:pathLst>
              <a:path w="7175" h="7205" extrusionOk="0">
                <a:moveTo>
                  <a:pt x="3588" y="0"/>
                </a:moveTo>
                <a:lnTo>
                  <a:pt x="2311" y="2341"/>
                </a:lnTo>
                <a:lnTo>
                  <a:pt x="1" y="3587"/>
                </a:lnTo>
                <a:lnTo>
                  <a:pt x="2311" y="4864"/>
                </a:lnTo>
                <a:lnTo>
                  <a:pt x="3588" y="7204"/>
                </a:lnTo>
                <a:lnTo>
                  <a:pt x="4864" y="4864"/>
                </a:lnTo>
                <a:lnTo>
                  <a:pt x="7174" y="3587"/>
                </a:lnTo>
                <a:lnTo>
                  <a:pt x="4864" y="2341"/>
                </a:lnTo>
                <a:lnTo>
                  <a:pt x="358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73" name="Google Shape;973;p31"/>
          <p:cNvSpPr/>
          <p:nvPr/>
        </p:nvSpPr>
        <p:spPr>
          <a:xfrm>
            <a:off x="4248647" y="959939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617" y="0"/>
                </a:moveTo>
                <a:lnTo>
                  <a:pt x="2341" y="2341"/>
                </a:lnTo>
                <a:lnTo>
                  <a:pt x="0" y="3617"/>
                </a:lnTo>
                <a:lnTo>
                  <a:pt x="2341" y="4864"/>
                </a:lnTo>
                <a:lnTo>
                  <a:pt x="3617" y="7204"/>
                </a:lnTo>
                <a:lnTo>
                  <a:pt x="4894" y="4864"/>
                </a:lnTo>
                <a:lnTo>
                  <a:pt x="7204" y="3617"/>
                </a:lnTo>
                <a:lnTo>
                  <a:pt x="4894" y="2341"/>
                </a:lnTo>
                <a:lnTo>
                  <a:pt x="361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74" name="Google Shape;974;p31"/>
          <p:cNvSpPr/>
          <p:nvPr/>
        </p:nvSpPr>
        <p:spPr>
          <a:xfrm>
            <a:off x="17247601" y="7478150"/>
            <a:ext cx="313100" cy="284501"/>
          </a:xfrm>
          <a:custGeom>
            <a:avLst/>
            <a:gdLst/>
            <a:ahLst/>
            <a:cxnLst/>
            <a:rect l="l" t="t" r="r" b="b"/>
            <a:pathLst>
              <a:path w="6262" h="5690" extrusionOk="0">
                <a:moveTo>
                  <a:pt x="3129" y="1"/>
                </a:moveTo>
                <a:cubicBezTo>
                  <a:pt x="1832" y="1"/>
                  <a:pt x="676" y="878"/>
                  <a:pt x="365" y="2176"/>
                </a:cubicBezTo>
                <a:cubicBezTo>
                  <a:pt x="0" y="3726"/>
                  <a:pt x="942" y="5246"/>
                  <a:pt x="2492" y="5611"/>
                </a:cubicBezTo>
                <a:cubicBezTo>
                  <a:pt x="2713" y="5664"/>
                  <a:pt x="2934" y="5689"/>
                  <a:pt x="3152" y="5689"/>
                </a:cubicBezTo>
                <a:cubicBezTo>
                  <a:pt x="4437" y="5689"/>
                  <a:pt x="5611" y="4808"/>
                  <a:pt x="5897" y="3483"/>
                </a:cubicBezTo>
                <a:cubicBezTo>
                  <a:pt x="6262" y="1964"/>
                  <a:pt x="5319" y="444"/>
                  <a:pt x="3800" y="79"/>
                </a:cubicBezTo>
                <a:cubicBezTo>
                  <a:pt x="3574" y="26"/>
                  <a:pt x="3349" y="1"/>
                  <a:pt x="31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75" name="Google Shape;975;p31"/>
          <p:cNvSpPr/>
          <p:nvPr/>
        </p:nvSpPr>
        <p:spPr>
          <a:xfrm>
            <a:off x="16776602" y="781252"/>
            <a:ext cx="653550" cy="595400"/>
          </a:xfrm>
          <a:custGeom>
            <a:avLst/>
            <a:gdLst/>
            <a:ahLst/>
            <a:cxnLst/>
            <a:rect l="l" t="t" r="r" b="b"/>
            <a:pathLst>
              <a:path w="13071" h="11908" extrusionOk="0">
                <a:moveTo>
                  <a:pt x="6539" y="0"/>
                </a:moveTo>
                <a:cubicBezTo>
                  <a:pt x="5015" y="0"/>
                  <a:pt x="3496" y="585"/>
                  <a:pt x="2341" y="1756"/>
                </a:cubicBezTo>
                <a:cubicBezTo>
                  <a:pt x="0" y="4066"/>
                  <a:pt x="0" y="7835"/>
                  <a:pt x="2341" y="10175"/>
                </a:cubicBezTo>
                <a:cubicBezTo>
                  <a:pt x="3496" y="11330"/>
                  <a:pt x="5015" y="11908"/>
                  <a:pt x="6539" y="11908"/>
                </a:cubicBezTo>
                <a:cubicBezTo>
                  <a:pt x="8063" y="11908"/>
                  <a:pt x="9590" y="11330"/>
                  <a:pt x="10760" y="10175"/>
                </a:cubicBezTo>
                <a:cubicBezTo>
                  <a:pt x="13070" y="7835"/>
                  <a:pt x="13070" y="4066"/>
                  <a:pt x="10760" y="1756"/>
                </a:cubicBezTo>
                <a:cubicBezTo>
                  <a:pt x="9590" y="585"/>
                  <a:pt x="8063" y="0"/>
                  <a:pt x="653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76" name="Google Shape;976;p31"/>
          <p:cNvSpPr/>
          <p:nvPr/>
        </p:nvSpPr>
        <p:spPr>
          <a:xfrm>
            <a:off x="13935212" y="425801"/>
            <a:ext cx="358751" cy="360251"/>
          </a:xfrm>
          <a:custGeom>
            <a:avLst/>
            <a:gdLst/>
            <a:ahLst/>
            <a:cxnLst/>
            <a:rect l="l" t="t" r="r" b="b"/>
            <a:pathLst>
              <a:path w="7175" h="7205" extrusionOk="0">
                <a:moveTo>
                  <a:pt x="3588" y="0"/>
                </a:moveTo>
                <a:lnTo>
                  <a:pt x="2311" y="2341"/>
                </a:lnTo>
                <a:lnTo>
                  <a:pt x="1" y="3587"/>
                </a:lnTo>
                <a:lnTo>
                  <a:pt x="2311" y="4864"/>
                </a:lnTo>
                <a:lnTo>
                  <a:pt x="3588" y="7204"/>
                </a:lnTo>
                <a:lnTo>
                  <a:pt x="4864" y="4864"/>
                </a:lnTo>
                <a:lnTo>
                  <a:pt x="7174" y="3587"/>
                </a:lnTo>
                <a:lnTo>
                  <a:pt x="4864" y="2341"/>
                </a:lnTo>
                <a:lnTo>
                  <a:pt x="358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77" name="Google Shape;977;p31"/>
          <p:cNvSpPr/>
          <p:nvPr/>
        </p:nvSpPr>
        <p:spPr>
          <a:xfrm>
            <a:off x="17678162" y="2602901"/>
            <a:ext cx="358751" cy="360251"/>
          </a:xfrm>
          <a:custGeom>
            <a:avLst/>
            <a:gdLst/>
            <a:ahLst/>
            <a:cxnLst/>
            <a:rect l="l" t="t" r="r" b="b"/>
            <a:pathLst>
              <a:path w="7175" h="7205" extrusionOk="0">
                <a:moveTo>
                  <a:pt x="3588" y="0"/>
                </a:moveTo>
                <a:lnTo>
                  <a:pt x="2311" y="2341"/>
                </a:lnTo>
                <a:lnTo>
                  <a:pt x="1" y="3587"/>
                </a:lnTo>
                <a:lnTo>
                  <a:pt x="2311" y="4864"/>
                </a:lnTo>
                <a:lnTo>
                  <a:pt x="3588" y="7204"/>
                </a:lnTo>
                <a:lnTo>
                  <a:pt x="4864" y="4864"/>
                </a:lnTo>
                <a:lnTo>
                  <a:pt x="7174" y="3587"/>
                </a:lnTo>
                <a:lnTo>
                  <a:pt x="4864" y="2341"/>
                </a:lnTo>
                <a:lnTo>
                  <a:pt x="358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78" name="Google Shape;978;p31"/>
          <p:cNvSpPr/>
          <p:nvPr/>
        </p:nvSpPr>
        <p:spPr>
          <a:xfrm>
            <a:off x="17495111" y="9586852"/>
            <a:ext cx="358751" cy="360251"/>
          </a:xfrm>
          <a:custGeom>
            <a:avLst/>
            <a:gdLst/>
            <a:ahLst/>
            <a:cxnLst/>
            <a:rect l="l" t="t" r="r" b="b"/>
            <a:pathLst>
              <a:path w="7175" h="7205" extrusionOk="0">
                <a:moveTo>
                  <a:pt x="3588" y="0"/>
                </a:moveTo>
                <a:lnTo>
                  <a:pt x="2311" y="2341"/>
                </a:lnTo>
                <a:lnTo>
                  <a:pt x="1" y="3587"/>
                </a:lnTo>
                <a:lnTo>
                  <a:pt x="2311" y="4864"/>
                </a:lnTo>
                <a:lnTo>
                  <a:pt x="3588" y="7204"/>
                </a:lnTo>
                <a:lnTo>
                  <a:pt x="4864" y="4864"/>
                </a:lnTo>
                <a:lnTo>
                  <a:pt x="7174" y="3587"/>
                </a:lnTo>
                <a:lnTo>
                  <a:pt x="4864" y="2341"/>
                </a:lnTo>
                <a:lnTo>
                  <a:pt x="358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79" name="Google Shape;979;p31"/>
          <p:cNvSpPr/>
          <p:nvPr/>
        </p:nvSpPr>
        <p:spPr>
          <a:xfrm>
            <a:off x="11139301" y="9653127"/>
            <a:ext cx="304001" cy="304050"/>
          </a:xfrm>
          <a:custGeom>
            <a:avLst/>
            <a:gdLst/>
            <a:ahLst/>
            <a:cxnLst/>
            <a:rect l="l" t="t" r="r" b="b"/>
            <a:pathLst>
              <a:path w="6080" h="6081" extrusionOk="0">
                <a:moveTo>
                  <a:pt x="3040" y="1"/>
                </a:moveTo>
                <a:cubicBezTo>
                  <a:pt x="1368" y="1"/>
                  <a:pt x="0" y="1369"/>
                  <a:pt x="0" y="3040"/>
                </a:cubicBezTo>
                <a:cubicBezTo>
                  <a:pt x="0" y="4712"/>
                  <a:pt x="1368" y="6080"/>
                  <a:pt x="3040" y="6080"/>
                </a:cubicBezTo>
                <a:cubicBezTo>
                  <a:pt x="4712" y="6080"/>
                  <a:pt x="6079" y="4712"/>
                  <a:pt x="6079" y="3040"/>
                </a:cubicBezTo>
                <a:cubicBezTo>
                  <a:pt x="6079" y="1369"/>
                  <a:pt x="4712" y="1"/>
                  <a:pt x="304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80" name="Google Shape;980;p31"/>
          <p:cNvSpPr/>
          <p:nvPr/>
        </p:nvSpPr>
        <p:spPr>
          <a:xfrm>
            <a:off x="5199911" y="9625052"/>
            <a:ext cx="358751" cy="360251"/>
          </a:xfrm>
          <a:custGeom>
            <a:avLst/>
            <a:gdLst/>
            <a:ahLst/>
            <a:cxnLst/>
            <a:rect l="l" t="t" r="r" b="b"/>
            <a:pathLst>
              <a:path w="7175" h="7205" extrusionOk="0">
                <a:moveTo>
                  <a:pt x="3588" y="0"/>
                </a:moveTo>
                <a:lnTo>
                  <a:pt x="2311" y="2341"/>
                </a:lnTo>
                <a:lnTo>
                  <a:pt x="1" y="3587"/>
                </a:lnTo>
                <a:lnTo>
                  <a:pt x="2311" y="4864"/>
                </a:lnTo>
                <a:lnTo>
                  <a:pt x="3588" y="7204"/>
                </a:lnTo>
                <a:lnTo>
                  <a:pt x="4864" y="4864"/>
                </a:lnTo>
                <a:lnTo>
                  <a:pt x="7174" y="3587"/>
                </a:lnTo>
                <a:lnTo>
                  <a:pt x="4864" y="2341"/>
                </a:lnTo>
                <a:lnTo>
                  <a:pt x="358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182206553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2" name="Google Shape;982;p32"/>
          <p:cNvGrpSpPr/>
          <p:nvPr/>
        </p:nvGrpSpPr>
        <p:grpSpPr>
          <a:xfrm>
            <a:off x="17822501" y="7614377"/>
            <a:ext cx="477251" cy="2135351"/>
            <a:chOff x="8911250" y="3807188"/>
            <a:chExt cx="238625" cy="1067675"/>
          </a:xfrm>
        </p:grpSpPr>
        <p:sp>
          <p:nvSpPr>
            <p:cNvPr id="983" name="Google Shape;983;p32"/>
            <p:cNvSpPr/>
            <p:nvPr/>
          </p:nvSpPr>
          <p:spPr>
            <a:xfrm rot="-5400000">
              <a:off x="8892638" y="4617625"/>
              <a:ext cx="275850" cy="238625"/>
            </a:xfrm>
            <a:custGeom>
              <a:avLst/>
              <a:gdLst/>
              <a:ahLst/>
              <a:cxnLst/>
              <a:rect l="l" t="t" r="r" b="b"/>
              <a:pathLst>
                <a:path w="11034" h="9545" extrusionOk="0">
                  <a:moveTo>
                    <a:pt x="5532" y="0"/>
                  </a:moveTo>
                  <a:lnTo>
                    <a:pt x="2766" y="4772"/>
                  </a:lnTo>
                  <a:lnTo>
                    <a:pt x="0" y="9544"/>
                  </a:lnTo>
                  <a:lnTo>
                    <a:pt x="11034" y="9544"/>
                  </a:lnTo>
                  <a:lnTo>
                    <a:pt x="8268" y="4772"/>
                  </a:lnTo>
                  <a:lnTo>
                    <a:pt x="55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84" name="Google Shape;984;p32"/>
            <p:cNvSpPr/>
            <p:nvPr/>
          </p:nvSpPr>
          <p:spPr>
            <a:xfrm rot="-5400000">
              <a:off x="8893013" y="4356600"/>
              <a:ext cx="275100" cy="238625"/>
            </a:xfrm>
            <a:custGeom>
              <a:avLst/>
              <a:gdLst/>
              <a:ahLst/>
              <a:cxnLst/>
              <a:rect l="l" t="t" r="r" b="b"/>
              <a:pathLst>
                <a:path w="11004" h="9545" extrusionOk="0">
                  <a:moveTo>
                    <a:pt x="5502" y="0"/>
                  </a:moveTo>
                  <a:lnTo>
                    <a:pt x="2736" y="4772"/>
                  </a:lnTo>
                  <a:lnTo>
                    <a:pt x="0" y="9544"/>
                  </a:lnTo>
                  <a:lnTo>
                    <a:pt x="11003" y="9544"/>
                  </a:lnTo>
                  <a:lnTo>
                    <a:pt x="8268" y="4772"/>
                  </a:lnTo>
                  <a:lnTo>
                    <a:pt x="550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85" name="Google Shape;985;p32"/>
            <p:cNvSpPr/>
            <p:nvPr/>
          </p:nvSpPr>
          <p:spPr>
            <a:xfrm rot="-5400000">
              <a:off x="8892638" y="4091025"/>
              <a:ext cx="275850" cy="238625"/>
            </a:xfrm>
            <a:custGeom>
              <a:avLst/>
              <a:gdLst/>
              <a:ahLst/>
              <a:cxnLst/>
              <a:rect l="l" t="t" r="r" b="b"/>
              <a:pathLst>
                <a:path w="11034" h="9545" extrusionOk="0">
                  <a:moveTo>
                    <a:pt x="5502" y="0"/>
                  </a:moveTo>
                  <a:lnTo>
                    <a:pt x="2766" y="4772"/>
                  </a:lnTo>
                  <a:lnTo>
                    <a:pt x="0" y="9544"/>
                  </a:lnTo>
                  <a:lnTo>
                    <a:pt x="11034" y="9544"/>
                  </a:lnTo>
                  <a:lnTo>
                    <a:pt x="8268" y="4772"/>
                  </a:lnTo>
                  <a:lnTo>
                    <a:pt x="550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86" name="Google Shape;986;p32"/>
            <p:cNvSpPr/>
            <p:nvPr/>
          </p:nvSpPr>
          <p:spPr>
            <a:xfrm rot="-5400000">
              <a:off x="8893000" y="3825438"/>
              <a:ext cx="275125" cy="238625"/>
            </a:xfrm>
            <a:custGeom>
              <a:avLst/>
              <a:gdLst/>
              <a:ahLst/>
              <a:cxnLst/>
              <a:rect l="l" t="t" r="r" b="b"/>
              <a:pathLst>
                <a:path w="11005" h="9545" extrusionOk="0">
                  <a:moveTo>
                    <a:pt x="5502" y="0"/>
                  </a:moveTo>
                  <a:lnTo>
                    <a:pt x="2736" y="4772"/>
                  </a:lnTo>
                  <a:lnTo>
                    <a:pt x="1" y="9544"/>
                  </a:lnTo>
                  <a:lnTo>
                    <a:pt x="11004" y="9544"/>
                  </a:lnTo>
                  <a:lnTo>
                    <a:pt x="8268" y="4772"/>
                  </a:lnTo>
                  <a:lnTo>
                    <a:pt x="550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987" name="Google Shape;987;p32"/>
          <p:cNvSpPr/>
          <p:nvPr/>
        </p:nvSpPr>
        <p:spPr>
          <a:xfrm flipH="1">
            <a:off x="5607976" y="2952829"/>
            <a:ext cx="6744263" cy="4686494"/>
          </a:xfrm>
          <a:custGeom>
            <a:avLst/>
            <a:gdLst/>
            <a:ahLst/>
            <a:cxnLst/>
            <a:rect l="l" t="t" r="r" b="b"/>
            <a:pathLst>
              <a:path w="69820" h="44774" extrusionOk="0">
                <a:moveTo>
                  <a:pt x="1" y="0"/>
                </a:moveTo>
                <a:lnTo>
                  <a:pt x="1" y="44773"/>
                </a:lnTo>
                <a:lnTo>
                  <a:pt x="69820" y="44773"/>
                </a:lnTo>
                <a:lnTo>
                  <a:pt x="6982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88" name="Google Shape;988;p32"/>
          <p:cNvSpPr/>
          <p:nvPr/>
        </p:nvSpPr>
        <p:spPr>
          <a:xfrm flipH="1">
            <a:off x="5935775" y="2647678"/>
            <a:ext cx="6744263" cy="4686494"/>
          </a:xfrm>
          <a:custGeom>
            <a:avLst/>
            <a:gdLst/>
            <a:ahLst/>
            <a:cxnLst/>
            <a:rect l="l" t="t" r="r" b="b"/>
            <a:pathLst>
              <a:path w="69820" h="44774" extrusionOk="0">
                <a:moveTo>
                  <a:pt x="1" y="0"/>
                </a:moveTo>
                <a:lnTo>
                  <a:pt x="1" y="44773"/>
                </a:lnTo>
                <a:lnTo>
                  <a:pt x="69820" y="44773"/>
                </a:lnTo>
                <a:lnTo>
                  <a:pt x="69820" y="0"/>
                </a:lnTo>
                <a:close/>
              </a:path>
            </a:pathLst>
          </a:custGeom>
          <a:solidFill>
            <a:srgbClr val="ECCA3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989" name="Google Shape;989;p32"/>
          <p:cNvGrpSpPr/>
          <p:nvPr/>
        </p:nvGrpSpPr>
        <p:grpSpPr>
          <a:xfrm>
            <a:off x="16927552" y="642277"/>
            <a:ext cx="655100" cy="653550"/>
            <a:chOff x="1559075" y="1307663"/>
            <a:chExt cx="327550" cy="326775"/>
          </a:xfrm>
        </p:grpSpPr>
        <p:sp>
          <p:nvSpPr>
            <p:cNvPr id="990" name="Google Shape;990;p32"/>
            <p:cNvSpPr/>
            <p:nvPr/>
          </p:nvSpPr>
          <p:spPr>
            <a:xfrm>
              <a:off x="1559075" y="1311463"/>
              <a:ext cx="327550" cy="319175"/>
            </a:xfrm>
            <a:custGeom>
              <a:avLst/>
              <a:gdLst/>
              <a:ahLst/>
              <a:cxnLst/>
              <a:rect l="l" t="t" r="r" b="b"/>
              <a:pathLst>
                <a:path w="13102" h="12767" extrusionOk="0">
                  <a:moveTo>
                    <a:pt x="9940" y="0"/>
                  </a:moveTo>
                  <a:lnTo>
                    <a:pt x="1" y="9453"/>
                  </a:lnTo>
                  <a:lnTo>
                    <a:pt x="3162" y="12766"/>
                  </a:lnTo>
                  <a:lnTo>
                    <a:pt x="13101" y="3313"/>
                  </a:lnTo>
                  <a:lnTo>
                    <a:pt x="9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91" name="Google Shape;991;p32"/>
            <p:cNvSpPr/>
            <p:nvPr/>
          </p:nvSpPr>
          <p:spPr>
            <a:xfrm>
              <a:off x="1563250" y="1307663"/>
              <a:ext cx="319200" cy="326775"/>
            </a:xfrm>
            <a:custGeom>
              <a:avLst/>
              <a:gdLst/>
              <a:ahLst/>
              <a:cxnLst/>
              <a:rect l="l" t="t" r="r" b="b"/>
              <a:pathLst>
                <a:path w="12768" h="13071" extrusionOk="0">
                  <a:moveTo>
                    <a:pt x="3284" y="0"/>
                  </a:moveTo>
                  <a:lnTo>
                    <a:pt x="1" y="3161"/>
                  </a:lnTo>
                  <a:lnTo>
                    <a:pt x="9454" y="13070"/>
                  </a:lnTo>
                  <a:lnTo>
                    <a:pt x="12767" y="9909"/>
                  </a:lnTo>
                  <a:lnTo>
                    <a:pt x="32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992" name="Google Shape;992;p32"/>
          <p:cNvSpPr/>
          <p:nvPr/>
        </p:nvSpPr>
        <p:spPr>
          <a:xfrm>
            <a:off x="1075462" y="695051"/>
            <a:ext cx="358751" cy="360251"/>
          </a:xfrm>
          <a:custGeom>
            <a:avLst/>
            <a:gdLst/>
            <a:ahLst/>
            <a:cxnLst/>
            <a:rect l="l" t="t" r="r" b="b"/>
            <a:pathLst>
              <a:path w="7175" h="7205" extrusionOk="0">
                <a:moveTo>
                  <a:pt x="3588" y="0"/>
                </a:moveTo>
                <a:lnTo>
                  <a:pt x="2311" y="2341"/>
                </a:lnTo>
                <a:lnTo>
                  <a:pt x="1" y="3587"/>
                </a:lnTo>
                <a:lnTo>
                  <a:pt x="2311" y="4864"/>
                </a:lnTo>
                <a:lnTo>
                  <a:pt x="3588" y="7204"/>
                </a:lnTo>
                <a:lnTo>
                  <a:pt x="4864" y="4864"/>
                </a:lnTo>
                <a:lnTo>
                  <a:pt x="7174" y="3587"/>
                </a:lnTo>
                <a:lnTo>
                  <a:pt x="4864" y="2341"/>
                </a:lnTo>
                <a:lnTo>
                  <a:pt x="358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93" name="Google Shape;993;p32"/>
          <p:cNvSpPr/>
          <p:nvPr/>
        </p:nvSpPr>
        <p:spPr>
          <a:xfrm>
            <a:off x="605450" y="3593627"/>
            <a:ext cx="342000" cy="340500"/>
          </a:xfrm>
          <a:custGeom>
            <a:avLst/>
            <a:gdLst/>
            <a:ahLst/>
            <a:cxnLst/>
            <a:rect l="l" t="t" r="r" b="b"/>
            <a:pathLst>
              <a:path w="6840" h="6810" extrusionOk="0">
                <a:moveTo>
                  <a:pt x="3436" y="1"/>
                </a:moveTo>
                <a:cubicBezTo>
                  <a:pt x="1551" y="1"/>
                  <a:pt x="1" y="1520"/>
                  <a:pt x="1" y="3405"/>
                </a:cubicBezTo>
                <a:cubicBezTo>
                  <a:pt x="1" y="5289"/>
                  <a:pt x="1551" y="6809"/>
                  <a:pt x="3436" y="6809"/>
                </a:cubicBezTo>
                <a:cubicBezTo>
                  <a:pt x="5320" y="6809"/>
                  <a:pt x="6840" y="5289"/>
                  <a:pt x="6840" y="3405"/>
                </a:cubicBezTo>
                <a:cubicBezTo>
                  <a:pt x="6840" y="1520"/>
                  <a:pt x="5320" y="1"/>
                  <a:pt x="34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94" name="Google Shape;994;p32"/>
          <p:cNvSpPr/>
          <p:nvPr/>
        </p:nvSpPr>
        <p:spPr>
          <a:xfrm>
            <a:off x="813776" y="8466002"/>
            <a:ext cx="304001" cy="304050"/>
          </a:xfrm>
          <a:custGeom>
            <a:avLst/>
            <a:gdLst/>
            <a:ahLst/>
            <a:cxnLst/>
            <a:rect l="l" t="t" r="r" b="b"/>
            <a:pathLst>
              <a:path w="6080" h="6081" extrusionOk="0">
                <a:moveTo>
                  <a:pt x="3040" y="1"/>
                </a:moveTo>
                <a:cubicBezTo>
                  <a:pt x="1368" y="1"/>
                  <a:pt x="0" y="1369"/>
                  <a:pt x="0" y="3040"/>
                </a:cubicBezTo>
                <a:cubicBezTo>
                  <a:pt x="0" y="4712"/>
                  <a:pt x="1368" y="6080"/>
                  <a:pt x="3040" y="6080"/>
                </a:cubicBezTo>
                <a:cubicBezTo>
                  <a:pt x="4712" y="6080"/>
                  <a:pt x="6079" y="4712"/>
                  <a:pt x="6079" y="3040"/>
                </a:cubicBezTo>
                <a:cubicBezTo>
                  <a:pt x="6079" y="1369"/>
                  <a:pt x="4712" y="1"/>
                  <a:pt x="304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95" name="Google Shape;995;p32"/>
          <p:cNvSpPr/>
          <p:nvPr/>
        </p:nvSpPr>
        <p:spPr>
          <a:xfrm>
            <a:off x="17364901" y="6159500"/>
            <a:ext cx="313100" cy="284501"/>
          </a:xfrm>
          <a:custGeom>
            <a:avLst/>
            <a:gdLst/>
            <a:ahLst/>
            <a:cxnLst/>
            <a:rect l="l" t="t" r="r" b="b"/>
            <a:pathLst>
              <a:path w="6262" h="5690" extrusionOk="0">
                <a:moveTo>
                  <a:pt x="3129" y="1"/>
                </a:moveTo>
                <a:cubicBezTo>
                  <a:pt x="1832" y="1"/>
                  <a:pt x="676" y="878"/>
                  <a:pt x="365" y="2176"/>
                </a:cubicBezTo>
                <a:cubicBezTo>
                  <a:pt x="0" y="3726"/>
                  <a:pt x="942" y="5246"/>
                  <a:pt x="2492" y="5611"/>
                </a:cubicBezTo>
                <a:cubicBezTo>
                  <a:pt x="2713" y="5664"/>
                  <a:pt x="2934" y="5689"/>
                  <a:pt x="3152" y="5689"/>
                </a:cubicBezTo>
                <a:cubicBezTo>
                  <a:pt x="4437" y="5689"/>
                  <a:pt x="5611" y="4808"/>
                  <a:pt x="5897" y="3483"/>
                </a:cubicBezTo>
                <a:cubicBezTo>
                  <a:pt x="6262" y="1964"/>
                  <a:pt x="5319" y="444"/>
                  <a:pt x="3800" y="79"/>
                </a:cubicBezTo>
                <a:cubicBezTo>
                  <a:pt x="3574" y="26"/>
                  <a:pt x="3349" y="1"/>
                  <a:pt x="31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96" name="Google Shape;996;p32"/>
          <p:cNvSpPr/>
          <p:nvPr/>
        </p:nvSpPr>
        <p:spPr>
          <a:xfrm>
            <a:off x="3073378" y="9217129"/>
            <a:ext cx="360251" cy="360200"/>
          </a:xfrm>
          <a:custGeom>
            <a:avLst/>
            <a:gdLst/>
            <a:ahLst/>
            <a:cxnLst/>
            <a:rect l="l" t="t" r="r" b="b"/>
            <a:pathLst>
              <a:path w="7205" h="7204" extrusionOk="0">
                <a:moveTo>
                  <a:pt x="3587" y="0"/>
                </a:moveTo>
                <a:lnTo>
                  <a:pt x="2341" y="2340"/>
                </a:lnTo>
                <a:lnTo>
                  <a:pt x="0" y="3587"/>
                </a:lnTo>
                <a:lnTo>
                  <a:pt x="2341" y="4863"/>
                </a:lnTo>
                <a:lnTo>
                  <a:pt x="3587" y="7204"/>
                </a:lnTo>
                <a:lnTo>
                  <a:pt x="4864" y="4863"/>
                </a:lnTo>
                <a:lnTo>
                  <a:pt x="7204" y="3587"/>
                </a:lnTo>
                <a:lnTo>
                  <a:pt x="4864" y="2340"/>
                </a:lnTo>
                <a:lnTo>
                  <a:pt x="358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97" name="Google Shape;997;p32"/>
          <p:cNvSpPr/>
          <p:nvPr/>
        </p:nvSpPr>
        <p:spPr>
          <a:xfrm>
            <a:off x="8296502" y="9624430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41"/>
                </a:lnTo>
                <a:lnTo>
                  <a:pt x="1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5" y="3588"/>
                </a:lnTo>
                <a:lnTo>
                  <a:pt x="4864" y="234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98" name="Google Shape;998;p32"/>
          <p:cNvSpPr/>
          <p:nvPr/>
        </p:nvSpPr>
        <p:spPr>
          <a:xfrm>
            <a:off x="785651" y="6285130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41"/>
                </a:lnTo>
                <a:lnTo>
                  <a:pt x="1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5" y="3588"/>
                </a:lnTo>
                <a:lnTo>
                  <a:pt x="4864" y="234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99" name="Google Shape;999;p32"/>
          <p:cNvSpPr/>
          <p:nvPr/>
        </p:nvSpPr>
        <p:spPr>
          <a:xfrm>
            <a:off x="14487302" y="5205929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41"/>
                </a:lnTo>
                <a:lnTo>
                  <a:pt x="1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5" y="3588"/>
                </a:lnTo>
                <a:lnTo>
                  <a:pt x="4864" y="234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00" name="Google Shape;1000;p32"/>
          <p:cNvSpPr/>
          <p:nvPr/>
        </p:nvSpPr>
        <p:spPr>
          <a:xfrm>
            <a:off x="8527901" y="494380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41"/>
                </a:lnTo>
                <a:lnTo>
                  <a:pt x="1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5" y="3588"/>
                </a:lnTo>
                <a:lnTo>
                  <a:pt x="4864" y="234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01" name="Google Shape;1001;p32"/>
          <p:cNvSpPr/>
          <p:nvPr/>
        </p:nvSpPr>
        <p:spPr>
          <a:xfrm>
            <a:off x="13396151" y="9217106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41"/>
                </a:lnTo>
                <a:lnTo>
                  <a:pt x="1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5" y="3588"/>
                </a:lnTo>
                <a:lnTo>
                  <a:pt x="4864" y="234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02" name="Google Shape;1002;p32"/>
          <p:cNvSpPr/>
          <p:nvPr/>
        </p:nvSpPr>
        <p:spPr>
          <a:xfrm>
            <a:off x="3971527" y="3668752"/>
            <a:ext cx="1915001" cy="240200"/>
          </a:xfrm>
          <a:custGeom>
            <a:avLst/>
            <a:gdLst/>
            <a:ahLst/>
            <a:cxnLst/>
            <a:rect l="l" t="t" r="r" b="b"/>
            <a:pathLst>
              <a:path w="38300" h="4804" fill="none" extrusionOk="0">
                <a:moveTo>
                  <a:pt x="1" y="4803"/>
                </a:moveTo>
                <a:lnTo>
                  <a:pt x="2037" y="2554"/>
                </a:lnTo>
                <a:cubicBezTo>
                  <a:pt x="4135" y="244"/>
                  <a:pt x="7752" y="122"/>
                  <a:pt x="9940" y="2341"/>
                </a:cubicBezTo>
                <a:lnTo>
                  <a:pt x="11156" y="3527"/>
                </a:lnTo>
                <a:cubicBezTo>
                  <a:pt x="12250" y="4651"/>
                  <a:pt x="14074" y="4651"/>
                  <a:pt x="15199" y="3527"/>
                </a:cubicBezTo>
                <a:lnTo>
                  <a:pt x="16354" y="2402"/>
                </a:lnTo>
                <a:cubicBezTo>
                  <a:pt x="18330" y="426"/>
                  <a:pt x="21521" y="426"/>
                  <a:pt x="23497" y="2402"/>
                </a:cubicBezTo>
                <a:lnTo>
                  <a:pt x="24621" y="3527"/>
                </a:lnTo>
                <a:cubicBezTo>
                  <a:pt x="25442" y="4347"/>
                  <a:pt x="26780" y="4347"/>
                  <a:pt x="27600" y="3527"/>
                </a:cubicBezTo>
                <a:lnTo>
                  <a:pt x="29302" y="1825"/>
                </a:lnTo>
                <a:cubicBezTo>
                  <a:pt x="31096" y="31"/>
                  <a:pt x="33953" y="1"/>
                  <a:pt x="35777" y="1703"/>
                </a:cubicBezTo>
                <a:cubicBezTo>
                  <a:pt x="37661" y="3466"/>
                  <a:pt x="38300" y="4682"/>
                  <a:pt x="37783" y="4682"/>
                </a:cubicBezTo>
              </a:path>
            </a:pathLst>
          </a:custGeom>
          <a:noFill/>
          <a:ln w="1900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03" name="Google Shape;1003;p32"/>
          <p:cNvSpPr/>
          <p:nvPr/>
        </p:nvSpPr>
        <p:spPr>
          <a:xfrm>
            <a:off x="3321727" y="3941152"/>
            <a:ext cx="1915001" cy="240200"/>
          </a:xfrm>
          <a:custGeom>
            <a:avLst/>
            <a:gdLst/>
            <a:ahLst/>
            <a:cxnLst/>
            <a:rect l="l" t="t" r="r" b="b"/>
            <a:pathLst>
              <a:path w="38300" h="4804" fill="none" extrusionOk="0">
                <a:moveTo>
                  <a:pt x="1" y="4803"/>
                </a:moveTo>
                <a:lnTo>
                  <a:pt x="2037" y="2554"/>
                </a:lnTo>
                <a:cubicBezTo>
                  <a:pt x="4135" y="244"/>
                  <a:pt x="7752" y="122"/>
                  <a:pt x="9940" y="2341"/>
                </a:cubicBezTo>
                <a:lnTo>
                  <a:pt x="11156" y="3527"/>
                </a:lnTo>
                <a:cubicBezTo>
                  <a:pt x="12250" y="4651"/>
                  <a:pt x="14074" y="4651"/>
                  <a:pt x="15199" y="3527"/>
                </a:cubicBezTo>
                <a:lnTo>
                  <a:pt x="16354" y="2402"/>
                </a:lnTo>
                <a:cubicBezTo>
                  <a:pt x="18330" y="426"/>
                  <a:pt x="21521" y="426"/>
                  <a:pt x="23497" y="2402"/>
                </a:cubicBezTo>
                <a:lnTo>
                  <a:pt x="24621" y="3527"/>
                </a:lnTo>
                <a:cubicBezTo>
                  <a:pt x="25442" y="4347"/>
                  <a:pt x="26780" y="4347"/>
                  <a:pt x="27600" y="3527"/>
                </a:cubicBezTo>
                <a:lnTo>
                  <a:pt x="29302" y="1825"/>
                </a:lnTo>
                <a:cubicBezTo>
                  <a:pt x="31096" y="31"/>
                  <a:pt x="33953" y="1"/>
                  <a:pt x="35777" y="1703"/>
                </a:cubicBezTo>
                <a:cubicBezTo>
                  <a:pt x="37661" y="3466"/>
                  <a:pt x="38300" y="4682"/>
                  <a:pt x="37783" y="4682"/>
                </a:cubicBezTo>
              </a:path>
            </a:pathLst>
          </a:custGeom>
          <a:noFill/>
          <a:ln w="1900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427960409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p33"/>
          <p:cNvSpPr/>
          <p:nvPr/>
        </p:nvSpPr>
        <p:spPr>
          <a:xfrm>
            <a:off x="16861550" y="1174427"/>
            <a:ext cx="1915001" cy="240200"/>
          </a:xfrm>
          <a:custGeom>
            <a:avLst/>
            <a:gdLst/>
            <a:ahLst/>
            <a:cxnLst/>
            <a:rect l="l" t="t" r="r" b="b"/>
            <a:pathLst>
              <a:path w="38300" h="4804" fill="none" extrusionOk="0">
                <a:moveTo>
                  <a:pt x="1" y="4803"/>
                </a:moveTo>
                <a:lnTo>
                  <a:pt x="2037" y="2554"/>
                </a:lnTo>
                <a:cubicBezTo>
                  <a:pt x="4135" y="244"/>
                  <a:pt x="7752" y="122"/>
                  <a:pt x="9940" y="2341"/>
                </a:cubicBezTo>
                <a:lnTo>
                  <a:pt x="11156" y="3527"/>
                </a:lnTo>
                <a:cubicBezTo>
                  <a:pt x="12250" y="4651"/>
                  <a:pt x="14074" y="4651"/>
                  <a:pt x="15199" y="3527"/>
                </a:cubicBezTo>
                <a:lnTo>
                  <a:pt x="16354" y="2402"/>
                </a:lnTo>
                <a:cubicBezTo>
                  <a:pt x="18330" y="426"/>
                  <a:pt x="21521" y="426"/>
                  <a:pt x="23497" y="2402"/>
                </a:cubicBezTo>
                <a:lnTo>
                  <a:pt x="24621" y="3527"/>
                </a:lnTo>
                <a:cubicBezTo>
                  <a:pt x="25442" y="4347"/>
                  <a:pt x="26780" y="4347"/>
                  <a:pt x="27600" y="3527"/>
                </a:cubicBezTo>
                <a:lnTo>
                  <a:pt x="29302" y="1825"/>
                </a:lnTo>
                <a:cubicBezTo>
                  <a:pt x="31096" y="31"/>
                  <a:pt x="33953" y="1"/>
                  <a:pt x="35777" y="1703"/>
                </a:cubicBezTo>
                <a:cubicBezTo>
                  <a:pt x="37661" y="3466"/>
                  <a:pt x="38300" y="4682"/>
                  <a:pt x="37783" y="4682"/>
                </a:cubicBezTo>
              </a:path>
            </a:pathLst>
          </a:custGeom>
          <a:noFill/>
          <a:ln w="1900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06" name="Google Shape;1006;p33"/>
          <p:cNvSpPr/>
          <p:nvPr/>
        </p:nvSpPr>
        <p:spPr>
          <a:xfrm>
            <a:off x="17875628" y="3326852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11"/>
                </a:lnTo>
                <a:lnTo>
                  <a:pt x="0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4" y="3588"/>
                </a:lnTo>
                <a:lnTo>
                  <a:pt x="4864" y="231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007" name="Google Shape;1007;p33"/>
          <p:cNvGrpSpPr/>
          <p:nvPr/>
        </p:nvGrpSpPr>
        <p:grpSpPr>
          <a:xfrm>
            <a:off x="813200" y="446727"/>
            <a:ext cx="1226501" cy="1169250"/>
            <a:chOff x="406600" y="223363"/>
            <a:chExt cx="613250" cy="584625"/>
          </a:xfrm>
        </p:grpSpPr>
        <p:sp>
          <p:nvSpPr>
            <p:cNvPr id="1008" name="Google Shape;1008;p33"/>
            <p:cNvSpPr/>
            <p:nvPr/>
          </p:nvSpPr>
          <p:spPr>
            <a:xfrm rot="10800000">
              <a:off x="406600" y="447763"/>
              <a:ext cx="613250" cy="360225"/>
            </a:xfrm>
            <a:custGeom>
              <a:avLst/>
              <a:gdLst/>
              <a:ahLst/>
              <a:cxnLst/>
              <a:rect l="l" t="t" r="r" b="b"/>
              <a:pathLst>
                <a:path w="24530" h="14409" extrusionOk="0">
                  <a:moveTo>
                    <a:pt x="12280" y="1"/>
                  </a:moveTo>
                  <a:cubicBezTo>
                    <a:pt x="5502" y="31"/>
                    <a:pt x="31" y="5502"/>
                    <a:pt x="0" y="12281"/>
                  </a:cubicBezTo>
                  <a:cubicBezTo>
                    <a:pt x="0" y="13010"/>
                    <a:pt x="61" y="13709"/>
                    <a:pt x="183" y="14408"/>
                  </a:cubicBezTo>
                  <a:lnTo>
                    <a:pt x="24347" y="14408"/>
                  </a:lnTo>
                  <a:cubicBezTo>
                    <a:pt x="24469" y="13709"/>
                    <a:pt x="24529" y="13010"/>
                    <a:pt x="24529" y="12281"/>
                  </a:cubicBezTo>
                  <a:cubicBezTo>
                    <a:pt x="24529" y="5502"/>
                    <a:pt x="19028" y="31"/>
                    <a:pt x="122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09" name="Google Shape;1009;p33"/>
            <p:cNvSpPr/>
            <p:nvPr/>
          </p:nvSpPr>
          <p:spPr>
            <a:xfrm rot="10800000">
              <a:off x="513750" y="223363"/>
              <a:ext cx="379975" cy="379950"/>
            </a:xfrm>
            <a:custGeom>
              <a:avLst/>
              <a:gdLst/>
              <a:ahLst/>
              <a:cxnLst/>
              <a:rect l="l" t="t" r="r" b="b"/>
              <a:pathLst>
                <a:path w="15199" h="15198" extrusionOk="0">
                  <a:moveTo>
                    <a:pt x="7600" y="0"/>
                  </a:moveTo>
                  <a:cubicBezTo>
                    <a:pt x="3405" y="0"/>
                    <a:pt x="1" y="3404"/>
                    <a:pt x="1" y="7599"/>
                  </a:cubicBezTo>
                  <a:cubicBezTo>
                    <a:pt x="1" y="11794"/>
                    <a:pt x="3405" y="15198"/>
                    <a:pt x="7600" y="15198"/>
                  </a:cubicBezTo>
                  <a:cubicBezTo>
                    <a:pt x="11794" y="15198"/>
                    <a:pt x="15199" y="11794"/>
                    <a:pt x="15199" y="7599"/>
                  </a:cubicBezTo>
                  <a:cubicBezTo>
                    <a:pt x="15199" y="3404"/>
                    <a:pt x="11794" y="0"/>
                    <a:pt x="76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10" name="Google Shape;1010;p33"/>
            <p:cNvSpPr/>
            <p:nvPr/>
          </p:nvSpPr>
          <p:spPr>
            <a:xfrm>
              <a:off x="537730" y="347525"/>
              <a:ext cx="179375" cy="180125"/>
            </a:xfrm>
            <a:custGeom>
              <a:avLst/>
              <a:gdLst/>
              <a:ahLst/>
              <a:cxnLst/>
              <a:rect l="l" t="t" r="r" b="b"/>
              <a:pathLst>
                <a:path w="7175" h="7205" extrusionOk="0">
                  <a:moveTo>
                    <a:pt x="3588" y="0"/>
                  </a:moveTo>
                  <a:lnTo>
                    <a:pt x="2311" y="2341"/>
                  </a:lnTo>
                  <a:lnTo>
                    <a:pt x="1" y="3587"/>
                  </a:lnTo>
                  <a:lnTo>
                    <a:pt x="2311" y="4864"/>
                  </a:lnTo>
                  <a:lnTo>
                    <a:pt x="3588" y="7204"/>
                  </a:lnTo>
                  <a:lnTo>
                    <a:pt x="4864" y="4864"/>
                  </a:lnTo>
                  <a:lnTo>
                    <a:pt x="7174" y="3587"/>
                  </a:lnTo>
                  <a:lnTo>
                    <a:pt x="4864" y="2341"/>
                  </a:lnTo>
                  <a:lnTo>
                    <a:pt x="35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011" name="Google Shape;1011;p33"/>
          <p:cNvSpPr/>
          <p:nvPr/>
        </p:nvSpPr>
        <p:spPr>
          <a:xfrm>
            <a:off x="16873598" y="9219389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617" y="0"/>
                </a:moveTo>
                <a:lnTo>
                  <a:pt x="2341" y="2341"/>
                </a:lnTo>
                <a:lnTo>
                  <a:pt x="0" y="3617"/>
                </a:lnTo>
                <a:lnTo>
                  <a:pt x="2341" y="4864"/>
                </a:lnTo>
                <a:lnTo>
                  <a:pt x="3617" y="7204"/>
                </a:lnTo>
                <a:lnTo>
                  <a:pt x="4894" y="4864"/>
                </a:lnTo>
                <a:lnTo>
                  <a:pt x="7204" y="3617"/>
                </a:lnTo>
                <a:lnTo>
                  <a:pt x="4894" y="2341"/>
                </a:lnTo>
                <a:lnTo>
                  <a:pt x="361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12" name="Google Shape;1012;p33"/>
          <p:cNvSpPr/>
          <p:nvPr/>
        </p:nvSpPr>
        <p:spPr>
          <a:xfrm>
            <a:off x="7145201" y="1811351"/>
            <a:ext cx="1568501" cy="214350"/>
          </a:xfrm>
          <a:custGeom>
            <a:avLst/>
            <a:gdLst/>
            <a:ahLst/>
            <a:cxnLst/>
            <a:rect l="l" t="t" r="r" b="b"/>
            <a:pathLst>
              <a:path w="31370" h="4287" fill="none" extrusionOk="0">
                <a:moveTo>
                  <a:pt x="1" y="0"/>
                </a:moveTo>
                <a:lnTo>
                  <a:pt x="4044" y="4165"/>
                </a:lnTo>
                <a:lnTo>
                  <a:pt x="8299" y="122"/>
                </a:lnTo>
                <a:lnTo>
                  <a:pt x="12311" y="4165"/>
                </a:lnTo>
                <a:lnTo>
                  <a:pt x="16171" y="426"/>
                </a:lnTo>
                <a:lnTo>
                  <a:pt x="20244" y="4286"/>
                </a:lnTo>
                <a:lnTo>
                  <a:pt x="23922" y="487"/>
                </a:lnTo>
                <a:lnTo>
                  <a:pt x="27418" y="4225"/>
                </a:lnTo>
                <a:lnTo>
                  <a:pt x="31369" y="365"/>
                </a:lnTo>
              </a:path>
            </a:pathLst>
          </a:custGeom>
          <a:noFill/>
          <a:ln w="288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13" name="Google Shape;1013;p33"/>
          <p:cNvSpPr/>
          <p:nvPr/>
        </p:nvSpPr>
        <p:spPr>
          <a:xfrm>
            <a:off x="7145201" y="2077301"/>
            <a:ext cx="1568501" cy="212801"/>
          </a:xfrm>
          <a:custGeom>
            <a:avLst/>
            <a:gdLst/>
            <a:ahLst/>
            <a:cxnLst/>
            <a:rect l="l" t="t" r="r" b="b"/>
            <a:pathLst>
              <a:path w="31370" h="4256" fill="none" extrusionOk="0">
                <a:moveTo>
                  <a:pt x="1" y="1"/>
                </a:moveTo>
                <a:lnTo>
                  <a:pt x="4044" y="4134"/>
                </a:lnTo>
                <a:lnTo>
                  <a:pt x="8299" y="122"/>
                </a:lnTo>
                <a:lnTo>
                  <a:pt x="12311" y="4134"/>
                </a:lnTo>
                <a:lnTo>
                  <a:pt x="16171" y="426"/>
                </a:lnTo>
                <a:lnTo>
                  <a:pt x="20244" y="4256"/>
                </a:lnTo>
                <a:lnTo>
                  <a:pt x="23922" y="457"/>
                </a:lnTo>
                <a:lnTo>
                  <a:pt x="27418" y="4195"/>
                </a:lnTo>
                <a:lnTo>
                  <a:pt x="31369" y="365"/>
                </a:lnTo>
              </a:path>
            </a:pathLst>
          </a:custGeom>
          <a:noFill/>
          <a:ln w="288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14" name="Google Shape;1014;p33"/>
          <p:cNvSpPr/>
          <p:nvPr/>
        </p:nvSpPr>
        <p:spPr>
          <a:xfrm>
            <a:off x="5331500" y="475001"/>
            <a:ext cx="342000" cy="340500"/>
          </a:xfrm>
          <a:custGeom>
            <a:avLst/>
            <a:gdLst/>
            <a:ahLst/>
            <a:cxnLst/>
            <a:rect l="l" t="t" r="r" b="b"/>
            <a:pathLst>
              <a:path w="6840" h="6810" extrusionOk="0">
                <a:moveTo>
                  <a:pt x="3436" y="1"/>
                </a:moveTo>
                <a:cubicBezTo>
                  <a:pt x="1551" y="1"/>
                  <a:pt x="1" y="1520"/>
                  <a:pt x="1" y="3405"/>
                </a:cubicBezTo>
                <a:cubicBezTo>
                  <a:pt x="1" y="5289"/>
                  <a:pt x="1551" y="6809"/>
                  <a:pt x="3436" y="6809"/>
                </a:cubicBezTo>
                <a:cubicBezTo>
                  <a:pt x="5320" y="6809"/>
                  <a:pt x="6840" y="5289"/>
                  <a:pt x="6840" y="3405"/>
                </a:cubicBezTo>
                <a:cubicBezTo>
                  <a:pt x="6840" y="1520"/>
                  <a:pt x="5320" y="1"/>
                  <a:pt x="34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15" name="Google Shape;1015;p33"/>
          <p:cNvSpPr/>
          <p:nvPr/>
        </p:nvSpPr>
        <p:spPr>
          <a:xfrm>
            <a:off x="7005752" y="8859179"/>
            <a:ext cx="360251" cy="360200"/>
          </a:xfrm>
          <a:custGeom>
            <a:avLst/>
            <a:gdLst/>
            <a:ahLst/>
            <a:cxnLst/>
            <a:rect l="l" t="t" r="r" b="b"/>
            <a:pathLst>
              <a:path w="7205" h="7204" extrusionOk="0">
                <a:moveTo>
                  <a:pt x="3587" y="0"/>
                </a:moveTo>
                <a:lnTo>
                  <a:pt x="2341" y="2340"/>
                </a:lnTo>
                <a:lnTo>
                  <a:pt x="0" y="3587"/>
                </a:lnTo>
                <a:lnTo>
                  <a:pt x="2341" y="4863"/>
                </a:lnTo>
                <a:lnTo>
                  <a:pt x="3587" y="7204"/>
                </a:lnTo>
                <a:lnTo>
                  <a:pt x="4864" y="4863"/>
                </a:lnTo>
                <a:lnTo>
                  <a:pt x="7204" y="3587"/>
                </a:lnTo>
                <a:lnTo>
                  <a:pt x="4864" y="2340"/>
                </a:lnTo>
                <a:lnTo>
                  <a:pt x="358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16" name="Google Shape;1016;p33"/>
          <p:cNvSpPr/>
          <p:nvPr/>
        </p:nvSpPr>
        <p:spPr>
          <a:xfrm>
            <a:off x="16681427" y="5136880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41"/>
                </a:lnTo>
                <a:lnTo>
                  <a:pt x="1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5" y="3588"/>
                </a:lnTo>
                <a:lnTo>
                  <a:pt x="4864" y="234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017" name="Google Shape;1017;p33"/>
          <p:cNvGrpSpPr/>
          <p:nvPr/>
        </p:nvGrpSpPr>
        <p:grpSpPr>
          <a:xfrm>
            <a:off x="13837327" y="2438051"/>
            <a:ext cx="1553300" cy="1528901"/>
            <a:chOff x="6918663" y="1219025"/>
            <a:chExt cx="776650" cy="764450"/>
          </a:xfrm>
        </p:grpSpPr>
        <p:sp>
          <p:nvSpPr>
            <p:cNvPr id="1018" name="Google Shape;1018;p33"/>
            <p:cNvSpPr/>
            <p:nvPr/>
          </p:nvSpPr>
          <p:spPr>
            <a:xfrm>
              <a:off x="6918663" y="1219025"/>
              <a:ext cx="776650" cy="764450"/>
            </a:xfrm>
            <a:custGeom>
              <a:avLst/>
              <a:gdLst/>
              <a:ahLst/>
              <a:cxnLst/>
              <a:rect l="l" t="t" r="r" b="b"/>
              <a:pathLst>
                <a:path w="31066" h="30578" extrusionOk="0">
                  <a:moveTo>
                    <a:pt x="10153" y="0"/>
                  </a:moveTo>
                  <a:lnTo>
                    <a:pt x="10457" y="8754"/>
                  </a:lnTo>
                  <a:lnTo>
                    <a:pt x="1885" y="6930"/>
                  </a:lnTo>
                  <a:lnTo>
                    <a:pt x="7782" y="13435"/>
                  </a:lnTo>
                  <a:lnTo>
                    <a:pt x="1" y="17538"/>
                  </a:lnTo>
                  <a:lnTo>
                    <a:pt x="8694" y="18754"/>
                  </a:lnTo>
                  <a:lnTo>
                    <a:pt x="5411" y="26870"/>
                  </a:lnTo>
                  <a:lnTo>
                    <a:pt x="5411" y="26870"/>
                  </a:lnTo>
                  <a:lnTo>
                    <a:pt x="12828" y="22219"/>
                  </a:lnTo>
                  <a:lnTo>
                    <a:pt x="15533" y="30578"/>
                  </a:lnTo>
                  <a:lnTo>
                    <a:pt x="18238" y="22219"/>
                  </a:lnTo>
                  <a:lnTo>
                    <a:pt x="25655" y="26870"/>
                  </a:lnTo>
                  <a:lnTo>
                    <a:pt x="22372" y="18754"/>
                  </a:lnTo>
                  <a:lnTo>
                    <a:pt x="31065" y="17538"/>
                  </a:lnTo>
                  <a:lnTo>
                    <a:pt x="23284" y="13435"/>
                  </a:lnTo>
                  <a:lnTo>
                    <a:pt x="29180" y="6930"/>
                  </a:lnTo>
                  <a:lnTo>
                    <a:pt x="29180" y="6930"/>
                  </a:lnTo>
                  <a:lnTo>
                    <a:pt x="20609" y="8754"/>
                  </a:lnTo>
                  <a:lnTo>
                    <a:pt x="20913" y="0"/>
                  </a:lnTo>
                  <a:lnTo>
                    <a:pt x="15533" y="6930"/>
                  </a:lnTo>
                  <a:lnTo>
                    <a:pt x="1015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grpSp>
          <p:nvGrpSpPr>
            <p:cNvPr id="1019" name="Google Shape;1019;p33"/>
            <p:cNvGrpSpPr/>
            <p:nvPr/>
          </p:nvGrpSpPr>
          <p:grpSpPr>
            <a:xfrm>
              <a:off x="7143613" y="1452375"/>
              <a:ext cx="326775" cy="297750"/>
              <a:chOff x="12571363" y="-2635150"/>
              <a:chExt cx="326775" cy="297750"/>
            </a:xfrm>
          </p:grpSpPr>
          <p:sp>
            <p:nvSpPr>
              <p:cNvPr id="1020" name="Google Shape;1020;p33"/>
              <p:cNvSpPr/>
              <p:nvPr/>
            </p:nvSpPr>
            <p:spPr>
              <a:xfrm>
                <a:off x="12571363" y="-2635150"/>
                <a:ext cx="326775" cy="297700"/>
              </a:xfrm>
              <a:custGeom>
                <a:avLst/>
                <a:gdLst/>
                <a:ahLst/>
                <a:cxnLst/>
                <a:rect l="l" t="t" r="r" b="b"/>
                <a:pathLst>
                  <a:path w="13071" h="11908" extrusionOk="0">
                    <a:moveTo>
                      <a:pt x="6539" y="0"/>
                    </a:moveTo>
                    <a:cubicBezTo>
                      <a:pt x="5015" y="0"/>
                      <a:pt x="3496" y="585"/>
                      <a:pt x="2341" y="1756"/>
                    </a:cubicBezTo>
                    <a:cubicBezTo>
                      <a:pt x="0" y="4066"/>
                      <a:pt x="0" y="7835"/>
                      <a:pt x="2341" y="10175"/>
                    </a:cubicBezTo>
                    <a:cubicBezTo>
                      <a:pt x="3496" y="11330"/>
                      <a:pt x="5015" y="11908"/>
                      <a:pt x="6539" y="11908"/>
                    </a:cubicBezTo>
                    <a:cubicBezTo>
                      <a:pt x="8063" y="11908"/>
                      <a:pt x="9590" y="11330"/>
                      <a:pt x="10760" y="10175"/>
                    </a:cubicBezTo>
                    <a:cubicBezTo>
                      <a:pt x="13070" y="7835"/>
                      <a:pt x="13070" y="4066"/>
                      <a:pt x="10760" y="1756"/>
                    </a:cubicBezTo>
                    <a:cubicBezTo>
                      <a:pt x="9590" y="585"/>
                      <a:pt x="8063" y="0"/>
                      <a:pt x="65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21" name="Google Shape;1021;p33"/>
              <p:cNvSpPr/>
              <p:nvPr/>
            </p:nvSpPr>
            <p:spPr>
              <a:xfrm>
                <a:off x="12660263" y="-2580625"/>
                <a:ext cx="235600" cy="243225"/>
              </a:xfrm>
              <a:custGeom>
                <a:avLst/>
                <a:gdLst/>
                <a:ahLst/>
                <a:cxnLst/>
                <a:rect l="l" t="t" r="r" b="b"/>
                <a:pathLst>
                  <a:path w="9424" h="9729" extrusionOk="0">
                    <a:moveTo>
                      <a:pt x="7599" y="0"/>
                    </a:moveTo>
                    <a:lnTo>
                      <a:pt x="7599" y="0"/>
                    </a:lnTo>
                    <a:cubicBezTo>
                      <a:pt x="3678" y="1034"/>
                      <a:pt x="1247" y="4864"/>
                      <a:pt x="0" y="8906"/>
                    </a:cubicBezTo>
                    <a:cubicBezTo>
                      <a:pt x="945" y="9459"/>
                      <a:pt x="1987" y="9729"/>
                      <a:pt x="3018" y="9729"/>
                    </a:cubicBezTo>
                    <a:cubicBezTo>
                      <a:pt x="4707" y="9729"/>
                      <a:pt x="6369" y="9007"/>
                      <a:pt x="7538" y="7630"/>
                    </a:cubicBezTo>
                    <a:cubicBezTo>
                      <a:pt x="9393" y="5441"/>
                      <a:pt x="9423" y="2219"/>
                      <a:pt x="75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sp>
        <p:nvSpPr>
          <p:cNvPr id="1022" name="Google Shape;1022;p33"/>
          <p:cNvSpPr/>
          <p:nvPr/>
        </p:nvSpPr>
        <p:spPr>
          <a:xfrm>
            <a:off x="559250" y="493251"/>
            <a:ext cx="304001" cy="304050"/>
          </a:xfrm>
          <a:custGeom>
            <a:avLst/>
            <a:gdLst/>
            <a:ahLst/>
            <a:cxnLst/>
            <a:rect l="l" t="t" r="r" b="b"/>
            <a:pathLst>
              <a:path w="6080" h="6081" extrusionOk="0">
                <a:moveTo>
                  <a:pt x="3040" y="1"/>
                </a:moveTo>
                <a:cubicBezTo>
                  <a:pt x="1368" y="1"/>
                  <a:pt x="0" y="1369"/>
                  <a:pt x="0" y="3040"/>
                </a:cubicBezTo>
                <a:cubicBezTo>
                  <a:pt x="0" y="4712"/>
                  <a:pt x="1368" y="6080"/>
                  <a:pt x="3040" y="6080"/>
                </a:cubicBezTo>
                <a:cubicBezTo>
                  <a:pt x="4712" y="6080"/>
                  <a:pt x="6079" y="4712"/>
                  <a:pt x="6079" y="3040"/>
                </a:cubicBezTo>
                <a:cubicBezTo>
                  <a:pt x="6079" y="1369"/>
                  <a:pt x="4712" y="1"/>
                  <a:pt x="304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 </a:t>
            </a:r>
            <a:endParaRPr sz="3600"/>
          </a:p>
        </p:txBody>
      </p:sp>
      <p:sp>
        <p:nvSpPr>
          <p:cNvPr id="1023" name="Google Shape;1023;p33"/>
          <p:cNvSpPr/>
          <p:nvPr/>
        </p:nvSpPr>
        <p:spPr>
          <a:xfrm>
            <a:off x="9652003" y="9632951"/>
            <a:ext cx="323750" cy="284550"/>
          </a:xfrm>
          <a:custGeom>
            <a:avLst/>
            <a:gdLst/>
            <a:ahLst/>
            <a:cxnLst/>
            <a:rect l="l" t="t" r="r" b="b"/>
            <a:pathLst>
              <a:path w="6475" h="5691" extrusionOk="0">
                <a:moveTo>
                  <a:pt x="3267" y="1"/>
                </a:moveTo>
                <a:cubicBezTo>
                  <a:pt x="2140" y="1"/>
                  <a:pt x="1069" y="653"/>
                  <a:pt x="608" y="1758"/>
                </a:cubicBezTo>
                <a:cubicBezTo>
                  <a:pt x="0" y="3217"/>
                  <a:pt x="700" y="4889"/>
                  <a:pt x="2159" y="5466"/>
                </a:cubicBezTo>
                <a:cubicBezTo>
                  <a:pt x="2523" y="5618"/>
                  <a:pt x="2899" y="5690"/>
                  <a:pt x="3268" y="5690"/>
                </a:cubicBezTo>
                <a:cubicBezTo>
                  <a:pt x="4374" y="5690"/>
                  <a:pt x="5411" y="5041"/>
                  <a:pt x="5867" y="3946"/>
                </a:cubicBezTo>
                <a:cubicBezTo>
                  <a:pt x="6475" y="2487"/>
                  <a:pt x="5776" y="816"/>
                  <a:pt x="4347" y="208"/>
                </a:cubicBezTo>
                <a:cubicBezTo>
                  <a:pt x="3993" y="68"/>
                  <a:pt x="3627" y="1"/>
                  <a:pt x="32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24" name="Google Shape;1024;p33"/>
          <p:cNvSpPr/>
          <p:nvPr/>
        </p:nvSpPr>
        <p:spPr>
          <a:xfrm>
            <a:off x="17528300" y="7115501"/>
            <a:ext cx="1449900" cy="1321301"/>
          </a:xfrm>
          <a:custGeom>
            <a:avLst/>
            <a:gdLst/>
            <a:ahLst/>
            <a:cxnLst/>
            <a:rect l="l" t="t" r="r" b="b"/>
            <a:pathLst>
              <a:path w="28998" h="26426" extrusionOk="0">
                <a:moveTo>
                  <a:pt x="14488" y="0"/>
                </a:moveTo>
                <a:cubicBezTo>
                  <a:pt x="11103" y="0"/>
                  <a:pt x="7721" y="1284"/>
                  <a:pt x="5137" y="3853"/>
                </a:cubicBezTo>
                <a:cubicBezTo>
                  <a:pt x="0" y="9020"/>
                  <a:pt x="0" y="17379"/>
                  <a:pt x="5137" y="22546"/>
                </a:cubicBezTo>
                <a:cubicBezTo>
                  <a:pt x="7725" y="25133"/>
                  <a:pt x="11112" y="26425"/>
                  <a:pt x="14503" y="26425"/>
                </a:cubicBezTo>
                <a:cubicBezTo>
                  <a:pt x="17883" y="26425"/>
                  <a:pt x="21266" y="25141"/>
                  <a:pt x="23861" y="22576"/>
                </a:cubicBezTo>
                <a:cubicBezTo>
                  <a:pt x="28998" y="17379"/>
                  <a:pt x="28998" y="9020"/>
                  <a:pt x="23861" y="3853"/>
                </a:cubicBezTo>
                <a:cubicBezTo>
                  <a:pt x="21262" y="1284"/>
                  <a:pt x="17873" y="0"/>
                  <a:pt x="1448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25" name="Google Shape;1025;p33"/>
          <p:cNvSpPr/>
          <p:nvPr/>
        </p:nvSpPr>
        <p:spPr>
          <a:xfrm>
            <a:off x="11738426" y="254826"/>
            <a:ext cx="503100" cy="503100"/>
          </a:xfrm>
          <a:custGeom>
            <a:avLst/>
            <a:gdLst/>
            <a:ahLst/>
            <a:cxnLst/>
            <a:rect l="l" t="t" r="r" b="b"/>
            <a:pathLst>
              <a:path w="10062" h="10062" fill="none" extrusionOk="0">
                <a:moveTo>
                  <a:pt x="10061" y="5016"/>
                </a:moveTo>
                <a:cubicBezTo>
                  <a:pt x="10061" y="7812"/>
                  <a:pt x="7812" y="10062"/>
                  <a:pt x="5046" y="10062"/>
                </a:cubicBezTo>
                <a:cubicBezTo>
                  <a:pt x="2250" y="10062"/>
                  <a:pt x="0" y="7812"/>
                  <a:pt x="0" y="5016"/>
                </a:cubicBezTo>
                <a:cubicBezTo>
                  <a:pt x="0" y="2250"/>
                  <a:pt x="2250" y="1"/>
                  <a:pt x="5046" y="1"/>
                </a:cubicBezTo>
                <a:cubicBezTo>
                  <a:pt x="7812" y="1"/>
                  <a:pt x="10061" y="2250"/>
                  <a:pt x="10061" y="5016"/>
                </a:cubicBezTo>
                <a:close/>
              </a:path>
            </a:pathLst>
          </a:custGeom>
          <a:solidFill>
            <a:schemeClr val="dk2"/>
          </a:solidFill>
          <a:ln w="71425" cap="flat" cmpd="sng">
            <a:solidFill>
              <a:srgbClr val="DD5025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26" name="Google Shape;1026;p33"/>
          <p:cNvSpPr/>
          <p:nvPr/>
        </p:nvSpPr>
        <p:spPr>
          <a:xfrm>
            <a:off x="1386101" y="3160727"/>
            <a:ext cx="358751" cy="360251"/>
          </a:xfrm>
          <a:custGeom>
            <a:avLst/>
            <a:gdLst/>
            <a:ahLst/>
            <a:cxnLst/>
            <a:rect l="l" t="t" r="r" b="b"/>
            <a:pathLst>
              <a:path w="7175" h="7205" extrusionOk="0">
                <a:moveTo>
                  <a:pt x="3588" y="0"/>
                </a:moveTo>
                <a:lnTo>
                  <a:pt x="2311" y="2341"/>
                </a:lnTo>
                <a:lnTo>
                  <a:pt x="1" y="3587"/>
                </a:lnTo>
                <a:lnTo>
                  <a:pt x="2311" y="4864"/>
                </a:lnTo>
                <a:lnTo>
                  <a:pt x="3588" y="7204"/>
                </a:lnTo>
                <a:lnTo>
                  <a:pt x="4864" y="4864"/>
                </a:lnTo>
                <a:lnTo>
                  <a:pt x="7174" y="3587"/>
                </a:lnTo>
                <a:lnTo>
                  <a:pt x="4864" y="2341"/>
                </a:lnTo>
                <a:lnTo>
                  <a:pt x="358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27" name="Google Shape;1027;p33"/>
          <p:cNvSpPr/>
          <p:nvPr/>
        </p:nvSpPr>
        <p:spPr>
          <a:xfrm>
            <a:off x="452951" y="5845001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41"/>
                </a:lnTo>
                <a:lnTo>
                  <a:pt x="1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5" y="3588"/>
                </a:lnTo>
                <a:lnTo>
                  <a:pt x="4864" y="234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28" name="Google Shape;1028;p33"/>
          <p:cNvSpPr/>
          <p:nvPr/>
        </p:nvSpPr>
        <p:spPr>
          <a:xfrm>
            <a:off x="2797928" y="1665452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617" y="0"/>
                </a:moveTo>
                <a:lnTo>
                  <a:pt x="2341" y="2341"/>
                </a:lnTo>
                <a:lnTo>
                  <a:pt x="0" y="3617"/>
                </a:lnTo>
                <a:lnTo>
                  <a:pt x="2341" y="4864"/>
                </a:lnTo>
                <a:lnTo>
                  <a:pt x="3617" y="7204"/>
                </a:lnTo>
                <a:lnTo>
                  <a:pt x="4894" y="4864"/>
                </a:lnTo>
                <a:lnTo>
                  <a:pt x="7204" y="3617"/>
                </a:lnTo>
                <a:lnTo>
                  <a:pt x="4894" y="2341"/>
                </a:lnTo>
                <a:lnTo>
                  <a:pt x="361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29" name="Google Shape;1029;p33"/>
          <p:cNvSpPr/>
          <p:nvPr/>
        </p:nvSpPr>
        <p:spPr>
          <a:xfrm>
            <a:off x="15287102" y="465152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11"/>
                </a:lnTo>
                <a:lnTo>
                  <a:pt x="0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4" y="3588"/>
                </a:lnTo>
                <a:lnTo>
                  <a:pt x="4864" y="231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030" name="Google Shape;1030;p33"/>
          <p:cNvGrpSpPr/>
          <p:nvPr/>
        </p:nvGrpSpPr>
        <p:grpSpPr>
          <a:xfrm>
            <a:off x="2142851" y="5756951"/>
            <a:ext cx="655100" cy="653550"/>
            <a:chOff x="6116225" y="4489700"/>
            <a:chExt cx="327550" cy="326775"/>
          </a:xfrm>
        </p:grpSpPr>
        <p:sp>
          <p:nvSpPr>
            <p:cNvPr id="1031" name="Google Shape;1031;p33"/>
            <p:cNvSpPr/>
            <p:nvPr/>
          </p:nvSpPr>
          <p:spPr>
            <a:xfrm>
              <a:off x="6116225" y="4493500"/>
              <a:ext cx="327550" cy="319175"/>
            </a:xfrm>
            <a:custGeom>
              <a:avLst/>
              <a:gdLst/>
              <a:ahLst/>
              <a:cxnLst/>
              <a:rect l="l" t="t" r="r" b="b"/>
              <a:pathLst>
                <a:path w="13102" h="12767" extrusionOk="0">
                  <a:moveTo>
                    <a:pt x="9940" y="0"/>
                  </a:moveTo>
                  <a:lnTo>
                    <a:pt x="1" y="9453"/>
                  </a:lnTo>
                  <a:lnTo>
                    <a:pt x="3162" y="12766"/>
                  </a:lnTo>
                  <a:lnTo>
                    <a:pt x="13101" y="3313"/>
                  </a:lnTo>
                  <a:lnTo>
                    <a:pt x="9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32" name="Google Shape;1032;p33"/>
            <p:cNvSpPr/>
            <p:nvPr/>
          </p:nvSpPr>
          <p:spPr>
            <a:xfrm>
              <a:off x="6120775" y="4489700"/>
              <a:ext cx="319200" cy="326775"/>
            </a:xfrm>
            <a:custGeom>
              <a:avLst/>
              <a:gdLst/>
              <a:ahLst/>
              <a:cxnLst/>
              <a:rect l="l" t="t" r="r" b="b"/>
              <a:pathLst>
                <a:path w="12768" h="13071" extrusionOk="0">
                  <a:moveTo>
                    <a:pt x="3284" y="0"/>
                  </a:moveTo>
                  <a:lnTo>
                    <a:pt x="1" y="3161"/>
                  </a:lnTo>
                  <a:lnTo>
                    <a:pt x="9454" y="13070"/>
                  </a:lnTo>
                  <a:lnTo>
                    <a:pt x="12767" y="9909"/>
                  </a:lnTo>
                  <a:lnTo>
                    <a:pt x="32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033" name="Google Shape;1033;p33"/>
          <p:cNvSpPr/>
          <p:nvPr/>
        </p:nvSpPr>
        <p:spPr>
          <a:xfrm>
            <a:off x="2396252" y="8287679"/>
            <a:ext cx="360251" cy="360200"/>
          </a:xfrm>
          <a:custGeom>
            <a:avLst/>
            <a:gdLst/>
            <a:ahLst/>
            <a:cxnLst/>
            <a:rect l="l" t="t" r="r" b="b"/>
            <a:pathLst>
              <a:path w="7205" h="7204" extrusionOk="0">
                <a:moveTo>
                  <a:pt x="3587" y="0"/>
                </a:moveTo>
                <a:lnTo>
                  <a:pt x="2341" y="2340"/>
                </a:lnTo>
                <a:lnTo>
                  <a:pt x="0" y="3587"/>
                </a:lnTo>
                <a:lnTo>
                  <a:pt x="2341" y="4863"/>
                </a:lnTo>
                <a:lnTo>
                  <a:pt x="3587" y="7204"/>
                </a:lnTo>
                <a:lnTo>
                  <a:pt x="4864" y="4863"/>
                </a:lnTo>
                <a:lnTo>
                  <a:pt x="7204" y="3587"/>
                </a:lnTo>
                <a:lnTo>
                  <a:pt x="4864" y="2340"/>
                </a:lnTo>
                <a:lnTo>
                  <a:pt x="358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34" name="Google Shape;1034;p33"/>
          <p:cNvSpPr/>
          <p:nvPr/>
        </p:nvSpPr>
        <p:spPr>
          <a:xfrm>
            <a:off x="11874452" y="5882852"/>
            <a:ext cx="323750" cy="284550"/>
          </a:xfrm>
          <a:custGeom>
            <a:avLst/>
            <a:gdLst/>
            <a:ahLst/>
            <a:cxnLst/>
            <a:rect l="l" t="t" r="r" b="b"/>
            <a:pathLst>
              <a:path w="6475" h="5691" extrusionOk="0">
                <a:moveTo>
                  <a:pt x="3267" y="1"/>
                </a:moveTo>
                <a:cubicBezTo>
                  <a:pt x="2140" y="1"/>
                  <a:pt x="1069" y="653"/>
                  <a:pt x="608" y="1758"/>
                </a:cubicBezTo>
                <a:cubicBezTo>
                  <a:pt x="0" y="3217"/>
                  <a:pt x="700" y="4889"/>
                  <a:pt x="2159" y="5466"/>
                </a:cubicBezTo>
                <a:cubicBezTo>
                  <a:pt x="2523" y="5618"/>
                  <a:pt x="2899" y="5690"/>
                  <a:pt x="3268" y="5690"/>
                </a:cubicBezTo>
                <a:cubicBezTo>
                  <a:pt x="4374" y="5690"/>
                  <a:pt x="5411" y="5041"/>
                  <a:pt x="5867" y="3946"/>
                </a:cubicBezTo>
                <a:cubicBezTo>
                  <a:pt x="6475" y="2487"/>
                  <a:pt x="5776" y="816"/>
                  <a:pt x="4347" y="208"/>
                </a:cubicBezTo>
                <a:cubicBezTo>
                  <a:pt x="3993" y="68"/>
                  <a:pt x="3627" y="1"/>
                  <a:pt x="32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35" name="Google Shape;1035;p33"/>
          <p:cNvSpPr/>
          <p:nvPr/>
        </p:nvSpPr>
        <p:spPr>
          <a:xfrm>
            <a:off x="9251927" y="4246829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41"/>
                </a:lnTo>
                <a:lnTo>
                  <a:pt x="1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5" y="3588"/>
                </a:lnTo>
                <a:lnTo>
                  <a:pt x="4864" y="234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36" name="Google Shape;1036;p33"/>
          <p:cNvSpPr/>
          <p:nvPr/>
        </p:nvSpPr>
        <p:spPr>
          <a:xfrm>
            <a:off x="4971227" y="4357402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11"/>
                </a:lnTo>
                <a:lnTo>
                  <a:pt x="0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4" y="3588"/>
                </a:lnTo>
                <a:lnTo>
                  <a:pt x="4864" y="231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37" name="Google Shape;1037;p33"/>
          <p:cNvSpPr/>
          <p:nvPr/>
        </p:nvSpPr>
        <p:spPr>
          <a:xfrm>
            <a:off x="7777451" y="5796051"/>
            <a:ext cx="304001" cy="304050"/>
          </a:xfrm>
          <a:custGeom>
            <a:avLst/>
            <a:gdLst/>
            <a:ahLst/>
            <a:cxnLst/>
            <a:rect l="l" t="t" r="r" b="b"/>
            <a:pathLst>
              <a:path w="6080" h="6081" extrusionOk="0">
                <a:moveTo>
                  <a:pt x="3040" y="1"/>
                </a:moveTo>
                <a:cubicBezTo>
                  <a:pt x="1368" y="1"/>
                  <a:pt x="0" y="1369"/>
                  <a:pt x="0" y="3040"/>
                </a:cubicBezTo>
                <a:cubicBezTo>
                  <a:pt x="0" y="4712"/>
                  <a:pt x="1368" y="6080"/>
                  <a:pt x="3040" y="6080"/>
                </a:cubicBezTo>
                <a:cubicBezTo>
                  <a:pt x="4712" y="6080"/>
                  <a:pt x="6079" y="4712"/>
                  <a:pt x="6079" y="3040"/>
                </a:cubicBezTo>
                <a:cubicBezTo>
                  <a:pt x="6079" y="1369"/>
                  <a:pt x="4712" y="1"/>
                  <a:pt x="304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 </a:t>
            </a:r>
            <a:endParaRPr sz="3600"/>
          </a:p>
        </p:txBody>
      </p:sp>
      <p:sp>
        <p:nvSpPr>
          <p:cNvPr id="1038" name="Google Shape;1038;p33"/>
          <p:cNvSpPr/>
          <p:nvPr/>
        </p:nvSpPr>
        <p:spPr>
          <a:xfrm>
            <a:off x="10296647" y="7041239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617" y="0"/>
                </a:moveTo>
                <a:lnTo>
                  <a:pt x="2341" y="2341"/>
                </a:lnTo>
                <a:lnTo>
                  <a:pt x="0" y="3617"/>
                </a:lnTo>
                <a:lnTo>
                  <a:pt x="2341" y="4864"/>
                </a:lnTo>
                <a:lnTo>
                  <a:pt x="3617" y="7204"/>
                </a:lnTo>
                <a:lnTo>
                  <a:pt x="4894" y="4864"/>
                </a:lnTo>
                <a:lnTo>
                  <a:pt x="7204" y="3617"/>
                </a:lnTo>
                <a:lnTo>
                  <a:pt x="4894" y="2341"/>
                </a:lnTo>
                <a:lnTo>
                  <a:pt x="361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39" name="Google Shape;1039;p33"/>
          <p:cNvSpPr/>
          <p:nvPr/>
        </p:nvSpPr>
        <p:spPr>
          <a:xfrm>
            <a:off x="12889448" y="9125690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617" y="0"/>
                </a:moveTo>
                <a:lnTo>
                  <a:pt x="2341" y="2341"/>
                </a:lnTo>
                <a:lnTo>
                  <a:pt x="0" y="3617"/>
                </a:lnTo>
                <a:lnTo>
                  <a:pt x="2341" y="4864"/>
                </a:lnTo>
                <a:lnTo>
                  <a:pt x="3617" y="7204"/>
                </a:lnTo>
                <a:lnTo>
                  <a:pt x="4894" y="4864"/>
                </a:lnTo>
                <a:lnTo>
                  <a:pt x="7204" y="3617"/>
                </a:lnTo>
                <a:lnTo>
                  <a:pt x="4894" y="2341"/>
                </a:lnTo>
                <a:lnTo>
                  <a:pt x="361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40" name="Google Shape;1040;p33"/>
          <p:cNvSpPr/>
          <p:nvPr/>
        </p:nvSpPr>
        <p:spPr>
          <a:xfrm>
            <a:off x="11514178" y="2230702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11"/>
                </a:lnTo>
                <a:lnTo>
                  <a:pt x="0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4" y="3588"/>
                </a:lnTo>
                <a:lnTo>
                  <a:pt x="4864" y="231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326948426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0" name="Google Shape;220;p8"/>
          <p:cNvGrpSpPr/>
          <p:nvPr/>
        </p:nvGrpSpPr>
        <p:grpSpPr>
          <a:xfrm>
            <a:off x="8223551" y="545726"/>
            <a:ext cx="1850052" cy="1634486"/>
            <a:chOff x="4111775" y="272862"/>
            <a:chExt cx="925026" cy="817243"/>
          </a:xfrm>
        </p:grpSpPr>
        <p:sp>
          <p:nvSpPr>
            <p:cNvPr id="221" name="Google Shape;221;p8"/>
            <p:cNvSpPr/>
            <p:nvPr/>
          </p:nvSpPr>
          <p:spPr>
            <a:xfrm>
              <a:off x="4227720" y="272862"/>
              <a:ext cx="679370" cy="360208"/>
            </a:xfrm>
            <a:custGeom>
              <a:avLst/>
              <a:gdLst/>
              <a:ahLst/>
              <a:cxnLst/>
              <a:rect l="l" t="t" r="r" b="b"/>
              <a:pathLst>
                <a:path w="42768" h="22676" extrusionOk="0">
                  <a:moveTo>
                    <a:pt x="30275" y="1"/>
                  </a:moveTo>
                  <a:lnTo>
                    <a:pt x="29545" y="1764"/>
                  </a:lnTo>
                  <a:lnTo>
                    <a:pt x="22129" y="19880"/>
                  </a:lnTo>
                  <a:lnTo>
                    <a:pt x="16384" y="3861"/>
                  </a:lnTo>
                  <a:lnTo>
                    <a:pt x="15229" y="761"/>
                  </a:lnTo>
                  <a:lnTo>
                    <a:pt x="14378" y="2858"/>
                  </a:lnTo>
                  <a:lnTo>
                    <a:pt x="7326" y="20396"/>
                  </a:lnTo>
                  <a:lnTo>
                    <a:pt x="1885" y="5654"/>
                  </a:lnTo>
                  <a:lnTo>
                    <a:pt x="1885" y="5654"/>
                  </a:lnTo>
                  <a:cubicBezTo>
                    <a:pt x="1" y="11308"/>
                    <a:pt x="608" y="17509"/>
                    <a:pt x="3587" y="22676"/>
                  </a:cubicBezTo>
                  <a:lnTo>
                    <a:pt x="40001" y="22676"/>
                  </a:lnTo>
                  <a:cubicBezTo>
                    <a:pt x="41825" y="19515"/>
                    <a:pt x="42767" y="15928"/>
                    <a:pt x="42767" y="12311"/>
                  </a:cubicBezTo>
                  <a:cubicBezTo>
                    <a:pt x="42767" y="9575"/>
                    <a:pt x="42251" y="6840"/>
                    <a:pt x="41187" y="4317"/>
                  </a:cubicBezTo>
                  <a:lnTo>
                    <a:pt x="36384" y="18603"/>
                  </a:lnTo>
                  <a:lnTo>
                    <a:pt x="30548" y="822"/>
                  </a:lnTo>
                  <a:lnTo>
                    <a:pt x="302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4111775" y="527650"/>
              <a:ext cx="925026" cy="562455"/>
            </a:xfrm>
            <a:custGeom>
              <a:avLst/>
              <a:gdLst/>
              <a:ahLst/>
              <a:cxnLst/>
              <a:rect l="l" t="t" r="r" b="b"/>
              <a:pathLst>
                <a:path w="24530" h="14409" extrusionOk="0">
                  <a:moveTo>
                    <a:pt x="12280" y="1"/>
                  </a:moveTo>
                  <a:cubicBezTo>
                    <a:pt x="5502" y="31"/>
                    <a:pt x="31" y="5502"/>
                    <a:pt x="0" y="12281"/>
                  </a:cubicBezTo>
                  <a:cubicBezTo>
                    <a:pt x="0" y="13010"/>
                    <a:pt x="61" y="13709"/>
                    <a:pt x="183" y="14408"/>
                  </a:cubicBezTo>
                  <a:lnTo>
                    <a:pt x="24347" y="14408"/>
                  </a:lnTo>
                  <a:cubicBezTo>
                    <a:pt x="24469" y="13709"/>
                    <a:pt x="24529" y="13010"/>
                    <a:pt x="24529" y="12281"/>
                  </a:cubicBezTo>
                  <a:cubicBezTo>
                    <a:pt x="24529" y="5502"/>
                    <a:pt x="19028" y="31"/>
                    <a:pt x="122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4383925" y="662100"/>
              <a:ext cx="380725" cy="148975"/>
            </a:xfrm>
            <a:custGeom>
              <a:avLst/>
              <a:gdLst/>
              <a:ahLst/>
              <a:cxnLst/>
              <a:rect l="l" t="t" r="r" b="b"/>
              <a:pathLst>
                <a:path w="15229" h="5959" extrusionOk="0">
                  <a:moveTo>
                    <a:pt x="7599" y="1"/>
                  </a:moveTo>
                  <a:cubicBezTo>
                    <a:pt x="3405" y="1"/>
                    <a:pt x="0" y="1338"/>
                    <a:pt x="0" y="2980"/>
                  </a:cubicBezTo>
                  <a:cubicBezTo>
                    <a:pt x="0" y="4621"/>
                    <a:pt x="3405" y="5958"/>
                    <a:pt x="7599" y="5958"/>
                  </a:cubicBezTo>
                  <a:cubicBezTo>
                    <a:pt x="11824" y="5958"/>
                    <a:pt x="15229" y="4621"/>
                    <a:pt x="15229" y="2980"/>
                  </a:cubicBezTo>
                  <a:cubicBezTo>
                    <a:pt x="15229" y="1338"/>
                    <a:pt x="11824" y="1"/>
                    <a:pt x="75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4488800" y="673500"/>
              <a:ext cx="155025" cy="132800"/>
            </a:xfrm>
            <a:custGeom>
              <a:avLst/>
              <a:gdLst/>
              <a:ahLst/>
              <a:cxnLst/>
              <a:rect l="l" t="t" r="r" b="b"/>
              <a:pathLst>
                <a:path w="6201" h="5312" extrusionOk="0">
                  <a:moveTo>
                    <a:pt x="3556" y="1"/>
                  </a:moveTo>
                  <a:cubicBezTo>
                    <a:pt x="1185" y="1"/>
                    <a:pt x="0" y="2858"/>
                    <a:pt x="1672" y="4530"/>
                  </a:cubicBezTo>
                  <a:cubicBezTo>
                    <a:pt x="2212" y="5070"/>
                    <a:pt x="2876" y="5312"/>
                    <a:pt x="3527" y="5312"/>
                  </a:cubicBezTo>
                  <a:cubicBezTo>
                    <a:pt x="4892" y="5312"/>
                    <a:pt x="6201" y="4250"/>
                    <a:pt x="6201" y="2645"/>
                  </a:cubicBezTo>
                  <a:cubicBezTo>
                    <a:pt x="6201" y="1186"/>
                    <a:pt x="5015" y="1"/>
                    <a:pt x="35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225" name="Google Shape;225;p8"/>
          <p:cNvSpPr/>
          <p:nvPr/>
        </p:nvSpPr>
        <p:spPr>
          <a:xfrm>
            <a:off x="4287349" y="2558075"/>
            <a:ext cx="12320468" cy="6727818"/>
          </a:xfrm>
          <a:custGeom>
            <a:avLst/>
            <a:gdLst/>
            <a:ahLst/>
            <a:cxnLst/>
            <a:rect l="l" t="t" r="r" b="b"/>
            <a:pathLst>
              <a:path w="64500" h="45138" extrusionOk="0">
                <a:moveTo>
                  <a:pt x="0" y="0"/>
                </a:moveTo>
                <a:lnTo>
                  <a:pt x="0" y="45137"/>
                </a:lnTo>
                <a:lnTo>
                  <a:pt x="64500" y="45137"/>
                </a:lnTo>
                <a:lnTo>
                  <a:pt x="64500" y="0"/>
                </a:lnTo>
                <a:close/>
              </a:path>
            </a:pathLst>
          </a:custGeom>
          <a:solidFill>
            <a:srgbClr val="2A2869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26" name="Google Shape;226;p8"/>
          <p:cNvSpPr/>
          <p:nvPr/>
        </p:nvSpPr>
        <p:spPr>
          <a:xfrm>
            <a:off x="3895164" y="2153462"/>
            <a:ext cx="12326388" cy="6727968"/>
          </a:xfrm>
          <a:custGeom>
            <a:avLst/>
            <a:gdLst/>
            <a:ahLst/>
            <a:cxnLst/>
            <a:rect l="l" t="t" r="r" b="b"/>
            <a:pathLst>
              <a:path w="64531" h="45139" extrusionOk="0">
                <a:moveTo>
                  <a:pt x="0" y="1"/>
                </a:moveTo>
                <a:lnTo>
                  <a:pt x="0" y="45138"/>
                </a:lnTo>
                <a:lnTo>
                  <a:pt x="64530" y="45138"/>
                </a:lnTo>
                <a:lnTo>
                  <a:pt x="6453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27" name="Google Shape;227;p8"/>
          <p:cNvSpPr/>
          <p:nvPr/>
        </p:nvSpPr>
        <p:spPr>
          <a:xfrm>
            <a:off x="2480256" y="1806719"/>
            <a:ext cx="13336668" cy="6673565"/>
          </a:xfrm>
          <a:custGeom>
            <a:avLst/>
            <a:gdLst/>
            <a:ahLst/>
            <a:cxnLst/>
            <a:rect l="l" t="t" r="r" b="b"/>
            <a:pathLst>
              <a:path w="69820" h="44774" extrusionOk="0">
                <a:moveTo>
                  <a:pt x="1" y="0"/>
                </a:moveTo>
                <a:lnTo>
                  <a:pt x="1" y="44773"/>
                </a:lnTo>
                <a:lnTo>
                  <a:pt x="69820" y="44773"/>
                </a:lnTo>
                <a:lnTo>
                  <a:pt x="6982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28" name="Google Shape;228;p8"/>
          <p:cNvSpPr/>
          <p:nvPr/>
        </p:nvSpPr>
        <p:spPr>
          <a:xfrm>
            <a:off x="16861550" y="1174427"/>
            <a:ext cx="1915001" cy="240200"/>
          </a:xfrm>
          <a:custGeom>
            <a:avLst/>
            <a:gdLst/>
            <a:ahLst/>
            <a:cxnLst/>
            <a:rect l="l" t="t" r="r" b="b"/>
            <a:pathLst>
              <a:path w="38300" h="4804" fill="none" extrusionOk="0">
                <a:moveTo>
                  <a:pt x="1" y="4803"/>
                </a:moveTo>
                <a:lnTo>
                  <a:pt x="2037" y="2554"/>
                </a:lnTo>
                <a:cubicBezTo>
                  <a:pt x="4135" y="244"/>
                  <a:pt x="7752" y="122"/>
                  <a:pt x="9940" y="2341"/>
                </a:cubicBezTo>
                <a:lnTo>
                  <a:pt x="11156" y="3527"/>
                </a:lnTo>
                <a:cubicBezTo>
                  <a:pt x="12250" y="4651"/>
                  <a:pt x="14074" y="4651"/>
                  <a:pt x="15199" y="3527"/>
                </a:cubicBezTo>
                <a:lnTo>
                  <a:pt x="16354" y="2402"/>
                </a:lnTo>
                <a:cubicBezTo>
                  <a:pt x="18330" y="426"/>
                  <a:pt x="21521" y="426"/>
                  <a:pt x="23497" y="2402"/>
                </a:cubicBezTo>
                <a:lnTo>
                  <a:pt x="24621" y="3527"/>
                </a:lnTo>
                <a:cubicBezTo>
                  <a:pt x="25442" y="4347"/>
                  <a:pt x="26780" y="4347"/>
                  <a:pt x="27600" y="3527"/>
                </a:cubicBezTo>
                <a:lnTo>
                  <a:pt x="29302" y="1825"/>
                </a:lnTo>
                <a:cubicBezTo>
                  <a:pt x="31096" y="31"/>
                  <a:pt x="33953" y="1"/>
                  <a:pt x="35777" y="1703"/>
                </a:cubicBezTo>
                <a:cubicBezTo>
                  <a:pt x="37661" y="3466"/>
                  <a:pt x="38300" y="4682"/>
                  <a:pt x="37783" y="4682"/>
                </a:cubicBezTo>
              </a:path>
            </a:pathLst>
          </a:custGeom>
          <a:noFill/>
          <a:ln w="1900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29" name="Google Shape;229;p8"/>
          <p:cNvSpPr/>
          <p:nvPr/>
        </p:nvSpPr>
        <p:spPr>
          <a:xfrm>
            <a:off x="17875628" y="3326852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11"/>
                </a:lnTo>
                <a:lnTo>
                  <a:pt x="0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4" y="3588"/>
                </a:lnTo>
                <a:lnTo>
                  <a:pt x="4864" y="231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230" name="Google Shape;230;p8"/>
          <p:cNvGrpSpPr/>
          <p:nvPr/>
        </p:nvGrpSpPr>
        <p:grpSpPr>
          <a:xfrm>
            <a:off x="813200" y="446727"/>
            <a:ext cx="1226501" cy="1169250"/>
            <a:chOff x="406600" y="223363"/>
            <a:chExt cx="613250" cy="584625"/>
          </a:xfrm>
        </p:grpSpPr>
        <p:sp>
          <p:nvSpPr>
            <p:cNvPr id="231" name="Google Shape;231;p8"/>
            <p:cNvSpPr/>
            <p:nvPr/>
          </p:nvSpPr>
          <p:spPr>
            <a:xfrm rot="10800000">
              <a:off x="406600" y="447763"/>
              <a:ext cx="613250" cy="360225"/>
            </a:xfrm>
            <a:custGeom>
              <a:avLst/>
              <a:gdLst/>
              <a:ahLst/>
              <a:cxnLst/>
              <a:rect l="l" t="t" r="r" b="b"/>
              <a:pathLst>
                <a:path w="24530" h="14409" extrusionOk="0">
                  <a:moveTo>
                    <a:pt x="12280" y="1"/>
                  </a:moveTo>
                  <a:cubicBezTo>
                    <a:pt x="5502" y="31"/>
                    <a:pt x="31" y="5502"/>
                    <a:pt x="0" y="12281"/>
                  </a:cubicBezTo>
                  <a:cubicBezTo>
                    <a:pt x="0" y="13010"/>
                    <a:pt x="61" y="13709"/>
                    <a:pt x="183" y="14408"/>
                  </a:cubicBezTo>
                  <a:lnTo>
                    <a:pt x="24347" y="14408"/>
                  </a:lnTo>
                  <a:cubicBezTo>
                    <a:pt x="24469" y="13709"/>
                    <a:pt x="24529" y="13010"/>
                    <a:pt x="24529" y="12281"/>
                  </a:cubicBezTo>
                  <a:cubicBezTo>
                    <a:pt x="24529" y="5502"/>
                    <a:pt x="19028" y="31"/>
                    <a:pt x="122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32" name="Google Shape;232;p8"/>
            <p:cNvSpPr/>
            <p:nvPr/>
          </p:nvSpPr>
          <p:spPr>
            <a:xfrm rot="10800000">
              <a:off x="513750" y="223363"/>
              <a:ext cx="379975" cy="379950"/>
            </a:xfrm>
            <a:custGeom>
              <a:avLst/>
              <a:gdLst/>
              <a:ahLst/>
              <a:cxnLst/>
              <a:rect l="l" t="t" r="r" b="b"/>
              <a:pathLst>
                <a:path w="15199" h="15198" extrusionOk="0">
                  <a:moveTo>
                    <a:pt x="7600" y="0"/>
                  </a:moveTo>
                  <a:cubicBezTo>
                    <a:pt x="3405" y="0"/>
                    <a:pt x="1" y="3404"/>
                    <a:pt x="1" y="7599"/>
                  </a:cubicBezTo>
                  <a:cubicBezTo>
                    <a:pt x="1" y="11794"/>
                    <a:pt x="3405" y="15198"/>
                    <a:pt x="7600" y="15198"/>
                  </a:cubicBezTo>
                  <a:cubicBezTo>
                    <a:pt x="11794" y="15198"/>
                    <a:pt x="15199" y="11794"/>
                    <a:pt x="15199" y="7599"/>
                  </a:cubicBezTo>
                  <a:cubicBezTo>
                    <a:pt x="15199" y="3404"/>
                    <a:pt x="11794" y="0"/>
                    <a:pt x="76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537730" y="347525"/>
              <a:ext cx="179375" cy="180125"/>
            </a:xfrm>
            <a:custGeom>
              <a:avLst/>
              <a:gdLst/>
              <a:ahLst/>
              <a:cxnLst/>
              <a:rect l="l" t="t" r="r" b="b"/>
              <a:pathLst>
                <a:path w="7175" h="7205" extrusionOk="0">
                  <a:moveTo>
                    <a:pt x="3588" y="0"/>
                  </a:moveTo>
                  <a:lnTo>
                    <a:pt x="2311" y="2341"/>
                  </a:lnTo>
                  <a:lnTo>
                    <a:pt x="1" y="3587"/>
                  </a:lnTo>
                  <a:lnTo>
                    <a:pt x="2311" y="4864"/>
                  </a:lnTo>
                  <a:lnTo>
                    <a:pt x="3588" y="7204"/>
                  </a:lnTo>
                  <a:lnTo>
                    <a:pt x="4864" y="4864"/>
                  </a:lnTo>
                  <a:lnTo>
                    <a:pt x="7174" y="3587"/>
                  </a:lnTo>
                  <a:lnTo>
                    <a:pt x="4864" y="2341"/>
                  </a:lnTo>
                  <a:lnTo>
                    <a:pt x="35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234" name="Google Shape;234;p8"/>
          <p:cNvSpPr/>
          <p:nvPr/>
        </p:nvSpPr>
        <p:spPr>
          <a:xfrm>
            <a:off x="16873598" y="9219389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617" y="0"/>
                </a:moveTo>
                <a:lnTo>
                  <a:pt x="2341" y="2341"/>
                </a:lnTo>
                <a:lnTo>
                  <a:pt x="0" y="3617"/>
                </a:lnTo>
                <a:lnTo>
                  <a:pt x="2341" y="4864"/>
                </a:lnTo>
                <a:lnTo>
                  <a:pt x="3617" y="7204"/>
                </a:lnTo>
                <a:lnTo>
                  <a:pt x="4894" y="4864"/>
                </a:lnTo>
                <a:lnTo>
                  <a:pt x="7204" y="3617"/>
                </a:lnTo>
                <a:lnTo>
                  <a:pt x="4894" y="2341"/>
                </a:lnTo>
                <a:lnTo>
                  <a:pt x="361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35" name="Google Shape;235;p8"/>
          <p:cNvSpPr/>
          <p:nvPr/>
        </p:nvSpPr>
        <p:spPr>
          <a:xfrm>
            <a:off x="11679751" y="1324202"/>
            <a:ext cx="1568501" cy="214350"/>
          </a:xfrm>
          <a:custGeom>
            <a:avLst/>
            <a:gdLst/>
            <a:ahLst/>
            <a:cxnLst/>
            <a:rect l="l" t="t" r="r" b="b"/>
            <a:pathLst>
              <a:path w="31370" h="4287" fill="none" extrusionOk="0">
                <a:moveTo>
                  <a:pt x="1" y="0"/>
                </a:moveTo>
                <a:lnTo>
                  <a:pt x="4044" y="4165"/>
                </a:lnTo>
                <a:lnTo>
                  <a:pt x="8299" y="122"/>
                </a:lnTo>
                <a:lnTo>
                  <a:pt x="12311" y="4165"/>
                </a:lnTo>
                <a:lnTo>
                  <a:pt x="16171" y="426"/>
                </a:lnTo>
                <a:lnTo>
                  <a:pt x="20244" y="4286"/>
                </a:lnTo>
                <a:lnTo>
                  <a:pt x="23922" y="487"/>
                </a:lnTo>
                <a:lnTo>
                  <a:pt x="27418" y="4225"/>
                </a:lnTo>
                <a:lnTo>
                  <a:pt x="31369" y="365"/>
                </a:lnTo>
              </a:path>
            </a:pathLst>
          </a:custGeom>
          <a:noFill/>
          <a:ln w="288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36" name="Google Shape;236;p8"/>
          <p:cNvSpPr/>
          <p:nvPr/>
        </p:nvSpPr>
        <p:spPr>
          <a:xfrm>
            <a:off x="11679751" y="1590151"/>
            <a:ext cx="1568501" cy="212801"/>
          </a:xfrm>
          <a:custGeom>
            <a:avLst/>
            <a:gdLst/>
            <a:ahLst/>
            <a:cxnLst/>
            <a:rect l="l" t="t" r="r" b="b"/>
            <a:pathLst>
              <a:path w="31370" h="4256" fill="none" extrusionOk="0">
                <a:moveTo>
                  <a:pt x="1" y="1"/>
                </a:moveTo>
                <a:lnTo>
                  <a:pt x="4044" y="4134"/>
                </a:lnTo>
                <a:lnTo>
                  <a:pt x="8299" y="122"/>
                </a:lnTo>
                <a:lnTo>
                  <a:pt x="12311" y="4134"/>
                </a:lnTo>
                <a:lnTo>
                  <a:pt x="16171" y="426"/>
                </a:lnTo>
                <a:lnTo>
                  <a:pt x="20244" y="4256"/>
                </a:lnTo>
                <a:lnTo>
                  <a:pt x="23922" y="457"/>
                </a:lnTo>
                <a:lnTo>
                  <a:pt x="27418" y="4195"/>
                </a:lnTo>
                <a:lnTo>
                  <a:pt x="31369" y="365"/>
                </a:lnTo>
              </a:path>
            </a:pathLst>
          </a:custGeom>
          <a:noFill/>
          <a:ln w="288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37" name="Google Shape;237;p8"/>
          <p:cNvSpPr/>
          <p:nvPr/>
        </p:nvSpPr>
        <p:spPr>
          <a:xfrm>
            <a:off x="5331500" y="475001"/>
            <a:ext cx="342000" cy="340500"/>
          </a:xfrm>
          <a:custGeom>
            <a:avLst/>
            <a:gdLst/>
            <a:ahLst/>
            <a:cxnLst/>
            <a:rect l="l" t="t" r="r" b="b"/>
            <a:pathLst>
              <a:path w="6840" h="6810" extrusionOk="0">
                <a:moveTo>
                  <a:pt x="3436" y="1"/>
                </a:moveTo>
                <a:cubicBezTo>
                  <a:pt x="1551" y="1"/>
                  <a:pt x="1" y="1520"/>
                  <a:pt x="1" y="3405"/>
                </a:cubicBezTo>
                <a:cubicBezTo>
                  <a:pt x="1" y="5289"/>
                  <a:pt x="1551" y="6809"/>
                  <a:pt x="3436" y="6809"/>
                </a:cubicBezTo>
                <a:cubicBezTo>
                  <a:pt x="5320" y="6809"/>
                  <a:pt x="6840" y="5289"/>
                  <a:pt x="6840" y="3405"/>
                </a:cubicBezTo>
                <a:cubicBezTo>
                  <a:pt x="6840" y="1520"/>
                  <a:pt x="5320" y="1"/>
                  <a:pt x="34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38" name="Google Shape;238;p8"/>
          <p:cNvSpPr/>
          <p:nvPr/>
        </p:nvSpPr>
        <p:spPr>
          <a:xfrm>
            <a:off x="7005752" y="8859179"/>
            <a:ext cx="360251" cy="360200"/>
          </a:xfrm>
          <a:custGeom>
            <a:avLst/>
            <a:gdLst/>
            <a:ahLst/>
            <a:cxnLst/>
            <a:rect l="l" t="t" r="r" b="b"/>
            <a:pathLst>
              <a:path w="7205" h="7204" extrusionOk="0">
                <a:moveTo>
                  <a:pt x="3587" y="0"/>
                </a:moveTo>
                <a:lnTo>
                  <a:pt x="2341" y="2340"/>
                </a:lnTo>
                <a:lnTo>
                  <a:pt x="0" y="3587"/>
                </a:lnTo>
                <a:lnTo>
                  <a:pt x="2341" y="4863"/>
                </a:lnTo>
                <a:lnTo>
                  <a:pt x="3587" y="7204"/>
                </a:lnTo>
                <a:lnTo>
                  <a:pt x="4864" y="4863"/>
                </a:lnTo>
                <a:lnTo>
                  <a:pt x="7204" y="3587"/>
                </a:lnTo>
                <a:lnTo>
                  <a:pt x="4864" y="2340"/>
                </a:lnTo>
                <a:lnTo>
                  <a:pt x="358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39" name="Google Shape;239;p8"/>
          <p:cNvSpPr/>
          <p:nvPr/>
        </p:nvSpPr>
        <p:spPr>
          <a:xfrm>
            <a:off x="16681427" y="5136880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41"/>
                </a:lnTo>
                <a:lnTo>
                  <a:pt x="1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5" y="3588"/>
                </a:lnTo>
                <a:lnTo>
                  <a:pt x="4864" y="234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240" name="Google Shape;240;p8"/>
          <p:cNvGrpSpPr/>
          <p:nvPr/>
        </p:nvGrpSpPr>
        <p:grpSpPr>
          <a:xfrm>
            <a:off x="374327" y="8274851"/>
            <a:ext cx="1553300" cy="1528901"/>
            <a:chOff x="187163" y="4137425"/>
            <a:chExt cx="776650" cy="764450"/>
          </a:xfrm>
        </p:grpSpPr>
        <p:sp>
          <p:nvSpPr>
            <p:cNvPr id="241" name="Google Shape;241;p8"/>
            <p:cNvSpPr/>
            <p:nvPr/>
          </p:nvSpPr>
          <p:spPr>
            <a:xfrm>
              <a:off x="187163" y="4137425"/>
              <a:ext cx="776650" cy="764450"/>
            </a:xfrm>
            <a:custGeom>
              <a:avLst/>
              <a:gdLst/>
              <a:ahLst/>
              <a:cxnLst/>
              <a:rect l="l" t="t" r="r" b="b"/>
              <a:pathLst>
                <a:path w="31066" h="30578" extrusionOk="0">
                  <a:moveTo>
                    <a:pt x="10153" y="0"/>
                  </a:moveTo>
                  <a:lnTo>
                    <a:pt x="10457" y="8754"/>
                  </a:lnTo>
                  <a:lnTo>
                    <a:pt x="1885" y="6930"/>
                  </a:lnTo>
                  <a:lnTo>
                    <a:pt x="7782" y="13435"/>
                  </a:lnTo>
                  <a:lnTo>
                    <a:pt x="1" y="17538"/>
                  </a:lnTo>
                  <a:lnTo>
                    <a:pt x="8694" y="18754"/>
                  </a:lnTo>
                  <a:lnTo>
                    <a:pt x="5411" y="26870"/>
                  </a:lnTo>
                  <a:lnTo>
                    <a:pt x="5411" y="26870"/>
                  </a:lnTo>
                  <a:lnTo>
                    <a:pt x="12828" y="22219"/>
                  </a:lnTo>
                  <a:lnTo>
                    <a:pt x="15533" y="30578"/>
                  </a:lnTo>
                  <a:lnTo>
                    <a:pt x="18238" y="22219"/>
                  </a:lnTo>
                  <a:lnTo>
                    <a:pt x="25655" y="26870"/>
                  </a:lnTo>
                  <a:lnTo>
                    <a:pt x="22372" y="18754"/>
                  </a:lnTo>
                  <a:lnTo>
                    <a:pt x="31065" y="17538"/>
                  </a:lnTo>
                  <a:lnTo>
                    <a:pt x="23284" y="13435"/>
                  </a:lnTo>
                  <a:lnTo>
                    <a:pt x="29180" y="6930"/>
                  </a:lnTo>
                  <a:lnTo>
                    <a:pt x="29180" y="6930"/>
                  </a:lnTo>
                  <a:lnTo>
                    <a:pt x="20609" y="8754"/>
                  </a:lnTo>
                  <a:lnTo>
                    <a:pt x="20913" y="0"/>
                  </a:lnTo>
                  <a:lnTo>
                    <a:pt x="15533" y="6930"/>
                  </a:lnTo>
                  <a:lnTo>
                    <a:pt x="1015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grpSp>
          <p:nvGrpSpPr>
            <p:cNvPr id="242" name="Google Shape;242;p8"/>
            <p:cNvGrpSpPr/>
            <p:nvPr/>
          </p:nvGrpSpPr>
          <p:grpSpPr>
            <a:xfrm>
              <a:off x="412113" y="4370775"/>
              <a:ext cx="326775" cy="297750"/>
              <a:chOff x="5839863" y="283250"/>
              <a:chExt cx="326775" cy="297750"/>
            </a:xfrm>
          </p:grpSpPr>
          <p:sp>
            <p:nvSpPr>
              <p:cNvPr id="243" name="Google Shape;243;p8"/>
              <p:cNvSpPr/>
              <p:nvPr/>
            </p:nvSpPr>
            <p:spPr>
              <a:xfrm>
                <a:off x="5839863" y="283250"/>
                <a:ext cx="326775" cy="297700"/>
              </a:xfrm>
              <a:custGeom>
                <a:avLst/>
                <a:gdLst/>
                <a:ahLst/>
                <a:cxnLst/>
                <a:rect l="l" t="t" r="r" b="b"/>
                <a:pathLst>
                  <a:path w="13071" h="11908" extrusionOk="0">
                    <a:moveTo>
                      <a:pt x="6539" y="0"/>
                    </a:moveTo>
                    <a:cubicBezTo>
                      <a:pt x="5015" y="0"/>
                      <a:pt x="3496" y="585"/>
                      <a:pt x="2341" y="1756"/>
                    </a:cubicBezTo>
                    <a:cubicBezTo>
                      <a:pt x="0" y="4066"/>
                      <a:pt x="0" y="7835"/>
                      <a:pt x="2341" y="10175"/>
                    </a:cubicBezTo>
                    <a:cubicBezTo>
                      <a:pt x="3496" y="11330"/>
                      <a:pt x="5015" y="11908"/>
                      <a:pt x="6539" y="11908"/>
                    </a:cubicBezTo>
                    <a:cubicBezTo>
                      <a:pt x="8063" y="11908"/>
                      <a:pt x="9590" y="11330"/>
                      <a:pt x="10760" y="10175"/>
                    </a:cubicBezTo>
                    <a:cubicBezTo>
                      <a:pt x="13070" y="7835"/>
                      <a:pt x="13070" y="4066"/>
                      <a:pt x="10760" y="1756"/>
                    </a:cubicBezTo>
                    <a:cubicBezTo>
                      <a:pt x="9590" y="585"/>
                      <a:pt x="8063" y="0"/>
                      <a:pt x="65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44" name="Google Shape;244;p8"/>
              <p:cNvSpPr/>
              <p:nvPr/>
            </p:nvSpPr>
            <p:spPr>
              <a:xfrm>
                <a:off x="5928763" y="337775"/>
                <a:ext cx="235600" cy="243225"/>
              </a:xfrm>
              <a:custGeom>
                <a:avLst/>
                <a:gdLst/>
                <a:ahLst/>
                <a:cxnLst/>
                <a:rect l="l" t="t" r="r" b="b"/>
                <a:pathLst>
                  <a:path w="9424" h="9729" extrusionOk="0">
                    <a:moveTo>
                      <a:pt x="7599" y="0"/>
                    </a:moveTo>
                    <a:lnTo>
                      <a:pt x="7599" y="0"/>
                    </a:lnTo>
                    <a:cubicBezTo>
                      <a:pt x="3678" y="1034"/>
                      <a:pt x="1247" y="4864"/>
                      <a:pt x="0" y="8906"/>
                    </a:cubicBezTo>
                    <a:cubicBezTo>
                      <a:pt x="945" y="9459"/>
                      <a:pt x="1987" y="9729"/>
                      <a:pt x="3018" y="9729"/>
                    </a:cubicBezTo>
                    <a:cubicBezTo>
                      <a:pt x="4707" y="9729"/>
                      <a:pt x="6369" y="9007"/>
                      <a:pt x="7538" y="7630"/>
                    </a:cubicBezTo>
                    <a:cubicBezTo>
                      <a:pt x="9393" y="5441"/>
                      <a:pt x="9423" y="2219"/>
                      <a:pt x="75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sp>
        <p:nvSpPr>
          <p:cNvPr id="245" name="Google Shape;245;p8"/>
          <p:cNvSpPr/>
          <p:nvPr/>
        </p:nvSpPr>
        <p:spPr>
          <a:xfrm>
            <a:off x="559250" y="493251"/>
            <a:ext cx="304001" cy="304050"/>
          </a:xfrm>
          <a:custGeom>
            <a:avLst/>
            <a:gdLst/>
            <a:ahLst/>
            <a:cxnLst/>
            <a:rect l="l" t="t" r="r" b="b"/>
            <a:pathLst>
              <a:path w="6080" h="6081" extrusionOk="0">
                <a:moveTo>
                  <a:pt x="3040" y="1"/>
                </a:moveTo>
                <a:cubicBezTo>
                  <a:pt x="1368" y="1"/>
                  <a:pt x="0" y="1369"/>
                  <a:pt x="0" y="3040"/>
                </a:cubicBezTo>
                <a:cubicBezTo>
                  <a:pt x="0" y="4712"/>
                  <a:pt x="1368" y="6080"/>
                  <a:pt x="3040" y="6080"/>
                </a:cubicBezTo>
                <a:cubicBezTo>
                  <a:pt x="4712" y="6080"/>
                  <a:pt x="6079" y="4712"/>
                  <a:pt x="6079" y="3040"/>
                </a:cubicBezTo>
                <a:cubicBezTo>
                  <a:pt x="6079" y="1369"/>
                  <a:pt x="4712" y="1"/>
                  <a:pt x="304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 </a:t>
            </a:r>
            <a:endParaRPr sz="3600"/>
          </a:p>
        </p:txBody>
      </p:sp>
      <p:sp>
        <p:nvSpPr>
          <p:cNvPr id="246" name="Google Shape;246;p8"/>
          <p:cNvSpPr/>
          <p:nvPr/>
        </p:nvSpPr>
        <p:spPr>
          <a:xfrm>
            <a:off x="9652003" y="9632951"/>
            <a:ext cx="323750" cy="284550"/>
          </a:xfrm>
          <a:custGeom>
            <a:avLst/>
            <a:gdLst/>
            <a:ahLst/>
            <a:cxnLst/>
            <a:rect l="l" t="t" r="r" b="b"/>
            <a:pathLst>
              <a:path w="6475" h="5691" extrusionOk="0">
                <a:moveTo>
                  <a:pt x="3267" y="1"/>
                </a:moveTo>
                <a:cubicBezTo>
                  <a:pt x="2140" y="1"/>
                  <a:pt x="1069" y="653"/>
                  <a:pt x="608" y="1758"/>
                </a:cubicBezTo>
                <a:cubicBezTo>
                  <a:pt x="0" y="3217"/>
                  <a:pt x="700" y="4889"/>
                  <a:pt x="2159" y="5466"/>
                </a:cubicBezTo>
                <a:cubicBezTo>
                  <a:pt x="2523" y="5618"/>
                  <a:pt x="2899" y="5690"/>
                  <a:pt x="3268" y="5690"/>
                </a:cubicBezTo>
                <a:cubicBezTo>
                  <a:pt x="4374" y="5690"/>
                  <a:pt x="5411" y="5041"/>
                  <a:pt x="5867" y="3946"/>
                </a:cubicBezTo>
                <a:cubicBezTo>
                  <a:pt x="6475" y="2487"/>
                  <a:pt x="5776" y="816"/>
                  <a:pt x="4347" y="208"/>
                </a:cubicBezTo>
                <a:cubicBezTo>
                  <a:pt x="3993" y="68"/>
                  <a:pt x="3627" y="1"/>
                  <a:pt x="32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47" name="Google Shape;247;p8"/>
          <p:cNvSpPr/>
          <p:nvPr/>
        </p:nvSpPr>
        <p:spPr>
          <a:xfrm>
            <a:off x="17528300" y="7115501"/>
            <a:ext cx="1449900" cy="1321301"/>
          </a:xfrm>
          <a:custGeom>
            <a:avLst/>
            <a:gdLst/>
            <a:ahLst/>
            <a:cxnLst/>
            <a:rect l="l" t="t" r="r" b="b"/>
            <a:pathLst>
              <a:path w="28998" h="26426" extrusionOk="0">
                <a:moveTo>
                  <a:pt x="14488" y="0"/>
                </a:moveTo>
                <a:cubicBezTo>
                  <a:pt x="11103" y="0"/>
                  <a:pt x="7721" y="1284"/>
                  <a:pt x="5137" y="3853"/>
                </a:cubicBezTo>
                <a:cubicBezTo>
                  <a:pt x="0" y="9020"/>
                  <a:pt x="0" y="17379"/>
                  <a:pt x="5137" y="22546"/>
                </a:cubicBezTo>
                <a:cubicBezTo>
                  <a:pt x="7725" y="25133"/>
                  <a:pt x="11112" y="26425"/>
                  <a:pt x="14503" y="26425"/>
                </a:cubicBezTo>
                <a:cubicBezTo>
                  <a:pt x="17883" y="26425"/>
                  <a:pt x="21266" y="25141"/>
                  <a:pt x="23861" y="22576"/>
                </a:cubicBezTo>
                <a:cubicBezTo>
                  <a:pt x="28998" y="17379"/>
                  <a:pt x="28998" y="9020"/>
                  <a:pt x="23861" y="3853"/>
                </a:cubicBezTo>
                <a:cubicBezTo>
                  <a:pt x="21262" y="1284"/>
                  <a:pt x="17873" y="0"/>
                  <a:pt x="1448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48" name="Google Shape;248;p8"/>
          <p:cNvSpPr/>
          <p:nvPr/>
        </p:nvSpPr>
        <p:spPr>
          <a:xfrm>
            <a:off x="11738426" y="254826"/>
            <a:ext cx="503100" cy="503100"/>
          </a:xfrm>
          <a:custGeom>
            <a:avLst/>
            <a:gdLst/>
            <a:ahLst/>
            <a:cxnLst/>
            <a:rect l="l" t="t" r="r" b="b"/>
            <a:pathLst>
              <a:path w="10062" h="10062" fill="none" extrusionOk="0">
                <a:moveTo>
                  <a:pt x="10061" y="5016"/>
                </a:moveTo>
                <a:cubicBezTo>
                  <a:pt x="10061" y="7812"/>
                  <a:pt x="7812" y="10062"/>
                  <a:pt x="5046" y="10062"/>
                </a:cubicBezTo>
                <a:cubicBezTo>
                  <a:pt x="2250" y="10062"/>
                  <a:pt x="0" y="7812"/>
                  <a:pt x="0" y="5016"/>
                </a:cubicBezTo>
                <a:cubicBezTo>
                  <a:pt x="0" y="2250"/>
                  <a:pt x="2250" y="1"/>
                  <a:pt x="5046" y="1"/>
                </a:cubicBezTo>
                <a:cubicBezTo>
                  <a:pt x="7812" y="1"/>
                  <a:pt x="10061" y="2250"/>
                  <a:pt x="10061" y="5016"/>
                </a:cubicBezTo>
                <a:close/>
              </a:path>
            </a:pathLst>
          </a:custGeom>
          <a:solidFill>
            <a:schemeClr val="dk2"/>
          </a:solidFill>
          <a:ln w="71425" cap="flat" cmpd="sng">
            <a:solidFill>
              <a:srgbClr val="DD5025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49" name="Google Shape;249;p8"/>
          <p:cNvSpPr/>
          <p:nvPr/>
        </p:nvSpPr>
        <p:spPr>
          <a:xfrm>
            <a:off x="2294078" y="8014051"/>
            <a:ext cx="636851" cy="636800"/>
          </a:xfrm>
          <a:custGeom>
            <a:avLst/>
            <a:gdLst/>
            <a:ahLst/>
            <a:cxnLst/>
            <a:rect l="l" t="t" r="r" b="b"/>
            <a:pathLst>
              <a:path w="12737" h="12736" fill="none" extrusionOk="0">
                <a:moveTo>
                  <a:pt x="12736" y="0"/>
                </a:moveTo>
                <a:lnTo>
                  <a:pt x="0" y="12736"/>
                </a:lnTo>
              </a:path>
            </a:pathLst>
          </a:custGeom>
          <a:noFill/>
          <a:ln w="1900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50" name="Google Shape;250;p8"/>
          <p:cNvSpPr/>
          <p:nvPr/>
        </p:nvSpPr>
        <p:spPr>
          <a:xfrm>
            <a:off x="2579777" y="8033801"/>
            <a:ext cx="635351" cy="635300"/>
          </a:xfrm>
          <a:custGeom>
            <a:avLst/>
            <a:gdLst/>
            <a:ahLst/>
            <a:cxnLst/>
            <a:rect l="l" t="t" r="r" b="b"/>
            <a:pathLst>
              <a:path w="12707" h="12706" fill="none" extrusionOk="0">
                <a:moveTo>
                  <a:pt x="12706" y="0"/>
                </a:moveTo>
                <a:lnTo>
                  <a:pt x="1" y="12706"/>
                </a:lnTo>
              </a:path>
            </a:pathLst>
          </a:custGeom>
          <a:noFill/>
          <a:ln w="1900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51" name="Google Shape;251;p8"/>
          <p:cNvSpPr/>
          <p:nvPr/>
        </p:nvSpPr>
        <p:spPr>
          <a:xfrm>
            <a:off x="1386101" y="3160727"/>
            <a:ext cx="358751" cy="360251"/>
          </a:xfrm>
          <a:custGeom>
            <a:avLst/>
            <a:gdLst/>
            <a:ahLst/>
            <a:cxnLst/>
            <a:rect l="l" t="t" r="r" b="b"/>
            <a:pathLst>
              <a:path w="7175" h="7205" extrusionOk="0">
                <a:moveTo>
                  <a:pt x="3588" y="0"/>
                </a:moveTo>
                <a:lnTo>
                  <a:pt x="2311" y="2341"/>
                </a:lnTo>
                <a:lnTo>
                  <a:pt x="1" y="3587"/>
                </a:lnTo>
                <a:lnTo>
                  <a:pt x="2311" y="4864"/>
                </a:lnTo>
                <a:lnTo>
                  <a:pt x="3588" y="7204"/>
                </a:lnTo>
                <a:lnTo>
                  <a:pt x="4864" y="4864"/>
                </a:lnTo>
                <a:lnTo>
                  <a:pt x="7174" y="3587"/>
                </a:lnTo>
                <a:lnTo>
                  <a:pt x="4864" y="2341"/>
                </a:lnTo>
                <a:lnTo>
                  <a:pt x="358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52" name="Google Shape;252;p8"/>
          <p:cNvSpPr/>
          <p:nvPr/>
        </p:nvSpPr>
        <p:spPr>
          <a:xfrm>
            <a:off x="452951" y="5845001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41"/>
                </a:lnTo>
                <a:lnTo>
                  <a:pt x="1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5" y="3588"/>
                </a:lnTo>
                <a:lnTo>
                  <a:pt x="4864" y="234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53" name="Google Shape;253;p8"/>
          <p:cNvSpPr/>
          <p:nvPr/>
        </p:nvSpPr>
        <p:spPr>
          <a:xfrm>
            <a:off x="3665378" y="1075652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617" y="0"/>
                </a:moveTo>
                <a:lnTo>
                  <a:pt x="2341" y="2341"/>
                </a:lnTo>
                <a:lnTo>
                  <a:pt x="0" y="3617"/>
                </a:lnTo>
                <a:lnTo>
                  <a:pt x="2341" y="4864"/>
                </a:lnTo>
                <a:lnTo>
                  <a:pt x="3617" y="7204"/>
                </a:lnTo>
                <a:lnTo>
                  <a:pt x="4894" y="4864"/>
                </a:lnTo>
                <a:lnTo>
                  <a:pt x="7204" y="3617"/>
                </a:lnTo>
                <a:lnTo>
                  <a:pt x="4894" y="2341"/>
                </a:lnTo>
                <a:lnTo>
                  <a:pt x="361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54" name="Google Shape;254;p8"/>
          <p:cNvSpPr/>
          <p:nvPr/>
        </p:nvSpPr>
        <p:spPr>
          <a:xfrm>
            <a:off x="15287102" y="465152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11"/>
                </a:lnTo>
                <a:lnTo>
                  <a:pt x="0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4" y="3588"/>
                </a:lnTo>
                <a:lnTo>
                  <a:pt x="4864" y="231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255" name="Google Shape;255;p8"/>
          <p:cNvGrpSpPr/>
          <p:nvPr/>
        </p:nvGrpSpPr>
        <p:grpSpPr>
          <a:xfrm>
            <a:off x="2142851" y="5756951"/>
            <a:ext cx="655100" cy="653550"/>
            <a:chOff x="6116225" y="4489700"/>
            <a:chExt cx="327550" cy="326775"/>
          </a:xfrm>
        </p:grpSpPr>
        <p:sp>
          <p:nvSpPr>
            <p:cNvPr id="256" name="Google Shape;256;p8"/>
            <p:cNvSpPr/>
            <p:nvPr/>
          </p:nvSpPr>
          <p:spPr>
            <a:xfrm>
              <a:off x="6116225" y="4493500"/>
              <a:ext cx="327550" cy="319175"/>
            </a:xfrm>
            <a:custGeom>
              <a:avLst/>
              <a:gdLst/>
              <a:ahLst/>
              <a:cxnLst/>
              <a:rect l="l" t="t" r="r" b="b"/>
              <a:pathLst>
                <a:path w="13102" h="12767" extrusionOk="0">
                  <a:moveTo>
                    <a:pt x="9940" y="0"/>
                  </a:moveTo>
                  <a:lnTo>
                    <a:pt x="1" y="9453"/>
                  </a:lnTo>
                  <a:lnTo>
                    <a:pt x="3162" y="12766"/>
                  </a:lnTo>
                  <a:lnTo>
                    <a:pt x="13101" y="3313"/>
                  </a:lnTo>
                  <a:lnTo>
                    <a:pt x="9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6120775" y="4489700"/>
              <a:ext cx="319200" cy="326775"/>
            </a:xfrm>
            <a:custGeom>
              <a:avLst/>
              <a:gdLst/>
              <a:ahLst/>
              <a:cxnLst/>
              <a:rect l="l" t="t" r="r" b="b"/>
              <a:pathLst>
                <a:path w="12768" h="13071" extrusionOk="0">
                  <a:moveTo>
                    <a:pt x="3284" y="0"/>
                  </a:moveTo>
                  <a:lnTo>
                    <a:pt x="1" y="3161"/>
                  </a:lnTo>
                  <a:lnTo>
                    <a:pt x="9454" y="13070"/>
                  </a:lnTo>
                  <a:lnTo>
                    <a:pt x="12767" y="9909"/>
                  </a:lnTo>
                  <a:lnTo>
                    <a:pt x="32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258" name="Google Shape;258;p8"/>
          <p:cNvSpPr txBox="1">
            <a:spLocks noGrp="1"/>
          </p:cNvSpPr>
          <p:nvPr>
            <p:ph type="title"/>
          </p:nvPr>
        </p:nvSpPr>
        <p:spPr>
          <a:xfrm>
            <a:off x="1867200" y="1807001"/>
            <a:ext cx="14553600" cy="667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2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746204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966834" y="3757360"/>
            <a:ext cx="9601793" cy="5273022"/>
          </a:xfrm>
          <a:custGeom>
            <a:avLst/>
            <a:gdLst/>
            <a:ahLst/>
            <a:cxnLst/>
            <a:rect l="l" t="t" r="r" b="b"/>
            <a:pathLst>
              <a:path w="64500" h="45138" extrusionOk="0">
                <a:moveTo>
                  <a:pt x="0" y="0"/>
                </a:moveTo>
                <a:lnTo>
                  <a:pt x="0" y="45137"/>
                </a:lnTo>
                <a:lnTo>
                  <a:pt x="64500" y="45137"/>
                </a:lnTo>
                <a:lnTo>
                  <a:pt x="64500" y="0"/>
                </a:lnTo>
                <a:close/>
              </a:path>
            </a:pathLst>
          </a:custGeom>
          <a:solidFill>
            <a:srgbClr val="2A2869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" name="Google Shape;10;p2"/>
          <p:cNvSpPr/>
          <p:nvPr/>
        </p:nvSpPr>
        <p:spPr>
          <a:xfrm>
            <a:off x="5290334" y="3182024"/>
            <a:ext cx="9606408" cy="5273138"/>
          </a:xfrm>
          <a:custGeom>
            <a:avLst/>
            <a:gdLst/>
            <a:ahLst/>
            <a:cxnLst/>
            <a:rect l="l" t="t" r="r" b="b"/>
            <a:pathLst>
              <a:path w="64531" h="45139" extrusionOk="0">
                <a:moveTo>
                  <a:pt x="0" y="1"/>
                </a:moveTo>
                <a:lnTo>
                  <a:pt x="0" y="45138"/>
                </a:lnTo>
                <a:lnTo>
                  <a:pt x="64530" y="45138"/>
                </a:lnTo>
                <a:lnTo>
                  <a:pt x="6453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" name="Google Shape;11;p2"/>
          <p:cNvSpPr/>
          <p:nvPr/>
        </p:nvSpPr>
        <p:spPr>
          <a:xfrm>
            <a:off x="3952231" y="2692079"/>
            <a:ext cx="10393754" cy="5230499"/>
          </a:xfrm>
          <a:custGeom>
            <a:avLst/>
            <a:gdLst/>
            <a:ahLst/>
            <a:cxnLst/>
            <a:rect l="l" t="t" r="r" b="b"/>
            <a:pathLst>
              <a:path w="69820" h="44774" extrusionOk="0">
                <a:moveTo>
                  <a:pt x="1" y="0"/>
                </a:moveTo>
                <a:lnTo>
                  <a:pt x="1" y="44773"/>
                </a:lnTo>
                <a:lnTo>
                  <a:pt x="69820" y="44773"/>
                </a:lnTo>
                <a:lnTo>
                  <a:pt x="6982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496151" y="3227760"/>
            <a:ext cx="11400600" cy="31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Font typeface="Yeseva One"/>
              <a:buNone/>
              <a:defRPr sz="12200">
                <a:latin typeface="Yeseva One"/>
                <a:ea typeface="Yeseva One"/>
                <a:cs typeface="Yeseva One"/>
                <a:sym typeface="Yesev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4140576" y="6455930"/>
            <a:ext cx="10006800" cy="10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2A2869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15127427" y="1015701"/>
            <a:ext cx="304001" cy="304050"/>
          </a:xfrm>
          <a:custGeom>
            <a:avLst/>
            <a:gdLst/>
            <a:ahLst/>
            <a:cxnLst/>
            <a:rect l="l" t="t" r="r" b="b"/>
            <a:pathLst>
              <a:path w="6080" h="6081" extrusionOk="0">
                <a:moveTo>
                  <a:pt x="3040" y="1"/>
                </a:moveTo>
                <a:cubicBezTo>
                  <a:pt x="1368" y="1"/>
                  <a:pt x="0" y="1369"/>
                  <a:pt x="0" y="3040"/>
                </a:cubicBezTo>
                <a:cubicBezTo>
                  <a:pt x="0" y="4712"/>
                  <a:pt x="1368" y="6080"/>
                  <a:pt x="3040" y="6080"/>
                </a:cubicBezTo>
                <a:cubicBezTo>
                  <a:pt x="4712" y="6080"/>
                  <a:pt x="6079" y="4712"/>
                  <a:pt x="6079" y="3040"/>
                </a:cubicBezTo>
                <a:cubicBezTo>
                  <a:pt x="6079" y="1369"/>
                  <a:pt x="4712" y="1"/>
                  <a:pt x="304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5" name="Google Shape;15;p2"/>
          <p:cNvGrpSpPr/>
          <p:nvPr/>
        </p:nvGrpSpPr>
        <p:grpSpPr>
          <a:xfrm>
            <a:off x="2925952" y="1994427"/>
            <a:ext cx="655100" cy="653550"/>
            <a:chOff x="1559075" y="1307663"/>
            <a:chExt cx="327550" cy="326775"/>
          </a:xfrm>
        </p:grpSpPr>
        <p:sp>
          <p:nvSpPr>
            <p:cNvPr id="16" name="Google Shape;16;p2"/>
            <p:cNvSpPr/>
            <p:nvPr/>
          </p:nvSpPr>
          <p:spPr>
            <a:xfrm>
              <a:off x="1559075" y="1311463"/>
              <a:ext cx="327550" cy="319175"/>
            </a:xfrm>
            <a:custGeom>
              <a:avLst/>
              <a:gdLst/>
              <a:ahLst/>
              <a:cxnLst/>
              <a:rect l="l" t="t" r="r" b="b"/>
              <a:pathLst>
                <a:path w="13102" h="12767" extrusionOk="0">
                  <a:moveTo>
                    <a:pt x="9940" y="0"/>
                  </a:moveTo>
                  <a:lnTo>
                    <a:pt x="1" y="9453"/>
                  </a:lnTo>
                  <a:lnTo>
                    <a:pt x="3162" y="12766"/>
                  </a:lnTo>
                  <a:lnTo>
                    <a:pt x="13101" y="3313"/>
                  </a:lnTo>
                  <a:lnTo>
                    <a:pt x="9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563250" y="1307663"/>
              <a:ext cx="319200" cy="326775"/>
            </a:xfrm>
            <a:custGeom>
              <a:avLst/>
              <a:gdLst/>
              <a:ahLst/>
              <a:cxnLst/>
              <a:rect l="l" t="t" r="r" b="b"/>
              <a:pathLst>
                <a:path w="12768" h="13071" extrusionOk="0">
                  <a:moveTo>
                    <a:pt x="3284" y="0"/>
                  </a:moveTo>
                  <a:lnTo>
                    <a:pt x="1" y="3161"/>
                  </a:lnTo>
                  <a:lnTo>
                    <a:pt x="9454" y="13070"/>
                  </a:lnTo>
                  <a:lnTo>
                    <a:pt x="12767" y="9909"/>
                  </a:lnTo>
                  <a:lnTo>
                    <a:pt x="32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817285" y="8677151"/>
            <a:ext cx="3143009" cy="1080030"/>
            <a:chOff x="408642" y="4338575"/>
            <a:chExt cx="1571504" cy="540015"/>
          </a:xfrm>
        </p:grpSpPr>
        <p:sp>
          <p:nvSpPr>
            <p:cNvPr id="19" name="Google Shape;19;p2"/>
            <p:cNvSpPr/>
            <p:nvPr/>
          </p:nvSpPr>
          <p:spPr>
            <a:xfrm>
              <a:off x="408642" y="4338575"/>
              <a:ext cx="540695" cy="540013"/>
            </a:xfrm>
            <a:custGeom>
              <a:avLst/>
              <a:gdLst/>
              <a:ahLst/>
              <a:cxnLst/>
              <a:rect l="l" t="t" r="r" b="b"/>
              <a:pathLst>
                <a:path w="24591" h="24560" extrusionOk="0">
                  <a:moveTo>
                    <a:pt x="12281" y="0"/>
                  </a:moveTo>
                  <a:cubicBezTo>
                    <a:pt x="5502" y="0"/>
                    <a:pt x="31" y="5502"/>
                    <a:pt x="1" y="12280"/>
                  </a:cubicBezTo>
                  <a:cubicBezTo>
                    <a:pt x="31" y="19058"/>
                    <a:pt x="5502" y="24529"/>
                    <a:pt x="12281" y="24560"/>
                  </a:cubicBezTo>
                  <a:cubicBezTo>
                    <a:pt x="19059" y="24560"/>
                    <a:pt x="24560" y="19058"/>
                    <a:pt x="24591" y="12280"/>
                  </a:cubicBezTo>
                  <a:cubicBezTo>
                    <a:pt x="24560" y="5502"/>
                    <a:pt x="19059" y="0"/>
                    <a:pt x="122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52685" y="4338575"/>
              <a:ext cx="540035" cy="540013"/>
            </a:xfrm>
            <a:custGeom>
              <a:avLst/>
              <a:gdLst/>
              <a:ahLst/>
              <a:cxnLst/>
              <a:rect l="l" t="t" r="r" b="b"/>
              <a:pathLst>
                <a:path w="24561" h="24560" extrusionOk="0">
                  <a:moveTo>
                    <a:pt x="12280" y="0"/>
                  </a:moveTo>
                  <a:cubicBezTo>
                    <a:pt x="5502" y="30"/>
                    <a:pt x="31" y="5502"/>
                    <a:pt x="0" y="12280"/>
                  </a:cubicBezTo>
                  <a:cubicBezTo>
                    <a:pt x="31" y="19058"/>
                    <a:pt x="5502" y="24529"/>
                    <a:pt x="12280" y="24560"/>
                  </a:cubicBezTo>
                  <a:cubicBezTo>
                    <a:pt x="19058" y="24560"/>
                    <a:pt x="24560" y="19058"/>
                    <a:pt x="24560" y="12280"/>
                  </a:cubicBezTo>
                  <a:cubicBezTo>
                    <a:pt x="24560" y="5502"/>
                    <a:pt x="19058" y="0"/>
                    <a:pt x="122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096068" y="4338575"/>
              <a:ext cx="540035" cy="540013"/>
            </a:xfrm>
            <a:custGeom>
              <a:avLst/>
              <a:gdLst/>
              <a:ahLst/>
              <a:cxnLst/>
              <a:rect l="l" t="t" r="r" b="b"/>
              <a:pathLst>
                <a:path w="24561" h="24560" extrusionOk="0">
                  <a:moveTo>
                    <a:pt x="12281" y="0"/>
                  </a:moveTo>
                  <a:cubicBezTo>
                    <a:pt x="5502" y="0"/>
                    <a:pt x="1" y="5502"/>
                    <a:pt x="1" y="12280"/>
                  </a:cubicBezTo>
                  <a:cubicBezTo>
                    <a:pt x="1" y="19058"/>
                    <a:pt x="5502" y="24529"/>
                    <a:pt x="12281" y="24560"/>
                  </a:cubicBezTo>
                  <a:cubicBezTo>
                    <a:pt x="19059" y="24560"/>
                    <a:pt x="24561" y="19058"/>
                    <a:pt x="24561" y="12280"/>
                  </a:cubicBezTo>
                  <a:cubicBezTo>
                    <a:pt x="24530" y="5502"/>
                    <a:pt x="19059" y="0"/>
                    <a:pt x="122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439451" y="4338577"/>
              <a:ext cx="540695" cy="540013"/>
            </a:xfrm>
            <a:custGeom>
              <a:avLst/>
              <a:gdLst/>
              <a:ahLst/>
              <a:cxnLst/>
              <a:rect l="l" t="t" r="r" b="b"/>
              <a:pathLst>
                <a:path w="24591" h="24560" extrusionOk="0">
                  <a:moveTo>
                    <a:pt x="12310" y="0"/>
                  </a:moveTo>
                  <a:cubicBezTo>
                    <a:pt x="5532" y="0"/>
                    <a:pt x="30" y="5502"/>
                    <a:pt x="0" y="12280"/>
                  </a:cubicBezTo>
                  <a:cubicBezTo>
                    <a:pt x="30" y="19058"/>
                    <a:pt x="5532" y="24529"/>
                    <a:pt x="12310" y="24560"/>
                  </a:cubicBezTo>
                  <a:cubicBezTo>
                    <a:pt x="19089" y="24560"/>
                    <a:pt x="24560" y="19058"/>
                    <a:pt x="24590" y="12280"/>
                  </a:cubicBezTo>
                  <a:cubicBezTo>
                    <a:pt x="24560" y="5502"/>
                    <a:pt x="19058" y="0"/>
                    <a:pt x="123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15258128" y="3024851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11"/>
                </a:lnTo>
                <a:lnTo>
                  <a:pt x="0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4" y="3588"/>
                </a:lnTo>
                <a:lnTo>
                  <a:pt x="4864" y="231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4" name="Google Shape;24;p2"/>
          <p:cNvSpPr/>
          <p:nvPr/>
        </p:nvSpPr>
        <p:spPr>
          <a:xfrm>
            <a:off x="1075462" y="695051"/>
            <a:ext cx="358751" cy="360251"/>
          </a:xfrm>
          <a:custGeom>
            <a:avLst/>
            <a:gdLst/>
            <a:ahLst/>
            <a:cxnLst/>
            <a:rect l="l" t="t" r="r" b="b"/>
            <a:pathLst>
              <a:path w="7175" h="7205" extrusionOk="0">
                <a:moveTo>
                  <a:pt x="3588" y="0"/>
                </a:moveTo>
                <a:lnTo>
                  <a:pt x="2311" y="2341"/>
                </a:lnTo>
                <a:lnTo>
                  <a:pt x="1" y="3587"/>
                </a:lnTo>
                <a:lnTo>
                  <a:pt x="2311" y="4864"/>
                </a:lnTo>
                <a:lnTo>
                  <a:pt x="3588" y="7204"/>
                </a:lnTo>
                <a:lnTo>
                  <a:pt x="4864" y="4864"/>
                </a:lnTo>
                <a:lnTo>
                  <a:pt x="7174" y="3587"/>
                </a:lnTo>
                <a:lnTo>
                  <a:pt x="4864" y="2341"/>
                </a:lnTo>
                <a:lnTo>
                  <a:pt x="358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5" name="Google Shape;25;p2"/>
          <p:cNvSpPr/>
          <p:nvPr/>
        </p:nvSpPr>
        <p:spPr>
          <a:xfrm>
            <a:off x="16873598" y="9219389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617" y="0"/>
                </a:moveTo>
                <a:lnTo>
                  <a:pt x="2341" y="2341"/>
                </a:lnTo>
                <a:lnTo>
                  <a:pt x="0" y="3617"/>
                </a:lnTo>
                <a:lnTo>
                  <a:pt x="2341" y="4864"/>
                </a:lnTo>
                <a:lnTo>
                  <a:pt x="3617" y="7204"/>
                </a:lnTo>
                <a:lnTo>
                  <a:pt x="4894" y="4864"/>
                </a:lnTo>
                <a:lnTo>
                  <a:pt x="7204" y="3617"/>
                </a:lnTo>
                <a:lnTo>
                  <a:pt x="4894" y="2341"/>
                </a:lnTo>
                <a:lnTo>
                  <a:pt x="361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6" name="Google Shape;26;p2"/>
          <p:cNvSpPr/>
          <p:nvPr/>
        </p:nvSpPr>
        <p:spPr>
          <a:xfrm>
            <a:off x="649777" y="4601251"/>
            <a:ext cx="1553300" cy="1528901"/>
          </a:xfrm>
          <a:custGeom>
            <a:avLst/>
            <a:gdLst/>
            <a:ahLst/>
            <a:cxnLst/>
            <a:rect l="l" t="t" r="r" b="b"/>
            <a:pathLst>
              <a:path w="31066" h="30578" extrusionOk="0">
                <a:moveTo>
                  <a:pt x="10153" y="0"/>
                </a:moveTo>
                <a:lnTo>
                  <a:pt x="10457" y="8754"/>
                </a:lnTo>
                <a:lnTo>
                  <a:pt x="1885" y="6930"/>
                </a:lnTo>
                <a:lnTo>
                  <a:pt x="7782" y="13435"/>
                </a:lnTo>
                <a:lnTo>
                  <a:pt x="1" y="17538"/>
                </a:lnTo>
                <a:lnTo>
                  <a:pt x="8694" y="18754"/>
                </a:lnTo>
                <a:lnTo>
                  <a:pt x="5411" y="26870"/>
                </a:lnTo>
                <a:lnTo>
                  <a:pt x="5411" y="26870"/>
                </a:lnTo>
                <a:lnTo>
                  <a:pt x="12828" y="22219"/>
                </a:lnTo>
                <a:lnTo>
                  <a:pt x="15533" y="30578"/>
                </a:lnTo>
                <a:lnTo>
                  <a:pt x="18238" y="22219"/>
                </a:lnTo>
                <a:lnTo>
                  <a:pt x="25655" y="26870"/>
                </a:lnTo>
                <a:lnTo>
                  <a:pt x="22372" y="18754"/>
                </a:lnTo>
                <a:lnTo>
                  <a:pt x="31065" y="17538"/>
                </a:lnTo>
                <a:lnTo>
                  <a:pt x="23284" y="13435"/>
                </a:lnTo>
                <a:lnTo>
                  <a:pt x="29180" y="6930"/>
                </a:lnTo>
                <a:lnTo>
                  <a:pt x="29180" y="6930"/>
                </a:lnTo>
                <a:lnTo>
                  <a:pt x="20609" y="8754"/>
                </a:lnTo>
                <a:lnTo>
                  <a:pt x="20913" y="0"/>
                </a:lnTo>
                <a:lnTo>
                  <a:pt x="15533" y="6930"/>
                </a:lnTo>
                <a:lnTo>
                  <a:pt x="1015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7" name="Google Shape;27;p2"/>
          <p:cNvSpPr/>
          <p:nvPr/>
        </p:nvSpPr>
        <p:spPr>
          <a:xfrm>
            <a:off x="8065650" y="1558255"/>
            <a:ext cx="2138400" cy="1133801"/>
          </a:xfrm>
          <a:custGeom>
            <a:avLst/>
            <a:gdLst/>
            <a:ahLst/>
            <a:cxnLst/>
            <a:rect l="l" t="t" r="r" b="b"/>
            <a:pathLst>
              <a:path w="42768" h="22676" extrusionOk="0">
                <a:moveTo>
                  <a:pt x="30275" y="1"/>
                </a:moveTo>
                <a:lnTo>
                  <a:pt x="29545" y="1764"/>
                </a:lnTo>
                <a:lnTo>
                  <a:pt x="22129" y="19880"/>
                </a:lnTo>
                <a:lnTo>
                  <a:pt x="16384" y="3861"/>
                </a:lnTo>
                <a:lnTo>
                  <a:pt x="15229" y="761"/>
                </a:lnTo>
                <a:lnTo>
                  <a:pt x="14378" y="2858"/>
                </a:lnTo>
                <a:lnTo>
                  <a:pt x="7326" y="20396"/>
                </a:lnTo>
                <a:lnTo>
                  <a:pt x="1885" y="5654"/>
                </a:lnTo>
                <a:lnTo>
                  <a:pt x="1885" y="5654"/>
                </a:lnTo>
                <a:cubicBezTo>
                  <a:pt x="1" y="11308"/>
                  <a:pt x="608" y="17509"/>
                  <a:pt x="3587" y="22676"/>
                </a:cubicBezTo>
                <a:lnTo>
                  <a:pt x="40001" y="22676"/>
                </a:lnTo>
                <a:cubicBezTo>
                  <a:pt x="41825" y="19515"/>
                  <a:pt x="42767" y="15928"/>
                  <a:pt x="42767" y="12311"/>
                </a:cubicBezTo>
                <a:cubicBezTo>
                  <a:pt x="42767" y="9575"/>
                  <a:pt x="42251" y="6840"/>
                  <a:pt x="41187" y="4317"/>
                </a:cubicBezTo>
                <a:lnTo>
                  <a:pt x="36384" y="18603"/>
                </a:lnTo>
                <a:lnTo>
                  <a:pt x="30548" y="822"/>
                </a:lnTo>
                <a:lnTo>
                  <a:pt x="3027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28" name="Google Shape;28;p2"/>
          <p:cNvGrpSpPr/>
          <p:nvPr/>
        </p:nvGrpSpPr>
        <p:grpSpPr>
          <a:xfrm>
            <a:off x="8822351" y="761850"/>
            <a:ext cx="653550" cy="595500"/>
            <a:chOff x="5839863" y="283250"/>
            <a:chExt cx="326775" cy="297750"/>
          </a:xfrm>
        </p:grpSpPr>
        <p:sp>
          <p:nvSpPr>
            <p:cNvPr id="29" name="Google Shape;29;p2"/>
            <p:cNvSpPr/>
            <p:nvPr/>
          </p:nvSpPr>
          <p:spPr>
            <a:xfrm>
              <a:off x="5839863" y="283250"/>
              <a:ext cx="326775" cy="297700"/>
            </a:xfrm>
            <a:custGeom>
              <a:avLst/>
              <a:gdLst/>
              <a:ahLst/>
              <a:cxnLst/>
              <a:rect l="l" t="t" r="r" b="b"/>
              <a:pathLst>
                <a:path w="13071" h="11908" extrusionOk="0">
                  <a:moveTo>
                    <a:pt x="6539" y="0"/>
                  </a:moveTo>
                  <a:cubicBezTo>
                    <a:pt x="5015" y="0"/>
                    <a:pt x="3496" y="585"/>
                    <a:pt x="2341" y="1756"/>
                  </a:cubicBezTo>
                  <a:cubicBezTo>
                    <a:pt x="0" y="4066"/>
                    <a:pt x="0" y="7835"/>
                    <a:pt x="2341" y="10175"/>
                  </a:cubicBezTo>
                  <a:cubicBezTo>
                    <a:pt x="3496" y="11330"/>
                    <a:pt x="5015" y="11908"/>
                    <a:pt x="6539" y="11908"/>
                  </a:cubicBezTo>
                  <a:cubicBezTo>
                    <a:pt x="8063" y="11908"/>
                    <a:pt x="9590" y="11330"/>
                    <a:pt x="10760" y="10175"/>
                  </a:cubicBezTo>
                  <a:cubicBezTo>
                    <a:pt x="13070" y="7835"/>
                    <a:pt x="13070" y="4066"/>
                    <a:pt x="10760" y="1756"/>
                  </a:cubicBezTo>
                  <a:cubicBezTo>
                    <a:pt x="9590" y="585"/>
                    <a:pt x="8063" y="0"/>
                    <a:pt x="65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5928763" y="337775"/>
              <a:ext cx="235600" cy="243225"/>
            </a:xfrm>
            <a:custGeom>
              <a:avLst/>
              <a:gdLst/>
              <a:ahLst/>
              <a:cxnLst/>
              <a:rect l="l" t="t" r="r" b="b"/>
              <a:pathLst>
                <a:path w="9424" h="9729" extrusionOk="0">
                  <a:moveTo>
                    <a:pt x="7599" y="0"/>
                  </a:moveTo>
                  <a:lnTo>
                    <a:pt x="7599" y="0"/>
                  </a:lnTo>
                  <a:cubicBezTo>
                    <a:pt x="3678" y="1034"/>
                    <a:pt x="1247" y="4864"/>
                    <a:pt x="0" y="8906"/>
                  </a:cubicBezTo>
                  <a:cubicBezTo>
                    <a:pt x="945" y="9459"/>
                    <a:pt x="1987" y="9729"/>
                    <a:pt x="3018" y="9729"/>
                  </a:cubicBezTo>
                  <a:cubicBezTo>
                    <a:pt x="4707" y="9729"/>
                    <a:pt x="6369" y="9007"/>
                    <a:pt x="7538" y="7630"/>
                  </a:cubicBezTo>
                  <a:cubicBezTo>
                    <a:pt x="9393" y="5441"/>
                    <a:pt x="9423" y="2219"/>
                    <a:pt x="75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31" name="Google Shape;31;p2"/>
          <p:cNvSpPr/>
          <p:nvPr/>
        </p:nvSpPr>
        <p:spPr>
          <a:xfrm>
            <a:off x="11679751" y="1324202"/>
            <a:ext cx="1568501" cy="214350"/>
          </a:xfrm>
          <a:custGeom>
            <a:avLst/>
            <a:gdLst/>
            <a:ahLst/>
            <a:cxnLst/>
            <a:rect l="l" t="t" r="r" b="b"/>
            <a:pathLst>
              <a:path w="31370" h="4287" fill="none" extrusionOk="0">
                <a:moveTo>
                  <a:pt x="1" y="0"/>
                </a:moveTo>
                <a:lnTo>
                  <a:pt x="4044" y="4165"/>
                </a:lnTo>
                <a:lnTo>
                  <a:pt x="8299" y="122"/>
                </a:lnTo>
                <a:lnTo>
                  <a:pt x="12311" y="4165"/>
                </a:lnTo>
                <a:lnTo>
                  <a:pt x="16171" y="426"/>
                </a:lnTo>
                <a:lnTo>
                  <a:pt x="20244" y="4286"/>
                </a:lnTo>
                <a:lnTo>
                  <a:pt x="23922" y="487"/>
                </a:lnTo>
                <a:lnTo>
                  <a:pt x="27418" y="4225"/>
                </a:lnTo>
                <a:lnTo>
                  <a:pt x="31369" y="365"/>
                </a:lnTo>
              </a:path>
            </a:pathLst>
          </a:custGeom>
          <a:noFill/>
          <a:ln w="288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2" name="Google Shape;32;p2"/>
          <p:cNvSpPr/>
          <p:nvPr/>
        </p:nvSpPr>
        <p:spPr>
          <a:xfrm>
            <a:off x="11679751" y="1590151"/>
            <a:ext cx="1568501" cy="212801"/>
          </a:xfrm>
          <a:custGeom>
            <a:avLst/>
            <a:gdLst/>
            <a:ahLst/>
            <a:cxnLst/>
            <a:rect l="l" t="t" r="r" b="b"/>
            <a:pathLst>
              <a:path w="31370" h="4256" fill="none" extrusionOk="0">
                <a:moveTo>
                  <a:pt x="1" y="1"/>
                </a:moveTo>
                <a:lnTo>
                  <a:pt x="4044" y="4134"/>
                </a:lnTo>
                <a:lnTo>
                  <a:pt x="8299" y="122"/>
                </a:lnTo>
                <a:lnTo>
                  <a:pt x="12311" y="4134"/>
                </a:lnTo>
                <a:lnTo>
                  <a:pt x="16171" y="426"/>
                </a:lnTo>
                <a:lnTo>
                  <a:pt x="20244" y="4256"/>
                </a:lnTo>
                <a:lnTo>
                  <a:pt x="23922" y="457"/>
                </a:lnTo>
                <a:lnTo>
                  <a:pt x="27418" y="4195"/>
                </a:lnTo>
                <a:lnTo>
                  <a:pt x="31369" y="365"/>
                </a:lnTo>
              </a:path>
            </a:pathLst>
          </a:custGeom>
          <a:noFill/>
          <a:ln w="288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3" name="Google Shape;33;p2"/>
          <p:cNvSpPr/>
          <p:nvPr/>
        </p:nvSpPr>
        <p:spPr>
          <a:xfrm rot="-5400000">
            <a:off x="468950" y="3144901"/>
            <a:ext cx="1915001" cy="240200"/>
          </a:xfrm>
          <a:custGeom>
            <a:avLst/>
            <a:gdLst/>
            <a:ahLst/>
            <a:cxnLst/>
            <a:rect l="l" t="t" r="r" b="b"/>
            <a:pathLst>
              <a:path w="38300" h="4804" fill="none" extrusionOk="0">
                <a:moveTo>
                  <a:pt x="1" y="4803"/>
                </a:moveTo>
                <a:lnTo>
                  <a:pt x="2037" y="2554"/>
                </a:lnTo>
                <a:cubicBezTo>
                  <a:pt x="4135" y="244"/>
                  <a:pt x="7752" y="122"/>
                  <a:pt x="9940" y="2341"/>
                </a:cubicBezTo>
                <a:lnTo>
                  <a:pt x="11156" y="3527"/>
                </a:lnTo>
                <a:cubicBezTo>
                  <a:pt x="12250" y="4651"/>
                  <a:pt x="14074" y="4651"/>
                  <a:pt x="15199" y="3527"/>
                </a:cubicBezTo>
                <a:lnTo>
                  <a:pt x="16354" y="2402"/>
                </a:lnTo>
                <a:cubicBezTo>
                  <a:pt x="18330" y="426"/>
                  <a:pt x="21521" y="426"/>
                  <a:pt x="23497" y="2402"/>
                </a:cubicBezTo>
                <a:lnTo>
                  <a:pt x="24621" y="3527"/>
                </a:lnTo>
                <a:cubicBezTo>
                  <a:pt x="25442" y="4347"/>
                  <a:pt x="26780" y="4347"/>
                  <a:pt x="27600" y="3527"/>
                </a:cubicBezTo>
                <a:lnTo>
                  <a:pt x="29302" y="1825"/>
                </a:lnTo>
                <a:cubicBezTo>
                  <a:pt x="31096" y="31"/>
                  <a:pt x="33953" y="1"/>
                  <a:pt x="35777" y="1703"/>
                </a:cubicBezTo>
                <a:cubicBezTo>
                  <a:pt x="37661" y="3466"/>
                  <a:pt x="38300" y="4682"/>
                  <a:pt x="37783" y="4682"/>
                </a:cubicBezTo>
              </a:path>
            </a:pathLst>
          </a:custGeom>
          <a:solidFill>
            <a:schemeClr val="accent3"/>
          </a:solidFill>
          <a:ln w="19000" cap="rnd" cmpd="sng">
            <a:solidFill>
              <a:srgbClr val="2A28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4" name="Google Shape;34;p2"/>
          <p:cNvSpPr/>
          <p:nvPr/>
        </p:nvSpPr>
        <p:spPr>
          <a:xfrm>
            <a:off x="5147900" y="983676"/>
            <a:ext cx="342000" cy="340500"/>
          </a:xfrm>
          <a:custGeom>
            <a:avLst/>
            <a:gdLst/>
            <a:ahLst/>
            <a:cxnLst/>
            <a:rect l="l" t="t" r="r" b="b"/>
            <a:pathLst>
              <a:path w="6840" h="6810" extrusionOk="0">
                <a:moveTo>
                  <a:pt x="3436" y="1"/>
                </a:moveTo>
                <a:cubicBezTo>
                  <a:pt x="1551" y="1"/>
                  <a:pt x="1" y="1520"/>
                  <a:pt x="1" y="3405"/>
                </a:cubicBezTo>
                <a:cubicBezTo>
                  <a:pt x="1" y="5289"/>
                  <a:pt x="1551" y="6809"/>
                  <a:pt x="3436" y="6809"/>
                </a:cubicBezTo>
                <a:cubicBezTo>
                  <a:pt x="5320" y="6809"/>
                  <a:pt x="6840" y="5289"/>
                  <a:pt x="6840" y="3405"/>
                </a:cubicBezTo>
                <a:cubicBezTo>
                  <a:pt x="6840" y="1520"/>
                  <a:pt x="5320" y="1"/>
                  <a:pt x="34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5" name="Google Shape;35;p2"/>
          <p:cNvSpPr/>
          <p:nvPr/>
        </p:nvSpPr>
        <p:spPr>
          <a:xfrm>
            <a:off x="2346650" y="6599102"/>
            <a:ext cx="304001" cy="304050"/>
          </a:xfrm>
          <a:custGeom>
            <a:avLst/>
            <a:gdLst/>
            <a:ahLst/>
            <a:cxnLst/>
            <a:rect l="l" t="t" r="r" b="b"/>
            <a:pathLst>
              <a:path w="6080" h="6081" extrusionOk="0">
                <a:moveTo>
                  <a:pt x="3040" y="1"/>
                </a:moveTo>
                <a:cubicBezTo>
                  <a:pt x="1368" y="1"/>
                  <a:pt x="0" y="1369"/>
                  <a:pt x="0" y="3040"/>
                </a:cubicBezTo>
                <a:cubicBezTo>
                  <a:pt x="0" y="4712"/>
                  <a:pt x="1368" y="6080"/>
                  <a:pt x="3040" y="6080"/>
                </a:cubicBezTo>
                <a:cubicBezTo>
                  <a:pt x="4712" y="6080"/>
                  <a:pt x="6079" y="4712"/>
                  <a:pt x="6079" y="3040"/>
                </a:cubicBezTo>
                <a:cubicBezTo>
                  <a:pt x="6079" y="1369"/>
                  <a:pt x="4712" y="1"/>
                  <a:pt x="304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6" name="Google Shape;36;p2"/>
          <p:cNvSpPr/>
          <p:nvPr/>
        </p:nvSpPr>
        <p:spPr>
          <a:xfrm>
            <a:off x="17575402" y="7111351"/>
            <a:ext cx="313100" cy="284501"/>
          </a:xfrm>
          <a:custGeom>
            <a:avLst/>
            <a:gdLst/>
            <a:ahLst/>
            <a:cxnLst/>
            <a:rect l="l" t="t" r="r" b="b"/>
            <a:pathLst>
              <a:path w="6262" h="5690" extrusionOk="0">
                <a:moveTo>
                  <a:pt x="3129" y="1"/>
                </a:moveTo>
                <a:cubicBezTo>
                  <a:pt x="1832" y="1"/>
                  <a:pt x="676" y="878"/>
                  <a:pt x="365" y="2176"/>
                </a:cubicBezTo>
                <a:cubicBezTo>
                  <a:pt x="0" y="3726"/>
                  <a:pt x="942" y="5246"/>
                  <a:pt x="2492" y="5611"/>
                </a:cubicBezTo>
                <a:cubicBezTo>
                  <a:pt x="2713" y="5664"/>
                  <a:pt x="2934" y="5689"/>
                  <a:pt x="3152" y="5689"/>
                </a:cubicBezTo>
                <a:cubicBezTo>
                  <a:pt x="4437" y="5689"/>
                  <a:pt x="5611" y="4808"/>
                  <a:pt x="5897" y="3483"/>
                </a:cubicBezTo>
                <a:cubicBezTo>
                  <a:pt x="6262" y="1964"/>
                  <a:pt x="5319" y="444"/>
                  <a:pt x="3800" y="79"/>
                </a:cubicBezTo>
                <a:cubicBezTo>
                  <a:pt x="3574" y="26"/>
                  <a:pt x="3349" y="1"/>
                  <a:pt x="31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7" name="Google Shape;37;p2"/>
          <p:cNvSpPr/>
          <p:nvPr/>
        </p:nvSpPr>
        <p:spPr>
          <a:xfrm>
            <a:off x="12406402" y="2374705"/>
            <a:ext cx="635351" cy="636800"/>
          </a:xfrm>
          <a:custGeom>
            <a:avLst/>
            <a:gdLst/>
            <a:ahLst/>
            <a:cxnLst/>
            <a:rect l="l" t="t" r="r" b="b"/>
            <a:pathLst>
              <a:path w="12707" h="12736" fill="none" extrusionOk="0">
                <a:moveTo>
                  <a:pt x="12706" y="0"/>
                </a:moveTo>
                <a:lnTo>
                  <a:pt x="1" y="12736"/>
                </a:lnTo>
              </a:path>
            </a:pathLst>
          </a:custGeom>
          <a:solidFill>
            <a:schemeClr val="accent3"/>
          </a:solidFill>
          <a:ln w="19000" cap="rnd" cmpd="sng">
            <a:solidFill>
              <a:srgbClr val="2A28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8" name="Google Shape;38;p2"/>
          <p:cNvSpPr/>
          <p:nvPr/>
        </p:nvSpPr>
        <p:spPr>
          <a:xfrm>
            <a:off x="12690602" y="2394455"/>
            <a:ext cx="635351" cy="635300"/>
          </a:xfrm>
          <a:custGeom>
            <a:avLst/>
            <a:gdLst/>
            <a:ahLst/>
            <a:cxnLst/>
            <a:rect l="l" t="t" r="r" b="b"/>
            <a:pathLst>
              <a:path w="12707" h="12706" fill="none" extrusionOk="0">
                <a:moveTo>
                  <a:pt x="12706" y="0"/>
                </a:moveTo>
                <a:lnTo>
                  <a:pt x="1" y="12706"/>
                </a:lnTo>
              </a:path>
            </a:pathLst>
          </a:custGeom>
          <a:solidFill>
            <a:schemeClr val="accent3"/>
          </a:solidFill>
          <a:ln w="19000" cap="rnd" cmpd="sng">
            <a:solidFill>
              <a:srgbClr val="2A28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9" name="Google Shape;39;p2"/>
          <p:cNvSpPr/>
          <p:nvPr/>
        </p:nvSpPr>
        <p:spPr>
          <a:xfrm>
            <a:off x="11126750" y="9758002"/>
            <a:ext cx="1915001" cy="240200"/>
          </a:xfrm>
          <a:custGeom>
            <a:avLst/>
            <a:gdLst/>
            <a:ahLst/>
            <a:cxnLst/>
            <a:rect l="l" t="t" r="r" b="b"/>
            <a:pathLst>
              <a:path w="38300" h="4804" fill="none" extrusionOk="0">
                <a:moveTo>
                  <a:pt x="1" y="4803"/>
                </a:moveTo>
                <a:lnTo>
                  <a:pt x="2037" y="2554"/>
                </a:lnTo>
                <a:cubicBezTo>
                  <a:pt x="4135" y="244"/>
                  <a:pt x="7752" y="122"/>
                  <a:pt x="9940" y="2341"/>
                </a:cubicBezTo>
                <a:lnTo>
                  <a:pt x="11156" y="3527"/>
                </a:lnTo>
                <a:cubicBezTo>
                  <a:pt x="12250" y="4651"/>
                  <a:pt x="14074" y="4651"/>
                  <a:pt x="15199" y="3527"/>
                </a:cubicBezTo>
                <a:lnTo>
                  <a:pt x="16354" y="2402"/>
                </a:lnTo>
                <a:cubicBezTo>
                  <a:pt x="18330" y="426"/>
                  <a:pt x="21521" y="426"/>
                  <a:pt x="23497" y="2402"/>
                </a:cubicBezTo>
                <a:lnTo>
                  <a:pt x="24621" y="3527"/>
                </a:lnTo>
                <a:cubicBezTo>
                  <a:pt x="25442" y="4347"/>
                  <a:pt x="26780" y="4347"/>
                  <a:pt x="27600" y="3527"/>
                </a:cubicBezTo>
                <a:lnTo>
                  <a:pt x="29302" y="1825"/>
                </a:lnTo>
                <a:cubicBezTo>
                  <a:pt x="31096" y="31"/>
                  <a:pt x="33953" y="1"/>
                  <a:pt x="35777" y="1703"/>
                </a:cubicBezTo>
                <a:cubicBezTo>
                  <a:pt x="37661" y="3466"/>
                  <a:pt x="38300" y="4682"/>
                  <a:pt x="37783" y="4682"/>
                </a:cubicBezTo>
              </a:path>
            </a:pathLst>
          </a:custGeom>
          <a:solidFill>
            <a:schemeClr val="accent3"/>
          </a:solidFill>
          <a:ln w="19000" cap="rnd" cmpd="sng">
            <a:solidFill>
              <a:srgbClr val="2A28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0" name="Google Shape;40;p2"/>
          <p:cNvSpPr/>
          <p:nvPr/>
        </p:nvSpPr>
        <p:spPr>
          <a:xfrm>
            <a:off x="7005752" y="8859179"/>
            <a:ext cx="360251" cy="360200"/>
          </a:xfrm>
          <a:custGeom>
            <a:avLst/>
            <a:gdLst/>
            <a:ahLst/>
            <a:cxnLst/>
            <a:rect l="l" t="t" r="r" b="b"/>
            <a:pathLst>
              <a:path w="7205" h="7204" extrusionOk="0">
                <a:moveTo>
                  <a:pt x="3587" y="0"/>
                </a:moveTo>
                <a:lnTo>
                  <a:pt x="2341" y="2340"/>
                </a:lnTo>
                <a:lnTo>
                  <a:pt x="0" y="3587"/>
                </a:lnTo>
                <a:lnTo>
                  <a:pt x="2341" y="4863"/>
                </a:lnTo>
                <a:lnTo>
                  <a:pt x="3587" y="7204"/>
                </a:lnTo>
                <a:lnTo>
                  <a:pt x="4864" y="4863"/>
                </a:lnTo>
                <a:lnTo>
                  <a:pt x="7204" y="3587"/>
                </a:lnTo>
                <a:lnTo>
                  <a:pt x="4864" y="2340"/>
                </a:lnTo>
                <a:lnTo>
                  <a:pt x="358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1" name="Google Shape;41;p2"/>
          <p:cNvSpPr/>
          <p:nvPr/>
        </p:nvSpPr>
        <p:spPr>
          <a:xfrm>
            <a:off x="15099302" y="5173529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41"/>
                </a:lnTo>
                <a:lnTo>
                  <a:pt x="1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5" y="3588"/>
                </a:lnTo>
                <a:lnTo>
                  <a:pt x="4864" y="234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2" name="Google Shape;42;p2"/>
          <p:cNvSpPr/>
          <p:nvPr/>
        </p:nvSpPr>
        <p:spPr>
          <a:xfrm>
            <a:off x="6898751" y="1868878"/>
            <a:ext cx="360251" cy="360251"/>
          </a:xfrm>
          <a:custGeom>
            <a:avLst/>
            <a:gdLst/>
            <a:ahLst/>
            <a:cxnLst/>
            <a:rect l="l" t="t" r="r" b="b"/>
            <a:pathLst>
              <a:path w="7205" h="7205" extrusionOk="0">
                <a:moveTo>
                  <a:pt x="3587" y="1"/>
                </a:moveTo>
                <a:lnTo>
                  <a:pt x="2341" y="2311"/>
                </a:lnTo>
                <a:lnTo>
                  <a:pt x="0" y="3588"/>
                </a:lnTo>
                <a:lnTo>
                  <a:pt x="2341" y="4864"/>
                </a:lnTo>
                <a:lnTo>
                  <a:pt x="3587" y="7205"/>
                </a:lnTo>
                <a:lnTo>
                  <a:pt x="4864" y="4864"/>
                </a:lnTo>
                <a:lnTo>
                  <a:pt x="7204" y="3588"/>
                </a:lnTo>
                <a:lnTo>
                  <a:pt x="4864" y="2311"/>
                </a:lnTo>
                <a:lnTo>
                  <a:pt x="358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3" name="Google Shape;43;p2"/>
          <p:cNvSpPr/>
          <p:nvPr/>
        </p:nvSpPr>
        <p:spPr>
          <a:xfrm>
            <a:off x="16478551" y="695051"/>
            <a:ext cx="766001" cy="764501"/>
          </a:xfrm>
          <a:custGeom>
            <a:avLst/>
            <a:gdLst/>
            <a:ahLst/>
            <a:cxnLst/>
            <a:rect l="l" t="t" r="r" b="b"/>
            <a:pathLst>
              <a:path w="15320" h="15290" extrusionOk="0">
                <a:moveTo>
                  <a:pt x="0" y="0"/>
                </a:moveTo>
                <a:lnTo>
                  <a:pt x="0" y="15289"/>
                </a:lnTo>
                <a:lnTo>
                  <a:pt x="15320" y="1528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4" name="Google Shape;44;p2"/>
          <p:cNvSpPr/>
          <p:nvPr/>
        </p:nvSpPr>
        <p:spPr>
          <a:xfrm>
            <a:off x="16478551" y="695051"/>
            <a:ext cx="766001" cy="764501"/>
          </a:xfrm>
          <a:custGeom>
            <a:avLst/>
            <a:gdLst/>
            <a:ahLst/>
            <a:cxnLst/>
            <a:rect l="l" t="t" r="r" b="b"/>
            <a:pathLst>
              <a:path w="15320" h="15290" extrusionOk="0">
                <a:moveTo>
                  <a:pt x="0" y="0"/>
                </a:moveTo>
                <a:lnTo>
                  <a:pt x="15320" y="15289"/>
                </a:lnTo>
                <a:lnTo>
                  <a:pt x="1532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5" name="Google Shape;45;p2"/>
          <p:cNvSpPr/>
          <p:nvPr/>
        </p:nvSpPr>
        <p:spPr>
          <a:xfrm>
            <a:off x="16477801" y="2947350"/>
            <a:ext cx="766001" cy="766001"/>
          </a:xfrm>
          <a:custGeom>
            <a:avLst/>
            <a:gdLst/>
            <a:ahLst/>
            <a:cxnLst/>
            <a:rect l="l" t="t" r="r" b="b"/>
            <a:pathLst>
              <a:path w="15320" h="15320" extrusionOk="0">
                <a:moveTo>
                  <a:pt x="0" y="1"/>
                </a:moveTo>
                <a:lnTo>
                  <a:pt x="0" y="15320"/>
                </a:lnTo>
                <a:lnTo>
                  <a:pt x="15320" y="15320"/>
                </a:lnTo>
                <a:lnTo>
                  <a:pt x="0" y="1"/>
                </a:lnTo>
                <a:close/>
              </a:path>
            </a:pathLst>
          </a:custGeom>
          <a:solidFill>
            <a:srgbClr val="ECCA3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6" name="Google Shape;46;p2"/>
          <p:cNvSpPr/>
          <p:nvPr/>
        </p:nvSpPr>
        <p:spPr>
          <a:xfrm>
            <a:off x="16477801" y="2947350"/>
            <a:ext cx="766001" cy="766001"/>
          </a:xfrm>
          <a:custGeom>
            <a:avLst/>
            <a:gdLst/>
            <a:ahLst/>
            <a:cxnLst/>
            <a:rect l="l" t="t" r="r" b="b"/>
            <a:pathLst>
              <a:path w="15320" h="15320" extrusionOk="0">
                <a:moveTo>
                  <a:pt x="0" y="1"/>
                </a:moveTo>
                <a:lnTo>
                  <a:pt x="15320" y="15320"/>
                </a:lnTo>
                <a:lnTo>
                  <a:pt x="1532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7" name="Google Shape;47;p2"/>
          <p:cNvSpPr/>
          <p:nvPr/>
        </p:nvSpPr>
        <p:spPr>
          <a:xfrm>
            <a:off x="16477801" y="2196601"/>
            <a:ext cx="766001" cy="766001"/>
          </a:xfrm>
          <a:custGeom>
            <a:avLst/>
            <a:gdLst/>
            <a:ahLst/>
            <a:cxnLst/>
            <a:rect l="l" t="t" r="r" b="b"/>
            <a:pathLst>
              <a:path w="15320" h="15320" extrusionOk="0">
                <a:moveTo>
                  <a:pt x="0" y="0"/>
                </a:moveTo>
                <a:lnTo>
                  <a:pt x="0" y="15319"/>
                </a:lnTo>
                <a:lnTo>
                  <a:pt x="15320" y="1531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8" name="Google Shape;48;p2"/>
          <p:cNvSpPr/>
          <p:nvPr/>
        </p:nvSpPr>
        <p:spPr>
          <a:xfrm>
            <a:off x="16477801" y="2196601"/>
            <a:ext cx="766001" cy="766001"/>
          </a:xfrm>
          <a:custGeom>
            <a:avLst/>
            <a:gdLst/>
            <a:ahLst/>
            <a:cxnLst/>
            <a:rect l="l" t="t" r="r" b="b"/>
            <a:pathLst>
              <a:path w="15320" h="15320" extrusionOk="0">
                <a:moveTo>
                  <a:pt x="0" y="0"/>
                </a:moveTo>
                <a:lnTo>
                  <a:pt x="15320" y="15319"/>
                </a:lnTo>
                <a:lnTo>
                  <a:pt x="1532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9" name="Google Shape;49;p2"/>
          <p:cNvSpPr/>
          <p:nvPr/>
        </p:nvSpPr>
        <p:spPr>
          <a:xfrm>
            <a:off x="16480051" y="1468601"/>
            <a:ext cx="766001" cy="764501"/>
          </a:xfrm>
          <a:custGeom>
            <a:avLst/>
            <a:gdLst/>
            <a:ahLst/>
            <a:cxnLst/>
            <a:rect l="l" t="t" r="r" b="b"/>
            <a:pathLst>
              <a:path w="15320" h="15290" extrusionOk="0">
                <a:moveTo>
                  <a:pt x="1" y="1"/>
                </a:moveTo>
                <a:lnTo>
                  <a:pt x="1" y="15290"/>
                </a:lnTo>
                <a:lnTo>
                  <a:pt x="15320" y="15290"/>
                </a:lnTo>
                <a:lnTo>
                  <a:pt x="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0" name="Google Shape;50;p2"/>
          <p:cNvSpPr/>
          <p:nvPr/>
        </p:nvSpPr>
        <p:spPr>
          <a:xfrm>
            <a:off x="16479301" y="1468601"/>
            <a:ext cx="766001" cy="764501"/>
          </a:xfrm>
          <a:custGeom>
            <a:avLst/>
            <a:gdLst/>
            <a:ahLst/>
            <a:cxnLst/>
            <a:rect l="l" t="t" r="r" b="b"/>
            <a:pathLst>
              <a:path w="15320" h="15290" extrusionOk="0">
                <a:moveTo>
                  <a:pt x="1" y="1"/>
                </a:moveTo>
                <a:lnTo>
                  <a:pt x="15320" y="15290"/>
                </a:lnTo>
                <a:lnTo>
                  <a:pt x="15320" y="1"/>
                </a:lnTo>
                <a:close/>
              </a:path>
            </a:pathLst>
          </a:custGeom>
          <a:solidFill>
            <a:srgbClr val="ECCA3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2631248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9.xml"/><Relationship Id="rId18" Type="http://schemas.openxmlformats.org/officeDocument/2006/relationships/slideLayout" Target="../slideLayouts/slideLayout84.xml"/><Relationship Id="rId26" Type="http://schemas.openxmlformats.org/officeDocument/2006/relationships/slideLayout" Target="../slideLayouts/slideLayout92.xml"/><Relationship Id="rId39" Type="http://schemas.openxmlformats.org/officeDocument/2006/relationships/slideLayout" Target="../slideLayouts/slideLayout105.xml"/><Relationship Id="rId21" Type="http://schemas.openxmlformats.org/officeDocument/2006/relationships/slideLayout" Target="../slideLayouts/slideLayout87.xml"/><Relationship Id="rId34" Type="http://schemas.openxmlformats.org/officeDocument/2006/relationships/slideLayout" Target="../slideLayouts/slideLayout100.xml"/><Relationship Id="rId42" Type="http://schemas.openxmlformats.org/officeDocument/2006/relationships/theme" Target="../theme/theme2.xml"/><Relationship Id="rId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20" Type="http://schemas.openxmlformats.org/officeDocument/2006/relationships/slideLayout" Target="../slideLayouts/slideLayout86.xml"/><Relationship Id="rId29" Type="http://schemas.openxmlformats.org/officeDocument/2006/relationships/slideLayout" Target="../slideLayouts/slideLayout95.xml"/><Relationship Id="rId41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24" Type="http://schemas.openxmlformats.org/officeDocument/2006/relationships/slideLayout" Target="../slideLayouts/slideLayout90.xml"/><Relationship Id="rId32" Type="http://schemas.openxmlformats.org/officeDocument/2006/relationships/slideLayout" Target="../slideLayouts/slideLayout98.xml"/><Relationship Id="rId37" Type="http://schemas.openxmlformats.org/officeDocument/2006/relationships/slideLayout" Target="../slideLayouts/slideLayout103.xml"/><Relationship Id="rId40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23" Type="http://schemas.openxmlformats.org/officeDocument/2006/relationships/slideLayout" Target="../slideLayouts/slideLayout89.xml"/><Relationship Id="rId28" Type="http://schemas.openxmlformats.org/officeDocument/2006/relationships/slideLayout" Target="../slideLayouts/slideLayout94.xml"/><Relationship Id="rId36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76.xml"/><Relationship Id="rId19" Type="http://schemas.openxmlformats.org/officeDocument/2006/relationships/slideLayout" Target="../slideLayouts/slideLayout85.xml"/><Relationship Id="rId31" Type="http://schemas.openxmlformats.org/officeDocument/2006/relationships/slideLayout" Target="../slideLayouts/slideLayout97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Relationship Id="rId22" Type="http://schemas.openxmlformats.org/officeDocument/2006/relationships/slideLayout" Target="../slideLayouts/slideLayout88.xml"/><Relationship Id="rId27" Type="http://schemas.openxmlformats.org/officeDocument/2006/relationships/slideLayout" Target="../slideLayouts/slideLayout93.xml"/><Relationship Id="rId30" Type="http://schemas.openxmlformats.org/officeDocument/2006/relationships/slideLayout" Target="../slideLayouts/slideLayout96.xml"/><Relationship Id="rId35" Type="http://schemas.openxmlformats.org/officeDocument/2006/relationships/slideLayout" Target="../slideLayouts/slideLayout101.xml"/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5" Type="http://schemas.openxmlformats.org/officeDocument/2006/relationships/slideLayout" Target="../slideLayouts/slideLayout91.xml"/><Relationship Id="rId33" Type="http://schemas.openxmlformats.org/officeDocument/2006/relationships/slideLayout" Target="../slideLayouts/slideLayout99.xml"/><Relationship Id="rId38" Type="http://schemas.openxmlformats.org/officeDocument/2006/relationships/slideLayout" Target="../slideLayouts/slideLayout10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microsoft.com/office/2007/relationships/hdphoto" Target="../media/hdphoto1.wdp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1.xml"/><Relationship Id="rId18" Type="http://schemas.openxmlformats.org/officeDocument/2006/relationships/slideLayout" Target="../slideLayouts/slideLayout136.xml"/><Relationship Id="rId26" Type="http://schemas.openxmlformats.org/officeDocument/2006/relationships/slideLayout" Target="../slideLayouts/slideLayout144.xml"/><Relationship Id="rId21" Type="http://schemas.openxmlformats.org/officeDocument/2006/relationships/slideLayout" Target="../slideLayouts/slideLayout139.xml"/><Relationship Id="rId34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17" Type="http://schemas.openxmlformats.org/officeDocument/2006/relationships/slideLayout" Target="../slideLayouts/slideLayout135.xml"/><Relationship Id="rId25" Type="http://schemas.openxmlformats.org/officeDocument/2006/relationships/slideLayout" Target="../slideLayouts/slideLayout143.xml"/><Relationship Id="rId33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120.xml"/><Relationship Id="rId16" Type="http://schemas.openxmlformats.org/officeDocument/2006/relationships/slideLayout" Target="../slideLayouts/slideLayout134.xml"/><Relationship Id="rId20" Type="http://schemas.openxmlformats.org/officeDocument/2006/relationships/slideLayout" Target="../slideLayouts/slideLayout138.xml"/><Relationship Id="rId29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24" Type="http://schemas.openxmlformats.org/officeDocument/2006/relationships/slideLayout" Target="../slideLayouts/slideLayout142.xml"/><Relationship Id="rId32" Type="http://schemas.openxmlformats.org/officeDocument/2006/relationships/slideLayout" Target="../slideLayouts/slideLayout150.xml"/><Relationship Id="rId37" Type="http://schemas.openxmlformats.org/officeDocument/2006/relationships/theme" Target="../theme/theme4.xml"/><Relationship Id="rId5" Type="http://schemas.openxmlformats.org/officeDocument/2006/relationships/slideLayout" Target="../slideLayouts/slideLayout123.xml"/><Relationship Id="rId15" Type="http://schemas.openxmlformats.org/officeDocument/2006/relationships/slideLayout" Target="../slideLayouts/slideLayout133.xml"/><Relationship Id="rId23" Type="http://schemas.openxmlformats.org/officeDocument/2006/relationships/slideLayout" Target="../slideLayouts/slideLayout141.xml"/><Relationship Id="rId28" Type="http://schemas.openxmlformats.org/officeDocument/2006/relationships/slideLayout" Target="../slideLayouts/slideLayout146.xml"/><Relationship Id="rId36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28.xml"/><Relationship Id="rId19" Type="http://schemas.openxmlformats.org/officeDocument/2006/relationships/slideLayout" Target="../slideLayouts/slideLayout137.xml"/><Relationship Id="rId31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4" Type="http://schemas.openxmlformats.org/officeDocument/2006/relationships/slideLayout" Target="../slideLayouts/slideLayout132.xml"/><Relationship Id="rId22" Type="http://schemas.openxmlformats.org/officeDocument/2006/relationships/slideLayout" Target="../slideLayouts/slideLayout140.xml"/><Relationship Id="rId27" Type="http://schemas.openxmlformats.org/officeDocument/2006/relationships/slideLayout" Target="../slideLayouts/slideLayout145.xml"/><Relationship Id="rId30" Type="http://schemas.openxmlformats.org/officeDocument/2006/relationships/slideLayout" Target="../slideLayouts/slideLayout148.xml"/><Relationship Id="rId35" Type="http://schemas.openxmlformats.org/officeDocument/2006/relationships/slideLayout" Target="../slideLayouts/slideLayout153.xml"/><Relationship Id="rId8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9Slide.vn - 2019">
            <a:extLst>
              <a:ext uri="{FF2B5EF4-FFF2-40B4-BE49-F238E27FC236}">
                <a16:creationId xmlns:a16="http://schemas.microsoft.com/office/drawing/2014/main" id="{72592473-CB54-541E-69DF-5BD65B7231B1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27/03/2025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715" r:id="rId21"/>
    <p:sldLayoutId id="2147483716" r:id="rId22"/>
    <p:sldLayoutId id="2147483865" r:id="rId23"/>
    <p:sldLayoutId id="2147483866" r:id="rId24"/>
    <p:sldLayoutId id="2147483867" r:id="rId25"/>
    <p:sldLayoutId id="2147483868" r:id="rId26"/>
    <p:sldLayoutId id="2147483869" r:id="rId27"/>
    <p:sldLayoutId id="2147483870" r:id="rId28"/>
    <p:sldLayoutId id="2147483871" r:id="rId29"/>
    <p:sldLayoutId id="2147483872" r:id="rId30"/>
    <p:sldLayoutId id="2147483873" r:id="rId31"/>
    <p:sldLayoutId id="2147483874" r:id="rId32"/>
    <p:sldLayoutId id="2147483875" r:id="rId33"/>
    <p:sldLayoutId id="2147483877" r:id="rId34"/>
    <p:sldLayoutId id="2147483878" r:id="rId35"/>
    <p:sldLayoutId id="2147483879" r:id="rId36"/>
    <p:sldLayoutId id="2147483880" r:id="rId37"/>
    <p:sldLayoutId id="2147483881" r:id="rId38"/>
    <p:sldLayoutId id="2147483882" r:id="rId39"/>
    <p:sldLayoutId id="2147483883" r:id="rId40"/>
    <p:sldLayoutId id="2147483884" r:id="rId41"/>
    <p:sldLayoutId id="2147483885" r:id="rId42"/>
    <p:sldLayoutId id="2147483886" r:id="rId43"/>
    <p:sldLayoutId id="2147483887" r:id="rId44"/>
    <p:sldLayoutId id="2147483889" r:id="rId45"/>
    <p:sldLayoutId id="2147483890" r:id="rId46"/>
    <p:sldLayoutId id="2147483891" r:id="rId47"/>
    <p:sldLayoutId id="2147483892" r:id="rId48"/>
    <p:sldLayoutId id="2147483893" r:id="rId49"/>
    <p:sldLayoutId id="2147483894" r:id="rId50"/>
    <p:sldLayoutId id="2147483895" r:id="rId51"/>
    <p:sldLayoutId id="2147483896" r:id="rId52"/>
    <p:sldLayoutId id="2147483897" r:id="rId53"/>
    <p:sldLayoutId id="2147483898" r:id="rId54"/>
    <p:sldLayoutId id="2147483899" r:id="rId55"/>
    <p:sldLayoutId id="2147483901" r:id="rId56"/>
    <p:sldLayoutId id="2147483902" r:id="rId57"/>
    <p:sldLayoutId id="2147483903" r:id="rId58"/>
    <p:sldLayoutId id="2147483904" r:id="rId59"/>
    <p:sldLayoutId id="2147483905" r:id="rId60"/>
    <p:sldLayoutId id="2147483906" r:id="rId61"/>
    <p:sldLayoutId id="2147483907" r:id="rId62"/>
    <p:sldLayoutId id="2147483908" r:id="rId63"/>
    <p:sldLayoutId id="2147483909" r:id="rId64"/>
    <p:sldLayoutId id="2147483910" r:id="rId65"/>
    <p:sldLayoutId id="2147483911" r:id="rId6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BDE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9Slide.vn - 2019">
            <a:extLst>
              <a:ext uri="{FF2B5EF4-FFF2-40B4-BE49-F238E27FC236}">
                <a16:creationId xmlns:a16="http://schemas.microsoft.com/office/drawing/2014/main" id="{4C56F4A2-346C-CBF3-75F6-FB6791D3487E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707171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eseva One"/>
              <a:buNone/>
              <a:defRPr sz="36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eseva One"/>
              <a:buNone/>
              <a:defRPr sz="36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eseva One"/>
              <a:buNone/>
              <a:defRPr sz="36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eseva One"/>
              <a:buNone/>
              <a:defRPr sz="36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eseva One"/>
              <a:buNone/>
              <a:defRPr sz="36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eseva One"/>
              <a:buNone/>
              <a:defRPr sz="36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eseva One"/>
              <a:buNone/>
              <a:defRPr sz="36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eseva One"/>
              <a:buNone/>
              <a:defRPr sz="36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eseva One"/>
              <a:buNone/>
              <a:defRPr sz="36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/>
              <a:buChar char="●"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/>
              <a:buChar char="○"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/>
              <a:buChar char="■"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/>
              <a:buChar char="●"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/>
              <a:buChar char="○"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/>
              <a:buChar char="■"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/>
              <a:buChar char="●"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/>
              <a:buChar char="○"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/>
              <a:buChar char="■"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77442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66" r:id="rId33"/>
    <p:sldLayoutId id="2147483767" r:id="rId34"/>
    <p:sldLayoutId id="2147483768" r:id="rId35"/>
    <p:sldLayoutId id="2147483769" r:id="rId36"/>
    <p:sldLayoutId id="2147483770" r:id="rId37"/>
    <p:sldLayoutId id="2147483771" r:id="rId38"/>
    <p:sldLayoutId id="2147483772" r:id="rId39"/>
    <p:sldLayoutId id="2147483773" r:id="rId40"/>
    <p:sldLayoutId id="2147483821" r:id="rId4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9Slide.vn - 2019">
            <a:extLst>
              <a:ext uri="{FF2B5EF4-FFF2-40B4-BE49-F238E27FC236}">
                <a16:creationId xmlns:a16="http://schemas.microsoft.com/office/drawing/2014/main" id="{256CBF65-7560-7C15-0311-E02D5F3959A2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04772" y="726948"/>
            <a:ext cx="15087600" cy="24140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4772" y="3182112"/>
            <a:ext cx="15087600" cy="60761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946636" y="9409177"/>
            <a:ext cx="4910328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50">
                <a:solidFill>
                  <a:schemeClr val="tx2"/>
                </a:solidFill>
              </a:defRPr>
            </a:lvl1pPr>
          </a:lstStyle>
          <a:p>
            <a:fld id="{3E2B6D2D-DD65-7542-B616-C09BD0686257}" type="datetime1">
              <a:rPr lang="en-US" smtClean="0"/>
              <a:t>27/03/2025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32204" y="9409177"/>
            <a:ext cx="9491472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5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7102588" y="9344522"/>
            <a:ext cx="685800" cy="6858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966692" y="9409177"/>
            <a:ext cx="96012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1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237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hf hdr="0" ft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81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274320" indent="-274320" algn="l" defTabSz="13716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74320" algn="l" defTabSz="1371600" rtl="0" eaLnBrk="1" latinLnBrk="0" hangingPunct="1">
        <a:lnSpc>
          <a:spcPct val="90000"/>
        </a:lnSpc>
        <a:spcBef>
          <a:spcPts val="600"/>
        </a:spcBef>
        <a:spcAft>
          <a:spcPts val="3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indent="-274320" algn="l" defTabSz="1371600" rtl="0" eaLnBrk="1" latinLnBrk="0" hangingPunct="1">
        <a:lnSpc>
          <a:spcPct val="90000"/>
        </a:lnSpc>
        <a:spcBef>
          <a:spcPts val="600"/>
        </a:spcBef>
        <a:spcAft>
          <a:spcPts val="3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indent="-274320" algn="l" defTabSz="1371600" rtl="0" eaLnBrk="1" latinLnBrk="0" hangingPunct="1">
        <a:lnSpc>
          <a:spcPct val="90000"/>
        </a:lnSpc>
        <a:spcBef>
          <a:spcPts val="600"/>
        </a:spcBef>
        <a:spcAft>
          <a:spcPts val="3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indent="-274320" algn="l" defTabSz="1371600" rtl="0" eaLnBrk="1" latinLnBrk="0" hangingPunct="1">
        <a:lnSpc>
          <a:spcPct val="90000"/>
        </a:lnSpc>
        <a:spcBef>
          <a:spcPts val="600"/>
        </a:spcBef>
        <a:spcAft>
          <a:spcPts val="3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342900" algn="l" defTabSz="1371600" rtl="0" eaLnBrk="1" latinLnBrk="0" hangingPunct="1">
        <a:lnSpc>
          <a:spcPct val="90000"/>
        </a:lnSpc>
        <a:spcBef>
          <a:spcPts val="600"/>
        </a:spcBef>
        <a:spcAft>
          <a:spcPts val="3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2850000" indent="-342900" algn="l" defTabSz="1371600" rtl="0" eaLnBrk="1" latinLnBrk="0" hangingPunct="1">
        <a:lnSpc>
          <a:spcPct val="90000"/>
        </a:lnSpc>
        <a:spcBef>
          <a:spcPts val="600"/>
        </a:spcBef>
        <a:spcAft>
          <a:spcPts val="3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3300000" indent="-342900" algn="l" defTabSz="1371600" rtl="0" eaLnBrk="1" latinLnBrk="0" hangingPunct="1">
        <a:lnSpc>
          <a:spcPct val="90000"/>
        </a:lnSpc>
        <a:spcBef>
          <a:spcPts val="600"/>
        </a:spcBef>
        <a:spcAft>
          <a:spcPts val="3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3750000" indent="-342900" algn="l" defTabSz="1371600" rtl="0" eaLnBrk="1" latinLnBrk="0" hangingPunct="1">
        <a:lnSpc>
          <a:spcPct val="90000"/>
        </a:lnSpc>
        <a:spcBef>
          <a:spcPts val="600"/>
        </a:spcBef>
        <a:spcAft>
          <a:spcPts val="3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9Slide.vn - 2019">
            <a:extLst>
              <a:ext uri="{FF2B5EF4-FFF2-40B4-BE49-F238E27FC236}">
                <a16:creationId xmlns:a16="http://schemas.microsoft.com/office/drawing/2014/main" id="{9DAE3DE4-A0DE-95C2-BE03-C0F781F4EC50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51F4EB-A44C-4D38-B4B2-779F4B113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20871F-1F41-49F6-A97F-CB34B0FF67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1C9EB-932F-4F18-B7CF-D0FE09CBE7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B99F26-C849-4AE2-AE6A-B9FA0E2C85F3}" type="datetimeFigureOut">
              <a:rPr lang="en-US" smtClean="0"/>
              <a:t>27/03/2025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394B3C-4B67-49F7-A362-006D0E1994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00BDD9-8F20-4237-8EB4-FA16A7A6FD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4D7005-6817-45AB-B5BA-FDAC4715B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619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45" r:id="rId16"/>
    <p:sldLayoutId id="2147483746" r:id="rId17"/>
    <p:sldLayoutId id="2147483912" r:id="rId18"/>
    <p:sldLayoutId id="2147483748" r:id="rId19"/>
    <p:sldLayoutId id="2147483749" r:id="rId20"/>
    <p:sldLayoutId id="2147483750" r:id="rId21"/>
    <p:sldLayoutId id="2147483751" r:id="rId22"/>
    <p:sldLayoutId id="2147483752" r:id="rId23"/>
    <p:sldLayoutId id="2147483753" r:id="rId24"/>
    <p:sldLayoutId id="2147483754" r:id="rId25"/>
    <p:sldLayoutId id="2147483755" r:id="rId26"/>
    <p:sldLayoutId id="2147483756" r:id="rId27"/>
    <p:sldLayoutId id="2147483757" r:id="rId28"/>
    <p:sldLayoutId id="2147483758" r:id="rId29"/>
    <p:sldLayoutId id="2147483759" r:id="rId30"/>
    <p:sldLayoutId id="2147483760" r:id="rId31"/>
    <p:sldLayoutId id="2147483761" r:id="rId32"/>
    <p:sldLayoutId id="2147483762" r:id="rId33"/>
    <p:sldLayoutId id="2147483763" r:id="rId34"/>
    <p:sldLayoutId id="2147483764" r:id="rId35"/>
    <p:sldLayoutId id="2147483913" r:id="rId36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7" Type="http://schemas.openxmlformats.org/officeDocument/2006/relationships/image" Target="../media/image13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svg"/><Relationship Id="rId7" Type="http://schemas.openxmlformats.org/officeDocument/2006/relationships/image" Target="../media/image34.png"/><Relationship Id="rId12" Type="http://schemas.openxmlformats.org/officeDocument/2006/relationships/image" Target="../media/image39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svg"/><Relationship Id="rId10" Type="http://schemas.openxmlformats.org/officeDocument/2006/relationships/image" Target="../media/image37.sv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20.png"/><Relationship Id="rId3" Type="http://schemas.openxmlformats.org/officeDocument/2006/relationships/image" Target="../media/image6.svg"/><Relationship Id="rId7" Type="http://schemas.openxmlformats.org/officeDocument/2006/relationships/image" Target="../media/image42.jpeg"/><Relationship Id="rId12" Type="http://schemas.openxmlformats.org/officeDocument/2006/relationships/image" Target="../media/image47.jpeg"/><Relationship Id="rId2" Type="http://schemas.openxmlformats.org/officeDocument/2006/relationships/image" Target="../media/image5.png"/><Relationship Id="rId16" Type="http://schemas.openxmlformats.org/officeDocument/2006/relationships/image" Target="../media/image1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8.svg"/><Relationship Id="rId15" Type="http://schemas.openxmlformats.org/officeDocument/2006/relationships/image" Target="../media/image12.png"/><Relationship Id="rId10" Type="http://schemas.openxmlformats.org/officeDocument/2006/relationships/image" Target="../media/image45.jpeg"/><Relationship Id="rId4" Type="http://schemas.openxmlformats.org/officeDocument/2006/relationships/image" Target="../media/image7.png"/><Relationship Id="rId9" Type="http://schemas.openxmlformats.org/officeDocument/2006/relationships/image" Target="../media/image44.jpeg"/><Relationship Id="rId14" Type="http://schemas.openxmlformats.org/officeDocument/2006/relationships/image" Target="../media/image21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svg"/><Relationship Id="rId7" Type="http://schemas.openxmlformats.org/officeDocument/2006/relationships/image" Target="../media/image21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3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jpeg"/><Relationship Id="rId9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13" Type="http://schemas.openxmlformats.org/officeDocument/2006/relationships/image" Target="../media/image66.png"/><Relationship Id="rId3" Type="http://schemas.openxmlformats.org/officeDocument/2006/relationships/image" Target="../media/image56.svg"/><Relationship Id="rId7" Type="http://schemas.openxmlformats.org/officeDocument/2006/relationships/image" Target="../media/image60.png"/><Relationship Id="rId12" Type="http://schemas.openxmlformats.org/officeDocument/2006/relationships/image" Target="../media/image65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svg"/><Relationship Id="rId10" Type="http://schemas.openxmlformats.org/officeDocument/2006/relationships/image" Target="../media/image63.sv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1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6.svg"/><Relationship Id="rId7" Type="http://schemas.openxmlformats.org/officeDocument/2006/relationships/image" Target="../media/image7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11" Type="http://schemas.openxmlformats.org/officeDocument/2006/relationships/image" Target="../media/image78.png"/><Relationship Id="rId5" Type="http://schemas.openxmlformats.org/officeDocument/2006/relationships/image" Target="../media/image8.svg"/><Relationship Id="rId10" Type="http://schemas.openxmlformats.org/officeDocument/2006/relationships/image" Target="../media/image21.svg"/><Relationship Id="rId4" Type="http://schemas.openxmlformats.org/officeDocument/2006/relationships/image" Target="../media/image7.png"/><Relationship Id="rId9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25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2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svg"/><Relationship Id="rId7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6.svg"/><Relationship Id="rId7" Type="http://schemas.openxmlformats.org/officeDocument/2006/relationships/image" Target="../media/image7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11" Type="http://schemas.openxmlformats.org/officeDocument/2006/relationships/image" Target="../media/image78.png"/><Relationship Id="rId5" Type="http://schemas.openxmlformats.org/officeDocument/2006/relationships/image" Target="../media/image8.svg"/><Relationship Id="rId10" Type="http://schemas.openxmlformats.org/officeDocument/2006/relationships/image" Target="../media/image21.svg"/><Relationship Id="rId4" Type="http://schemas.openxmlformats.org/officeDocument/2006/relationships/image" Target="../media/image7.png"/><Relationship Id="rId9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2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9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7.jpe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90.pn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9.xml"/><Relationship Id="rId4" Type="http://schemas.microsoft.com/office/2007/relationships/hdphoto" Target="../media/hdphoto3.wdp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94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9.xml"/><Relationship Id="rId6" Type="http://schemas.microsoft.com/office/2007/relationships/hdphoto" Target="../media/hdphoto5.wdp"/><Relationship Id="rId11" Type="http://schemas.openxmlformats.org/officeDocument/2006/relationships/image" Target="../media/image98.png"/><Relationship Id="rId5" Type="http://schemas.openxmlformats.org/officeDocument/2006/relationships/image" Target="../media/image95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9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100.jpeg"/><Relationship Id="rId5" Type="http://schemas.openxmlformats.org/officeDocument/2006/relationships/image" Target="../media/image88.jpeg"/><Relationship Id="rId4" Type="http://schemas.openxmlformats.org/officeDocument/2006/relationships/image" Target="../media/image9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8.svg"/><Relationship Id="rId7" Type="http://schemas.openxmlformats.org/officeDocument/2006/relationships/image" Target="../media/image1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10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sv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sv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svg"/><Relationship Id="rId4" Type="http://schemas.openxmlformats.org/officeDocument/2006/relationships/image" Target="../media/image10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0.png"/><Relationship Id="rId4" Type="http://schemas.openxmlformats.org/officeDocument/2006/relationships/image" Target="../media/image11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sv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png"/><Relationship Id="rId5" Type="http://schemas.openxmlformats.org/officeDocument/2006/relationships/image" Target="../media/image105.svg"/><Relationship Id="rId4" Type="http://schemas.openxmlformats.org/officeDocument/2006/relationships/image" Target="../media/image10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sv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0.png"/><Relationship Id="rId4" Type="http://schemas.openxmlformats.org/officeDocument/2006/relationships/image" Target="../media/image11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sv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png"/><Relationship Id="rId5" Type="http://schemas.openxmlformats.org/officeDocument/2006/relationships/image" Target="../media/image105.svg"/><Relationship Id="rId4" Type="http://schemas.openxmlformats.org/officeDocument/2006/relationships/image" Target="../media/image10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sv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7.svg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svg"/><Relationship Id="rId5" Type="http://schemas.openxmlformats.org/officeDocument/2006/relationships/image" Target="../media/image115.png"/><Relationship Id="rId10" Type="http://schemas.openxmlformats.org/officeDocument/2006/relationships/image" Target="../media/image13.svg"/><Relationship Id="rId4" Type="http://schemas.openxmlformats.org/officeDocument/2006/relationships/image" Target="../media/image114.jpeg"/><Relationship Id="rId9" Type="http://schemas.openxmlformats.org/officeDocument/2006/relationships/image" Target="../media/image1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8.svg"/><Relationship Id="rId7" Type="http://schemas.openxmlformats.org/officeDocument/2006/relationships/image" Target="../media/image1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3.svg"/><Relationship Id="rId7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2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3.svg"/><Relationship Id="rId7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21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4C2ACF-50E9-9A7D-E5D5-CFFF39BDC1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CE79E838-239D-E0DA-8C9A-591C667810B3}"/>
              </a:ext>
            </a:extLst>
          </p:cNvPr>
          <p:cNvGrpSpPr/>
          <p:nvPr/>
        </p:nvGrpSpPr>
        <p:grpSpPr>
          <a:xfrm>
            <a:off x="-1040130" y="-5143500"/>
            <a:ext cx="20368260" cy="10287000"/>
            <a:chOff x="0" y="0"/>
            <a:chExt cx="27157680" cy="137160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364F944C-B644-6873-000B-09A710EC1139}"/>
                </a:ext>
              </a:extLst>
            </p:cNvPr>
            <p:cNvSpPr/>
            <p:nvPr/>
          </p:nvSpPr>
          <p:spPr>
            <a:xfrm>
              <a:off x="0" y="0"/>
              <a:ext cx="13578840" cy="13716000"/>
            </a:xfrm>
            <a:custGeom>
              <a:avLst/>
              <a:gdLst/>
              <a:ahLst/>
              <a:cxnLst/>
              <a:rect l="l" t="t" r="r" b="b"/>
              <a:pathLst>
                <a:path w="13578840" h="13716000">
                  <a:moveTo>
                    <a:pt x="0" y="0"/>
                  </a:moveTo>
                  <a:lnTo>
                    <a:pt x="13578840" y="0"/>
                  </a:lnTo>
                  <a:lnTo>
                    <a:pt x="1357884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284C7690-072D-9C9E-2958-8C83086789EC}"/>
                </a:ext>
              </a:extLst>
            </p:cNvPr>
            <p:cNvSpPr/>
            <p:nvPr/>
          </p:nvSpPr>
          <p:spPr>
            <a:xfrm flipH="1">
              <a:off x="13578840" y="0"/>
              <a:ext cx="13578840" cy="13716000"/>
            </a:xfrm>
            <a:custGeom>
              <a:avLst/>
              <a:gdLst/>
              <a:ahLst/>
              <a:cxnLst/>
              <a:rect l="l" t="t" r="r" b="b"/>
              <a:pathLst>
                <a:path w="13578840" h="13716000">
                  <a:moveTo>
                    <a:pt x="13578840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13578840" y="13716000"/>
                  </a:lnTo>
                  <a:lnTo>
                    <a:pt x="1357884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52FF504F-F843-586A-C21D-F38E2C78FEA4}"/>
              </a:ext>
            </a:extLst>
          </p:cNvPr>
          <p:cNvSpPr/>
          <p:nvPr/>
        </p:nvSpPr>
        <p:spPr>
          <a:xfrm>
            <a:off x="1795589" y="3112405"/>
            <a:ext cx="14696822" cy="9646459"/>
          </a:xfrm>
          <a:custGeom>
            <a:avLst/>
            <a:gdLst/>
            <a:ahLst/>
            <a:cxnLst/>
            <a:rect l="l" t="t" r="r" b="b"/>
            <a:pathLst>
              <a:path w="14696822" h="9646459">
                <a:moveTo>
                  <a:pt x="0" y="0"/>
                </a:moveTo>
                <a:lnTo>
                  <a:pt x="14696822" y="0"/>
                </a:lnTo>
                <a:lnTo>
                  <a:pt x="14696822" y="9646460"/>
                </a:lnTo>
                <a:lnTo>
                  <a:pt x="0" y="96464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15DBA20E-89DB-B6B9-74BE-3A2C6372DAEC}"/>
              </a:ext>
            </a:extLst>
          </p:cNvPr>
          <p:cNvSpPr txBox="1"/>
          <p:nvPr/>
        </p:nvSpPr>
        <p:spPr>
          <a:xfrm>
            <a:off x="1028700" y="685800"/>
            <a:ext cx="16230600" cy="1486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02"/>
              </a:lnSpc>
            </a:pPr>
            <a:r>
              <a:rPr lang="en-US" sz="9000">
                <a:solidFill>
                  <a:srgbClr val="AF2F21"/>
                </a:solidFill>
                <a:latin typeface="#9Slide07 IcielCadena" panose="02000503000000020004" pitchFamily="2" charset="0"/>
                <a:ea typeface="Mango AC"/>
                <a:cs typeface="Mango AC"/>
                <a:sym typeface="Mango AC"/>
              </a:rPr>
              <a:t>CHÀO MỪNG QUÝ THẦY CÔ 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0B54388F-17AF-20F1-9F64-C81675CF990C}"/>
              </a:ext>
            </a:extLst>
          </p:cNvPr>
          <p:cNvSpPr txBox="1"/>
          <p:nvPr/>
        </p:nvSpPr>
        <p:spPr>
          <a:xfrm>
            <a:off x="4613424" y="2388331"/>
            <a:ext cx="9061153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6000" b="1">
                <a:solidFill>
                  <a:srgbClr val="AF2F21"/>
                </a:solidFill>
                <a:latin typeface="#9Slide07 IcielCadena" panose="02000503000000020004" pitchFamily="2" charset="0"/>
                <a:ea typeface="IreneFlorentina"/>
                <a:cs typeface="IreneFlorentina"/>
                <a:sym typeface="IreneFlorentina"/>
              </a:rPr>
              <a:t>VỀ DỰ GIỜ THĂM LỚP</a:t>
            </a:r>
          </a:p>
        </p:txBody>
      </p:sp>
      <p:sp>
        <p:nvSpPr>
          <p:cNvPr id="12" name="Freeform 4">
            <a:extLst>
              <a:ext uri="{FF2B5EF4-FFF2-40B4-BE49-F238E27FC236}">
                <a16:creationId xmlns:a16="http://schemas.microsoft.com/office/drawing/2014/main" id="{2F3BCAFE-DF14-4A6F-E5B5-AD34B20556B2}"/>
              </a:ext>
            </a:extLst>
          </p:cNvPr>
          <p:cNvSpPr/>
          <p:nvPr/>
        </p:nvSpPr>
        <p:spPr>
          <a:xfrm>
            <a:off x="1028700" y="2850294"/>
            <a:ext cx="16230600" cy="7581043"/>
          </a:xfrm>
          <a:custGeom>
            <a:avLst/>
            <a:gdLst/>
            <a:ahLst/>
            <a:cxnLst/>
            <a:rect l="l" t="t" r="r" b="b"/>
            <a:pathLst>
              <a:path w="16230600" h="7581043">
                <a:moveTo>
                  <a:pt x="0" y="0"/>
                </a:moveTo>
                <a:lnTo>
                  <a:pt x="16230600" y="0"/>
                </a:lnTo>
                <a:lnTo>
                  <a:pt x="16230600" y="7581042"/>
                </a:lnTo>
                <a:lnTo>
                  <a:pt x="0" y="758104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Nhac-nen-trao-giai-thuong-www_tiengdong_com">
            <a:hlinkClick r:id="" action="ppaction://media"/>
            <a:extLst>
              <a:ext uri="{FF2B5EF4-FFF2-40B4-BE49-F238E27FC236}">
                <a16:creationId xmlns:a16="http://schemas.microsoft.com/office/drawing/2014/main" id="{F2ABAE76-EEDD-A87C-9D41-251230EB7A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113173" y="761995"/>
            <a:ext cx="690880" cy="69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6138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868930" y="-6172200"/>
            <a:ext cx="10184130" cy="10287000"/>
          </a:xfrm>
          <a:custGeom>
            <a:avLst/>
            <a:gdLst/>
            <a:ahLst/>
            <a:cxnLst/>
            <a:rect l="l" t="t" r="r" b="b"/>
            <a:pathLst>
              <a:path w="10184130" h="10287000">
                <a:moveTo>
                  <a:pt x="0" y="0"/>
                </a:moveTo>
                <a:lnTo>
                  <a:pt x="10184130" y="0"/>
                </a:lnTo>
                <a:lnTo>
                  <a:pt x="1018413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382729" y="0"/>
            <a:ext cx="2468880" cy="4114800"/>
          </a:xfrm>
          <a:custGeom>
            <a:avLst/>
            <a:gdLst/>
            <a:ahLst/>
            <a:cxnLst/>
            <a:rect l="l" t="t" r="r" b="b"/>
            <a:pathLst>
              <a:path w="2468880" h="4114800">
                <a:moveTo>
                  <a:pt x="0" y="0"/>
                </a:moveTo>
                <a:lnTo>
                  <a:pt x="2468880" y="0"/>
                </a:lnTo>
                <a:lnTo>
                  <a:pt x="24688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285414" y="2247900"/>
            <a:ext cx="3765042" cy="8229600"/>
          </a:xfrm>
          <a:custGeom>
            <a:avLst/>
            <a:gdLst/>
            <a:ahLst/>
            <a:cxnLst/>
            <a:rect l="l" t="t" r="r" b="b"/>
            <a:pathLst>
              <a:path w="3765042" h="8229600">
                <a:moveTo>
                  <a:pt x="0" y="0"/>
                </a:moveTo>
                <a:lnTo>
                  <a:pt x="3765042" y="0"/>
                </a:lnTo>
                <a:lnTo>
                  <a:pt x="376504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533400" y="3848100"/>
            <a:ext cx="10972800" cy="35721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078"/>
              </a:lnSpc>
            </a:pPr>
            <a:r>
              <a:rPr lang="en-US" sz="12000" spc="-802">
                <a:solidFill>
                  <a:srgbClr val="AF2F21"/>
                </a:solidFill>
                <a:latin typeface="#9Slide07 FS North Land Sans" panose="00000500000000000000" pitchFamily="2" charset="0"/>
                <a:ea typeface="La Lou"/>
                <a:cs typeface="La Lou"/>
                <a:sym typeface="La Lou"/>
              </a:rPr>
              <a:t>VÒNG 1: ĐI CHỢ </a:t>
            </a:r>
          </a:p>
          <a:p>
            <a:pPr algn="ctr">
              <a:lnSpc>
                <a:spcPts val="15078"/>
              </a:lnSpc>
            </a:pPr>
            <a:r>
              <a:rPr lang="en-US" sz="12000" spc="-802">
                <a:solidFill>
                  <a:srgbClr val="AF2F21"/>
                </a:solidFill>
                <a:latin typeface="#9Slide07 FS North Land Sans" panose="00000500000000000000" pitchFamily="2" charset="0"/>
                <a:ea typeface="La Lou"/>
                <a:cs typeface="La Lou"/>
                <a:sym typeface="La Lou"/>
              </a:rPr>
              <a:t>(2 phút)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822211" y="8826537"/>
            <a:ext cx="3664994" cy="431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99"/>
              </a:lnSpc>
            </a:pPr>
            <a:r>
              <a:rPr lang="en-US" sz="2499">
                <a:solidFill>
                  <a:srgbClr val="433630"/>
                </a:solidFill>
                <a:latin typeface="More Sugar"/>
                <a:ea typeface="More Sugar"/>
                <a:cs typeface="More Sugar"/>
                <a:sym typeface="More Sugar"/>
              </a:rPr>
              <a:t>Cooking Class</a:t>
            </a:r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63944F-372D-0C7A-EF35-DC4165C196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0E4A42-4F4C-CAC3-44B8-0EF73EF6A2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6700"/>
            <a:ext cx="12801600" cy="10020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A6278E-2FF0-265C-4D78-320F8615CAAE}"/>
              </a:ext>
            </a:extLst>
          </p:cNvPr>
          <p:cNvSpPr txBox="1"/>
          <p:nvPr/>
        </p:nvSpPr>
        <p:spPr>
          <a:xfrm>
            <a:off x="12801600" y="723900"/>
            <a:ext cx="5181600" cy="8325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AF2F2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Hoạt động cá nhân </a:t>
            </a:r>
          </a:p>
          <a:p>
            <a:pPr algn="ctr"/>
            <a:r>
              <a:rPr lang="en-US" sz="4000" b="1">
                <a:solidFill>
                  <a:srgbClr val="AF2F2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(2 phút)</a:t>
            </a:r>
          </a:p>
          <a:p>
            <a:pPr algn="ctr"/>
            <a:r>
              <a:rPr lang="en-US" sz="4000" b="1">
                <a:solidFill>
                  <a:srgbClr val="AF2F2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Ghi vào phiếu học tập số 1</a:t>
            </a:r>
          </a:p>
          <a:p>
            <a:endParaRPr lang="en-US" sz="30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3000">
                <a:latin typeface="Roboto" panose="02000000000000000000" pitchFamily="2" charset="0"/>
                <a:ea typeface="Roboto" panose="02000000000000000000" pitchFamily="2" charset="0"/>
              </a:rPr>
              <a:t>Quan sát hình 15.1 trang 52:</a:t>
            </a:r>
          </a:p>
          <a:p>
            <a:pPr>
              <a:lnSpc>
                <a:spcPct val="150000"/>
              </a:lnSpc>
            </a:pPr>
            <a:r>
              <a:rPr lang="en-US" sz="3000">
                <a:latin typeface="Roboto" panose="02000000000000000000" pitchFamily="2" charset="0"/>
                <a:ea typeface="Roboto" panose="02000000000000000000" pitchFamily="2" charset="0"/>
              </a:rPr>
              <a:t>- Chọn 3 loại có nguồn gốc thực vật.</a:t>
            </a:r>
          </a:p>
          <a:p>
            <a:endParaRPr lang="en-US" sz="30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3000">
                <a:latin typeface="Roboto" panose="02000000000000000000" pitchFamily="2" charset="0"/>
                <a:ea typeface="Roboto" panose="02000000000000000000" pitchFamily="2" charset="0"/>
              </a:rPr>
              <a:t>- Chọn 3 loại có nguồn gốc động vật.</a:t>
            </a:r>
          </a:p>
          <a:p>
            <a:endParaRPr lang="en-US" sz="30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3000">
                <a:latin typeface="Roboto" panose="02000000000000000000" pitchFamily="2" charset="0"/>
                <a:ea typeface="Roboto" panose="02000000000000000000" pitchFamily="2" charset="0"/>
              </a:rPr>
              <a:t>- Gạch chân dưới tên loại có thể ăn sống.</a:t>
            </a:r>
          </a:p>
          <a:p>
            <a:endParaRPr lang="en-US" sz="30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8" name="1 phút">
            <a:hlinkClick r:id="" action="ppaction://media"/>
            <a:extLst>
              <a:ext uri="{FF2B5EF4-FFF2-40B4-BE49-F238E27FC236}">
                <a16:creationId xmlns:a16="http://schemas.microsoft.com/office/drawing/2014/main" id="{BB276B3B-8F7C-ADF8-9B26-C076325EA0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65028" y="8906128"/>
            <a:ext cx="271145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0899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4B14EA-501B-8597-8832-B652F86CB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753BE55-A89B-AEDB-3027-56F8DCF68F98}"/>
              </a:ext>
            </a:extLst>
          </p:cNvPr>
          <p:cNvSpPr txBox="1"/>
          <p:nvPr/>
        </p:nvSpPr>
        <p:spPr>
          <a:xfrm>
            <a:off x="1143000" y="1360825"/>
            <a:ext cx="16687800" cy="3477875"/>
          </a:xfrm>
          <a:prstGeom prst="rect">
            <a:avLst/>
          </a:prstGeom>
          <a:noFill/>
          <a:ln w="38100">
            <a:noFill/>
            <a:prstDash val="dash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sz="4000" b="1">
              <a:solidFill>
                <a:srgbClr val="AF2F2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4000" b="1">
                <a:solidFill>
                  <a:srgbClr val="AF2F2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NGUỒN GỐC THỰC VẬT: </a:t>
            </a:r>
            <a:r>
              <a:rPr lang="en-US" sz="4000">
                <a:latin typeface="Roboto" panose="02000000000000000000" pitchFamily="2" charset="0"/>
                <a:ea typeface="Roboto" panose="02000000000000000000" pitchFamily="2" charset="0"/>
              </a:rPr>
              <a:t>Lúa gạo, ngô, khoai, mía, các loại quả, đậu, đỗ, dầu thực vật, lạc, vừng, rau xanh.</a:t>
            </a:r>
          </a:p>
          <a:p>
            <a:pPr>
              <a:lnSpc>
                <a:spcPct val="150000"/>
              </a:lnSpc>
            </a:pPr>
            <a:endParaRPr lang="en-US" sz="30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508E99-5D39-3D3D-4AC3-B223E8F61751}"/>
              </a:ext>
            </a:extLst>
          </p:cNvPr>
          <p:cNvSpPr txBox="1"/>
          <p:nvPr/>
        </p:nvSpPr>
        <p:spPr>
          <a:xfrm>
            <a:off x="1143000" y="5448300"/>
            <a:ext cx="16116300" cy="1169551"/>
          </a:xfrm>
          <a:prstGeom prst="rect">
            <a:avLst/>
          </a:prstGeom>
          <a:noFill/>
          <a:ln w="38100">
            <a:noFill/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AF2F2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NGUỒN GỐC ĐỘNG VẬT: </a:t>
            </a:r>
            <a:r>
              <a:rPr lang="en-US" sz="4000">
                <a:latin typeface="Roboto" panose="02000000000000000000" pitchFamily="2" charset="0"/>
                <a:ea typeface="Roboto" panose="02000000000000000000" pitchFamily="2" charset="0"/>
              </a:rPr>
              <a:t>Mật ong, cá, thịt, trứng, bơ, mỡ lợn, sữa.</a:t>
            </a:r>
          </a:p>
          <a:p>
            <a:endParaRPr lang="en-US" sz="30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4513F50-1BA1-303B-1B76-0EC41A30DA6B}"/>
              </a:ext>
            </a:extLst>
          </p:cNvPr>
          <p:cNvCxnSpPr>
            <a:cxnSpLocks/>
          </p:cNvCxnSpPr>
          <p:nvPr/>
        </p:nvCxnSpPr>
        <p:spPr>
          <a:xfrm>
            <a:off x="11506200" y="3086100"/>
            <a:ext cx="9144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D2085C7-7016-445F-EE65-843A1D22C993}"/>
              </a:ext>
            </a:extLst>
          </p:cNvPr>
          <p:cNvCxnSpPr>
            <a:cxnSpLocks/>
          </p:cNvCxnSpPr>
          <p:nvPr/>
        </p:nvCxnSpPr>
        <p:spPr>
          <a:xfrm>
            <a:off x="12649200" y="3086100"/>
            <a:ext cx="27432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7CC7F0F-5451-6C7C-6A19-AD805536C2F5}"/>
              </a:ext>
            </a:extLst>
          </p:cNvPr>
          <p:cNvCxnSpPr>
            <a:cxnSpLocks/>
          </p:cNvCxnSpPr>
          <p:nvPr/>
        </p:nvCxnSpPr>
        <p:spPr>
          <a:xfrm>
            <a:off x="1219200" y="4076700"/>
            <a:ext cx="27432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6F6B2C9-2FE1-A929-DDFF-B6A818007F07}"/>
              </a:ext>
            </a:extLst>
          </p:cNvPr>
          <p:cNvCxnSpPr>
            <a:cxnSpLocks/>
          </p:cNvCxnSpPr>
          <p:nvPr/>
        </p:nvCxnSpPr>
        <p:spPr>
          <a:xfrm>
            <a:off x="6553200" y="4089400"/>
            <a:ext cx="1905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7FA45AF-9945-019A-DB0A-5BEA5578CEFD}"/>
              </a:ext>
            </a:extLst>
          </p:cNvPr>
          <p:cNvCxnSpPr>
            <a:cxnSpLocks/>
          </p:cNvCxnSpPr>
          <p:nvPr/>
        </p:nvCxnSpPr>
        <p:spPr>
          <a:xfrm>
            <a:off x="7010400" y="6134100"/>
            <a:ext cx="1905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C7D82DC-7853-7B37-D08E-193C55A097B6}"/>
              </a:ext>
            </a:extLst>
          </p:cNvPr>
          <p:cNvCxnSpPr>
            <a:cxnSpLocks/>
          </p:cNvCxnSpPr>
          <p:nvPr/>
        </p:nvCxnSpPr>
        <p:spPr>
          <a:xfrm>
            <a:off x="12293600" y="6083300"/>
            <a:ext cx="609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82544F4-C934-CA0E-36E7-0489C3B8C811}"/>
              </a:ext>
            </a:extLst>
          </p:cNvPr>
          <p:cNvCxnSpPr>
            <a:cxnSpLocks/>
          </p:cNvCxnSpPr>
          <p:nvPr/>
        </p:nvCxnSpPr>
        <p:spPr>
          <a:xfrm>
            <a:off x="14935200" y="6134100"/>
            <a:ext cx="762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4056516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ED434B-8462-823A-27F1-D5CCFC62F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BA7A305-CE51-2F0B-F728-2CF960A6082B}"/>
              </a:ext>
            </a:extLst>
          </p:cNvPr>
          <p:cNvSpPr/>
          <p:nvPr/>
        </p:nvSpPr>
        <p:spPr>
          <a:xfrm>
            <a:off x="3937642" y="2552700"/>
            <a:ext cx="12826358" cy="5127749"/>
          </a:xfrm>
          <a:custGeom>
            <a:avLst/>
            <a:gdLst/>
            <a:ahLst/>
            <a:cxnLst/>
            <a:rect l="l" t="t" r="r" b="b"/>
            <a:pathLst>
              <a:path w="12826358" h="5127749">
                <a:moveTo>
                  <a:pt x="0" y="0"/>
                </a:moveTo>
                <a:lnTo>
                  <a:pt x="12826358" y="0"/>
                </a:lnTo>
                <a:lnTo>
                  <a:pt x="12826358" y="5127749"/>
                </a:lnTo>
                <a:lnTo>
                  <a:pt x="0" y="51277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0FB1834-81A2-5561-5BAE-75EC5BCEFAA6}"/>
              </a:ext>
            </a:extLst>
          </p:cNvPr>
          <p:cNvSpPr/>
          <p:nvPr/>
        </p:nvSpPr>
        <p:spPr>
          <a:xfrm>
            <a:off x="429979" y="1624131"/>
            <a:ext cx="4032504" cy="8229600"/>
          </a:xfrm>
          <a:custGeom>
            <a:avLst/>
            <a:gdLst/>
            <a:ahLst/>
            <a:cxnLst/>
            <a:rect l="l" t="t" r="r" b="b"/>
            <a:pathLst>
              <a:path w="4032504" h="8229600">
                <a:moveTo>
                  <a:pt x="0" y="0"/>
                </a:moveTo>
                <a:lnTo>
                  <a:pt x="4032504" y="0"/>
                </a:lnTo>
                <a:lnTo>
                  <a:pt x="403250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E1618930-6B36-7E79-5756-01F207F96811}"/>
              </a:ext>
            </a:extLst>
          </p:cNvPr>
          <p:cNvSpPr/>
          <p:nvPr/>
        </p:nvSpPr>
        <p:spPr>
          <a:xfrm rot="-230014">
            <a:off x="13835042" y="6035217"/>
            <a:ext cx="3424258" cy="3223083"/>
          </a:xfrm>
          <a:custGeom>
            <a:avLst/>
            <a:gdLst/>
            <a:ahLst/>
            <a:cxnLst/>
            <a:rect l="l" t="t" r="r" b="b"/>
            <a:pathLst>
              <a:path w="3424258" h="3223083">
                <a:moveTo>
                  <a:pt x="0" y="0"/>
                </a:moveTo>
                <a:lnTo>
                  <a:pt x="3424258" y="0"/>
                </a:lnTo>
                <a:lnTo>
                  <a:pt x="3424258" y="3223083"/>
                </a:lnTo>
                <a:lnTo>
                  <a:pt x="0" y="32230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533FEA26-DF30-AFFD-2013-90C8D7AFE17F}"/>
              </a:ext>
            </a:extLst>
          </p:cNvPr>
          <p:cNvSpPr/>
          <p:nvPr/>
        </p:nvSpPr>
        <p:spPr>
          <a:xfrm>
            <a:off x="15382729" y="0"/>
            <a:ext cx="2468880" cy="4114800"/>
          </a:xfrm>
          <a:custGeom>
            <a:avLst/>
            <a:gdLst/>
            <a:ahLst/>
            <a:cxnLst/>
            <a:rect l="l" t="t" r="r" b="b"/>
            <a:pathLst>
              <a:path w="2468880" h="4114800">
                <a:moveTo>
                  <a:pt x="0" y="0"/>
                </a:moveTo>
                <a:lnTo>
                  <a:pt x="2468880" y="0"/>
                </a:lnTo>
                <a:lnTo>
                  <a:pt x="24688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76055186-DA18-C899-4B37-692541435C7C}"/>
              </a:ext>
            </a:extLst>
          </p:cNvPr>
          <p:cNvSpPr txBox="1"/>
          <p:nvPr/>
        </p:nvSpPr>
        <p:spPr>
          <a:xfrm>
            <a:off x="5257800" y="3390900"/>
            <a:ext cx="10972800" cy="35721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078"/>
              </a:lnSpc>
            </a:pPr>
            <a:r>
              <a:rPr lang="en-US" sz="12000" spc="-802">
                <a:solidFill>
                  <a:srgbClr val="AF2F21"/>
                </a:solidFill>
                <a:latin typeface="#9Slide07 FS North Land Sans" panose="00000500000000000000" pitchFamily="2" charset="0"/>
                <a:ea typeface="La Lou"/>
                <a:cs typeface="La Lou"/>
                <a:sym typeface="La Lou"/>
              </a:rPr>
              <a:t>VÒNG 2: chế biến </a:t>
            </a:r>
          </a:p>
          <a:p>
            <a:pPr algn="ctr">
              <a:lnSpc>
                <a:spcPts val="15078"/>
              </a:lnSpc>
            </a:pPr>
            <a:r>
              <a:rPr lang="en-US" sz="12000" spc="-802">
                <a:solidFill>
                  <a:srgbClr val="AF2F21"/>
                </a:solidFill>
                <a:latin typeface="#9Slide07 FS North Land Sans" panose="00000500000000000000" pitchFamily="2" charset="0"/>
                <a:ea typeface="La Lou"/>
                <a:cs typeface="La Lou"/>
                <a:sym typeface="La Lou"/>
              </a:rPr>
              <a:t>(1 phút)</a:t>
            </a:r>
          </a:p>
        </p:txBody>
      </p:sp>
    </p:spTree>
    <p:extLst>
      <p:ext uri="{BB962C8B-B14F-4D97-AF65-F5344CB8AC3E}">
        <p14:creationId xmlns:p14="http://schemas.microsoft.com/office/powerpoint/2010/main" val="564980144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216467-93A2-778D-2D45-9037EB8D3A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E839F3A-4317-BD5B-F54E-A12FA3FB60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266700"/>
            <a:ext cx="12801600" cy="10020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233BC3-9039-1037-B1E6-96E13E2351F9}"/>
              </a:ext>
            </a:extLst>
          </p:cNvPr>
          <p:cNvSpPr txBox="1"/>
          <p:nvPr/>
        </p:nvSpPr>
        <p:spPr>
          <a:xfrm>
            <a:off x="330200" y="800100"/>
            <a:ext cx="51816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AF2F2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Hoạt động cá nhân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AF2F2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(1 phút)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AF2F2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Ghi vào phiếu học tập số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Từ các loại nguyên liệu đã chọn ở vòng 1, em hãy ghi tên các món ăn có thể chế biến được vào phiếu học tập.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8" name="1 phút">
            <a:hlinkClick r:id="" action="ppaction://media"/>
            <a:extLst>
              <a:ext uri="{FF2B5EF4-FFF2-40B4-BE49-F238E27FC236}">
                <a16:creationId xmlns:a16="http://schemas.microsoft.com/office/drawing/2014/main" id="{594195A8-AFA3-5C0F-DDD1-B9C5F0031B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77975" y="8026400"/>
            <a:ext cx="271145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0751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FAF6D1-8AF6-86CE-DFA0-81A4C4CBFD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B87523C-52CC-3E26-EB8F-FC9DB24C7A4C}"/>
              </a:ext>
            </a:extLst>
          </p:cNvPr>
          <p:cNvSpPr/>
          <p:nvPr/>
        </p:nvSpPr>
        <p:spPr>
          <a:xfrm>
            <a:off x="366556" y="5778088"/>
            <a:ext cx="1668364" cy="4114800"/>
          </a:xfrm>
          <a:custGeom>
            <a:avLst/>
            <a:gdLst/>
            <a:ahLst/>
            <a:cxnLst/>
            <a:rect l="l" t="t" r="r" b="b"/>
            <a:pathLst>
              <a:path w="1668364" h="4114800">
                <a:moveTo>
                  <a:pt x="0" y="0"/>
                </a:moveTo>
                <a:lnTo>
                  <a:pt x="1668365" y="0"/>
                </a:lnTo>
                <a:lnTo>
                  <a:pt x="16683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BDCE11F-00E5-F94F-D4FA-7C1515460C62}"/>
              </a:ext>
            </a:extLst>
          </p:cNvPr>
          <p:cNvSpPr/>
          <p:nvPr/>
        </p:nvSpPr>
        <p:spPr>
          <a:xfrm>
            <a:off x="1837418" y="4138601"/>
            <a:ext cx="4421558" cy="5119699"/>
          </a:xfrm>
          <a:custGeom>
            <a:avLst/>
            <a:gdLst/>
            <a:ahLst/>
            <a:cxnLst/>
            <a:rect l="l" t="t" r="r" b="b"/>
            <a:pathLst>
              <a:path w="4421558" h="5119699">
                <a:moveTo>
                  <a:pt x="0" y="0"/>
                </a:moveTo>
                <a:lnTo>
                  <a:pt x="4421558" y="0"/>
                </a:lnTo>
                <a:lnTo>
                  <a:pt x="4421558" y="5119699"/>
                </a:lnTo>
                <a:lnTo>
                  <a:pt x="0" y="51196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6ED318B2-3994-50A1-1AC1-D6E6884FBE4B}"/>
              </a:ext>
            </a:extLst>
          </p:cNvPr>
          <p:cNvSpPr/>
          <p:nvPr/>
        </p:nvSpPr>
        <p:spPr>
          <a:xfrm>
            <a:off x="6933221" y="4138601"/>
            <a:ext cx="4421558" cy="5119699"/>
          </a:xfrm>
          <a:custGeom>
            <a:avLst/>
            <a:gdLst/>
            <a:ahLst/>
            <a:cxnLst/>
            <a:rect l="l" t="t" r="r" b="b"/>
            <a:pathLst>
              <a:path w="4421558" h="5119699">
                <a:moveTo>
                  <a:pt x="0" y="0"/>
                </a:moveTo>
                <a:lnTo>
                  <a:pt x="4421558" y="0"/>
                </a:lnTo>
                <a:lnTo>
                  <a:pt x="4421558" y="5119699"/>
                </a:lnTo>
                <a:lnTo>
                  <a:pt x="0" y="51196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419273D-8143-B5FD-C4B7-7D8F7789AE0A}"/>
              </a:ext>
            </a:extLst>
          </p:cNvPr>
          <p:cNvSpPr/>
          <p:nvPr/>
        </p:nvSpPr>
        <p:spPr>
          <a:xfrm>
            <a:off x="14505711" y="229468"/>
            <a:ext cx="3823000" cy="6563091"/>
          </a:xfrm>
          <a:custGeom>
            <a:avLst/>
            <a:gdLst/>
            <a:ahLst/>
            <a:cxnLst/>
            <a:rect l="l" t="t" r="r" b="b"/>
            <a:pathLst>
              <a:path w="3823000" h="6563091">
                <a:moveTo>
                  <a:pt x="0" y="0"/>
                </a:moveTo>
                <a:lnTo>
                  <a:pt x="3823001" y="0"/>
                </a:lnTo>
                <a:lnTo>
                  <a:pt x="3823001" y="6563090"/>
                </a:lnTo>
                <a:lnTo>
                  <a:pt x="0" y="65630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E8EF7EC7-1699-686D-2A82-AE454448FB5B}"/>
              </a:ext>
            </a:extLst>
          </p:cNvPr>
          <p:cNvSpPr/>
          <p:nvPr/>
        </p:nvSpPr>
        <p:spPr>
          <a:xfrm>
            <a:off x="12029024" y="4138601"/>
            <a:ext cx="4421558" cy="5119699"/>
          </a:xfrm>
          <a:custGeom>
            <a:avLst/>
            <a:gdLst/>
            <a:ahLst/>
            <a:cxnLst/>
            <a:rect l="l" t="t" r="r" b="b"/>
            <a:pathLst>
              <a:path w="4421558" h="5119699">
                <a:moveTo>
                  <a:pt x="0" y="0"/>
                </a:moveTo>
                <a:lnTo>
                  <a:pt x="4421558" y="0"/>
                </a:lnTo>
                <a:lnTo>
                  <a:pt x="4421558" y="5119699"/>
                </a:lnTo>
                <a:lnTo>
                  <a:pt x="0" y="51196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186A7EB7-6E0B-F232-73E0-047A484CEEBE}"/>
              </a:ext>
            </a:extLst>
          </p:cNvPr>
          <p:cNvSpPr/>
          <p:nvPr/>
        </p:nvSpPr>
        <p:spPr>
          <a:xfrm>
            <a:off x="3521192" y="3587795"/>
            <a:ext cx="1054010" cy="1054010"/>
          </a:xfrm>
          <a:custGeom>
            <a:avLst/>
            <a:gdLst/>
            <a:ahLst/>
            <a:cxnLst/>
            <a:rect l="l" t="t" r="r" b="b"/>
            <a:pathLst>
              <a:path w="1054010" h="1054010">
                <a:moveTo>
                  <a:pt x="0" y="0"/>
                </a:moveTo>
                <a:lnTo>
                  <a:pt x="1054010" y="0"/>
                </a:lnTo>
                <a:lnTo>
                  <a:pt x="1054010" y="1054010"/>
                </a:lnTo>
                <a:lnTo>
                  <a:pt x="0" y="10540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839C1960-FB41-5C5D-9992-F2B8581B3E2B}"/>
              </a:ext>
            </a:extLst>
          </p:cNvPr>
          <p:cNvSpPr/>
          <p:nvPr/>
        </p:nvSpPr>
        <p:spPr>
          <a:xfrm>
            <a:off x="8616995" y="3587795"/>
            <a:ext cx="1054010" cy="1054010"/>
          </a:xfrm>
          <a:custGeom>
            <a:avLst/>
            <a:gdLst/>
            <a:ahLst/>
            <a:cxnLst/>
            <a:rect l="l" t="t" r="r" b="b"/>
            <a:pathLst>
              <a:path w="1054010" h="1054010">
                <a:moveTo>
                  <a:pt x="0" y="0"/>
                </a:moveTo>
                <a:lnTo>
                  <a:pt x="1054010" y="0"/>
                </a:lnTo>
                <a:lnTo>
                  <a:pt x="1054010" y="1054010"/>
                </a:lnTo>
                <a:lnTo>
                  <a:pt x="0" y="10540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A4F8B6F6-B6D7-8E30-8DFF-413D3291A2F9}"/>
              </a:ext>
            </a:extLst>
          </p:cNvPr>
          <p:cNvSpPr/>
          <p:nvPr/>
        </p:nvSpPr>
        <p:spPr>
          <a:xfrm>
            <a:off x="13674408" y="3511014"/>
            <a:ext cx="1130791" cy="1130791"/>
          </a:xfrm>
          <a:custGeom>
            <a:avLst/>
            <a:gdLst/>
            <a:ahLst/>
            <a:cxnLst/>
            <a:rect l="l" t="t" r="r" b="b"/>
            <a:pathLst>
              <a:path w="1130791" h="1130791">
                <a:moveTo>
                  <a:pt x="0" y="0"/>
                </a:moveTo>
                <a:lnTo>
                  <a:pt x="1130791" y="0"/>
                </a:lnTo>
                <a:lnTo>
                  <a:pt x="1130791" y="1130791"/>
                </a:lnTo>
                <a:lnTo>
                  <a:pt x="0" y="113079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7973D86D-BB0E-53AC-E75A-FEC328D0127D}"/>
              </a:ext>
            </a:extLst>
          </p:cNvPr>
          <p:cNvSpPr txBox="1"/>
          <p:nvPr/>
        </p:nvSpPr>
        <p:spPr>
          <a:xfrm>
            <a:off x="366556" y="571500"/>
            <a:ext cx="14438643" cy="16357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078"/>
              </a:lnSpc>
            </a:pPr>
            <a:r>
              <a:rPr lang="en-US" sz="9000" spc="-802">
                <a:solidFill>
                  <a:srgbClr val="AF2F21"/>
                </a:solidFill>
                <a:latin typeface="#9Slide07 FS North Land Sans" panose="00000500000000000000" pitchFamily="2" charset="0"/>
                <a:ea typeface="La Lou"/>
                <a:cs typeface="La Lou"/>
                <a:sym typeface="La Lou"/>
              </a:rPr>
              <a:t>VÒNG 3: thuyết MINH (2 phút)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5BA025-1BC8-6BF5-182B-4028D8D1904E}"/>
              </a:ext>
            </a:extLst>
          </p:cNvPr>
          <p:cNvSpPr txBox="1"/>
          <p:nvPr/>
        </p:nvSpPr>
        <p:spPr>
          <a:xfrm>
            <a:off x="2618628" y="5448300"/>
            <a:ext cx="30201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Lương thực, thực phẩm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8DC8365-5A7F-A814-3796-11C60525FE08}"/>
              </a:ext>
            </a:extLst>
          </p:cNvPr>
          <p:cNvSpPr txBox="1"/>
          <p:nvPr/>
        </p:nvSpPr>
        <p:spPr>
          <a:xfrm>
            <a:off x="8257428" y="5778088"/>
            <a:ext cx="30201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Món ăn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1F5A4F7-3985-2509-E57B-6EC309889ACF}"/>
              </a:ext>
            </a:extLst>
          </p:cNvPr>
          <p:cNvSpPr txBox="1"/>
          <p:nvPr/>
        </p:nvSpPr>
        <p:spPr>
          <a:xfrm>
            <a:off x="12268200" y="5795308"/>
            <a:ext cx="39879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Vai trò, tác dụng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1246000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0CF1DE-EE42-2A9B-7C79-D256318BDA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00794EB3-2E1F-D51D-B78A-F044EC7E6B72}"/>
              </a:ext>
            </a:extLst>
          </p:cNvPr>
          <p:cNvSpPr/>
          <p:nvPr/>
        </p:nvSpPr>
        <p:spPr>
          <a:xfrm>
            <a:off x="15358355" y="38100"/>
            <a:ext cx="2563089" cy="3199532"/>
          </a:xfrm>
          <a:custGeom>
            <a:avLst/>
            <a:gdLst/>
            <a:ahLst/>
            <a:cxnLst/>
            <a:rect l="l" t="t" r="r" b="b"/>
            <a:pathLst>
              <a:path w="3823000" h="6563091">
                <a:moveTo>
                  <a:pt x="0" y="0"/>
                </a:moveTo>
                <a:lnTo>
                  <a:pt x="3823001" y="0"/>
                </a:lnTo>
                <a:lnTo>
                  <a:pt x="3823001" y="6563090"/>
                </a:lnTo>
                <a:lnTo>
                  <a:pt x="0" y="65630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529BF33F-68CF-1F3F-0029-7A1F2C8312EA}"/>
              </a:ext>
            </a:extLst>
          </p:cNvPr>
          <p:cNvSpPr txBox="1"/>
          <p:nvPr/>
        </p:nvSpPr>
        <p:spPr>
          <a:xfrm>
            <a:off x="553156" y="383531"/>
            <a:ext cx="14438643" cy="16357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07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0" b="0" i="0" u="none" strike="noStrike" kern="1200" cap="none" spc="-802" normalizeH="0" baseline="0" noProof="0">
                <a:ln>
                  <a:noFill/>
                </a:ln>
                <a:solidFill>
                  <a:srgbClr val="AF2F21"/>
                </a:solidFill>
                <a:effectLst/>
                <a:uLnTx/>
                <a:uFillTx/>
                <a:latin typeface="#9Slide07 FS North Land Sans" panose="00000500000000000000" pitchFamily="2" charset="0"/>
                <a:ea typeface="La Lou"/>
                <a:cs typeface="La Lou"/>
                <a:sym typeface="La Lou"/>
              </a:rPr>
              <a:t>VÒNG 3: thuyết MINH (2 phút)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B9EDC83-24A3-4605-176F-60B98956D4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47900"/>
            <a:ext cx="18288000" cy="803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661313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8B7B89-2D51-EFE1-8BA7-5EB06EC1B8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5">
            <a:extLst>
              <a:ext uri="{FF2B5EF4-FFF2-40B4-BE49-F238E27FC236}">
                <a16:creationId xmlns:a16="http://schemas.microsoft.com/office/drawing/2014/main" id="{473D7C8F-C26A-5E25-784E-475A3906D0FF}"/>
              </a:ext>
            </a:extLst>
          </p:cNvPr>
          <p:cNvSpPr txBox="1"/>
          <p:nvPr/>
        </p:nvSpPr>
        <p:spPr>
          <a:xfrm>
            <a:off x="1676400" y="647700"/>
            <a:ext cx="15559244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-802" normalizeH="0" baseline="0" noProof="0">
                <a:ln>
                  <a:noFill/>
                </a:ln>
                <a:solidFill>
                  <a:srgbClr val="AF2F21"/>
                </a:solidFill>
                <a:effectLst/>
                <a:uLnTx/>
                <a:uFillTx/>
                <a:latin typeface="#9Slide07 SVNBrandon Printed Sh" panose="02000000000000000000" pitchFamily="2" charset="0"/>
                <a:ea typeface="La Lou"/>
                <a:cs typeface="La Lou"/>
                <a:sym typeface="La Lou"/>
              </a:rPr>
              <a:t>vai trò của lương thực, thực phẩm là gì?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3807A52-78D2-374E-2B2F-CD1EE221CA05}"/>
              </a:ext>
            </a:extLst>
          </p:cNvPr>
          <p:cNvSpPr txBox="1"/>
          <p:nvPr/>
        </p:nvSpPr>
        <p:spPr>
          <a:xfrm>
            <a:off x="533400" y="1583730"/>
            <a:ext cx="17526000" cy="4606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Tìm cụm từ thích hợp để điền vào dấu ..........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Lương thực, thực phẩm được cơ thể chuyển hóa thành ...............................và ........................................... cần thiết cho cơ thể nhằm duy trì ..........................., ........................................... và hoạt động của con người.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D7312A-579B-82E2-9FAB-69DDAD038D75}"/>
              </a:ext>
            </a:extLst>
          </p:cNvPr>
          <p:cNvSpPr txBox="1"/>
          <p:nvPr/>
        </p:nvSpPr>
        <p:spPr>
          <a:xfrm>
            <a:off x="13563600" y="2767280"/>
            <a:ext cx="30407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AF2F2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>
                <a:ln>
                  <a:noFill/>
                </a:ln>
                <a:solidFill>
                  <a:srgbClr val="AF2F2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năng lượng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AF2F2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108B28-A1C9-7877-2976-A7B605B800B2}"/>
              </a:ext>
            </a:extLst>
          </p:cNvPr>
          <p:cNvSpPr txBox="1"/>
          <p:nvPr/>
        </p:nvSpPr>
        <p:spPr>
          <a:xfrm>
            <a:off x="838200" y="3686869"/>
            <a:ext cx="510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AF2F2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>
                <a:ln>
                  <a:noFill/>
                </a:ln>
                <a:solidFill>
                  <a:srgbClr val="AF2F2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 chất dinh dưỡng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AF2F2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9F2008-BB5A-1CC7-9F03-25EC17C8FDDA}"/>
              </a:ext>
            </a:extLst>
          </p:cNvPr>
          <p:cNvSpPr txBox="1"/>
          <p:nvPr/>
        </p:nvSpPr>
        <p:spPr>
          <a:xfrm>
            <a:off x="14478000" y="3744297"/>
            <a:ext cx="2438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AF2F2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>
                <a:ln>
                  <a:noFill/>
                </a:ln>
                <a:solidFill>
                  <a:srgbClr val="AF2F2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sự sống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AF2F2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087761-5365-022A-12F1-96CF3B6A5316}"/>
              </a:ext>
            </a:extLst>
          </p:cNvPr>
          <p:cNvSpPr txBox="1"/>
          <p:nvPr/>
        </p:nvSpPr>
        <p:spPr>
          <a:xfrm>
            <a:off x="1066800" y="4614973"/>
            <a:ext cx="3149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AF2F2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>
                <a:ln>
                  <a:noFill/>
                </a:ln>
                <a:solidFill>
                  <a:srgbClr val="AF2F2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sự phát triển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AF2F2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55405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66B047-59E9-1500-ECA0-D6F2ECC311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C5609C8C-EE9B-5353-BEC7-7FBE95EC4ED4}"/>
              </a:ext>
            </a:extLst>
          </p:cNvPr>
          <p:cNvGrpSpPr/>
          <p:nvPr/>
        </p:nvGrpSpPr>
        <p:grpSpPr>
          <a:xfrm>
            <a:off x="-1040130" y="0"/>
            <a:ext cx="20368260" cy="10287000"/>
            <a:chOff x="0" y="0"/>
            <a:chExt cx="27157680" cy="137160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870ABF4E-5566-A6AA-208B-E7D2CF78BF55}"/>
                </a:ext>
              </a:extLst>
            </p:cNvPr>
            <p:cNvSpPr/>
            <p:nvPr/>
          </p:nvSpPr>
          <p:spPr>
            <a:xfrm>
              <a:off x="0" y="0"/>
              <a:ext cx="13578840" cy="13716000"/>
            </a:xfrm>
            <a:custGeom>
              <a:avLst/>
              <a:gdLst/>
              <a:ahLst/>
              <a:cxnLst/>
              <a:rect l="l" t="t" r="r" b="b"/>
              <a:pathLst>
                <a:path w="13578840" h="13716000">
                  <a:moveTo>
                    <a:pt x="0" y="0"/>
                  </a:moveTo>
                  <a:lnTo>
                    <a:pt x="13578840" y="0"/>
                  </a:lnTo>
                  <a:lnTo>
                    <a:pt x="1357884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79104D0A-9CEB-D8A9-01C6-56753B2B58A6}"/>
                </a:ext>
              </a:extLst>
            </p:cNvPr>
            <p:cNvSpPr/>
            <p:nvPr/>
          </p:nvSpPr>
          <p:spPr>
            <a:xfrm flipH="1">
              <a:off x="13578840" y="0"/>
              <a:ext cx="13578840" cy="13716000"/>
            </a:xfrm>
            <a:custGeom>
              <a:avLst/>
              <a:gdLst/>
              <a:ahLst/>
              <a:cxnLst/>
              <a:rect l="l" t="t" r="r" b="b"/>
              <a:pathLst>
                <a:path w="13578840" h="13716000">
                  <a:moveTo>
                    <a:pt x="13578840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13578840" y="13716000"/>
                  </a:lnTo>
                  <a:lnTo>
                    <a:pt x="1357884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71B28EA1-B22F-5454-6A5D-B389BF2D0C08}"/>
              </a:ext>
            </a:extLst>
          </p:cNvPr>
          <p:cNvSpPr/>
          <p:nvPr/>
        </p:nvSpPr>
        <p:spPr>
          <a:xfrm>
            <a:off x="1795589" y="320270"/>
            <a:ext cx="14696822" cy="9646459"/>
          </a:xfrm>
          <a:custGeom>
            <a:avLst/>
            <a:gdLst/>
            <a:ahLst/>
            <a:cxnLst/>
            <a:rect l="l" t="t" r="r" b="b"/>
            <a:pathLst>
              <a:path w="14696822" h="9646459">
                <a:moveTo>
                  <a:pt x="0" y="0"/>
                </a:moveTo>
                <a:lnTo>
                  <a:pt x="14696822" y="0"/>
                </a:lnTo>
                <a:lnTo>
                  <a:pt x="14696822" y="9646460"/>
                </a:lnTo>
                <a:lnTo>
                  <a:pt x="0" y="96464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AFF2BB70-9C7F-6CA2-B556-BCAE1E4D184A}"/>
              </a:ext>
            </a:extLst>
          </p:cNvPr>
          <p:cNvGrpSpPr/>
          <p:nvPr/>
        </p:nvGrpSpPr>
        <p:grpSpPr>
          <a:xfrm>
            <a:off x="3053287" y="3364341"/>
            <a:ext cx="2534898" cy="2522148"/>
            <a:chOff x="0" y="0"/>
            <a:chExt cx="6564630" cy="653161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8712757A-6BD5-4FC2-4019-4DDE3A7EEB0B}"/>
                </a:ext>
              </a:extLst>
            </p:cNvPr>
            <p:cNvSpPr/>
            <p:nvPr/>
          </p:nvSpPr>
          <p:spPr>
            <a:xfrm>
              <a:off x="3810" y="-12700"/>
              <a:ext cx="6553200" cy="6549390"/>
            </a:xfrm>
            <a:custGeom>
              <a:avLst/>
              <a:gdLst/>
              <a:ahLst/>
              <a:cxnLst/>
              <a:rect l="l" t="t" r="r" b="b"/>
              <a:pathLst>
                <a:path w="6553200" h="6549390">
                  <a:moveTo>
                    <a:pt x="6553200" y="3327400"/>
                  </a:moveTo>
                  <a:lnTo>
                    <a:pt x="6553200" y="3268980"/>
                  </a:lnTo>
                  <a:cubicBezTo>
                    <a:pt x="6553200" y="3088640"/>
                    <a:pt x="6410960" y="2941320"/>
                    <a:pt x="6233160" y="2932430"/>
                  </a:cubicBezTo>
                  <a:cubicBezTo>
                    <a:pt x="6404610" y="2882900"/>
                    <a:pt x="6508750" y="2707640"/>
                    <a:pt x="6468110" y="2532380"/>
                  </a:cubicBezTo>
                  <a:cubicBezTo>
                    <a:pt x="6464300" y="2515870"/>
                    <a:pt x="6460490" y="2499360"/>
                    <a:pt x="6456680" y="2484120"/>
                  </a:cubicBezTo>
                  <a:cubicBezTo>
                    <a:pt x="6413500" y="2308860"/>
                    <a:pt x="6239510" y="2200910"/>
                    <a:pt x="6065520" y="2235200"/>
                  </a:cubicBezTo>
                  <a:cubicBezTo>
                    <a:pt x="6220460" y="2146300"/>
                    <a:pt x="6278880" y="1950720"/>
                    <a:pt x="6197600" y="1790700"/>
                  </a:cubicBezTo>
                  <a:cubicBezTo>
                    <a:pt x="6189980" y="1775460"/>
                    <a:pt x="6182360" y="1761490"/>
                    <a:pt x="6174740" y="1746250"/>
                  </a:cubicBezTo>
                  <a:cubicBezTo>
                    <a:pt x="6090920" y="1587500"/>
                    <a:pt x="5896610" y="1524000"/>
                    <a:pt x="5735320" y="1598930"/>
                  </a:cubicBezTo>
                  <a:cubicBezTo>
                    <a:pt x="5863590" y="1475740"/>
                    <a:pt x="5875020" y="1272540"/>
                    <a:pt x="5756910" y="1135380"/>
                  </a:cubicBezTo>
                  <a:cubicBezTo>
                    <a:pt x="5746750" y="1122680"/>
                    <a:pt x="5735320" y="1111250"/>
                    <a:pt x="5723890" y="1098550"/>
                  </a:cubicBezTo>
                  <a:cubicBezTo>
                    <a:pt x="5604510" y="963930"/>
                    <a:pt x="5400040" y="948690"/>
                    <a:pt x="5261610" y="1060450"/>
                  </a:cubicBezTo>
                  <a:cubicBezTo>
                    <a:pt x="5356860" y="910590"/>
                    <a:pt x="5320030" y="709930"/>
                    <a:pt x="5172710" y="605790"/>
                  </a:cubicBezTo>
                  <a:cubicBezTo>
                    <a:pt x="5158740" y="595630"/>
                    <a:pt x="5146040" y="586740"/>
                    <a:pt x="5132070" y="576580"/>
                  </a:cubicBezTo>
                  <a:cubicBezTo>
                    <a:pt x="4983480" y="474980"/>
                    <a:pt x="4781550" y="508000"/>
                    <a:pt x="4673600" y="650240"/>
                  </a:cubicBezTo>
                  <a:cubicBezTo>
                    <a:pt x="4730750" y="481330"/>
                    <a:pt x="4645660" y="294640"/>
                    <a:pt x="4478020" y="228600"/>
                  </a:cubicBezTo>
                  <a:cubicBezTo>
                    <a:pt x="4462780" y="222250"/>
                    <a:pt x="4447540" y="217170"/>
                    <a:pt x="4432300" y="210820"/>
                  </a:cubicBezTo>
                  <a:cubicBezTo>
                    <a:pt x="4263390" y="147320"/>
                    <a:pt x="4075430" y="228600"/>
                    <a:pt x="4004310" y="392430"/>
                  </a:cubicBezTo>
                  <a:cubicBezTo>
                    <a:pt x="4019550" y="214630"/>
                    <a:pt x="3892550" y="54610"/>
                    <a:pt x="3713480" y="30480"/>
                  </a:cubicBezTo>
                  <a:cubicBezTo>
                    <a:pt x="3696970" y="27940"/>
                    <a:pt x="3680460" y="26670"/>
                    <a:pt x="3663950" y="24130"/>
                  </a:cubicBezTo>
                  <a:cubicBezTo>
                    <a:pt x="3486150" y="3810"/>
                    <a:pt x="3322320" y="125730"/>
                    <a:pt x="3293110" y="300990"/>
                  </a:cubicBezTo>
                  <a:cubicBezTo>
                    <a:pt x="3265170" y="125730"/>
                    <a:pt x="3103880" y="0"/>
                    <a:pt x="2924810" y="19050"/>
                  </a:cubicBezTo>
                  <a:cubicBezTo>
                    <a:pt x="2908300" y="20320"/>
                    <a:pt x="2891790" y="22860"/>
                    <a:pt x="2875280" y="24130"/>
                  </a:cubicBezTo>
                  <a:cubicBezTo>
                    <a:pt x="2696210" y="45720"/>
                    <a:pt x="2567940" y="204470"/>
                    <a:pt x="2580640" y="382270"/>
                  </a:cubicBezTo>
                  <a:cubicBezTo>
                    <a:pt x="2512060" y="218440"/>
                    <a:pt x="2325370" y="135890"/>
                    <a:pt x="2155190" y="196850"/>
                  </a:cubicBezTo>
                  <a:cubicBezTo>
                    <a:pt x="2139950" y="203200"/>
                    <a:pt x="2123440" y="208280"/>
                    <a:pt x="2108200" y="214630"/>
                  </a:cubicBezTo>
                  <a:cubicBezTo>
                    <a:pt x="1940560" y="279400"/>
                    <a:pt x="1852930" y="463550"/>
                    <a:pt x="1907540" y="632460"/>
                  </a:cubicBezTo>
                  <a:cubicBezTo>
                    <a:pt x="1800860" y="490220"/>
                    <a:pt x="1600200" y="454660"/>
                    <a:pt x="1450340" y="554990"/>
                  </a:cubicBezTo>
                  <a:cubicBezTo>
                    <a:pt x="1436370" y="563880"/>
                    <a:pt x="1422400" y="574040"/>
                    <a:pt x="1409700" y="582930"/>
                  </a:cubicBezTo>
                  <a:cubicBezTo>
                    <a:pt x="1262380" y="685800"/>
                    <a:pt x="1221740" y="885190"/>
                    <a:pt x="1315720" y="1036320"/>
                  </a:cubicBezTo>
                  <a:cubicBezTo>
                    <a:pt x="1178560" y="923290"/>
                    <a:pt x="974090" y="937260"/>
                    <a:pt x="853440" y="1069340"/>
                  </a:cubicBezTo>
                  <a:cubicBezTo>
                    <a:pt x="842010" y="1082040"/>
                    <a:pt x="831850" y="1093470"/>
                    <a:pt x="820420" y="1106170"/>
                  </a:cubicBezTo>
                  <a:cubicBezTo>
                    <a:pt x="701040" y="1240790"/>
                    <a:pt x="709930" y="1445260"/>
                    <a:pt x="836930" y="1569720"/>
                  </a:cubicBezTo>
                  <a:cubicBezTo>
                    <a:pt x="675640" y="1492250"/>
                    <a:pt x="481330" y="1554480"/>
                    <a:pt x="394970" y="1711960"/>
                  </a:cubicBezTo>
                  <a:cubicBezTo>
                    <a:pt x="387350" y="1725930"/>
                    <a:pt x="379730" y="1741170"/>
                    <a:pt x="372110" y="1756410"/>
                  </a:cubicBezTo>
                  <a:cubicBezTo>
                    <a:pt x="288290" y="1916430"/>
                    <a:pt x="345440" y="2112010"/>
                    <a:pt x="500380" y="2202180"/>
                  </a:cubicBezTo>
                  <a:cubicBezTo>
                    <a:pt x="325120" y="2165350"/>
                    <a:pt x="151130" y="2272030"/>
                    <a:pt x="105410" y="2447290"/>
                  </a:cubicBezTo>
                  <a:cubicBezTo>
                    <a:pt x="101600" y="2463800"/>
                    <a:pt x="97790" y="2479040"/>
                    <a:pt x="92710" y="2495550"/>
                  </a:cubicBezTo>
                  <a:cubicBezTo>
                    <a:pt x="49530" y="2670810"/>
                    <a:pt x="152400" y="2847340"/>
                    <a:pt x="323850" y="2898140"/>
                  </a:cubicBezTo>
                  <a:cubicBezTo>
                    <a:pt x="146050" y="2904490"/>
                    <a:pt x="2540" y="3050540"/>
                    <a:pt x="0" y="3229610"/>
                  </a:cubicBezTo>
                  <a:lnTo>
                    <a:pt x="0" y="3277870"/>
                  </a:lnTo>
                  <a:cubicBezTo>
                    <a:pt x="0" y="3460750"/>
                    <a:pt x="144780" y="3606800"/>
                    <a:pt x="326390" y="3611880"/>
                  </a:cubicBezTo>
                  <a:cubicBezTo>
                    <a:pt x="151130" y="3657600"/>
                    <a:pt x="43180" y="3835400"/>
                    <a:pt x="83820" y="4013200"/>
                  </a:cubicBezTo>
                  <a:cubicBezTo>
                    <a:pt x="87630" y="4029710"/>
                    <a:pt x="91440" y="4044950"/>
                    <a:pt x="95250" y="4061460"/>
                  </a:cubicBezTo>
                  <a:cubicBezTo>
                    <a:pt x="138430" y="4236720"/>
                    <a:pt x="311150" y="4345940"/>
                    <a:pt x="486410" y="4311650"/>
                  </a:cubicBezTo>
                  <a:cubicBezTo>
                    <a:pt x="331470" y="4400550"/>
                    <a:pt x="271780" y="4596130"/>
                    <a:pt x="354330" y="4756150"/>
                  </a:cubicBezTo>
                  <a:cubicBezTo>
                    <a:pt x="361950" y="4771390"/>
                    <a:pt x="369570" y="4785360"/>
                    <a:pt x="377190" y="4800600"/>
                  </a:cubicBezTo>
                  <a:cubicBezTo>
                    <a:pt x="461010" y="4959350"/>
                    <a:pt x="655320" y="5024120"/>
                    <a:pt x="816610" y="4949190"/>
                  </a:cubicBezTo>
                  <a:cubicBezTo>
                    <a:pt x="688340" y="5072380"/>
                    <a:pt x="676910" y="5275580"/>
                    <a:pt x="795020" y="5412740"/>
                  </a:cubicBezTo>
                  <a:cubicBezTo>
                    <a:pt x="805180" y="5425440"/>
                    <a:pt x="816610" y="5438140"/>
                    <a:pt x="828040" y="5449570"/>
                  </a:cubicBezTo>
                  <a:cubicBezTo>
                    <a:pt x="947420" y="5584190"/>
                    <a:pt x="1150620" y="5600700"/>
                    <a:pt x="1290320" y="5488940"/>
                  </a:cubicBezTo>
                  <a:cubicBezTo>
                    <a:pt x="1193800" y="5638800"/>
                    <a:pt x="1231900" y="5839460"/>
                    <a:pt x="1379220" y="5944870"/>
                  </a:cubicBezTo>
                  <a:cubicBezTo>
                    <a:pt x="1393190" y="5955030"/>
                    <a:pt x="1405890" y="5963920"/>
                    <a:pt x="1419860" y="5972810"/>
                  </a:cubicBezTo>
                  <a:cubicBezTo>
                    <a:pt x="1568450" y="6075680"/>
                    <a:pt x="1770380" y="6042660"/>
                    <a:pt x="1878330" y="5900420"/>
                  </a:cubicBezTo>
                  <a:cubicBezTo>
                    <a:pt x="1821180" y="6069330"/>
                    <a:pt x="1905000" y="6256020"/>
                    <a:pt x="2072640" y="6322060"/>
                  </a:cubicBezTo>
                  <a:cubicBezTo>
                    <a:pt x="2087880" y="6328410"/>
                    <a:pt x="2103120" y="6333490"/>
                    <a:pt x="2118360" y="6339840"/>
                  </a:cubicBezTo>
                  <a:cubicBezTo>
                    <a:pt x="2287270" y="6403340"/>
                    <a:pt x="2475230" y="6323330"/>
                    <a:pt x="2546350" y="6159500"/>
                  </a:cubicBezTo>
                  <a:cubicBezTo>
                    <a:pt x="2531110" y="6337300"/>
                    <a:pt x="2658110" y="6497320"/>
                    <a:pt x="2837180" y="6521450"/>
                  </a:cubicBezTo>
                  <a:cubicBezTo>
                    <a:pt x="2853690" y="6523990"/>
                    <a:pt x="2870200" y="6525260"/>
                    <a:pt x="2886710" y="6527800"/>
                  </a:cubicBezTo>
                  <a:cubicBezTo>
                    <a:pt x="3065780" y="6549390"/>
                    <a:pt x="3228340" y="6426200"/>
                    <a:pt x="3258820" y="6250940"/>
                  </a:cubicBezTo>
                  <a:cubicBezTo>
                    <a:pt x="3284220" y="6414770"/>
                    <a:pt x="3426460" y="6534150"/>
                    <a:pt x="3590290" y="6534150"/>
                  </a:cubicBezTo>
                  <a:cubicBezTo>
                    <a:pt x="3601720" y="6534150"/>
                    <a:pt x="3614420" y="6534150"/>
                    <a:pt x="3625850" y="6531610"/>
                  </a:cubicBezTo>
                  <a:cubicBezTo>
                    <a:pt x="3642360" y="6530340"/>
                    <a:pt x="3658870" y="6527800"/>
                    <a:pt x="3675380" y="6526530"/>
                  </a:cubicBezTo>
                  <a:cubicBezTo>
                    <a:pt x="3854450" y="6504940"/>
                    <a:pt x="3982720" y="6346190"/>
                    <a:pt x="3971290" y="6168390"/>
                  </a:cubicBezTo>
                  <a:cubicBezTo>
                    <a:pt x="4039870" y="6332220"/>
                    <a:pt x="4226560" y="6416040"/>
                    <a:pt x="4396740" y="6353810"/>
                  </a:cubicBezTo>
                  <a:cubicBezTo>
                    <a:pt x="4411980" y="6348730"/>
                    <a:pt x="4427220" y="6342380"/>
                    <a:pt x="4443730" y="6336030"/>
                  </a:cubicBezTo>
                  <a:cubicBezTo>
                    <a:pt x="4611370" y="6272530"/>
                    <a:pt x="4699000" y="6088380"/>
                    <a:pt x="4644390" y="5918200"/>
                  </a:cubicBezTo>
                  <a:cubicBezTo>
                    <a:pt x="4751070" y="6060440"/>
                    <a:pt x="4951730" y="6096000"/>
                    <a:pt x="5101590" y="5995670"/>
                  </a:cubicBezTo>
                  <a:cubicBezTo>
                    <a:pt x="5115560" y="5986780"/>
                    <a:pt x="5128260" y="5977890"/>
                    <a:pt x="5142230" y="5967730"/>
                  </a:cubicBezTo>
                  <a:cubicBezTo>
                    <a:pt x="5290820" y="5864860"/>
                    <a:pt x="5331460" y="5665470"/>
                    <a:pt x="5237480" y="5514340"/>
                  </a:cubicBezTo>
                  <a:cubicBezTo>
                    <a:pt x="5374640" y="5627370"/>
                    <a:pt x="5579110" y="5614670"/>
                    <a:pt x="5699760" y="5481320"/>
                  </a:cubicBezTo>
                  <a:cubicBezTo>
                    <a:pt x="5711190" y="5469890"/>
                    <a:pt x="5721350" y="5457190"/>
                    <a:pt x="5732780" y="5444490"/>
                  </a:cubicBezTo>
                  <a:cubicBezTo>
                    <a:pt x="5852160" y="5309870"/>
                    <a:pt x="5844540" y="5105400"/>
                    <a:pt x="5716270" y="4980940"/>
                  </a:cubicBezTo>
                  <a:cubicBezTo>
                    <a:pt x="5876290" y="5058410"/>
                    <a:pt x="6071870" y="4997450"/>
                    <a:pt x="6158230" y="4838700"/>
                  </a:cubicBezTo>
                  <a:cubicBezTo>
                    <a:pt x="6165850" y="4824730"/>
                    <a:pt x="6173470" y="4809490"/>
                    <a:pt x="6181090" y="4795520"/>
                  </a:cubicBezTo>
                  <a:cubicBezTo>
                    <a:pt x="6264910" y="4635500"/>
                    <a:pt x="6207760" y="4439920"/>
                    <a:pt x="6054090" y="4348480"/>
                  </a:cubicBezTo>
                  <a:cubicBezTo>
                    <a:pt x="6229350" y="4385310"/>
                    <a:pt x="6403340" y="4278630"/>
                    <a:pt x="6449060" y="4104640"/>
                  </a:cubicBezTo>
                  <a:cubicBezTo>
                    <a:pt x="6452870" y="4088130"/>
                    <a:pt x="6457950" y="4072890"/>
                    <a:pt x="6461760" y="4056380"/>
                  </a:cubicBezTo>
                  <a:cubicBezTo>
                    <a:pt x="6504940" y="3881120"/>
                    <a:pt x="6402070" y="3704590"/>
                    <a:pt x="6231890" y="3653790"/>
                  </a:cubicBezTo>
                  <a:cubicBezTo>
                    <a:pt x="6407150" y="3652520"/>
                    <a:pt x="6550660" y="3507740"/>
                    <a:pt x="6553200" y="3327400"/>
                  </a:cubicBezTo>
                  <a:close/>
                </a:path>
              </a:pathLst>
            </a:custGeom>
            <a:blipFill>
              <a:blip r:embed="rId6"/>
              <a:stretch>
                <a:fillRect l="-24585" r="-24585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F9F56859-97CF-DA22-7A55-C420E71D0C1B}"/>
              </a:ext>
            </a:extLst>
          </p:cNvPr>
          <p:cNvGrpSpPr/>
          <p:nvPr/>
        </p:nvGrpSpPr>
        <p:grpSpPr>
          <a:xfrm>
            <a:off x="5702961" y="3364341"/>
            <a:ext cx="3576306" cy="3558317"/>
            <a:chOff x="0" y="0"/>
            <a:chExt cx="6564630" cy="653161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4A275311-7B61-D047-E4E4-949C5EDF76B0}"/>
                </a:ext>
              </a:extLst>
            </p:cNvPr>
            <p:cNvSpPr/>
            <p:nvPr/>
          </p:nvSpPr>
          <p:spPr>
            <a:xfrm>
              <a:off x="3810" y="-12700"/>
              <a:ext cx="6553200" cy="6549390"/>
            </a:xfrm>
            <a:custGeom>
              <a:avLst/>
              <a:gdLst/>
              <a:ahLst/>
              <a:cxnLst/>
              <a:rect l="l" t="t" r="r" b="b"/>
              <a:pathLst>
                <a:path w="6553200" h="6549390">
                  <a:moveTo>
                    <a:pt x="6553200" y="3327400"/>
                  </a:moveTo>
                  <a:lnTo>
                    <a:pt x="6553200" y="3268980"/>
                  </a:lnTo>
                  <a:cubicBezTo>
                    <a:pt x="6553200" y="3088640"/>
                    <a:pt x="6410960" y="2941320"/>
                    <a:pt x="6233160" y="2932430"/>
                  </a:cubicBezTo>
                  <a:cubicBezTo>
                    <a:pt x="6404610" y="2882900"/>
                    <a:pt x="6508750" y="2707640"/>
                    <a:pt x="6468110" y="2532380"/>
                  </a:cubicBezTo>
                  <a:cubicBezTo>
                    <a:pt x="6464300" y="2515870"/>
                    <a:pt x="6460490" y="2499360"/>
                    <a:pt x="6456680" y="2484120"/>
                  </a:cubicBezTo>
                  <a:cubicBezTo>
                    <a:pt x="6413500" y="2308860"/>
                    <a:pt x="6239510" y="2200910"/>
                    <a:pt x="6065520" y="2235200"/>
                  </a:cubicBezTo>
                  <a:cubicBezTo>
                    <a:pt x="6220460" y="2146300"/>
                    <a:pt x="6278880" y="1950720"/>
                    <a:pt x="6197600" y="1790700"/>
                  </a:cubicBezTo>
                  <a:cubicBezTo>
                    <a:pt x="6189980" y="1775460"/>
                    <a:pt x="6182360" y="1761490"/>
                    <a:pt x="6174740" y="1746250"/>
                  </a:cubicBezTo>
                  <a:cubicBezTo>
                    <a:pt x="6090920" y="1587500"/>
                    <a:pt x="5896610" y="1524000"/>
                    <a:pt x="5735320" y="1598930"/>
                  </a:cubicBezTo>
                  <a:cubicBezTo>
                    <a:pt x="5863590" y="1475740"/>
                    <a:pt x="5875020" y="1272540"/>
                    <a:pt x="5756910" y="1135380"/>
                  </a:cubicBezTo>
                  <a:cubicBezTo>
                    <a:pt x="5746750" y="1122680"/>
                    <a:pt x="5735320" y="1111250"/>
                    <a:pt x="5723890" y="1098550"/>
                  </a:cubicBezTo>
                  <a:cubicBezTo>
                    <a:pt x="5604510" y="963930"/>
                    <a:pt x="5400040" y="948690"/>
                    <a:pt x="5261610" y="1060450"/>
                  </a:cubicBezTo>
                  <a:cubicBezTo>
                    <a:pt x="5356860" y="910590"/>
                    <a:pt x="5320030" y="709930"/>
                    <a:pt x="5172710" y="605790"/>
                  </a:cubicBezTo>
                  <a:cubicBezTo>
                    <a:pt x="5158740" y="595630"/>
                    <a:pt x="5146040" y="586740"/>
                    <a:pt x="5132070" y="576580"/>
                  </a:cubicBezTo>
                  <a:cubicBezTo>
                    <a:pt x="4983480" y="474980"/>
                    <a:pt x="4781550" y="508000"/>
                    <a:pt x="4673600" y="650240"/>
                  </a:cubicBezTo>
                  <a:cubicBezTo>
                    <a:pt x="4730750" y="481330"/>
                    <a:pt x="4645660" y="294640"/>
                    <a:pt x="4478020" y="228600"/>
                  </a:cubicBezTo>
                  <a:cubicBezTo>
                    <a:pt x="4462780" y="222250"/>
                    <a:pt x="4447540" y="217170"/>
                    <a:pt x="4432300" y="210820"/>
                  </a:cubicBezTo>
                  <a:cubicBezTo>
                    <a:pt x="4263390" y="147320"/>
                    <a:pt x="4075430" y="228600"/>
                    <a:pt x="4004310" y="392430"/>
                  </a:cubicBezTo>
                  <a:cubicBezTo>
                    <a:pt x="4019550" y="214630"/>
                    <a:pt x="3892550" y="54610"/>
                    <a:pt x="3713480" y="30480"/>
                  </a:cubicBezTo>
                  <a:cubicBezTo>
                    <a:pt x="3696970" y="27940"/>
                    <a:pt x="3680460" y="26670"/>
                    <a:pt x="3663950" y="24130"/>
                  </a:cubicBezTo>
                  <a:cubicBezTo>
                    <a:pt x="3486150" y="3810"/>
                    <a:pt x="3322320" y="125730"/>
                    <a:pt x="3293110" y="300990"/>
                  </a:cubicBezTo>
                  <a:cubicBezTo>
                    <a:pt x="3265170" y="125730"/>
                    <a:pt x="3103880" y="0"/>
                    <a:pt x="2924810" y="19050"/>
                  </a:cubicBezTo>
                  <a:cubicBezTo>
                    <a:pt x="2908300" y="20320"/>
                    <a:pt x="2891790" y="22860"/>
                    <a:pt x="2875280" y="24130"/>
                  </a:cubicBezTo>
                  <a:cubicBezTo>
                    <a:pt x="2696210" y="45720"/>
                    <a:pt x="2567940" y="204470"/>
                    <a:pt x="2580640" y="382270"/>
                  </a:cubicBezTo>
                  <a:cubicBezTo>
                    <a:pt x="2512060" y="218440"/>
                    <a:pt x="2325370" y="135890"/>
                    <a:pt x="2155190" y="196850"/>
                  </a:cubicBezTo>
                  <a:cubicBezTo>
                    <a:pt x="2139950" y="203200"/>
                    <a:pt x="2123440" y="208280"/>
                    <a:pt x="2108200" y="214630"/>
                  </a:cubicBezTo>
                  <a:cubicBezTo>
                    <a:pt x="1940560" y="279400"/>
                    <a:pt x="1852930" y="463550"/>
                    <a:pt x="1907540" y="632460"/>
                  </a:cubicBezTo>
                  <a:cubicBezTo>
                    <a:pt x="1800860" y="490220"/>
                    <a:pt x="1600200" y="454660"/>
                    <a:pt x="1450340" y="554990"/>
                  </a:cubicBezTo>
                  <a:cubicBezTo>
                    <a:pt x="1436370" y="563880"/>
                    <a:pt x="1422400" y="574040"/>
                    <a:pt x="1409700" y="582930"/>
                  </a:cubicBezTo>
                  <a:cubicBezTo>
                    <a:pt x="1262380" y="685800"/>
                    <a:pt x="1221740" y="885190"/>
                    <a:pt x="1315720" y="1036320"/>
                  </a:cubicBezTo>
                  <a:cubicBezTo>
                    <a:pt x="1178560" y="923290"/>
                    <a:pt x="974090" y="937260"/>
                    <a:pt x="853440" y="1069340"/>
                  </a:cubicBezTo>
                  <a:cubicBezTo>
                    <a:pt x="842010" y="1082040"/>
                    <a:pt x="831850" y="1093470"/>
                    <a:pt x="820420" y="1106170"/>
                  </a:cubicBezTo>
                  <a:cubicBezTo>
                    <a:pt x="701040" y="1240790"/>
                    <a:pt x="709930" y="1445260"/>
                    <a:pt x="836930" y="1569720"/>
                  </a:cubicBezTo>
                  <a:cubicBezTo>
                    <a:pt x="675640" y="1492250"/>
                    <a:pt x="481330" y="1554480"/>
                    <a:pt x="394970" y="1711960"/>
                  </a:cubicBezTo>
                  <a:cubicBezTo>
                    <a:pt x="387350" y="1725930"/>
                    <a:pt x="379730" y="1741170"/>
                    <a:pt x="372110" y="1756410"/>
                  </a:cubicBezTo>
                  <a:cubicBezTo>
                    <a:pt x="288290" y="1916430"/>
                    <a:pt x="345440" y="2112010"/>
                    <a:pt x="500380" y="2202180"/>
                  </a:cubicBezTo>
                  <a:cubicBezTo>
                    <a:pt x="325120" y="2165350"/>
                    <a:pt x="151130" y="2272030"/>
                    <a:pt x="105410" y="2447290"/>
                  </a:cubicBezTo>
                  <a:cubicBezTo>
                    <a:pt x="101600" y="2463800"/>
                    <a:pt x="97790" y="2479040"/>
                    <a:pt x="92710" y="2495550"/>
                  </a:cubicBezTo>
                  <a:cubicBezTo>
                    <a:pt x="49530" y="2670810"/>
                    <a:pt x="152400" y="2847340"/>
                    <a:pt x="323850" y="2898140"/>
                  </a:cubicBezTo>
                  <a:cubicBezTo>
                    <a:pt x="146050" y="2904490"/>
                    <a:pt x="2540" y="3050540"/>
                    <a:pt x="0" y="3229610"/>
                  </a:cubicBezTo>
                  <a:lnTo>
                    <a:pt x="0" y="3277870"/>
                  </a:lnTo>
                  <a:cubicBezTo>
                    <a:pt x="0" y="3460750"/>
                    <a:pt x="144780" y="3606800"/>
                    <a:pt x="326390" y="3611880"/>
                  </a:cubicBezTo>
                  <a:cubicBezTo>
                    <a:pt x="151130" y="3657600"/>
                    <a:pt x="43180" y="3835400"/>
                    <a:pt x="83820" y="4013200"/>
                  </a:cubicBezTo>
                  <a:cubicBezTo>
                    <a:pt x="87630" y="4029710"/>
                    <a:pt x="91440" y="4044950"/>
                    <a:pt x="95250" y="4061460"/>
                  </a:cubicBezTo>
                  <a:cubicBezTo>
                    <a:pt x="138430" y="4236720"/>
                    <a:pt x="311150" y="4345940"/>
                    <a:pt x="486410" y="4311650"/>
                  </a:cubicBezTo>
                  <a:cubicBezTo>
                    <a:pt x="331470" y="4400550"/>
                    <a:pt x="271780" y="4596130"/>
                    <a:pt x="354330" y="4756150"/>
                  </a:cubicBezTo>
                  <a:cubicBezTo>
                    <a:pt x="361950" y="4771390"/>
                    <a:pt x="369570" y="4785360"/>
                    <a:pt x="377190" y="4800600"/>
                  </a:cubicBezTo>
                  <a:cubicBezTo>
                    <a:pt x="461010" y="4959350"/>
                    <a:pt x="655320" y="5024120"/>
                    <a:pt x="816610" y="4949190"/>
                  </a:cubicBezTo>
                  <a:cubicBezTo>
                    <a:pt x="688340" y="5072380"/>
                    <a:pt x="676910" y="5275580"/>
                    <a:pt x="795020" y="5412740"/>
                  </a:cubicBezTo>
                  <a:cubicBezTo>
                    <a:pt x="805180" y="5425440"/>
                    <a:pt x="816610" y="5438140"/>
                    <a:pt x="828040" y="5449570"/>
                  </a:cubicBezTo>
                  <a:cubicBezTo>
                    <a:pt x="947420" y="5584190"/>
                    <a:pt x="1150620" y="5600700"/>
                    <a:pt x="1290320" y="5488940"/>
                  </a:cubicBezTo>
                  <a:cubicBezTo>
                    <a:pt x="1193800" y="5638800"/>
                    <a:pt x="1231900" y="5839460"/>
                    <a:pt x="1379220" y="5944870"/>
                  </a:cubicBezTo>
                  <a:cubicBezTo>
                    <a:pt x="1393190" y="5955030"/>
                    <a:pt x="1405890" y="5963920"/>
                    <a:pt x="1419860" y="5972810"/>
                  </a:cubicBezTo>
                  <a:cubicBezTo>
                    <a:pt x="1568450" y="6075680"/>
                    <a:pt x="1770380" y="6042660"/>
                    <a:pt x="1878330" y="5900420"/>
                  </a:cubicBezTo>
                  <a:cubicBezTo>
                    <a:pt x="1821180" y="6069330"/>
                    <a:pt x="1905000" y="6256020"/>
                    <a:pt x="2072640" y="6322060"/>
                  </a:cubicBezTo>
                  <a:cubicBezTo>
                    <a:pt x="2087880" y="6328410"/>
                    <a:pt x="2103120" y="6333490"/>
                    <a:pt x="2118360" y="6339840"/>
                  </a:cubicBezTo>
                  <a:cubicBezTo>
                    <a:pt x="2287270" y="6403340"/>
                    <a:pt x="2475230" y="6323330"/>
                    <a:pt x="2546350" y="6159500"/>
                  </a:cubicBezTo>
                  <a:cubicBezTo>
                    <a:pt x="2531110" y="6337300"/>
                    <a:pt x="2658110" y="6497320"/>
                    <a:pt x="2837180" y="6521450"/>
                  </a:cubicBezTo>
                  <a:cubicBezTo>
                    <a:pt x="2853690" y="6523990"/>
                    <a:pt x="2870200" y="6525260"/>
                    <a:pt x="2886710" y="6527800"/>
                  </a:cubicBezTo>
                  <a:cubicBezTo>
                    <a:pt x="3065780" y="6549390"/>
                    <a:pt x="3228340" y="6426200"/>
                    <a:pt x="3258820" y="6250940"/>
                  </a:cubicBezTo>
                  <a:cubicBezTo>
                    <a:pt x="3284220" y="6414770"/>
                    <a:pt x="3426460" y="6534150"/>
                    <a:pt x="3590290" y="6534150"/>
                  </a:cubicBezTo>
                  <a:cubicBezTo>
                    <a:pt x="3601720" y="6534150"/>
                    <a:pt x="3614420" y="6534150"/>
                    <a:pt x="3625850" y="6531610"/>
                  </a:cubicBezTo>
                  <a:cubicBezTo>
                    <a:pt x="3642360" y="6530340"/>
                    <a:pt x="3658870" y="6527800"/>
                    <a:pt x="3675380" y="6526530"/>
                  </a:cubicBezTo>
                  <a:cubicBezTo>
                    <a:pt x="3854450" y="6504940"/>
                    <a:pt x="3982720" y="6346190"/>
                    <a:pt x="3971290" y="6168390"/>
                  </a:cubicBezTo>
                  <a:cubicBezTo>
                    <a:pt x="4039870" y="6332220"/>
                    <a:pt x="4226560" y="6416040"/>
                    <a:pt x="4396740" y="6353810"/>
                  </a:cubicBezTo>
                  <a:cubicBezTo>
                    <a:pt x="4411980" y="6348730"/>
                    <a:pt x="4427220" y="6342380"/>
                    <a:pt x="4443730" y="6336030"/>
                  </a:cubicBezTo>
                  <a:cubicBezTo>
                    <a:pt x="4611370" y="6272530"/>
                    <a:pt x="4699000" y="6088380"/>
                    <a:pt x="4644390" y="5918200"/>
                  </a:cubicBezTo>
                  <a:cubicBezTo>
                    <a:pt x="4751070" y="6060440"/>
                    <a:pt x="4951730" y="6096000"/>
                    <a:pt x="5101590" y="5995670"/>
                  </a:cubicBezTo>
                  <a:cubicBezTo>
                    <a:pt x="5115560" y="5986780"/>
                    <a:pt x="5128260" y="5977890"/>
                    <a:pt x="5142230" y="5967730"/>
                  </a:cubicBezTo>
                  <a:cubicBezTo>
                    <a:pt x="5290820" y="5864860"/>
                    <a:pt x="5331460" y="5665470"/>
                    <a:pt x="5237480" y="5514340"/>
                  </a:cubicBezTo>
                  <a:cubicBezTo>
                    <a:pt x="5374640" y="5627370"/>
                    <a:pt x="5579110" y="5614670"/>
                    <a:pt x="5699760" y="5481320"/>
                  </a:cubicBezTo>
                  <a:cubicBezTo>
                    <a:pt x="5711190" y="5469890"/>
                    <a:pt x="5721350" y="5457190"/>
                    <a:pt x="5732780" y="5444490"/>
                  </a:cubicBezTo>
                  <a:cubicBezTo>
                    <a:pt x="5852160" y="5309870"/>
                    <a:pt x="5844540" y="5105400"/>
                    <a:pt x="5716270" y="4980940"/>
                  </a:cubicBezTo>
                  <a:cubicBezTo>
                    <a:pt x="5876290" y="5058410"/>
                    <a:pt x="6071870" y="4997450"/>
                    <a:pt x="6158230" y="4838700"/>
                  </a:cubicBezTo>
                  <a:cubicBezTo>
                    <a:pt x="6165850" y="4824730"/>
                    <a:pt x="6173470" y="4809490"/>
                    <a:pt x="6181090" y="4795520"/>
                  </a:cubicBezTo>
                  <a:cubicBezTo>
                    <a:pt x="6264910" y="4635500"/>
                    <a:pt x="6207760" y="4439920"/>
                    <a:pt x="6054090" y="4348480"/>
                  </a:cubicBezTo>
                  <a:cubicBezTo>
                    <a:pt x="6229350" y="4385310"/>
                    <a:pt x="6403340" y="4278630"/>
                    <a:pt x="6449060" y="4104640"/>
                  </a:cubicBezTo>
                  <a:cubicBezTo>
                    <a:pt x="6452870" y="4088130"/>
                    <a:pt x="6457950" y="4072890"/>
                    <a:pt x="6461760" y="4056380"/>
                  </a:cubicBezTo>
                  <a:cubicBezTo>
                    <a:pt x="6504940" y="3881120"/>
                    <a:pt x="6402070" y="3704590"/>
                    <a:pt x="6231890" y="3653790"/>
                  </a:cubicBezTo>
                  <a:cubicBezTo>
                    <a:pt x="6407150" y="3652520"/>
                    <a:pt x="6550660" y="3507740"/>
                    <a:pt x="6553200" y="3327400"/>
                  </a:cubicBezTo>
                  <a:close/>
                </a:path>
              </a:pathLst>
            </a:custGeom>
            <a:blipFill>
              <a:blip r:embed="rId7"/>
              <a:stretch>
                <a:fillRect l="-73799" t="-9524" b="-6984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623DD399-6135-094E-94BD-53E22D4AEFF0}"/>
              </a:ext>
            </a:extLst>
          </p:cNvPr>
          <p:cNvGrpSpPr/>
          <p:nvPr/>
        </p:nvGrpSpPr>
        <p:grpSpPr>
          <a:xfrm>
            <a:off x="4631823" y="6231716"/>
            <a:ext cx="1011321" cy="1006234"/>
            <a:chOff x="0" y="0"/>
            <a:chExt cx="6564630" cy="6531610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FFA657D5-F5DC-E597-3868-87C212EFE7F5}"/>
                </a:ext>
              </a:extLst>
            </p:cNvPr>
            <p:cNvSpPr/>
            <p:nvPr/>
          </p:nvSpPr>
          <p:spPr>
            <a:xfrm>
              <a:off x="3810" y="-12700"/>
              <a:ext cx="6553200" cy="6549390"/>
            </a:xfrm>
            <a:custGeom>
              <a:avLst/>
              <a:gdLst/>
              <a:ahLst/>
              <a:cxnLst/>
              <a:rect l="l" t="t" r="r" b="b"/>
              <a:pathLst>
                <a:path w="6553200" h="6549390">
                  <a:moveTo>
                    <a:pt x="6553200" y="3327400"/>
                  </a:moveTo>
                  <a:lnTo>
                    <a:pt x="6553200" y="3268980"/>
                  </a:lnTo>
                  <a:cubicBezTo>
                    <a:pt x="6553200" y="3088640"/>
                    <a:pt x="6410960" y="2941320"/>
                    <a:pt x="6233160" y="2932430"/>
                  </a:cubicBezTo>
                  <a:cubicBezTo>
                    <a:pt x="6404610" y="2882900"/>
                    <a:pt x="6508750" y="2707640"/>
                    <a:pt x="6468110" y="2532380"/>
                  </a:cubicBezTo>
                  <a:cubicBezTo>
                    <a:pt x="6464300" y="2515870"/>
                    <a:pt x="6460490" y="2499360"/>
                    <a:pt x="6456680" y="2484120"/>
                  </a:cubicBezTo>
                  <a:cubicBezTo>
                    <a:pt x="6413500" y="2308860"/>
                    <a:pt x="6239510" y="2200910"/>
                    <a:pt x="6065520" y="2235200"/>
                  </a:cubicBezTo>
                  <a:cubicBezTo>
                    <a:pt x="6220460" y="2146300"/>
                    <a:pt x="6278880" y="1950720"/>
                    <a:pt x="6197600" y="1790700"/>
                  </a:cubicBezTo>
                  <a:cubicBezTo>
                    <a:pt x="6189980" y="1775460"/>
                    <a:pt x="6182360" y="1761490"/>
                    <a:pt x="6174740" y="1746250"/>
                  </a:cubicBezTo>
                  <a:cubicBezTo>
                    <a:pt x="6090920" y="1587500"/>
                    <a:pt x="5896610" y="1524000"/>
                    <a:pt x="5735320" y="1598930"/>
                  </a:cubicBezTo>
                  <a:cubicBezTo>
                    <a:pt x="5863590" y="1475740"/>
                    <a:pt x="5875020" y="1272540"/>
                    <a:pt x="5756910" y="1135380"/>
                  </a:cubicBezTo>
                  <a:cubicBezTo>
                    <a:pt x="5746750" y="1122680"/>
                    <a:pt x="5735320" y="1111250"/>
                    <a:pt x="5723890" y="1098550"/>
                  </a:cubicBezTo>
                  <a:cubicBezTo>
                    <a:pt x="5604510" y="963930"/>
                    <a:pt x="5400040" y="948690"/>
                    <a:pt x="5261610" y="1060450"/>
                  </a:cubicBezTo>
                  <a:cubicBezTo>
                    <a:pt x="5356860" y="910590"/>
                    <a:pt x="5320030" y="709930"/>
                    <a:pt x="5172710" y="605790"/>
                  </a:cubicBezTo>
                  <a:cubicBezTo>
                    <a:pt x="5158740" y="595630"/>
                    <a:pt x="5146040" y="586740"/>
                    <a:pt x="5132070" y="576580"/>
                  </a:cubicBezTo>
                  <a:cubicBezTo>
                    <a:pt x="4983480" y="474980"/>
                    <a:pt x="4781550" y="508000"/>
                    <a:pt x="4673600" y="650240"/>
                  </a:cubicBezTo>
                  <a:cubicBezTo>
                    <a:pt x="4730750" y="481330"/>
                    <a:pt x="4645660" y="294640"/>
                    <a:pt x="4478020" y="228600"/>
                  </a:cubicBezTo>
                  <a:cubicBezTo>
                    <a:pt x="4462780" y="222250"/>
                    <a:pt x="4447540" y="217170"/>
                    <a:pt x="4432300" y="210820"/>
                  </a:cubicBezTo>
                  <a:cubicBezTo>
                    <a:pt x="4263390" y="147320"/>
                    <a:pt x="4075430" y="228600"/>
                    <a:pt x="4004310" y="392430"/>
                  </a:cubicBezTo>
                  <a:cubicBezTo>
                    <a:pt x="4019550" y="214630"/>
                    <a:pt x="3892550" y="54610"/>
                    <a:pt x="3713480" y="30480"/>
                  </a:cubicBezTo>
                  <a:cubicBezTo>
                    <a:pt x="3696970" y="27940"/>
                    <a:pt x="3680460" y="26670"/>
                    <a:pt x="3663950" y="24130"/>
                  </a:cubicBezTo>
                  <a:cubicBezTo>
                    <a:pt x="3486150" y="3810"/>
                    <a:pt x="3322320" y="125730"/>
                    <a:pt x="3293110" y="300990"/>
                  </a:cubicBezTo>
                  <a:cubicBezTo>
                    <a:pt x="3265170" y="125730"/>
                    <a:pt x="3103880" y="0"/>
                    <a:pt x="2924810" y="19050"/>
                  </a:cubicBezTo>
                  <a:cubicBezTo>
                    <a:pt x="2908300" y="20320"/>
                    <a:pt x="2891790" y="22860"/>
                    <a:pt x="2875280" y="24130"/>
                  </a:cubicBezTo>
                  <a:cubicBezTo>
                    <a:pt x="2696210" y="45720"/>
                    <a:pt x="2567940" y="204470"/>
                    <a:pt x="2580640" y="382270"/>
                  </a:cubicBezTo>
                  <a:cubicBezTo>
                    <a:pt x="2512060" y="218440"/>
                    <a:pt x="2325370" y="135890"/>
                    <a:pt x="2155190" y="196850"/>
                  </a:cubicBezTo>
                  <a:cubicBezTo>
                    <a:pt x="2139950" y="203200"/>
                    <a:pt x="2123440" y="208280"/>
                    <a:pt x="2108200" y="214630"/>
                  </a:cubicBezTo>
                  <a:cubicBezTo>
                    <a:pt x="1940560" y="279400"/>
                    <a:pt x="1852930" y="463550"/>
                    <a:pt x="1907540" y="632460"/>
                  </a:cubicBezTo>
                  <a:cubicBezTo>
                    <a:pt x="1800860" y="490220"/>
                    <a:pt x="1600200" y="454660"/>
                    <a:pt x="1450340" y="554990"/>
                  </a:cubicBezTo>
                  <a:cubicBezTo>
                    <a:pt x="1436370" y="563880"/>
                    <a:pt x="1422400" y="574040"/>
                    <a:pt x="1409700" y="582930"/>
                  </a:cubicBezTo>
                  <a:cubicBezTo>
                    <a:pt x="1262380" y="685800"/>
                    <a:pt x="1221740" y="885190"/>
                    <a:pt x="1315720" y="1036320"/>
                  </a:cubicBezTo>
                  <a:cubicBezTo>
                    <a:pt x="1178560" y="923290"/>
                    <a:pt x="974090" y="937260"/>
                    <a:pt x="853440" y="1069340"/>
                  </a:cubicBezTo>
                  <a:cubicBezTo>
                    <a:pt x="842010" y="1082040"/>
                    <a:pt x="831850" y="1093470"/>
                    <a:pt x="820420" y="1106170"/>
                  </a:cubicBezTo>
                  <a:cubicBezTo>
                    <a:pt x="701040" y="1240790"/>
                    <a:pt x="709930" y="1445260"/>
                    <a:pt x="836930" y="1569720"/>
                  </a:cubicBezTo>
                  <a:cubicBezTo>
                    <a:pt x="675640" y="1492250"/>
                    <a:pt x="481330" y="1554480"/>
                    <a:pt x="394970" y="1711960"/>
                  </a:cubicBezTo>
                  <a:cubicBezTo>
                    <a:pt x="387350" y="1725930"/>
                    <a:pt x="379730" y="1741170"/>
                    <a:pt x="372110" y="1756410"/>
                  </a:cubicBezTo>
                  <a:cubicBezTo>
                    <a:pt x="288290" y="1916430"/>
                    <a:pt x="345440" y="2112010"/>
                    <a:pt x="500380" y="2202180"/>
                  </a:cubicBezTo>
                  <a:cubicBezTo>
                    <a:pt x="325120" y="2165350"/>
                    <a:pt x="151130" y="2272030"/>
                    <a:pt x="105410" y="2447290"/>
                  </a:cubicBezTo>
                  <a:cubicBezTo>
                    <a:pt x="101600" y="2463800"/>
                    <a:pt x="97790" y="2479040"/>
                    <a:pt x="92710" y="2495550"/>
                  </a:cubicBezTo>
                  <a:cubicBezTo>
                    <a:pt x="49530" y="2670810"/>
                    <a:pt x="152400" y="2847340"/>
                    <a:pt x="323850" y="2898140"/>
                  </a:cubicBezTo>
                  <a:cubicBezTo>
                    <a:pt x="146050" y="2904490"/>
                    <a:pt x="2540" y="3050540"/>
                    <a:pt x="0" y="3229610"/>
                  </a:cubicBezTo>
                  <a:lnTo>
                    <a:pt x="0" y="3277870"/>
                  </a:lnTo>
                  <a:cubicBezTo>
                    <a:pt x="0" y="3460750"/>
                    <a:pt x="144780" y="3606800"/>
                    <a:pt x="326390" y="3611880"/>
                  </a:cubicBezTo>
                  <a:cubicBezTo>
                    <a:pt x="151130" y="3657600"/>
                    <a:pt x="43180" y="3835400"/>
                    <a:pt x="83820" y="4013200"/>
                  </a:cubicBezTo>
                  <a:cubicBezTo>
                    <a:pt x="87630" y="4029710"/>
                    <a:pt x="91440" y="4044950"/>
                    <a:pt x="95250" y="4061460"/>
                  </a:cubicBezTo>
                  <a:cubicBezTo>
                    <a:pt x="138430" y="4236720"/>
                    <a:pt x="311150" y="4345940"/>
                    <a:pt x="486410" y="4311650"/>
                  </a:cubicBezTo>
                  <a:cubicBezTo>
                    <a:pt x="331470" y="4400550"/>
                    <a:pt x="271780" y="4596130"/>
                    <a:pt x="354330" y="4756150"/>
                  </a:cubicBezTo>
                  <a:cubicBezTo>
                    <a:pt x="361950" y="4771390"/>
                    <a:pt x="369570" y="4785360"/>
                    <a:pt x="377190" y="4800600"/>
                  </a:cubicBezTo>
                  <a:cubicBezTo>
                    <a:pt x="461010" y="4959350"/>
                    <a:pt x="655320" y="5024120"/>
                    <a:pt x="816610" y="4949190"/>
                  </a:cubicBezTo>
                  <a:cubicBezTo>
                    <a:pt x="688340" y="5072380"/>
                    <a:pt x="676910" y="5275580"/>
                    <a:pt x="795020" y="5412740"/>
                  </a:cubicBezTo>
                  <a:cubicBezTo>
                    <a:pt x="805180" y="5425440"/>
                    <a:pt x="816610" y="5438140"/>
                    <a:pt x="828040" y="5449570"/>
                  </a:cubicBezTo>
                  <a:cubicBezTo>
                    <a:pt x="947420" y="5584190"/>
                    <a:pt x="1150620" y="5600700"/>
                    <a:pt x="1290320" y="5488940"/>
                  </a:cubicBezTo>
                  <a:cubicBezTo>
                    <a:pt x="1193800" y="5638800"/>
                    <a:pt x="1231900" y="5839460"/>
                    <a:pt x="1379220" y="5944870"/>
                  </a:cubicBezTo>
                  <a:cubicBezTo>
                    <a:pt x="1393190" y="5955030"/>
                    <a:pt x="1405890" y="5963920"/>
                    <a:pt x="1419860" y="5972810"/>
                  </a:cubicBezTo>
                  <a:cubicBezTo>
                    <a:pt x="1568450" y="6075680"/>
                    <a:pt x="1770380" y="6042660"/>
                    <a:pt x="1878330" y="5900420"/>
                  </a:cubicBezTo>
                  <a:cubicBezTo>
                    <a:pt x="1821180" y="6069330"/>
                    <a:pt x="1905000" y="6256020"/>
                    <a:pt x="2072640" y="6322060"/>
                  </a:cubicBezTo>
                  <a:cubicBezTo>
                    <a:pt x="2087880" y="6328410"/>
                    <a:pt x="2103120" y="6333490"/>
                    <a:pt x="2118360" y="6339840"/>
                  </a:cubicBezTo>
                  <a:cubicBezTo>
                    <a:pt x="2287270" y="6403340"/>
                    <a:pt x="2475230" y="6323330"/>
                    <a:pt x="2546350" y="6159500"/>
                  </a:cubicBezTo>
                  <a:cubicBezTo>
                    <a:pt x="2531110" y="6337300"/>
                    <a:pt x="2658110" y="6497320"/>
                    <a:pt x="2837180" y="6521450"/>
                  </a:cubicBezTo>
                  <a:cubicBezTo>
                    <a:pt x="2853690" y="6523990"/>
                    <a:pt x="2870200" y="6525260"/>
                    <a:pt x="2886710" y="6527800"/>
                  </a:cubicBezTo>
                  <a:cubicBezTo>
                    <a:pt x="3065780" y="6549390"/>
                    <a:pt x="3228340" y="6426200"/>
                    <a:pt x="3258820" y="6250940"/>
                  </a:cubicBezTo>
                  <a:cubicBezTo>
                    <a:pt x="3284220" y="6414770"/>
                    <a:pt x="3426460" y="6534150"/>
                    <a:pt x="3590290" y="6534150"/>
                  </a:cubicBezTo>
                  <a:cubicBezTo>
                    <a:pt x="3601720" y="6534150"/>
                    <a:pt x="3614420" y="6534150"/>
                    <a:pt x="3625850" y="6531610"/>
                  </a:cubicBezTo>
                  <a:cubicBezTo>
                    <a:pt x="3642360" y="6530340"/>
                    <a:pt x="3658870" y="6527800"/>
                    <a:pt x="3675380" y="6526530"/>
                  </a:cubicBezTo>
                  <a:cubicBezTo>
                    <a:pt x="3854450" y="6504940"/>
                    <a:pt x="3982720" y="6346190"/>
                    <a:pt x="3971290" y="6168390"/>
                  </a:cubicBezTo>
                  <a:cubicBezTo>
                    <a:pt x="4039870" y="6332220"/>
                    <a:pt x="4226560" y="6416040"/>
                    <a:pt x="4396740" y="6353810"/>
                  </a:cubicBezTo>
                  <a:cubicBezTo>
                    <a:pt x="4411980" y="6348730"/>
                    <a:pt x="4427220" y="6342380"/>
                    <a:pt x="4443730" y="6336030"/>
                  </a:cubicBezTo>
                  <a:cubicBezTo>
                    <a:pt x="4611370" y="6272530"/>
                    <a:pt x="4699000" y="6088380"/>
                    <a:pt x="4644390" y="5918200"/>
                  </a:cubicBezTo>
                  <a:cubicBezTo>
                    <a:pt x="4751070" y="6060440"/>
                    <a:pt x="4951730" y="6096000"/>
                    <a:pt x="5101590" y="5995670"/>
                  </a:cubicBezTo>
                  <a:cubicBezTo>
                    <a:pt x="5115560" y="5986780"/>
                    <a:pt x="5128260" y="5977890"/>
                    <a:pt x="5142230" y="5967730"/>
                  </a:cubicBezTo>
                  <a:cubicBezTo>
                    <a:pt x="5290820" y="5864860"/>
                    <a:pt x="5331460" y="5665470"/>
                    <a:pt x="5237480" y="5514340"/>
                  </a:cubicBezTo>
                  <a:cubicBezTo>
                    <a:pt x="5374640" y="5627370"/>
                    <a:pt x="5579110" y="5614670"/>
                    <a:pt x="5699760" y="5481320"/>
                  </a:cubicBezTo>
                  <a:cubicBezTo>
                    <a:pt x="5711190" y="5469890"/>
                    <a:pt x="5721350" y="5457190"/>
                    <a:pt x="5732780" y="5444490"/>
                  </a:cubicBezTo>
                  <a:cubicBezTo>
                    <a:pt x="5852160" y="5309870"/>
                    <a:pt x="5844540" y="5105400"/>
                    <a:pt x="5716270" y="4980940"/>
                  </a:cubicBezTo>
                  <a:cubicBezTo>
                    <a:pt x="5876290" y="5058410"/>
                    <a:pt x="6071870" y="4997450"/>
                    <a:pt x="6158230" y="4838700"/>
                  </a:cubicBezTo>
                  <a:cubicBezTo>
                    <a:pt x="6165850" y="4824730"/>
                    <a:pt x="6173470" y="4809490"/>
                    <a:pt x="6181090" y="4795520"/>
                  </a:cubicBezTo>
                  <a:cubicBezTo>
                    <a:pt x="6264910" y="4635500"/>
                    <a:pt x="6207760" y="4439920"/>
                    <a:pt x="6054090" y="4348480"/>
                  </a:cubicBezTo>
                  <a:cubicBezTo>
                    <a:pt x="6229350" y="4385310"/>
                    <a:pt x="6403340" y="4278630"/>
                    <a:pt x="6449060" y="4104640"/>
                  </a:cubicBezTo>
                  <a:cubicBezTo>
                    <a:pt x="6452870" y="4088130"/>
                    <a:pt x="6457950" y="4072890"/>
                    <a:pt x="6461760" y="4056380"/>
                  </a:cubicBezTo>
                  <a:cubicBezTo>
                    <a:pt x="6504940" y="3881120"/>
                    <a:pt x="6402070" y="3704590"/>
                    <a:pt x="6231890" y="3653790"/>
                  </a:cubicBezTo>
                  <a:cubicBezTo>
                    <a:pt x="6407150" y="3652520"/>
                    <a:pt x="6550660" y="3507740"/>
                    <a:pt x="6553200" y="3327400"/>
                  </a:cubicBezTo>
                  <a:close/>
                </a:path>
              </a:pathLst>
            </a:custGeom>
            <a:solidFill>
              <a:srgbClr val="FFFAF4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4ACC5E8C-B91C-9C5E-AE75-0401FF3E7544}"/>
              </a:ext>
            </a:extLst>
          </p:cNvPr>
          <p:cNvGrpSpPr/>
          <p:nvPr/>
        </p:nvGrpSpPr>
        <p:grpSpPr>
          <a:xfrm>
            <a:off x="5643144" y="7063253"/>
            <a:ext cx="1847970" cy="1838675"/>
            <a:chOff x="0" y="0"/>
            <a:chExt cx="6564630" cy="6531610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1B71744F-BD7C-0429-D42F-052EB75B9640}"/>
                </a:ext>
              </a:extLst>
            </p:cNvPr>
            <p:cNvSpPr/>
            <p:nvPr/>
          </p:nvSpPr>
          <p:spPr>
            <a:xfrm>
              <a:off x="3810" y="-12700"/>
              <a:ext cx="6553200" cy="6549390"/>
            </a:xfrm>
            <a:custGeom>
              <a:avLst/>
              <a:gdLst/>
              <a:ahLst/>
              <a:cxnLst/>
              <a:rect l="l" t="t" r="r" b="b"/>
              <a:pathLst>
                <a:path w="6553200" h="6549390">
                  <a:moveTo>
                    <a:pt x="6553200" y="3327400"/>
                  </a:moveTo>
                  <a:lnTo>
                    <a:pt x="6553200" y="3268980"/>
                  </a:lnTo>
                  <a:cubicBezTo>
                    <a:pt x="6553200" y="3088640"/>
                    <a:pt x="6410960" y="2941320"/>
                    <a:pt x="6233160" y="2932430"/>
                  </a:cubicBezTo>
                  <a:cubicBezTo>
                    <a:pt x="6404610" y="2882900"/>
                    <a:pt x="6508750" y="2707640"/>
                    <a:pt x="6468110" y="2532380"/>
                  </a:cubicBezTo>
                  <a:cubicBezTo>
                    <a:pt x="6464300" y="2515870"/>
                    <a:pt x="6460490" y="2499360"/>
                    <a:pt x="6456680" y="2484120"/>
                  </a:cubicBezTo>
                  <a:cubicBezTo>
                    <a:pt x="6413500" y="2308860"/>
                    <a:pt x="6239510" y="2200910"/>
                    <a:pt x="6065520" y="2235200"/>
                  </a:cubicBezTo>
                  <a:cubicBezTo>
                    <a:pt x="6220460" y="2146300"/>
                    <a:pt x="6278880" y="1950720"/>
                    <a:pt x="6197600" y="1790700"/>
                  </a:cubicBezTo>
                  <a:cubicBezTo>
                    <a:pt x="6189980" y="1775460"/>
                    <a:pt x="6182360" y="1761490"/>
                    <a:pt x="6174740" y="1746250"/>
                  </a:cubicBezTo>
                  <a:cubicBezTo>
                    <a:pt x="6090920" y="1587500"/>
                    <a:pt x="5896610" y="1524000"/>
                    <a:pt x="5735320" y="1598930"/>
                  </a:cubicBezTo>
                  <a:cubicBezTo>
                    <a:pt x="5863590" y="1475740"/>
                    <a:pt x="5875020" y="1272540"/>
                    <a:pt x="5756910" y="1135380"/>
                  </a:cubicBezTo>
                  <a:cubicBezTo>
                    <a:pt x="5746750" y="1122680"/>
                    <a:pt x="5735320" y="1111250"/>
                    <a:pt x="5723890" y="1098550"/>
                  </a:cubicBezTo>
                  <a:cubicBezTo>
                    <a:pt x="5604510" y="963930"/>
                    <a:pt x="5400040" y="948690"/>
                    <a:pt x="5261610" y="1060450"/>
                  </a:cubicBezTo>
                  <a:cubicBezTo>
                    <a:pt x="5356860" y="910590"/>
                    <a:pt x="5320030" y="709930"/>
                    <a:pt x="5172710" y="605790"/>
                  </a:cubicBezTo>
                  <a:cubicBezTo>
                    <a:pt x="5158740" y="595630"/>
                    <a:pt x="5146040" y="586740"/>
                    <a:pt x="5132070" y="576580"/>
                  </a:cubicBezTo>
                  <a:cubicBezTo>
                    <a:pt x="4983480" y="474980"/>
                    <a:pt x="4781550" y="508000"/>
                    <a:pt x="4673600" y="650240"/>
                  </a:cubicBezTo>
                  <a:cubicBezTo>
                    <a:pt x="4730750" y="481330"/>
                    <a:pt x="4645660" y="294640"/>
                    <a:pt x="4478020" y="228600"/>
                  </a:cubicBezTo>
                  <a:cubicBezTo>
                    <a:pt x="4462780" y="222250"/>
                    <a:pt x="4447540" y="217170"/>
                    <a:pt x="4432300" y="210820"/>
                  </a:cubicBezTo>
                  <a:cubicBezTo>
                    <a:pt x="4263390" y="147320"/>
                    <a:pt x="4075430" y="228600"/>
                    <a:pt x="4004310" y="392430"/>
                  </a:cubicBezTo>
                  <a:cubicBezTo>
                    <a:pt x="4019550" y="214630"/>
                    <a:pt x="3892550" y="54610"/>
                    <a:pt x="3713480" y="30480"/>
                  </a:cubicBezTo>
                  <a:cubicBezTo>
                    <a:pt x="3696970" y="27940"/>
                    <a:pt x="3680460" y="26670"/>
                    <a:pt x="3663950" y="24130"/>
                  </a:cubicBezTo>
                  <a:cubicBezTo>
                    <a:pt x="3486150" y="3810"/>
                    <a:pt x="3322320" y="125730"/>
                    <a:pt x="3293110" y="300990"/>
                  </a:cubicBezTo>
                  <a:cubicBezTo>
                    <a:pt x="3265170" y="125730"/>
                    <a:pt x="3103880" y="0"/>
                    <a:pt x="2924810" y="19050"/>
                  </a:cubicBezTo>
                  <a:cubicBezTo>
                    <a:pt x="2908300" y="20320"/>
                    <a:pt x="2891790" y="22860"/>
                    <a:pt x="2875280" y="24130"/>
                  </a:cubicBezTo>
                  <a:cubicBezTo>
                    <a:pt x="2696210" y="45720"/>
                    <a:pt x="2567940" y="204470"/>
                    <a:pt x="2580640" y="382270"/>
                  </a:cubicBezTo>
                  <a:cubicBezTo>
                    <a:pt x="2512060" y="218440"/>
                    <a:pt x="2325370" y="135890"/>
                    <a:pt x="2155190" y="196850"/>
                  </a:cubicBezTo>
                  <a:cubicBezTo>
                    <a:pt x="2139950" y="203200"/>
                    <a:pt x="2123440" y="208280"/>
                    <a:pt x="2108200" y="214630"/>
                  </a:cubicBezTo>
                  <a:cubicBezTo>
                    <a:pt x="1940560" y="279400"/>
                    <a:pt x="1852930" y="463550"/>
                    <a:pt x="1907540" y="632460"/>
                  </a:cubicBezTo>
                  <a:cubicBezTo>
                    <a:pt x="1800860" y="490220"/>
                    <a:pt x="1600200" y="454660"/>
                    <a:pt x="1450340" y="554990"/>
                  </a:cubicBezTo>
                  <a:cubicBezTo>
                    <a:pt x="1436370" y="563880"/>
                    <a:pt x="1422400" y="574040"/>
                    <a:pt x="1409700" y="582930"/>
                  </a:cubicBezTo>
                  <a:cubicBezTo>
                    <a:pt x="1262380" y="685800"/>
                    <a:pt x="1221740" y="885190"/>
                    <a:pt x="1315720" y="1036320"/>
                  </a:cubicBezTo>
                  <a:cubicBezTo>
                    <a:pt x="1178560" y="923290"/>
                    <a:pt x="974090" y="937260"/>
                    <a:pt x="853440" y="1069340"/>
                  </a:cubicBezTo>
                  <a:cubicBezTo>
                    <a:pt x="842010" y="1082040"/>
                    <a:pt x="831850" y="1093470"/>
                    <a:pt x="820420" y="1106170"/>
                  </a:cubicBezTo>
                  <a:cubicBezTo>
                    <a:pt x="701040" y="1240790"/>
                    <a:pt x="709930" y="1445260"/>
                    <a:pt x="836930" y="1569720"/>
                  </a:cubicBezTo>
                  <a:cubicBezTo>
                    <a:pt x="675640" y="1492250"/>
                    <a:pt x="481330" y="1554480"/>
                    <a:pt x="394970" y="1711960"/>
                  </a:cubicBezTo>
                  <a:cubicBezTo>
                    <a:pt x="387350" y="1725930"/>
                    <a:pt x="379730" y="1741170"/>
                    <a:pt x="372110" y="1756410"/>
                  </a:cubicBezTo>
                  <a:cubicBezTo>
                    <a:pt x="288290" y="1916430"/>
                    <a:pt x="345440" y="2112010"/>
                    <a:pt x="500380" y="2202180"/>
                  </a:cubicBezTo>
                  <a:cubicBezTo>
                    <a:pt x="325120" y="2165350"/>
                    <a:pt x="151130" y="2272030"/>
                    <a:pt x="105410" y="2447290"/>
                  </a:cubicBezTo>
                  <a:cubicBezTo>
                    <a:pt x="101600" y="2463800"/>
                    <a:pt x="97790" y="2479040"/>
                    <a:pt x="92710" y="2495550"/>
                  </a:cubicBezTo>
                  <a:cubicBezTo>
                    <a:pt x="49530" y="2670810"/>
                    <a:pt x="152400" y="2847340"/>
                    <a:pt x="323850" y="2898140"/>
                  </a:cubicBezTo>
                  <a:cubicBezTo>
                    <a:pt x="146050" y="2904490"/>
                    <a:pt x="2540" y="3050540"/>
                    <a:pt x="0" y="3229610"/>
                  </a:cubicBezTo>
                  <a:lnTo>
                    <a:pt x="0" y="3277870"/>
                  </a:lnTo>
                  <a:cubicBezTo>
                    <a:pt x="0" y="3460750"/>
                    <a:pt x="144780" y="3606800"/>
                    <a:pt x="326390" y="3611880"/>
                  </a:cubicBezTo>
                  <a:cubicBezTo>
                    <a:pt x="151130" y="3657600"/>
                    <a:pt x="43180" y="3835400"/>
                    <a:pt x="83820" y="4013200"/>
                  </a:cubicBezTo>
                  <a:cubicBezTo>
                    <a:pt x="87630" y="4029710"/>
                    <a:pt x="91440" y="4044950"/>
                    <a:pt x="95250" y="4061460"/>
                  </a:cubicBezTo>
                  <a:cubicBezTo>
                    <a:pt x="138430" y="4236720"/>
                    <a:pt x="311150" y="4345940"/>
                    <a:pt x="486410" y="4311650"/>
                  </a:cubicBezTo>
                  <a:cubicBezTo>
                    <a:pt x="331470" y="4400550"/>
                    <a:pt x="271780" y="4596130"/>
                    <a:pt x="354330" y="4756150"/>
                  </a:cubicBezTo>
                  <a:cubicBezTo>
                    <a:pt x="361950" y="4771390"/>
                    <a:pt x="369570" y="4785360"/>
                    <a:pt x="377190" y="4800600"/>
                  </a:cubicBezTo>
                  <a:cubicBezTo>
                    <a:pt x="461010" y="4959350"/>
                    <a:pt x="655320" y="5024120"/>
                    <a:pt x="816610" y="4949190"/>
                  </a:cubicBezTo>
                  <a:cubicBezTo>
                    <a:pt x="688340" y="5072380"/>
                    <a:pt x="676910" y="5275580"/>
                    <a:pt x="795020" y="5412740"/>
                  </a:cubicBezTo>
                  <a:cubicBezTo>
                    <a:pt x="805180" y="5425440"/>
                    <a:pt x="816610" y="5438140"/>
                    <a:pt x="828040" y="5449570"/>
                  </a:cubicBezTo>
                  <a:cubicBezTo>
                    <a:pt x="947420" y="5584190"/>
                    <a:pt x="1150620" y="5600700"/>
                    <a:pt x="1290320" y="5488940"/>
                  </a:cubicBezTo>
                  <a:cubicBezTo>
                    <a:pt x="1193800" y="5638800"/>
                    <a:pt x="1231900" y="5839460"/>
                    <a:pt x="1379220" y="5944870"/>
                  </a:cubicBezTo>
                  <a:cubicBezTo>
                    <a:pt x="1393190" y="5955030"/>
                    <a:pt x="1405890" y="5963920"/>
                    <a:pt x="1419860" y="5972810"/>
                  </a:cubicBezTo>
                  <a:cubicBezTo>
                    <a:pt x="1568450" y="6075680"/>
                    <a:pt x="1770380" y="6042660"/>
                    <a:pt x="1878330" y="5900420"/>
                  </a:cubicBezTo>
                  <a:cubicBezTo>
                    <a:pt x="1821180" y="6069330"/>
                    <a:pt x="1905000" y="6256020"/>
                    <a:pt x="2072640" y="6322060"/>
                  </a:cubicBezTo>
                  <a:cubicBezTo>
                    <a:pt x="2087880" y="6328410"/>
                    <a:pt x="2103120" y="6333490"/>
                    <a:pt x="2118360" y="6339840"/>
                  </a:cubicBezTo>
                  <a:cubicBezTo>
                    <a:pt x="2287270" y="6403340"/>
                    <a:pt x="2475230" y="6323330"/>
                    <a:pt x="2546350" y="6159500"/>
                  </a:cubicBezTo>
                  <a:cubicBezTo>
                    <a:pt x="2531110" y="6337300"/>
                    <a:pt x="2658110" y="6497320"/>
                    <a:pt x="2837180" y="6521450"/>
                  </a:cubicBezTo>
                  <a:cubicBezTo>
                    <a:pt x="2853690" y="6523990"/>
                    <a:pt x="2870200" y="6525260"/>
                    <a:pt x="2886710" y="6527800"/>
                  </a:cubicBezTo>
                  <a:cubicBezTo>
                    <a:pt x="3065780" y="6549390"/>
                    <a:pt x="3228340" y="6426200"/>
                    <a:pt x="3258820" y="6250940"/>
                  </a:cubicBezTo>
                  <a:cubicBezTo>
                    <a:pt x="3284220" y="6414770"/>
                    <a:pt x="3426460" y="6534150"/>
                    <a:pt x="3590290" y="6534150"/>
                  </a:cubicBezTo>
                  <a:cubicBezTo>
                    <a:pt x="3601720" y="6534150"/>
                    <a:pt x="3614420" y="6534150"/>
                    <a:pt x="3625850" y="6531610"/>
                  </a:cubicBezTo>
                  <a:cubicBezTo>
                    <a:pt x="3642360" y="6530340"/>
                    <a:pt x="3658870" y="6527800"/>
                    <a:pt x="3675380" y="6526530"/>
                  </a:cubicBezTo>
                  <a:cubicBezTo>
                    <a:pt x="3854450" y="6504940"/>
                    <a:pt x="3982720" y="6346190"/>
                    <a:pt x="3971290" y="6168390"/>
                  </a:cubicBezTo>
                  <a:cubicBezTo>
                    <a:pt x="4039870" y="6332220"/>
                    <a:pt x="4226560" y="6416040"/>
                    <a:pt x="4396740" y="6353810"/>
                  </a:cubicBezTo>
                  <a:cubicBezTo>
                    <a:pt x="4411980" y="6348730"/>
                    <a:pt x="4427220" y="6342380"/>
                    <a:pt x="4443730" y="6336030"/>
                  </a:cubicBezTo>
                  <a:cubicBezTo>
                    <a:pt x="4611370" y="6272530"/>
                    <a:pt x="4699000" y="6088380"/>
                    <a:pt x="4644390" y="5918200"/>
                  </a:cubicBezTo>
                  <a:cubicBezTo>
                    <a:pt x="4751070" y="6060440"/>
                    <a:pt x="4951730" y="6096000"/>
                    <a:pt x="5101590" y="5995670"/>
                  </a:cubicBezTo>
                  <a:cubicBezTo>
                    <a:pt x="5115560" y="5986780"/>
                    <a:pt x="5128260" y="5977890"/>
                    <a:pt x="5142230" y="5967730"/>
                  </a:cubicBezTo>
                  <a:cubicBezTo>
                    <a:pt x="5290820" y="5864860"/>
                    <a:pt x="5331460" y="5665470"/>
                    <a:pt x="5237480" y="5514340"/>
                  </a:cubicBezTo>
                  <a:cubicBezTo>
                    <a:pt x="5374640" y="5627370"/>
                    <a:pt x="5579110" y="5614670"/>
                    <a:pt x="5699760" y="5481320"/>
                  </a:cubicBezTo>
                  <a:cubicBezTo>
                    <a:pt x="5711190" y="5469890"/>
                    <a:pt x="5721350" y="5457190"/>
                    <a:pt x="5732780" y="5444490"/>
                  </a:cubicBezTo>
                  <a:cubicBezTo>
                    <a:pt x="5852160" y="5309870"/>
                    <a:pt x="5844540" y="5105400"/>
                    <a:pt x="5716270" y="4980940"/>
                  </a:cubicBezTo>
                  <a:cubicBezTo>
                    <a:pt x="5876290" y="5058410"/>
                    <a:pt x="6071870" y="4997450"/>
                    <a:pt x="6158230" y="4838700"/>
                  </a:cubicBezTo>
                  <a:cubicBezTo>
                    <a:pt x="6165850" y="4824730"/>
                    <a:pt x="6173470" y="4809490"/>
                    <a:pt x="6181090" y="4795520"/>
                  </a:cubicBezTo>
                  <a:cubicBezTo>
                    <a:pt x="6264910" y="4635500"/>
                    <a:pt x="6207760" y="4439920"/>
                    <a:pt x="6054090" y="4348480"/>
                  </a:cubicBezTo>
                  <a:cubicBezTo>
                    <a:pt x="6229350" y="4385310"/>
                    <a:pt x="6403340" y="4278630"/>
                    <a:pt x="6449060" y="4104640"/>
                  </a:cubicBezTo>
                  <a:cubicBezTo>
                    <a:pt x="6452870" y="4088130"/>
                    <a:pt x="6457950" y="4072890"/>
                    <a:pt x="6461760" y="4056380"/>
                  </a:cubicBezTo>
                  <a:cubicBezTo>
                    <a:pt x="6504940" y="3881120"/>
                    <a:pt x="6402070" y="3704590"/>
                    <a:pt x="6231890" y="3653790"/>
                  </a:cubicBezTo>
                  <a:cubicBezTo>
                    <a:pt x="6407150" y="3652520"/>
                    <a:pt x="6550660" y="3507740"/>
                    <a:pt x="6553200" y="3327400"/>
                  </a:cubicBezTo>
                  <a:close/>
                </a:path>
              </a:pathLst>
            </a:custGeom>
            <a:blipFill>
              <a:blip r:embed="rId8"/>
              <a:stretch>
                <a:fillRect t="-25416" b="-25416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36AC5F3E-7F29-8FE5-4660-8B48FAD6CDDA}"/>
              </a:ext>
            </a:extLst>
          </p:cNvPr>
          <p:cNvGrpSpPr/>
          <p:nvPr/>
        </p:nvGrpSpPr>
        <p:grpSpPr>
          <a:xfrm>
            <a:off x="9279267" y="4554729"/>
            <a:ext cx="3251297" cy="3234943"/>
            <a:chOff x="0" y="0"/>
            <a:chExt cx="6564630" cy="6531610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5FB61B39-3D16-0416-60AD-A07FF5E30081}"/>
                </a:ext>
              </a:extLst>
            </p:cNvPr>
            <p:cNvSpPr/>
            <p:nvPr/>
          </p:nvSpPr>
          <p:spPr>
            <a:xfrm>
              <a:off x="3810" y="-12700"/>
              <a:ext cx="6553200" cy="6549390"/>
            </a:xfrm>
            <a:custGeom>
              <a:avLst/>
              <a:gdLst/>
              <a:ahLst/>
              <a:cxnLst/>
              <a:rect l="l" t="t" r="r" b="b"/>
              <a:pathLst>
                <a:path w="6553200" h="6549390">
                  <a:moveTo>
                    <a:pt x="6553200" y="3327400"/>
                  </a:moveTo>
                  <a:lnTo>
                    <a:pt x="6553200" y="3268980"/>
                  </a:lnTo>
                  <a:cubicBezTo>
                    <a:pt x="6553200" y="3088640"/>
                    <a:pt x="6410960" y="2941320"/>
                    <a:pt x="6233160" y="2932430"/>
                  </a:cubicBezTo>
                  <a:cubicBezTo>
                    <a:pt x="6404610" y="2882900"/>
                    <a:pt x="6508750" y="2707640"/>
                    <a:pt x="6468110" y="2532380"/>
                  </a:cubicBezTo>
                  <a:cubicBezTo>
                    <a:pt x="6464300" y="2515870"/>
                    <a:pt x="6460490" y="2499360"/>
                    <a:pt x="6456680" y="2484120"/>
                  </a:cubicBezTo>
                  <a:cubicBezTo>
                    <a:pt x="6413500" y="2308860"/>
                    <a:pt x="6239510" y="2200910"/>
                    <a:pt x="6065520" y="2235200"/>
                  </a:cubicBezTo>
                  <a:cubicBezTo>
                    <a:pt x="6220460" y="2146300"/>
                    <a:pt x="6278880" y="1950720"/>
                    <a:pt x="6197600" y="1790700"/>
                  </a:cubicBezTo>
                  <a:cubicBezTo>
                    <a:pt x="6189980" y="1775460"/>
                    <a:pt x="6182360" y="1761490"/>
                    <a:pt x="6174740" y="1746250"/>
                  </a:cubicBezTo>
                  <a:cubicBezTo>
                    <a:pt x="6090920" y="1587500"/>
                    <a:pt x="5896610" y="1524000"/>
                    <a:pt x="5735320" y="1598930"/>
                  </a:cubicBezTo>
                  <a:cubicBezTo>
                    <a:pt x="5863590" y="1475740"/>
                    <a:pt x="5875020" y="1272540"/>
                    <a:pt x="5756910" y="1135380"/>
                  </a:cubicBezTo>
                  <a:cubicBezTo>
                    <a:pt x="5746750" y="1122680"/>
                    <a:pt x="5735320" y="1111250"/>
                    <a:pt x="5723890" y="1098550"/>
                  </a:cubicBezTo>
                  <a:cubicBezTo>
                    <a:pt x="5604510" y="963930"/>
                    <a:pt x="5400040" y="948690"/>
                    <a:pt x="5261610" y="1060450"/>
                  </a:cubicBezTo>
                  <a:cubicBezTo>
                    <a:pt x="5356860" y="910590"/>
                    <a:pt x="5320030" y="709930"/>
                    <a:pt x="5172710" y="605790"/>
                  </a:cubicBezTo>
                  <a:cubicBezTo>
                    <a:pt x="5158740" y="595630"/>
                    <a:pt x="5146040" y="586740"/>
                    <a:pt x="5132070" y="576580"/>
                  </a:cubicBezTo>
                  <a:cubicBezTo>
                    <a:pt x="4983480" y="474980"/>
                    <a:pt x="4781550" y="508000"/>
                    <a:pt x="4673600" y="650240"/>
                  </a:cubicBezTo>
                  <a:cubicBezTo>
                    <a:pt x="4730750" y="481330"/>
                    <a:pt x="4645660" y="294640"/>
                    <a:pt x="4478020" y="228600"/>
                  </a:cubicBezTo>
                  <a:cubicBezTo>
                    <a:pt x="4462780" y="222250"/>
                    <a:pt x="4447540" y="217170"/>
                    <a:pt x="4432300" y="210820"/>
                  </a:cubicBezTo>
                  <a:cubicBezTo>
                    <a:pt x="4263390" y="147320"/>
                    <a:pt x="4075430" y="228600"/>
                    <a:pt x="4004310" y="392430"/>
                  </a:cubicBezTo>
                  <a:cubicBezTo>
                    <a:pt x="4019550" y="214630"/>
                    <a:pt x="3892550" y="54610"/>
                    <a:pt x="3713480" y="30480"/>
                  </a:cubicBezTo>
                  <a:cubicBezTo>
                    <a:pt x="3696970" y="27940"/>
                    <a:pt x="3680460" y="26670"/>
                    <a:pt x="3663950" y="24130"/>
                  </a:cubicBezTo>
                  <a:cubicBezTo>
                    <a:pt x="3486150" y="3810"/>
                    <a:pt x="3322320" y="125730"/>
                    <a:pt x="3293110" y="300990"/>
                  </a:cubicBezTo>
                  <a:cubicBezTo>
                    <a:pt x="3265170" y="125730"/>
                    <a:pt x="3103880" y="0"/>
                    <a:pt x="2924810" y="19050"/>
                  </a:cubicBezTo>
                  <a:cubicBezTo>
                    <a:pt x="2908300" y="20320"/>
                    <a:pt x="2891790" y="22860"/>
                    <a:pt x="2875280" y="24130"/>
                  </a:cubicBezTo>
                  <a:cubicBezTo>
                    <a:pt x="2696210" y="45720"/>
                    <a:pt x="2567940" y="204470"/>
                    <a:pt x="2580640" y="382270"/>
                  </a:cubicBezTo>
                  <a:cubicBezTo>
                    <a:pt x="2512060" y="218440"/>
                    <a:pt x="2325370" y="135890"/>
                    <a:pt x="2155190" y="196850"/>
                  </a:cubicBezTo>
                  <a:cubicBezTo>
                    <a:pt x="2139950" y="203200"/>
                    <a:pt x="2123440" y="208280"/>
                    <a:pt x="2108200" y="214630"/>
                  </a:cubicBezTo>
                  <a:cubicBezTo>
                    <a:pt x="1940560" y="279400"/>
                    <a:pt x="1852930" y="463550"/>
                    <a:pt x="1907540" y="632460"/>
                  </a:cubicBezTo>
                  <a:cubicBezTo>
                    <a:pt x="1800860" y="490220"/>
                    <a:pt x="1600200" y="454660"/>
                    <a:pt x="1450340" y="554990"/>
                  </a:cubicBezTo>
                  <a:cubicBezTo>
                    <a:pt x="1436370" y="563880"/>
                    <a:pt x="1422400" y="574040"/>
                    <a:pt x="1409700" y="582930"/>
                  </a:cubicBezTo>
                  <a:cubicBezTo>
                    <a:pt x="1262380" y="685800"/>
                    <a:pt x="1221740" y="885190"/>
                    <a:pt x="1315720" y="1036320"/>
                  </a:cubicBezTo>
                  <a:cubicBezTo>
                    <a:pt x="1178560" y="923290"/>
                    <a:pt x="974090" y="937260"/>
                    <a:pt x="853440" y="1069340"/>
                  </a:cubicBezTo>
                  <a:cubicBezTo>
                    <a:pt x="842010" y="1082040"/>
                    <a:pt x="831850" y="1093470"/>
                    <a:pt x="820420" y="1106170"/>
                  </a:cubicBezTo>
                  <a:cubicBezTo>
                    <a:pt x="701040" y="1240790"/>
                    <a:pt x="709930" y="1445260"/>
                    <a:pt x="836930" y="1569720"/>
                  </a:cubicBezTo>
                  <a:cubicBezTo>
                    <a:pt x="675640" y="1492250"/>
                    <a:pt x="481330" y="1554480"/>
                    <a:pt x="394970" y="1711960"/>
                  </a:cubicBezTo>
                  <a:cubicBezTo>
                    <a:pt x="387350" y="1725930"/>
                    <a:pt x="379730" y="1741170"/>
                    <a:pt x="372110" y="1756410"/>
                  </a:cubicBezTo>
                  <a:cubicBezTo>
                    <a:pt x="288290" y="1916430"/>
                    <a:pt x="345440" y="2112010"/>
                    <a:pt x="500380" y="2202180"/>
                  </a:cubicBezTo>
                  <a:cubicBezTo>
                    <a:pt x="325120" y="2165350"/>
                    <a:pt x="151130" y="2272030"/>
                    <a:pt x="105410" y="2447290"/>
                  </a:cubicBezTo>
                  <a:cubicBezTo>
                    <a:pt x="101600" y="2463800"/>
                    <a:pt x="97790" y="2479040"/>
                    <a:pt x="92710" y="2495550"/>
                  </a:cubicBezTo>
                  <a:cubicBezTo>
                    <a:pt x="49530" y="2670810"/>
                    <a:pt x="152400" y="2847340"/>
                    <a:pt x="323850" y="2898140"/>
                  </a:cubicBezTo>
                  <a:cubicBezTo>
                    <a:pt x="146050" y="2904490"/>
                    <a:pt x="2540" y="3050540"/>
                    <a:pt x="0" y="3229610"/>
                  </a:cubicBezTo>
                  <a:lnTo>
                    <a:pt x="0" y="3277870"/>
                  </a:lnTo>
                  <a:cubicBezTo>
                    <a:pt x="0" y="3460750"/>
                    <a:pt x="144780" y="3606800"/>
                    <a:pt x="326390" y="3611880"/>
                  </a:cubicBezTo>
                  <a:cubicBezTo>
                    <a:pt x="151130" y="3657600"/>
                    <a:pt x="43180" y="3835400"/>
                    <a:pt x="83820" y="4013200"/>
                  </a:cubicBezTo>
                  <a:cubicBezTo>
                    <a:pt x="87630" y="4029710"/>
                    <a:pt x="91440" y="4044950"/>
                    <a:pt x="95250" y="4061460"/>
                  </a:cubicBezTo>
                  <a:cubicBezTo>
                    <a:pt x="138430" y="4236720"/>
                    <a:pt x="311150" y="4345940"/>
                    <a:pt x="486410" y="4311650"/>
                  </a:cubicBezTo>
                  <a:cubicBezTo>
                    <a:pt x="331470" y="4400550"/>
                    <a:pt x="271780" y="4596130"/>
                    <a:pt x="354330" y="4756150"/>
                  </a:cubicBezTo>
                  <a:cubicBezTo>
                    <a:pt x="361950" y="4771390"/>
                    <a:pt x="369570" y="4785360"/>
                    <a:pt x="377190" y="4800600"/>
                  </a:cubicBezTo>
                  <a:cubicBezTo>
                    <a:pt x="461010" y="4959350"/>
                    <a:pt x="655320" y="5024120"/>
                    <a:pt x="816610" y="4949190"/>
                  </a:cubicBezTo>
                  <a:cubicBezTo>
                    <a:pt x="688340" y="5072380"/>
                    <a:pt x="676910" y="5275580"/>
                    <a:pt x="795020" y="5412740"/>
                  </a:cubicBezTo>
                  <a:cubicBezTo>
                    <a:pt x="805180" y="5425440"/>
                    <a:pt x="816610" y="5438140"/>
                    <a:pt x="828040" y="5449570"/>
                  </a:cubicBezTo>
                  <a:cubicBezTo>
                    <a:pt x="947420" y="5584190"/>
                    <a:pt x="1150620" y="5600700"/>
                    <a:pt x="1290320" y="5488940"/>
                  </a:cubicBezTo>
                  <a:cubicBezTo>
                    <a:pt x="1193800" y="5638800"/>
                    <a:pt x="1231900" y="5839460"/>
                    <a:pt x="1379220" y="5944870"/>
                  </a:cubicBezTo>
                  <a:cubicBezTo>
                    <a:pt x="1393190" y="5955030"/>
                    <a:pt x="1405890" y="5963920"/>
                    <a:pt x="1419860" y="5972810"/>
                  </a:cubicBezTo>
                  <a:cubicBezTo>
                    <a:pt x="1568450" y="6075680"/>
                    <a:pt x="1770380" y="6042660"/>
                    <a:pt x="1878330" y="5900420"/>
                  </a:cubicBezTo>
                  <a:cubicBezTo>
                    <a:pt x="1821180" y="6069330"/>
                    <a:pt x="1905000" y="6256020"/>
                    <a:pt x="2072640" y="6322060"/>
                  </a:cubicBezTo>
                  <a:cubicBezTo>
                    <a:pt x="2087880" y="6328410"/>
                    <a:pt x="2103120" y="6333490"/>
                    <a:pt x="2118360" y="6339840"/>
                  </a:cubicBezTo>
                  <a:cubicBezTo>
                    <a:pt x="2287270" y="6403340"/>
                    <a:pt x="2475230" y="6323330"/>
                    <a:pt x="2546350" y="6159500"/>
                  </a:cubicBezTo>
                  <a:cubicBezTo>
                    <a:pt x="2531110" y="6337300"/>
                    <a:pt x="2658110" y="6497320"/>
                    <a:pt x="2837180" y="6521450"/>
                  </a:cubicBezTo>
                  <a:cubicBezTo>
                    <a:pt x="2853690" y="6523990"/>
                    <a:pt x="2870200" y="6525260"/>
                    <a:pt x="2886710" y="6527800"/>
                  </a:cubicBezTo>
                  <a:cubicBezTo>
                    <a:pt x="3065780" y="6549390"/>
                    <a:pt x="3228340" y="6426200"/>
                    <a:pt x="3258820" y="6250940"/>
                  </a:cubicBezTo>
                  <a:cubicBezTo>
                    <a:pt x="3284220" y="6414770"/>
                    <a:pt x="3426460" y="6534150"/>
                    <a:pt x="3590290" y="6534150"/>
                  </a:cubicBezTo>
                  <a:cubicBezTo>
                    <a:pt x="3601720" y="6534150"/>
                    <a:pt x="3614420" y="6534150"/>
                    <a:pt x="3625850" y="6531610"/>
                  </a:cubicBezTo>
                  <a:cubicBezTo>
                    <a:pt x="3642360" y="6530340"/>
                    <a:pt x="3658870" y="6527800"/>
                    <a:pt x="3675380" y="6526530"/>
                  </a:cubicBezTo>
                  <a:cubicBezTo>
                    <a:pt x="3854450" y="6504940"/>
                    <a:pt x="3982720" y="6346190"/>
                    <a:pt x="3971290" y="6168390"/>
                  </a:cubicBezTo>
                  <a:cubicBezTo>
                    <a:pt x="4039870" y="6332220"/>
                    <a:pt x="4226560" y="6416040"/>
                    <a:pt x="4396740" y="6353810"/>
                  </a:cubicBezTo>
                  <a:cubicBezTo>
                    <a:pt x="4411980" y="6348730"/>
                    <a:pt x="4427220" y="6342380"/>
                    <a:pt x="4443730" y="6336030"/>
                  </a:cubicBezTo>
                  <a:cubicBezTo>
                    <a:pt x="4611370" y="6272530"/>
                    <a:pt x="4699000" y="6088380"/>
                    <a:pt x="4644390" y="5918200"/>
                  </a:cubicBezTo>
                  <a:cubicBezTo>
                    <a:pt x="4751070" y="6060440"/>
                    <a:pt x="4951730" y="6096000"/>
                    <a:pt x="5101590" y="5995670"/>
                  </a:cubicBezTo>
                  <a:cubicBezTo>
                    <a:pt x="5115560" y="5986780"/>
                    <a:pt x="5128260" y="5977890"/>
                    <a:pt x="5142230" y="5967730"/>
                  </a:cubicBezTo>
                  <a:cubicBezTo>
                    <a:pt x="5290820" y="5864860"/>
                    <a:pt x="5331460" y="5665470"/>
                    <a:pt x="5237480" y="5514340"/>
                  </a:cubicBezTo>
                  <a:cubicBezTo>
                    <a:pt x="5374640" y="5627370"/>
                    <a:pt x="5579110" y="5614670"/>
                    <a:pt x="5699760" y="5481320"/>
                  </a:cubicBezTo>
                  <a:cubicBezTo>
                    <a:pt x="5711190" y="5469890"/>
                    <a:pt x="5721350" y="5457190"/>
                    <a:pt x="5732780" y="5444490"/>
                  </a:cubicBezTo>
                  <a:cubicBezTo>
                    <a:pt x="5852160" y="5309870"/>
                    <a:pt x="5844540" y="5105400"/>
                    <a:pt x="5716270" y="4980940"/>
                  </a:cubicBezTo>
                  <a:cubicBezTo>
                    <a:pt x="5876290" y="5058410"/>
                    <a:pt x="6071870" y="4997450"/>
                    <a:pt x="6158230" y="4838700"/>
                  </a:cubicBezTo>
                  <a:cubicBezTo>
                    <a:pt x="6165850" y="4824730"/>
                    <a:pt x="6173470" y="4809490"/>
                    <a:pt x="6181090" y="4795520"/>
                  </a:cubicBezTo>
                  <a:cubicBezTo>
                    <a:pt x="6264910" y="4635500"/>
                    <a:pt x="6207760" y="4439920"/>
                    <a:pt x="6054090" y="4348480"/>
                  </a:cubicBezTo>
                  <a:cubicBezTo>
                    <a:pt x="6229350" y="4385310"/>
                    <a:pt x="6403340" y="4278630"/>
                    <a:pt x="6449060" y="4104640"/>
                  </a:cubicBezTo>
                  <a:cubicBezTo>
                    <a:pt x="6452870" y="4088130"/>
                    <a:pt x="6457950" y="4072890"/>
                    <a:pt x="6461760" y="4056380"/>
                  </a:cubicBezTo>
                  <a:cubicBezTo>
                    <a:pt x="6504940" y="3881120"/>
                    <a:pt x="6402070" y="3704590"/>
                    <a:pt x="6231890" y="3653790"/>
                  </a:cubicBezTo>
                  <a:cubicBezTo>
                    <a:pt x="6407150" y="3652520"/>
                    <a:pt x="6550660" y="3507740"/>
                    <a:pt x="6553200" y="3327400"/>
                  </a:cubicBezTo>
                  <a:close/>
                </a:path>
              </a:pathLst>
            </a:custGeom>
            <a:blipFill>
              <a:blip r:embed="rId9"/>
              <a:stretch>
                <a:fillRect l="-24585" r="-24585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22016593-BCE5-41CD-5B8A-394322239FC6}"/>
              </a:ext>
            </a:extLst>
          </p:cNvPr>
          <p:cNvGrpSpPr/>
          <p:nvPr/>
        </p:nvGrpSpPr>
        <p:grpSpPr>
          <a:xfrm>
            <a:off x="12232598" y="2937257"/>
            <a:ext cx="2651937" cy="2638598"/>
            <a:chOff x="0" y="0"/>
            <a:chExt cx="6564630" cy="6531610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19976980-99E6-1BBA-2AD0-8BA571491084}"/>
                </a:ext>
              </a:extLst>
            </p:cNvPr>
            <p:cNvSpPr/>
            <p:nvPr/>
          </p:nvSpPr>
          <p:spPr>
            <a:xfrm>
              <a:off x="3810" y="-12700"/>
              <a:ext cx="6553200" cy="6549390"/>
            </a:xfrm>
            <a:custGeom>
              <a:avLst/>
              <a:gdLst/>
              <a:ahLst/>
              <a:cxnLst/>
              <a:rect l="l" t="t" r="r" b="b"/>
              <a:pathLst>
                <a:path w="6553200" h="6549390">
                  <a:moveTo>
                    <a:pt x="6553200" y="3327400"/>
                  </a:moveTo>
                  <a:lnTo>
                    <a:pt x="6553200" y="3268980"/>
                  </a:lnTo>
                  <a:cubicBezTo>
                    <a:pt x="6553200" y="3088640"/>
                    <a:pt x="6410960" y="2941320"/>
                    <a:pt x="6233160" y="2932430"/>
                  </a:cubicBezTo>
                  <a:cubicBezTo>
                    <a:pt x="6404610" y="2882900"/>
                    <a:pt x="6508750" y="2707640"/>
                    <a:pt x="6468110" y="2532380"/>
                  </a:cubicBezTo>
                  <a:cubicBezTo>
                    <a:pt x="6464300" y="2515870"/>
                    <a:pt x="6460490" y="2499360"/>
                    <a:pt x="6456680" y="2484120"/>
                  </a:cubicBezTo>
                  <a:cubicBezTo>
                    <a:pt x="6413500" y="2308860"/>
                    <a:pt x="6239510" y="2200910"/>
                    <a:pt x="6065520" y="2235200"/>
                  </a:cubicBezTo>
                  <a:cubicBezTo>
                    <a:pt x="6220460" y="2146300"/>
                    <a:pt x="6278880" y="1950720"/>
                    <a:pt x="6197600" y="1790700"/>
                  </a:cubicBezTo>
                  <a:cubicBezTo>
                    <a:pt x="6189980" y="1775460"/>
                    <a:pt x="6182360" y="1761490"/>
                    <a:pt x="6174740" y="1746250"/>
                  </a:cubicBezTo>
                  <a:cubicBezTo>
                    <a:pt x="6090920" y="1587500"/>
                    <a:pt x="5896610" y="1524000"/>
                    <a:pt x="5735320" y="1598930"/>
                  </a:cubicBezTo>
                  <a:cubicBezTo>
                    <a:pt x="5863590" y="1475740"/>
                    <a:pt x="5875020" y="1272540"/>
                    <a:pt x="5756910" y="1135380"/>
                  </a:cubicBezTo>
                  <a:cubicBezTo>
                    <a:pt x="5746750" y="1122680"/>
                    <a:pt x="5735320" y="1111250"/>
                    <a:pt x="5723890" y="1098550"/>
                  </a:cubicBezTo>
                  <a:cubicBezTo>
                    <a:pt x="5604510" y="963930"/>
                    <a:pt x="5400040" y="948690"/>
                    <a:pt x="5261610" y="1060450"/>
                  </a:cubicBezTo>
                  <a:cubicBezTo>
                    <a:pt x="5356860" y="910590"/>
                    <a:pt x="5320030" y="709930"/>
                    <a:pt x="5172710" y="605790"/>
                  </a:cubicBezTo>
                  <a:cubicBezTo>
                    <a:pt x="5158740" y="595630"/>
                    <a:pt x="5146040" y="586740"/>
                    <a:pt x="5132070" y="576580"/>
                  </a:cubicBezTo>
                  <a:cubicBezTo>
                    <a:pt x="4983480" y="474980"/>
                    <a:pt x="4781550" y="508000"/>
                    <a:pt x="4673600" y="650240"/>
                  </a:cubicBezTo>
                  <a:cubicBezTo>
                    <a:pt x="4730750" y="481330"/>
                    <a:pt x="4645660" y="294640"/>
                    <a:pt x="4478020" y="228600"/>
                  </a:cubicBezTo>
                  <a:cubicBezTo>
                    <a:pt x="4462780" y="222250"/>
                    <a:pt x="4447540" y="217170"/>
                    <a:pt x="4432300" y="210820"/>
                  </a:cubicBezTo>
                  <a:cubicBezTo>
                    <a:pt x="4263390" y="147320"/>
                    <a:pt x="4075430" y="228600"/>
                    <a:pt x="4004310" y="392430"/>
                  </a:cubicBezTo>
                  <a:cubicBezTo>
                    <a:pt x="4019550" y="214630"/>
                    <a:pt x="3892550" y="54610"/>
                    <a:pt x="3713480" y="30480"/>
                  </a:cubicBezTo>
                  <a:cubicBezTo>
                    <a:pt x="3696970" y="27940"/>
                    <a:pt x="3680460" y="26670"/>
                    <a:pt x="3663950" y="24130"/>
                  </a:cubicBezTo>
                  <a:cubicBezTo>
                    <a:pt x="3486150" y="3810"/>
                    <a:pt x="3322320" y="125730"/>
                    <a:pt x="3293110" y="300990"/>
                  </a:cubicBezTo>
                  <a:cubicBezTo>
                    <a:pt x="3265170" y="125730"/>
                    <a:pt x="3103880" y="0"/>
                    <a:pt x="2924810" y="19050"/>
                  </a:cubicBezTo>
                  <a:cubicBezTo>
                    <a:pt x="2908300" y="20320"/>
                    <a:pt x="2891790" y="22860"/>
                    <a:pt x="2875280" y="24130"/>
                  </a:cubicBezTo>
                  <a:cubicBezTo>
                    <a:pt x="2696210" y="45720"/>
                    <a:pt x="2567940" y="204470"/>
                    <a:pt x="2580640" y="382270"/>
                  </a:cubicBezTo>
                  <a:cubicBezTo>
                    <a:pt x="2512060" y="218440"/>
                    <a:pt x="2325370" y="135890"/>
                    <a:pt x="2155190" y="196850"/>
                  </a:cubicBezTo>
                  <a:cubicBezTo>
                    <a:pt x="2139950" y="203200"/>
                    <a:pt x="2123440" y="208280"/>
                    <a:pt x="2108200" y="214630"/>
                  </a:cubicBezTo>
                  <a:cubicBezTo>
                    <a:pt x="1940560" y="279400"/>
                    <a:pt x="1852930" y="463550"/>
                    <a:pt x="1907540" y="632460"/>
                  </a:cubicBezTo>
                  <a:cubicBezTo>
                    <a:pt x="1800860" y="490220"/>
                    <a:pt x="1600200" y="454660"/>
                    <a:pt x="1450340" y="554990"/>
                  </a:cubicBezTo>
                  <a:cubicBezTo>
                    <a:pt x="1436370" y="563880"/>
                    <a:pt x="1422400" y="574040"/>
                    <a:pt x="1409700" y="582930"/>
                  </a:cubicBezTo>
                  <a:cubicBezTo>
                    <a:pt x="1262380" y="685800"/>
                    <a:pt x="1221740" y="885190"/>
                    <a:pt x="1315720" y="1036320"/>
                  </a:cubicBezTo>
                  <a:cubicBezTo>
                    <a:pt x="1178560" y="923290"/>
                    <a:pt x="974090" y="937260"/>
                    <a:pt x="853440" y="1069340"/>
                  </a:cubicBezTo>
                  <a:cubicBezTo>
                    <a:pt x="842010" y="1082040"/>
                    <a:pt x="831850" y="1093470"/>
                    <a:pt x="820420" y="1106170"/>
                  </a:cubicBezTo>
                  <a:cubicBezTo>
                    <a:pt x="701040" y="1240790"/>
                    <a:pt x="709930" y="1445260"/>
                    <a:pt x="836930" y="1569720"/>
                  </a:cubicBezTo>
                  <a:cubicBezTo>
                    <a:pt x="675640" y="1492250"/>
                    <a:pt x="481330" y="1554480"/>
                    <a:pt x="394970" y="1711960"/>
                  </a:cubicBezTo>
                  <a:cubicBezTo>
                    <a:pt x="387350" y="1725930"/>
                    <a:pt x="379730" y="1741170"/>
                    <a:pt x="372110" y="1756410"/>
                  </a:cubicBezTo>
                  <a:cubicBezTo>
                    <a:pt x="288290" y="1916430"/>
                    <a:pt x="345440" y="2112010"/>
                    <a:pt x="500380" y="2202180"/>
                  </a:cubicBezTo>
                  <a:cubicBezTo>
                    <a:pt x="325120" y="2165350"/>
                    <a:pt x="151130" y="2272030"/>
                    <a:pt x="105410" y="2447290"/>
                  </a:cubicBezTo>
                  <a:cubicBezTo>
                    <a:pt x="101600" y="2463800"/>
                    <a:pt x="97790" y="2479040"/>
                    <a:pt x="92710" y="2495550"/>
                  </a:cubicBezTo>
                  <a:cubicBezTo>
                    <a:pt x="49530" y="2670810"/>
                    <a:pt x="152400" y="2847340"/>
                    <a:pt x="323850" y="2898140"/>
                  </a:cubicBezTo>
                  <a:cubicBezTo>
                    <a:pt x="146050" y="2904490"/>
                    <a:pt x="2540" y="3050540"/>
                    <a:pt x="0" y="3229610"/>
                  </a:cubicBezTo>
                  <a:lnTo>
                    <a:pt x="0" y="3277870"/>
                  </a:lnTo>
                  <a:cubicBezTo>
                    <a:pt x="0" y="3460750"/>
                    <a:pt x="144780" y="3606800"/>
                    <a:pt x="326390" y="3611880"/>
                  </a:cubicBezTo>
                  <a:cubicBezTo>
                    <a:pt x="151130" y="3657600"/>
                    <a:pt x="43180" y="3835400"/>
                    <a:pt x="83820" y="4013200"/>
                  </a:cubicBezTo>
                  <a:cubicBezTo>
                    <a:pt x="87630" y="4029710"/>
                    <a:pt x="91440" y="4044950"/>
                    <a:pt x="95250" y="4061460"/>
                  </a:cubicBezTo>
                  <a:cubicBezTo>
                    <a:pt x="138430" y="4236720"/>
                    <a:pt x="311150" y="4345940"/>
                    <a:pt x="486410" y="4311650"/>
                  </a:cubicBezTo>
                  <a:cubicBezTo>
                    <a:pt x="331470" y="4400550"/>
                    <a:pt x="271780" y="4596130"/>
                    <a:pt x="354330" y="4756150"/>
                  </a:cubicBezTo>
                  <a:cubicBezTo>
                    <a:pt x="361950" y="4771390"/>
                    <a:pt x="369570" y="4785360"/>
                    <a:pt x="377190" y="4800600"/>
                  </a:cubicBezTo>
                  <a:cubicBezTo>
                    <a:pt x="461010" y="4959350"/>
                    <a:pt x="655320" y="5024120"/>
                    <a:pt x="816610" y="4949190"/>
                  </a:cubicBezTo>
                  <a:cubicBezTo>
                    <a:pt x="688340" y="5072380"/>
                    <a:pt x="676910" y="5275580"/>
                    <a:pt x="795020" y="5412740"/>
                  </a:cubicBezTo>
                  <a:cubicBezTo>
                    <a:pt x="805180" y="5425440"/>
                    <a:pt x="816610" y="5438140"/>
                    <a:pt x="828040" y="5449570"/>
                  </a:cubicBezTo>
                  <a:cubicBezTo>
                    <a:pt x="947420" y="5584190"/>
                    <a:pt x="1150620" y="5600700"/>
                    <a:pt x="1290320" y="5488940"/>
                  </a:cubicBezTo>
                  <a:cubicBezTo>
                    <a:pt x="1193800" y="5638800"/>
                    <a:pt x="1231900" y="5839460"/>
                    <a:pt x="1379220" y="5944870"/>
                  </a:cubicBezTo>
                  <a:cubicBezTo>
                    <a:pt x="1393190" y="5955030"/>
                    <a:pt x="1405890" y="5963920"/>
                    <a:pt x="1419860" y="5972810"/>
                  </a:cubicBezTo>
                  <a:cubicBezTo>
                    <a:pt x="1568450" y="6075680"/>
                    <a:pt x="1770380" y="6042660"/>
                    <a:pt x="1878330" y="5900420"/>
                  </a:cubicBezTo>
                  <a:cubicBezTo>
                    <a:pt x="1821180" y="6069330"/>
                    <a:pt x="1905000" y="6256020"/>
                    <a:pt x="2072640" y="6322060"/>
                  </a:cubicBezTo>
                  <a:cubicBezTo>
                    <a:pt x="2087880" y="6328410"/>
                    <a:pt x="2103120" y="6333490"/>
                    <a:pt x="2118360" y="6339840"/>
                  </a:cubicBezTo>
                  <a:cubicBezTo>
                    <a:pt x="2287270" y="6403340"/>
                    <a:pt x="2475230" y="6323330"/>
                    <a:pt x="2546350" y="6159500"/>
                  </a:cubicBezTo>
                  <a:cubicBezTo>
                    <a:pt x="2531110" y="6337300"/>
                    <a:pt x="2658110" y="6497320"/>
                    <a:pt x="2837180" y="6521450"/>
                  </a:cubicBezTo>
                  <a:cubicBezTo>
                    <a:pt x="2853690" y="6523990"/>
                    <a:pt x="2870200" y="6525260"/>
                    <a:pt x="2886710" y="6527800"/>
                  </a:cubicBezTo>
                  <a:cubicBezTo>
                    <a:pt x="3065780" y="6549390"/>
                    <a:pt x="3228340" y="6426200"/>
                    <a:pt x="3258820" y="6250940"/>
                  </a:cubicBezTo>
                  <a:cubicBezTo>
                    <a:pt x="3284220" y="6414770"/>
                    <a:pt x="3426460" y="6534150"/>
                    <a:pt x="3590290" y="6534150"/>
                  </a:cubicBezTo>
                  <a:cubicBezTo>
                    <a:pt x="3601720" y="6534150"/>
                    <a:pt x="3614420" y="6534150"/>
                    <a:pt x="3625850" y="6531610"/>
                  </a:cubicBezTo>
                  <a:cubicBezTo>
                    <a:pt x="3642360" y="6530340"/>
                    <a:pt x="3658870" y="6527800"/>
                    <a:pt x="3675380" y="6526530"/>
                  </a:cubicBezTo>
                  <a:cubicBezTo>
                    <a:pt x="3854450" y="6504940"/>
                    <a:pt x="3982720" y="6346190"/>
                    <a:pt x="3971290" y="6168390"/>
                  </a:cubicBezTo>
                  <a:cubicBezTo>
                    <a:pt x="4039870" y="6332220"/>
                    <a:pt x="4226560" y="6416040"/>
                    <a:pt x="4396740" y="6353810"/>
                  </a:cubicBezTo>
                  <a:cubicBezTo>
                    <a:pt x="4411980" y="6348730"/>
                    <a:pt x="4427220" y="6342380"/>
                    <a:pt x="4443730" y="6336030"/>
                  </a:cubicBezTo>
                  <a:cubicBezTo>
                    <a:pt x="4611370" y="6272530"/>
                    <a:pt x="4699000" y="6088380"/>
                    <a:pt x="4644390" y="5918200"/>
                  </a:cubicBezTo>
                  <a:cubicBezTo>
                    <a:pt x="4751070" y="6060440"/>
                    <a:pt x="4951730" y="6096000"/>
                    <a:pt x="5101590" y="5995670"/>
                  </a:cubicBezTo>
                  <a:cubicBezTo>
                    <a:pt x="5115560" y="5986780"/>
                    <a:pt x="5128260" y="5977890"/>
                    <a:pt x="5142230" y="5967730"/>
                  </a:cubicBezTo>
                  <a:cubicBezTo>
                    <a:pt x="5290820" y="5864860"/>
                    <a:pt x="5331460" y="5665470"/>
                    <a:pt x="5237480" y="5514340"/>
                  </a:cubicBezTo>
                  <a:cubicBezTo>
                    <a:pt x="5374640" y="5627370"/>
                    <a:pt x="5579110" y="5614670"/>
                    <a:pt x="5699760" y="5481320"/>
                  </a:cubicBezTo>
                  <a:cubicBezTo>
                    <a:pt x="5711190" y="5469890"/>
                    <a:pt x="5721350" y="5457190"/>
                    <a:pt x="5732780" y="5444490"/>
                  </a:cubicBezTo>
                  <a:cubicBezTo>
                    <a:pt x="5852160" y="5309870"/>
                    <a:pt x="5844540" y="5105400"/>
                    <a:pt x="5716270" y="4980940"/>
                  </a:cubicBezTo>
                  <a:cubicBezTo>
                    <a:pt x="5876290" y="5058410"/>
                    <a:pt x="6071870" y="4997450"/>
                    <a:pt x="6158230" y="4838700"/>
                  </a:cubicBezTo>
                  <a:cubicBezTo>
                    <a:pt x="6165850" y="4824730"/>
                    <a:pt x="6173470" y="4809490"/>
                    <a:pt x="6181090" y="4795520"/>
                  </a:cubicBezTo>
                  <a:cubicBezTo>
                    <a:pt x="6264910" y="4635500"/>
                    <a:pt x="6207760" y="4439920"/>
                    <a:pt x="6054090" y="4348480"/>
                  </a:cubicBezTo>
                  <a:cubicBezTo>
                    <a:pt x="6229350" y="4385310"/>
                    <a:pt x="6403340" y="4278630"/>
                    <a:pt x="6449060" y="4104640"/>
                  </a:cubicBezTo>
                  <a:cubicBezTo>
                    <a:pt x="6452870" y="4088130"/>
                    <a:pt x="6457950" y="4072890"/>
                    <a:pt x="6461760" y="4056380"/>
                  </a:cubicBezTo>
                  <a:cubicBezTo>
                    <a:pt x="6504940" y="3881120"/>
                    <a:pt x="6402070" y="3704590"/>
                    <a:pt x="6231890" y="3653790"/>
                  </a:cubicBezTo>
                  <a:cubicBezTo>
                    <a:pt x="6407150" y="3652520"/>
                    <a:pt x="6550660" y="3507740"/>
                    <a:pt x="6553200" y="3327400"/>
                  </a:cubicBezTo>
                  <a:close/>
                </a:path>
              </a:pathLst>
            </a:custGeom>
            <a:blipFill>
              <a:blip r:embed="rId10"/>
              <a:stretch>
                <a:fillRect l="-24562" r="-24562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" name="Group 18">
            <a:extLst>
              <a:ext uri="{FF2B5EF4-FFF2-40B4-BE49-F238E27FC236}">
                <a16:creationId xmlns:a16="http://schemas.microsoft.com/office/drawing/2014/main" id="{B75E4E4D-4CBF-3A1C-27C3-CAB365655AD5}"/>
              </a:ext>
            </a:extLst>
          </p:cNvPr>
          <p:cNvGrpSpPr/>
          <p:nvPr/>
        </p:nvGrpSpPr>
        <p:grpSpPr>
          <a:xfrm>
            <a:off x="13657879" y="6010694"/>
            <a:ext cx="1455601" cy="1448279"/>
            <a:chOff x="0" y="0"/>
            <a:chExt cx="6564630" cy="6531610"/>
          </a:xfrm>
        </p:grpSpPr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8D4A70C9-E2B1-644A-D7E3-18880324A9EA}"/>
                </a:ext>
              </a:extLst>
            </p:cNvPr>
            <p:cNvSpPr/>
            <p:nvPr/>
          </p:nvSpPr>
          <p:spPr>
            <a:xfrm>
              <a:off x="3810" y="-12700"/>
              <a:ext cx="6553200" cy="6549390"/>
            </a:xfrm>
            <a:custGeom>
              <a:avLst/>
              <a:gdLst/>
              <a:ahLst/>
              <a:cxnLst/>
              <a:rect l="l" t="t" r="r" b="b"/>
              <a:pathLst>
                <a:path w="6553200" h="6549390">
                  <a:moveTo>
                    <a:pt x="6553200" y="3327400"/>
                  </a:moveTo>
                  <a:lnTo>
                    <a:pt x="6553200" y="3268980"/>
                  </a:lnTo>
                  <a:cubicBezTo>
                    <a:pt x="6553200" y="3088640"/>
                    <a:pt x="6410960" y="2941320"/>
                    <a:pt x="6233160" y="2932430"/>
                  </a:cubicBezTo>
                  <a:cubicBezTo>
                    <a:pt x="6404610" y="2882900"/>
                    <a:pt x="6508750" y="2707640"/>
                    <a:pt x="6468110" y="2532380"/>
                  </a:cubicBezTo>
                  <a:cubicBezTo>
                    <a:pt x="6464300" y="2515870"/>
                    <a:pt x="6460490" y="2499360"/>
                    <a:pt x="6456680" y="2484120"/>
                  </a:cubicBezTo>
                  <a:cubicBezTo>
                    <a:pt x="6413500" y="2308860"/>
                    <a:pt x="6239510" y="2200910"/>
                    <a:pt x="6065520" y="2235200"/>
                  </a:cubicBezTo>
                  <a:cubicBezTo>
                    <a:pt x="6220460" y="2146300"/>
                    <a:pt x="6278880" y="1950720"/>
                    <a:pt x="6197600" y="1790700"/>
                  </a:cubicBezTo>
                  <a:cubicBezTo>
                    <a:pt x="6189980" y="1775460"/>
                    <a:pt x="6182360" y="1761490"/>
                    <a:pt x="6174740" y="1746250"/>
                  </a:cubicBezTo>
                  <a:cubicBezTo>
                    <a:pt x="6090920" y="1587500"/>
                    <a:pt x="5896610" y="1524000"/>
                    <a:pt x="5735320" y="1598930"/>
                  </a:cubicBezTo>
                  <a:cubicBezTo>
                    <a:pt x="5863590" y="1475740"/>
                    <a:pt x="5875020" y="1272540"/>
                    <a:pt x="5756910" y="1135380"/>
                  </a:cubicBezTo>
                  <a:cubicBezTo>
                    <a:pt x="5746750" y="1122680"/>
                    <a:pt x="5735320" y="1111250"/>
                    <a:pt x="5723890" y="1098550"/>
                  </a:cubicBezTo>
                  <a:cubicBezTo>
                    <a:pt x="5604510" y="963930"/>
                    <a:pt x="5400040" y="948690"/>
                    <a:pt x="5261610" y="1060450"/>
                  </a:cubicBezTo>
                  <a:cubicBezTo>
                    <a:pt x="5356860" y="910590"/>
                    <a:pt x="5320030" y="709930"/>
                    <a:pt x="5172710" y="605790"/>
                  </a:cubicBezTo>
                  <a:cubicBezTo>
                    <a:pt x="5158740" y="595630"/>
                    <a:pt x="5146040" y="586740"/>
                    <a:pt x="5132070" y="576580"/>
                  </a:cubicBezTo>
                  <a:cubicBezTo>
                    <a:pt x="4983480" y="474980"/>
                    <a:pt x="4781550" y="508000"/>
                    <a:pt x="4673600" y="650240"/>
                  </a:cubicBezTo>
                  <a:cubicBezTo>
                    <a:pt x="4730750" y="481330"/>
                    <a:pt x="4645660" y="294640"/>
                    <a:pt x="4478020" y="228600"/>
                  </a:cubicBezTo>
                  <a:cubicBezTo>
                    <a:pt x="4462780" y="222250"/>
                    <a:pt x="4447540" y="217170"/>
                    <a:pt x="4432300" y="210820"/>
                  </a:cubicBezTo>
                  <a:cubicBezTo>
                    <a:pt x="4263390" y="147320"/>
                    <a:pt x="4075430" y="228600"/>
                    <a:pt x="4004310" y="392430"/>
                  </a:cubicBezTo>
                  <a:cubicBezTo>
                    <a:pt x="4019550" y="214630"/>
                    <a:pt x="3892550" y="54610"/>
                    <a:pt x="3713480" y="30480"/>
                  </a:cubicBezTo>
                  <a:cubicBezTo>
                    <a:pt x="3696970" y="27940"/>
                    <a:pt x="3680460" y="26670"/>
                    <a:pt x="3663950" y="24130"/>
                  </a:cubicBezTo>
                  <a:cubicBezTo>
                    <a:pt x="3486150" y="3810"/>
                    <a:pt x="3322320" y="125730"/>
                    <a:pt x="3293110" y="300990"/>
                  </a:cubicBezTo>
                  <a:cubicBezTo>
                    <a:pt x="3265170" y="125730"/>
                    <a:pt x="3103880" y="0"/>
                    <a:pt x="2924810" y="19050"/>
                  </a:cubicBezTo>
                  <a:cubicBezTo>
                    <a:pt x="2908300" y="20320"/>
                    <a:pt x="2891790" y="22860"/>
                    <a:pt x="2875280" y="24130"/>
                  </a:cubicBezTo>
                  <a:cubicBezTo>
                    <a:pt x="2696210" y="45720"/>
                    <a:pt x="2567940" y="204470"/>
                    <a:pt x="2580640" y="382270"/>
                  </a:cubicBezTo>
                  <a:cubicBezTo>
                    <a:pt x="2512060" y="218440"/>
                    <a:pt x="2325370" y="135890"/>
                    <a:pt x="2155190" y="196850"/>
                  </a:cubicBezTo>
                  <a:cubicBezTo>
                    <a:pt x="2139950" y="203200"/>
                    <a:pt x="2123440" y="208280"/>
                    <a:pt x="2108200" y="214630"/>
                  </a:cubicBezTo>
                  <a:cubicBezTo>
                    <a:pt x="1940560" y="279400"/>
                    <a:pt x="1852930" y="463550"/>
                    <a:pt x="1907540" y="632460"/>
                  </a:cubicBezTo>
                  <a:cubicBezTo>
                    <a:pt x="1800860" y="490220"/>
                    <a:pt x="1600200" y="454660"/>
                    <a:pt x="1450340" y="554990"/>
                  </a:cubicBezTo>
                  <a:cubicBezTo>
                    <a:pt x="1436370" y="563880"/>
                    <a:pt x="1422400" y="574040"/>
                    <a:pt x="1409700" y="582930"/>
                  </a:cubicBezTo>
                  <a:cubicBezTo>
                    <a:pt x="1262380" y="685800"/>
                    <a:pt x="1221740" y="885190"/>
                    <a:pt x="1315720" y="1036320"/>
                  </a:cubicBezTo>
                  <a:cubicBezTo>
                    <a:pt x="1178560" y="923290"/>
                    <a:pt x="974090" y="937260"/>
                    <a:pt x="853440" y="1069340"/>
                  </a:cubicBezTo>
                  <a:cubicBezTo>
                    <a:pt x="842010" y="1082040"/>
                    <a:pt x="831850" y="1093470"/>
                    <a:pt x="820420" y="1106170"/>
                  </a:cubicBezTo>
                  <a:cubicBezTo>
                    <a:pt x="701040" y="1240790"/>
                    <a:pt x="709930" y="1445260"/>
                    <a:pt x="836930" y="1569720"/>
                  </a:cubicBezTo>
                  <a:cubicBezTo>
                    <a:pt x="675640" y="1492250"/>
                    <a:pt x="481330" y="1554480"/>
                    <a:pt x="394970" y="1711960"/>
                  </a:cubicBezTo>
                  <a:cubicBezTo>
                    <a:pt x="387350" y="1725930"/>
                    <a:pt x="379730" y="1741170"/>
                    <a:pt x="372110" y="1756410"/>
                  </a:cubicBezTo>
                  <a:cubicBezTo>
                    <a:pt x="288290" y="1916430"/>
                    <a:pt x="345440" y="2112010"/>
                    <a:pt x="500380" y="2202180"/>
                  </a:cubicBezTo>
                  <a:cubicBezTo>
                    <a:pt x="325120" y="2165350"/>
                    <a:pt x="151130" y="2272030"/>
                    <a:pt x="105410" y="2447290"/>
                  </a:cubicBezTo>
                  <a:cubicBezTo>
                    <a:pt x="101600" y="2463800"/>
                    <a:pt x="97790" y="2479040"/>
                    <a:pt x="92710" y="2495550"/>
                  </a:cubicBezTo>
                  <a:cubicBezTo>
                    <a:pt x="49530" y="2670810"/>
                    <a:pt x="152400" y="2847340"/>
                    <a:pt x="323850" y="2898140"/>
                  </a:cubicBezTo>
                  <a:cubicBezTo>
                    <a:pt x="146050" y="2904490"/>
                    <a:pt x="2540" y="3050540"/>
                    <a:pt x="0" y="3229610"/>
                  </a:cubicBezTo>
                  <a:lnTo>
                    <a:pt x="0" y="3277870"/>
                  </a:lnTo>
                  <a:cubicBezTo>
                    <a:pt x="0" y="3460750"/>
                    <a:pt x="144780" y="3606800"/>
                    <a:pt x="326390" y="3611880"/>
                  </a:cubicBezTo>
                  <a:cubicBezTo>
                    <a:pt x="151130" y="3657600"/>
                    <a:pt x="43180" y="3835400"/>
                    <a:pt x="83820" y="4013200"/>
                  </a:cubicBezTo>
                  <a:cubicBezTo>
                    <a:pt x="87630" y="4029710"/>
                    <a:pt x="91440" y="4044950"/>
                    <a:pt x="95250" y="4061460"/>
                  </a:cubicBezTo>
                  <a:cubicBezTo>
                    <a:pt x="138430" y="4236720"/>
                    <a:pt x="311150" y="4345940"/>
                    <a:pt x="486410" y="4311650"/>
                  </a:cubicBezTo>
                  <a:cubicBezTo>
                    <a:pt x="331470" y="4400550"/>
                    <a:pt x="271780" y="4596130"/>
                    <a:pt x="354330" y="4756150"/>
                  </a:cubicBezTo>
                  <a:cubicBezTo>
                    <a:pt x="361950" y="4771390"/>
                    <a:pt x="369570" y="4785360"/>
                    <a:pt x="377190" y="4800600"/>
                  </a:cubicBezTo>
                  <a:cubicBezTo>
                    <a:pt x="461010" y="4959350"/>
                    <a:pt x="655320" y="5024120"/>
                    <a:pt x="816610" y="4949190"/>
                  </a:cubicBezTo>
                  <a:cubicBezTo>
                    <a:pt x="688340" y="5072380"/>
                    <a:pt x="676910" y="5275580"/>
                    <a:pt x="795020" y="5412740"/>
                  </a:cubicBezTo>
                  <a:cubicBezTo>
                    <a:pt x="805180" y="5425440"/>
                    <a:pt x="816610" y="5438140"/>
                    <a:pt x="828040" y="5449570"/>
                  </a:cubicBezTo>
                  <a:cubicBezTo>
                    <a:pt x="947420" y="5584190"/>
                    <a:pt x="1150620" y="5600700"/>
                    <a:pt x="1290320" y="5488940"/>
                  </a:cubicBezTo>
                  <a:cubicBezTo>
                    <a:pt x="1193800" y="5638800"/>
                    <a:pt x="1231900" y="5839460"/>
                    <a:pt x="1379220" y="5944870"/>
                  </a:cubicBezTo>
                  <a:cubicBezTo>
                    <a:pt x="1393190" y="5955030"/>
                    <a:pt x="1405890" y="5963920"/>
                    <a:pt x="1419860" y="5972810"/>
                  </a:cubicBezTo>
                  <a:cubicBezTo>
                    <a:pt x="1568450" y="6075680"/>
                    <a:pt x="1770380" y="6042660"/>
                    <a:pt x="1878330" y="5900420"/>
                  </a:cubicBezTo>
                  <a:cubicBezTo>
                    <a:pt x="1821180" y="6069330"/>
                    <a:pt x="1905000" y="6256020"/>
                    <a:pt x="2072640" y="6322060"/>
                  </a:cubicBezTo>
                  <a:cubicBezTo>
                    <a:pt x="2087880" y="6328410"/>
                    <a:pt x="2103120" y="6333490"/>
                    <a:pt x="2118360" y="6339840"/>
                  </a:cubicBezTo>
                  <a:cubicBezTo>
                    <a:pt x="2287270" y="6403340"/>
                    <a:pt x="2475230" y="6323330"/>
                    <a:pt x="2546350" y="6159500"/>
                  </a:cubicBezTo>
                  <a:cubicBezTo>
                    <a:pt x="2531110" y="6337300"/>
                    <a:pt x="2658110" y="6497320"/>
                    <a:pt x="2837180" y="6521450"/>
                  </a:cubicBezTo>
                  <a:cubicBezTo>
                    <a:pt x="2853690" y="6523990"/>
                    <a:pt x="2870200" y="6525260"/>
                    <a:pt x="2886710" y="6527800"/>
                  </a:cubicBezTo>
                  <a:cubicBezTo>
                    <a:pt x="3065780" y="6549390"/>
                    <a:pt x="3228340" y="6426200"/>
                    <a:pt x="3258820" y="6250940"/>
                  </a:cubicBezTo>
                  <a:cubicBezTo>
                    <a:pt x="3284220" y="6414770"/>
                    <a:pt x="3426460" y="6534150"/>
                    <a:pt x="3590290" y="6534150"/>
                  </a:cubicBezTo>
                  <a:cubicBezTo>
                    <a:pt x="3601720" y="6534150"/>
                    <a:pt x="3614420" y="6534150"/>
                    <a:pt x="3625850" y="6531610"/>
                  </a:cubicBezTo>
                  <a:cubicBezTo>
                    <a:pt x="3642360" y="6530340"/>
                    <a:pt x="3658870" y="6527800"/>
                    <a:pt x="3675380" y="6526530"/>
                  </a:cubicBezTo>
                  <a:cubicBezTo>
                    <a:pt x="3854450" y="6504940"/>
                    <a:pt x="3982720" y="6346190"/>
                    <a:pt x="3971290" y="6168390"/>
                  </a:cubicBezTo>
                  <a:cubicBezTo>
                    <a:pt x="4039870" y="6332220"/>
                    <a:pt x="4226560" y="6416040"/>
                    <a:pt x="4396740" y="6353810"/>
                  </a:cubicBezTo>
                  <a:cubicBezTo>
                    <a:pt x="4411980" y="6348730"/>
                    <a:pt x="4427220" y="6342380"/>
                    <a:pt x="4443730" y="6336030"/>
                  </a:cubicBezTo>
                  <a:cubicBezTo>
                    <a:pt x="4611370" y="6272530"/>
                    <a:pt x="4699000" y="6088380"/>
                    <a:pt x="4644390" y="5918200"/>
                  </a:cubicBezTo>
                  <a:cubicBezTo>
                    <a:pt x="4751070" y="6060440"/>
                    <a:pt x="4951730" y="6096000"/>
                    <a:pt x="5101590" y="5995670"/>
                  </a:cubicBezTo>
                  <a:cubicBezTo>
                    <a:pt x="5115560" y="5986780"/>
                    <a:pt x="5128260" y="5977890"/>
                    <a:pt x="5142230" y="5967730"/>
                  </a:cubicBezTo>
                  <a:cubicBezTo>
                    <a:pt x="5290820" y="5864860"/>
                    <a:pt x="5331460" y="5665470"/>
                    <a:pt x="5237480" y="5514340"/>
                  </a:cubicBezTo>
                  <a:cubicBezTo>
                    <a:pt x="5374640" y="5627370"/>
                    <a:pt x="5579110" y="5614670"/>
                    <a:pt x="5699760" y="5481320"/>
                  </a:cubicBezTo>
                  <a:cubicBezTo>
                    <a:pt x="5711190" y="5469890"/>
                    <a:pt x="5721350" y="5457190"/>
                    <a:pt x="5732780" y="5444490"/>
                  </a:cubicBezTo>
                  <a:cubicBezTo>
                    <a:pt x="5852160" y="5309870"/>
                    <a:pt x="5844540" y="5105400"/>
                    <a:pt x="5716270" y="4980940"/>
                  </a:cubicBezTo>
                  <a:cubicBezTo>
                    <a:pt x="5876290" y="5058410"/>
                    <a:pt x="6071870" y="4997450"/>
                    <a:pt x="6158230" y="4838700"/>
                  </a:cubicBezTo>
                  <a:cubicBezTo>
                    <a:pt x="6165850" y="4824730"/>
                    <a:pt x="6173470" y="4809490"/>
                    <a:pt x="6181090" y="4795520"/>
                  </a:cubicBezTo>
                  <a:cubicBezTo>
                    <a:pt x="6264910" y="4635500"/>
                    <a:pt x="6207760" y="4439920"/>
                    <a:pt x="6054090" y="4348480"/>
                  </a:cubicBezTo>
                  <a:cubicBezTo>
                    <a:pt x="6229350" y="4385310"/>
                    <a:pt x="6403340" y="4278630"/>
                    <a:pt x="6449060" y="4104640"/>
                  </a:cubicBezTo>
                  <a:cubicBezTo>
                    <a:pt x="6452870" y="4088130"/>
                    <a:pt x="6457950" y="4072890"/>
                    <a:pt x="6461760" y="4056380"/>
                  </a:cubicBezTo>
                  <a:cubicBezTo>
                    <a:pt x="6504940" y="3881120"/>
                    <a:pt x="6402070" y="3704590"/>
                    <a:pt x="6231890" y="3653790"/>
                  </a:cubicBezTo>
                  <a:cubicBezTo>
                    <a:pt x="6407150" y="3652520"/>
                    <a:pt x="6550660" y="3507740"/>
                    <a:pt x="6553200" y="3327400"/>
                  </a:cubicBezTo>
                  <a:close/>
                </a:path>
              </a:pathLst>
            </a:custGeom>
            <a:blipFill>
              <a:blip r:embed="rId11"/>
              <a:stretch>
                <a:fillRect l="-24585" r="-24585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20">
            <a:extLst>
              <a:ext uri="{FF2B5EF4-FFF2-40B4-BE49-F238E27FC236}">
                <a16:creationId xmlns:a16="http://schemas.microsoft.com/office/drawing/2014/main" id="{DB5302D0-34C2-1B23-7D00-B6AF919D2626}"/>
              </a:ext>
            </a:extLst>
          </p:cNvPr>
          <p:cNvGrpSpPr/>
          <p:nvPr/>
        </p:nvGrpSpPr>
        <p:grpSpPr>
          <a:xfrm>
            <a:off x="10185676" y="3230147"/>
            <a:ext cx="1154052" cy="1148247"/>
            <a:chOff x="0" y="0"/>
            <a:chExt cx="6564630" cy="6531610"/>
          </a:xfrm>
        </p:grpSpPr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7D20B2D7-C10F-20EC-3B1C-2ABDB8F543B3}"/>
                </a:ext>
              </a:extLst>
            </p:cNvPr>
            <p:cNvSpPr/>
            <p:nvPr/>
          </p:nvSpPr>
          <p:spPr>
            <a:xfrm>
              <a:off x="3810" y="-12700"/>
              <a:ext cx="6553200" cy="6549390"/>
            </a:xfrm>
            <a:custGeom>
              <a:avLst/>
              <a:gdLst/>
              <a:ahLst/>
              <a:cxnLst/>
              <a:rect l="l" t="t" r="r" b="b"/>
              <a:pathLst>
                <a:path w="6553200" h="6549390">
                  <a:moveTo>
                    <a:pt x="6553200" y="3327400"/>
                  </a:moveTo>
                  <a:lnTo>
                    <a:pt x="6553200" y="3268980"/>
                  </a:lnTo>
                  <a:cubicBezTo>
                    <a:pt x="6553200" y="3088640"/>
                    <a:pt x="6410960" y="2941320"/>
                    <a:pt x="6233160" y="2932430"/>
                  </a:cubicBezTo>
                  <a:cubicBezTo>
                    <a:pt x="6404610" y="2882900"/>
                    <a:pt x="6508750" y="2707640"/>
                    <a:pt x="6468110" y="2532380"/>
                  </a:cubicBezTo>
                  <a:cubicBezTo>
                    <a:pt x="6464300" y="2515870"/>
                    <a:pt x="6460490" y="2499360"/>
                    <a:pt x="6456680" y="2484120"/>
                  </a:cubicBezTo>
                  <a:cubicBezTo>
                    <a:pt x="6413500" y="2308860"/>
                    <a:pt x="6239510" y="2200910"/>
                    <a:pt x="6065520" y="2235200"/>
                  </a:cubicBezTo>
                  <a:cubicBezTo>
                    <a:pt x="6220460" y="2146300"/>
                    <a:pt x="6278880" y="1950720"/>
                    <a:pt x="6197600" y="1790700"/>
                  </a:cubicBezTo>
                  <a:cubicBezTo>
                    <a:pt x="6189980" y="1775460"/>
                    <a:pt x="6182360" y="1761490"/>
                    <a:pt x="6174740" y="1746250"/>
                  </a:cubicBezTo>
                  <a:cubicBezTo>
                    <a:pt x="6090920" y="1587500"/>
                    <a:pt x="5896610" y="1524000"/>
                    <a:pt x="5735320" y="1598930"/>
                  </a:cubicBezTo>
                  <a:cubicBezTo>
                    <a:pt x="5863590" y="1475740"/>
                    <a:pt x="5875020" y="1272540"/>
                    <a:pt x="5756910" y="1135380"/>
                  </a:cubicBezTo>
                  <a:cubicBezTo>
                    <a:pt x="5746750" y="1122680"/>
                    <a:pt x="5735320" y="1111250"/>
                    <a:pt x="5723890" y="1098550"/>
                  </a:cubicBezTo>
                  <a:cubicBezTo>
                    <a:pt x="5604510" y="963930"/>
                    <a:pt x="5400040" y="948690"/>
                    <a:pt x="5261610" y="1060450"/>
                  </a:cubicBezTo>
                  <a:cubicBezTo>
                    <a:pt x="5356860" y="910590"/>
                    <a:pt x="5320030" y="709930"/>
                    <a:pt x="5172710" y="605790"/>
                  </a:cubicBezTo>
                  <a:cubicBezTo>
                    <a:pt x="5158740" y="595630"/>
                    <a:pt x="5146040" y="586740"/>
                    <a:pt x="5132070" y="576580"/>
                  </a:cubicBezTo>
                  <a:cubicBezTo>
                    <a:pt x="4983480" y="474980"/>
                    <a:pt x="4781550" y="508000"/>
                    <a:pt x="4673600" y="650240"/>
                  </a:cubicBezTo>
                  <a:cubicBezTo>
                    <a:pt x="4730750" y="481330"/>
                    <a:pt x="4645660" y="294640"/>
                    <a:pt x="4478020" y="228600"/>
                  </a:cubicBezTo>
                  <a:cubicBezTo>
                    <a:pt x="4462780" y="222250"/>
                    <a:pt x="4447540" y="217170"/>
                    <a:pt x="4432300" y="210820"/>
                  </a:cubicBezTo>
                  <a:cubicBezTo>
                    <a:pt x="4263390" y="147320"/>
                    <a:pt x="4075430" y="228600"/>
                    <a:pt x="4004310" y="392430"/>
                  </a:cubicBezTo>
                  <a:cubicBezTo>
                    <a:pt x="4019550" y="214630"/>
                    <a:pt x="3892550" y="54610"/>
                    <a:pt x="3713480" y="30480"/>
                  </a:cubicBezTo>
                  <a:cubicBezTo>
                    <a:pt x="3696970" y="27940"/>
                    <a:pt x="3680460" y="26670"/>
                    <a:pt x="3663950" y="24130"/>
                  </a:cubicBezTo>
                  <a:cubicBezTo>
                    <a:pt x="3486150" y="3810"/>
                    <a:pt x="3322320" y="125730"/>
                    <a:pt x="3293110" y="300990"/>
                  </a:cubicBezTo>
                  <a:cubicBezTo>
                    <a:pt x="3265170" y="125730"/>
                    <a:pt x="3103880" y="0"/>
                    <a:pt x="2924810" y="19050"/>
                  </a:cubicBezTo>
                  <a:cubicBezTo>
                    <a:pt x="2908300" y="20320"/>
                    <a:pt x="2891790" y="22860"/>
                    <a:pt x="2875280" y="24130"/>
                  </a:cubicBezTo>
                  <a:cubicBezTo>
                    <a:pt x="2696210" y="45720"/>
                    <a:pt x="2567940" y="204470"/>
                    <a:pt x="2580640" y="382270"/>
                  </a:cubicBezTo>
                  <a:cubicBezTo>
                    <a:pt x="2512060" y="218440"/>
                    <a:pt x="2325370" y="135890"/>
                    <a:pt x="2155190" y="196850"/>
                  </a:cubicBezTo>
                  <a:cubicBezTo>
                    <a:pt x="2139950" y="203200"/>
                    <a:pt x="2123440" y="208280"/>
                    <a:pt x="2108200" y="214630"/>
                  </a:cubicBezTo>
                  <a:cubicBezTo>
                    <a:pt x="1940560" y="279400"/>
                    <a:pt x="1852930" y="463550"/>
                    <a:pt x="1907540" y="632460"/>
                  </a:cubicBezTo>
                  <a:cubicBezTo>
                    <a:pt x="1800860" y="490220"/>
                    <a:pt x="1600200" y="454660"/>
                    <a:pt x="1450340" y="554990"/>
                  </a:cubicBezTo>
                  <a:cubicBezTo>
                    <a:pt x="1436370" y="563880"/>
                    <a:pt x="1422400" y="574040"/>
                    <a:pt x="1409700" y="582930"/>
                  </a:cubicBezTo>
                  <a:cubicBezTo>
                    <a:pt x="1262380" y="685800"/>
                    <a:pt x="1221740" y="885190"/>
                    <a:pt x="1315720" y="1036320"/>
                  </a:cubicBezTo>
                  <a:cubicBezTo>
                    <a:pt x="1178560" y="923290"/>
                    <a:pt x="974090" y="937260"/>
                    <a:pt x="853440" y="1069340"/>
                  </a:cubicBezTo>
                  <a:cubicBezTo>
                    <a:pt x="842010" y="1082040"/>
                    <a:pt x="831850" y="1093470"/>
                    <a:pt x="820420" y="1106170"/>
                  </a:cubicBezTo>
                  <a:cubicBezTo>
                    <a:pt x="701040" y="1240790"/>
                    <a:pt x="709930" y="1445260"/>
                    <a:pt x="836930" y="1569720"/>
                  </a:cubicBezTo>
                  <a:cubicBezTo>
                    <a:pt x="675640" y="1492250"/>
                    <a:pt x="481330" y="1554480"/>
                    <a:pt x="394970" y="1711960"/>
                  </a:cubicBezTo>
                  <a:cubicBezTo>
                    <a:pt x="387350" y="1725930"/>
                    <a:pt x="379730" y="1741170"/>
                    <a:pt x="372110" y="1756410"/>
                  </a:cubicBezTo>
                  <a:cubicBezTo>
                    <a:pt x="288290" y="1916430"/>
                    <a:pt x="345440" y="2112010"/>
                    <a:pt x="500380" y="2202180"/>
                  </a:cubicBezTo>
                  <a:cubicBezTo>
                    <a:pt x="325120" y="2165350"/>
                    <a:pt x="151130" y="2272030"/>
                    <a:pt x="105410" y="2447290"/>
                  </a:cubicBezTo>
                  <a:cubicBezTo>
                    <a:pt x="101600" y="2463800"/>
                    <a:pt x="97790" y="2479040"/>
                    <a:pt x="92710" y="2495550"/>
                  </a:cubicBezTo>
                  <a:cubicBezTo>
                    <a:pt x="49530" y="2670810"/>
                    <a:pt x="152400" y="2847340"/>
                    <a:pt x="323850" y="2898140"/>
                  </a:cubicBezTo>
                  <a:cubicBezTo>
                    <a:pt x="146050" y="2904490"/>
                    <a:pt x="2540" y="3050540"/>
                    <a:pt x="0" y="3229610"/>
                  </a:cubicBezTo>
                  <a:lnTo>
                    <a:pt x="0" y="3277870"/>
                  </a:lnTo>
                  <a:cubicBezTo>
                    <a:pt x="0" y="3460750"/>
                    <a:pt x="144780" y="3606800"/>
                    <a:pt x="326390" y="3611880"/>
                  </a:cubicBezTo>
                  <a:cubicBezTo>
                    <a:pt x="151130" y="3657600"/>
                    <a:pt x="43180" y="3835400"/>
                    <a:pt x="83820" y="4013200"/>
                  </a:cubicBezTo>
                  <a:cubicBezTo>
                    <a:pt x="87630" y="4029710"/>
                    <a:pt x="91440" y="4044950"/>
                    <a:pt x="95250" y="4061460"/>
                  </a:cubicBezTo>
                  <a:cubicBezTo>
                    <a:pt x="138430" y="4236720"/>
                    <a:pt x="311150" y="4345940"/>
                    <a:pt x="486410" y="4311650"/>
                  </a:cubicBezTo>
                  <a:cubicBezTo>
                    <a:pt x="331470" y="4400550"/>
                    <a:pt x="271780" y="4596130"/>
                    <a:pt x="354330" y="4756150"/>
                  </a:cubicBezTo>
                  <a:cubicBezTo>
                    <a:pt x="361950" y="4771390"/>
                    <a:pt x="369570" y="4785360"/>
                    <a:pt x="377190" y="4800600"/>
                  </a:cubicBezTo>
                  <a:cubicBezTo>
                    <a:pt x="461010" y="4959350"/>
                    <a:pt x="655320" y="5024120"/>
                    <a:pt x="816610" y="4949190"/>
                  </a:cubicBezTo>
                  <a:cubicBezTo>
                    <a:pt x="688340" y="5072380"/>
                    <a:pt x="676910" y="5275580"/>
                    <a:pt x="795020" y="5412740"/>
                  </a:cubicBezTo>
                  <a:cubicBezTo>
                    <a:pt x="805180" y="5425440"/>
                    <a:pt x="816610" y="5438140"/>
                    <a:pt x="828040" y="5449570"/>
                  </a:cubicBezTo>
                  <a:cubicBezTo>
                    <a:pt x="947420" y="5584190"/>
                    <a:pt x="1150620" y="5600700"/>
                    <a:pt x="1290320" y="5488940"/>
                  </a:cubicBezTo>
                  <a:cubicBezTo>
                    <a:pt x="1193800" y="5638800"/>
                    <a:pt x="1231900" y="5839460"/>
                    <a:pt x="1379220" y="5944870"/>
                  </a:cubicBezTo>
                  <a:cubicBezTo>
                    <a:pt x="1393190" y="5955030"/>
                    <a:pt x="1405890" y="5963920"/>
                    <a:pt x="1419860" y="5972810"/>
                  </a:cubicBezTo>
                  <a:cubicBezTo>
                    <a:pt x="1568450" y="6075680"/>
                    <a:pt x="1770380" y="6042660"/>
                    <a:pt x="1878330" y="5900420"/>
                  </a:cubicBezTo>
                  <a:cubicBezTo>
                    <a:pt x="1821180" y="6069330"/>
                    <a:pt x="1905000" y="6256020"/>
                    <a:pt x="2072640" y="6322060"/>
                  </a:cubicBezTo>
                  <a:cubicBezTo>
                    <a:pt x="2087880" y="6328410"/>
                    <a:pt x="2103120" y="6333490"/>
                    <a:pt x="2118360" y="6339840"/>
                  </a:cubicBezTo>
                  <a:cubicBezTo>
                    <a:pt x="2287270" y="6403340"/>
                    <a:pt x="2475230" y="6323330"/>
                    <a:pt x="2546350" y="6159500"/>
                  </a:cubicBezTo>
                  <a:cubicBezTo>
                    <a:pt x="2531110" y="6337300"/>
                    <a:pt x="2658110" y="6497320"/>
                    <a:pt x="2837180" y="6521450"/>
                  </a:cubicBezTo>
                  <a:cubicBezTo>
                    <a:pt x="2853690" y="6523990"/>
                    <a:pt x="2870200" y="6525260"/>
                    <a:pt x="2886710" y="6527800"/>
                  </a:cubicBezTo>
                  <a:cubicBezTo>
                    <a:pt x="3065780" y="6549390"/>
                    <a:pt x="3228340" y="6426200"/>
                    <a:pt x="3258820" y="6250940"/>
                  </a:cubicBezTo>
                  <a:cubicBezTo>
                    <a:pt x="3284220" y="6414770"/>
                    <a:pt x="3426460" y="6534150"/>
                    <a:pt x="3590290" y="6534150"/>
                  </a:cubicBezTo>
                  <a:cubicBezTo>
                    <a:pt x="3601720" y="6534150"/>
                    <a:pt x="3614420" y="6534150"/>
                    <a:pt x="3625850" y="6531610"/>
                  </a:cubicBezTo>
                  <a:cubicBezTo>
                    <a:pt x="3642360" y="6530340"/>
                    <a:pt x="3658870" y="6527800"/>
                    <a:pt x="3675380" y="6526530"/>
                  </a:cubicBezTo>
                  <a:cubicBezTo>
                    <a:pt x="3854450" y="6504940"/>
                    <a:pt x="3982720" y="6346190"/>
                    <a:pt x="3971290" y="6168390"/>
                  </a:cubicBezTo>
                  <a:cubicBezTo>
                    <a:pt x="4039870" y="6332220"/>
                    <a:pt x="4226560" y="6416040"/>
                    <a:pt x="4396740" y="6353810"/>
                  </a:cubicBezTo>
                  <a:cubicBezTo>
                    <a:pt x="4411980" y="6348730"/>
                    <a:pt x="4427220" y="6342380"/>
                    <a:pt x="4443730" y="6336030"/>
                  </a:cubicBezTo>
                  <a:cubicBezTo>
                    <a:pt x="4611370" y="6272530"/>
                    <a:pt x="4699000" y="6088380"/>
                    <a:pt x="4644390" y="5918200"/>
                  </a:cubicBezTo>
                  <a:cubicBezTo>
                    <a:pt x="4751070" y="6060440"/>
                    <a:pt x="4951730" y="6096000"/>
                    <a:pt x="5101590" y="5995670"/>
                  </a:cubicBezTo>
                  <a:cubicBezTo>
                    <a:pt x="5115560" y="5986780"/>
                    <a:pt x="5128260" y="5977890"/>
                    <a:pt x="5142230" y="5967730"/>
                  </a:cubicBezTo>
                  <a:cubicBezTo>
                    <a:pt x="5290820" y="5864860"/>
                    <a:pt x="5331460" y="5665470"/>
                    <a:pt x="5237480" y="5514340"/>
                  </a:cubicBezTo>
                  <a:cubicBezTo>
                    <a:pt x="5374640" y="5627370"/>
                    <a:pt x="5579110" y="5614670"/>
                    <a:pt x="5699760" y="5481320"/>
                  </a:cubicBezTo>
                  <a:cubicBezTo>
                    <a:pt x="5711190" y="5469890"/>
                    <a:pt x="5721350" y="5457190"/>
                    <a:pt x="5732780" y="5444490"/>
                  </a:cubicBezTo>
                  <a:cubicBezTo>
                    <a:pt x="5852160" y="5309870"/>
                    <a:pt x="5844540" y="5105400"/>
                    <a:pt x="5716270" y="4980940"/>
                  </a:cubicBezTo>
                  <a:cubicBezTo>
                    <a:pt x="5876290" y="5058410"/>
                    <a:pt x="6071870" y="4997450"/>
                    <a:pt x="6158230" y="4838700"/>
                  </a:cubicBezTo>
                  <a:cubicBezTo>
                    <a:pt x="6165850" y="4824730"/>
                    <a:pt x="6173470" y="4809490"/>
                    <a:pt x="6181090" y="4795520"/>
                  </a:cubicBezTo>
                  <a:cubicBezTo>
                    <a:pt x="6264910" y="4635500"/>
                    <a:pt x="6207760" y="4439920"/>
                    <a:pt x="6054090" y="4348480"/>
                  </a:cubicBezTo>
                  <a:cubicBezTo>
                    <a:pt x="6229350" y="4385310"/>
                    <a:pt x="6403340" y="4278630"/>
                    <a:pt x="6449060" y="4104640"/>
                  </a:cubicBezTo>
                  <a:cubicBezTo>
                    <a:pt x="6452870" y="4088130"/>
                    <a:pt x="6457950" y="4072890"/>
                    <a:pt x="6461760" y="4056380"/>
                  </a:cubicBezTo>
                  <a:cubicBezTo>
                    <a:pt x="6504940" y="3881120"/>
                    <a:pt x="6402070" y="3704590"/>
                    <a:pt x="6231890" y="3653790"/>
                  </a:cubicBezTo>
                  <a:cubicBezTo>
                    <a:pt x="6407150" y="3652520"/>
                    <a:pt x="6550660" y="3507740"/>
                    <a:pt x="6553200" y="3327400"/>
                  </a:cubicBezTo>
                  <a:close/>
                </a:path>
              </a:pathLst>
            </a:custGeom>
            <a:solidFill>
              <a:srgbClr val="FFFAF4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>
            <a:extLst>
              <a:ext uri="{FF2B5EF4-FFF2-40B4-BE49-F238E27FC236}">
                <a16:creationId xmlns:a16="http://schemas.microsoft.com/office/drawing/2014/main" id="{DEC20DA1-18A5-113C-AB80-5D0183BC6529}"/>
              </a:ext>
            </a:extLst>
          </p:cNvPr>
          <p:cNvGrpSpPr/>
          <p:nvPr/>
        </p:nvGrpSpPr>
        <p:grpSpPr>
          <a:xfrm>
            <a:off x="9331303" y="3704654"/>
            <a:ext cx="554693" cy="551903"/>
            <a:chOff x="0" y="0"/>
            <a:chExt cx="6564630" cy="6531610"/>
          </a:xfrm>
        </p:grpSpPr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893D7E9B-F919-6A8D-C2BB-A3C4A5F2A64E}"/>
                </a:ext>
              </a:extLst>
            </p:cNvPr>
            <p:cNvSpPr/>
            <p:nvPr/>
          </p:nvSpPr>
          <p:spPr>
            <a:xfrm>
              <a:off x="3810" y="-12700"/>
              <a:ext cx="6553200" cy="6549390"/>
            </a:xfrm>
            <a:custGeom>
              <a:avLst/>
              <a:gdLst/>
              <a:ahLst/>
              <a:cxnLst/>
              <a:rect l="l" t="t" r="r" b="b"/>
              <a:pathLst>
                <a:path w="6553200" h="6549390">
                  <a:moveTo>
                    <a:pt x="6553200" y="3327400"/>
                  </a:moveTo>
                  <a:lnTo>
                    <a:pt x="6553200" y="3268980"/>
                  </a:lnTo>
                  <a:cubicBezTo>
                    <a:pt x="6553200" y="3088640"/>
                    <a:pt x="6410960" y="2941320"/>
                    <a:pt x="6233160" y="2932430"/>
                  </a:cubicBezTo>
                  <a:cubicBezTo>
                    <a:pt x="6404610" y="2882900"/>
                    <a:pt x="6508750" y="2707640"/>
                    <a:pt x="6468110" y="2532380"/>
                  </a:cubicBezTo>
                  <a:cubicBezTo>
                    <a:pt x="6464300" y="2515870"/>
                    <a:pt x="6460490" y="2499360"/>
                    <a:pt x="6456680" y="2484120"/>
                  </a:cubicBezTo>
                  <a:cubicBezTo>
                    <a:pt x="6413500" y="2308860"/>
                    <a:pt x="6239510" y="2200910"/>
                    <a:pt x="6065520" y="2235200"/>
                  </a:cubicBezTo>
                  <a:cubicBezTo>
                    <a:pt x="6220460" y="2146300"/>
                    <a:pt x="6278880" y="1950720"/>
                    <a:pt x="6197600" y="1790700"/>
                  </a:cubicBezTo>
                  <a:cubicBezTo>
                    <a:pt x="6189980" y="1775460"/>
                    <a:pt x="6182360" y="1761490"/>
                    <a:pt x="6174740" y="1746250"/>
                  </a:cubicBezTo>
                  <a:cubicBezTo>
                    <a:pt x="6090920" y="1587500"/>
                    <a:pt x="5896610" y="1524000"/>
                    <a:pt x="5735320" y="1598930"/>
                  </a:cubicBezTo>
                  <a:cubicBezTo>
                    <a:pt x="5863590" y="1475740"/>
                    <a:pt x="5875020" y="1272540"/>
                    <a:pt x="5756910" y="1135380"/>
                  </a:cubicBezTo>
                  <a:cubicBezTo>
                    <a:pt x="5746750" y="1122680"/>
                    <a:pt x="5735320" y="1111250"/>
                    <a:pt x="5723890" y="1098550"/>
                  </a:cubicBezTo>
                  <a:cubicBezTo>
                    <a:pt x="5604510" y="963930"/>
                    <a:pt x="5400040" y="948690"/>
                    <a:pt x="5261610" y="1060450"/>
                  </a:cubicBezTo>
                  <a:cubicBezTo>
                    <a:pt x="5356860" y="910590"/>
                    <a:pt x="5320030" y="709930"/>
                    <a:pt x="5172710" y="605790"/>
                  </a:cubicBezTo>
                  <a:cubicBezTo>
                    <a:pt x="5158740" y="595630"/>
                    <a:pt x="5146040" y="586740"/>
                    <a:pt x="5132070" y="576580"/>
                  </a:cubicBezTo>
                  <a:cubicBezTo>
                    <a:pt x="4983480" y="474980"/>
                    <a:pt x="4781550" y="508000"/>
                    <a:pt x="4673600" y="650240"/>
                  </a:cubicBezTo>
                  <a:cubicBezTo>
                    <a:pt x="4730750" y="481330"/>
                    <a:pt x="4645660" y="294640"/>
                    <a:pt x="4478020" y="228600"/>
                  </a:cubicBezTo>
                  <a:cubicBezTo>
                    <a:pt x="4462780" y="222250"/>
                    <a:pt x="4447540" y="217170"/>
                    <a:pt x="4432300" y="210820"/>
                  </a:cubicBezTo>
                  <a:cubicBezTo>
                    <a:pt x="4263390" y="147320"/>
                    <a:pt x="4075430" y="228600"/>
                    <a:pt x="4004310" y="392430"/>
                  </a:cubicBezTo>
                  <a:cubicBezTo>
                    <a:pt x="4019550" y="214630"/>
                    <a:pt x="3892550" y="54610"/>
                    <a:pt x="3713480" y="30480"/>
                  </a:cubicBezTo>
                  <a:cubicBezTo>
                    <a:pt x="3696970" y="27940"/>
                    <a:pt x="3680460" y="26670"/>
                    <a:pt x="3663950" y="24130"/>
                  </a:cubicBezTo>
                  <a:cubicBezTo>
                    <a:pt x="3486150" y="3810"/>
                    <a:pt x="3322320" y="125730"/>
                    <a:pt x="3293110" y="300990"/>
                  </a:cubicBezTo>
                  <a:cubicBezTo>
                    <a:pt x="3265170" y="125730"/>
                    <a:pt x="3103880" y="0"/>
                    <a:pt x="2924810" y="19050"/>
                  </a:cubicBezTo>
                  <a:cubicBezTo>
                    <a:pt x="2908300" y="20320"/>
                    <a:pt x="2891790" y="22860"/>
                    <a:pt x="2875280" y="24130"/>
                  </a:cubicBezTo>
                  <a:cubicBezTo>
                    <a:pt x="2696210" y="45720"/>
                    <a:pt x="2567940" y="204470"/>
                    <a:pt x="2580640" y="382270"/>
                  </a:cubicBezTo>
                  <a:cubicBezTo>
                    <a:pt x="2512060" y="218440"/>
                    <a:pt x="2325370" y="135890"/>
                    <a:pt x="2155190" y="196850"/>
                  </a:cubicBezTo>
                  <a:cubicBezTo>
                    <a:pt x="2139950" y="203200"/>
                    <a:pt x="2123440" y="208280"/>
                    <a:pt x="2108200" y="214630"/>
                  </a:cubicBezTo>
                  <a:cubicBezTo>
                    <a:pt x="1940560" y="279400"/>
                    <a:pt x="1852930" y="463550"/>
                    <a:pt x="1907540" y="632460"/>
                  </a:cubicBezTo>
                  <a:cubicBezTo>
                    <a:pt x="1800860" y="490220"/>
                    <a:pt x="1600200" y="454660"/>
                    <a:pt x="1450340" y="554990"/>
                  </a:cubicBezTo>
                  <a:cubicBezTo>
                    <a:pt x="1436370" y="563880"/>
                    <a:pt x="1422400" y="574040"/>
                    <a:pt x="1409700" y="582930"/>
                  </a:cubicBezTo>
                  <a:cubicBezTo>
                    <a:pt x="1262380" y="685800"/>
                    <a:pt x="1221740" y="885190"/>
                    <a:pt x="1315720" y="1036320"/>
                  </a:cubicBezTo>
                  <a:cubicBezTo>
                    <a:pt x="1178560" y="923290"/>
                    <a:pt x="974090" y="937260"/>
                    <a:pt x="853440" y="1069340"/>
                  </a:cubicBezTo>
                  <a:cubicBezTo>
                    <a:pt x="842010" y="1082040"/>
                    <a:pt x="831850" y="1093470"/>
                    <a:pt x="820420" y="1106170"/>
                  </a:cubicBezTo>
                  <a:cubicBezTo>
                    <a:pt x="701040" y="1240790"/>
                    <a:pt x="709930" y="1445260"/>
                    <a:pt x="836930" y="1569720"/>
                  </a:cubicBezTo>
                  <a:cubicBezTo>
                    <a:pt x="675640" y="1492250"/>
                    <a:pt x="481330" y="1554480"/>
                    <a:pt x="394970" y="1711960"/>
                  </a:cubicBezTo>
                  <a:cubicBezTo>
                    <a:pt x="387350" y="1725930"/>
                    <a:pt x="379730" y="1741170"/>
                    <a:pt x="372110" y="1756410"/>
                  </a:cubicBezTo>
                  <a:cubicBezTo>
                    <a:pt x="288290" y="1916430"/>
                    <a:pt x="345440" y="2112010"/>
                    <a:pt x="500380" y="2202180"/>
                  </a:cubicBezTo>
                  <a:cubicBezTo>
                    <a:pt x="325120" y="2165350"/>
                    <a:pt x="151130" y="2272030"/>
                    <a:pt x="105410" y="2447290"/>
                  </a:cubicBezTo>
                  <a:cubicBezTo>
                    <a:pt x="101600" y="2463800"/>
                    <a:pt x="97790" y="2479040"/>
                    <a:pt x="92710" y="2495550"/>
                  </a:cubicBezTo>
                  <a:cubicBezTo>
                    <a:pt x="49530" y="2670810"/>
                    <a:pt x="152400" y="2847340"/>
                    <a:pt x="323850" y="2898140"/>
                  </a:cubicBezTo>
                  <a:cubicBezTo>
                    <a:pt x="146050" y="2904490"/>
                    <a:pt x="2540" y="3050540"/>
                    <a:pt x="0" y="3229610"/>
                  </a:cubicBezTo>
                  <a:lnTo>
                    <a:pt x="0" y="3277870"/>
                  </a:lnTo>
                  <a:cubicBezTo>
                    <a:pt x="0" y="3460750"/>
                    <a:pt x="144780" y="3606800"/>
                    <a:pt x="326390" y="3611880"/>
                  </a:cubicBezTo>
                  <a:cubicBezTo>
                    <a:pt x="151130" y="3657600"/>
                    <a:pt x="43180" y="3835400"/>
                    <a:pt x="83820" y="4013200"/>
                  </a:cubicBezTo>
                  <a:cubicBezTo>
                    <a:pt x="87630" y="4029710"/>
                    <a:pt x="91440" y="4044950"/>
                    <a:pt x="95250" y="4061460"/>
                  </a:cubicBezTo>
                  <a:cubicBezTo>
                    <a:pt x="138430" y="4236720"/>
                    <a:pt x="311150" y="4345940"/>
                    <a:pt x="486410" y="4311650"/>
                  </a:cubicBezTo>
                  <a:cubicBezTo>
                    <a:pt x="331470" y="4400550"/>
                    <a:pt x="271780" y="4596130"/>
                    <a:pt x="354330" y="4756150"/>
                  </a:cubicBezTo>
                  <a:cubicBezTo>
                    <a:pt x="361950" y="4771390"/>
                    <a:pt x="369570" y="4785360"/>
                    <a:pt x="377190" y="4800600"/>
                  </a:cubicBezTo>
                  <a:cubicBezTo>
                    <a:pt x="461010" y="4959350"/>
                    <a:pt x="655320" y="5024120"/>
                    <a:pt x="816610" y="4949190"/>
                  </a:cubicBezTo>
                  <a:cubicBezTo>
                    <a:pt x="688340" y="5072380"/>
                    <a:pt x="676910" y="5275580"/>
                    <a:pt x="795020" y="5412740"/>
                  </a:cubicBezTo>
                  <a:cubicBezTo>
                    <a:pt x="805180" y="5425440"/>
                    <a:pt x="816610" y="5438140"/>
                    <a:pt x="828040" y="5449570"/>
                  </a:cubicBezTo>
                  <a:cubicBezTo>
                    <a:pt x="947420" y="5584190"/>
                    <a:pt x="1150620" y="5600700"/>
                    <a:pt x="1290320" y="5488940"/>
                  </a:cubicBezTo>
                  <a:cubicBezTo>
                    <a:pt x="1193800" y="5638800"/>
                    <a:pt x="1231900" y="5839460"/>
                    <a:pt x="1379220" y="5944870"/>
                  </a:cubicBezTo>
                  <a:cubicBezTo>
                    <a:pt x="1393190" y="5955030"/>
                    <a:pt x="1405890" y="5963920"/>
                    <a:pt x="1419860" y="5972810"/>
                  </a:cubicBezTo>
                  <a:cubicBezTo>
                    <a:pt x="1568450" y="6075680"/>
                    <a:pt x="1770380" y="6042660"/>
                    <a:pt x="1878330" y="5900420"/>
                  </a:cubicBezTo>
                  <a:cubicBezTo>
                    <a:pt x="1821180" y="6069330"/>
                    <a:pt x="1905000" y="6256020"/>
                    <a:pt x="2072640" y="6322060"/>
                  </a:cubicBezTo>
                  <a:cubicBezTo>
                    <a:pt x="2087880" y="6328410"/>
                    <a:pt x="2103120" y="6333490"/>
                    <a:pt x="2118360" y="6339840"/>
                  </a:cubicBezTo>
                  <a:cubicBezTo>
                    <a:pt x="2287270" y="6403340"/>
                    <a:pt x="2475230" y="6323330"/>
                    <a:pt x="2546350" y="6159500"/>
                  </a:cubicBezTo>
                  <a:cubicBezTo>
                    <a:pt x="2531110" y="6337300"/>
                    <a:pt x="2658110" y="6497320"/>
                    <a:pt x="2837180" y="6521450"/>
                  </a:cubicBezTo>
                  <a:cubicBezTo>
                    <a:pt x="2853690" y="6523990"/>
                    <a:pt x="2870200" y="6525260"/>
                    <a:pt x="2886710" y="6527800"/>
                  </a:cubicBezTo>
                  <a:cubicBezTo>
                    <a:pt x="3065780" y="6549390"/>
                    <a:pt x="3228340" y="6426200"/>
                    <a:pt x="3258820" y="6250940"/>
                  </a:cubicBezTo>
                  <a:cubicBezTo>
                    <a:pt x="3284220" y="6414770"/>
                    <a:pt x="3426460" y="6534150"/>
                    <a:pt x="3590290" y="6534150"/>
                  </a:cubicBezTo>
                  <a:cubicBezTo>
                    <a:pt x="3601720" y="6534150"/>
                    <a:pt x="3614420" y="6534150"/>
                    <a:pt x="3625850" y="6531610"/>
                  </a:cubicBezTo>
                  <a:cubicBezTo>
                    <a:pt x="3642360" y="6530340"/>
                    <a:pt x="3658870" y="6527800"/>
                    <a:pt x="3675380" y="6526530"/>
                  </a:cubicBezTo>
                  <a:cubicBezTo>
                    <a:pt x="3854450" y="6504940"/>
                    <a:pt x="3982720" y="6346190"/>
                    <a:pt x="3971290" y="6168390"/>
                  </a:cubicBezTo>
                  <a:cubicBezTo>
                    <a:pt x="4039870" y="6332220"/>
                    <a:pt x="4226560" y="6416040"/>
                    <a:pt x="4396740" y="6353810"/>
                  </a:cubicBezTo>
                  <a:cubicBezTo>
                    <a:pt x="4411980" y="6348730"/>
                    <a:pt x="4427220" y="6342380"/>
                    <a:pt x="4443730" y="6336030"/>
                  </a:cubicBezTo>
                  <a:cubicBezTo>
                    <a:pt x="4611370" y="6272530"/>
                    <a:pt x="4699000" y="6088380"/>
                    <a:pt x="4644390" y="5918200"/>
                  </a:cubicBezTo>
                  <a:cubicBezTo>
                    <a:pt x="4751070" y="6060440"/>
                    <a:pt x="4951730" y="6096000"/>
                    <a:pt x="5101590" y="5995670"/>
                  </a:cubicBezTo>
                  <a:cubicBezTo>
                    <a:pt x="5115560" y="5986780"/>
                    <a:pt x="5128260" y="5977890"/>
                    <a:pt x="5142230" y="5967730"/>
                  </a:cubicBezTo>
                  <a:cubicBezTo>
                    <a:pt x="5290820" y="5864860"/>
                    <a:pt x="5331460" y="5665470"/>
                    <a:pt x="5237480" y="5514340"/>
                  </a:cubicBezTo>
                  <a:cubicBezTo>
                    <a:pt x="5374640" y="5627370"/>
                    <a:pt x="5579110" y="5614670"/>
                    <a:pt x="5699760" y="5481320"/>
                  </a:cubicBezTo>
                  <a:cubicBezTo>
                    <a:pt x="5711190" y="5469890"/>
                    <a:pt x="5721350" y="5457190"/>
                    <a:pt x="5732780" y="5444490"/>
                  </a:cubicBezTo>
                  <a:cubicBezTo>
                    <a:pt x="5852160" y="5309870"/>
                    <a:pt x="5844540" y="5105400"/>
                    <a:pt x="5716270" y="4980940"/>
                  </a:cubicBezTo>
                  <a:cubicBezTo>
                    <a:pt x="5876290" y="5058410"/>
                    <a:pt x="6071870" y="4997450"/>
                    <a:pt x="6158230" y="4838700"/>
                  </a:cubicBezTo>
                  <a:cubicBezTo>
                    <a:pt x="6165850" y="4824730"/>
                    <a:pt x="6173470" y="4809490"/>
                    <a:pt x="6181090" y="4795520"/>
                  </a:cubicBezTo>
                  <a:cubicBezTo>
                    <a:pt x="6264910" y="4635500"/>
                    <a:pt x="6207760" y="4439920"/>
                    <a:pt x="6054090" y="4348480"/>
                  </a:cubicBezTo>
                  <a:cubicBezTo>
                    <a:pt x="6229350" y="4385310"/>
                    <a:pt x="6403340" y="4278630"/>
                    <a:pt x="6449060" y="4104640"/>
                  </a:cubicBezTo>
                  <a:cubicBezTo>
                    <a:pt x="6452870" y="4088130"/>
                    <a:pt x="6457950" y="4072890"/>
                    <a:pt x="6461760" y="4056380"/>
                  </a:cubicBezTo>
                  <a:cubicBezTo>
                    <a:pt x="6504940" y="3881120"/>
                    <a:pt x="6402070" y="3704590"/>
                    <a:pt x="6231890" y="3653790"/>
                  </a:cubicBezTo>
                  <a:cubicBezTo>
                    <a:pt x="6407150" y="3652520"/>
                    <a:pt x="6550660" y="3507740"/>
                    <a:pt x="6553200" y="3327400"/>
                  </a:cubicBezTo>
                  <a:close/>
                </a:path>
              </a:pathLst>
            </a:custGeom>
            <a:solidFill>
              <a:srgbClr val="FFFAF4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" name="Group 24">
            <a:extLst>
              <a:ext uri="{FF2B5EF4-FFF2-40B4-BE49-F238E27FC236}">
                <a16:creationId xmlns:a16="http://schemas.microsoft.com/office/drawing/2014/main" id="{A897318D-3E65-C106-ABC4-09FE140144E4}"/>
              </a:ext>
            </a:extLst>
          </p:cNvPr>
          <p:cNvGrpSpPr/>
          <p:nvPr/>
        </p:nvGrpSpPr>
        <p:grpSpPr>
          <a:xfrm>
            <a:off x="3264851" y="2385355"/>
            <a:ext cx="554693" cy="551903"/>
            <a:chOff x="0" y="0"/>
            <a:chExt cx="6564630" cy="6531610"/>
          </a:xfrm>
        </p:grpSpPr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9AA170BD-827D-6742-3159-E534DA54592B}"/>
                </a:ext>
              </a:extLst>
            </p:cNvPr>
            <p:cNvSpPr/>
            <p:nvPr/>
          </p:nvSpPr>
          <p:spPr>
            <a:xfrm>
              <a:off x="3810" y="-12700"/>
              <a:ext cx="6553200" cy="6549390"/>
            </a:xfrm>
            <a:custGeom>
              <a:avLst/>
              <a:gdLst/>
              <a:ahLst/>
              <a:cxnLst/>
              <a:rect l="l" t="t" r="r" b="b"/>
              <a:pathLst>
                <a:path w="6553200" h="6549390">
                  <a:moveTo>
                    <a:pt x="6553200" y="3327400"/>
                  </a:moveTo>
                  <a:lnTo>
                    <a:pt x="6553200" y="3268980"/>
                  </a:lnTo>
                  <a:cubicBezTo>
                    <a:pt x="6553200" y="3088640"/>
                    <a:pt x="6410960" y="2941320"/>
                    <a:pt x="6233160" y="2932430"/>
                  </a:cubicBezTo>
                  <a:cubicBezTo>
                    <a:pt x="6404610" y="2882900"/>
                    <a:pt x="6508750" y="2707640"/>
                    <a:pt x="6468110" y="2532380"/>
                  </a:cubicBezTo>
                  <a:cubicBezTo>
                    <a:pt x="6464300" y="2515870"/>
                    <a:pt x="6460490" y="2499360"/>
                    <a:pt x="6456680" y="2484120"/>
                  </a:cubicBezTo>
                  <a:cubicBezTo>
                    <a:pt x="6413500" y="2308860"/>
                    <a:pt x="6239510" y="2200910"/>
                    <a:pt x="6065520" y="2235200"/>
                  </a:cubicBezTo>
                  <a:cubicBezTo>
                    <a:pt x="6220460" y="2146300"/>
                    <a:pt x="6278880" y="1950720"/>
                    <a:pt x="6197600" y="1790700"/>
                  </a:cubicBezTo>
                  <a:cubicBezTo>
                    <a:pt x="6189980" y="1775460"/>
                    <a:pt x="6182360" y="1761490"/>
                    <a:pt x="6174740" y="1746250"/>
                  </a:cubicBezTo>
                  <a:cubicBezTo>
                    <a:pt x="6090920" y="1587500"/>
                    <a:pt x="5896610" y="1524000"/>
                    <a:pt x="5735320" y="1598930"/>
                  </a:cubicBezTo>
                  <a:cubicBezTo>
                    <a:pt x="5863590" y="1475740"/>
                    <a:pt x="5875020" y="1272540"/>
                    <a:pt x="5756910" y="1135380"/>
                  </a:cubicBezTo>
                  <a:cubicBezTo>
                    <a:pt x="5746750" y="1122680"/>
                    <a:pt x="5735320" y="1111250"/>
                    <a:pt x="5723890" y="1098550"/>
                  </a:cubicBezTo>
                  <a:cubicBezTo>
                    <a:pt x="5604510" y="963930"/>
                    <a:pt x="5400040" y="948690"/>
                    <a:pt x="5261610" y="1060450"/>
                  </a:cubicBezTo>
                  <a:cubicBezTo>
                    <a:pt x="5356860" y="910590"/>
                    <a:pt x="5320030" y="709930"/>
                    <a:pt x="5172710" y="605790"/>
                  </a:cubicBezTo>
                  <a:cubicBezTo>
                    <a:pt x="5158740" y="595630"/>
                    <a:pt x="5146040" y="586740"/>
                    <a:pt x="5132070" y="576580"/>
                  </a:cubicBezTo>
                  <a:cubicBezTo>
                    <a:pt x="4983480" y="474980"/>
                    <a:pt x="4781550" y="508000"/>
                    <a:pt x="4673600" y="650240"/>
                  </a:cubicBezTo>
                  <a:cubicBezTo>
                    <a:pt x="4730750" y="481330"/>
                    <a:pt x="4645660" y="294640"/>
                    <a:pt x="4478020" y="228600"/>
                  </a:cubicBezTo>
                  <a:cubicBezTo>
                    <a:pt x="4462780" y="222250"/>
                    <a:pt x="4447540" y="217170"/>
                    <a:pt x="4432300" y="210820"/>
                  </a:cubicBezTo>
                  <a:cubicBezTo>
                    <a:pt x="4263390" y="147320"/>
                    <a:pt x="4075430" y="228600"/>
                    <a:pt x="4004310" y="392430"/>
                  </a:cubicBezTo>
                  <a:cubicBezTo>
                    <a:pt x="4019550" y="214630"/>
                    <a:pt x="3892550" y="54610"/>
                    <a:pt x="3713480" y="30480"/>
                  </a:cubicBezTo>
                  <a:cubicBezTo>
                    <a:pt x="3696970" y="27940"/>
                    <a:pt x="3680460" y="26670"/>
                    <a:pt x="3663950" y="24130"/>
                  </a:cubicBezTo>
                  <a:cubicBezTo>
                    <a:pt x="3486150" y="3810"/>
                    <a:pt x="3322320" y="125730"/>
                    <a:pt x="3293110" y="300990"/>
                  </a:cubicBezTo>
                  <a:cubicBezTo>
                    <a:pt x="3265170" y="125730"/>
                    <a:pt x="3103880" y="0"/>
                    <a:pt x="2924810" y="19050"/>
                  </a:cubicBezTo>
                  <a:cubicBezTo>
                    <a:pt x="2908300" y="20320"/>
                    <a:pt x="2891790" y="22860"/>
                    <a:pt x="2875280" y="24130"/>
                  </a:cubicBezTo>
                  <a:cubicBezTo>
                    <a:pt x="2696210" y="45720"/>
                    <a:pt x="2567940" y="204470"/>
                    <a:pt x="2580640" y="382270"/>
                  </a:cubicBezTo>
                  <a:cubicBezTo>
                    <a:pt x="2512060" y="218440"/>
                    <a:pt x="2325370" y="135890"/>
                    <a:pt x="2155190" y="196850"/>
                  </a:cubicBezTo>
                  <a:cubicBezTo>
                    <a:pt x="2139950" y="203200"/>
                    <a:pt x="2123440" y="208280"/>
                    <a:pt x="2108200" y="214630"/>
                  </a:cubicBezTo>
                  <a:cubicBezTo>
                    <a:pt x="1940560" y="279400"/>
                    <a:pt x="1852930" y="463550"/>
                    <a:pt x="1907540" y="632460"/>
                  </a:cubicBezTo>
                  <a:cubicBezTo>
                    <a:pt x="1800860" y="490220"/>
                    <a:pt x="1600200" y="454660"/>
                    <a:pt x="1450340" y="554990"/>
                  </a:cubicBezTo>
                  <a:cubicBezTo>
                    <a:pt x="1436370" y="563880"/>
                    <a:pt x="1422400" y="574040"/>
                    <a:pt x="1409700" y="582930"/>
                  </a:cubicBezTo>
                  <a:cubicBezTo>
                    <a:pt x="1262380" y="685800"/>
                    <a:pt x="1221740" y="885190"/>
                    <a:pt x="1315720" y="1036320"/>
                  </a:cubicBezTo>
                  <a:cubicBezTo>
                    <a:pt x="1178560" y="923290"/>
                    <a:pt x="974090" y="937260"/>
                    <a:pt x="853440" y="1069340"/>
                  </a:cubicBezTo>
                  <a:cubicBezTo>
                    <a:pt x="842010" y="1082040"/>
                    <a:pt x="831850" y="1093470"/>
                    <a:pt x="820420" y="1106170"/>
                  </a:cubicBezTo>
                  <a:cubicBezTo>
                    <a:pt x="701040" y="1240790"/>
                    <a:pt x="709930" y="1445260"/>
                    <a:pt x="836930" y="1569720"/>
                  </a:cubicBezTo>
                  <a:cubicBezTo>
                    <a:pt x="675640" y="1492250"/>
                    <a:pt x="481330" y="1554480"/>
                    <a:pt x="394970" y="1711960"/>
                  </a:cubicBezTo>
                  <a:cubicBezTo>
                    <a:pt x="387350" y="1725930"/>
                    <a:pt x="379730" y="1741170"/>
                    <a:pt x="372110" y="1756410"/>
                  </a:cubicBezTo>
                  <a:cubicBezTo>
                    <a:pt x="288290" y="1916430"/>
                    <a:pt x="345440" y="2112010"/>
                    <a:pt x="500380" y="2202180"/>
                  </a:cubicBezTo>
                  <a:cubicBezTo>
                    <a:pt x="325120" y="2165350"/>
                    <a:pt x="151130" y="2272030"/>
                    <a:pt x="105410" y="2447290"/>
                  </a:cubicBezTo>
                  <a:cubicBezTo>
                    <a:pt x="101600" y="2463800"/>
                    <a:pt x="97790" y="2479040"/>
                    <a:pt x="92710" y="2495550"/>
                  </a:cubicBezTo>
                  <a:cubicBezTo>
                    <a:pt x="49530" y="2670810"/>
                    <a:pt x="152400" y="2847340"/>
                    <a:pt x="323850" y="2898140"/>
                  </a:cubicBezTo>
                  <a:cubicBezTo>
                    <a:pt x="146050" y="2904490"/>
                    <a:pt x="2540" y="3050540"/>
                    <a:pt x="0" y="3229610"/>
                  </a:cubicBezTo>
                  <a:lnTo>
                    <a:pt x="0" y="3277870"/>
                  </a:lnTo>
                  <a:cubicBezTo>
                    <a:pt x="0" y="3460750"/>
                    <a:pt x="144780" y="3606800"/>
                    <a:pt x="326390" y="3611880"/>
                  </a:cubicBezTo>
                  <a:cubicBezTo>
                    <a:pt x="151130" y="3657600"/>
                    <a:pt x="43180" y="3835400"/>
                    <a:pt x="83820" y="4013200"/>
                  </a:cubicBezTo>
                  <a:cubicBezTo>
                    <a:pt x="87630" y="4029710"/>
                    <a:pt x="91440" y="4044950"/>
                    <a:pt x="95250" y="4061460"/>
                  </a:cubicBezTo>
                  <a:cubicBezTo>
                    <a:pt x="138430" y="4236720"/>
                    <a:pt x="311150" y="4345940"/>
                    <a:pt x="486410" y="4311650"/>
                  </a:cubicBezTo>
                  <a:cubicBezTo>
                    <a:pt x="331470" y="4400550"/>
                    <a:pt x="271780" y="4596130"/>
                    <a:pt x="354330" y="4756150"/>
                  </a:cubicBezTo>
                  <a:cubicBezTo>
                    <a:pt x="361950" y="4771390"/>
                    <a:pt x="369570" y="4785360"/>
                    <a:pt x="377190" y="4800600"/>
                  </a:cubicBezTo>
                  <a:cubicBezTo>
                    <a:pt x="461010" y="4959350"/>
                    <a:pt x="655320" y="5024120"/>
                    <a:pt x="816610" y="4949190"/>
                  </a:cubicBezTo>
                  <a:cubicBezTo>
                    <a:pt x="688340" y="5072380"/>
                    <a:pt x="676910" y="5275580"/>
                    <a:pt x="795020" y="5412740"/>
                  </a:cubicBezTo>
                  <a:cubicBezTo>
                    <a:pt x="805180" y="5425440"/>
                    <a:pt x="816610" y="5438140"/>
                    <a:pt x="828040" y="5449570"/>
                  </a:cubicBezTo>
                  <a:cubicBezTo>
                    <a:pt x="947420" y="5584190"/>
                    <a:pt x="1150620" y="5600700"/>
                    <a:pt x="1290320" y="5488940"/>
                  </a:cubicBezTo>
                  <a:cubicBezTo>
                    <a:pt x="1193800" y="5638800"/>
                    <a:pt x="1231900" y="5839460"/>
                    <a:pt x="1379220" y="5944870"/>
                  </a:cubicBezTo>
                  <a:cubicBezTo>
                    <a:pt x="1393190" y="5955030"/>
                    <a:pt x="1405890" y="5963920"/>
                    <a:pt x="1419860" y="5972810"/>
                  </a:cubicBezTo>
                  <a:cubicBezTo>
                    <a:pt x="1568450" y="6075680"/>
                    <a:pt x="1770380" y="6042660"/>
                    <a:pt x="1878330" y="5900420"/>
                  </a:cubicBezTo>
                  <a:cubicBezTo>
                    <a:pt x="1821180" y="6069330"/>
                    <a:pt x="1905000" y="6256020"/>
                    <a:pt x="2072640" y="6322060"/>
                  </a:cubicBezTo>
                  <a:cubicBezTo>
                    <a:pt x="2087880" y="6328410"/>
                    <a:pt x="2103120" y="6333490"/>
                    <a:pt x="2118360" y="6339840"/>
                  </a:cubicBezTo>
                  <a:cubicBezTo>
                    <a:pt x="2287270" y="6403340"/>
                    <a:pt x="2475230" y="6323330"/>
                    <a:pt x="2546350" y="6159500"/>
                  </a:cubicBezTo>
                  <a:cubicBezTo>
                    <a:pt x="2531110" y="6337300"/>
                    <a:pt x="2658110" y="6497320"/>
                    <a:pt x="2837180" y="6521450"/>
                  </a:cubicBezTo>
                  <a:cubicBezTo>
                    <a:pt x="2853690" y="6523990"/>
                    <a:pt x="2870200" y="6525260"/>
                    <a:pt x="2886710" y="6527800"/>
                  </a:cubicBezTo>
                  <a:cubicBezTo>
                    <a:pt x="3065780" y="6549390"/>
                    <a:pt x="3228340" y="6426200"/>
                    <a:pt x="3258820" y="6250940"/>
                  </a:cubicBezTo>
                  <a:cubicBezTo>
                    <a:pt x="3284220" y="6414770"/>
                    <a:pt x="3426460" y="6534150"/>
                    <a:pt x="3590290" y="6534150"/>
                  </a:cubicBezTo>
                  <a:cubicBezTo>
                    <a:pt x="3601720" y="6534150"/>
                    <a:pt x="3614420" y="6534150"/>
                    <a:pt x="3625850" y="6531610"/>
                  </a:cubicBezTo>
                  <a:cubicBezTo>
                    <a:pt x="3642360" y="6530340"/>
                    <a:pt x="3658870" y="6527800"/>
                    <a:pt x="3675380" y="6526530"/>
                  </a:cubicBezTo>
                  <a:cubicBezTo>
                    <a:pt x="3854450" y="6504940"/>
                    <a:pt x="3982720" y="6346190"/>
                    <a:pt x="3971290" y="6168390"/>
                  </a:cubicBezTo>
                  <a:cubicBezTo>
                    <a:pt x="4039870" y="6332220"/>
                    <a:pt x="4226560" y="6416040"/>
                    <a:pt x="4396740" y="6353810"/>
                  </a:cubicBezTo>
                  <a:cubicBezTo>
                    <a:pt x="4411980" y="6348730"/>
                    <a:pt x="4427220" y="6342380"/>
                    <a:pt x="4443730" y="6336030"/>
                  </a:cubicBezTo>
                  <a:cubicBezTo>
                    <a:pt x="4611370" y="6272530"/>
                    <a:pt x="4699000" y="6088380"/>
                    <a:pt x="4644390" y="5918200"/>
                  </a:cubicBezTo>
                  <a:cubicBezTo>
                    <a:pt x="4751070" y="6060440"/>
                    <a:pt x="4951730" y="6096000"/>
                    <a:pt x="5101590" y="5995670"/>
                  </a:cubicBezTo>
                  <a:cubicBezTo>
                    <a:pt x="5115560" y="5986780"/>
                    <a:pt x="5128260" y="5977890"/>
                    <a:pt x="5142230" y="5967730"/>
                  </a:cubicBezTo>
                  <a:cubicBezTo>
                    <a:pt x="5290820" y="5864860"/>
                    <a:pt x="5331460" y="5665470"/>
                    <a:pt x="5237480" y="5514340"/>
                  </a:cubicBezTo>
                  <a:cubicBezTo>
                    <a:pt x="5374640" y="5627370"/>
                    <a:pt x="5579110" y="5614670"/>
                    <a:pt x="5699760" y="5481320"/>
                  </a:cubicBezTo>
                  <a:cubicBezTo>
                    <a:pt x="5711190" y="5469890"/>
                    <a:pt x="5721350" y="5457190"/>
                    <a:pt x="5732780" y="5444490"/>
                  </a:cubicBezTo>
                  <a:cubicBezTo>
                    <a:pt x="5852160" y="5309870"/>
                    <a:pt x="5844540" y="5105400"/>
                    <a:pt x="5716270" y="4980940"/>
                  </a:cubicBezTo>
                  <a:cubicBezTo>
                    <a:pt x="5876290" y="5058410"/>
                    <a:pt x="6071870" y="4997450"/>
                    <a:pt x="6158230" y="4838700"/>
                  </a:cubicBezTo>
                  <a:cubicBezTo>
                    <a:pt x="6165850" y="4824730"/>
                    <a:pt x="6173470" y="4809490"/>
                    <a:pt x="6181090" y="4795520"/>
                  </a:cubicBezTo>
                  <a:cubicBezTo>
                    <a:pt x="6264910" y="4635500"/>
                    <a:pt x="6207760" y="4439920"/>
                    <a:pt x="6054090" y="4348480"/>
                  </a:cubicBezTo>
                  <a:cubicBezTo>
                    <a:pt x="6229350" y="4385310"/>
                    <a:pt x="6403340" y="4278630"/>
                    <a:pt x="6449060" y="4104640"/>
                  </a:cubicBezTo>
                  <a:cubicBezTo>
                    <a:pt x="6452870" y="4088130"/>
                    <a:pt x="6457950" y="4072890"/>
                    <a:pt x="6461760" y="4056380"/>
                  </a:cubicBezTo>
                  <a:cubicBezTo>
                    <a:pt x="6504940" y="3881120"/>
                    <a:pt x="6402070" y="3704590"/>
                    <a:pt x="6231890" y="3653790"/>
                  </a:cubicBezTo>
                  <a:cubicBezTo>
                    <a:pt x="6407150" y="3652520"/>
                    <a:pt x="6550660" y="3507740"/>
                    <a:pt x="6553200" y="3327400"/>
                  </a:cubicBezTo>
                  <a:close/>
                </a:path>
              </a:pathLst>
            </a:custGeom>
            <a:solidFill>
              <a:srgbClr val="FFFAF4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6" name="Group 26">
            <a:extLst>
              <a:ext uri="{FF2B5EF4-FFF2-40B4-BE49-F238E27FC236}">
                <a16:creationId xmlns:a16="http://schemas.microsoft.com/office/drawing/2014/main" id="{4D58BC4A-3DA5-B005-A614-A47BA37B4A74}"/>
              </a:ext>
            </a:extLst>
          </p:cNvPr>
          <p:cNvGrpSpPr/>
          <p:nvPr/>
        </p:nvGrpSpPr>
        <p:grpSpPr>
          <a:xfrm>
            <a:off x="14998835" y="5143500"/>
            <a:ext cx="554693" cy="551903"/>
            <a:chOff x="0" y="0"/>
            <a:chExt cx="6564630" cy="6531610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AD0EF04D-1F94-4D2C-FFE5-35A58D56E66D}"/>
                </a:ext>
              </a:extLst>
            </p:cNvPr>
            <p:cNvSpPr/>
            <p:nvPr/>
          </p:nvSpPr>
          <p:spPr>
            <a:xfrm>
              <a:off x="3810" y="-12700"/>
              <a:ext cx="6553200" cy="6549390"/>
            </a:xfrm>
            <a:custGeom>
              <a:avLst/>
              <a:gdLst/>
              <a:ahLst/>
              <a:cxnLst/>
              <a:rect l="l" t="t" r="r" b="b"/>
              <a:pathLst>
                <a:path w="6553200" h="6549390">
                  <a:moveTo>
                    <a:pt x="6553200" y="3327400"/>
                  </a:moveTo>
                  <a:lnTo>
                    <a:pt x="6553200" y="3268980"/>
                  </a:lnTo>
                  <a:cubicBezTo>
                    <a:pt x="6553200" y="3088640"/>
                    <a:pt x="6410960" y="2941320"/>
                    <a:pt x="6233160" y="2932430"/>
                  </a:cubicBezTo>
                  <a:cubicBezTo>
                    <a:pt x="6404610" y="2882900"/>
                    <a:pt x="6508750" y="2707640"/>
                    <a:pt x="6468110" y="2532380"/>
                  </a:cubicBezTo>
                  <a:cubicBezTo>
                    <a:pt x="6464300" y="2515870"/>
                    <a:pt x="6460490" y="2499360"/>
                    <a:pt x="6456680" y="2484120"/>
                  </a:cubicBezTo>
                  <a:cubicBezTo>
                    <a:pt x="6413500" y="2308860"/>
                    <a:pt x="6239510" y="2200910"/>
                    <a:pt x="6065520" y="2235200"/>
                  </a:cubicBezTo>
                  <a:cubicBezTo>
                    <a:pt x="6220460" y="2146300"/>
                    <a:pt x="6278880" y="1950720"/>
                    <a:pt x="6197600" y="1790700"/>
                  </a:cubicBezTo>
                  <a:cubicBezTo>
                    <a:pt x="6189980" y="1775460"/>
                    <a:pt x="6182360" y="1761490"/>
                    <a:pt x="6174740" y="1746250"/>
                  </a:cubicBezTo>
                  <a:cubicBezTo>
                    <a:pt x="6090920" y="1587500"/>
                    <a:pt x="5896610" y="1524000"/>
                    <a:pt x="5735320" y="1598930"/>
                  </a:cubicBezTo>
                  <a:cubicBezTo>
                    <a:pt x="5863590" y="1475740"/>
                    <a:pt x="5875020" y="1272540"/>
                    <a:pt x="5756910" y="1135380"/>
                  </a:cubicBezTo>
                  <a:cubicBezTo>
                    <a:pt x="5746750" y="1122680"/>
                    <a:pt x="5735320" y="1111250"/>
                    <a:pt x="5723890" y="1098550"/>
                  </a:cubicBezTo>
                  <a:cubicBezTo>
                    <a:pt x="5604510" y="963930"/>
                    <a:pt x="5400040" y="948690"/>
                    <a:pt x="5261610" y="1060450"/>
                  </a:cubicBezTo>
                  <a:cubicBezTo>
                    <a:pt x="5356860" y="910590"/>
                    <a:pt x="5320030" y="709930"/>
                    <a:pt x="5172710" y="605790"/>
                  </a:cubicBezTo>
                  <a:cubicBezTo>
                    <a:pt x="5158740" y="595630"/>
                    <a:pt x="5146040" y="586740"/>
                    <a:pt x="5132070" y="576580"/>
                  </a:cubicBezTo>
                  <a:cubicBezTo>
                    <a:pt x="4983480" y="474980"/>
                    <a:pt x="4781550" y="508000"/>
                    <a:pt x="4673600" y="650240"/>
                  </a:cubicBezTo>
                  <a:cubicBezTo>
                    <a:pt x="4730750" y="481330"/>
                    <a:pt x="4645660" y="294640"/>
                    <a:pt x="4478020" y="228600"/>
                  </a:cubicBezTo>
                  <a:cubicBezTo>
                    <a:pt x="4462780" y="222250"/>
                    <a:pt x="4447540" y="217170"/>
                    <a:pt x="4432300" y="210820"/>
                  </a:cubicBezTo>
                  <a:cubicBezTo>
                    <a:pt x="4263390" y="147320"/>
                    <a:pt x="4075430" y="228600"/>
                    <a:pt x="4004310" y="392430"/>
                  </a:cubicBezTo>
                  <a:cubicBezTo>
                    <a:pt x="4019550" y="214630"/>
                    <a:pt x="3892550" y="54610"/>
                    <a:pt x="3713480" y="30480"/>
                  </a:cubicBezTo>
                  <a:cubicBezTo>
                    <a:pt x="3696970" y="27940"/>
                    <a:pt x="3680460" y="26670"/>
                    <a:pt x="3663950" y="24130"/>
                  </a:cubicBezTo>
                  <a:cubicBezTo>
                    <a:pt x="3486150" y="3810"/>
                    <a:pt x="3322320" y="125730"/>
                    <a:pt x="3293110" y="300990"/>
                  </a:cubicBezTo>
                  <a:cubicBezTo>
                    <a:pt x="3265170" y="125730"/>
                    <a:pt x="3103880" y="0"/>
                    <a:pt x="2924810" y="19050"/>
                  </a:cubicBezTo>
                  <a:cubicBezTo>
                    <a:pt x="2908300" y="20320"/>
                    <a:pt x="2891790" y="22860"/>
                    <a:pt x="2875280" y="24130"/>
                  </a:cubicBezTo>
                  <a:cubicBezTo>
                    <a:pt x="2696210" y="45720"/>
                    <a:pt x="2567940" y="204470"/>
                    <a:pt x="2580640" y="382270"/>
                  </a:cubicBezTo>
                  <a:cubicBezTo>
                    <a:pt x="2512060" y="218440"/>
                    <a:pt x="2325370" y="135890"/>
                    <a:pt x="2155190" y="196850"/>
                  </a:cubicBezTo>
                  <a:cubicBezTo>
                    <a:pt x="2139950" y="203200"/>
                    <a:pt x="2123440" y="208280"/>
                    <a:pt x="2108200" y="214630"/>
                  </a:cubicBezTo>
                  <a:cubicBezTo>
                    <a:pt x="1940560" y="279400"/>
                    <a:pt x="1852930" y="463550"/>
                    <a:pt x="1907540" y="632460"/>
                  </a:cubicBezTo>
                  <a:cubicBezTo>
                    <a:pt x="1800860" y="490220"/>
                    <a:pt x="1600200" y="454660"/>
                    <a:pt x="1450340" y="554990"/>
                  </a:cubicBezTo>
                  <a:cubicBezTo>
                    <a:pt x="1436370" y="563880"/>
                    <a:pt x="1422400" y="574040"/>
                    <a:pt x="1409700" y="582930"/>
                  </a:cubicBezTo>
                  <a:cubicBezTo>
                    <a:pt x="1262380" y="685800"/>
                    <a:pt x="1221740" y="885190"/>
                    <a:pt x="1315720" y="1036320"/>
                  </a:cubicBezTo>
                  <a:cubicBezTo>
                    <a:pt x="1178560" y="923290"/>
                    <a:pt x="974090" y="937260"/>
                    <a:pt x="853440" y="1069340"/>
                  </a:cubicBezTo>
                  <a:cubicBezTo>
                    <a:pt x="842010" y="1082040"/>
                    <a:pt x="831850" y="1093470"/>
                    <a:pt x="820420" y="1106170"/>
                  </a:cubicBezTo>
                  <a:cubicBezTo>
                    <a:pt x="701040" y="1240790"/>
                    <a:pt x="709930" y="1445260"/>
                    <a:pt x="836930" y="1569720"/>
                  </a:cubicBezTo>
                  <a:cubicBezTo>
                    <a:pt x="675640" y="1492250"/>
                    <a:pt x="481330" y="1554480"/>
                    <a:pt x="394970" y="1711960"/>
                  </a:cubicBezTo>
                  <a:cubicBezTo>
                    <a:pt x="387350" y="1725930"/>
                    <a:pt x="379730" y="1741170"/>
                    <a:pt x="372110" y="1756410"/>
                  </a:cubicBezTo>
                  <a:cubicBezTo>
                    <a:pt x="288290" y="1916430"/>
                    <a:pt x="345440" y="2112010"/>
                    <a:pt x="500380" y="2202180"/>
                  </a:cubicBezTo>
                  <a:cubicBezTo>
                    <a:pt x="325120" y="2165350"/>
                    <a:pt x="151130" y="2272030"/>
                    <a:pt x="105410" y="2447290"/>
                  </a:cubicBezTo>
                  <a:cubicBezTo>
                    <a:pt x="101600" y="2463800"/>
                    <a:pt x="97790" y="2479040"/>
                    <a:pt x="92710" y="2495550"/>
                  </a:cubicBezTo>
                  <a:cubicBezTo>
                    <a:pt x="49530" y="2670810"/>
                    <a:pt x="152400" y="2847340"/>
                    <a:pt x="323850" y="2898140"/>
                  </a:cubicBezTo>
                  <a:cubicBezTo>
                    <a:pt x="146050" y="2904490"/>
                    <a:pt x="2540" y="3050540"/>
                    <a:pt x="0" y="3229610"/>
                  </a:cubicBezTo>
                  <a:lnTo>
                    <a:pt x="0" y="3277870"/>
                  </a:lnTo>
                  <a:cubicBezTo>
                    <a:pt x="0" y="3460750"/>
                    <a:pt x="144780" y="3606800"/>
                    <a:pt x="326390" y="3611880"/>
                  </a:cubicBezTo>
                  <a:cubicBezTo>
                    <a:pt x="151130" y="3657600"/>
                    <a:pt x="43180" y="3835400"/>
                    <a:pt x="83820" y="4013200"/>
                  </a:cubicBezTo>
                  <a:cubicBezTo>
                    <a:pt x="87630" y="4029710"/>
                    <a:pt x="91440" y="4044950"/>
                    <a:pt x="95250" y="4061460"/>
                  </a:cubicBezTo>
                  <a:cubicBezTo>
                    <a:pt x="138430" y="4236720"/>
                    <a:pt x="311150" y="4345940"/>
                    <a:pt x="486410" y="4311650"/>
                  </a:cubicBezTo>
                  <a:cubicBezTo>
                    <a:pt x="331470" y="4400550"/>
                    <a:pt x="271780" y="4596130"/>
                    <a:pt x="354330" y="4756150"/>
                  </a:cubicBezTo>
                  <a:cubicBezTo>
                    <a:pt x="361950" y="4771390"/>
                    <a:pt x="369570" y="4785360"/>
                    <a:pt x="377190" y="4800600"/>
                  </a:cubicBezTo>
                  <a:cubicBezTo>
                    <a:pt x="461010" y="4959350"/>
                    <a:pt x="655320" y="5024120"/>
                    <a:pt x="816610" y="4949190"/>
                  </a:cubicBezTo>
                  <a:cubicBezTo>
                    <a:pt x="688340" y="5072380"/>
                    <a:pt x="676910" y="5275580"/>
                    <a:pt x="795020" y="5412740"/>
                  </a:cubicBezTo>
                  <a:cubicBezTo>
                    <a:pt x="805180" y="5425440"/>
                    <a:pt x="816610" y="5438140"/>
                    <a:pt x="828040" y="5449570"/>
                  </a:cubicBezTo>
                  <a:cubicBezTo>
                    <a:pt x="947420" y="5584190"/>
                    <a:pt x="1150620" y="5600700"/>
                    <a:pt x="1290320" y="5488940"/>
                  </a:cubicBezTo>
                  <a:cubicBezTo>
                    <a:pt x="1193800" y="5638800"/>
                    <a:pt x="1231900" y="5839460"/>
                    <a:pt x="1379220" y="5944870"/>
                  </a:cubicBezTo>
                  <a:cubicBezTo>
                    <a:pt x="1393190" y="5955030"/>
                    <a:pt x="1405890" y="5963920"/>
                    <a:pt x="1419860" y="5972810"/>
                  </a:cubicBezTo>
                  <a:cubicBezTo>
                    <a:pt x="1568450" y="6075680"/>
                    <a:pt x="1770380" y="6042660"/>
                    <a:pt x="1878330" y="5900420"/>
                  </a:cubicBezTo>
                  <a:cubicBezTo>
                    <a:pt x="1821180" y="6069330"/>
                    <a:pt x="1905000" y="6256020"/>
                    <a:pt x="2072640" y="6322060"/>
                  </a:cubicBezTo>
                  <a:cubicBezTo>
                    <a:pt x="2087880" y="6328410"/>
                    <a:pt x="2103120" y="6333490"/>
                    <a:pt x="2118360" y="6339840"/>
                  </a:cubicBezTo>
                  <a:cubicBezTo>
                    <a:pt x="2287270" y="6403340"/>
                    <a:pt x="2475230" y="6323330"/>
                    <a:pt x="2546350" y="6159500"/>
                  </a:cubicBezTo>
                  <a:cubicBezTo>
                    <a:pt x="2531110" y="6337300"/>
                    <a:pt x="2658110" y="6497320"/>
                    <a:pt x="2837180" y="6521450"/>
                  </a:cubicBezTo>
                  <a:cubicBezTo>
                    <a:pt x="2853690" y="6523990"/>
                    <a:pt x="2870200" y="6525260"/>
                    <a:pt x="2886710" y="6527800"/>
                  </a:cubicBezTo>
                  <a:cubicBezTo>
                    <a:pt x="3065780" y="6549390"/>
                    <a:pt x="3228340" y="6426200"/>
                    <a:pt x="3258820" y="6250940"/>
                  </a:cubicBezTo>
                  <a:cubicBezTo>
                    <a:pt x="3284220" y="6414770"/>
                    <a:pt x="3426460" y="6534150"/>
                    <a:pt x="3590290" y="6534150"/>
                  </a:cubicBezTo>
                  <a:cubicBezTo>
                    <a:pt x="3601720" y="6534150"/>
                    <a:pt x="3614420" y="6534150"/>
                    <a:pt x="3625850" y="6531610"/>
                  </a:cubicBezTo>
                  <a:cubicBezTo>
                    <a:pt x="3642360" y="6530340"/>
                    <a:pt x="3658870" y="6527800"/>
                    <a:pt x="3675380" y="6526530"/>
                  </a:cubicBezTo>
                  <a:cubicBezTo>
                    <a:pt x="3854450" y="6504940"/>
                    <a:pt x="3982720" y="6346190"/>
                    <a:pt x="3971290" y="6168390"/>
                  </a:cubicBezTo>
                  <a:cubicBezTo>
                    <a:pt x="4039870" y="6332220"/>
                    <a:pt x="4226560" y="6416040"/>
                    <a:pt x="4396740" y="6353810"/>
                  </a:cubicBezTo>
                  <a:cubicBezTo>
                    <a:pt x="4411980" y="6348730"/>
                    <a:pt x="4427220" y="6342380"/>
                    <a:pt x="4443730" y="6336030"/>
                  </a:cubicBezTo>
                  <a:cubicBezTo>
                    <a:pt x="4611370" y="6272530"/>
                    <a:pt x="4699000" y="6088380"/>
                    <a:pt x="4644390" y="5918200"/>
                  </a:cubicBezTo>
                  <a:cubicBezTo>
                    <a:pt x="4751070" y="6060440"/>
                    <a:pt x="4951730" y="6096000"/>
                    <a:pt x="5101590" y="5995670"/>
                  </a:cubicBezTo>
                  <a:cubicBezTo>
                    <a:pt x="5115560" y="5986780"/>
                    <a:pt x="5128260" y="5977890"/>
                    <a:pt x="5142230" y="5967730"/>
                  </a:cubicBezTo>
                  <a:cubicBezTo>
                    <a:pt x="5290820" y="5864860"/>
                    <a:pt x="5331460" y="5665470"/>
                    <a:pt x="5237480" y="5514340"/>
                  </a:cubicBezTo>
                  <a:cubicBezTo>
                    <a:pt x="5374640" y="5627370"/>
                    <a:pt x="5579110" y="5614670"/>
                    <a:pt x="5699760" y="5481320"/>
                  </a:cubicBezTo>
                  <a:cubicBezTo>
                    <a:pt x="5711190" y="5469890"/>
                    <a:pt x="5721350" y="5457190"/>
                    <a:pt x="5732780" y="5444490"/>
                  </a:cubicBezTo>
                  <a:cubicBezTo>
                    <a:pt x="5852160" y="5309870"/>
                    <a:pt x="5844540" y="5105400"/>
                    <a:pt x="5716270" y="4980940"/>
                  </a:cubicBezTo>
                  <a:cubicBezTo>
                    <a:pt x="5876290" y="5058410"/>
                    <a:pt x="6071870" y="4997450"/>
                    <a:pt x="6158230" y="4838700"/>
                  </a:cubicBezTo>
                  <a:cubicBezTo>
                    <a:pt x="6165850" y="4824730"/>
                    <a:pt x="6173470" y="4809490"/>
                    <a:pt x="6181090" y="4795520"/>
                  </a:cubicBezTo>
                  <a:cubicBezTo>
                    <a:pt x="6264910" y="4635500"/>
                    <a:pt x="6207760" y="4439920"/>
                    <a:pt x="6054090" y="4348480"/>
                  </a:cubicBezTo>
                  <a:cubicBezTo>
                    <a:pt x="6229350" y="4385310"/>
                    <a:pt x="6403340" y="4278630"/>
                    <a:pt x="6449060" y="4104640"/>
                  </a:cubicBezTo>
                  <a:cubicBezTo>
                    <a:pt x="6452870" y="4088130"/>
                    <a:pt x="6457950" y="4072890"/>
                    <a:pt x="6461760" y="4056380"/>
                  </a:cubicBezTo>
                  <a:cubicBezTo>
                    <a:pt x="6504940" y="3881120"/>
                    <a:pt x="6402070" y="3704590"/>
                    <a:pt x="6231890" y="3653790"/>
                  </a:cubicBezTo>
                  <a:cubicBezTo>
                    <a:pt x="6407150" y="3652520"/>
                    <a:pt x="6550660" y="3507740"/>
                    <a:pt x="6553200" y="3327400"/>
                  </a:cubicBezTo>
                  <a:close/>
                </a:path>
              </a:pathLst>
            </a:custGeom>
            <a:solidFill>
              <a:srgbClr val="FFFAF4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Group 28">
            <a:extLst>
              <a:ext uri="{FF2B5EF4-FFF2-40B4-BE49-F238E27FC236}">
                <a16:creationId xmlns:a16="http://schemas.microsoft.com/office/drawing/2014/main" id="{653BE0D1-8BF9-84EF-5388-175E1F62850E}"/>
              </a:ext>
            </a:extLst>
          </p:cNvPr>
          <p:cNvGrpSpPr/>
          <p:nvPr/>
        </p:nvGrpSpPr>
        <p:grpSpPr>
          <a:xfrm>
            <a:off x="14836133" y="2508385"/>
            <a:ext cx="554693" cy="551903"/>
            <a:chOff x="0" y="0"/>
            <a:chExt cx="6564630" cy="6531610"/>
          </a:xfrm>
        </p:grpSpPr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97F98F42-C1B5-DF66-DC60-6A286282C43B}"/>
                </a:ext>
              </a:extLst>
            </p:cNvPr>
            <p:cNvSpPr/>
            <p:nvPr/>
          </p:nvSpPr>
          <p:spPr>
            <a:xfrm>
              <a:off x="3810" y="-12700"/>
              <a:ext cx="6553200" cy="6549390"/>
            </a:xfrm>
            <a:custGeom>
              <a:avLst/>
              <a:gdLst/>
              <a:ahLst/>
              <a:cxnLst/>
              <a:rect l="l" t="t" r="r" b="b"/>
              <a:pathLst>
                <a:path w="6553200" h="6549390">
                  <a:moveTo>
                    <a:pt x="6553200" y="3327400"/>
                  </a:moveTo>
                  <a:lnTo>
                    <a:pt x="6553200" y="3268980"/>
                  </a:lnTo>
                  <a:cubicBezTo>
                    <a:pt x="6553200" y="3088640"/>
                    <a:pt x="6410960" y="2941320"/>
                    <a:pt x="6233160" y="2932430"/>
                  </a:cubicBezTo>
                  <a:cubicBezTo>
                    <a:pt x="6404610" y="2882900"/>
                    <a:pt x="6508750" y="2707640"/>
                    <a:pt x="6468110" y="2532380"/>
                  </a:cubicBezTo>
                  <a:cubicBezTo>
                    <a:pt x="6464300" y="2515870"/>
                    <a:pt x="6460490" y="2499360"/>
                    <a:pt x="6456680" y="2484120"/>
                  </a:cubicBezTo>
                  <a:cubicBezTo>
                    <a:pt x="6413500" y="2308860"/>
                    <a:pt x="6239510" y="2200910"/>
                    <a:pt x="6065520" y="2235200"/>
                  </a:cubicBezTo>
                  <a:cubicBezTo>
                    <a:pt x="6220460" y="2146300"/>
                    <a:pt x="6278880" y="1950720"/>
                    <a:pt x="6197600" y="1790700"/>
                  </a:cubicBezTo>
                  <a:cubicBezTo>
                    <a:pt x="6189980" y="1775460"/>
                    <a:pt x="6182360" y="1761490"/>
                    <a:pt x="6174740" y="1746250"/>
                  </a:cubicBezTo>
                  <a:cubicBezTo>
                    <a:pt x="6090920" y="1587500"/>
                    <a:pt x="5896610" y="1524000"/>
                    <a:pt x="5735320" y="1598930"/>
                  </a:cubicBezTo>
                  <a:cubicBezTo>
                    <a:pt x="5863590" y="1475740"/>
                    <a:pt x="5875020" y="1272540"/>
                    <a:pt x="5756910" y="1135380"/>
                  </a:cubicBezTo>
                  <a:cubicBezTo>
                    <a:pt x="5746750" y="1122680"/>
                    <a:pt x="5735320" y="1111250"/>
                    <a:pt x="5723890" y="1098550"/>
                  </a:cubicBezTo>
                  <a:cubicBezTo>
                    <a:pt x="5604510" y="963930"/>
                    <a:pt x="5400040" y="948690"/>
                    <a:pt x="5261610" y="1060450"/>
                  </a:cubicBezTo>
                  <a:cubicBezTo>
                    <a:pt x="5356860" y="910590"/>
                    <a:pt x="5320030" y="709930"/>
                    <a:pt x="5172710" y="605790"/>
                  </a:cubicBezTo>
                  <a:cubicBezTo>
                    <a:pt x="5158740" y="595630"/>
                    <a:pt x="5146040" y="586740"/>
                    <a:pt x="5132070" y="576580"/>
                  </a:cubicBezTo>
                  <a:cubicBezTo>
                    <a:pt x="4983480" y="474980"/>
                    <a:pt x="4781550" y="508000"/>
                    <a:pt x="4673600" y="650240"/>
                  </a:cubicBezTo>
                  <a:cubicBezTo>
                    <a:pt x="4730750" y="481330"/>
                    <a:pt x="4645660" y="294640"/>
                    <a:pt x="4478020" y="228600"/>
                  </a:cubicBezTo>
                  <a:cubicBezTo>
                    <a:pt x="4462780" y="222250"/>
                    <a:pt x="4447540" y="217170"/>
                    <a:pt x="4432300" y="210820"/>
                  </a:cubicBezTo>
                  <a:cubicBezTo>
                    <a:pt x="4263390" y="147320"/>
                    <a:pt x="4075430" y="228600"/>
                    <a:pt x="4004310" y="392430"/>
                  </a:cubicBezTo>
                  <a:cubicBezTo>
                    <a:pt x="4019550" y="214630"/>
                    <a:pt x="3892550" y="54610"/>
                    <a:pt x="3713480" y="30480"/>
                  </a:cubicBezTo>
                  <a:cubicBezTo>
                    <a:pt x="3696970" y="27940"/>
                    <a:pt x="3680460" y="26670"/>
                    <a:pt x="3663950" y="24130"/>
                  </a:cubicBezTo>
                  <a:cubicBezTo>
                    <a:pt x="3486150" y="3810"/>
                    <a:pt x="3322320" y="125730"/>
                    <a:pt x="3293110" y="300990"/>
                  </a:cubicBezTo>
                  <a:cubicBezTo>
                    <a:pt x="3265170" y="125730"/>
                    <a:pt x="3103880" y="0"/>
                    <a:pt x="2924810" y="19050"/>
                  </a:cubicBezTo>
                  <a:cubicBezTo>
                    <a:pt x="2908300" y="20320"/>
                    <a:pt x="2891790" y="22860"/>
                    <a:pt x="2875280" y="24130"/>
                  </a:cubicBezTo>
                  <a:cubicBezTo>
                    <a:pt x="2696210" y="45720"/>
                    <a:pt x="2567940" y="204470"/>
                    <a:pt x="2580640" y="382270"/>
                  </a:cubicBezTo>
                  <a:cubicBezTo>
                    <a:pt x="2512060" y="218440"/>
                    <a:pt x="2325370" y="135890"/>
                    <a:pt x="2155190" y="196850"/>
                  </a:cubicBezTo>
                  <a:cubicBezTo>
                    <a:pt x="2139950" y="203200"/>
                    <a:pt x="2123440" y="208280"/>
                    <a:pt x="2108200" y="214630"/>
                  </a:cubicBezTo>
                  <a:cubicBezTo>
                    <a:pt x="1940560" y="279400"/>
                    <a:pt x="1852930" y="463550"/>
                    <a:pt x="1907540" y="632460"/>
                  </a:cubicBezTo>
                  <a:cubicBezTo>
                    <a:pt x="1800860" y="490220"/>
                    <a:pt x="1600200" y="454660"/>
                    <a:pt x="1450340" y="554990"/>
                  </a:cubicBezTo>
                  <a:cubicBezTo>
                    <a:pt x="1436370" y="563880"/>
                    <a:pt x="1422400" y="574040"/>
                    <a:pt x="1409700" y="582930"/>
                  </a:cubicBezTo>
                  <a:cubicBezTo>
                    <a:pt x="1262380" y="685800"/>
                    <a:pt x="1221740" y="885190"/>
                    <a:pt x="1315720" y="1036320"/>
                  </a:cubicBezTo>
                  <a:cubicBezTo>
                    <a:pt x="1178560" y="923290"/>
                    <a:pt x="974090" y="937260"/>
                    <a:pt x="853440" y="1069340"/>
                  </a:cubicBezTo>
                  <a:cubicBezTo>
                    <a:pt x="842010" y="1082040"/>
                    <a:pt x="831850" y="1093470"/>
                    <a:pt x="820420" y="1106170"/>
                  </a:cubicBezTo>
                  <a:cubicBezTo>
                    <a:pt x="701040" y="1240790"/>
                    <a:pt x="709930" y="1445260"/>
                    <a:pt x="836930" y="1569720"/>
                  </a:cubicBezTo>
                  <a:cubicBezTo>
                    <a:pt x="675640" y="1492250"/>
                    <a:pt x="481330" y="1554480"/>
                    <a:pt x="394970" y="1711960"/>
                  </a:cubicBezTo>
                  <a:cubicBezTo>
                    <a:pt x="387350" y="1725930"/>
                    <a:pt x="379730" y="1741170"/>
                    <a:pt x="372110" y="1756410"/>
                  </a:cubicBezTo>
                  <a:cubicBezTo>
                    <a:pt x="288290" y="1916430"/>
                    <a:pt x="345440" y="2112010"/>
                    <a:pt x="500380" y="2202180"/>
                  </a:cubicBezTo>
                  <a:cubicBezTo>
                    <a:pt x="325120" y="2165350"/>
                    <a:pt x="151130" y="2272030"/>
                    <a:pt x="105410" y="2447290"/>
                  </a:cubicBezTo>
                  <a:cubicBezTo>
                    <a:pt x="101600" y="2463800"/>
                    <a:pt x="97790" y="2479040"/>
                    <a:pt x="92710" y="2495550"/>
                  </a:cubicBezTo>
                  <a:cubicBezTo>
                    <a:pt x="49530" y="2670810"/>
                    <a:pt x="152400" y="2847340"/>
                    <a:pt x="323850" y="2898140"/>
                  </a:cubicBezTo>
                  <a:cubicBezTo>
                    <a:pt x="146050" y="2904490"/>
                    <a:pt x="2540" y="3050540"/>
                    <a:pt x="0" y="3229610"/>
                  </a:cubicBezTo>
                  <a:lnTo>
                    <a:pt x="0" y="3277870"/>
                  </a:lnTo>
                  <a:cubicBezTo>
                    <a:pt x="0" y="3460750"/>
                    <a:pt x="144780" y="3606800"/>
                    <a:pt x="326390" y="3611880"/>
                  </a:cubicBezTo>
                  <a:cubicBezTo>
                    <a:pt x="151130" y="3657600"/>
                    <a:pt x="43180" y="3835400"/>
                    <a:pt x="83820" y="4013200"/>
                  </a:cubicBezTo>
                  <a:cubicBezTo>
                    <a:pt x="87630" y="4029710"/>
                    <a:pt x="91440" y="4044950"/>
                    <a:pt x="95250" y="4061460"/>
                  </a:cubicBezTo>
                  <a:cubicBezTo>
                    <a:pt x="138430" y="4236720"/>
                    <a:pt x="311150" y="4345940"/>
                    <a:pt x="486410" y="4311650"/>
                  </a:cubicBezTo>
                  <a:cubicBezTo>
                    <a:pt x="331470" y="4400550"/>
                    <a:pt x="271780" y="4596130"/>
                    <a:pt x="354330" y="4756150"/>
                  </a:cubicBezTo>
                  <a:cubicBezTo>
                    <a:pt x="361950" y="4771390"/>
                    <a:pt x="369570" y="4785360"/>
                    <a:pt x="377190" y="4800600"/>
                  </a:cubicBezTo>
                  <a:cubicBezTo>
                    <a:pt x="461010" y="4959350"/>
                    <a:pt x="655320" y="5024120"/>
                    <a:pt x="816610" y="4949190"/>
                  </a:cubicBezTo>
                  <a:cubicBezTo>
                    <a:pt x="688340" y="5072380"/>
                    <a:pt x="676910" y="5275580"/>
                    <a:pt x="795020" y="5412740"/>
                  </a:cubicBezTo>
                  <a:cubicBezTo>
                    <a:pt x="805180" y="5425440"/>
                    <a:pt x="816610" y="5438140"/>
                    <a:pt x="828040" y="5449570"/>
                  </a:cubicBezTo>
                  <a:cubicBezTo>
                    <a:pt x="947420" y="5584190"/>
                    <a:pt x="1150620" y="5600700"/>
                    <a:pt x="1290320" y="5488940"/>
                  </a:cubicBezTo>
                  <a:cubicBezTo>
                    <a:pt x="1193800" y="5638800"/>
                    <a:pt x="1231900" y="5839460"/>
                    <a:pt x="1379220" y="5944870"/>
                  </a:cubicBezTo>
                  <a:cubicBezTo>
                    <a:pt x="1393190" y="5955030"/>
                    <a:pt x="1405890" y="5963920"/>
                    <a:pt x="1419860" y="5972810"/>
                  </a:cubicBezTo>
                  <a:cubicBezTo>
                    <a:pt x="1568450" y="6075680"/>
                    <a:pt x="1770380" y="6042660"/>
                    <a:pt x="1878330" y="5900420"/>
                  </a:cubicBezTo>
                  <a:cubicBezTo>
                    <a:pt x="1821180" y="6069330"/>
                    <a:pt x="1905000" y="6256020"/>
                    <a:pt x="2072640" y="6322060"/>
                  </a:cubicBezTo>
                  <a:cubicBezTo>
                    <a:pt x="2087880" y="6328410"/>
                    <a:pt x="2103120" y="6333490"/>
                    <a:pt x="2118360" y="6339840"/>
                  </a:cubicBezTo>
                  <a:cubicBezTo>
                    <a:pt x="2287270" y="6403340"/>
                    <a:pt x="2475230" y="6323330"/>
                    <a:pt x="2546350" y="6159500"/>
                  </a:cubicBezTo>
                  <a:cubicBezTo>
                    <a:pt x="2531110" y="6337300"/>
                    <a:pt x="2658110" y="6497320"/>
                    <a:pt x="2837180" y="6521450"/>
                  </a:cubicBezTo>
                  <a:cubicBezTo>
                    <a:pt x="2853690" y="6523990"/>
                    <a:pt x="2870200" y="6525260"/>
                    <a:pt x="2886710" y="6527800"/>
                  </a:cubicBezTo>
                  <a:cubicBezTo>
                    <a:pt x="3065780" y="6549390"/>
                    <a:pt x="3228340" y="6426200"/>
                    <a:pt x="3258820" y="6250940"/>
                  </a:cubicBezTo>
                  <a:cubicBezTo>
                    <a:pt x="3284220" y="6414770"/>
                    <a:pt x="3426460" y="6534150"/>
                    <a:pt x="3590290" y="6534150"/>
                  </a:cubicBezTo>
                  <a:cubicBezTo>
                    <a:pt x="3601720" y="6534150"/>
                    <a:pt x="3614420" y="6534150"/>
                    <a:pt x="3625850" y="6531610"/>
                  </a:cubicBezTo>
                  <a:cubicBezTo>
                    <a:pt x="3642360" y="6530340"/>
                    <a:pt x="3658870" y="6527800"/>
                    <a:pt x="3675380" y="6526530"/>
                  </a:cubicBezTo>
                  <a:cubicBezTo>
                    <a:pt x="3854450" y="6504940"/>
                    <a:pt x="3982720" y="6346190"/>
                    <a:pt x="3971290" y="6168390"/>
                  </a:cubicBezTo>
                  <a:cubicBezTo>
                    <a:pt x="4039870" y="6332220"/>
                    <a:pt x="4226560" y="6416040"/>
                    <a:pt x="4396740" y="6353810"/>
                  </a:cubicBezTo>
                  <a:cubicBezTo>
                    <a:pt x="4411980" y="6348730"/>
                    <a:pt x="4427220" y="6342380"/>
                    <a:pt x="4443730" y="6336030"/>
                  </a:cubicBezTo>
                  <a:cubicBezTo>
                    <a:pt x="4611370" y="6272530"/>
                    <a:pt x="4699000" y="6088380"/>
                    <a:pt x="4644390" y="5918200"/>
                  </a:cubicBezTo>
                  <a:cubicBezTo>
                    <a:pt x="4751070" y="6060440"/>
                    <a:pt x="4951730" y="6096000"/>
                    <a:pt x="5101590" y="5995670"/>
                  </a:cubicBezTo>
                  <a:cubicBezTo>
                    <a:pt x="5115560" y="5986780"/>
                    <a:pt x="5128260" y="5977890"/>
                    <a:pt x="5142230" y="5967730"/>
                  </a:cubicBezTo>
                  <a:cubicBezTo>
                    <a:pt x="5290820" y="5864860"/>
                    <a:pt x="5331460" y="5665470"/>
                    <a:pt x="5237480" y="5514340"/>
                  </a:cubicBezTo>
                  <a:cubicBezTo>
                    <a:pt x="5374640" y="5627370"/>
                    <a:pt x="5579110" y="5614670"/>
                    <a:pt x="5699760" y="5481320"/>
                  </a:cubicBezTo>
                  <a:cubicBezTo>
                    <a:pt x="5711190" y="5469890"/>
                    <a:pt x="5721350" y="5457190"/>
                    <a:pt x="5732780" y="5444490"/>
                  </a:cubicBezTo>
                  <a:cubicBezTo>
                    <a:pt x="5852160" y="5309870"/>
                    <a:pt x="5844540" y="5105400"/>
                    <a:pt x="5716270" y="4980940"/>
                  </a:cubicBezTo>
                  <a:cubicBezTo>
                    <a:pt x="5876290" y="5058410"/>
                    <a:pt x="6071870" y="4997450"/>
                    <a:pt x="6158230" y="4838700"/>
                  </a:cubicBezTo>
                  <a:cubicBezTo>
                    <a:pt x="6165850" y="4824730"/>
                    <a:pt x="6173470" y="4809490"/>
                    <a:pt x="6181090" y="4795520"/>
                  </a:cubicBezTo>
                  <a:cubicBezTo>
                    <a:pt x="6264910" y="4635500"/>
                    <a:pt x="6207760" y="4439920"/>
                    <a:pt x="6054090" y="4348480"/>
                  </a:cubicBezTo>
                  <a:cubicBezTo>
                    <a:pt x="6229350" y="4385310"/>
                    <a:pt x="6403340" y="4278630"/>
                    <a:pt x="6449060" y="4104640"/>
                  </a:cubicBezTo>
                  <a:cubicBezTo>
                    <a:pt x="6452870" y="4088130"/>
                    <a:pt x="6457950" y="4072890"/>
                    <a:pt x="6461760" y="4056380"/>
                  </a:cubicBezTo>
                  <a:cubicBezTo>
                    <a:pt x="6504940" y="3881120"/>
                    <a:pt x="6402070" y="3704590"/>
                    <a:pt x="6231890" y="3653790"/>
                  </a:cubicBezTo>
                  <a:cubicBezTo>
                    <a:pt x="6407150" y="3652520"/>
                    <a:pt x="6550660" y="3507740"/>
                    <a:pt x="6553200" y="3327400"/>
                  </a:cubicBezTo>
                  <a:close/>
                </a:path>
              </a:pathLst>
            </a:custGeom>
            <a:solidFill>
              <a:srgbClr val="FFFAF4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30">
            <a:extLst>
              <a:ext uri="{FF2B5EF4-FFF2-40B4-BE49-F238E27FC236}">
                <a16:creationId xmlns:a16="http://schemas.microsoft.com/office/drawing/2014/main" id="{C0E22491-E42A-BEF5-CCA3-730FA86D0008}"/>
              </a:ext>
            </a:extLst>
          </p:cNvPr>
          <p:cNvGrpSpPr/>
          <p:nvPr/>
        </p:nvGrpSpPr>
        <p:grpSpPr>
          <a:xfrm>
            <a:off x="1971983" y="4625415"/>
            <a:ext cx="554693" cy="551903"/>
            <a:chOff x="0" y="0"/>
            <a:chExt cx="6564630" cy="6531610"/>
          </a:xfrm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71C380AF-0CA4-3452-74F7-A0A42D3E0050}"/>
                </a:ext>
              </a:extLst>
            </p:cNvPr>
            <p:cNvSpPr/>
            <p:nvPr/>
          </p:nvSpPr>
          <p:spPr>
            <a:xfrm>
              <a:off x="3810" y="-12700"/>
              <a:ext cx="6553200" cy="6549390"/>
            </a:xfrm>
            <a:custGeom>
              <a:avLst/>
              <a:gdLst/>
              <a:ahLst/>
              <a:cxnLst/>
              <a:rect l="l" t="t" r="r" b="b"/>
              <a:pathLst>
                <a:path w="6553200" h="6549390">
                  <a:moveTo>
                    <a:pt x="6553200" y="3327400"/>
                  </a:moveTo>
                  <a:lnTo>
                    <a:pt x="6553200" y="3268980"/>
                  </a:lnTo>
                  <a:cubicBezTo>
                    <a:pt x="6553200" y="3088640"/>
                    <a:pt x="6410960" y="2941320"/>
                    <a:pt x="6233160" y="2932430"/>
                  </a:cubicBezTo>
                  <a:cubicBezTo>
                    <a:pt x="6404610" y="2882900"/>
                    <a:pt x="6508750" y="2707640"/>
                    <a:pt x="6468110" y="2532380"/>
                  </a:cubicBezTo>
                  <a:cubicBezTo>
                    <a:pt x="6464300" y="2515870"/>
                    <a:pt x="6460490" y="2499360"/>
                    <a:pt x="6456680" y="2484120"/>
                  </a:cubicBezTo>
                  <a:cubicBezTo>
                    <a:pt x="6413500" y="2308860"/>
                    <a:pt x="6239510" y="2200910"/>
                    <a:pt x="6065520" y="2235200"/>
                  </a:cubicBezTo>
                  <a:cubicBezTo>
                    <a:pt x="6220460" y="2146300"/>
                    <a:pt x="6278880" y="1950720"/>
                    <a:pt x="6197600" y="1790700"/>
                  </a:cubicBezTo>
                  <a:cubicBezTo>
                    <a:pt x="6189980" y="1775460"/>
                    <a:pt x="6182360" y="1761490"/>
                    <a:pt x="6174740" y="1746250"/>
                  </a:cubicBezTo>
                  <a:cubicBezTo>
                    <a:pt x="6090920" y="1587500"/>
                    <a:pt x="5896610" y="1524000"/>
                    <a:pt x="5735320" y="1598930"/>
                  </a:cubicBezTo>
                  <a:cubicBezTo>
                    <a:pt x="5863590" y="1475740"/>
                    <a:pt x="5875020" y="1272540"/>
                    <a:pt x="5756910" y="1135380"/>
                  </a:cubicBezTo>
                  <a:cubicBezTo>
                    <a:pt x="5746750" y="1122680"/>
                    <a:pt x="5735320" y="1111250"/>
                    <a:pt x="5723890" y="1098550"/>
                  </a:cubicBezTo>
                  <a:cubicBezTo>
                    <a:pt x="5604510" y="963930"/>
                    <a:pt x="5400040" y="948690"/>
                    <a:pt x="5261610" y="1060450"/>
                  </a:cubicBezTo>
                  <a:cubicBezTo>
                    <a:pt x="5356860" y="910590"/>
                    <a:pt x="5320030" y="709930"/>
                    <a:pt x="5172710" y="605790"/>
                  </a:cubicBezTo>
                  <a:cubicBezTo>
                    <a:pt x="5158740" y="595630"/>
                    <a:pt x="5146040" y="586740"/>
                    <a:pt x="5132070" y="576580"/>
                  </a:cubicBezTo>
                  <a:cubicBezTo>
                    <a:pt x="4983480" y="474980"/>
                    <a:pt x="4781550" y="508000"/>
                    <a:pt x="4673600" y="650240"/>
                  </a:cubicBezTo>
                  <a:cubicBezTo>
                    <a:pt x="4730750" y="481330"/>
                    <a:pt x="4645660" y="294640"/>
                    <a:pt x="4478020" y="228600"/>
                  </a:cubicBezTo>
                  <a:cubicBezTo>
                    <a:pt x="4462780" y="222250"/>
                    <a:pt x="4447540" y="217170"/>
                    <a:pt x="4432300" y="210820"/>
                  </a:cubicBezTo>
                  <a:cubicBezTo>
                    <a:pt x="4263390" y="147320"/>
                    <a:pt x="4075430" y="228600"/>
                    <a:pt x="4004310" y="392430"/>
                  </a:cubicBezTo>
                  <a:cubicBezTo>
                    <a:pt x="4019550" y="214630"/>
                    <a:pt x="3892550" y="54610"/>
                    <a:pt x="3713480" y="30480"/>
                  </a:cubicBezTo>
                  <a:cubicBezTo>
                    <a:pt x="3696970" y="27940"/>
                    <a:pt x="3680460" y="26670"/>
                    <a:pt x="3663950" y="24130"/>
                  </a:cubicBezTo>
                  <a:cubicBezTo>
                    <a:pt x="3486150" y="3810"/>
                    <a:pt x="3322320" y="125730"/>
                    <a:pt x="3293110" y="300990"/>
                  </a:cubicBezTo>
                  <a:cubicBezTo>
                    <a:pt x="3265170" y="125730"/>
                    <a:pt x="3103880" y="0"/>
                    <a:pt x="2924810" y="19050"/>
                  </a:cubicBezTo>
                  <a:cubicBezTo>
                    <a:pt x="2908300" y="20320"/>
                    <a:pt x="2891790" y="22860"/>
                    <a:pt x="2875280" y="24130"/>
                  </a:cubicBezTo>
                  <a:cubicBezTo>
                    <a:pt x="2696210" y="45720"/>
                    <a:pt x="2567940" y="204470"/>
                    <a:pt x="2580640" y="382270"/>
                  </a:cubicBezTo>
                  <a:cubicBezTo>
                    <a:pt x="2512060" y="218440"/>
                    <a:pt x="2325370" y="135890"/>
                    <a:pt x="2155190" y="196850"/>
                  </a:cubicBezTo>
                  <a:cubicBezTo>
                    <a:pt x="2139950" y="203200"/>
                    <a:pt x="2123440" y="208280"/>
                    <a:pt x="2108200" y="214630"/>
                  </a:cubicBezTo>
                  <a:cubicBezTo>
                    <a:pt x="1940560" y="279400"/>
                    <a:pt x="1852930" y="463550"/>
                    <a:pt x="1907540" y="632460"/>
                  </a:cubicBezTo>
                  <a:cubicBezTo>
                    <a:pt x="1800860" y="490220"/>
                    <a:pt x="1600200" y="454660"/>
                    <a:pt x="1450340" y="554990"/>
                  </a:cubicBezTo>
                  <a:cubicBezTo>
                    <a:pt x="1436370" y="563880"/>
                    <a:pt x="1422400" y="574040"/>
                    <a:pt x="1409700" y="582930"/>
                  </a:cubicBezTo>
                  <a:cubicBezTo>
                    <a:pt x="1262380" y="685800"/>
                    <a:pt x="1221740" y="885190"/>
                    <a:pt x="1315720" y="1036320"/>
                  </a:cubicBezTo>
                  <a:cubicBezTo>
                    <a:pt x="1178560" y="923290"/>
                    <a:pt x="974090" y="937260"/>
                    <a:pt x="853440" y="1069340"/>
                  </a:cubicBezTo>
                  <a:cubicBezTo>
                    <a:pt x="842010" y="1082040"/>
                    <a:pt x="831850" y="1093470"/>
                    <a:pt x="820420" y="1106170"/>
                  </a:cubicBezTo>
                  <a:cubicBezTo>
                    <a:pt x="701040" y="1240790"/>
                    <a:pt x="709930" y="1445260"/>
                    <a:pt x="836930" y="1569720"/>
                  </a:cubicBezTo>
                  <a:cubicBezTo>
                    <a:pt x="675640" y="1492250"/>
                    <a:pt x="481330" y="1554480"/>
                    <a:pt x="394970" y="1711960"/>
                  </a:cubicBezTo>
                  <a:cubicBezTo>
                    <a:pt x="387350" y="1725930"/>
                    <a:pt x="379730" y="1741170"/>
                    <a:pt x="372110" y="1756410"/>
                  </a:cubicBezTo>
                  <a:cubicBezTo>
                    <a:pt x="288290" y="1916430"/>
                    <a:pt x="345440" y="2112010"/>
                    <a:pt x="500380" y="2202180"/>
                  </a:cubicBezTo>
                  <a:cubicBezTo>
                    <a:pt x="325120" y="2165350"/>
                    <a:pt x="151130" y="2272030"/>
                    <a:pt x="105410" y="2447290"/>
                  </a:cubicBezTo>
                  <a:cubicBezTo>
                    <a:pt x="101600" y="2463800"/>
                    <a:pt x="97790" y="2479040"/>
                    <a:pt x="92710" y="2495550"/>
                  </a:cubicBezTo>
                  <a:cubicBezTo>
                    <a:pt x="49530" y="2670810"/>
                    <a:pt x="152400" y="2847340"/>
                    <a:pt x="323850" y="2898140"/>
                  </a:cubicBezTo>
                  <a:cubicBezTo>
                    <a:pt x="146050" y="2904490"/>
                    <a:pt x="2540" y="3050540"/>
                    <a:pt x="0" y="3229610"/>
                  </a:cubicBezTo>
                  <a:lnTo>
                    <a:pt x="0" y="3277870"/>
                  </a:lnTo>
                  <a:cubicBezTo>
                    <a:pt x="0" y="3460750"/>
                    <a:pt x="144780" y="3606800"/>
                    <a:pt x="326390" y="3611880"/>
                  </a:cubicBezTo>
                  <a:cubicBezTo>
                    <a:pt x="151130" y="3657600"/>
                    <a:pt x="43180" y="3835400"/>
                    <a:pt x="83820" y="4013200"/>
                  </a:cubicBezTo>
                  <a:cubicBezTo>
                    <a:pt x="87630" y="4029710"/>
                    <a:pt x="91440" y="4044950"/>
                    <a:pt x="95250" y="4061460"/>
                  </a:cubicBezTo>
                  <a:cubicBezTo>
                    <a:pt x="138430" y="4236720"/>
                    <a:pt x="311150" y="4345940"/>
                    <a:pt x="486410" y="4311650"/>
                  </a:cubicBezTo>
                  <a:cubicBezTo>
                    <a:pt x="331470" y="4400550"/>
                    <a:pt x="271780" y="4596130"/>
                    <a:pt x="354330" y="4756150"/>
                  </a:cubicBezTo>
                  <a:cubicBezTo>
                    <a:pt x="361950" y="4771390"/>
                    <a:pt x="369570" y="4785360"/>
                    <a:pt x="377190" y="4800600"/>
                  </a:cubicBezTo>
                  <a:cubicBezTo>
                    <a:pt x="461010" y="4959350"/>
                    <a:pt x="655320" y="5024120"/>
                    <a:pt x="816610" y="4949190"/>
                  </a:cubicBezTo>
                  <a:cubicBezTo>
                    <a:pt x="688340" y="5072380"/>
                    <a:pt x="676910" y="5275580"/>
                    <a:pt x="795020" y="5412740"/>
                  </a:cubicBezTo>
                  <a:cubicBezTo>
                    <a:pt x="805180" y="5425440"/>
                    <a:pt x="816610" y="5438140"/>
                    <a:pt x="828040" y="5449570"/>
                  </a:cubicBezTo>
                  <a:cubicBezTo>
                    <a:pt x="947420" y="5584190"/>
                    <a:pt x="1150620" y="5600700"/>
                    <a:pt x="1290320" y="5488940"/>
                  </a:cubicBezTo>
                  <a:cubicBezTo>
                    <a:pt x="1193800" y="5638800"/>
                    <a:pt x="1231900" y="5839460"/>
                    <a:pt x="1379220" y="5944870"/>
                  </a:cubicBezTo>
                  <a:cubicBezTo>
                    <a:pt x="1393190" y="5955030"/>
                    <a:pt x="1405890" y="5963920"/>
                    <a:pt x="1419860" y="5972810"/>
                  </a:cubicBezTo>
                  <a:cubicBezTo>
                    <a:pt x="1568450" y="6075680"/>
                    <a:pt x="1770380" y="6042660"/>
                    <a:pt x="1878330" y="5900420"/>
                  </a:cubicBezTo>
                  <a:cubicBezTo>
                    <a:pt x="1821180" y="6069330"/>
                    <a:pt x="1905000" y="6256020"/>
                    <a:pt x="2072640" y="6322060"/>
                  </a:cubicBezTo>
                  <a:cubicBezTo>
                    <a:pt x="2087880" y="6328410"/>
                    <a:pt x="2103120" y="6333490"/>
                    <a:pt x="2118360" y="6339840"/>
                  </a:cubicBezTo>
                  <a:cubicBezTo>
                    <a:pt x="2287270" y="6403340"/>
                    <a:pt x="2475230" y="6323330"/>
                    <a:pt x="2546350" y="6159500"/>
                  </a:cubicBezTo>
                  <a:cubicBezTo>
                    <a:pt x="2531110" y="6337300"/>
                    <a:pt x="2658110" y="6497320"/>
                    <a:pt x="2837180" y="6521450"/>
                  </a:cubicBezTo>
                  <a:cubicBezTo>
                    <a:pt x="2853690" y="6523990"/>
                    <a:pt x="2870200" y="6525260"/>
                    <a:pt x="2886710" y="6527800"/>
                  </a:cubicBezTo>
                  <a:cubicBezTo>
                    <a:pt x="3065780" y="6549390"/>
                    <a:pt x="3228340" y="6426200"/>
                    <a:pt x="3258820" y="6250940"/>
                  </a:cubicBezTo>
                  <a:cubicBezTo>
                    <a:pt x="3284220" y="6414770"/>
                    <a:pt x="3426460" y="6534150"/>
                    <a:pt x="3590290" y="6534150"/>
                  </a:cubicBezTo>
                  <a:cubicBezTo>
                    <a:pt x="3601720" y="6534150"/>
                    <a:pt x="3614420" y="6534150"/>
                    <a:pt x="3625850" y="6531610"/>
                  </a:cubicBezTo>
                  <a:cubicBezTo>
                    <a:pt x="3642360" y="6530340"/>
                    <a:pt x="3658870" y="6527800"/>
                    <a:pt x="3675380" y="6526530"/>
                  </a:cubicBezTo>
                  <a:cubicBezTo>
                    <a:pt x="3854450" y="6504940"/>
                    <a:pt x="3982720" y="6346190"/>
                    <a:pt x="3971290" y="6168390"/>
                  </a:cubicBezTo>
                  <a:cubicBezTo>
                    <a:pt x="4039870" y="6332220"/>
                    <a:pt x="4226560" y="6416040"/>
                    <a:pt x="4396740" y="6353810"/>
                  </a:cubicBezTo>
                  <a:cubicBezTo>
                    <a:pt x="4411980" y="6348730"/>
                    <a:pt x="4427220" y="6342380"/>
                    <a:pt x="4443730" y="6336030"/>
                  </a:cubicBezTo>
                  <a:cubicBezTo>
                    <a:pt x="4611370" y="6272530"/>
                    <a:pt x="4699000" y="6088380"/>
                    <a:pt x="4644390" y="5918200"/>
                  </a:cubicBezTo>
                  <a:cubicBezTo>
                    <a:pt x="4751070" y="6060440"/>
                    <a:pt x="4951730" y="6096000"/>
                    <a:pt x="5101590" y="5995670"/>
                  </a:cubicBezTo>
                  <a:cubicBezTo>
                    <a:pt x="5115560" y="5986780"/>
                    <a:pt x="5128260" y="5977890"/>
                    <a:pt x="5142230" y="5967730"/>
                  </a:cubicBezTo>
                  <a:cubicBezTo>
                    <a:pt x="5290820" y="5864860"/>
                    <a:pt x="5331460" y="5665470"/>
                    <a:pt x="5237480" y="5514340"/>
                  </a:cubicBezTo>
                  <a:cubicBezTo>
                    <a:pt x="5374640" y="5627370"/>
                    <a:pt x="5579110" y="5614670"/>
                    <a:pt x="5699760" y="5481320"/>
                  </a:cubicBezTo>
                  <a:cubicBezTo>
                    <a:pt x="5711190" y="5469890"/>
                    <a:pt x="5721350" y="5457190"/>
                    <a:pt x="5732780" y="5444490"/>
                  </a:cubicBezTo>
                  <a:cubicBezTo>
                    <a:pt x="5852160" y="5309870"/>
                    <a:pt x="5844540" y="5105400"/>
                    <a:pt x="5716270" y="4980940"/>
                  </a:cubicBezTo>
                  <a:cubicBezTo>
                    <a:pt x="5876290" y="5058410"/>
                    <a:pt x="6071870" y="4997450"/>
                    <a:pt x="6158230" y="4838700"/>
                  </a:cubicBezTo>
                  <a:cubicBezTo>
                    <a:pt x="6165850" y="4824730"/>
                    <a:pt x="6173470" y="4809490"/>
                    <a:pt x="6181090" y="4795520"/>
                  </a:cubicBezTo>
                  <a:cubicBezTo>
                    <a:pt x="6264910" y="4635500"/>
                    <a:pt x="6207760" y="4439920"/>
                    <a:pt x="6054090" y="4348480"/>
                  </a:cubicBezTo>
                  <a:cubicBezTo>
                    <a:pt x="6229350" y="4385310"/>
                    <a:pt x="6403340" y="4278630"/>
                    <a:pt x="6449060" y="4104640"/>
                  </a:cubicBezTo>
                  <a:cubicBezTo>
                    <a:pt x="6452870" y="4088130"/>
                    <a:pt x="6457950" y="4072890"/>
                    <a:pt x="6461760" y="4056380"/>
                  </a:cubicBezTo>
                  <a:cubicBezTo>
                    <a:pt x="6504940" y="3881120"/>
                    <a:pt x="6402070" y="3704590"/>
                    <a:pt x="6231890" y="3653790"/>
                  </a:cubicBezTo>
                  <a:cubicBezTo>
                    <a:pt x="6407150" y="3652520"/>
                    <a:pt x="6550660" y="3507740"/>
                    <a:pt x="6553200" y="3327400"/>
                  </a:cubicBezTo>
                  <a:close/>
                </a:path>
              </a:pathLst>
            </a:custGeom>
            <a:solidFill>
              <a:srgbClr val="FFFAF4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2" name="Group 32">
            <a:extLst>
              <a:ext uri="{FF2B5EF4-FFF2-40B4-BE49-F238E27FC236}">
                <a16:creationId xmlns:a16="http://schemas.microsoft.com/office/drawing/2014/main" id="{0BB6F0D9-5982-12A8-59C7-8571FB1F5D40}"/>
              </a:ext>
            </a:extLst>
          </p:cNvPr>
          <p:cNvGrpSpPr/>
          <p:nvPr/>
        </p:nvGrpSpPr>
        <p:grpSpPr>
          <a:xfrm>
            <a:off x="7655461" y="6956923"/>
            <a:ext cx="1137719" cy="1131996"/>
            <a:chOff x="0" y="0"/>
            <a:chExt cx="6564630" cy="6531610"/>
          </a:xfrm>
        </p:grpSpPr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84857B13-17E0-1686-86F5-65B22BB67819}"/>
                </a:ext>
              </a:extLst>
            </p:cNvPr>
            <p:cNvSpPr/>
            <p:nvPr/>
          </p:nvSpPr>
          <p:spPr>
            <a:xfrm>
              <a:off x="3810" y="-12700"/>
              <a:ext cx="6553200" cy="6549390"/>
            </a:xfrm>
            <a:custGeom>
              <a:avLst/>
              <a:gdLst/>
              <a:ahLst/>
              <a:cxnLst/>
              <a:rect l="l" t="t" r="r" b="b"/>
              <a:pathLst>
                <a:path w="6553200" h="6549390">
                  <a:moveTo>
                    <a:pt x="6553200" y="3327400"/>
                  </a:moveTo>
                  <a:lnTo>
                    <a:pt x="6553200" y="3268980"/>
                  </a:lnTo>
                  <a:cubicBezTo>
                    <a:pt x="6553200" y="3088640"/>
                    <a:pt x="6410960" y="2941320"/>
                    <a:pt x="6233160" y="2932430"/>
                  </a:cubicBezTo>
                  <a:cubicBezTo>
                    <a:pt x="6404610" y="2882900"/>
                    <a:pt x="6508750" y="2707640"/>
                    <a:pt x="6468110" y="2532380"/>
                  </a:cubicBezTo>
                  <a:cubicBezTo>
                    <a:pt x="6464300" y="2515870"/>
                    <a:pt x="6460490" y="2499360"/>
                    <a:pt x="6456680" y="2484120"/>
                  </a:cubicBezTo>
                  <a:cubicBezTo>
                    <a:pt x="6413500" y="2308860"/>
                    <a:pt x="6239510" y="2200910"/>
                    <a:pt x="6065520" y="2235200"/>
                  </a:cubicBezTo>
                  <a:cubicBezTo>
                    <a:pt x="6220460" y="2146300"/>
                    <a:pt x="6278880" y="1950720"/>
                    <a:pt x="6197600" y="1790700"/>
                  </a:cubicBezTo>
                  <a:cubicBezTo>
                    <a:pt x="6189980" y="1775460"/>
                    <a:pt x="6182360" y="1761490"/>
                    <a:pt x="6174740" y="1746250"/>
                  </a:cubicBezTo>
                  <a:cubicBezTo>
                    <a:pt x="6090920" y="1587500"/>
                    <a:pt x="5896610" y="1524000"/>
                    <a:pt x="5735320" y="1598930"/>
                  </a:cubicBezTo>
                  <a:cubicBezTo>
                    <a:pt x="5863590" y="1475740"/>
                    <a:pt x="5875020" y="1272540"/>
                    <a:pt x="5756910" y="1135380"/>
                  </a:cubicBezTo>
                  <a:cubicBezTo>
                    <a:pt x="5746750" y="1122680"/>
                    <a:pt x="5735320" y="1111250"/>
                    <a:pt x="5723890" y="1098550"/>
                  </a:cubicBezTo>
                  <a:cubicBezTo>
                    <a:pt x="5604510" y="963930"/>
                    <a:pt x="5400040" y="948690"/>
                    <a:pt x="5261610" y="1060450"/>
                  </a:cubicBezTo>
                  <a:cubicBezTo>
                    <a:pt x="5356860" y="910590"/>
                    <a:pt x="5320030" y="709930"/>
                    <a:pt x="5172710" y="605790"/>
                  </a:cubicBezTo>
                  <a:cubicBezTo>
                    <a:pt x="5158740" y="595630"/>
                    <a:pt x="5146040" y="586740"/>
                    <a:pt x="5132070" y="576580"/>
                  </a:cubicBezTo>
                  <a:cubicBezTo>
                    <a:pt x="4983480" y="474980"/>
                    <a:pt x="4781550" y="508000"/>
                    <a:pt x="4673600" y="650240"/>
                  </a:cubicBezTo>
                  <a:cubicBezTo>
                    <a:pt x="4730750" y="481330"/>
                    <a:pt x="4645660" y="294640"/>
                    <a:pt x="4478020" y="228600"/>
                  </a:cubicBezTo>
                  <a:cubicBezTo>
                    <a:pt x="4462780" y="222250"/>
                    <a:pt x="4447540" y="217170"/>
                    <a:pt x="4432300" y="210820"/>
                  </a:cubicBezTo>
                  <a:cubicBezTo>
                    <a:pt x="4263390" y="147320"/>
                    <a:pt x="4075430" y="228600"/>
                    <a:pt x="4004310" y="392430"/>
                  </a:cubicBezTo>
                  <a:cubicBezTo>
                    <a:pt x="4019550" y="214630"/>
                    <a:pt x="3892550" y="54610"/>
                    <a:pt x="3713480" y="30480"/>
                  </a:cubicBezTo>
                  <a:cubicBezTo>
                    <a:pt x="3696970" y="27940"/>
                    <a:pt x="3680460" y="26670"/>
                    <a:pt x="3663950" y="24130"/>
                  </a:cubicBezTo>
                  <a:cubicBezTo>
                    <a:pt x="3486150" y="3810"/>
                    <a:pt x="3322320" y="125730"/>
                    <a:pt x="3293110" y="300990"/>
                  </a:cubicBezTo>
                  <a:cubicBezTo>
                    <a:pt x="3265170" y="125730"/>
                    <a:pt x="3103880" y="0"/>
                    <a:pt x="2924810" y="19050"/>
                  </a:cubicBezTo>
                  <a:cubicBezTo>
                    <a:pt x="2908300" y="20320"/>
                    <a:pt x="2891790" y="22860"/>
                    <a:pt x="2875280" y="24130"/>
                  </a:cubicBezTo>
                  <a:cubicBezTo>
                    <a:pt x="2696210" y="45720"/>
                    <a:pt x="2567940" y="204470"/>
                    <a:pt x="2580640" y="382270"/>
                  </a:cubicBezTo>
                  <a:cubicBezTo>
                    <a:pt x="2512060" y="218440"/>
                    <a:pt x="2325370" y="135890"/>
                    <a:pt x="2155190" y="196850"/>
                  </a:cubicBezTo>
                  <a:cubicBezTo>
                    <a:pt x="2139950" y="203200"/>
                    <a:pt x="2123440" y="208280"/>
                    <a:pt x="2108200" y="214630"/>
                  </a:cubicBezTo>
                  <a:cubicBezTo>
                    <a:pt x="1940560" y="279400"/>
                    <a:pt x="1852930" y="463550"/>
                    <a:pt x="1907540" y="632460"/>
                  </a:cubicBezTo>
                  <a:cubicBezTo>
                    <a:pt x="1800860" y="490220"/>
                    <a:pt x="1600200" y="454660"/>
                    <a:pt x="1450340" y="554990"/>
                  </a:cubicBezTo>
                  <a:cubicBezTo>
                    <a:pt x="1436370" y="563880"/>
                    <a:pt x="1422400" y="574040"/>
                    <a:pt x="1409700" y="582930"/>
                  </a:cubicBezTo>
                  <a:cubicBezTo>
                    <a:pt x="1262380" y="685800"/>
                    <a:pt x="1221740" y="885190"/>
                    <a:pt x="1315720" y="1036320"/>
                  </a:cubicBezTo>
                  <a:cubicBezTo>
                    <a:pt x="1178560" y="923290"/>
                    <a:pt x="974090" y="937260"/>
                    <a:pt x="853440" y="1069340"/>
                  </a:cubicBezTo>
                  <a:cubicBezTo>
                    <a:pt x="842010" y="1082040"/>
                    <a:pt x="831850" y="1093470"/>
                    <a:pt x="820420" y="1106170"/>
                  </a:cubicBezTo>
                  <a:cubicBezTo>
                    <a:pt x="701040" y="1240790"/>
                    <a:pt x="709930" y="1445260"/>
                    <a:pt x="836930" y="1569720"/>
                  </a:cubicBezTo>
                  <a:cubicBezTo>
                    <a:pt x="675640" y="1492250"/>
                    <a:pt x="481330" y="1554480"/>
                    <a:pt x="394970" y="1711960"/>
                  </a:cubicBezTo>
                  <a:cubicBezTo>
                    <a:pt x="387350" y="1725930"/>
                    <a:pt x="379730" y="1741170"/>
                    <a:pt x="372110" y="1756410"/>
                  </a:cubicBezTo>
                  <a:cubicBezTo>
                    <a:pt x="288290" y="1916430"/>
                    <a:pt x="345440" y="2112010"/>
                    <a:pt x="500380" y="2202180"/>
                  </a:cubicBezTo>
                  <a:cubicBezTo>
                    <a:pt x="325120" y="2165350"/>
                    <a:pt x="151130" y="2272030"/>
                    <a:pt x="105410" y="2447290"/>
                  </a:cubicBezTo>
                  <a:cubicBezTo>
                    <a:pt x="101600" y="2463800"/>
                    <a:pt x="97790" y="2479040"/>
                    <a:pt x="92710" y="2495550"/>
                  </a:cubicBezTo>
                  <a:cubicBezTo>
                    <a:pt x="49530" y="2670810"/>
                    <a:pt x="152400" y="2847340"/>
                    <a:pt x="323850" y="2898140"/>
                  </a:cubicBezTo>
                  <a:cubicBezTo>
                    <a:pt x="146050" y="2904490"/>
                    <a:pt x="2540" y="3050540"/>
                    <a:pt x="0" y="3229610"/>
                  </a:cubicBezTo>
                  <a:lnTo>
                    <a:pt x="0" y="3277870"/>
                  </a:lnTo>
                  <a:cubicBezTo>
                    <a:pt x="0" y="3460750"/>
                    <a:pt x="144780" y="3606800"/>
                    <a:pt x="326390" y="3611880"/>
                  </a:cubicBezTo>
                  <a:cubicBezTo>
                    <a:pt x="151130" y="3657600"/>
                    <a:pt x="43180" y="3835400"/>
                    <a:pt x="83820" y="4013200"/>
                  </a:cubicBezTo>
                  <a:cubicBezTo>
                    <a:pt x="87630" y="4029710"/>
                    <a:pt x="91440" y="4044950"/>
                    <a:pt x="95250" y="4061460"/>
                  </a:cubicBezTo>
                  <a:cubicBezTo>
                    <a:pt x="138430" y="4236720"/>
                    <a:pt x="311150" y="4345940"/>
                    <a:pt x="486410" y="4311650"/>
                  </a:cubicBezTo>
                  <a:cubicBezTo>
                    <a:pt x="331470" y="4400550"/>
                    <a:pt x="271780" y="4596130"/>
                    <a:pt x="354330" y="4756150"/>
                  </a:cubicBezTo>
                  <a:cubicBezTo>
                    <a:pt x="361950" y="4771390"/>
                    <a:pt x="369570" y="4785360"/>
                    <a:pt x="377190" y="4800600"/>
                  </a:cubicBezTo>
                  <a:cubicBezTo>
                    <a:pt x="461010" y="4959350"/>
                    <a:pt x="655320" y="5024120"/>
                    <a:pt x="816610" y="4949190"/>
                  </a:cubicBezTo>
                  <a:cubicBezTo>
                    <a:pt x="688340" y="5072380"/>
                    <a:pt x="676910" y="5275580"/>
                    <a:pt x="795020" y="5412740"/>
                  </a:cubicBezTo>
                  <a:cubicBezTo>
                    <a:pt x="805180" y="5425440"/>
                    <a:pt x="816610" y="5438140"/>
                    <a:pt x="828040" y="5449570"/>
                  </a:cubicBezTo>
                  <a:cubicBezTo>
                    <a:pt x="947420" y="5584190"/>
                    <a:pt x="1150620" y="5600700"/>
                    <a:pt x="1290320" y="5488940"/>
                  </a:cubicBezTo>
                  <a:cubicBezTo>
                    <a:pt x="1193800" y="5638800"/>
                    <a:pt x="1231900" y="5839460"/>
                    <a:pt x="1379220" y="5944870"/>
                  </a:cubicBezTo>
                  <a:cubicBezTo>
                    <a:pt x="1393190" y="5955030"/>
                    <a:pt x="1405890" y="5963920"/>
                    <a:pt x="1419860" y="5972810"/>
                  </a:cubicBezTo>
                  <a:cubicBezTo>
                    <a:pt x="1568450" y="6075680"/>
                    <a:pt x="1770380" y="6042660"/>
                    <a:pt x="1878330" y="5900420"/>
                  </a:cubicBezTo>
                  <a:cubicBezTo>
                    <a:pt x="1821180" y="6069330"/>
                    <a:pt x="1905000" y="6256020"/>
                    <a:pt x="2072640" y="6322060"/>
                  </a:cubicBezTo>
                  <a:cubicBezTo>
                    <a:pt x="2087880" y="6328410"/>
                    <a:pt x="2103120" y="6333490"/>
                    <a:pt x="2118360" y="6339840"/>
                  </a:cubicBezTo>
                  <a:cubicBezTo>
                    <a:pt x="2287270" y="6403340"/>
                    <a:pt x="2475230" y="6323330"/>
                    <a:pt x="2546350" y="6159500"/>
                  </a:cubicBezTo>
                  <a:cubicBezTo>
                    <a:pt x="2531110" y="6337300"/>
                    <a:pt x="2658110" y="6497320"/>
                    <a:pt x="2837180" y="6521450"/>
                  </a:cubicBezTo>
                  <a:cubicBezTo>
                    <a:pt x="2853690" y="6523990"/>
                    <a:pt x="2870200" y="6525260"/>
                    <a:pt x="2886710" y="6527800"/>
                  </a:cubicBezTo>
                  <a:cubicBezTo>
                    <a:pt x="3065780" y="6549390"/>
                    <a:pt x="3228340" y="6426200"/>
                    <a:pt x="3258820" y="6250940"/>
                  </a:cubicBezTo>
                  <a:cubicBezTo>
                    <a:pt x="3284220" y="6414770"/>
                    <a:pt x="3426460" y="6534150"/>
                    <a:pt x="3590290" y="6534150"/>
                  </a:cubicBezTo>
                  <a:cubicBezTo>
                    <a:pt x="3601720" y="6534150"/>
                    <a:pt x="3614420" y="6534150"/>
                    <a:pt x="3625850" y="6531610"/>
                  </a:cubicBezTo>
                  <a:cubicBezTo>
                    <a:pt x="3642360" y="6530340"/>
                    <a:pt x="3658870" y="6527800"/>
                    <a:pt x="3675380" y="6526530"/>
                  </a:cubicBezTo>
                  <a:cubicBezTo>
                    <a:pt x="3854450" y="6504940"/>
                    <a:pt x="3982720" y="6346190"/>
                    <a:pt x="3971290" y="6168390"/>
                  </a:cubicBezTo>
                  <a:cubicBezTo>
                    <a:pt x="4039870" y="6332220"/>
                    <a:pt x="4226560" y="6416040"/>
                    <a:pt x="4396740" y="6353810"/>
                  </a:cubicBezTo>
                  <a:cubicBezTo>
                    <a:pt x="4411980" y="6348730"/>
                    <a:pt x="4427220" y="6342380"/>
                    <a:pt x="4443730" y="6336030"/>
                  </a:cubicBezTo>
                  <a:cubicBezTo>
                    <a:pt x="4611370" y="6272530"/>
                    <a:pt x="4699000" y="6088380"/>
                    <a:pt x="4644390" y="5918200"/>
                  </a:cubicBezTo>
                  <a:cubicBezTo>
                    <a:pt x="4751070" y="6060440"/>
                    <a:pt x="4951730" y="6096000"/>
                    <a:pt x="5101590" y="5995670"/>
                  </a:cubicBezTo>
                  <a:cubicBezTo>
                    <a:pt x="5115560" y="5986780"/>
                    <a:pt x="5128260" y="5977890"/>
                    <a:pt x="5142230" y="5967730"/>
                  </a:cubicBezTo>
                  <a:cubicBezTo>
                    <a:pt x="5290820" y="5864860"/>
                    <a:pt x="5331460" y="5665470"/>
                    <a:pt x="5237480" y="5514340"/>
                  </a:cubicBezTo>
                  <a:cubicBezTo>
                    <a:pt x="5374640" y="5627370"/>
                    <a:pt x="5579110" y="5614670"/>
                    <a:pt x="5699760" y="5481320"/>
                  </a:cubicBezTo>
                  <a:cubicBezTo>
                    <a:pt x="5711190" y="5469890"/>
                    <a:pt x="5721350" y="5457190"/>
                    <a:pt x="5732780" y="5444490"/>
                  </a:cubicBezTo>
                  <a:cubicBezTo>
                    <a:pt x="5852160" y="5309870"/>
                    <a:pt x="5844540" y="5105400"/>
                    <a:pt x="5716270" y="4980940"/>
                  </a:cubicBezTo>
                  <a:cubicBezTo>
                    <a:pt x="5876290" y="5058410"/>
                    <a:pt x="6071870" y="4997450"/>
                    <a:pt x="6158230" y="4838700"/>
                  </a:cubicBezTo>
                  <a:cubicBezTo>
                    <a:pt x="6165850" y="4824730"/>
                    <a:pt x="6173470" y="4809490"/>
                    <a:pt x="6181090" y="4795520"/>
                  </a:cubicBezTo>
                  <a:cubicBezTo>
                    <a:pt x="6264910" y="4635500"/>
                    <a:pt x="6207760" y="4439920"/>
                    <a:pt x="6054090" y="4348480"/>
                  </a:cubicBezTo>
                  <a:cubicBezTo>
                    <a:pt x="6229350" y="4385310"/>
                    <a:pt x="6403340" y="4278630"/>
                    <a:pt x="6449060" y="4104640"/>
                  </a:cubicBezTo>
                  <a:cubicBezTo>
                    <a:pt x="6452870" y="4088130"/>
                    <a:pt x="6457950" y="4072890"/>
                    <a:pt x="6461760" y="4056380"/>
                  </a:cubicBezTo>
                  <a:cubicBezTo>
                    <a:pt x="6504940" y="3881120"/>
                    <a:pt x="6402070" y="3704590"/>
                    <a:pt x="6231890" y="3653790"/>
                  </a:cubicBezTo>
                  <a:cubicBezTo>
                    <a:pt x="6407150" y="3652520"/>
                    <a:pt x="6550660" y="3507740"/>
                    <a:pt x="6553200" y="3327400"/>
                  </a:cubicBezTo>
                  <a:close/>
                </a:path>
              </a:pathLst>
            </a:custGeom>
            <a:solidFill>
              <a:srgbClr val="FFFAF4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4" name="Group 34">
            <a:extLst>
              <a:ext uri="{FF2B5EF4-FFF2-40B4-BE49-F238E27FC236}">
                <a16:creationId xmlns:a16="http://schemas.microsoft.com/office/drawing/2014/main" id="{89FAA49B-25ED-1C92-E9F6-6E5C485E2734}"/>
              </a:ext>
            </a:extLst>
          </p:cNvPr>
          <p:cNvGrpSpPr/>
          <p:nvPr/>
        </p:nvGrpSpPr>
        <p:grpSpPr>
          <a:xfrm>
            <a:off x="11415770" y="8051870"/>
            <a:ext cx="1114794" cy="1109186"/>
            <a:chOff x="0" y="0"/>
            <a:chExt cx="6564630" cy="6531610"/>
          </a:xfrm>
        </p:grpSpPr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D80910A9-1BDE-FD50-79A1-407858E98655}"/>
                </a:ext>
              </a:extLst>
            </p:cNvPr>
            <p:cNvSpPr/>
            <p:nvPr/>
          </p:nvSpPr>
          <p:spPr>
            <a:xfrm>
              <a:off x="3810" y="-12700"/>
              <a:ext cx="6553200" cy="6549390"/>
            </a:xfrm>
            <a:custGeom>
              <a:avLst/>
              <a:gdLst/>
              <a:ahLst/>
              <a:cxnLst/>
              <a:rect l="l" t="t" r="r" b="b"/>
              <a:pathLst>
                <a:path w="6553200" h="6549390">
                  <a:moveTo>
                    <a:pt x="6553200" y="3327400"/>
                  </a:moveTo>
                  <a:lnTo>
                    <a:pt x="6553200" y="3268980"/>
                  </a:lnTo>
                  <a:cubicBezTo>
                    <a:pt x="6553200" y="3088640"/>
                    <a:pt x="6410960" y="2941320"/>
                    <a:pt x="6233160" y="2932430"/>
                  </a:cubicBezTo>
                  <a:cubicBezTo>
                    <a:pt x="6404610" y="2882900"/>
                    <a:pt x="6508750" y="2707640"/>
                    <a:pt x="6468110" y="2532380"/>
                  </a:cubicBezTo>
                  <a:cubicBezTo>
                    <a:pt x="6464300" y="2515870"/>
                    <a:pt x="6460490" y="2499360"/>
                    <a:pt x="6456680" y="2484120"/>
                  </a:cubicBezTo>
                  <a:cubicBezTo>
                    <a:pt x="6413500" y="2308860"/>
                    <a:pt x="6239510" y="2200910"/>
                    <a:pt x="6065520" y="2235200"/>
                  </a:cubicBezTo>
                  <a:cubicBezTo>
                    <a:pt x="6220460" y="2146300"/>
                    <a:pt x="6278880" y="1950720"/>
                    <a:pt x="6197600" y="1790700"/>
                  </a:cubicBezTo>
                  <a:cubicBezTo>
                    <a:pt x="6189980" y="1775460"/>
                    <a:pt x="6182360" y="1761490"/>
                    <a:pt x="6174740" y="1746250"/>
                  </a:cubicBezTo>
                  <a:cubicBezTo>
                    <a:pt x="6090920" y="1587500"/>
                    <a:pt x="5896610" y="1524000"/>
                    <a:pt x="5735320" y="1598930"/>
                  </a:cubicBezTo>
                  <a:cubicBezTo>
                    <a:pt x="5863590" y="1475740"/>
                    <a:pt x="5875020" y="1272540"/>
                    <a:pt x="5756910" y="1135380"/>
                  </a:cubicBezTo>
                  <a:cubicBezTo>
                    <a:pt x="5746750" y="1122680"/>
                    <a:pt x="5735320" y="1111250"/>
                    <a:pt x="5723890" y="1098550"/>
                  </a:cubicBezTo>
                  <a:cubicBezTo>
                    <a:pt x="5604510" y="963930"/>
                    <a:pt x="5400040" y="948690"/>
                    <a:pt x="5261610" y="1060450"/>
                  </a:cubicBezTo>
                  <a:cubicBezTo>
                    <a:pt x="5356860" y="910590"/>
                    <a:pt x="5320030" y="709930"/>
                    <a:pt x="5172710" y="605790"/>
                  </a:cubicBezTo>
                  <a:cubicBezTo>
                    <a:pt x="5158740" y="595630"/>
                    <a:pt x="5146040" y="586740"/>
                    <a:pt x="5132070" y="576580"/>
                  </a:cubicBezTo>
                  <a:cubicBezTo>
                    <a:pt x="4983480" y="474980"/>
                    <a:pt x="4781550" y="508000"/>
                    <a:pt x="4673600" y="650240"/>
                  </a:cubicBezTo>
                  <a:cubicBezTo>
                    <a:pt x="4730750" y="481330"/>
                    <a:pt x="4645660" y="294640"/>
                    <a:pt x="4478020" y="228600"/>
                  </a:cubicBezTo>
                  <a:cubicBezTo>
                    <a:pt x="4462780" y="222250"/>
                    <a:pt x="4447540" y="217170"/>
                    <a:pt x="4432300" y="210820"/>
                  </a:cubicBezTo>
                  <a:cubicBezTo>
                    <a:pt x="4263390" y="147320"/>
                    <a:pt x="4075430" y="228600"/>
                    <a:pt x="4004310" y="392430"/>
                  </a:cubicBezTo>
                  <a:cubicBezTo>
                    <a:pt x="4019550" y="214630"/>
                    <a:pt x="3892550" y="54610"/>
                    <a:pt x="3713480" y="30480"/>
                  </a:cubicBezTo>
                  <a:cubicBezTo>
                    <a:pt x="3696970" y="27940"/>
                    <a:pt x="3680460" y="26670"/>
                    <a:pt x="3663950" y="24130"/>
                  </a:cubicBezTo>
                  <a:cubicBezTo>
                    <a:pt x="3486150" y="3810"/>
                    <a:pt x="3322320" y="125730"/>
                    <a:pt x="3293110" y="300990"/>
                  </a:cubicBezTo>
                  <a:cubicBezTo>
                    <a:pt x="3265170" y="125730"/>
                    <a:pt x="3103880" y="0"/>
                    <a:pt x="2924810" y="19050"/>
                  </a:cubicBezTo>
                  <a:cubicBezTo>
                    <a:pt x="2908300" y="20320"/>
                    <a:pt x="2891790" y="22860"/>
                    <a:pt x="2875280" y="24130"/>
                  </a:cubicBezTo>
                  <a:cubicBezTo>
                    <a:pt x="2696210" y="45720"/>
                    <a:pt x="2567940" y="204470"/>
                    <a:pt x="2580640" y="382270"/>
                  </a:cubicBezTo>
                  <a:cubicBezTo>
                    <a:pt x="2512060" y="218440"/>
                    <a:pt x="2325370" y="135890"/>
                    <a:pt x="2155190" y="196850"/>
                  </a:cubicBezTo>
                  <a:cubicBezTo>
                    <a:pt x="2139950" y="203200"/>
                    <a:pt x="2123440" y="208280"/>
                    <a:pt x="2108200" y="214630"/>
                  </a:cubicBezTo>
                  <a:cubicBezTo>
                    <a:pt x="1940560" y="279400"/>
                    <a:pt x="1852930" y="463550"/>
                    <a:pt x="1907540" y="632460"/>
                  </a:cubicBezTo>
                  <a:cubicBezTo>
                    <a:pt x="1800860" y="490220"/>
                    <a:pt x="1600200" y="454660"/>
                    <a:pt x="1450340" y="554990"/>
                  </a:cubicBezTo>
                  <a:cubicBezTo>
                    <a:pt x="1436370" y="563880"/>
                    <a:pt x="1422400" y="574040"/>
                    <a:pt x="1409700" y="582930"/>
                  </a:cubicBezTo>
                  <a:cubicBezTo>
                    <a:pt x="1262380" y="685800"/>
                    <a:pt x="1221740" y="885190"/>
                    <a:pt x="1315720" y="1036320"/>
                  </a:cubicBezTo>
                  <a:cubicBezTo>
                    <a:pt x="1178560" y="923290"/>
                    <a:pt x="974090" y="937260"/>
                    <a:pt x="853440" y="1069340"/>
                  </a:cubicBezTo>
                  <a:cubicBezTo>
                    <a:pt x="842010" y="1082040"/>
                    <a:pt x="831850" y="1093470"/>
                    <a:pt x="820420" y="1106170"/>
                  </a:cubicBezTo>
                  <a:cubicBezTo>
                    <a:pt x="701040" y="1240790"/>
                    <a:pt x="709930" y="1445260"/>
                    <a:pt x="836930" y="1569720"/>
                  </a:cubicBezTo>
                  <a:cubicBezTo>
                    <a:pt x="675640" y="1492250"/>
                    <a:pt x="481330" y="1554480"/>
                    <a:pt x="394970" y="1711960"/>
                  </a:cubicBezTo>
                  <a:cubicBezTo>
                    <a:pt x="387350" y="1725930"/>
                    <a:pt x="379730" y="1741170"/>
                    <a:pt x="372110" y="1756410"/>
                  </a:cubicBezTo>
                  <a:cubicBezTo>
                    <a:pt x="288290" y="1916430"/>
                    <a:pt x="345440" y="2112010"/>
                    <a:pt x="500380" y="2202180"/>
                  </a:cubicBezTo>
                  <a:cubicBezTo>
                    <a:pt x="325120" y="2165350"/>
                    <a:pt x="151130" y="2272030"/>
                    <a:pt x="105410" y="2447290"/>
                  </a:cubicBezTo>
                  <a:cubicBezTo>
                    <a:pt x="101600" y="2463800"/>
                    <a:pt x="97790" y="2479040"/>
                    <a:pt x="92710" y="2495550"/>
                  </a:cubicBezTo>
                  <a:cubicBezTo>
                    <a:pt x="49530" y="2670810"/>
                    <a:pt x="152400" y="2847340"/>
                    <a:pt x="323850" y="2898140"/>
                  </a:cubicBezTo>
                  <a:cubicBezTo>
                    <a:pt x="146050" y="2904490"/>
                    <a:pt x="2540" y="3050540"/>
                    <a:pt x="0" y="3229610"/>
                  </a:cubicBezTo>
                  <a:lnTo>
                    <a:pt x="0" y="3277870"/>
                  </a:lnTo>
                  <a:cubicBezTo>
                    <a:pt x="0" y="3460750"/>
                    <a:pt x="144780" y="3606800"/>
                    <a:pt x="326390" y="3611880"/>
                  </a:cubicBezTo>
                  <a:cubicBezTo>
                    <a:pt x="151130" y="3657600"/>
                    <a:pt x="43180" y="3835400"/>
                    <a:pt x="83820" y="4013200"/>
                  </a:cubicBezTo>
                  <a:cubicBezTo>
                    <a:pt x="87630" y="4029710"/>
                    <a:pt x="91440" y="4044950"/>
                    <a:pt x="95250" y="4061460"/>
                  </a:cubicBezTo>
                  <a:cubicBezTo>
                    <a:pt x="138430" y="4236720"/>
                    <a:pt x="311150" y="4345940"/>
                    <a:pt x="486410" y="4311650"/>
                  </a:cubicBezTo>
                  <a:cubicBezTo>
                    <a:pt x="331470" y="4400550"/>
                    <a:pt x="271780" y="4596130"/>
                    <a:pt x="354330" y="4756150"/>
                  </a:cubicBezTo>
                  <a:cubicBezTo>
                    <a:pt x="361950" y="4771390"/>
                    <a:pt x="369570" y="4785360"/>
                    <a:pt x="377190" y="4800600"/>
                  </a:cubicBezTo>
                  <a:cubicBezTo>
                    <a:pt x="461010" y="4959350"/>
                    <a:pt x="655320" y="5024120"/>
                    <a:pt x="816610" y="4949190"/>
                  </a:cubicBezTo>
                  <a:cubicBezTo>
                    <a:pt x="688340" y="5072380"/>
                    <a:pt x="676910" y="5275580"/>
                    <a:pt x="795020" y="5412740"/>
                  </a:cubicBezTo>
                  <a:cubicBezTo>
                    <a:pt x="805180" y="5425440"/>
                    <a:pt x="816610" y="5438140"/>
                    <a:pt x="828040" y="5449570"/>
                  </a:cubicBezTo>
                  <a:cubicBezTo>
                    <a:pt x="947420" y="5584190"/>
                    <a:pt x="1150620" y="5600700"/>
                    <a:pt x="1290320" y="5488940"/>
                  </a:cubicBezTo>
                  <a:cubicBezTo>
                    <a:pt x="1193800" y="5638800"/>
                    <a:pt x="1231900" y="5839460"/>
                    <a:pt x="1379220" y="5944870"/>
                  </a:cubicBezTo>
                  <a:cubicBezTo>
                    <a:pt x="1393190" y="5955030"/>
                    <a:pt x="1405890" y="5963920"/>
                    <a:pt x="1419860" y="5972810"/>
                  </a:cubicBezTo>
                  <a:cubicBezTo>
                    <a:pt x="1568450" y="6075680"/>
                    <a:pt x="1770380" y="6042660"/>
                    <a:pt x="1878330" y="5900420"/>
                  </a:cubicBezTo>
                  <a:cubicBezTo>
                    <a:pt x="1821180" y="6069330"/>
                    <a:pt x="1905000" y="6256020"/>
                    <a:pt x="2072640" y="6322060"/>
                  </a:cubicBezTo>
                  <a:cubicBezTo>
                    <a:pt x="2087880" y="6328410"/>
                    <a:pt x="2103120" y="6333490"/>
                    <a:pt x="2118360" y="6339840"/>
                  </a:cubicBezTo>
                  <a:cubicBezTo>
                    <a:pt x="2287270" y="6403340"/>
                    <a:pt x="2475230" y="6323330"/>
                    <a:pt x="2546350" y="6159500"/>
                  </a:cubicBezTo>
                  <a:cubicBezTo>
                    <a:pt x="2531110" y="6337300"/>
                    <a:pt x="2658110" y="6497320"/>
                    <a:pt x="2837180" y="6521450"/>
                  </a:cubicBezTo>
                  <a:cubicBezTo>
                    <a:pt x="2853690" y="6523990"/>
                    <a:pt x="2870200" y="6525260"/>
                    <a:pt x="2886710" y="6527800"/>
                  </a:cubicBezTo>
                  <a:cubicBezTo>
                    <a:pt x="3065780" y="6549390"/>
                    <a:pt x="3228340" y="6426200"/>
                    <a:pt x="3258820" y="6250940"/>
                  </a:cubicBezTo>
                  <a:cubicBezTo>
                    <a:pt x="3284220" y="6414770"/>
                    <a:pt x="3426460" y="6534150"/>
                    <a:pt x="3590290" y="6534150"/>
                  </a:cubicBezTo>
                  <a:cubicBezTo>
                    <a:pt x="3601720" y="6534150"/>
                    <a:pt x="3614420" y="6534150"/>
                    <a:pt x="3625850" y="6531610"/>
                  </a:cubicBezTo>
                  <a:cubicBezTo>
                    <a:pt x="3642360" y="6530340"/>
                    <a:pt x="3658870" y="6527800"/>
                    <a:pt x="3675380" y="6526530"/>
                  </a:cubicBezTo>
                  <a:cubicBezTo>
                    <a:pt x="3854450" y="6504940"/>
                    <a:pt x="3982720" y="6346190"/>
                    <a:pt x="3971290" y="6168390"/>
                  </a:cubicBezTo>
                  <a:cubicBezTo>
                    <a:pt x="4039870" y="6332220"/>
                    <a:pt x="4226560" y="6416040"/>
                    <a:pt x="4396740" y="6353810"/>
                  </a:cubicBezTo>
                  <a:cubicBezTo>
                    <a:pt x="4411980" y="6348730"/>
                    <a:pt x="4427220" y="6342380"/>
                    <a:pt x="4443730" y="6336030"/>
                  </a:cubicBezTo>
                  <a:cubicBezTo>
                    <a:pt x="4611370" y="6272530"/>
                    <a:pt x="4699000" y="6088380"/>
                    <a:pt x="4644390" y="5918200"/>
                  </a:cubicBezTo>
                  <a:cubicBezTo>
                    <a:pt x="4751070" y="6060440"/>
                    <a:pt x="4951730" y="6096000"/>
                    <a:pt x="5101590" y="5995670"/>
                  </a:cubicBezTo>
                  <a:cubicBezTo>
                    <a:pt x="5115560" y="5986780"/>
                    <a:pt x="5128260" y="5977890"/>
                    <a:pt x="5142230" y="5967730"/>
                  </a:cubicBezTo>
                  <a:cubicBezTo>
                    <a:pt x="5290820" y="5864860"/>
                    <a:pt x="5331460" y="5665470"/>
                    <a:pt x="5237480" y="5514340"/>
                  </a:cubicBezTo>
                  <a:cubicBezTo>
                    <a:pt x="5374640" y="5627370"/>
                    <a:pt x="5579110" y="5614670"/>
                    <a:pt x="5699760" y="5481320"/>
                  </a:cubicBezTo>
                  <a:cubicBezTo>
                    <a:pt x="5711190" y="5469890"/>
                    <a:pt x="5721350" y="5457190"/>
                    <a:pt x="5732780" y="5444490"/>
                  </a:cubicBezTo>
                  <a:cubicBezTo>
                    <a:pt x="5852160" y="5309870"/>
                    <a:pt x="5844540" y="5105400"/>
                    <a:pt x="5716270" y="4980940"/>
                  </a:cubicBezTo>
                  <a:cubicBezTo>
                    <a:pt x="5876290" y="5058410"/>
                    <a:pt x="6071870" y="4997450"/>
                    <a:pt x="6158230" y="4838700"/>
                  </a:cubicBezTo>
                  <a:cubicBezTo>
                    <a:pt x="6165850" y="4824730"/>
                    <a:pt x="6173470" y="4809490"/>
                    <a:pt x="6181090" y="4795520"/>
                  </a:cubicBezTo>
                  <a:cubicBezTo>
                    <a:pt x="6264910" y="4635500"/>
                    <a:pt x="6207760" y="4439920"/>
                    <a:pt x="6054090" y="4348480"/>
                  </a:cubicBezTo>
                  <a:cubicBezTo>
                    <a:pt x="6229350" y="4385310"/>
                    <a:pt x="6403340" y="4278630"/>
                    <a:pt x="6449060" y="4104640"/>
                  </a:cubicBezTo>
                  <a:cubicBezTo>
                    <a:pt x="6452870" y="4088130"/>
                    <a:pt x="6457950" y="4072890"/>
                    <a:pt x="6461760" y="4056380"/>
                  </a:cubicBezTo>
                  <a:cubicBezTo>
                    <a:pt x="6504940" y="3881120"/>
                    <a:pt x="6402070" y="3704590"/>
                    <a:pt x="6231890" y="3653790"/>
                  </a:cubicBezTo>
                  <a:cubicBezTo>
                    <a:pt x="6407150" y="3652520"/>
                    <a:pt x="6550660" y="3507740"/>
                    <a:pt x="6553200" y="3327400"/>
                  </a:cubicBezTo>
                  <a:close/>
                </a:path>
              </a:pathLst>
            </a:custGeom>
            <a:solidFill>
              <a:srgbClr val="FFFAF4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6" name="Group 36">
            <a:extLst>
              <a:ext uri="{FF2B5EF4-FFF2-40B4-BE49-F238E27FC236}">
                <a16:creationId xmlns:a16="http://schemas.microsoft.com/office/drawing/2014/main" id="{4ACEF535-2E20-B082-20F3-1559D6678430}"/>
              </a:ext>
            </a:extLst>
          </p:cNvPr>
          <p:cNvGrpSpPr/>
          <p:nvPr/>
        </p:nvGrpSpPr>
        <p:grpSpPr>
          <a:xfrm>
            <a:off x="7872734" y="8391571"/>
            <a:ext cx="431959" cy="429786"/>
            <a:chOff x="0" y="0"/>
            <a:chExt cx="6564630" cy="6531610"/>
          </a:xfrm>
        </p:grpSpPr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0CF06AA3-E2A9-8EE1-3113-FB8D378E16FA}"/>
                </a:ext>
              </a:extLst>
            </p:cNvPr>
            <p:cNvSpPr/>
            <p:nvPr/>
          </p:nvSpPr>
          <p:spPr>
            <a:xfrm>
              <a:off x="3810" y="-12700"/>
              <a:ext cx="6553200" cy="6549390"/>
            </a:xfrm>
            <a:custGeom>
              <a:avLst/>
              <a:gdLst/>
              <a:ahLst/>
              <a:cxnLst/>
              <a:rect l="l" t="t" r="r" b="b"/>
              <a:pathLst>
                <a:path w="6553200" h="6549390">
                  <a:moveTo>
                    <a:pt x="6553200" y="3327400"/>
                  </a:moveTo>
                  <a:lnTo>
                    <a:pt x="6553200" y="3268980"/>
                  </a:lnTo>
                  <a:cubicBezTo>
                    <a:pt x="6553200" y="3088640"/>
                    <a:pt x="6410960" y="2941320"/>
                    <a:pt x="6233160" y="2932430"/>
                  </a:cubicBezTo>
                  <a:cubicBezTo>
                    <a:pt x="6404610" y="2882900"/>
                    <a:pt x="6508750" y="2707640"/>
                    <a:pt x="6468110" y="2532380"/>
                  </a:cubicBezTo>
                  <a:cubicBezTo>
                    <a:pt x="6464300" y="2515870"/>
                    <a:pt x="6460490" y="2499360"/>
                    <a:pt x="6456680" y="2484120"/>
                  </a:cubicBezTo>
                  <a:cubicBezTo>
                    <a:pt x="6413500" y="2308860"/>
                    <a:pt x="6239510" y="2200910"/>
                    <a:pt x="6065520" y="2235200"/>
                  </a:cubicBezTo>
                  <a:cubicBezTo>
                    <a:pt x="6220460" y="2146300"/>
                    <a:pt x="6278880" y="1950720"/>
                    <a:pt x="6197600" y="1790700"/>
                  </a:cubicBezTo>
                  <a:cubicBezTo>
                    <a:pt x="6189980" y="1775460"/>
                    <a:pt x="6182360" y="1761490"/>
                    <a:pt x="6174740" y="1746250"/>
                  </a:cubicBezTo>
                  <a:cubicBezTo>
                    <a:pt x="6090920" y="1587500"/>
                    <a:pt x="5896610" y="1524000"/>
                    <a:pt x="5735320" y="1598930"/>
                  </a:cubicBezTo>
                  <a:cubicBezTo>
                    <a:pt x="5863590" y="1475740"/>
                    <a:pt x="5875020" y="1272540"/>
                    <a:pt x="5756910" y="1135380"/>
                  </a:cubicBezTo>
                  <a:cubicBezTo>
                    <a:pt x="5746750" y="1122680"/>
                    <a:pt x="5735320" y="1111250"/>
                    <a:pt x="5723890" y="1098550"/>
                  </a:cubicBezTo>
                  <a:cubicBezTo>
                    <a:pt x="5604510" y="963930"/>
                    <a:pt x="5400040" y="948690"/>
                    <a:pt x="5261610" y="1060450"/>
                  </a:cubicBezTo>
                  <a:cubicBezTo>
                    <a:pt x="5356860" y="910590"/>
                    <a:pt x="5320030" y="709930"/>
                    <a:pt x="5172710" y="605790"/>
                  </a:cubicBezTo>
                  <a:cubicBezTo>
                    <a:pt x="5158740" y="595630"/>
                    <a:pt x="5146040" y="586740"/>
                    <a:pt x="5132070" y="576580"/>
                  </a:cubicBezTo>
                  <a:cubicBezTo>
                    <a:pt x="4983480" y="474980"/>
                    <a:pt x="4781550" y="508000"/>
                    <a:pt x="4673600" y="650240"/>
                  </a:cubicBezTo>
                  <a:cubicBezTo>
                    <a:pt x="4730750" y="481330"/>
                    <a:pt x="4645660" y="294640"/>
                    <a:pt x="4478020" y="228600"/>
                  </a:cubicBezTo>
                  <a:cubicBezTo>
                    <a:pt x="4462780" y="222250"/>
                    <a:pt x="4447540" y="217170"/>
                    <a:pt x="4432300" y="210820"/>
                  </a:cubicBezTo>
                  <a:cubicBezTo>
                    <a:pt x="4263390" y="147320"/>
                    <a:pt x="4075430" y="228600"/>
                    <a:pt x="4004310" y="392430"/>
                  </a:cubicBezTo>
                  <a:cubicBezTo>
                    <a:pt x="4019550" y="214630"/>
                    <a:pt x="3892550" y="54610"/>
                    <a:pt x="3713480" y="30480"/>
                  </a:cubicBezTo>
                  <a:cubicBezTo>
                    <a:pt x="3696970" y="27940"/>
                    <a:pt x="3680460" y="26670"/>
                    <a:pt x="3663950" y="24130"/>
                  </a:cubicBezTo>
                  <a:cubicBezTo>
                    <a:pt x="3486150" y="3810"/>
                    <a:pt x="3322320" y="125730"/>
                    <a:pt x="3293110" y="300990"/>
                  </a:cubicBezTo>
                  <a:cubicBezTo>
                    <a:pt x="3265170" y="125730"/>
                    <a:pt x="3103880" y="0"/>
                    <a:pt x="2924810" y="19050"/>
                  </a:cubicBezTo>
                  <a:cubicBezTo>
                    <a:pt x="2908300" y="20320"/>
                    <a:pt x="2891790" y="22860"/>
                    <a:pt x="2875280" y="24130"/>
                  </a:cubicBezTo>
                  <a:cubicBezTo>
                    <a:pt x="2696210" y="45720"/>
                    <a:pt x="2567940" y="204470"/>
                    <a:pt x="2580640" y="382270"/>
                  </a:cubicBezTo>
                  <a:cubicBezTo>
                    <a:pt x="2512060" y="218440"/>
                    <a:pt x="2325370" y="135890"/>
                    <a:pt x="2155190" y="196850"/>
                  </a:cubicBezTo>
                  <a:cubicBezTo>
                    <a:pt x="2139950" y="203200"/>
                    <a:pt x="2123440" y="208280"/>
                    <a:pt x="2108200" y="214630"/>
                  </a:cubicBezTo>
                  <a:cubicBezTo>
                    <a:pt x="1940560" y="279400"/>
                    <a:pt x="1852930" y="463550"/>
                    <a:pt x="1907540" y="632460"/>
                  </a:cubicBezTo>
                  <a:cubicBezTo>
                    <a:pt x="1800860" y="490220"/>
                    <a:pt x="1600200" y="454660"/>
                    <a:pt x="1450340" y="554990"/>
                  </a:cubicBezTo>
                  <a:cubicBezTo>
                    <a:pt x="1436370" y="563880"/>
                    <a:pt x="1422400" y="574040"/>
                    <a:pt x="1409700" y="582930"/>
                  </a:cubicBezTo>
                  <a:cubicBezTo>
                    <a:pt x="1262380" y="685800"/>
                    <a:pt x="1221740" y="885190"/>
                    <a:pt x="1315720" y="1036320"/>
                  </a:cubicBezTo>
                  <a:cubicBezTo>
                    <a:pt x="1178560" y="923290"/>
                    <a:pt x="974090" y="937260"/>
                    <a:pt x="853440" y="1069340"/>
                  </a:cubicBezTo>
                  <a:cubicBezTo>
                    <a:pt x="842010" y="1082040"/>
                    <a:pt x="831850" y="1093470"/>
                    <a:pt x="820420" y="1106170"/>
                  </a:cubicBezTo>
                  <a:cubicBezTo>
                    <a:pt x="701040" y="1240790"/>
                    <a:pt x="709930" y="1445260"/>
                    <a:pt x="836930" y="1569720"/>
                  </a:cubicBezTo>
                  <a:cubicBezTo>
                    <a:pt x="675640" y="1492250"/>
                    <a:pt x="481330" y="1554480"/>
                    <a:pt x="394970" y="1711960"/>
                  </a:cubicBezTo>
                  <a:cubicBezTo>
                    <a:pt x="387350" y="1725930"/>
                    <a:pt x="379730" y="1741170"/>
                    <a:pt x="372110" y="1756410"/>
                  </a:cubicBezTo>
                  <a:cubicBezTo>
                    <a:pt x="288290" y="1916430"/>
                    <a:pt x="345440" y="2112010"/>
                    <a:pt x="500380" y="2202180"/>
                  </a:cubicBezTo>
                  <a:cubicBezTo>
                    <a:pt x="325120" y="2165350"/>
                    <a:pt x="151130" y="2272030"/>
                    <a:pt x="105410" y="2447290"/>
                  </a:cubicBezTo>
                  <a:cubicBezTo>
                    <a:pt x="101600" y="2463800"/>
                    <a:pt x="97790" y="2479040"/>
                    <a:pt x="92710" y="2495550"/>
                  </a:cubicBezTo>
                  <a:cubicBezTo>
                    <a:pt x="49530" y="2670810"/>
                    <a:pt x="152400" y="2847340"/>
                    <a:pt x="323850" y="2898140"/>
                  </a:cubicBezTo>
                  <a:cubicBezTo>
                    <a:pt x="146050" y="2904490"/>
                    <a:pt x="2540" y="3050540"/>
                    <a:pt x="0" y="3229610"/>
                  </a:cubicBezTo>
                  <a:lnTo>
                    <a:pt x="0" y="3277870"/>
                  </a:lnTo>
                  <a:cubicBezTo>
                    <a:pt x="0" y="3460750"/>
                    <a:pt x="144780" y="3606800"/>
                    <a:pt x="326390" y="3611880"/>
                  </a:cubicBezTo>
                  <a:cubicBezTo>
                    <a:pt x="151130" y="3657600"/>
                    <a:pt x="43180" y="3835400"/>
                    <a:pt x="83820" y="4013200"/>
                  </a:cubicBezTo>
                  <a:cubicBezTo>
                    <a:pt x="87630" y="4029710"/>
                    <a:pt x="91440" y="4044950"/>
                    <a:pt x="95250" y="4061460"/>
                  </a:cubicBezTo>
                  <a:cubicBezTo>
                    <a:pt x="138430" y="4236720"/>
                    <a:pt x="311150" y="4345940"/>
                    <a:pt x="486410" y="4311650"/>
                  </a:cubicBezTo>
                  <a:cubicBezTo>
                    <a:pt x="331470" y="4400550"/>
                    <a:pt x="271780" y="4596130"/>
                    <a:pt x="354330" y="4756150"/>
                  </a:cubicBezTo>
                  <a:cubicBezTo>
                    <a:pt x="361950" y="4771390"/>
                    <a:pt x="369570" y="4785360"/>
                    <a:pt x="377190" y="4800600"/>
                  </a:cubicBezTo>
                  <a:cubicBezTo>
                    <a:pt x="461010" y="4959350"/>
                    <a:pt x="655320" y="5024120"/>
                    <a:pt x="816610" y="4949190"/>
                  </a:cubicBezTo>
                  <a:cubicBezTo>
                    <a:pt x="688340" y="5072380"/>
                    <a:pt x="676910" y="5275580"/>
                    <a:pt x="795020" y="5412740"/>
                  </a:cubicBezTo>
                  <a:cubicBezTo>
                    <a:pt x="805180" y="5425440"/>
                    <a:pt x="816610" y="5438140"/>
                    <a:pt x="828040" y="5449570"/>
                  </a:cubicBezTo>
                  <a:cubicBezTo>
                    <a:pt x="947420" y="5584190"/>
                    <a:pt x="1150620" y="5600700"/>
                    <a:pt x="1290320" y="5488940"/>
                  </a:cubicBezTo>
                  <a:cubicBezTo>
                    <a:pt x="1193800" y="5638800"/>
                    <a:pt x="1231900" y="5839460"/>
                    <a:pt x="1379220" y="5944870"/>
                  </a:cubicBezTo>
                  <a:cubicBezTo>
                    <a:pt x="1393190" y="5955030"/>
                    <a:pt x="1405890" y="5963920"/>
                    <a:pt x="1419860" y="5972810"/>
                  </a:cubicBezTo>
                  <a:cubicBezTo>
                    <a:pt x="1568450" y="6075680"/>
                    <a:pt x="1770380" y="6042660"/>
                    <a:pt x="1878330" y="5900420"/>
                  </a:cubicBezTo>
                  <a:cubicBezTo>
                    <a:pt x="1821180" y="6069330"/>
                    <a:pt x="1905000" y="6256020"/>
                    <a:pt x="2072640" y="6322060"/>
                  </a:cubicBezTo>
                  <a:cubicBezTo>
                    <a:pt x="2087880" y="6328410"/>
                    <a:pt x="2103120" y="6333490"/>
                    <a:pt x="2118360" y="6339840"/>
                  </a:cubicBezTo>
                  <a:cubicBezTo>
                    <a:pt x="2287270" y="6403340"/>
                    <a:pt x="2475230" y="6323330"/>
                    <a:pt x="2546350" y="6159500"/>
                  </a:cubicBezTo>
                  <a:cubicBezTo>
                    <a:pt x="2531110" y="6337300"/>
                    <a:pt x="2658110" y="6497320"/>
                    <a:pt x="2837180" y="6521450"/>
                  </a:cubicBezTo>
                  <a:cubicBezTo>
                    <a:pt x="2853690" y="6523990"/>
                    <a:pt x="2870200" y="6525260"/>
                    <a:pt x="2886710" y="6527800"/>
                  </a:cubicBezTo>
                  <a:cubicBezTo>
                    <a:pt x="3065780" y="6549390"/>
                    <a:pt x="3228340" y="6426200"/>
                    <a:pt x="3258820" y="6250940"/>
                  </a:cubicBezTo>
                  <a:cubicBezTo>
                    <a:pt x="3284220" y="6414770"/>
                    <a:pt x="3426460" y="6534150"/>
                    <a:pt x="3590290" y="6534150"/>
                  </a:cubicBezTo>
                  <a:cubicBezTo>
                    <a:pt x="3601720" y="6534150"/>
                    <a:pt x="3614420" y="6534150"/>
                    <a:pt x="3625850" y="6531610"/>
                  </a:cubicBezTo>
                  <a:cubicBezTo>
                    <a:pt x="3642360" y="6530340"/>
                    <a:pt x="3658870" y="6527800"/>
                    <a:pt x="3675380" y="6526530"/>
                  </a:cubicBezTo>
                  <a:cubicBezTo>
                    <a:pt x="3854450" y="6504940"/>
                    <a:pt x="3982720" y="6346190"/>
                    <a:pt x="3971290" y="6168390"/>
                  </a:cubicBezTo>
                  <a:cubicBezTo>
                    <a:pt x="4039870" y="6332220"/>
                    <a:pt x="4226560" y="6416040"/>
                    <a:pt x="4396740" y="6353810"/>
                  </a:cubicBezTo>
                  <a:cubicBezTo>
                    <a:pt x="4411980" y="6348730"/>
                    <a:pt x="4427220" y="6342380"/>
                    <a:pt x="4443730" y="6336030"/>
                  </a:cubicBezTo>
                  <a:cubicBezTo>
                    <a:pt x="4611370" y="6272530"/>
                    <a:pt x="4699000" y="6088380"/>
                    <a:pt x="4644390" y="5918200"/>
                  </a:cubicBezTo>
                  <a:cubicBezTo>
                    <a:pt x="4751070" y="6060440"/>
                    <a:pt x="4951730" y="6096000"/>
                    <a:pt x="5101590" y="5995670"/>
                  </a:cubicBezTo>
                  <a:cubicBezTo>
                    <a:pt x="5115560" y="5986780"/>
                    <a:pt x="5128260" y="5977890"/>
                    <a:pt x="5142230" y="5967730"/>
                  </a:cubicBezTo>
                  <a:cubicBezTo>
                    <a:pt x="5290820" y="5864860"/>
                    <a:pt x="5331460" y="5665470"/>
                    <a:pt x="5237480" y="5514340"/>
                  </a:cubicBezTo>
                  <a:cubicBezTo>
                    <a:pt x="5374640" y="5627370"/>
                    <a:pt x="5579110" y="5614670"/>
                    <a:pt x="5699760" y="5481320"/>
                  </a:cubicBezTo>
                  <a:cubicBezTo>
                    <a:pt x="5711190" y="5469890"/>
                    <a:pt x="5721350" y="5457190"/>
                    <a:pt x="5732780" y="5444490"/>
                  </a:cubicBezTo>
                  <a:cubicBezTo>
                    <a:pt x="5852160" y="5309870"/>
                    <a:pt x="5844540" y="5105400"/>
                    <a:pt x="5716270" y="4980940"/>
                  </a:cubicBezTo>
                  <a:cubicBezTo>
                    <a:pt x="5876290" y="5058410"/>
                    <a:pt x="6071870" y="4997450"/>
                    <a:pt x="6158230" y="4838700"/>
                  </a:cubicBezTo>
                  <a:cubicBezTo>
                    <a:pt x="6165850" y="4824730"/>
                    <a:pt x="6173470" y="4809490"/>
                    <a:pt x="6181090" y="4795520"/>
                  </a:cubicBezTo>
                  <a:cubicBezTo>
                    <a:pt x="6264910" y="4635500"/>
                    <a:pt x="6207760" y="4439920"/>
                    <a:pt x="6054090" y="4348480"/>
                  </a:cubicBezTo>
                  <a:cubicBezTo>
                    <a:pt x="6229350" y="4385310"/>
                    <a:pt x="6403340" y="4278630"/>
                    <a:pt x="6449060" y="4104640"/>
                  </a:cubicBezTo>
                  <a:cubicBezTo>
                    <a:pt x="6452870" y="4088130"/>
                    <a:pt x="6457950" y="4072890"/>
                    <a:pt x="6461760" y="4056380"/>
                  </a:cubicBezTo>
                  <a:cubicBezTo>
                    <a:pt x="6504940" y="3881120"/>
                    <a:pt x="6402070" y="3704590"/>
                    <a:pt x="6231890" y="3653790"/>
                  </a:cubicBezTo>
                  <a:cubicBezTo>
                    <a:pt x="6407150" y="3652520"/>
                    <a:pt x="6550660" y="3507740"/>
                    <a:pt x="6553200" y="3327400"/>
                  </a:cubicBezTo>
                  <a:close/>
                </a:path>
              </a:pathLst>
            </a:custGeom>
            <a:solidFill>
              <a:srgbClr val="FFFAF4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8" name="Group 38">
            <a:extLst>
              <a:ext uri="{FF2B5EF4-FFF2-40B4-BE49-F238E27FC236}">
                <a16:creationId xmlns:a16="http://schemas.microsoft.com/office/drawing/2014/main" id="{CC4A131D-997B-46C8-C9C6-9881E11AD91D}"/>
              </a:ext>
            </a:extLst>
          </p:cNvPr>
          <p:cNvGrpSpPr/>
          <p:nvPr/>
        </p:nvGrpSpPr>
        <p:grpSpPr>
          <a:xfrm>
            <a:off x="12690397" y="7285333"/>
            <a:ext cx="807649" cy="803587"/>
            <a:chOff x="0" y="0"/>
            <a:chExt cx="6564630" cy="6531610"/>
          </a:xfrm>
        </p:grpSpPr>
        <p:sp>
          <p:nvSpPr>
            <p:cNvPr id="39" name="Freeform 39">
              <a:extLst>
                <a:ext uri="{FF2B5EF4-FFF2-40B4-BE49-F238E27FC236}">
                  <a16:creationId xmlns:a16="http://schemas.microsoft.com/office/drawing/2014/main" id="{410395A4-F938-BDD5-C59E-3FA47AB4A8CD}"/>
                </a:ext>
              </a:extLst>
            </p:cNvPr>
            <p:cNvSpPr/>
            <p:nvPr/>
          </p:nvSpPr>
          <p:spPr>
            <a:xfrm>
              <a:off x="3810" y="-12700"/>
              <a:ext cx="6553200" cy="6549390"/>
            </a:xfrm>
            <a:custGeom>
              <a:avLst/>
              <a:gdLst/>
              <a:ahLst/>
              <a:cxnLst/>
              <a:rect l="l" t="t" r="r" b="b"/>
              <a:pathLst>
                <a:path w="6553200" h="6549390">
                  <a:moveTo>
                    <a:pt x="6553200" y="3327400"/>
                  </a:moveTo>
                  <a:lnTo>
                    <a:pt x="6553200" y="3268980"/>
                  </a:lnTo>
                  <a:cubicBezTo>
                    <a:pt x="6553200" y="3088640"/>
                    <a:pt x="6410960" y="2941320"/>
                    <a:pt x="6233160" y="2932430"/>
                  </a:cubicBezTo>
                  <a:cubicBezTo>
                    <a:pt x="6404610" y="2882900"/>
                    <a:pt x="6508750" y="2707640"/>
                    <a:pt x="6468110" y="2532380"/>
                  </a:cubicBezTo>
                  <a:cubicBezTo>
                    <a:pt x="6464300" y="2515870"/>
                    <a:pt x="6460490" y="2499360"/>
                    <a:pt x="6456680" y="2484120"/>
                  </a:cubicBezTo>
                  <a:cubicBezTo>
                    <a:pt x="6413500" y="2308860"/>
                    <a:pt x="6239510" y="2200910"/>
                    <a:pt x="6065520" y="2235200"/>
                  </a:cubicBezTo>
                  <a:cubicBezTo>
                    <a:pt x="6220460" y="2146300"/>
                    <a:pt x="6278880" y="1950720"/>
                    <a:pt x="6197600" y="1790700"/>
                  </a:cubicBezTo>
                  <a:cubicBezTo>
                    <a:pt x="6189980" y="1775460"/>
                    <a:pt x="6182360" y="1761490"/>
                    <a:pt x="6174740" y="1746250"/>
                  </a:cubicBezTo>
                  <a:cubicBezTo>
                    <a:pt x="6090920" y="1587500"/>
                    <a:pt x="5896610" y="1524000"/>
                    <a:pt x="5735320" y="1598930"/>
                  </a:cubicBezTo>
                  <a:cubicBezTo>
                    <a:pt x="5863590" y="1475740"/>
                    <a:pt x="5875020" y="1272540"/>
                    <a:pt x="5756910" y="1135380"/>
                  </a:cubicBezTo>
                  <a:cubicBezTo>
                    <a:pt x="5746750" y="1122680"/>
                    <a:pt x="5735320" y="1111250"/>
                    <a:pt x="5723890" y="1098550"/>
                  </a:cubicBezTo>
                  <a:cubicBezTo>
                    <a:pt x="5604510" y="963930"/>
                    <a:pt x="5400040" y="948690"/>
                    <a:pt x="5261610" y="1060450"/>
                  </a:cubicBezTo>
                  <a:cubicBezTo>
                    <a:pt x="5356860" y="910590"/>
                    <a:pt x="5320030" y="709930"/>
                    <a:pt x="5172710" y="605790"/>
                  </a:cubicBezTo>
                  <a:cubicBezTo>
                    <a:pt x="5158740" y="595630"/>
                    <a:pt x="5146040" y="586740"/>
                    <a:pt x="5132070" y="576580"/>
                  </a:cubicBezTo>
                  <a:cubicBezTo>
                    <a:pt x="4983480" y="474980"/>
                    <a:pt x="4781550" y="508000"/>
                    <a:pt x="4673600" y="650240"/>
                  </a:cubicBezTo>
                  <a:cubicBezTo>
                    <a:pt x="4730750" y="481330"/>
                    <a:pt x="4645660" y="294640"/>
                    <a:pt x="4478020" y="228600"/>
                  </a:cubicBezTo>
                  <a:cubicBezTo>
                    <a:pt x="4462780" y="222250"/>
                    <a:pt x="4447540" y="217170"/>
                    <a:pt x="4432300" y="210820"/>
                  </a:cubicBezTo>
                  <a:cubicBezTo>
                    <a:pt x="4263390" y="147320"/>
                    <a:pt x="4075430" y="228600"/>
                    <a:pt x="4004310" y="392430"/>
                  </a:cubicBezTo>
                  <a:cubicBezTo>
                    <a:pt x="4019550" y="214630"/>
                    <a:pt x="3892550" y="54610"/>
                    <a:pt x="3713480" y="30480"/>
                  </a:cubicBezTo>
                  <a:cubicBezTo>
                    <a:pt x="3696970" y="27940"/>
                    <a:pt x="3680460" y="26670"/>
                    <a:pt x="3663950" y="24130"/>
                  </a:cubicBezTo>
                  <a:cubicBezTo>
                    <a:pt x="3486150" y="3810"/>
                    <a:pt x="3322320" y="125730"/>
                    <a:pt x="3293110" y="300990"/>
                  </a:cubicBezTo>
                  <a:cubicBezTo>
                    <a:pt x="3265170" y="125730"/>
                    <a:pt x="3103880" y="0"/>
                    <a:pt x="2924810" y="19050"/>
                  </a:cubicBezTo>
                  <a:cubicBezTo>
                    <a:pt x="2908300" y="20320"/>
                    <a:pt x="2891790" y="22860"/>
                    <a:pt x="2875280" y="24130"/>
                  </a:cubicBezTo>
                  <a:cubicBezTo>
                    <a:pt x="2696210" y="45720"/>
                    <a:pt x="2567940" y="204470"/>
                    <a:pt x="2580640" y="382270"/>
                  </a:cubicBezTo>
                  <a:cubicBezTo>
                    <a:pt x="2512060" y="218440"/>
                    <a:pt x="2325370" y="135890"/>
                    <a:pt x="2155190" y="196850"/>
                  </a:cubicBezTo>
                  <a:cubicBezTo>
                    <a:pt x="2139950" y="203200"/>
                    <a:pt x="2123440" y="208280"/>
                    <a:pt x="2108200" y="214630"/>
                  </a:cubicBezTo>
                  <a:cubicBezTo>
                    <a:pt x="1940560" y="279400"/>
                    <a:pt x="1852930" y="463550"/>
                    <a:pt x="1907540" y="632460"/>
                  </a:cubicBezTo>
                  <a:cubicBezTo>
                    <a:pt x="1800860" y="490220"/>
                    <a:pt x="1600200" y="454660"/>
                    <a:pt x="1450340" y="554990"/>
                  </a:cubicBezTo>
                  <a:cubicBezTo>
                    <a:pt x="1436370" y="563880"/>
                    <a:pt x="1422400" y="574040"/>
                    <a:pt x="1409700" y="582930"/>
                  </a:cubicBezTo>
                  <a:cubicBezTo>
                    <a:pt x="1262380" y="685800"/>
                    <a:pt x="1221740" y="885190"/>
                    <a:pt x="1315720" y="1036320"/>
                  </a:cubicBezTo>
                  <a:cubicBezTo>
                    <a:pt x="1178560" y="923290"/>
                    <a:pt x="974090" y="937260"/>
                    <a:pt x="853440" y="1069340"/>
                  </a:cubicBezTo>
                  <a:cubicBezTo>
                    <a:pt x="842010" y="1082040"/>
                    <a:pt x="831850" y="1093470"/>
                    <a:pt x="820420" y="1106170"/>
                  </a:cubicBezTo>
                  <a:cubicBezTo>
                    <a:pt x="701040" y="1240790"/>
                    <a:pt x="709930" y="1445260"/>
                    <a:pt x="836930" y="1569720"/>
                  </a:cubicBezTo>
                  <a:cubicBezTo>
                    <a:pt x="675640" y="1492250"/>
                    <a:pt x="481330" y="1554480"/>
                    <a:pt x="394970" y="1711960"/>
                  </a:cubicBezTo>
                  <a:cubicBezTo>
                    <a:pt x="387350" y="1725930"/>
                    <a:pt x="379730" y="1741170"/>
                    <a:pt x="372110" y="1756410"/>
                  </a:cubicBezTo>
                  <a:cubicBezTo>
                    <a:pt x="288290" y="1916430"/>
                    <a:pt x="345440" y="2112010"/>
                    <a:pt x="500380" y="2202180"/>
                  </a:cubicBezTo>
                  <a:cubicBezTo>
                    <a:pt x="325120" y="2165350"/>
                    <a:pt x="151130" y="2272030"/>
                    <a:pt x="105410" y="2447290"/>
                  </a:cubicBezTo>
                  <a:cubicBezTo>
                    <a:pt x="101600" y="2463800"/>
                    <a:pt x="97790" y="2479040"/>
                    <a:pt x="92710" y="2495550"/>
                  </a:cubicBezTo>
                  <a:cubicBezTo>
                    <a:pt x="49530" y="2670810"/>
                    <a:pt x="152400" y="2847340"/>
                    <a:pt x="323850" y="2898140"/>
                  </a:cubicBezTo>
                  <a:cubicBezTo>
                    <a:pt x="146050" y="2904490"/>
                    <a:pt x="2540" y="3050540"/>
                    <a:pt x="0" y="3229610"/>
                  </a:cubicBezTo>
                  <a:lnTo>
                    <a:pt x="0" y="3277870"/>
                  </a:lnTo>
                  <a:cubicBezTo>
                    <a:pt x="0" y="3460750"/>
                    <a:pt x="144780" y="3606800"/>
                    <a:pt x="326390" y="3611880"/>
                  </a:cubicBezTo>
                  <a:cubicBezTo>
                    <a:pt x="151130" y="3657600"/>
                    <a:pt x="43180" y="3835400"/>
                    <a:pt x="83820" y="4013200"/>
                  </a:cubicBezTo>
                  <a:cubicBezTo>
                    <a:pt x="87630" y="4029710"/>
                    <a:pt x="91440" y="4044950"/>
                    <a:pt x="95250" y="4061460"/>
                  </a:cubicBezTo>
                  <a:cubicBezTo>
                    <a:pt x="138430" y="4236720"/>
                    <a:pt x="311150" y="4345940"/>
                    <a:pt x="486410" y="4311650"/>
                  </a:cubicBezTo>
                  <a:cubicBezTo>
                    <a:pt x="331470" y="4400550"/>
                    <a:pt x="271780" y="4596130"/>
                    <a:pt x="354330" y="4756150"/>
                  </a:cubicBezTo>
                  <a:cubicBezTo>
                    <a:pt x="361950" y="4771390"/>
                    <a:pt x="369570" y="4785360"/>
                    <a:pt x="377190" y="4800600"/>
                  </a:cubicBezTo>
                  <a:cubicBezTo>
                    <a:pt x="461010" y="4959350"/>
                    <a:pt x="655320" y="5024120"/>
                    <a:pt x="816610" y="4949190"/>
                  </a:cubicBezTo>
                  <a:cubicBezTo>
                    <a:pt x="688340" y="5072380"/>
                    <a:pt x="676910" y="5275580"/>
                    <a:pt x="795020" y="5412740"/>
                  </a:cubicBezTo>
                  <a:cubicBezTo>
                    <a:pt x="805180" y="5425440"/>
                    <a:pt x="816610" y="5438140"/>
                    <a:pt x="828040" y="5449570"/>
                  </a:cubicBezTo>
                  <a:cubicBezTo>
                    <a:pt x="947420" y="5584190"/>
                    <a:pt x="1150620" y="5600700"/>
                    <a:pt x="1290320" y="5488940"/>
                  </a:cubicBezTo>
                  <a:cubicBezTo>
                    <a:pt x="1193800" y="5638800"/>
                    <a:pt x="1231900" y="5839460"/>
                    <a:pt x="1379220" y="5944870"/>
                  </a:cubicBezTo>
                  <a:cubicBezTo>
                    <a:pt x="1393190" y="5955030"/>
                    <a:pt x="1405890" y="5963920"/>
                    <a:pt x="1419860" y="5972810"/>
                  </a:cubicBezTo>
                  <a:cubicBezTo>
                    <a:pt x="1568450" y="6075680"/>
                    <a:pt x="1770380" y="6042660"/>
                    <a:pt x="1878330" y="5900420"/>
                  </a:cubicBezTo>
                  <a:cubicBezTo>
                    <a:pt x="1821180" y="6069330"/>
                    <a:pt x="1905000" y="6256020"/>
                    <a:pt x="2072640" y="6322060"/>
                  </a:cubicBezTo>
                  <a:cubicBezTo>
                    <a:pt x="2087880" y="6328410"/>
                    <a:pt x="2103120" y="6333490"/>
                    <a:pt x="2118360" y="6339840"/>
                  </a:cubicBezTo>
                  <a:cubicBezTo>
                    <a:pt x="2287270" y="6403340"/>
                    <a:pt x="2475230" y="6323330"/>
                    <a:pt x="2546350" y="6159500"/>
                  </a:cubicBezTo>
                  <a:cubicBezTo>
                    <a:pt x="2531110" y="6337300"/>
                    <a:pt x="2658110" y="6497320"/>
                    <a:pt x="2837180" y="6521450"/>
                  </a:cubicBezTo>
                  <a:cubicBezTo>
                    <a:pt x="2853690" y="6523990"/>
                    <a:pt x="2870200" y="6525260"/>
                    <a:pt x="2886710" y="6527800"/>
                  </a:cubicBezTo>
                  <a:cubicBezTo>
                    <a:pt x="3065780" y="6549390"/>
                    <a:pt x="3228340" y="6426200"/>
                    <a:pt x="3258820" y="6250940"/>
                  </a:cubicBezTo>
                  <a:cubicBezTo>
                    <a:pt x="3284220" y="6414770"/>
                    <a:pt x="3426460" y="6534150"/>
                    <a:pt x="3590290" y="6534150"/>
                  </a:cubicBezTo>
                  <a:cubicBezTo>
                    <a:pt x="3601720" y="6534150"/>
                    <a:pt x="3614420" y="6534150"/>
                    <a:pt x="3625850" y="6531610"/>
                  </a:cubicBezTo>
                  <a:cubicBezTo>
                    <a:pt x="3642360" y="6530340"/>
                    <a:pt x="3658870" y="6527800"/>
                    <a:pt x="3675380" y="6526530"/>
                  </a:cubicBezTo>
                  <a:cubicBezTo>
                    <a:pt x="3854450" y="6504940"/>
                    <a:pt x="3982720" y="6346190"/>
                    <a:pt x="3971290" y="6168390"/>
                  </a:cubicBezTo>
                  <a:cubicBezTo>
                    <a:pt x="4039870" y="6332220"/>
                    <a:pt x="4226560" y="6416040"/>
                    <a:pt x="4396740" y="6353810"/>
                  </a:cubicBezTo>
                  <a:cubicBezTo>
                    <a:pt x="4411980" y="6348730"/>
                    <a:pt x="4427220" y="6342380"/>
                    <a:pt x="4443730" y="6336030"/>
                  </a:cubicBezTo>
                  <a:cubicBezTo>
                    <a:pt x="4611370" y="6272530"/>
                    <a:pt x="4699000" y="6088380"/>
                    <a:pt x="4644390" y="5918200"/>
                  </a:cubicBezTo>
                  <a:cubicBezTo>
                    <a:pt x="4751070" y="6060440"/>
                    <a:pt x="4951730" y="6096000"/>
                    <a:pt x="5101590" y="5995670"/>
                  </a:cubicBezTo>
                  <a:cubicBezTo>
                    <a:pt x="5115560" y="5986780"/>
                    <a:pt x="5128260" y="5977890"/>
                    <a:pt x="5142230" y="5967730"/>
                  </a:cubicBezTo>
                  <a:cubicBezTo>
                    <a:pt x="5290820" y="5864860"/>
                    <a:pt x="5331460" y="5665470"/>
                    <a:pt x="5237480" y="5514340"/>
                  </a:cubicBezTo>
                  <a:cubicBezTo>
                    <a:pt x="5374640" y="5627370"/>
                    <a:pt x="5579110" y="5614670"/>
                    <a:pt x="5699760" y="5481320"/>
                  </a:cubicBezTo>
                  <a:cubicBezTo>
                    <a:pt x="5711190" y="5469890"/>
                    <a:pt x="5721350" y="5457190"/>
                    <a:pt x="5732780" y="5444490"/>
                  </a:cubicBezTo>
                  <a:cubicBezTo>
                    <a:pt x="5852160" y="5309870"/>
                    <a:pt x="5844540" y="5105400"/>
                    <a:pt x="5716270" y="4980940"/>
                  </a:cubicBezTo>
                  <a:cubicBezTo>
                    <a:pt x="5876290" y="5058410"/>
                    <a:pt x="6071870" y="4997450"/>
                    <a:pt x="6158230" y="4838700"/>
                  </a:cubicBezTo>
                  <a:cubicBezTo>
                    <a:pt x="6165850" y="4824730"/>
                    <a:pt x="6173470" y="4809490"/>
                    <a:pt x="6181090" y="4795520"/>
                  </a:cubicBezTo>
                  <a:cubicBezTo>
                    <a:pt x="6264910" y="4635500"/>
                    <a:pt x="6207760" y="4439920"/>
                    <a:pt x="6054090" y="4348480"/>
                  </a:cubicBezTo>
                  <a:cubicBezTo>
                    <a:pt x="6229350" y="4385310"/>
                    <a:pt x="6403340" y="4278630"/>
                    <a:pt x="6449060" y="4104640"/>
                  </a:cubicBezTo>
                  <a:cubicBezTo>
                    <a:pt x="6452870" y="4088130"/>
                    <a:pt x="6457950" y="4072890"/>
                    <a:pt x="6461760" y="4056380"/>
                  </a:cubicBezTo>
                  <a:cubicBezTo>
                    <a:pt x="6504940" y="3881120"/>
                    <a:pt x="6402070" y="3704590"/>
                    <a:pt x="6231890" y="3653790"/>
                  </a:cubicBezTo>
                  <a:cubicBezTo>
                    <a:pt x="6407150" y="3652520"/>
                    <a:pt x="6550660" y="3507740"/>
                    <a:pt x="6553200" y="3327400"/>
                  </a:cubicBezTo>
                  <a:close/>
                </a:path>
              </a:pathLst>
            </a:custGeom>
            <a:solidFill>
              <a:srgbClr val="FFFAF4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0" name="Group 40">
            <a:extLst>
              <a:ext uri="{FF2B5EF4-FFF2-40B4-BE49-F238E27FC236}">
                <a16:creationId xmlns:a16="http://schemas.microsoft.com/office/drawing/2014/main" id="{AB64034F-3632-DE39-49E5-C874B8645AD7}"/>
              </a:ext>
            </a:extLst>
          </p:cNvPr>
          <p:cNvGrpSpPr/>
          <p:nvPr/>
        </p:nvGrpSpPr>
        <p:grpSpPr>
          <a:xfrm>
            <a:off x="4727572" y="7793455"/>
            <a:ext cx="438349" cy="436145"/>
            <a:chOff x="0" y="0"/>
            <a:chExt cx="6564630" cy="6531610"/>
          </a:xfrm>
        </p:grpSpPr>
        <p:sp>
          <p:nvSpPr>
            <p:cNvPr id="41" name="Freeform 41">
              <a:extLst>
                <a:ext uri="{FF2B5EF4-FFF2-40B4-BE49-F238E27FC236}">
                  <a16:creationId xmlns:a16="http://schemas.microsoft.com/office/drawing/2014/main" id="{E64F16AB-2314-D13A-52D9-ECFA5E5AB560}"/>
                </a:ext>
              </a:extLst>
            </p:cNvPr>
            <p:cNvSpPr/>
            <p:nvPr/>
          </p:nvSpPr>
          <p:spPr>
            <a:xfrm>
              <a:off x="3810" y="-12700"/>
              <a:ext cx="6553200" cy="6549390"/>
            </a:xfrm>
            <a:custGeom>
              <a:avLst/>
              <a:gdLst/>
              <a:ahLst/>
              <a:cxnLst/>
              <a:rect l="l" t="t" r="r" b="b"/>
              <a:pathLst>
                <a:path w="6553200" h="6549390">
                  <a:moveTo>
                    <a:pt x="6553200" y="3327400"/>
                  </a:moveTo>
                  <a:lnTo>
                    <a:pt x="6553200" y="3268980"/>
                  </a:lnTo>
                  <a:cubicBezTo>
                    <a:pt x="6553200" y="3088640"/>
                    <a:pt x="6410960" y="2941320"/>
                    <a:pt x="6233160" y="2932430"/>
                  </a:cubicBezTo>
                  <a:cubicBezTo>
                    <a:pt x="6404610" y="2882900"/>
                    <a:pt x="6508750" y="2707640"/>
                    <a:pt x="6468110" y="2532380"/>
                  </a:cubicBezTo>
                  <a:cubicBezTo>
                    <a:pt x="6464300" y="2515870"/>
                    <a:pt x="6460490" y="2499360"/>
                    <a:pt x="6456680" y="2484120"/>
                  </a:cubicBezTo>
                  <a:cubicBezTo>
                    <a:pt x="6413500" y="2308860"/>
                    <a:pt x="6239510" y="2200910"/>
                    <a:pt x="6065520" y="2235200"/>
                  </a:cubicBezTo>
                  <a:cubicBezTo>
                    <a:pt x="6220460" y="2146300"/>
                    <a:pt x="6278880" y="1950720"/>
                    <a:pt x="6197600" y="1790700"/>
                  </a:cubicBezTo>
                  <a:cubicBezTo>
                    <a:pt x="6189980" y="1775460"/>
                    <a:pt x="6182360" y="1761490"/>
                    <a:pt x="6174740" y="1746250"/>
                  </a:cubicBezTo>
                  <a:cubicBezTo>
                    <a:pt x="6090920" y="1587500"/>
                    <a:pt x="5896610" y="1524000"/>
                    <a:pt x="5735320" y="1598930"/>
                  </a:cubicBezTo>
                  <a:cubicBezTo>
                    <a:pt x="5863590" y="1475740"/>
                    <a:pt x="5875020" y="1272540"/>
                    <a:pt x="5756910" y="1135380"/>
                  </a:cubicBezTo>
                  <a:cubicBezTo>
                    <a:pt x="5746750" y="1122680"/>
                    <a:pt x="5735320" y="1111250"/>
                    <a:pt x="5723890" y="1098550"/>
                  </a:cubicBezTo>
                  <a:cubicBezTo>
                    <a:pt x="5604510" y="963930"/>
                    <a:pt x="5400040" y="948690"/>
                    <a:pt x="5261610" y="1060450"/>
                  </a:cubicBezTo>
                  <a:cubicBezTo>
                    <a:pt x="5356860" y="910590"/>
                    <a:pt x="5320030" y="709930"/>
                    <a:pt x="5172710" y="605790"/>
                  </a:cubicBezTo>
                  <a:cubicBezTo>
                    <a:pt x="5158740" y="595630"/>
                    <a:pt x="5146040" y="586740"/>
                    <a:pt x="5132070" y="576580"/>
                  </a:cubicBezTo>
                  <a:cubicBezTo>
                    <a:pt x="4983480" y="474980"/>
                    <a:pt x="4781550" y="508000"/>
                    <a:pt x="4673600" y="650240"/>
                  </a:cubicBezTo>
                  <a:cubicBezTo>
                    <a:pt x="4730750" y="481330"/>
                    <a:pt x="4645660" y="294640"/>
                    <a:pt x="4478020" y="228600"/>
                  </a:cubicBezTo>
                  <a:cubicBezTo>
                    <a:pt x="4462780" y="222250"/>
                    <a:pt x="4447540" y="217170"/>
                    <a:pt x="4432300" y="210820"/>
                  </a:cubicBezTo>
                  <a:cubicBezTo>
                    <a:pt x="4263390" y="147320"/>
                    <a:pt x="4075430" y="228600"/>
                    <a:pt x="4004310" y="392430"/>
                  </a:cubicBezTo>
                  <a:cubicBezTo>
                    <a:pt x="4019550" y="214630"/>
                    <a:pt x="3892550" y="54610"/>
                    <a:pt x="3713480" y="30480"/>
                  </a:cubicBezTo>
                  <a:cubicBezTo>
                    <a:pt x="3696970" y="27940"/>
                    <a:pt x="3680460" y="26670"/>
                    <a:pt x="3663950" y="24130"/>
                  </a:cubicBezTo>
                  <a:cubicBezTo>
                    <a:pt x="3486150" y="3810"/>
                    <a:pt x="3322320" y="125730"/>
                    <a:pt x="3293110" y="300990"/>
                  </a:cubicBezTo>
                  <a:cubicBezTo>
                    <a:pt x="3265170" y="125730"/>
                    <a:pt x="3103880" y="0"/>
                    <a:pt x="2924810" y="19050"/>
                  </a:cubicBezTo>
                  <a:cubicBezTo>
                    <a:pt x="2908300" y="20320"/>
                    <a:pt x="2891790" y="22860"/>
                    <a:pt x="2875280" y="24130"/>
                  </a:cubicBezTo>
                  <a:cubicBezTo>
                    <a:pt x="2696210" y="45720"/>
                    <a:pt x="2567940" y="204470"/>
                    <a:pt x="2580640" y="382270"/>
                  </a:cubicBezTo>
                  <a:cubicBezTo>
                    <a:pt x="2512060" y="218440"/>
                    <a:pt x="2325370" y="135890"/>
                    <a:pt x="2155190" y="196850"/>
                  </a:cubicBezTo>
                  <a:cubicBezTo>
                    <a:pt x="2139950" y="203200"/>
                    <a:pt x="2123440" y="208280"/>
                    <a:pt x="2108200" y="214630"/>
                  </a:cubicBezTo>
                  <a:cubicBezTo>
                    <a:pt x="1940560" y="279400"/>
                    <a:pt x="1852930" y="463550"/>
                    <a:pt x="1907540" y="632460"/>
                  </a:cubicBezTo>
                  <a:cubicBezTo>
                    <a:pt x="1800860" y="490220"/>
                    <a:pt x="1600200" y="454660"/>
                    <a:pt x="1450340" y="554990"/>
                  </a:cubicBezTo>
                  <a:cubicBezTo>
                    <a:pt x="1436370" y="563880"/>
                    <a:pt x="1422400" y="574040"/>
                    <a:pt x="1409700" y="582930"/>
                  </a:cubicBezTo>
                  <a:cubicBezTo>
                    <a:pt x="1262380" y="685800"/>
                    <a:pt x="1221740" y="885190"/>
                    <a:pt x="1315720" y="1036320"/>
                  </a:cubicBezTo>
                  <a:cubicBezTo>
                    <a:pt x="1178560" y="923290"/>
                    <a:pt x="974090" y="937260"/>
                    <a:pt x="853440" y="1069340"/>
                  </a:cubicBezTo>
                  <a:cubicBezTo>
                    <a:pt x="842010" y="1082040"/>
                    <a:pt x="831850" y="1093470"/>
                    <a:pt x="820420" y="1106170"/>
                  </a:cubicBezTo>
                  <a:cubicBezTo>
                    <a:pt x="701040" y="1240790"/>
                    <a:pt x="709930" y="1445260"/>
                    <a:pt x="836930" y="1569720"/>
                  </a:cubicBezTo>
                  <a:cubicBezTo>
                    <a:pt x="675640" y="1492250"/>
                    <a:pt x="481330" y="1554480"/>
                    <a:pt x="394970" y="1711960"/>
                  </a:cubicBezTo>
                  <a:cubicBezTo>
                    <a:pt x="387350" y="1725930"/>
                    <a:pt x="379730" y="1741170"/>
                    <a:pt x="372110" y="1756410"/>
                  </a:cubicBezTo>
                  <a:cubicBezTo>
                    <a:pt x="288290" y="1916430"/>
                    <a:pt x="345440" y="2112010"/>
                    <a:pt x="500380" y="2202180"/>
                  </a:cubicBezTo>
                  <a:cubicBezTo>
                    <a:pt x="325120" y="2165350"/>
                    <a:pt x="151130" y="2272030"/>
                    <a:pt x="105410" y="2447290"/>
                  </a:cubicBezTo>
                  <a:cubicBezTo>
                    <a:pt x="101600" y="2463800"/>
                    <a:pt x="97790" y="2479040"/>
                    <a:pt x="92710" y="2495550"/>
                  </a:cubicBezTo>
                  <a:cubicBezTo>
                    <a:pt x="49530" y="2670810"/>
                    <a:pt x="152400" y="2847340"/>
                    <a:pt x="323850" y="2898140"/>
                  </a:cubicBezTo>
                  <a:cubicBezTo>
                    <a:pt x="146050" y="2904490"/>
                    <a:pt x="2540" y="3050540"/>
                    <a:pt x="0" y="3229610"/>
                  </a:cubicBezTo>
                  <a:lnTo>
                    <a:pt x="0" y="3277870"/>
                  </a:lnTo>
                  <a:cubicBezTo>
                    <a:pt x="0" y="3460750"/>
                    <a:pt x="144780" y="3606800"/>
                    <a:pt x="326390" y="3611880"/>
                  </a:cubicBezTo>
                  <a:cubicBezTo>
                    <a:pt x="151130" y="3657600"/>
                    <a:pt x="43180" y="3835400"/>
                    <a:pt x="83820" y="4013200"/>
                  </a:cubicBezTo>
                  <a:cubicBezTo>
                    <a:pt x="87630" y="4029710"/>
                    <a:pt x="91440" y="4044950"/>
                    <a:pt x="95250" y="4061460"/>
                  </a:cubicBezTo>
                  <a:cubicBezTo>
                    <a:pt x="138430" y="4236720"/>
                    <a:pt x="311150" y="4345940"/>
                    <a:pt x="486410" y="4311650"/>
                  </a:cubicBezTo>
                  <a:cubicBezTo>
                    <a:pt x="331470" y="4400550"/>
                    <a:pt x="271780" y="4596130"/>
                    <a:pt x="354330" y="4756150"/>
                  </a:cubicBezTo>
                  <a:cubicBezTo>
                    <a:pt x="361950" y="4771390"/>
                    <a:pt x="369570" y="4785360"/>
                    <a:pt x="377190" y="4800600"/>
                  </a:cubicBezTo>
                  <a:cubicBezTo>
                    <a:pt x="461010" y="4959350"/>
                    <a:pt x="655320" y="5024120"/>
                    <a:pt x="816610" y="4949190"/>
                  </a:cubicBezTo>
                  <a:cubicBezTo>
                    <a:pt x="688340" y="5072380"/>
                    <a:pt x="676910" y="5275580"/>
                    <a:pt x="795020" y="5412740"/>
                  </a:cubicBezTo>
                  <a:cubicBezTo>
                    <a:pt x="805180" y="5425440"/>
                    <a:pt x="816610" y="5438140"/>
                    <a:pt x="828040" y="5449570"/>
                  </a:cubicBezTo>
                  <a:cubicBezTo>
                    <a:pt x="947420" y="5584190"/>
                    <a:pt x="1150620" y="5600700"/>
                    <a:pt x="1290320" y="5488940"/>
                  </a:cubicBezTo>
                  <a:cubicBezTo>
                    <a:pt x="1193800" y="5638800"/>
                    <a:pt x="1231900" y="5839460"/>
                    <a:pt x="1379220" y="5944870"/>
                  </a:cubicBezTo>
                  <a:cubicBezTo>
                    <a:pt x="1393190" y="5955030"/>
                    <a:pt x="1405890" y="5963920"/>
                    <a:pt x="1419860" y="5972810"/>
                  </a:cubicBezTo>
                  <a:cubicBezTo>
                    <a:pt x="1568450" y="6075680"/>
                    <a:pt x="1770380" y="6042660"/>
                    <a:pt x="1878330" y="5900420"/>
                  </a:cubicBezTo>
                  <a:cubicBezTo>
                    <a:pt x="1821180" y="6069330"/>
                    <a:pt x="1905000" y="6256020"/>
                    <a:pt x="2072640" y="6322060"/>
                  </a:cubicBezTo>
                  <a:cubicBezTo>
                    <a:pt x="2087880" y="6328410"/>
                    <a:pt x="2103120" y="6333490"/>
                    <a:pt x="2118360" y="6339840"/>
                  </a:cubicBezTo>
                  <a:cubicBezTo>
                    <a:pt x="2287270" y="6403340"/>
                    <a:pt x="2475230" y="6323330"/>
                    <a:pt x="2546350" y="6159500"/>
                  </a:cubicBezTo>
                  <a:cubicBezTo>
                    <a:pt x="2531110" y="6337300"/>
                    <a:pt x="2658110" y="6497320"/>
                    <a:pt x="2837180" y="6521450"/>
                  </a:cubicBezTo>
                  <a:cubicBezTo>
                    <a:pt x="2853690" y="6523990"/>
                    <a:pt x="2870200" y="6525260"/>
                    <a:pt x="2886710" y="6527800"/>
                  </a:cubicBezTo>
                  <a:cubicBezTo>
                    <a:pt x="3065780" y="6549390"/>
                    <a:pt x="3228340" y="6426200"/>
                    <a:pt x="3258820" y="6250940"/>
                  </a:cubicBezTo>
                  <a:cubicBezTo>
                    <a:pt x="3284220" y="6414770"/>
                    <a:pt x="3426460" y="6534150"/>
                    <a:pt x="3590290" y="6534150"/>
                  </a:cubicBezTo>
                  <a:cubicBezTo>
                    <a:pt x="3601720" y="6534150"/>
                    <a:pt x="3614420" y="6534150"/>
                    <a:pt x="3625850" y="6531610"/>
                  </a:cubicBezTo>
                  <a:cubicBezTo>
                    <a:pt x="3642360" y="6530340"/>
                    <a:pt x="3658870" y="6527800"/>
                    <a:pt x="3675380" y="6526530"/>
                  </a:cubicBezTo>
                  <a:cubicBezTo>
                    <a:pt x="3854450" y="6504940"/>
                    <a:pt x="3982720" y="6346190"/>
                    <a:pt x="3971290" y="6168390"/>
                  </a:cubicBezTo>
                  <a:cubicBezTo>
                    <a:pt x="4039870" y="6332220"/>
                    <a:pt x="4226560" y="6416040"/>
                    <a:pt x="4396740" y="6353810"/>
                  </a:cubicBezTo>
                  <a:cubicBezTo>
                    <a:pt x="4411980" y="6348730"/>
                    <a:pt x="4427220" y="6342380"/>
                    <a:pt x="4443730" y="6336030"/>
                  </a:cubicBezTo>
                  <a:cubicBezTo>
                    <a:pt x="4611370" y="6272530"/>
                    <a:pt x="4699000" y="6088380"/>
                    <a:pt x="4644390" y="5918200"/>
                  </a:cubicBezTo>
                  <a:cubicBezTo>
                    <a:pt x="4751070" y="6060440"/>
                    <a:pt x="4951730" y="6096000"/>
                    <a:pt x="5101590" y="5995670"/>
                  </a:cubicBezTo>
                  <a:cubicBezTo>
                    <a:pt x="5115560" y="5986780"/>
                    <a:pt x="5128260" y="5977890"/>
                    <a:pt x="5142230" y="5967730"/>
                  </a:cubicBezTo>
                  <a:cubicBezTo>
                    <a:pt x="5290820" y="5864860"/>
                    <a:pt x="5331460" y="5665470"/>
                    <a:pt x="5237480" y="5514340"/>
                  </a:cubicBezTo>
                  <a:cubicBezTo>
                    <a:pt x="5374640" y="5627370"/>
                    <a:pt x="5579110" y="5614670"/>
                    <a:pt x="5699760" y="5481320"/>
                  </a:cubicBezTo>
                  <a:cubicBezTo>
                    <a:pt x="5711190" y="5469890"/>
                    <a:pt x="5721350" y="5457190"/>
                    <a:pt x="5732780" y="5444490"/>
                  </a:cubicBezTo>
                  <a:cubicBezTo>
                    <a:pt x="5852160" y="5309870"/>
                    <a:pt x="5844540" y="5105400"/>
                    <a:pt x="5716270" y="4980940"/>
                  </a:cubicBezTo>
                  <a:cubicBezTo>
                    <a:pt x="5876290" y="5058410"/>
                    <a:pt x="6071870" y="4997450"/>
                    <a:pt x="6158230" y="4838700"/>
                  </a:cubicBezTo>
                  <a:cubicBezTo>
                    <a:pt x="6165850" y="4824730"/>
                    <a:pt x="6173470" y="4809490"/>
                    <a:pt x="6181090" y="4795520"/>
                  </a:cubicBezTo>
                  <a:cubicBezTo>
                    <a:pt x="6264910" y="4635500"/>
                    <a:pt x="6207760" y="4439920"/>
                    <a:pt x="6054090" y="4348480"/>
                  </a:cubicBezTo>
                  <a:cubicBezTo>
                    <a:pt x="6229350" y="4385310"/>
                    <a:pt x="6403340" y="4278630"/>
                    <a:pt x="6449060" y="4104640"/>
                  </a:cubicBezTo>
                  <a:cubicBezTo>
                    <a:pt x="6452870" y="4088130"/>
                    <a:pt x="6457950" y="4072890"/>
                    <a:pt x="6461760" y="4056380"/>
                  </a:cubicBezTo>
                  <a:cubicBezTo>
                    <a:pt x="6504940" y="3881120"/>
                    <a:pt x="6402070" y="3704590"/>
                    <a:pt x="6231890" y="3653790"/>
                  </a:cubicBezTo>
                  <a:cubicBezTo>
                    <a:pt x="6407150" y="3652520"/>
                    <a:pt x="6550660" y="3507740"/>
                    <a:pt x="6553200" y="3327400"/>
                  </a:cubicBezTo>
                  <a:close/>
                </a:path>
              </a:pathLst>
            </a:custGeom>
            <a:solidFill>
              <a:srgbClr val="FFFAF4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2" name="Group 42">
            <a:extLst>
              <a:ext uri="{FF2B5EF4-FFF2-40B4-BE49-F238E27FC236}">
                <a16:creationId xmlns:a16="http://schemas.microsoft.com/office/drawing/2014/main" id="{88ED78C5-2B97-8AA1-5552-C7B784CD1579}"/>
              </a:ext>
            </a:extLst>
          </p:cNvPr>
          <p:cNvGrpSpPr/>
          <p:nvPr/>
        </p:nvGrpSpPr>
        <p:grpSpPr>
          <a:xfrm>
            <a:off x="8686313" y="7793455"/>
            <a:ext cx="1634236" cy="1626016"/>
            <a:chOff x="0" y="0"/>
            <a:chExt cx="6564630" cy="6531610"/>
          </a:xfrm>
        </p:grpSpPr>
        <p:sp>
          <p:nvSpPr>
            <p:cNvPr id="43" name="Freeform 43">
              <a:extLst>
                <a:ext uri="{FF2B5EF4-FFF2-40B4-BE49-F238E27FC236}">
                  <a16:creationId xmlns:a16="http://schemas.microsoft.com/office/drawing/2014/main" id="{FC63041A-B5D4-C98C-FBED-4BA7D848E27F}"/>
                </a:ext>
              </a:extLst>
            </p:cNvPr>
            <p:cNvSpPr/>
            <p:nvPr/>
          </p:nvSpPr>
          <p:spPr>
            <a:xfrm>
              <a:off x="3810" y="-12700"/>
              <a:ext cx="6553200" cy="6549390"/>
            </a:xfrm>
            <a:custGeom>
              <a:avLst/>
              <a:gdLst/>
              <a:ahLst/>
              <a:cxnLst/>
              <a:rect l="l" t="t" r="r" b="b"/>
              <a:pathLst>
                <a:path w="6553200" h="6549390">
                  <a:moveTo>
                    <a:pt x="6553200" y="3327400"/>
                  </a:moveTo>
                  <a:lnTo>
                    <a:pt x="6553200" y="3268980"/>
                  </a:lnTo>
                  <a:cubicBezTo>
                    <a:pt x="6553200" y="3088640"/>
                    <a:pt x="6410960" y="2941320"/>
                    <a:pt x="6233160" y="2932430"/>
                  </a:cubicBezTo>
                  <a:cubicBezTo>
                    <a:pt x="6404610" y="2882900"/>
                    <a:pt x="6508750" y="2707640"/>
                    <a:pt x="6468110" y="2532380"/>
                  </a:cubicBezTo>
                  <a:cubicBezTo>
                    <a:pt x="6464300" y="2515870"/>
                    <a:pt x="6460490" y="2499360"/>
                    <a:pt x="6456680" y="2484120"/>
                  </a:cubicBezTo>
                  <a:cubicBezTo>
                    <a:pt x="6413500" y="2308860"/>
                    <a:pt x="6239510" y="2200910"/>
                    <a:pt x="6065520" y="2235200"/>
                  </a:cubicBezTo>
                  <a:cubicBezTo>
                    <a:pt x="6220460" y="2146300"/>
                    <a:pt x="6278880" y="1950720"/>
                    <a:pt x="6197600" y="1790700"/>
                  </a:cubicBezTo>
                  <a:cubicBezTo>
                    <a:pt x="6189980" y="1775460"/>
                    <a:pt x="6182360" y="1761490"/>
                    <a:pt x="6174740" y="1746250"/>
                  </a:cubicBezTo>
                  <a:cubicBezTo>
                    <a:pt x="6090920" y="1587500"/>
                    <a:pt x="5896610" y="1524000"/>
                    <a:pt x="5735320" y="1598930"/>
                  </a:cubicBezTo>
                  <a:cubicBezTo>
                    <a:pt x="5863590" y="1475740"/>
                    <a:pt x="5875020" y="1272540"/>
                    <a:pt x="5756910" y="1135380"/>
                  </a:cubicBezTo>
                  <a:cubicBezTo>
                    <a:pt x="5746750" y="1122680"/>
                    <a:pt x="5735320" y="1111250"/>
                    <a:pt x="5723890" y="1098550"/>
                  </a:cubicBezTo>
                  <a:cubicBezTo>
                    <a:pt x="5604510" y="963930"/>
                    <a:pt x="5400040" y="948690"/>
                    <a:pt x="5261610" y="1060450"/>
                  </a:cubicBezTo>
                  <a:cubicBezTo>
                    <a:pt x="5356860" y="910590"/>
                    <a:pt x="5320030" y="709930"/>
                    <a:pt x="5172710" y="605790"/>
                  </a:cubicBezTo>
                  <a:cubicBezTo>
                    <a:pt x="5158740" y="595630"/>
                    <a:pt x="5146040" y="586740"/>
                    <a:pt x="5132070" y="576580"/>
                  </a:cubicBezTo>
                  <a:cubicBezTo>
                    <a:pt x="4983480" y="474980"/>
                    <a:pt x="4781550" y="508000"/>
                    <a:pt x="4673600" y="650240"/>
                  </a:cubicBezTo>
                  <a:cubicBezTo>
                    <a:pt x="4730750" y="481330"/>
                    <a:pt x="4645660" y="294640"/>
                    <a:pt x="4478020" y="228600"/>
                  </a:cubicBezTo>
                  <a:cubicBezTo>
                    <a:pt x="4462780" y="222250"/>
                    <a:pt x="4447540" y="217170"/>
                    <a:pt x="4432300" y="210820"/>
                  </a:cubicBezTo>
                  <a:cubicBezTo>
                    <a:pt x="4263390" y="147320"/>
                    <a:pt x="4075430" y="228600"/>
                    <a:pt x="4004310" y="392430"/>
                  </a:cubicBezTo>
                  <a:cubicBezTo>
                    <a:pt x="4019550" y="214630"/>
                    <a:pt x="3892550" y="54610"/>
                    <a:pt x="3713480" y="30480"/>
                  </a:cubicBezTo>
                  <a:cubicBezTo>
                    <a:pt x="3696970" y="27940"/>
                    <a:pt x="3680460" y="26670"/>
                    <a:pt x="3663950" y="24130"/>
                  </a:cubicBezTo>
                  <a:cubicBezTo>
                    <a:pt x="3486150" y="3810"/>
                    <a:pt x="3322320" y="125730"/>
                    <a:pt x="3293110" y="300990"/>
                  </a:cubicBezTo>
                  <a:cubicBezTo>
                    <a:pt x="3265170" y="125730"/>
                    <a:pt x="3103880" y="0"/>
                    <a:pt x="2924810" y="19050"/>
                  </a:cubicBezTo>
                  <a:cubicBezTo>
                    <a:pt x="2908300" y="20320"/>
                    <a:pt x="2891790" y="22860"/>
                    <a:pt x="2875280" y="24130"/>
                  </a:cubicBezTo>
                  <a:cubicBezTo>
                    <a:pt x="2696210" y="45720"/>
                    <a:pt x="2567940" y="204470"/>
                    <a:pt x="2580640" y="382270"/>
                  </a:cubicBezTo>
                  <a:cubicBezTo>
                    <a:pt x="2512060" y="218440"/>
                    <a:pt x="2325370" y="135890"/>
                    <a:pt x="2155190" y="196850"/>
                  </a:cubicBezTo>
                  <a:cubicBezTo>
                    <a:pt x="2139950" y="203200"/>
                    <a:pt x="2123440" y="208280"/>
                    <a:pt x="2108200" y="214630"/>
                  </a:cubicBezTo>
                  <a:cubicBezTo>
                    <a:pt x="1940560" y="279400"/>
                    <a:pt x="1852930" y="463550"/>
                    <a:pt x="1907540" y="632460"/>
                  </a:cubicBezTo>
                  <a:cubicBezTo>
                    <a:pt x="1800860" y="490220"/>
                    <a:pt x="1600200" y="454660"/>
                    <a:pt x="1450340" y="554990"/>
                  </a:cubicBezTo>
                  <a:cubicBezTo>
                    <a:pt x="1436370" y="563880"/>
                    <a:pt x="1422400" y="574040"/>
                    <a:pt x="1409700" y="582930"/>
                  </a:cubicBezTo>
                  <a:cubicBezTo>
                    <a:pt x="1262380" y="685800"/>
                    <a:pt x="1221740" y="885190"/>
                    <a:pt x="1315720" y="1036320"/>
                  </a:cubicBezTo>
                  <a:cubicBezTo>
                    <a:pt x="1178560" y="923290"/>
                    <a:pt x="974090" y="937260"/>
                    <a:pt x="853440" y="1069340"/>
                  </a:cubicBezTo>
                  <a:cubicBezTo>
                    <a:pt x="842010" y="1082040"/>
                    <a:pt x="831850" y="1093470"/>
                    <a:pt x="820420" y="1106170"/>
                  </a:cubicBezTo>
                  <a:cubicBezTo>
                    <a:pt x="701040" y="1240790"/>
                    <a:pt x="709930" y="1445260"/>
                    <a:pt x="836930" y="1569720"/>
                  </a:cubicBezTo>
                  <a:cubicBezTo>
                    <a:pt x="675640" y="1492250"/>
                    <a:pt x="481330" y="1554480"/>
                    <a:pt x="394970" y="1711960"/>
                  </a:cubicBezTo>
                  <a:cubicBezTo>
                    <a:pt x="387350" y="1725930"/>
                    <a:pt x="379730" y="1741170"/>
                    <a:pt x="372110" y="1756410"/>
                  </a:cubicBezTo>
                  <a:cubicBezTo>
                    <a:pt x="288290" y="1916430"/>
                    <a:pt x="345440" y="2112010"/>
                    <a:pt x="500380" y="2202180"/>
                  </a:cubicBezTo>
                  <a:cubicBezTo>
                    <a:pt x="325120" y="2165350"/>
                    <a:pt x="151130" y="2272030"/>
                    <a:pt x="105410" y="2447290"/>
                  </a:cubicBezTo>
                  <a:cubicBezTo>
                    <a:pt x="101600" y="2463800"/>
                    <a:pt x="97790" y="2479040"/>
                    <a:pt x="92710" y="2495550"/>
                  </a:cubicBezTo>
                  <a:cubicBezTo>
                    <a:pt x="49530" y="2670810"/>
                    <a:pt x="152400" y="2847340"/>
                    <a:pt x="323850" y="2898140"/>
                  </a:cubicBezTo>
                  <a:cubicBezTo>
                    <a:pt x="146050" y="2904490"/>
                    <a:pt x="2540" y="3050540"/>
                    <a:pt x="0" y="3229610"/>
                  </a:cubicBezTo>
                  <a:lnTo>
                    <a:pt x="0" y="3277870"/>
                  </a:lnTo>
                  <a:cubicBezTo>
                    <a:pt x="0" y="3460750"/>
                    <a:pt x="144780" y="3606800"/>
                    <a:pt x="326390" y="3611880"/>
                  </a:cubicBezTo>
                  <a:cubicBezTo>
                    <a:pt x="151130" y="3657600"/>
                    <a:pt x="43180" y="3835400"/>
                    <a:pt x="83820" y="4013200"/>
                  </a:cubicBezTo>
                  <a:cubicBezTo>
                    <a:pt x="87630" y="4029710"/>
                    <a:pt x="91440" y="4044950"/>
                    <a:pt x="95250" y="4061460"/>
                  </a:cubicBezTo>
                  <a:cubicBezTo>
                    <a:pt x="138430" y="4236720"/>
                    <a:pt x="311150" y="4345940"/>
                    <a:pt x="486410" y="4311650"/>
                  </a:cubicBezTo>
                  <a:cubicBezTo>
                    <a:pt x="331470" y="4400550"/>
                    <a:pt x="271780" y="4596130"/>
                    <a:pt x="354330" y="4756150"/>
                  </a:cubicBezTo>
                  <a:cubicBezTo>
                    <a:pt x="361950" y="4771390"/>
                    <a:pt x="369570" y="4785360"/>
                    <a:pt x="377190" y="4800600"/>
                  </a:cubicBezTo>
                  <a:cubicBezTo>
                    <a:pt x="461010" y="4959350"/>
                    <a:pt x="655320" y="5024120"/>
                    <a:pt x="816610" y="4949190"/>
                  </a:cubicBezTo>
                  <a:cubicBezTo>
                    <a:pt x="688340" y="5072380"/>
                    <a:pt x="676910" y="5275580"/>
                    <a:pt x="795020" y="5412740"/>
                  </a:cubicBezTo>
                  <a:cubicBezTo>
                    <a:pt x="805180" y="5425440"/>
                    <a:pt x="816610" y="5438140"/>
                    <a:pt x="828040" y="5449570"/>
                  </a:cubicBezTo>
                  <a:cubicBezTo>
                    <a:pt x="947420" y="5584190"/>
                    <a:pt x="1150620" y="5600700"/>
                    <a:pt x="1290320" y="5488940"/>
                  </a:cubicBezTo>
                  <a:cubicBezTo>
                    <a:pt x="1193800" y="5638800"/>
                    <a:pt x="1231900" y="5839460"/>
                    <a:pt x="1379220" y="5944870"/>
                  </a:cubicBezTo>
                  <a:cubicBezTo>
                    <a:pt x="1393190" y="5955030"/>
                    <a:pt x="1405890" y="5963920"/>
                    <a:pt x="1419860" y="5972810"/>
                  </a:cubicBezTo>
                  <a:cubicBezTo>
                    <a:pt x="1568450" y="6075680"/>
                    <a:pt x="1770380" y="6042660"/>
                    <a:pt x="1878330" y="5900420"/>
                  </a:cubicBezTo>
                  <a:cubicBezTo>
                    <a:pt x="1821180" y="6069330"/>
                    <a:pt x="1905000" y="6256020"/>
                    <a:pt x="2072640" y="6322060"/>
                  </a:cubicBezTo>
                  <a:cubicBezTo>
                    <a:pt x="2087880" y="6328410"/>
                    <a:pt x="2103120" y="6333490"/>
                    <a:pt x="2118360" y="6339840"/>
                  </a:cubicBezTo>
                  <a:cubicBezTo>
                    <a:pt x="2287270" y="6403340"/>
                    <a:pt x="2475230" y="6323330"/>
                    <a:pt x="2546350" y="6159500"/>
                  </a:cubicBezTo>
                  <a:cubicBezTo>
                    <a:pt x="2531110" y="6337300"/>
                    <a:pt x="2658110" y="6497320"/>
                    <a:pt x="2837180" y="6521450"/>
                  </a:cubicBezTo>
                  <a:cubicBezTo>
                    <a:pt x="2853690" y="6523990"/>
                    <a:pt x="2870200" y="6525260"/>
                    <a:pt x="2886710" y="6527800"/>
                  </a:cubicBezTo>
                  <a:cubicBezTo>
                    <a:pt x="3065780" y="6549390"/>
                    <a:pt x="3228340" y="6426200"/>
                    <a:pt x="3258820" y="6250940"/>
                  </a:cubicBezTo>
                  <a:cubicBezTo>
                    <a:pt x="3284220" y="6414770"/>
                    <a:pt x="3426460" y="6534150"/>
                    <a:pt x="3590290" y="6534150"/>
                  </a:cubicBezTo>
                  <a:cubicBezTo>
                    <a:pt x="3601720" y="6534150"/>
                    <a:pt x="3614420" y="6534150"/>
                    <a:pt x="3625850" y="6531610"/>
                  </a:cubicBezTo>
                  <a:cubicBezTo>
                    <a:pt x="3642360" y="6530340"/>
                    <a:pt x="3658870" y="6527800"/>
                    <a:pt x="3675380" y="6526530"/>
                  </a:cubicBezTo>
                  <a:cubicBezTo>
                    <a:pt x="3854450" y="6504940"/>
                    <a:pt x="3982720" y="6346190"/>
                    <a:pt x="3971290" y="6168390"/>
                  </a:cubicBezTo>
                  <a:cubicBezTo>
                    <a:pt x="4039870" y="6332220"/>
                    <a:pt x="4226560" y="6416040"/>
                    <a:pt x="4396740" y="6353810"/>
                  </a:cubicBezTo>
                  <a:cubicBezTo>
                    <a:pt x="4411980" y="6348730"/>
                    <a:pt x="4427220" y="6342380"/>
                    <a:pt x="4443730" y="6336030"/>
                  </a:cubicBezTo>
                  <a:cubicBezTo>
                    <a:pt x="4611370" y="6272530"/>
                    <a:pt x="4699000" y="6088380"/>
                    <a:pt x="4644390" y="5918200"/>
                  </a:cubicBezTo>
                  <a:cubicBezTo>
                    <a:pt x="4751070" y="6060440"/>
                    <a:pt x="4951730" y="6096000"/>
                    <a:pt x="5101590" y="5995670"/>
                  </a:cubicBezTo>
                  <a:cubicBezTo>
                    <a:pt x="5115560" y="5986780"/>
                    <a:pt x="5128260" y="5977890"/>
                    <a:pt x="5142230" y="5967730"/>
                  </a:cubicBezTo>
                  <a:cubicBezTo>
                    <a:pt x="5290820" y="5864860"/>
                    <a:pt x="5331460" y="5665470"/>
                    <a:pt x="5237480" y="5514340"/>
                  </a:cubicBezTo>
                  <a:cubicBezTo>
                    <a:pt x="5374640" y="5627370"/>
                    <a:pt x="5579110" y="5614670"/>
                    <a:pt x="5699760" y="5481320"/>
                  </a:cubicBezTo>
                  <a:cubicBezTo>
                    <a:pt x="5711190" y="5469890"/>
                    <a:pt x="5721350" y="5457190"/>
                    <a:pt x="5732780" y="5444490"/>
                  </a:cubicBezTo>
                  <a:cubicBezTo>
                    <a:pt x="5852160" y="5309870"/>
                    <a:pt x="5844540" y="5105400"/>
                    <a:pt x="5716270" y="4980940"/>
                  </a:cubicBezTo>
                  <a:cubicBezTo>
                    <a:pt x="5876290" y="5058410"/>
                    <a:pt x="6071870" y="4997450"/>
                    <a:pt x="6158230" y="4838700"/>
                  </a:cubicBezTo>
                  <a:cubicBezTo>
                    <a:pt x="6165850" y="4824730"/>
                    <a:pt x="6173470" y="4809490"/>
                    <a:pt x="6181090" y="4795520"/>
                  </a:cubicBezTo>
                  <a:cubicBezTo>
                    <a:pt x="6264910" y="4635500"/>
                    <a:pt x="6207760" y="4439920"/>
                    <a:pt x="6054090" y="4348480"/>
                  </a:cubicBezTo>
                  <a:cubicBezTo>
                    <a:pt x="6229350" y="4385310"/>
                    <a:pt x="6403340" y="4278630"/>
                    <a:pt x="6449060" y="4104640"/>
                  </a:cubicBezTo>
                  <a:cubicBezTo>
                    <a:pt x="6452870" y="4088130"/>
                    <a:pt x="6457950" y="4072890"/>
                    <a:pt x="6461760" y="4056380"/>
                  </a:cubicBezTo>
                  <a:cubicBezTo>
                    <a:pt x="6504940" y="3881120"/>
                    <a:pt x="6402070" y="3704590"/>
                    <a:pt x="6231890" y="3653790"/>
                  </a:cubicBezTo>
                  <a:cubicBezTo>
                    <a:pt x="6407150" y="3652520"/>
                    <a:pt x="6550660" y="3507740"/>
                    <a:pt x="6553200" y="3327400"/>
                  </a:cubicBezTo>
                  <a:close/>
                </a:path>
              </a:pathLst>
            </a:custGeom>
            <a:blipFill>
              <a:blip r:embed="rId12"/>
              <a:stretch>
                <a:fillRect l="-24585" r="-24585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4" name="TextBox 44">
            <a:extLst>
              <a:ext uri="{FF2B5EF4-FFF2-40B4-BE49-F238E27FC236}">
                <a16:creationId xmlns:a16="http://schemas.microsoft.com/office/drawing/2014/main" id="{6178F136-82A5-F861-F871-625E31FE1F3E}"/>
              </a:ext>
            </a:extLst>
          </p:cNvPr>
          <p:cNvSpPr txBox="1"/>
          <p:nvPr/>
        </p:nvSpPr>
        <p:spPr>
          <a:xfrm>
            <a:off x="2093457" y="876300"/>
            <a:ext cx="14059876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7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0" spc="-732">
                <a:solidFill>
                  <a:srgbClr val="AF2F21"/>
                </a:solidFill>
                <a:latin typeface="#9Slide07 FS North Land Sans" panose="00000500000000000000" pitchFamily="2" charset="0"/>
                <a:ea typeface="La Lou"/>
                <a:cs typeface="La Lou"/>
                <a:sym typeface="La Lou"/>
              </a:rPr>
              <a:t>vòng 4: chia sẻ</a:t>
            </a:r>
            <a:endParaRPr kumimoji="0" lang="en-US" sz="12000" b="0" i="0" u="none" strike="noStrike" kern="1200" cap="none" spc="-732" normalizeH="0" baseline="0" noProof="0">
              <a:ln>
                <a:noFill/>
              </a:ln>
              <a:solidFill>
                <a:srgbClr val="AF2F21"/>
              </a:solidFill>
              <a:effectLst/>
              <a:uLnTx/>
              <a:uFillTx/>
              <a:latin typeface="#9Slide07 FS North Land Sans" panose="00000500000000000000" pitchFamily="2" charset="0"/>
              <a:ea typeface="La Lou"/>
              <a:cs typeface="La Lou"/>
              <a:sym typeface="La Lou"/>
            </a:endParaRPr>
          </a:p>
        </p:txBody>
      </p:sp>
      <p:sp>
        <p:nvSpPr>
          <p:cNvPr id="45" name="Freeform 45">
            <a:extLst>
              <a:ext uri="{FF2B5EF4-FFF2-40B4-BE49-F238E27FC236}">
                <a16:creationId xmlns:a16="http://schemas.microsoft.com/office/drawing/2014/main" id="{A067D103-1999-A999-827C-350B1A522AD7}"/>
              </a:ext>
            </a:extLst>
          </p:cNvPr>
          <p:cNvSpPr/>
          <p:nvPr/>
        </p:nvSpPr>
        <p:spPr>
          <a:xfrm>
            <a:off x="432839" y="425586"/>
            <a:ext cx="1826015" cy="1511027"/>
          </a:xfrm>
          <a:custGeom>
            <a:avLst/>
            <a:gdLst/>
            <a:ahLst/>
            <a:cxnLst/>
            <a:rect l="l" t="t" r="r" b="b"/>
            <a:pathLst>
              <a:path w="1826015" h="1511027">
                <a:moveTo>
                  <a:pt x="0" y="0"/>
                </a:moveTo>
                <a:lnTo>
                  <a:pt x="1826015" y="0"/>
                </a:lnTo>
                <a:lnTo>
                  <a:pt x="1826015" y="1511028"/>
                </a:lnTo>
                <a:lnTo>
                  <a:pt x="0" y="151102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Freeform 46">
            <a:extLst>
              <a:ext uri="{FF2B5EF4-FFF2-40B4-BE49-F238E27FC236}">
                <a16:creationId xmlns:a16="http://schemas.microsoft.com/office/drawing/2014/main" id="{71A32FF2-8B0E-76B3-0174-514E05E685B9}"/>
              </a:ext>
            </a:extLst>
          </p:cNvPr>
          <p:cNvSpPr/>
          <p:nvPr/>
        </p:nvSpPr>
        <p:spPr>
          <a:xfrm>
            <a:off x="15313870" y="0"/>
            <a:ext cx="2468880" cy="4114800"/>
          </a:xfrm>
          <a:custGeom>
            <a:avLst/>
            <a:gdLst/>
            <a:ahLst/>
            <a:cxnLst/>
            <a:rect l="l" t="t" r="r" b="b"/>
            <a:pathLst>
              <a:path w="2468880" h="4114800">
                <a:moveTo>
                  <a:pt x="0" y="0"/>
                </a:moveTo>
                <a:lnTo>
                  <a:pt x="2468880" y="0"/>
                </a:lnTo>
                <a:lnTo>
                  <a:pt x="24688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5253889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D75088-1139-FBB3-4237-00CEDEF07F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6AF87262-7A53-AD20-58BE-A56672141749}"/>
              </a:ext>
            </a:extLst>
          </p:cNvPr>
          <p:cNvGrpSpPr/>
          <p:nvPr/>
        </p:nvGrpSpPr>
        <p:grpSpPr>
          <a:xfrm>
            <a:off x="-1040130" y="0"/>
            <a:ext cx="20368260" cy="10287000"/>
            <a:chOff x="0" y="0"/>
            <a:chExt cx="27157680" cy="137160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756AEF34-4B85-54A4-D070-42D7179F5C50}"/>
                </a:ext>
              </a:extLst>
            </p:cNvPr>
            <p:cNvSpPr/>
            <p:nvPr/>
          </p:nvSpPr>
          <p:spPr>
            <a:xfrm>
              <a:off x="0" y="0"/>
              <a:ext cx="13578840" cy="13716000"/>
            </a:xfrm>
            <a:custGeom>
              <a:avLst/>
              <a:gdLst/>
              <a:ahLst/>
              <a:cxnLst/>
              <a:rect l="l" t="t" r="r" b="b"/>
              <a:pathLst>
                <a:path w="13578840" h="13716000">
                  <a:moveTo>
                    <a:pt x="0" y="0"/>
                  </a:moveTo>
                  <a:lnTo>
                    <a:pt x="13578840" y="0"/>
                  </a:lnTo>
                  <a:lnTo>
                    <a:pt x="1357884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94B3A784-5A56-987E-2FA7-277C810363E4}"/>
                </a:ext>
              </a:extLst>
            </p:cNvPr>
            <p:cNvSpPr/>
            <p:nvPr/>
          </p:nvSpPr>
          <p:spPr>
            <a:xfrm flipH="1">
              <a:off x="13578840" y="0"/>
              <a:ext cx="13578840" cy="13716000"/>
            </a:xfrm>
            <a:custGeom>
              <a:avLst/>
              <a:gdLst/>
              <a:ahLst/>
              <a:cxnLst/>
              <a:rect l="l" t="t" r="r" b="b"/>
              <a:pathLst>
                <a:path w="13578840" h="13716000">
                  <a:moveTo>
                    <a:pt x="13578840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13578840" y="13716000"/>
                  </a:lnTo>
                  <a:lnTo>
                    <a:pt x="1357884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96F0A861-1655-5FA8-1B8D-63BB2CF22221}"/>
              </a:ext>
            </a:extLst>
          </p:cNvPr>
          <p:cNvSpPr/>
          <p:nvPr/>
        </p:nvSpPr>
        <p:spPr>
          <a:xfrm>
            <a:off x="1983214" y="221441"/>
            <a:ext cx="14696822" cy="9646459"/>
          </a:xfrm>
          <a:custGeom>
            <a:avLst/>
            <a:gdLst/>
            <a:ahLst/>
            <a:cxnLst/>
            <a:rect l="l" t="t" r="r" b="b"/>
            <a:pathLst>
              <a:path w="14696822" h="9646459">
                <a:moveTo>
                  <a:pt x="0" y="0"/>
                </a:moveTo>
                <a:lnTo>
                  <a:pt x="14696822" y="0"/>
                </a:lnTo>
                <a:lnTo>
                  <a:pt x="14696822" y="9646460"/>
                </a:lnTo>
                <a:lnTo>
                  <a:pt x="0" y="96464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TextBox 44">
            <a:extLst>
              <a:ext uri="{FF2B5EF4-FFF2-40B4-BE49-F238E27FC236}">
                <a16:creationId xmlns:a16="http://schemas.microsoft.com/office/drawing/2014/main" id="{26C3D058-1EDD-DE94-3DDD-DFC5A7047801}"/>
              </a:ext>
            </a:extLst>
          </p:cNvPr>
          <p:cNvSpPr txBox="1"/>
          <p:nvPr/>
        </p:nvSpPr>
        <p:spPr>
          <a:xfrm>
            <a:off x="1306229" y="2907787"/>
            <a:ext cx="15675541" cy="32040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7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-732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FS North Land Sans" panose="00000500000000000000" pitchFamily="2" charset="0"/>
                <a:ea typeface="La Lou"/>
                <a:cs typeface="La Lou"/>
                <a:sym typeface="La Lou"/>
              </a:rPr>
              <a:t>báo cáo nhóm</a:t>
            </a:r>
          </a:p>
          <a:p>
            <a:pPr marL="0" marR="0" lvl="0" indent="0" algn="ctr" defTabSz="914400" rtl="0" eaLnBrk="1" fontAlgn="auto" latinLnBrk="0" hangingPunct="1">
              <a:lnSpc>
                <a:spcPts val="137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0" spc="-732">
                <a:solidFill>
                  <a:srgbClr val="AF2F21"/>
                </a:solidFill>
                <a:latin typeface="#9Slide07 FS North Land Sans" panose="00000500000000000000" pitchFamily="2" charset="0"/>
                <a:ea typeface="La Lou"/>
                <a:cs typeface="La Lou"/>
                <a:sym typeface="La Lou"/>
              </a:rPr>
              <a:t>cách </a:t>
            </a:r>
            <a:r>
              <a:rPr kumimoji="0" lang="en-US" sz="7000" b="0" i="0" u="none" strike="noStrike" kern="1200" cap="none" spc="-732" normalizeH="0" baseline="0" noProof="0">
                <a:ln>
                  <a:noFill/>
                </a:ln>
                <a:solidFill>
                  <a:srgbClr val="AF2F21"/>
                </a:solidFill>
                <a:effectLst/>
                <a:uLnTx/>
                <a:uFillTx/>
                <a:latin typeface="#9Slide07 FS North Land Sans" panose="00000500000000000000" pitchFamily="2" charset="0"/>
                <a:ea typeface="La Lou"/>
                <a:cs typeface="La Lou"/>
                <a:sym typeface="La Lou"/>
              </a:rPr>
              <a:t>bảo quản lương thực, thực phẩm</a:t>
            </a:r>
          </a:p>
        </p:txBody>
      </p:sp>
      <p:sp>
        <p:nvSpPr>
          <p:cNvPr id="45" name="Freeform 45">
            <a:extLst>
              <a:ext uri="{FF2B5EF4-FFF2-40B4-BE49-F238E27FC236}">
                <a16:creationId xmlns:a16="http://schemas.microsoft.com/office/drawing/2014/main" id="{CFD1AB52-322E-6360-0B2C-866F716B7B6F}"/>
              </a:ext>
            </a:extLst>
          </p:cNvPr>
          <p:cNvSpPr/>
          <p:nvPr/>
        </p:nvSpPr>
        <p:spPr>
          <a:xfrm>
            <a:off x="432839" y="425586"/>
            <a:ext cx="1826015" cy="1511027"/>
          </a:xfrm>
          <a:custGeom>
            <a:avLst/>
            <a:gdLst/>
            <a:ahLst/>
            <a:cxnLst/>
            <a:rect l="l" t="t" r="r" b="b"/>
            <a:pathLst>
              <a:path w="1826015" h="1511027">
                <a:moveTo>
                  <a:pt x="0" y="0"/>
                </a:moveTo>
                <a:lnTo>
                  <a:pt x="1826015" y="0"/>
                </a:lnTo>
                <a:lnTo>
                  <a:pt x="1826015" y="1511028"/>
                </a:lnTo>
                <a:lnTo>
                  <a:pt x="0" y="15110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Freeform 46">
            <a:extLst>
              <a:ext uri="{FF2B5EF4-FFF2-40B4-BE49-F238E27FC236}">
                <a16:creationId xmlns:a16="http://schemas.microsoft.com/office/drawing/2014/main" id="{8B9439C3-A713-9032-71B0-F1F3907C4C8E}"/>
              </a:ext>
            </a:extLst>
          </p:cNvPr>
          <p:cNvSpPr/>
          <p:nvPr/>
        </p:nvSpPr>
        <p:spPr>
          <a:xfrm>
            <a:off x="15786697" y="509144"/>
            <a:ext cx="2468880" cy="4114800"/>
          </a:xfrm>
          <a:custGeom>
            <a:avLst/>
            <a:gdLst/>
            <a:ahLst/>
            <a:cxnLst/>
            <a:rect l="l" t="t" r="r" b="b"/>
            <a:pathLst>
              <a:path w="2468880" h="4114800">
                <a:moveTo>
                  <a:pt x="0" y="0"/>
                </a:moveTo>
                <a:lnTo>
                  <a:pt x="2468880" y="0"/>
                </a:lnTo>
                <a:lnTo>
                  <a:pt x="24688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598370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7699774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Ngộ độc thực phẩm – Wikipedia tiếng Việt">
            <a:extLst>
              <a:ext uri="{FF2B5EF4-FFF2-40B4-BE49-F238E27FC236}">
                <a16:creationId xmlns:a16="http://schemas.microsoft.com/office/drawing/2014/main" id="{6011A78F-26F2-42AB-859F-99DA9804A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984" y="3305345"/>
            <a:ext cx="3388067" cy="240367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ảnh báo gạo mốc chứa chất cực độc gây ung thư gan | Sức khỏe | Báo Nghệ An  điện tử">
            <a:extLst>
              <a:ext uri="{FF2B5EF4-FFF2-40B4-BE49-F238E27FC236}">
                <a16:creationId xmlns:a16="http://schemas.microsoft.com/office/drawing/2014/main" id="{7A8FB23D-E9CF-48BD-974A-A32B5341E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583" y="521583"/>
            <a:ext cx="3388067" cy="240367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120F57-731F-491F-AD9F-667965953E6E}"/>
              </a:ext>
            </a:extLst>
          </p:cNvPr>
          <p:cNvSpPr txBox="1"/>
          <p:nvPr/>
        </p:nvSpPr>
        <p:spPr>
          <a:xfrm>
            <a:off x="304800" y="8916769"/>
            <a:ext cx="10189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3600">
                <a:solidFill>
                  <a:srgbClr val="2A2869"/>
                </a:solidFill>
                <a:latin typeface="#9Slide03 Ample" panose="02000000000000000000" pitchFamily="2" charset="0"/>
              </a:rPr>
              <a:t>Cơm, thịt</a:t>
            </a:r>
            <a:r>
              <a:rPr lang="en-US" sz="3600" dirty="0">
                <a:solidFill>
                  <a:srgbClr val="2A2869"/>
                </a:solidFill>
                <a:latin typeface="#9Slide03 Ample" panose="02000000000000000000" pitchFamily="2" charset="0"/>
              </a:rPr>
              <a:t>, </a:t>
            </a:r>
            <a:r>
              <a:rPr lang="en-US" sz="3600" dirty="0" err="1">
                <a:solidFill>
                  <a:srgbClr val="2A2869"/>
                </a:solidFill>
                <a:latin typeface="#9Slide03 Ample" panose="02000000000000000000" pitchFamily="2" charset="0"/>
              </a:rPr>
              <a:t>rau</a:t>
            </a:r>
            <a:r>
              <a:rPr lang="en-US" sz="3600">
                <a:solidFill>
                  <a:srgbClr val="2A2869"/>
                </a:solidFill>
                <a:latin typeface="#9Slide03 Ample" panose="02000000000000000000" pitchFamily="2" charset="0"/>
              </a:rPr>
              <a:t>, cá, quả </a:t>
            </a:r>
            <a:r>
              <a:rPr lang="en-US" sz="3600" dirty="0" err="1">
                <a:solidFill>
                  <a:srgbClr val="2A2869"/>
                </a:solidFill>
                <a:latin typeface="#9Slide03 Ample" panose="02000000000000000000" pitchFamily="2" charset="0"/>
              </a:rPr>
              <a:t>ôi</a:t>
            </a:r>
            <a:r>
              <a:rPr lang="en-US" sz="3600" dirty="0">
                <a:solidFill>
                  <a:srgbClr val="2A2869"/>
                </a:solidFill>
                <a:latin typeface="#9Slide03 Ample" panose="02000000000000000000" pitchFamily="2" charset="0"/>
              </a:rPr>
              <a:t> </a:t>
            </a:r>
            <a:r>
              <a:rPr lang="en-US" sz="3600" dirty="0" err="1">
                <a:solidFill>
                  <a:srgbClr val="2A2869"/>
                </a:solidFill>
                <a:latin typeface="#9Slide03 Ample" panose="02000000000000000000" pitchFamily="2" charset="0"/>
              </a:rPr>
              <a:t>thiu</a:t>
            </a:r>
            <a:r>
              <a:rPr lang="en-US" sz="3600" dirty="0">
                <a:solidFill>
                  <a:srgbClr val="2A2869"/>
                </a:solidFill>
                <a:latin typeface="#9Slide03 Ample" panose="02000000000000000000" pitchFamily="2" charset="0"/>
              </a:rPr>
              <a:t> (</a:t>
            </a:r>
            <a:r>
              <a:rPr lang="en-US" sz="3600" dirty="0" err="1">
                <a:solidFill>
                  <a:srgbClr val="2A2869"/>
                </a:solidFill>
                <a:latin typeface="#9Slide03 Ample" panose="02000000000000000000" pitchFamily="2" charset="0"/>
              </a:rPr>
              <a:t>nhiễm</a:t>
            </a:r>
            <a:r>
              <a:rPr lang="en-US" sz="3600" dirty="0">
                <a:solidFill>
                  <a:srgbClr val="2A2869"/>
                </a:solidFill>
                <a:latin typeface="#9Slide03 Ample" panose="02000000000000000000" pitchFamily="2" charset="0"/>
              </a:rPr>
              <a:t> </a:t>
            </a:r>
            <a:r>
              <a:rPr lang="en-US" sz="3600" dirty="0" err="1">
                <a:solidFill>
                  <a:srgbClr val="2A2869"/>
                </a:solidFill>
                <a:latin typeface="#9Slide03 Ample" panose="02000000000000000000" pitchFamily="2" charset="0"/>
              </a:rPr>
              <a:t>khuẩn</a:t>
            </a:r>
            <a:r>
              <a:rPr lang="en-US" sz="3600" dirty="0">
                <a:solidFill>
                  <a:srgbClr val="2A2869"/>
                </a:solidFill>
                <a:latin typeface="#9Slide03 Ample" panose="02000000000000000000" pitchFamily="2" charset="0"/>
              </a:rPr>
              <a:t>)</a:t>
            </a:r>
          </a:p>
        </p:txBody>
      </p:sp>
      <p:sp>
        <p:nvSpPr>
          <p:cNvPr id="11" name="Google Shape;361;p20">
            <a:extLst>
              <a:ext uri="{FF2B5EF4-FFF2-40B4-BE49-F238E27FC236}">
                <a16:creationId xmlns:a16="http://schemas.microsoft.com/office/drawing/2014/main" id="{47E44B70-EE6C-442E-87F2-C5C4290C7E04}"/>
              </a:ext>
            </a:extLst>
          </p:cNvPr>
          <p:cNvSpPr/>
          <p:nvPr/>
        </p:nvSpPr>
        <p:spPr>
          <a:xfrm rot="16200000">
            <a:off x="10323433" y="8959713"/>
            <a:ext cx="342000" cy="615996"/>
          </a:xfrm>
          <a:custGeom>
            <a:avLst/>
            <a:gdLst/>
            <a:ahLst/>
            <a:cxnLst/>
            <a:rect l="l" t="t" r="r" b="b"/>
            <a:pathLst>
              <a:path w="7597" h="15269" extrusionOk="0">
                <a:moveTo>
                  <a:pt x="5942" y="667"/>
                </a:moveTo>
                <a:lnTo>
                  <a:pt x="5942" y="667"/>
                </a:lnTo>
                <a:cubicBezTo>
                  <a:pt x="5454" y="3680"/>
                  <a:pt x="4501" y="7121"/>
                  <a:pt x="4882" y="10133"/>
                </a:cubicBezTo>
                <a:cubicBezTo>
                  <a:pt x="4882" y="10157"/>
                  <a:pt x="4894" y="10181"/>
                  <a:pt x="4906" y="10192"/>
                </a:cubicBezTo>
                <a:cubicBezTo>
                  <a:pt x="4906" y="10216"/>
                  <a:pt x="4930" y="10240"/>
                  <a:pt x="4954" y="10252"/>
                </a:cubicBezTo>
                <a:cubicBezTo>
                  <a:pt x="4954" y="10264"/>
                  <a:pt x="4966" y="10264"/>
                  <a:pt x="4966" y="10264"/>
                </a:cubicBezTo>
                <a:cubicBezTo>
                  <a:pt x="4978" y="10276"/>
                  <a:pt x="4989" y="10276"/>
                  <a:pt x="5001" y="10276"/>
                </a:cubicBezTo>
                <a:cubicBezTo>
                  <a:pt x="5323" y="10431"/>
                  <a:pt x="5704" y="10419"/>
                  <a:pt x="6061" y="10431"/>
                </a:cubicBezTo>
                <a:cubicBezTo>
                  <a:pt x="6406" y="10454"/>
                  <a:pt x="6763" y="10478"/>
                  <a:pt x="7121" y="10478"/>
                </a:cubicBezTo>
                <a:cubicBezTo>
                  <a:pt x="5966" y="11836"/>
                  <a:pt x="4882" y="13300"/>
                  <a:pt x="3799" y="14717"/>
                </a:cubicBezTo>
                <a:cubicBezTo>
                  <a:pt x="2715" y="13300"/>
                  <a:pt x="1632" y="11836"/>
                  <a:pt x="477" y="10478"/>
                </a:cubicBezTo>
                <a:cubicBezTo>
                  <a:pt x="822" y="10478"/>
                  <a:pt x="1179" y="10454"/>
                  <a:pt x="1537" y="10431"/>
                </a:cubicBezTo>
                <a:cubicBezTo>
                  <a:pt x="1882" y="10419"/>
                  <a:pt x="2263" y="10431"/>
                  <a:pt x="2584" y="10288"/>
                </a:cubicBezTo>
                <a:cubicBezTo>
                  <a:pt x="2597" y="10291"/>
                  <a:pt x="2609" y="10293"/>
                  <a:pt x="2623" y="10293"/>
                </a:cubicBezTo>
                <a:cubicBezTo>
                  <a:pt x="2700" y="10293"/>
                  <a:pt x="2788" y="10235"/>
                  <a:pt x="2799" y="10133"/>
                </a:cubicBezTo>
                <a:cubicBezTo>
                  <a:pt x="3061" y="7061"/>
                  <a:pt x="2180" y="3823"/>
                  <a:pt x="1751" y="775"/>
                </a:cubicBezTo>
                <a:cubicBezTo>
                  <a:pt x="3156" y="739"/>
                  <a:pt x="4549" y="727"/>
                  <a:pt x="5942" y="667"/>
                </a:cubicBezTo>
                <a:close/>
                <a:moveTo>
                  <a:pt x="6353" y="0"/>
                </a:moveTo>
                <a:cubicBezTo>
                  <a:pt x="6347" y="0"/>
                  <a:pt x="6341" y="0"/>
                  <a:pt x="6335" y="1"/>
                </a:cubicBezTo>
                <a:cubicBezTo>
                  <a:pt x="4680" y="48"/>
                  <a:pt x="3025" y="36"/>
                  <a:pt x="1370" y="108"/>
                </a:cubicBezTo>
                <a:cubicBezTo>
                  <a:pt x="1203" y="120"/>
                  <a:pt x="1001" y="263"/>
                  <a:pt x="1025" y="453"/>
                </a:cubicBezTo>
                <a:cubicBezTo>
                  <a:pt x="1441" y="3596"/>
                  <a:pt x="1751" y="6871"/>
                  <a:pt x="2430" y="9966"/>
                </a:cubicBezTo>
                <a:cubicBezTo>
                  <a:pt x="2120" y="9883"/>
                  <a:pt x="1775" y="9907"/>
                  <a:pt x="1453" y="9895"/>
                </a:cubicBezTo>
                <a:cubicBezTo>
                  <a:pt x="1048" y="9895"/>
                  <a:pt x="632" y="9895"/>
                  <a:pt x="227" y="9966"/>
                </a:cubicBezTo>
                <a:cubicBezTo>
                  <a:pt x="144" y="9978"/>
                  <a:pt x="60" y="10061"/>
                  <a:pt x="48" y="10145"/>
                </a:cubicBezTo>
                <a:cubicBezTo>
                  <a:pt x="48" y="10157"/>
                  <a:pt x="48" y="10157"/>
                  <a:pt x="48" y="10169"/>
                </a:cubicBezTo>
                <a:cubicBezTo>
                  <a:pt x="13" y="10192"/>
                  <a:pt x="1" y="10240"/>
                  <a:pt x="13" y="10276"/>
                </a:cubicBezTo>
                <a:cubicBezTo>
                  <a:pt x="751" y="12086"/>
                  <a:pt x="2334" y="13633"/>
                  <a:pt x="3513" y="15157"/>
                </a:cubicBezTo>
                <a:cubicBezTo>
                  <a:pt x="3565" y="15235"/>
                  <a:pt x="3642" y="15263"/>
                  <a:pt x="3717" y="15263"/>
                </a:cubicBezTo>
                <a:cubicBezTo>
                  <a:pt x="3745" y="15263"/>
                  <a:pt x="3773" y="15259"/>
                  <a:pt x="3799" y="15253"/>
                </a:cubicBezTo>
                <a:cubicBezTo>
                  <a:pt x="3826" y="15263"/>
                  <a:pt x="3854" y="15268"/>
                  <a:pt x="3882" y="15268"/>
                </a:cubicBezTo>
                <a:cubicBezTo>
                  <a:pt x="3953" y="15268"/>
                  <a:pt x="4025" y="15234"/>
                  <a:pt x="4085" y="15157"/>
                </a:cubicBezTo>
                <a:cubicBezTo>
                  <a:pt x="5263" y="13633"/>
                  <a:pt x="6847" y="12086"/>
                  <a:pt x="7573" y="10276"/>
                </a:cubicBezTo>
                <a:cubicBezTo>
                  <a:pt x="7597" y="10240"/>
                  <a:pt x="7585" y="10192"/>
                  <a:pt x="7549" y="10169"/>
                </a:cubicBezTo>
                <a:cubicBezTo>
                  <a:pt x="7549" y="10157"/>
                  <a:pt x="7549" y="10157"/>
                  <a:pt x="7549" y="10145"/>
                </a:cubicBezTo>
                <a:cubicBezTo>
                  <a:pt x="7537" y="10061"/>
                  <a:pt x="7442" y="9978"/>
                  <a:pt x="7371" y="9966"/>
                </a:cubicBezTo>
                <a:cubicBezTo>
                  <a:pt x="6966" y="9895"/>
                  <a:pt x="6549" y="9895"/>
                  <a:pt x="6132" y="9895"/>
                </a:cubicBezTo>
                <a:cubicBezTo>
                  <a:pt x="5847" y="9907"/>
                  <a:pt x="5537" y="9883"/>
                  <a:pt x="5251" y="9942"/>
                </a:cubicBezTo>
                <a:cubicBezTo>
                  <a:pt x="5644" y="8359"/>
                  <a:pt x="5716" y="6668"/>
                  <a:pt x="5966" y="5049"/>
                </a:cubicBezTo>
                <a:cubicBezTo>
                  <a:pt x="6192" y="3513"/>
                  <a:pt x="6442" y="1989"/>
                  <a:pt x="6632" y="453"/>
                </a:cubicBezTo>
                <a:cubicBezTo>
                  <a:pt x="6632" y="441"/>
                  <a:pt x="6632" y="429"/>
                  <a:pt x="6632" y="429"/>
                </a:cubicBezTo>
                <a:cubicBezTo>
                  <a:pt x="6691" y="243"/>
                  <a:pt x="6601" y="0"/>
                  <a:pt x="6353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5">
              <a:buClr>
                <a:srgbClr val="000000"/>
              </a:buClr>
            </a:pPr>
            <a:endParaRPr sz="3799" kern="0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0E1D6D-B257-4658-BAE5-C8665A2312D9}"/>
              </a:ext>
            </a:extLst>
          </p:cNvPr>
          <p:cNvSpPr txBox="1"/>
          <p:nvPr/>
        </p:nvSpPr>
        <p:spPr>
          <a:xfrm>
            <a:off x="11353800" y="8877300"/>
            <a:ext cx="35554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200">
                <a:solidFill>
                  <a:srgbClr val="DD5025"/>
                </a:solidFill>
                <a:latin typeface="#9Slide03 Ample" panose="02000000000000000000" pitchFamily="2" charset="0"/>
              </a:rPr>
              <a:t>Gây ngộ độc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CEF8CF-4FF1-4D76-A5D2-4F992D276F92}"/>
              </a:ext>
            </a:extLst>
          </p:cNvPr>
          <p:cNvSpPr txBox="1"/>
          <p:nvPr/>
        </p:nvSpPr>
        <p:spPr>
          <a:xfrm>
            <a:off x="10063235" y="3248621"/>
            <a:ext cx="7613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3600" dirty="0" err="1">
                <a:solidFill>
                  <a:srgbClr val="2A2869"/>
                </a:solidFill>
                <a:latin typeface="#9Slide03 Ample" panose="02000000000000000000" pitchFamily="2" charset="0"/>
              </a:rPr>
              <a:t>Gạo</a:t>
            </a:r>
            <a:r>
              <a:rPr lang="en-US" sz="3600" dirty="0">
                <a:solidFill>
                  <a:srgbClr val="2A2869"/>
                </a:solidFill>
                <a:latin typeface="#9Slide03 Ample" panose="02000000000000000000" pitchFamily="2" charset="0"/>
              </a:rPr>
              <a:t>, </a:t>
            </a:r>
            <a:r>
              <a:rPr lang="en-US" sz="3600" dirty="0" err="1">
                <a:solidFill>
                  <a:srgbClr val="2A2869"/>
                </a:solidFill>
                <a:latin typeface="#9Slide03 Ample" panose="02000000000000000000" pitchFamily="2" charset="0"/>
              </a:rPr>
              <a:t>lạc</a:t>
            </a:r>
            <a:r>
              <a:rPr lang="en-US" sz="3600" dirty="0">
                <a:solidFill>
                  <a:srgbClr val="2A2869"/>
                </a:solidFill>
                <a:latin typeface="#9Slide03 Ample" panose="02000000000000000000" pitchFamily="2" charset="0"/>
              </a:rPr>
              <a:t> </a:t>
            </a:r>
            <a:r>
              <a:rPr lang="en-US" sz="3600" dirty="0" err="1">
                <a:solidFill>
                  <a:srgbClr val="2A2869"/>
                </a:solidFill>
                <a:latin typeface="#9Slide03 Ample" panose="02000000000000000000" pitchFamily="2" charset="0"/>
              </a:rPr>
              <a:t>bị</a:t>
            </a:r>
            <a:r>
              <a:rPr lang="en-US" sz="3600" dirty="0">
                <a:solidFill>
                  <a:srgbClr val="2A2869"/>
                </a:solidFill>
                <a:latin typeface="#9Slide03 Ample" panose="02000000000000000000" pitchFamily="2" charset="0"/>
              </a:rPr>
              <a:t> </a:t>
            </a:r>
            <a:r>
              <a:rPr lang="en-US" sz="3600" dirty="0" err="1">
                <a:solidFill>
                  <a:srgbClr val="2A2869"/>
                </a:solidFill>
                <a:latin typeface="#9Slide03 Ample" panose="02000000000000000000" pitchFamily="2" charset="0"/>
              </a:rPr>
              <a:t>mốc</a:t>
            </a:r>
            <a:r>
              <a:rPr lang="en-US" sz="3600" dirty="0">
                <a:solidFill>
                  <a:srgbClr val="2A2869"/>
                </a:solidFill>
                <a:latin typeface="#9Slide03 Ample" panose="02000000000000000000" pitchFamily="2" charset="0"/>
              </a:rPr>
              <a:t>, </a:t>
            </a:r>
            <a:r>
              <a:rPr lang="en-US" sz="3600" dirty="0" err="1">
                <a:solidFill>
                  <a:srgbClr val="2A2869"/>
                </a:solidFill>
                <a:latin typeface="#9Slide03 Ample" panose="02000000000000000000" pitchFamily="2" charset="0"/>
              </a:rPr>
              <a:t>khoai</a:t>
            </a:r>
            <a:r>
              <a:rPr lang="en-US" sz="3600" dirty="0">
                <a:solidFill>
                  <a:srgbClr val="2A2869"/>
                </a:solidFill>
                <a:latin typeface="#9Slide03 Ample" panose="02000000000000000000" pitchFamily="2" charset="0"/>
              </a:rPr>
              <a:t> </a:t>
            </a:r>
            <a:r>
              <a:rPr lang="en-US" sz="3600" dirty="0" err="1">
                <a:solidFill>
                  <a:srgbClr val="2A2869"/>
                </a:solidFill>
                <a:latin typeface="#9Slide03 Ample" panose="02000000000000000000" pitchFamily="2" charset="0"/>
              </a:rPr>
              <a:t>tây</a:t>
            </a:r>
            <a:r>
              <a:rPr lang="en-US" sz="3600" dirty="0">
                <a:solidFill>
                  <a:srgbClr val="2A2869"/>
                </a:solidFill>
                <a:latin typeface="#9Slide03 Ample" panose="02000000000000000000" pitchFamily="2" charset="0"/>
              </a:rPr>
              <a:t> </a:t>
            </a:r>
            <a:r>
              <a:rPr lang="en-US" sz="3600" dirty="0" err="1">
                <a:solidFill>
                  <a:srgbClr val="2A2869"/>
                </a:solidFill>
                <a:latin typeface="#9Slide03 Ample" panose="02000000000000000000" pitchFamily="2" charset="0"/>
              </a:rPr>
              <a:t>mọc</a:t>
            </a:r>
            <a:r>
              <a:rPr lang="en-US" sz="3600" dirty="0">
                <a:solidFill>
                  <a:srgbClr val="2A2869"/>
                </a:solidFill>
                <a:latin typeface="#9Slide03 Ample" panose="02000000000000000000" pitchFamily="2" charset="0"/>
              </a:rPr>
              <a:t> </a:t>
            </a:r>
            <a:r>
              <a:rPr lang="en-US" sz="3600" dirty="0" err="1">
                <a:solidFill>
                  <a:srgbClr val="2A2869"/>
                </a:solidFill>
                <a:latin typeface="#9Slide03 Ample" panose="02000000000000000000" pitchFamily="2" charset="0"/>
              </a:rPr>
              <a:t>mầm</a:t>
            </a:r>
            <a:endParaRPr lang="en-US" sz="3600" dirty="0">
              <a:solidFill>
                <a:srgbClr val="2A2869"/>
              </a:solidFill>
              <a:latin typeface="#9Slide03 Ample" panose="02000000000000000000" pitchFamily="2" charset="0"/>
            </a:endParaRPr>
          </a:p>
        </p:txBody>
      </p:sp>
      <p:sp>
        <p:nvSpPr>
          <p:cNvPr id="14" name="Google Shape;361;p20">
            <a:extLst>
              <a:ext uri="{FF2B5EF4-FFF2-40B4-BE49-F238E27FC236}">
                <a16:creationId xmlns:a16="http://schemas.microsoft.com/office/drawing/2014/main" id="{0156E45E-738D-4A9F-96F5-CBAAEF26800D}"/>
              </a:ext>
            </a:extLst>
          </p:cNvPr>
          <p:cNvSpPr/>
          <p:nvPr/>
        </p:nvSpPr>
        <p:spPr>
          <a:xfrm rot="16200000">
            <a:off x="10402535" y="4018441"/>
            <a:ext cx="342000" cy="615996"/>
          </a:xfrm>
          <a:custGeom>
            <a:avLst/>
            <a:gdLst/>
            <a:ahLst/>
            <a:cxnLst/>
            <a:rect l="l" t="t" r="r" b="b"/>
            <a:pathLst>
              <a:path w="7597" h="15269" extrusionOk="0">
                <a:moveTo>
                  <a:pt x="5942" y="667"/>
                </a:moveTo>
                <a:lnTo>
                  <a:pt x="5942" y="667"/>
                </a:lnTo>
                <a:cubicBezTo>
                  <a:pt x="5454" y="3680"/>
                  <a:pt x="4501" y="7121"/>
                  <a:pt x="4882" y="10133"/>
                </a:cubicBezTo>
                <a:cubicBezTo>
                  <a:pt x="4882" y="10157"/>
                  <a:pt x="4894" y="10181"/>
                  <a:pt x="4906" y="10192"/>
                </a:cubicBezTo>
                <a:cubicBezTo>
                  <a:pt x="4906" y="10216"/>
                  <a:pt x="4930" y="10240"/>
                  <a:pt x="4954" y="10252"/>
                </a:cubicBezTo>
                <a:cubicBezTo>
                  <a:pt x="4954" y="10264"/>
                  <a:pt x="4966" y="10264"/>
                  <a:pt x="4966" y="10264"/>
                </a:cubicBezTo>
                <a:cubicBezTo>
                  <a:pt x="4978" y="10276"/>
                  <a:pt x="4989" y="10276"/>
                  <a:pt x="5001" y="10276"/>
                </a:cubicBezTo>
                <a:cubicBezTo>
                  <a:pt x="5323" y="10431"/>
                  <a:pt x="5704" y="10419"/>
                  <a:pt x="6061" y="10431"/>
                </a:cubicBezTo>
                <a:cubicBezTo>
                  <a:pt x="6406" y="10454"/>
                  <a:pt x="6763" y="10478"/>
                  <a:pt x="7121" y="10478"/>
                </a:cubicBezTo>
                <a:cubicBezTo>
                  <a:pt x="5966" y="11836"/>
                  <a:pt x="4882" y="13300"/>
                  <a:pt x="3799" y="14717"/>
                </a:cubicBezTo>
                <a:cubicBezTo>
                  <a:pt x="2715" y="13300"/>
                  <a:pt x="1632" y="11836"/>
                  <a:pt x="477" y="10478"/>
                </a:cubicBezTo>
                <a:cubicBezTo>
                  <a:pt x="822" y="10478"/>
                  <a:pt x="1179" y="10454"/>
                  <a:pt x="1537" y="10431"/>
                </a:cubicBezTo>
                <a:cubicBezTo>
                  <a:pt x="1882" y="10419"/>
                  <a:pt x="2263" y="10431"/>
                  <a:pt x="2584" y="10288"/>
                </a:cubicBezTo>
                <a:cubicBezTo>
                  <a:pt x="2597" y="10291"/>
                  <a:pt x="2609" y="10293"/>
                  <a:pt x="2623" y="10293"/>
                </a:cubicBezTo>
                <a:cubicBezTo>
                  <a:pt x="2700" y="10293"/>
                  <a:pt x="2788" y="10235"/>
                  <a:pt x="2799" y="10133"/>
                </a:cubicBezTo>
                <a:cubicBezTo>
                  <a:pt x="3061" y="7061"/>
                  <a:pt x="2180" y="3823"/>
                  <a:pt x="1751" y="775"/>
                </a:cubicBezTo>
                <a:cubicBezTo>
                  <a:pt x="3156" y="739"/>
                  <a:pt x="4549" y="727"/>
                  <a:pt x="5942" y="667"/>
                </a:cubicBezTo>
                <a:close/>
                <a:moveTo>
                  <a:pt x="6353" y="0"/>
                </a:moveTo>
                <a:cubicBezTo>
                  <a:pt x="6347" y="0"/>
                  <a:pt x="6341" y="0"/>
                  <a:pt x="6335" y="1"/>
                </a:cubicBezTo>
                <a:cubicBezTo>
                  <a:pt x="4680" y="48"/>
                  <a:pt x="3025" y="36"/>
                  <a:pt x="1370" y="108"/>
                </a:cubicBezTo>
                <a:cubicBezTo>
                  <a:pt x="1203" y="120"/>
                  <a:pt x="1001" y="263"/>
                  <a:pt x="1025" y="453"/>
                </a:cubicBezTo>
                <a:cubicBezTo>
                  <a:pt x="1441" y="3596"/>
                  <a:pt x="1751" y="6871"/>
                  <a:pt x="2430" y="9966"/>
                </a:cubicBezTo>
                <a:cubicBezTo>
                  <a:pt x="2120" y="9883"/>
                  <a:pt x="1775" y="9907"/>
                  <a:pt x="1453" y="9895"/>
                </a:cubicBezTo>
                <a:cubicBezTo>
                  <a:pt x="1048" y="9895"/>
                  <a:pt x="632" y="9895"/>
                  <a:pt x="227" y="9966"/>
                </a:cubicBezTo>
                <a:cubicBezTo>
                  <a:pt x="144" y="9978"/>
                  <a:pt x="60" y="10061"/>
                  <a:pt x="48" y="10145"/>
                </a:cubicBezTo>
                <a:cubicBezTo>
                  <a:pt x="48" y="10157"/>
                  <a:pt x="48" y="10157"/>
                  <a:pt x="48" y="10169"/>
                </a:cubicBezTo>
                <a:cubicBezTo>
                  <a:pt x="13" y="10192"/>
                  <a:pt x="1" y="10240"/>
                  <a:pt x="13" y="10276"/>
                </a:cubicBezTo>
                <a:cubicBezTo>
                  <a:pt x="751" y="12086"/>
                  <a:pt x="2334" y="13633"/>
                  <a:pt x="3513" y="15157"/>
                </a:cubicBezTo>
                <a:cubicBezTo>
                  <a:pt x="3565" y="15235"/>
                  <a:pt x="3642" y="15263"/>
                  <a:pt x="3717" y="15263"/>
                </a:cubicBezTo>
                <a:cubicBezTo>
                  <a:pt x="3745" y="15263"/>
                  <a:pt x="3773" y="15259"/>
                  <a:pt x="3799" y="15253"/>
                </a:cubicBezTo>
                <a:cubicBezTo>
                  <a:pt x="3826" y="15263"/>
                  <a:pt x="3854" y="15268"/>
                  <a:pt x="3882" y="15268"/>
                </a:cubicBezTo>
                <a:cubicBezTo>
                  <a:pt x="3953" y="15268"/>
                  <a:pt x="4025" y="15234"/>
                  <a:pt x="4085" y="15157"/>
                </a:cubicBezTo>
                <a:cubicBezTo>
                  <a:pt x="5263" y="13633"/>
                  <a:pt x="6847" y="12086"/>
                  <a:pt x="7573" y="10276"/>
                </a:cubicBezTo>
                <a:cubicBezTo>
                  <a:pt x="7597" y="10240"/>
                  <a:pt x="7585" y="10192"/>
                  <a:pt x="7549" y="10169"/>
                </a:cubicBezTo>
                <a:cubicBezTo>
                  <a:pt x="7549" y="10157"/>
                  <a:pt x="7549" y="10157"/>
                  <a:pt x="7549" y="10145"/>
                </a:cubicBezTo>
                <a:cubicBezTo>
                  <a:pt x="7537" y="10061"/>
                  <a:pt x="7442" y="9978"/>
                  <a:pt x="7371" y="9966"/>
                </a:cubicBezTo>
                <a:cubicBezTo>
                  <a:pt x="6966" y="9895"/>
                  <a:pt x="6549" y="9895"/>
                  <a:pt x="6132" y="9895"/>
                </a:cubicBezTo>
                <a:cubicBezTo>
                  <a:pt x="5847" y="9907"/>
                  <a:pt x="5537" y="9883"/>
                  <a:pt x="5251" y="9942"/>
                </a:cubicBezTo>
                <a:cubicBezTo>
                  <a:pt x="5644" y="8359"/>
                  <a:pt x="5716" y="6668"/>
                  <a:pt x="5966" y="5049"/>
                </a:cubicBezTo>
                <a:cubicBezTo>
                  <a:pt x="6192" y="3513"/>
                  <a:pt x="6442" y="1989"/>
                  <a:pt x="6632" y="453"/>
                </a:cubicBezTo>
                <a:cubicBezTo>
                  <a:pt x="6632" y="441"/>
                  <a:pt x="6632" y="429"/>
                  <a:pt x="6632" y="429"/>
                </a:cubicBezTo>
                <a:cubicBezTo>
                  <a:pt x="6691" y="243"/>
                  <a:pt x="6601" y="0"/>
                  <a:pt x="6353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5">
              <a:buClr>
                <a:srgbClr val="000000"/>
              </a:buClr>
            </a:pPr>
            <a:endParaRPr sz="3799" kern="0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992718-1F8D-43C4-8BAE-23BD8D8A552D}"/>
              </a:ext>
            </a:extLst>
          </p:cNvPr>
          <p:cNvSpPr txBox="1"/>
          <p:nvPr/>
        </p:nvSpPr>
        <p:spPr>
          <a:xfrm>
            <a:off x="11083565" y="4003273"/>
            <a:ext cx="6184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3600" b="1" dirty="0">
                <a:solidFill>
                  <a:srgbClr val="DD5025"/>
                </a:solidFill>
                <a:latin typeface="#9Slide03 Ample" panose="02000000000000000000" pitchFamily="2" charset="0"/>
              </a:rPr>
              <a:t>Sinh </a:t>
            </a:r>
            <a:r>
              <a:rPr lang="en-US" sz="3600" b="1" dirty="0" err="1">
                <a:solidFill>
                  <a:srgbClr val="DD5025"/>
                </a:solidFill>
                <a:latin typeface="#9Slide03 Ample" panose="02000000000000000000" pitchFamily="2" charset="0"/>
              </a:rPr>
              <a:t>chất</a:t>
            </a:r>
            <a:r>
              <a:rPr lang="en-US" sz="3600" b="1" dirty="0">
                <a:solidFill>
                  <a:srgbClr val="DD5025"/>
                </a:solidFill>
                <a:latin typeface="#9Slide03 Ample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DD5025"/>
                </a:solidFill>
                <a:latin typeface="#9Slide03 Ample" panose="02000000000000000000" pitchFamily="2" charset="0"/>
              </a:rPr>
              <a:t>độc</a:t>
            </a:r>
            <a:r>
              <a:rPr lang="en-US" sz="3600" b="1" dirty="0">
                <a:solidFill>
                  <a:srgbClr val="DD5025"/>
                </a:solidFill>
                <a:latin typeface="#9Slide03 Ample" panose="02000000000000000000" pitchFamily="2" charset="0"/>
              </a:rPr>
              <a:t>, </a:t>
            </a:r>
            <a:r>
              <a:rPr lang="en-US" sz="3600" b="1" dirty="0" err="1">
                <a:solidFill>
                  <a:srgbClr val="DD5025"/>
                </a:solidFill>
                <a:latin typeface="#9Slide03 Ample" panose="02000000000000000000" pitchFamily="2" charset="0"/>
              </a:rPr>
              <a:t>gây</a:t>
            </a:r>
            <a:r>
              <a:rPr lang="en-US" sz="3600" b="1" dirty="0">
                <a:solidFill>
                  <a:srgbClr val="DD5025"/>
                </a:solidFill>
                <a:latin typeface="#9Slide03 Ample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DD5025"/>
                </a:solidFill>
                <a:latin typeface="#9Slide03 Ample" panose="02000000000000000000" pitchFamily="2" charset="0"/>
              </a:rPr>
              <a:t>ung</a:t>
            </a:r>
            <a:r>
              <a:rPr lang="en-US" sz="3600" b="1" dirty="0">
                <a:solidFill>
                  <a:srgbClr val="DD5025"/>
                </a:solidFill>
                <a:latin typeface="#9Slide03 Ample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DD5025"/>
                </a:solidFill>
                <a:latin typeface="#9Slide03 Ample" panose="02000000000000000000" pitchFamily="2" charset="0"/>
              </a:rPr>
              <a:t>thư</a:t>
            </a:r>
            <a:endParaRPr lang="en-US" sz="3600" b="1" dirty="0">
              <a:solidFill>
                <a:srgbClr val="DD5025"/>
              </a:solidFill>
              <a:latin typeface="#9Slide03 Ample" panose="02000000000000000000" pitchFamily="2" charset="0"/>
            </a:endParaRPr>
          </a:p>
        </p:txBody>
      </p:sp>
      <p:pic>
        <p:nvPicPr>
          <p:cNvPr id="2052" name="Picture 4" descr="Hà Nội: Thu giữ gần 1 tấn thịt đông lạnh ôi thiu | VTV.VN">
            <a:extLst>
              <a:ext uri="{FF2B5EF4-FFF2-40B4-BE49-F238E27FC236}">
                <a16:creationId xmlns:a16="http://schemas.microsoft.com/office/drawing/2014/main" id="{E09A5D9F-0743-42D4-93A1-852A30C65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000" y="3326712"/>
            <a:ext cx="3388067" cy="240367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Nguy cơ tử vong khi ăn khoai tây nảy mầm">
            <a:extLst>
              <a:ext uri="{FF2B5EF4-FFF2-40B4-BE49-F238E27FC236}">
                <a16:creationId xmlns:a16="http://schemas.microsoft.com/office/drawing/2014/main" id="{F1A6071B-2570-4784-8578-0619A3C91E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" b="11395"/>
          <a:stretch/>
        </p:blipFill>
        <p:spPr bwMode="auto">
          <a:xfrm>
            <a:off x="13411200" y="545506"/>
            <a:ext cx="3741476" cy="240367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Chùm ảnh thối không thở được với những chiếc nồi cơm điện mốc meo, bốc mùi  thum thủm do quên rửa trước nghỉ lễ">
            <a:extLst>
              <a:ext uri="{FF2B5EF4-FFF2-40B4-BE49-F238E27FC236}">
                <a16:creationId xmlns:a16="http://schemas.microsoft.com/office/drawing/2014/main" id="{3462C2E4-234E-0F79-FBF9-BE00AC324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989" y="189340"/>
            <a:ext cx="6886083" cy="311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 descr="Những tác động của Vi sinh vật trong thực phẩm - Science Vietnam">
            <a:extLst>
              <a:ext uri="{FF2B5EF4-FFF2-40B4-BE49-F238E27FC236}">
                <a16:creationId xmlns:a16="http://schemas.microsoft.com/office/drawing/2014/main" id="{96341BAD-17C3-7606-D922-31B50BC36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75" y="5708863"/>
            <a:ext cx="3645225" cy="276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001AF7-8AFA-4BCF-FE9B-ED30DACACE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95800" y="5749249"/>
            <a:ext cx="3404817" cy="27220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B83DA45-29A5-BBF7-CF7F-634ACB7AE8A2}"/>
              </a:ext>
            </a:extLst>
          </p:cNvPr>
          <p:cNvSpPr txBox="1"/>
          <p:nvPr/>
        </p:nvSpPr>
        <p:spPr>
          <a:xfrm>
            <a:off x="10265537" y="5737608"/>
            <a:ext cx="6019800" cy="1938992"/>
          </a:xfrm>
          <a:prstGeom prst="rect">
            <a:avLst/>
          </a:prstGeom>
          <a:noFill/>
          <a:ln>
            <a:solidFill>
              <a:schemeClr val="bg1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6000">
                <a:solidFill>
                  <a:srgbClr val="DD5025"/>
                </a:solidFill>
                <a:latin typeface="#9Slide03 Ample" panose="02000000000000000000" pitchFamily="2" charset="0"/>
              </a:rPr>
              <a:t>MÔI TRƯỜNG NÓNG, ẨM</a:t>
            </a:r>
          </a:p>
        </p:txBody>
      </p:sp>
    </p:spTree>
    <p:extLst>
      <p:ext uri="{BB962C8B-B14F-4D97-AF65-F5344CB8AC3E}">
        <p14:creationId xmlns:p14="http://schemas.microsoft.com/office/powerpoint/2010/main" val="40601787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/>
      <p:bldP spid="13" grpId="0"/>
      <p:bldP spid="14" grpId="0" animBg="1"/>
      <p:bldP spid="15" grpId="0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4D20FD7-5B4D-9E35-EB6B-445C8E9B6A3C}"/>
              </a:ext>
            </a:extLst>
          </p:cNvPr>
          <p:cNvSpPr/>
          <p:nvPr/>
        </p:nvSpPr>
        <p:spPr>
          <a:xfrm>
            <a:off x="6096000" y="1714500"/>
            <a:ext cx="6235921" cy="59436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2685124" y="1028700"/>
            <a:ext cx="1846051" cy="2774120"/>
          </a:xfrm>
          <a:custGeom>
            <a:avLst/>
            <a:gdLst/>
            <a:ahLst/>
            <a:cxnLst/>
            <a:rect l="l" t="t" r="r" b="b"/>
            <a:pathLst>
              <a:path w="1846051" h="2774120">
                <a:moveTo>
                  <a:pt x="0" y="0"/>
                </a:moveTo>
                <a:lnTo>
                  <a:pt x="1846051" y="0"/>
                </a:lnTo>
                <a:lnTo>
                  <a:pt x="1846051" y="2774120"/>
                </a:lnTo>
                <a:lnTo>
                  <a:pt x="0" y="27741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4168336" y="546624"/>
            <a:ext cx="2293874" cy="2849532"/>
          </a:xfrm>
          <a:custGeom>
            <a:avLst/>
            <a:gdLst/>
            <a:ahLst/>
            <a:cxnLst/>
            <a:rect l="l" t="t" r="r" b="b"/>
            <a:pathLst>
              <a:path w="2293874" h="2849532">
                <a:moveTo>
                  <a:pt x="0" y="0"/>
                </a:moveTo>
                <a:lnTo>
                  <a:pt x="2293874" y="0"/>
                </a:lnTo>
                <a:lnTo>
                  <a:pt x="2293874" y="2849532"/>
                </a:lnTo>
                <a:lnTo>
                  <a:pt x="0" y="28495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143000" y="5039408"/>
            <a:ext cx="4130289" cy="3383871"/>
          </a:xfrm>
          <a:custGeom>
            <a:avLst/>
            <a:gdLst/>
            <a:ahLst/>
            <a:cxnLst/>
            <a:rect l="l" t="t" r="r" b="b"/>
            <a:pathLst>
              <a:path w="5220180" h="4221821">
                <a:moveTo>
                  <a:pt x="0" y="0"/>
                </a:moveTo>
                <a:lnTo>
                  <a:pt x="5220181" y="0"/>
                </a:lnTo>
                <a:lnTo>
                  <a:pt x="5220181" y="4221820"/>
                </a:lnTo>
                <a:lnTo>
                  <a:pt x="0" y="42218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3243311" y="5143500"/>
            <a:ext cx="4130289" cy="4114800"/>
          </a:xfrm>
          <a:custGeom>
            <a:avLst/>
            <a:gdLst/>
            <a:ahLst/>
            <a:cxnLst/>
            <a:rect l="l" t="t" r="r" b="b"/>
            <a:pathLst>
              <a:path w="4130289" h="4114800">
                <a:moveTo>
                  <a:pt x="0" y="0"/>
                </a:moveTo>
                <a:lnTo>
                  <a:pt x="4130289" y="0"/>
                </a:lnTo>
                <a:lnTo>
                  <a:pt x="41302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6960232" y="2415760"/>
            <a:ext cx="2680884" cy="2476466"/>
          </a:xfrm>
          <a:custGeom>
            <a:avLst/>
            <a:gdLst/>
            <a:ahLst/>
            <a:cxnLst/>
            <a:rect l="l" t="t" r="r" b="b"/>
            <a:pathLst>
              <a:path w="2680884" h="2476466">
                <a:moveTo>
                  <a:pt x="0" y="0"/>
                </a:moveTo>
                <a:lnTo>
                  <a:pt x="2680883" y="0"/>
                </a:lnTo>
                <a:lnTo>
                  <a:pt x="2680883" y="2476466"/>
                </a:lnTo>
                <a:lnTo>
                  <a:pt x="0" y="24764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9661677" y="1971390"/>
            <a:ext cx="2414769" cy="3172110"/>
          </a:xfrm>
          <a:custGeom>
            <a:avLst/>
            <a:gdLst/>
            <a:ahLst/>
            <a:cxnLst/>
            <a:rect l="l" t="t" r="r" b="b"/>
            <a:pathLst>
              <a:path w="2414769" h="3172110">
                <a:moveTo>
                  <a:pt x="0" y="0"/>
                </a:moveTo>
                <a:lnTo>
                  <a:pt x="2414768" y="0"/>
                </a:lnTo>
                <a:lnTo>
                  <a:pt x="2414768" y="3172110"/>
                </a:lnTo>
                <a:lnTo>
                  <a:pt x="0" y="317211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-2850951">
            <a:off x="7789590" y="4408745"/>
            <a:ext cx="2473396" cy="2309534"/>
          </a:xfrm>
          <a:custGeom>
            <a:avLst/>
            <a:gdLst/>
            <a:ahLst/>
            <a:cxnLst/>
            <a:rect l="l" t="t" r="r" b="b"/>
            <a:pathLst>
              <a:path w="2473396" h="2309534">
                <a:moveTo>
                  <a:pt x="0" y="0"/>
                </a:moveTo>
                <a:lnTo>
                  <a:pt x="2473396" y="0"/>
                </a:lnTo>
                <a:lnTo>
                  <a:pt x="2473396" y="2309533"/>
                </a:lnTo>
                <a:lnTo>
                  <a:pt x="0" y="230953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77BB8C-958B-B36F-4CAB-E24F33A3823B}"/>
              </a:ext>
            </a:extLst>
          </p:cNvPr>
          <p:cNvSpPr txBox="1"/>
          <p:nvPr/>
        </p:nvSpPr>
        <p:spPr>
          <a:xfrm>
            <a:off x="6960232" y="6718052"/>
            <a:ext cx="47485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200">
                <a:solidFill>
                  <a:srgbClr val="DD5025"/>
                </a:solidFill>
                <a:latin typeface="#9Slide03 Ample" panose="02000000000000000000" pitchFamily="2" charset="0"/>
              </a:rPr>
              <a:t>Vi khuẩn, nấm mốc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3A62E6-9396-1759-CD6A-587747022609}"/>
              </a:ext>
            </a:extLst>
          </p:cNvPr>
          <p:cNvSpPr txBox="1"/>
          <p:nvPr/>
        </p:nvSpPr>
        <p:spPr>
          <a:xfrm>
            <a:off x="299391" y="3802820"/>
            <a:ext cx="55518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200">
                <a:solidFill>
                  <a:srgbClr val="DD5025"/>
                </a:solidFill>
                <a:latin typeface="#9Slide03 Ample" panose="02000000000000000000" pitchFamily="2" charset="0"/>
              </a:rPr>
              <a:t>Nhiệt độ 35</a:t>
            </a:r>
            <a:r>
              <a:rPr lang="en-US" sz="4200" baseline="30000">
                <a:solidFill>
                  <a:srgbClr val="DD5025"/>
                </a:solidFill>
                <a:latin typeface="#9Slide03 Ample" panose="02000000000000000000" pitchFamily="2" charset="0"/>
              </a:rPr>
              <a:t>o</a:t>
            </a:r>
            <a:r>
              <a:rPr lang="en-US" sz="4200">
                <a:solidFill>
                  <a:srgbClr val="DD5025"/>
                </a:solidFill>
                <a:latin typeface="#9Slide03 Ample" panose="02000000000000000000" pitchFamily="2" charset="0"/>
              </a:rPr>
              <a:t>C đến 37</a:t>
            </a:r>
            <a:r>
              <a:rPr lang="en-US" sz="4200" baseline="30000">
                <a:solidFill>
                  <a:srgbClr val="DD5025"/>
                </a:solidFill>
                <a:latin typeface="#9Slide03 Ample" panose="02000000000000000000" pitchFamily="2" charset="0"/>
              </a:rPr>
              <a:t>o</a:t>
            </a:r>
            <a:r>
              <a:rPr lang="en-US" sz="4200">
                <a:solidFill>
                  <a:srgbClr val="DD5025"/>
                </a:solidFill>
                <a:latin typeface="#9Slide03 Ample" panose="02000000000000000000" pitchFamily="2" charset="0"/>
              </a:rPr>
              <a:t>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4E135D-CCE4-0B4C-2D4B-EB2AACCF6FD7}"/>
              </a:ext>
            </a:extLst>
          </p:cNvPr>
          <p:cNvSpPr txBox="1"/>
          <p:nvPr/>
        </p:nvSpPr>
        <p:spPr>
          <a:xfrm>
            <a:off x="13024742" y="3557445"/>
            <a:ext cx="55518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200">
                <a:solidFill>
                  <a:srgbClr val="DD5025"/>
                </a:solidFill>
                <a:latin typeface="#9Slide03 Ample" panose="02000000000000000000" pitchFamily="2" charset="0"/>
              </a:rPr>
              <a:t>Độ ẩm 60% đến 80%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2D7482-8363-D553-412F-39EF5042D7A4}"/>
              </a:ext>
            </a:extLst>
          </p:cNvPr>
          <p:cNvSpPr txBox="1"/>
          <p:nvPr/>
        </p:nvSpPr>
        <p:spPr>
          <a:xfrm>
            <a:off x="2133600" y="8724900"/>
            <a:ext cx="35554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200">
                <a:solidFill>
                  <a:srgbClr val="DD5025"/>
                </a:solidFill>
                <a:latin typeface="#9Slide03 Ample" panose="02000000000000000000" pitchFamily="2" charset="0"/>
              </a:rPr>
              <a:t>Thức ăn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AEA6A3-E4EE-3259-F36D-8E73C41080D7}"/>
              </a:ext>
            </a:extLst>
          </p:cNvPr>
          <p:cNvSpPr txBox="1"/>
          <p:nvPr/>
        </p:nvSpPr>
        <p:spPr>
          <a:xfrm>
            <a:off x="10694936" y="9258300"/>
            <a:ext cx="78978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200">
                <a:solidFill>
                  <a:srgbClr val="DD5025"/>
                </a:solidFill>
                <a:latin typeface="#9Slide03 Ample" panose="02000000000000000000" pitchFamily="2" charset="0"/>
              </a:rPr>
              <a:t>Một số vi khuẩn cần khí oxygen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2AE964-0BD8-CD65-8CBE-8A236E265AF0}"/>
              </a:ext>
            </a:extLst>
          </p:cNvPr>
          <p:cNvSpPr txBox="1"/>
          <p:nvPr/>
        </p:nvSpPr>
        <p:spPr>
          <a:xfrm>
            <a:off x="7032315" y="555378"/>
            <a:ext cx="4634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5000" b="1">
                <a:latin typeface="#9Slide03 Ample" panose="02000000000000000000" pitchFamily="2" charset="0"/>
              </a:rPr>
              <a:t>NGUYÊN NHÂN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9" grpId="0"/>
      <p:bldP spid="10" grpId="0"/>
      <p:bldP spid="11" grpId="0"/>
      <p:bldP spid="12" grpId="0"/>
      <p:bldP spid="13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0" name="Picture 8" descr="Một số Kỹ thuật Bảo quản Thực phẩm Truyền thống có thể bạn chưa biế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048" y="844288"/>
            <a:ext cx="4774697" cy="313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Các loại thịt khác nhau để được bao lâu trong tủ lạnh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05" y="844287"/>
            <a:ext cx="5013388" cy="3133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Thịt hun khói treo gác bếp đặc sản của vùng cao Hà Gia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38"/>
          <a:stretch/>
        </p:blipFill>
        <p:spPr bwMode="auto">
          <a:xfrm>
            <a:off x="12192000" y="870520"/>
            <a:ext cx="5191058" cy="3127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91496" y="13291"/>
            <a:ext cx="121050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vi-VN" sz="4800" dirty="0">
                <a:solidFill>
                  <a:srgbClr val="AF2F21"/>
                </a:solidFill>
                <a:latin typeface="Acumin Pro Condensed" panose="020B0806020202020204" pitchFamily="34" charset="0"/>
              </a:rPr>
              <a:t>Một số cách </a:t>
            </a:r>
            <a:r>
              <a:rPr lang="vi-VN" sz="4800">
                <a:solidFill>
                  <a:srgbClr val="AF2F21"/>
                </a:solidFill>
                <a:latin typeface="Acumin Pro Condensed" panose="020B0806020202020204" pitchFamily="34" charset="0"/>
              </a:rPr>
              <a:t>bảo quản</a:t>
            </a:r>
            <a:r>
              <a:rPr lang="en-US" sz="4800">
                <a:solidFill>
                  <a:srgbClr val="AF2F21"/>
                </a:solidFill>
                <a:latin typeface="Acumin Pro Condensed" panose="020B0806020202020204" pitchFamily="34" charset="0"/>
              </a:rPr>
              <a:t> lương thực, thực phẩm</a:t>
            </a:r>
            <a:endParaRPr lang="vi-VN" sz="4800" dirty="0">
              <a:solidFill>
                <a:srgbClr val="AF2F21"/>
              </a:solidFill>
              <a:latin typeface="Acumin Pro Condensed" panose="020B0806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AE2DF2-6406-AC1D-956F-C65B7BB51B7C}"/>
              </a:ext>
            </a:extLst>
          </p:cNvPr>
          <p:cNvSpPr txBox="1"/>
          <p:nvPr/>
        </p:nvSpPr>
        <p:spPr>
          <a:xfrm>
            <a:off x="2041887" y="3998035"/>
            <a:ext cx="2500423" cy="82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4800">
                <a:latin typeface="Acumin Pro Condensed" panose="020B0806020202020204" pitchFamily="34" charset="0"/>
              </a:rPr>
              <a:t>Làm lạnh</a:t>
            </a:r>
            <a:endParaRPr lang="vi-VN" sz="4800" dirty="0">
              <a:latin typeface="Acumin Pro Condensed" panose="020B0806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EED934-9C09-53E2-C7F8-64043F81A7C0}"/>
              </a:ext>
            </a:extLst>
          </p:cNvPr>
          <p:cNvSpPr txBox="1"/>
          <p:nvPr/>
        </p:nvSpPr>
        <p:spPr>
          <a:xfrm>
            <a:off x="7732780" y="3996586"/>
            <a:ext cx="2500423" cy="82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4800">
                <a:latin typeface="Acumin Pro Condensed" panose="020B0806020202020204" pitchFamily="34" charset="0"/>
              </a:rPr>
              <a:t>Phơi khô</a:t>
            </a:r>
            <a:endParaRPr lang="vi-VN" sz="4800" dirty="0">
              <a:latin typeface="Acumin Pro Condensed" panose="020B0806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8C81DE-67AE-6691-F03B-B7B49CCE0EE7}"/>
              </a:ext>
            </a:extLst>
          </p:cNvPr>
          <p:cNvSpPr txBox="1"/>
          <p:nvPr/>
        </p:nvSpPr>
        <p:spPr>
          <a:xfrm>
            <a:off x="13537317" y="3971454"/>
            <a:ext cx="2500423" cy="82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4800">
                <a:latin typeface="Acumin Pro Condensed" panose="020B0806020202020204" pitchFamily="34" charset="0"/>
              </a:rPr>
              <a:t>Hun khói</a:t>
            </a:r>
            <a:endParaRPr lang="vi-VN" sz="4800" dirty="0">
              <a:latin typeface="Acumin Pro Condensed" panose="020B0806020202020204" pitchFamily="34" charset="0"/>
            </a:endParaRPr>
          </a:p>
        </p:txBody>
      </p:sp>
      <p:pic>
        <p:nvPicPr>
          <p:cNvPr id="8" name="Picture 14" descr="Cách chọn mua và bảo quản gạo">
            <a:extLst>
              <a:ext uri="{FF2B5EF4-FFF2-40B4-BE49-F238E27FC236}">
                <a16:creationId xmlns:a16="http://schemas.microsoft.com/office/drawing/2014/main" id="{2A35E9C1-626E-058A-2623-404D53AC9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2110" y="4795370"/>
            <a:ext cx="5191057" cy="3334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8" descr="Cách làm chùm ruột ngâm đường phèn ngon nhất">
            <a:extLst>
              <a:ext uri="{FF2B5EF4-FFF2-40B4-BE49-F238E27FC236}">
                <a16:creationId xmlns:a16="http://schemas.microsoft.com/office/drawing/2014/main" id="{EEF56492-27BD-BED0-01F8-97CD96792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05" y="4842330"/>
            <a:ext cx="5013388" cy="3287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0" descr="Máy hút chân không Bluestone VSB-2735 - Chính hãng, giá tốt">
            <a:extLst>
              <a:ext uri="{FF2B5EF4-FFF2-40B4-BE49-F238E27FC236}">
                <a16:creationId xmlns:a16="http://schemas.microsoft.com/office/drawing/2014/main" id="{89965402-35CF-6BAE-B8AF-5E29A855FA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8" t="-7207" r="10085" b="-11268"/>
          <a:stretch/>
        </p:blipFill>
        <p:spPr bwMode="auto">
          <a:xfrm>
            <a:off x="6578159" y="4550631"/>
            <a:ext cx="4804586" cy="3996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C47A240-BF81-A168-FA03-ED5C9F1D64E0}"/>
              </a:ext>
            </a:extLst>
          </p:cNvPr>
          <p:cNvSpPr txBox="1"/>
          <p:nvPr/>
        </p:nvSpPr>
        <p:spPr>
          <a:xfrm>
            <a:off x="383053" y="8546991"/>
            <a:ext cx="62249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4800">
                <a:latin typeface="Acumin Pro Condensed" panose="020B0806020202020204" pitchFamily="34" charset="0"/>
              </a:rPr>
              <a:t>Ướp đường hoặc muối</a:t>
            </a:r>
            <a:endParaRPr lang="vi-VN" sz="4800" dirty="0">
              <a:latin typeface="Acumin Pro Condensed" panose="020B0806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B6E2DD-CFF6-74E6-9314-E53FE320DD17}"/>
              </a:ext>
            </a:extLst>
          </p:cNvPr>
          <p:cNvSpPr txBox="1"/>
          <p:nvPr/>
        </p:nvSpPr>
        <p:spPr>
          <a:xfrm>
            <a:off x="6858000" y="8526845"/>
            <a:ext cx="62249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4800">
                <a:latin typeface="Acumin Pro Condensed" panose="020B0806020202020204" pitchFamily="34" charset="0"/>
              </a:rPr>
              <a:t>Hút chân không</a:t>
            </a:r>
            <a:endParaRPr lang="vi-VN" sz="4800" dirty="0">
              <a:latin typeface="Acumin Pro Condensed" panose="020B0806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AB6984-9D75-4F8E-3D24-4ABD02D33296}"/>
              </a:ext>
            </a:extLst>
          </p:cNvPr>
          <p:cNvSpPr txBox="1"/>
          <p:nvPr/>
        </p:nvSpPr>
        <p:spPr>
          <a:xfrm>
            <a:off x="12063005" y="7976871"/>
            <a:ext cx="62249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4800">
                <a:latin typeface="Acumin Pro Condensed" panose="020B0806020202020204" pitchFamily="34" charset="0"/>
              </a:rPr>
              <a:t>Hạt, củ: để nơi khô ráo, thoáng mát, tránh ẩm.</a:t>
            </a:r>
            <a:endParaRPr lang="vi-VN" sz="4800" dirty="0">
              <a:latin typeface="Acumin Pro Condensed" panose="020B08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63292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282073-ADC7-017F-61CC-CF08AEDA3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87855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FAB63F-4289-A116-18E4-3A4596FFCB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FB04658-B513-4E6C-6012-431353B59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419" y="266700"/>
            <a:ext cx="5777582" cy="54561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456CA9-5464-363A-6FF9-F88F3E39D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8757" y="190500"/>
            <a:ext cx="6181843" cy="54988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812F76-D564-B06B-D1C9-A867917A1EA8}"/>
              </a:ext>
            </a:extLst>
          </p:cNvPr>
          <p:cNvSpPr txBox="1"/>
          <p:nvPr/>
        </p:nvSpPr>
        <p:spPr>
          <a:xfrm>
            <a:off x="685799" y="6057900"/>
            <a:ext cx="66294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4000">
                <a:latin typeface="Roboto" panose="02000000000000000000" pitchFamily="2" charset="0"/>
                <a:ea typeface="Roboto" panose="02000000000000000000" pitchFamily="2" charset="0"/>
              </a:rPr>
              <a:t>Chiên khô, nhiều muối, </a:t>
            </a:r>
          </a:p>
          <a:p>
            <a:pPr algn="ctr" defTabSz="685800"/>
            <a:r>
              <a:rPr lang="en-US" sz="4000">
                <a:latin typeface="Roboto" panose="02000000000000000000" pitchFamily="2" charset="0"/>
                <a:ea typeface="Roboto" panose="02000000000000000000" pitchFamily="2" charset="0"/>
              </a:rPr>
              <a:t>chất bảo quản, đóng gói kín.</a:t>
            </a:r>
            <a:endParaRPr lang="vi-VN" sz="4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89C54E-1CCE-C9CF-FE7D-985E7AB6C74A}"/>
              </a:ext>
            </a:extLst>
          </p:cNvPr>
          <p:cNvSpPr txBox="1"/>
          <p:nvPr/>
        </p:nvSpPr>
        <p:spPr>
          <a:xfrm>
            <a:off x="8800717" y="5968438"/>
            <a:ext cx="94872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4000">
                <a:latin typeface="Roboto" panose="02000000000000000000" pitchFamily="2" charset="0"/>
                <a:ea typeface="Roboto" panose="02000000000000000000" pitchFamily="2" charset="0"/>
              </a:rPr>
              <a:t>Hun khói hoặc hấp chín, nhiều muối, </a:t>
            </a:r>
          </a:p>
          <a:p>
            <a:pPr algn="ctr" defTabSz="685800"/>
            <a:r>
              <a:rPr lang="en-US" sz="4000">
                <a:latin typeface="Roboto" panose="02000000000000000000" pitchFamily="2" charset="0"/>
                <a:ea typeface="Roboto" panose="02000000000000000000" pitchFamily="2" charset="0"/>
              </a:rPr>
              <a:t>chất bảo quản, hút chân không, </a:t>
            </a:r>
          </a:p>
          <a:p>
            <a:pPr algn="ctr" defTabSz="685800"/>
            <a:r>
              <a:rPr lang="en-US" sz="4000">
                <a:latin typeface="Roboto" panose="02000000000000000000" pitchFamily="2" charset="0"/>
                <a:ea typeface="Roboto" panose="02000000000000000000" pitchFamily="2" charset="0"/>
              </a:rPr>
              <a:t>bảo quản lạnh.</a:t>
            </a:r>
            <a:endParaRPr lang="vi-VN" sz="4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614621-A27E-BCF5-469C-11488E375448}"/>
              </a:ext>
            </a:extLst>
          </p:cNvPr>
          <p:cNvSpPr txBox="1"/>
          <p:nvPr/>
        </p:nvSpPr>
        <p:spPr>
          <a:xfrm>
            <a:off x="0" y="8555889"/>
            <a:ext cx="1828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4000" b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</a:t>
            </a:r>
            <a:r>
              <a:rPr lang="vi-VN" sz="4000" b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ghèo dinh dưỡng, nhiều muối, chất béo không lành mạnh và chất phụ gia.</a:t>
            </a:r>
            <a:endParaRPr lang="vi-VN" sz="4000" b="1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59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B7ACDB-56F0-9973-D165-C95C4E6681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9320454-3528-C0D9-3080-B7872322CBB2}"/>
              </a:ext>
            </a:extLst>
          </p:cNvPr>
          <p:cNvSpPr/>
          <p:nvPr/>
        </p:nvSpPr>
        <p:spPr>
          <a:xfrm>
            <a:off x="-5092065" y="0"/>
            <a:ext cx="10184130" cy="10287000"/>
          </a:xfrm>
          <a:custGeom>
            <a:avLst/>
            <a:gdLst/>
            <a:ahLst/>
            <a:cxnLst/>
            <a:rect l="l" t="t" r="r" b="b"/>
            <a:pathLst>
              <a:path w="10184130" h="10287000">
                <a:moveTo>
                  <a:pt x="0" y="0"/>
                </a:moveTo>
                <a:lnTo>
                  <a:pt x="10184130" y="0"/>
                </a:lnTo>
                <a:lnTo>
                  <a:pt x="1018413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D75A229-DF50-9DC9-0DBB-9BA6CF73420F}"/>
              </a:ext>
            </a:extLst>
          </p:cNvPr>
          <p:cNvSpPr/>
          <p:nvPr/>
        </p:nvSpPr>
        <p:spPr>
          <a:xfrm>
            <a:off x="-2097322" y="-8856843"/>
            <a:ext cx="21072968" cy="13831530"/>
          </a:xfrm>
          <a:custGeom>
            <a:avLst/>
            <a:gdLst/>
            <a:ahLst/>
            <a:cxnLst/>
            <a:rect l="l" t="t" r="r" b="b"/>
            <a:pathLst>
              <a:path w="21072968" h="13831530">
                <a:moveTo>
                  <a:pt x="0" y="0"/>
                </a:moveTo>
                <a:lnTo>
                  <a:pt x="21072968" y="0"/>
                </a:lnTo>
                <a:lnTo>
                  <a:pt x="21072968" y="13831530"/>
                </a:lnTo>
                <a:lnTo>
                  <a:pt x="0" y="13831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05FAAA88-30B9-9B08-6CE9-53F76C29BC31}"/>
              </a:ext>
            </a:extLst>
          </p:cNvPr>
          <p:cNvGrpSpPr/>
          <p:nvPr/>
        </p:nvGrpSpPr>
        <p:grpSpPr>
          <a:xfrm>
            <a:off x="3240769" y="5791969"/>
            <a:ext cx="3503152" cy="3923531"/>
            <a:chOff x="0" y="0"/>
            <a:chExt cx="6350000" cy="7112000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E3CE3B65-BB75-5E44-ECB3-D4645940D920}"/>
                </a:ext>
              </a:extLst>
            </p:cNvPr>
            <p:cNvSpPr/>
            <p:nvPr/>
          </p:nvSpPr>
          <p:spPr>
            <a:xfrm>
              <a:off x="0" y="0"/>
              <a:ext cx="6350000" cy="7112000"/>
            </a:xfrm>
            <a:custGeom>
              <a:avLst/>
              <a:gdLst/>
              <a:ahLst/>
              <a:cxnLst/>
              <a:rect l="l" t="t" r="r" b="b"/>
              <a:pathLst>
                <a:path w="6350000" h="7112000">
                  <a:moveTo>
                    <a:pt x="247650" y="5636260"/>
                  </a:moveTo>
                  <a:cubicBezTo>
                    <a:pt x="247650" y="5636260"/>
                    <a:pt x="490220" y="4747260"/>
                    <a:pt x="403860" y="3859530"/>
                  </a:cubicBezTo>
                  <a:cubicBezTo>
                    <a:pt x="320040" y="2992120"/>
                    <a:pt x="0" y="2226310"/>
                    <a:pt x="0" y="2226310"/>
                  </a:cubicBezTo>
                  <a:cubicBezTo>
                    <a:pt x="0" y="2226310"/>
                    <a:pt x="518160" y="2293620"/>
                    <a:pt x="1247140" y="1606550"/>
                  </a:cubicBezTo>
                  <a:cubicBezTo>
                    <a:pt x="1851660" y="1038860"/>
                    <a:pt x="1681480" y="368300"/>
                    <a:pt x="1681480" y="368300"/>
                  </a:cubicBezTo>
                  <a:cubicBezTo>
                    <a:pt x="1681480" y="368300"/>
                    <a:pt x="2184400" y="801370"/>
                    <a:pt x="3131820" y="590550"/>
                  </a:cubicBezTo>
                  <a:cubicBezTo>
                    <a:pt x="3719830" y="459740"/>
                    <a:pt x="4610100" y="0"/>
                    <a:pt x="4610100" y="0"/>
                  </a:cubicBezTo>
                  <a:cubicBezTo>
                    <a:pt x="4610100" y="0"/>
                    <a:pt x="4692650" y="787400"/>
                    <a:pt x="5349240" y="1544320"/>
                  </a:cubicBezTo>
                  <a:cubicBezTo>
                    <a:pt x="5867400" y="2139950"/>
                    <a:pt x="6350000" y="2448560"/>
                    <a:pt x="6350000" y="2448560"/>
                  </a:cubicBezTo>
                  <a:cubicBezTo>
                    <a:pt x="6350000" y="2448560"/>
                    <a:pt x="6097270" y="2863850"/>
                    <a:pt x="5969000" y="3613150"/>
                  </a:cubicBezTo>
                  <a:cubicBezTo>
                    <a:pt x="5801360" y="4597400"/>
                    <a:pt x="6131560" y="5524500"/>
                    <a:pt x="6131560" y="5524500"/>
                  </a:cubicBezTo>
                  <a:cubicBezTo>
                    <a:pt x="6131560" y="5524500"/>
                    <a:pt x="4946650" y="5589270"/>
                    <a:pt x="4263390" y="5957570"/>
                  </a:cubicBezTo>
                  <a:cubicBezTo>
                    <a:pt x="3580130" y="6325870"/>
                    <a:pt x="2975610" y="7112000"/>
                    <a:pt x="2975610" y="7112000"/>
                  </a:cubicBezTo>
                  <a:cubicBezTo>
                    <a:pt x="2975610" y="7112000"/>
                    <a:pt x="2675890" y="6337300"/>
                    <a:pt x="1846580" y="5911850"/>
                  </a:cubicBezTo>
                  <a:cubicBezTo>
                    <a:pt x="1069340" y="5511800"/>
                    <a:pt x="247650" y="5636260"/>
                    <a:pt x="247650" y="5636260"/>
                  </a:cubicBezTo>
                  <a:close/>
                </a:path>
              </a:pathLst>
            </a:custGeom>
            <a:blipFill>
              <a:blip r:embed="rId6"/>
              <a:stretch>
                <a:fillRect l="-16488" r="-51301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78A24903-7B3B-7DD8-FCAD-F87E8813BA9C}"/>
              </a:ext>
            </a:extLst>
          </p:cNvPr>
          <p:cNvGrpSpPr/>
          <p:nvPr/>
        </p:nvGrpSpPr>
        <p:grpSpPr>
          <a:xfrm>
            <a:off x="7527691" y="5715769"/>
            <a:ext cx="3503152" cy="3923531"/>
            <a:chOff x="0" y="0"/>
            <a:chExt cx="6350000" cy="711200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E78B2607-B7D8-DFF0-3793-0D45CE727E79}"/>
                </a:ext>
              </a:extLst>
            </p:cNvPr>
            <p:cNvSpPr/>
            <p:nvPr/>
          </p:nvSpPr>
          <p:spPr>
            <a:xfrm>
              <a:off x="0" y="0"/>
              <a:ext cx="6350000" cy="7112000"/>
            </a:xfrm>
            <a:custGeom>
              <a:avLst/>
              <a:gdLst/>
              <a:ahLst/>
              <a:cxnLst/>
              <a:rect l="l" t="t" r="r" b="b"/>
              <a:pathLst>
                <a:path w="6350000" h="7112000">
                  <a:moveTo>
                    <a:pt x="247650" y="5636260"/>
                  </a:moveTo>
                  <a:cubicBezTo>
                    <a:pt x="247650" y="5636260"/>
                    <a:pt x="490220" y="4747260"/>
                    <a:pt x="403860" y="3859530"/>
                  </a:cubicBezTo>
                  <a:cubicBezTo>
                    <a:pt x="320040" y="2992120"/>
                    <a:pt x="0" y="2226310"/>
                    <a:pt x="0" y="2226310"/>
                  </a:cubicBezTo>
                  <a:cubicBezTo>
                    <a:pt x="0" y="2226310"/>
                    <a:pt x="518160" y="2293620"/>
                    <a:pt x="1247140" y="1606550"/>
                  </a:cubicBezTo>
                  <a:cubicBezTo>
                    <a:pt x="1851660" y="1038860"/>
                    <a:pt x="1681480" y="368300"/>
                    <a:pt x="1681480" y="368300"/>
                  </a:cubicBezTo>
                  <a:cubicBezTo>
                    <a:pt x="1681480" y="368300"/>
                    <a:pt x="2184400" y="801370"/>
                    <a:pt x="3131820" y="590550"/>
                  </a:cubicBezTo>
                  <a:cubicBezTo>
                    <a:pt x="3719830" y="459740"/>
                    <a:pt x="4610100" y="0"/>
                    <a:pt x="4610100" y="0"/>
                  </a:cubicBezTo>
                  <a:cubicBezTo>
                    <a:pt x="4610100" y="0"/>
                    <a:pt x="4692650" y="787400"/>
                    <a:pt x="5349240" y="1544320"/>
                  </a:cubicBezTo>
                  <a:cubicBezTo>
                    <a:pt x="5867400" y="2139950"/>
                    <a:pt x="6350000" y="2448560"/>
                    <a:pt x="6350000" y="2448560"/>
                  </a:cubicBezTo>
                  <a:cubicBezTo>
                    <a:pt x="6350000" y="2448560"/>
                    <a:pt x="6097270" y="2863850"/>
                    <a:pt x="5969000" y="3613150"/>
                  </a:cubicBezTo>
                  <a:cubicBezTo>
                    <a:pt x="5801360" y="4597400"/>
                    <a:pt x="6131560" y="5524500"/>
                    <a:pt x="6131560" y="5524500"/>
                  </a:cubicBezTo>
                  <a:cubicBezTo>
                    <a:pt x="6131560" y="5524500"/>
                    <a:pt x="4946650" y="5589270"/>
                    <a:pt x="4263390" y="5957570"/>
                  </a:cubicBezTo>
                  <a:cubicBezTo>
                    <a:pt x="3580130" y="6325870"/>
                    <a:pt x="2975610" y="7112000"/>
                    <a:pt x="2975610" y="7112000"/>
                  </a:cubicBezTo>
                  <a:cubicBezTo>
                    <a:pt x="2975610" y="7112000"/>
                    <a:pt x="2675890" y="6337300"/>
                    <a:pt x="1846580" y="5911850"/>
                  </a:cubicBezTo>
                  <a:cubicBezTo>
                    <a:pt x="1069340" y="5511800"/>
                    <a:pt x="247650" y="5636260"/>
                    <a:pt x="247650" y="5636260"/>
                  </a:cubicBezTo>
                  <a:close/>
                </a:path>
              </a:pathLst>
            </a:custGeom>
            <a:blipFill>
              <a:blip r:embed="rId7"/>
              <a:stretch>
                <a:fillRect l="-51892" r="-16054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C7AC266F-D308-17AB-DBF1-CCF62E8F8062}"/>
              </a:ext>
            </a:extLst>
          </p:cNvPr>
          <p:cNvGrpSpPr/>
          <p:nvPr/>
        </p:nvGrpSpPr>
        <p:grpSpPr>
          <a:xfrm>
            <a:off x="11814612" y="5715769"/>
            <a:ext cx="3503152" cy="3923531"/>
            <a:chOff x="0" y="0"/>
            <a:chExt cx="6350000" cy="71120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5C976026-DFCE-6ADF-B796-03E3E8F9DC1D}"/>
                </a:ext>
              </a:extLst>
            </p:cNvPr>
            <p:cNvSpPr/>
            <p:nvPr/>
          </p:nvSpPr>
          <p:spPr>
            <a:xfrm>
              <a:off x="0" y="0"/>
              <a:ext cx="6350000" cy="7112000"/>
            </a:xfrm>
            <a:custGeom>
              <a:avLst/>
              <a:gdLst/>
              <a:ahLst/>
              <a:cxnLst/>
              <a:rect l="l" t="t" r="r" b="b"/>
              <a:pathLst>
                <a:path w="6350000" h="7112000">
                  <a:moveTo>
                    <a:pt x="247650" y="5636260"/>
                  </a:moveTo>
                  <a:cubicBezTo>
                    <a:pt x="247650" y="5636260"/>
                    <a:pt x="490220" y="4747260"/>
                    <a:pt x="403860" y="3859530"/>
                  </a:cubicBezTo>
                  <a:cubicBezTo>
                    <a:pt x="320040" y="2992120"/>
                    <a:pt x="0" y="2226310"/>
                    <a:pt x="0" y="2226310"/>
                  </a:cubicBezTo>
                  <a:cubicBezTo>
                    <a:pt x="0" y="2226310"/>
                    <a:pt x="518160" y="2293620"/>
                    <a:pt x="1247140" y="1606550"/>
                  </a:cubicBezTo>
                  <a:cubicBezTo>
                    <a:pt x="1851660" y="1038860"/>
                    <a:pt x="1681480" y="368300"/>
                    <a:pt x="1681480" y="368300"/>
                  </a:cubicBezTo>
                  <a:cubicBezTo>
                    <a:pt x="1681480" y="368300"/>
                    <a:pt x="2184400" y="801370"/>
                    <a:pt x="3131820" y="590550"/>
                  </a:cubicBezTo>
                  <a:cubicBezTo>
                    <a:pt x="3719830" y="459740"/>
                    <a:pt x="4610100" y="0"/>
                    <a:pt x="4610100" y="0"/>
                  </a:cubicBezTo>
                  <a:cubicBezTo>
                    <a:pt x="4610100" y="0"/>
                    <a:pt x="4692650" y="787400"/>
                    <a:pt x="5349240" y="1544320"/>
                  </a:cubicBezTo>
                  <a:cubicBezTo>
                    <a:pt x="5867400" y="2139950"/>
                    <a:pt x="6350000" y="2448560"/>
                    <a:pt x="6350000" y="2448560"/>
                  </a:cubicBezTo>
                  <a:cubicBezTo>
                    <a:pt x="6350000" y="2448560"/>
                    <a:pt x="6097270" y="2863850"/>
                    <a:pt x="5969000" y="3613150"/>
                  </a:cubicBezTo>
                  <a:cubicBezTo>
                    <a:pt x="5801360" y="4597400"/>
                    <a:pt x="6131560" y="5524500"/>
                    <a:pt x="6131560" y="5524500"/>
                  </a:cubicBezTo>
                  <a:cubicBezTo>
                    <a:pt x="6131560" y="5524500"/>
                    <a:pt x="4946650" y="5589270"/>
                    <a:pt x="4263390" y="5957570"/>
                  </a:cubicBezTo>
                  <a:cubicBezTo>
                    <a:pt x="3580130" y="6325870"/>
                    <a:pt x="2975610" y="7112000"/>
                    <a:pt x="2975610" y="7112000"/>
                  </a:cubicBezTo>
                  <a:cubicBezTo>
                    <a:pt x="2975610" y="7112000"/>
                    <a:pt x="2675890" y="6337300"/>
                    <a:pt x="1846580" y="5911850"/>
                  </a:cubicBezTo>
                  <a:cubicBezTo>
                    <a:pt x="1069340" y="5511800"/>
                    <a:pt x="247650" y="5636260"/>
                    <a:pt x="247650" y="5636260"/>
                  </a:cubicBezTo>
                  <a:close/>
                </a:path>
              </a:pathLst>
            </a:custGeom>
            <a:blipFill>
              <a:blip r:embed="rId8"/>
              <a:stretch>
                <a:fillRect t="-11809" r="-14621" b="-24645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56ECBE9D-C67B-8418-9DA6-7AA906B6ABBB}"/>
              </a:ext>
            </a:extLst>
          </p:cNvPr>
          <p:cNvSpPr/>
          <p:nvPr/>
        </p:nvSpPr>
        <p:spPr>
          <a:xfrm>
            <a:off x="432839" y="425586"/>
            <a:ext cx="1826015" cy="1511027"/>
          </a:xfrm>
          <a:custGeom>
            <a:avLst/>
            <a:gdLst/>
            <a:ahLst/>
            <a:cxnLst/>
            <a:rect l="l" t="t" r="r" b="b"/>
            <a:pathLst>
              <a:path w="1826015" h="1511027">
                <a:moveTo>
                  <a:pt x="0" y="0"/>
                </a:moveTo>
                <a:lnTo>
                  <a:pt x="1826015" y="0"/>
                </a:lnTo>
                <a:lnTo>
                  <a:pt x="1826015" y="1511028"/>
                </a:lnTo>
                <a:lnTo>
                  <a:pt x="0" y="151102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1E25722C-9C81-CB70-DEA8-4D9060A61888}"/>
              </a:ext>
            </a:extLst>
          </p:cNvPr>
          <p:cNvSpPr/>
          <p:nvPr/>
        </p:nvSpPr>
        <p:spPr>
          <a:xfrm>
            <a:off x="16034423" y="8347538"/>
            <a:ext cx="1826015" cy="1511027"/>
          </a:xfrm>
          <a:custGeom>
            <a:avLst/>
            <a:gdLst/>
            <a:ahLst/>
            <a:cxnLst/>
            <a:rect l="l" t="t" r="r" b="b"/>
            <a:pathLst>
              <a:path w="1826015" h="1511027">
                <a:moveTo>
                  <a:pt x="0" y="0"/>
                </a:moveTo>
                <a:lnTo>
                  <a:pt x="1826015" y="0"/>
                </a:lnTo>
                <a:lnTo>
                  <a:pt x="1826015" y="1511027"/>
                </a:lnTo>
                <a:lnTo>
                  <a:pt x="0" y="151102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16A92F41-04BA-44A8-48B4-47A6B75085CC}"/>
              </a:ext>
            </a:extLst>
          </p:cNvPr>
          <p:cNvSpPr/>
          <p:nvPr/>
        </p:nvSpPr>
        <p:spPr>
          <a:xfrm>
            <a:off x="543893" y="8012761"/>
            <a:ext cx="1636359" cy="1729310"/>
          </a:xfrm>
          <a:custGeom>
            <a:avLst/>
            <a:gdLst/>
            <a:ahLst/>
            <a:cxnLst/>
            <a:rect l="l" t="t" r="r" b="b"/>
            <a:pathLst>
              <a:path w="1636359" h="1729310">
                <a:moveTo>
                  <a:pt x="0" y="0"/>
                </a:moveTo>
                <a:lnTo>
                  <a:pt x="1636359" y="0"/>
                </a:lnTo>
                <a:lnTo>
                  <a:pt x="1636359" y="1729310"/>
                </a:lnTo>
                <a:lnTo>
                  <a:pt x="0" y="172931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6CDCD0A8-F978-71A4-92A1-952FFFDFF29C}"/>
              </a:ext>
            </a:extLst>
          </p:cNvPr>
          <p:cNvSpPr txBox="1"/>
          <p:nvPr/>
        </p:nvSpPr>
        <p:spPr>
          <a:xfrm>
            <a:off x="609600" y="1040342"/>
            <a:ext cx="17068800" cy="31887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7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-732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FS North Land Sans" panose="00000500000000000000" pitchFamily="2" charset="0"/>
                <a:ea typeface="La Lou"/>
                <a:cs typeface="La Lou"/>
                <a:sym typeface="La Lou"/>
              </a:rPr>
              <a:t>II. CÁC NHÓM CHẤT DINH DƯỠNG TRONG </a:t>
            </a:r>
          </a:p>
          <a:p>
            <a:pPr marL="0" marR="0" lvl="0" indent="0" algn="ctr" defTabSz="914400" rtl="0" eaLnBrk="1" fontAlgn="auto" latinLnBrk="0" hangingPunct="1">
              <a:lnSpc>
                <a:spcPts val="137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-732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FS North Land Sans" panose="00000500000000000000" pitchFamily="2" charset="0"/>
                <a:ea typeface="La Lou"/>
                <a:cs typeface="La Lou"/>
                <a:sym typeface="La Lou"/>
              </a:rPr>
              <a:t>LƯƠNG THỰC, THỰC PHẨM</a:t>
            </a:r>
          </a:p>
        </p:txBody>
      </p:sp>
    </p:spTree>
    <p:extLst>
      <p:ext uri="{BB962C8B-B14F-4D97-AF65-F5344CB8AC3E}">
        <p14:creationId xmlns:p14="http://schemas.microsoft.com/office/powerpoint/2010/main" val="2256143032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79779" y="482659"/>
            <a:ext cx="172439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200" b="1">
                <a:solidFill>
                  <a:srgbClr val="C00000"/>
                </a:solidFill>
                <a:latin typeface="Calibri"/>
              </a:rPr>
              <a:t>II. CÁC NHÓM CHẤT DINH DƯỠNG TRONG LƯƠNG THỰC, THỰC PHẨM </a:t>
            </a:r>
          </a:p>
        </p:txBody>
      </p:sp>
      <p:pic>
        <p:nvPicPr>
          <p:cNvPr id="1027" name="Picture 3" descr="C:\Users\MAC\Desktop\Dự giờ\đạ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5657" y="1831182"/>
            <a:ext cx="4180113" cy="3230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AC\Desktop\Dự giờ\vitam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5446" y="5910944"/>
            <a:ext cx="4439940" cy="318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MAC\Desktop\Dự giờ\bé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908" y="5462248"/>
            <a:ext cx="4857422" cy="3420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MAC\Desktop\Dự giờ\carb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613" y="1831181"/>
            <a:ext cx="4640717" cy="323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1090613" y="6735856"/>
            <a:ext cx="1894115" cy="849086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3000" b="1">
                <a:solidFill>
                  <a:srgbClr val="0070C0"/>
                </a:solidFill>
                <a:latin typeface="Calibri"/>
              </a:rPr>
              <a:t>Lipid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74430" y="4882244"/>
            <a:ext cx="3135086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1371600"/>
            <a:r>
              <a:rPr lang="en-US" sz="4800">
                <a:solidFill>
                  <a:srgbClr val="FFFFFF"/>
                </a:solidFill>
                <a:latin typeface="Bahnschrift SemiBold Condensed" pitchFamily="34" charset="0"/>
              </a:rPr>
              <a:t>4 NHÓM CHẤT DINH DƯỠNG</a:t>
            </a:r>
          </a:p>
        </p:txBody>
      </p:sp>
      <p:cxnSp>
        <p:nvCxnSpPr>
          <p:cNvPr id="5" name="Straight Arrow Connector 4"/>
          <p:cNvCxnSpPr>
            <a:endCxn id="1027" idx="1"/>
          </p:cNvCxnSpPr>
          <p:nvPr/>
        </p:nvCxnSpPr>
        <p:spPr>
          <a:xfrm flipV="1">
            <a:off x="10678886" y="3446519"/>
            <a:ext cx="1926771" cy="1435725"/>
          </a:xfrm>
          <a:prstGeom prst="straightConnector1">
            <a:avLst/>
          </a:prstGeom>
          <a:ln w="25400">
            <a:headEnd w="med" len="lg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endCxn id="1030" idx="3"/>
          </p:cNvCxnSpPr>
          <p:nvPr/>
        </p:nvCxnSpPr>
        <p:spPr>
          <a:xfrm flipH="1" flipV="1">
            <a:off x="5731329" y="3446519"/>
            <a:ext cx="1943100" cy="1435724"/>
          </a:xfrm>
          <a:prstGeom prst="straightConnector1">
            <a:avLst/>
          </a:prstGeom>
          <a:ln w="25400">
            <a:headEnd w="med" len="lg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1028" idx="1"/>
          </p:cNvCxnSpPr>
          <p:nvPr/>
        </p:nvCxnSpPr>
        <p:spPr>
          <a:xfrm>
            <a:off x="10793186" y="6465518"/>
            <a:ext cx="1732260" cy="1037103"/>
          </a:xfrm>
          <a:prstGeom prst="straightConnector1">
            <a:avLst/>
          </a:prstGeom>
          <a:ln w="25400">
            <a:headEnd w="med" len="lg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5731329" y="6498071"/>
            <a:ext cx="1943100" cy="1225344"/>
          </a:xfrm>
          <a:prstGeom prst="straightConnector1">
            <a:avLst/>
          </a:prstGeom>
          <a:ln w="25400">
            <a:headEnd w="med" len="lg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14626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4B4630-E627-ED42-4A9C-5C8AF65EDA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106" y="266700"/>
            <a:ext cx="15343788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266872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063054"/>
              </p:ext>
            </p:extLst>
          </p:nvPr>
        </p:nvGraphicFramePr>
        <p:xfrm>
          <a:off x="354725" y="669473"/>
          <a:ext cx="17641616" cy="88607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55919">
                  <a:extLst>
                    <a:ext uri="{9D8B030D-6E8A-4147-A177-3AD203B41FA5}">
                      <a16:colId xmlns:a16="http://schemas.microsoft.com/office/drawing/2014/main" val="577810313"/>
                    </a:ext>
                  </a:extLst>
                </a:gridCol>
                <a:gridCol w="1910442">
                  <a:extLst>
                    <a:ext uri="{9D8B030D-6E8A-4147-A177-3AD203B41FA5}">
                      <a16:colId xmlns:a16="http://schemas.microsoft.com/office/drawing/2014/main" val="326247666"/>
                    </a:ext>
                  </a:extLst>
                </a:gridCol>
                <a:gridCol w="6483657">
                  <a:extLst>
                    <a:ext uri="{9D8B030D-6E8A-4147-A177-3AD203B41FA5}">
                      <a16:colId xmlns:a16="http://schemas.microsoft.com/office/drawing/2014/main" val="766057488"/>
                    </a:ext>
                  </a:extLst>
                </a:gridCol>
                <a:gridCol w="6091598">
                  <a:extLst>
                    <a:ext uri="{9D8B030D-6E8A-4147-A177-3AD203B41FA5}">
                      <a16:colId xmlns:a16="http://schemas.microsoft.com/office/drawing/2014/main" val="2833718424"/>
                    </a:ext>
                  </a:extLst>
                </a:gridCol>
              </a:tblGrid>
              <a:tr h="1371725">
                <a:tc gridSpan="2"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NHÓM</a:t>
                      </a:r>
                      <a:r>
                        <a:rPr lang="en-US" sz="3600" baseline="0" dirty="0"/>
                        <a:t> CHẤT</a:t>
                      </a:r>
                      <a:endParaRPr lang="en-US" sz="3600" dirty="0"/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CÓ</a:t>
                      </a:r>
                      <a:r>
                        <a:rPr lang="en-US" sz="3600" baseline="0" dirty="0"/>
                        <a:t> TRONG LOẠI LƯƠNG THỰC, THỰC PHẨM NÀO?</a:t>
                      </a:r>
                      <a:endParaRPr lang="en-US" sz="3600" dirty="0"/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/>
                        <a:t>VAI</a:t>
                      </a:r>
                      <a:r>
                        <a:rPr lang="en-US" sz="3600" baseline="0"/>
                        <a:t> TRÒ</a:t>
                      </a:r>
                      <a:endParaRPr lang="en-US" sz="3600"/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0738901"/>
                  </a:ext>
                </a:extLst>
              </a:tr>
              <a:tr h="1969901">
                <a:tc rowSpan="3">
                  <a:txBody>
                    <a:bodyPr/>
                    <a:lstStyle/>
                    <a:p>
                      <a:r>
                        <a:rPr lang="en-US" sz="3000" b="1">
                          <a:solidFill>
                            <a:schemeClr val="bg1"/>
                          </a:solidFill>
                        </a:rPr>
                        <a:t>CARBOHYDRATE</a:t>
                      </a:r>
                      <a:endParaRPr lang="en-US" sz="30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100"/>
                        <a:t>?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100"/>
                        <a:t>? 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100"/>
                        <a:t>?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7630400"/>
                  </a:ext>
                </a:extLst>
              </a:tr>
              <a:tr h="1969901">
                <a:tc vMerge="1">
                  <a:txBody>
                    <a:bodyPr/>
                    <a:lstStyle/>
                    <a:p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100"/>
                        <a:t>?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100"/>
                        <a:t>?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100"/>
                        <a:t>?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5904967"/>
                  </a:ext>
                </a:extLst>
              </a:tr>
              <a:tr h="3549258">
                <a:tc vMerge="1">
                  <a:txBody>
                    <a:bodyPr/>
                    <a:lstStyle/>
                    <a:p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100"/>
                        <a:t>?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100"/>
                        <a:t>?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100"/>
                        <a:t>?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98597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3687892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arbohydrate-trang dùng">
            <a:hlinkClick r:id="" action="ppaction://media"/>
            <a:extLst>
              <a:ext uri="{FF2B5EF4-FFF2-40B4-BE49-F238E27FC236}">
                <a16:creationId xmlns:a16="http://schemas.microsoft.com/office/drawing/2014/main" id="{31A82DD5-8493-434E-C830-9F21678710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1943100"/>
            <a:ext cx="12411635" cy="6934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F9280F-2830-1EAD-3716-3737B653852B}"/>
              </a:ext>
            </a:extLst>
          </p:cNvPr>
          <p:cNvSpPr txBox="1"/>
          <p:nvPr/>
        </p:nvSpPr>
        <p:spPr>
          <a:xfrm>
            <a:off x="14554200" y="5410200"/>
            <a:ext cx="251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video này nạng kiến thức với HS 6. Thay cái khác</a:t>
            </a:r>
          </a:p>
        </p:txBody>
      </p:sp>
    </p:spTree>
    <p:extLst>
      <p:ext uri="{BB962C8B-B14F-4D97-AF65-F5344CB8AC3E}">
        <p14:creationId xmlns:p14="http://schemas.microsoft.com/office/powerpoint/2010/main" val="3546328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6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40130" y="-5143500"/>
            <a:ext cx="20368260" cy="10287000"/>
            <a:chOff x="0" y="0"/>
            <a:chExt cx="2715768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578840" cy="13716000"/>
            </a:xfrm>
            <a:custGeom>
              <a:avLst/>
              <a:gdLst/>
              <a:ahLst/>
              <a:cxnLst/>
              <a:rect l="l" t="t" r="r" b="b"/>
              <a:pathLst>
                <a:path w="13578840" h="13716000">
                  <a:moveTo>
                    <a:pt x="0" y="0"/>
                  </a:moveTo>
                  <a:lnTo>
                    <a:pt x="13578840" y="0"/>
                  </a:lnTo>
                  <a:lnTo>
                    <a:pt x="1357884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flipH="1">
              <a:off x="13578840" y="0"/>
              <a:ext cx="13578840" cy="13716000"/>
            </a:xfrm>
            <a:custGeom>
              <a:avLst/>
              <a:gdLst/>
              <a:ahLst/>
              <a:cxnLst/>
              <a:rect l="l" t="t" r="r" b="b"/>
              <a:pathLst>
                <a:path w="13578840" h="13716000">
                  <a:moveTo>
                    <a:pt x="13578840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13578840" y="13716000"/>
                  </a:lnTo>
                  <a:lnTo>
                    <a:pt x="1357884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795589" y="3112405"/>
            <a:ext cx="14696822" cy="9646459"/>
          </a:xfrm>
          <a:custGeom>
            <a:avLst/>
            <a:gdLst/>
            <a:ahLst/>
            <a:cxnLst/>
            <a:rect l="l" t="t" r="r" b="b"/>
            <a:pathLst>
              <a:path w="14696822" h="9646459">
                <a:moveTo>
                  <a:pt x="0" y="0"/>
                </a:moveTo>
                <a:lnTo>
                  <a:pt x="14696822" y="0"/>
                </a:lnTo>
                <a:lnTo>
                  <a:pt x="14696822" y="9646460"/>
                </a:lnTo>
                <a:lnTo>
                  <a:pt x="0" y="96464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6194509" y="1593783"/>
            <a:ext cx="5482848" cy="5503486"/>
          </a:xfrm>
          <a:custGeom>
            <a:avLst/>
            <a:gdLst/>
            <a:ahLst/>
            <a:cxnLst/>
            <a:rect l="l" t="t" r="r" b="b"/>
            <a:pathLst>
              <a:path w="5482848" h="5503486">
                <a:moveTo>
                  <a:pt x="0" y="0"/>
                </a:moveTo>
                <a:lnTo>
                  <a:pt x="5482848" y="0"/>
                </a:lnTo>
                <a:lnTo>
                  <a:pt x="5482848" y="5503486"/>
                </a:lnTo>
                <a:lnTo>
                  <a:pt x="0" y="55034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38317" y="7705385"/>
            <a:ext cx="16878300" cy="18210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41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0" spc="-755">
                <a:solidFill>
                  <a:srgbClr val="AF2F21"/>
                </a:solidFill>
                <a:latin typeface="#9Slide07 FS North Land Sans" panose="00000500000000000000" pitchFamily="2" charset="0"/>
                <a:ea typeface="La Lou"/>
                <a:cs typeface="La Lou"/>
                <a:sym typeface="La Lou"/>
              </a:rPr>
              <a:t>ĂN SÁNG ĐI CON</a:t>
            </a:r>
            <a:endParaRPr kumimoji="0" lang="en-US" sz="15000" b="0" i="0" u="none" strike="noStrike" kern="1200" cap="none" spc="-755" normalizeH="0" baseline="0" noProof="0">
              <a:ln>
                <a:noFill/>
              </a:ln>
              <a:solidFill>
                <a:srgbClr val="AF2F21"/>
              </a:solidFill>
              <a:effectLst/>
              <a:uLnTx/>
              <a:uFillTx/>
              <a:latin typeface="#9Slide07 FS North Land Sans" panose="00000500000000000000" pitchFamily="2" charset="0"/>
              <a:ea typeface="La Lou"/>
              <a:cs typeface="La Lou"/>
              <a:sym typeface="La Lou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535308" y="0"/>
            <a:ext cx="2468880" cy="4114800"/>
          </a:xfrm>
          <a:custGeom>
            <a:avLst/>
            <a:gdLst/>
            <a:ahLst/>
            <a:cxnLst/>
            <a:rect l="l" t="t" r="r" b="b"/>
            <a:pathLst>
              <a:path w="2468880" h="4114800">
                <a:moveTo>
                  <a:pt x="2468880" y="0"/>
                </a:moveTo>
                <a:lnTo>
                  <a:pt x="0" y="0"/>
                </a:lnTo>
                <a:lnTo>
                  <a:pt x="0" y="4114800"/>
                </a:lnTo>
                <a:lnTo>
                  <a:pt x="2468880" y="4114800"/>
                </a:lnTo>
                <a:lnTo>
                  <a:pt x="246888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5313870" y="0"/>
            <a:ext cx="2468880" cy="4114800"/>
          </a:xfrm>
          <a:custGeom>
            <a:avLst/>
            <a:gdLst/>
            <a:ahLst/>
            <a:cxnLst/>
            <a:rect l="l" t="t" r="r" b="b"/>
            <a:pathLst>
              <a:path w="2468880" h="4114800">
                <a:moveTo>
                  <a:pt x="0" y="0"/>
                </a:moveTo>
                <a:lnTo>
                  <a:pt x="2468880" y="0"/>
                </a:lnTo>
                <a:lnTo>
                  <a:pt x="24688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9723C37B-DB6A-A685-A89E-61F3B533FACE}"/>
              </a:ext>
            </a:extLst>
          </p:cNvPr>
          <p:cNvSpPr txBox="1"/>
          <p:nvPr/>
        </p:nvSpPr>
        <p:spPr>
          <a:xfrm>
            <a:off x="496783" y="530415"/>
            <a:ext cx="16878300" cy="15186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41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0" spc="-755">
                <a:solidFill>
                  <a:schemeClr val="tx1">
                    <a:lumMod val="85000"/>
                    <a:lumOff val="15000"/>
                  </a:schemeClr>
                </a:solidFill>
                <a:latin typeface="#9Slide07 FS North Land Sans" panose="00000500000000000000" pitchFamily="2" charset="0"/>
                <a:ea typeface="La Lou"/>
                <a:cs typeface="La Lou"/>
                <a:sym typeface="La Lou"/>
              </a:rPr>
              <a:t>TIỂU PHẨM</a:t>
            </a:r>
            <a:endParaRPr kumimoji="0" lang="en-US" sz="10000" b="0" i="0" u="none" strike="noStrike" kern="1200" cap="none" spc="-755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#9Slide07 FS North Land Sans" panose="00000500000000000000" pitchFamily="2" charset="0"/>
              <a:ea typeface="La Lou"/>
              <a:cs typeface="La Lou"/>
              <a:sym typeface="La Lou"/>
            </a:endParaRPr>
          </a:p>
        </p:txBody>
      </p:sp>
    </p:spTree>
    <p:extLst>
      <p:ext uri="{BB962C8B-B14F-4D97-AF65-F5344CB8AC3E}">
        <p14:creationId xmlns:p14="http://schemas.microsoft.com/office/powerpoint/2010/main" val="1079678883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34FA97-B103-575C-F31D-C347ED601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1257153-4C28-54FC-23C6-DF05A44215C8}"/>
              </a:ext>
            </a:extLst>
          </p:cNvPr>
          <p:cNvSpPr/>
          <p:nvPr/>
        </p:nvSpPr>
        <p:spPr>
          <a:xfrm>
            <a:off x="-5092065" y="0"/>
            <a:ext cx="10184130" cy="10287000"/>
          </a:xfrm>
          <a:custGeom>
            <a:avLst/>
            <a:gdLst/>
            <a:ahLst/>
            <a:cxnLst/>
            <a:rect l="l" t="t" r="r" b="b"/>
            <a:pathLst>
              <a:path w="10184130" h="10287000">
                <a:moveTo>
                  <a:pt x="0" y="0"/>
                </a:moveTo>
                <a:lnTo>
                  <a:pt x="10184130" y="0"/>
                </a:lnTo>
                <a:lnTo>
                  <a:pt x="1018413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EFDD3E48-D3DA-EB81-03E3-F3B3B3B42FE4}"/>
              </a:ext>
            </a:extLst>
          </p:cNvPr>
          <p:cNvSpPr/>
          <p:nvPr/>
        </p:nvSpPr>
        <p:spPr>
          <a:xfrm>
            <a:off x="-2097322" y="-8856843"/>
            <a:ext cx="21072968" cy="13831530"/>
          </a:xfrm>
          <a:custGeom>
            <a:avLst/>
            <a:gdLst/>
            <a:ahLst/>
            <a:cxnLst/>
            <a:rect l="l" t="t" r="r" b="b"/>
            <a:pathLst>
              <a:path w="21072968" h="13831530">
                <a:moveTo>
                  <a:pt x="0" y="0"/>
                </a:moveTo>
                <a:lnTo>
                  <a:pt x="21072968" y="0"/>
                </a:lnTo>
                <a:lnTo>
                  <a:pt x="21072968" y="13831530"/>
                </a:lnTo>
                <a:lnTo>
                  <a:pt x="0" y="13831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5266CB69-6587-CBED-24B1-5D88B8E0DEB1}"/>
              </a:ext>
            </a:extLst>
          </p:cNvPr>
          <p:cNvGrpSpPr/>
          <p:nvPr/>
        </p:nvGrpSpPr>
        <p:grpSpPr>
          <a:xfrm>
            <a:off x="3240769" y="5791969"/>
            <a:ext cx="3503152" cy="3923531"/>
            <a:chOff x="0" y="0"/>
            <a:chExt cx="6350000" cy="7112000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22EAF0B4-B6C2-847C-22AD-CF6D6EBDA338}"/>
                </a:ext>
              </a:extLst>
            </p:cNvPr>
            <p:cNvSpPr/>
            <p:nvPr/>
          </p:nvSpPr>
          <p:spPr>
            <a:xfrm>
              <a:off x="0" y="0"/>
              <a:ext cx="6350000" cy="7112000"/>
            </a:xfrm>
            <a:custGeom>
              <a:avLst/>
              <a:gdLst/>
              <a:ahLst/>
              <a:cxnLst/>
              <a:rect l="l" t="t" r="r" b="b"/>
              <a:pathLst>
                <a:path w="6350000" h="7112000">
                  <a:moveTo>
                    <a:pt x="247650" y="5636260"/>
                  </a:moveTo>
                  <a:cubicBezTo>
                    <a:pt x="247650" y="5636260"/>
                    <a:pt x="490220" y="4747260"/>
                    <a:pt x="403860" y="3859530"/>
                  </a:cubicBezTo>
                  <a:cubicBezTo>
                    <a:pt x="320040" y="2992120"/>
                    <a:pt x="0" y="2226310"/>
                    <a:pt x="0" y="2226310"/>
                  </a:cubicBezTo>
                  <a:cubicBezTo>
                    <a:pt x="0" y="2226310"/>
                    <a:pt x="518160" y="2293620"/>
                    <a:pt x="1247140" y="1606550"/>
                  </a:cubicBezTo>
                  <a:cubicBezTo>
                    <a:pt x="1851660" y="1038860"/>
                    <a:pt x="1681480" y="368300"/>
                    <a:pt x="1681480" y="368300"/>
                  </a:cubicBezTo>
                  <a:cubicBezTo>
                    <a:pt x="1681480" y="368300"/>
                    <a:pt x="2184400" y="801370"/>
                    <a:pt x="3131820" y="590550"/>
                  </a:cubicBezTo>
                  <a:cubicBezTo>
                    <a:pt x="3719830" y="459740"/>
                    <a:pt x="4610100" y="0"/>
                    <a:pt x="4610100" y="0"/>
                  </a:cubicBezTo>
                  <a:cubicBezTo>
                    <a:pt x="4610100" y="0"/>
                    <a:pt x="4692650" y="787400"/>
                    <a:pt x="5349240" y="1544320"/>
                  </a:cubicBezTo>
                  <a:cubicBezTo>
                    <a:pt x="5867400" y="2139950"/>
                    <a:pt x="6350000" y="2448560"/>
                    <a:pt x="6350000" y="2448560"/>
                  </a:cubicBezTo>
                  <a:cubicBezTo>
                    <a:pt x="6350000" y="2448560"/>
                    <a:pt x="6097270" y="2863850"/>
                    <a:pt x="5969000" y="3613150"/>
                  </a:cubicBezTo>
                  <a:cubicBezTo>
                    <a:pt x="5801360" y="4597400"/>
                    <a:pt x="6131560" y="5524500"/>
                    <a:pt x="6131560" y="5524500"/>
                  </a:cubicBezTo>
                  <a:cubicBezTo>
                    <a:pt x="6131560" y="5524500"/>
                    <a:pt x="4946650" y="5589270"/>
                    <a:pt x="4263390" y="5957570"/>
                  </a:cubicBezTo>
                  <a:cubicBezTo>
                    <a:pt x="3580130" y="6325870"/>
                    <a:pt x="2975610" y="7112000"/>
                    <a:pt x="2975610" y="7112000"/>
                  </a:cubicBezTo>
                  <a:cubicBezTo>
                    <a:pt x="2975610" y="7112000"/>
                    <a:pt x="2675890" y="6337300"/>
                    <a:pt x="1846580" y="5911850"/>
                  </a:cubicBezTo>
                  <a:cubicBezTo>
                    <a:pt x="1069340" y="5511800"/>
                    <a:pt x="247650" y="5636260"/>
                    <a:pt x="247650" y="5636260"/>
                  </a:cubicBezTo>
                  <a:close/>
                </a:path>
              </a:pathLst>
            </a:custGeom>
            <a:blipFill>
              <a:blip r:embed="rId6"/>
              <a:stretch>
                <a:fillRect l="-16488" r="-51301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4AA951D7-52D8-C43E-2DC7-FB03DDF78615}"/>
              </a:ext>
            </a:extLst>
          </p:cNvPr>
          <p:cNvGrpSpPr/>
          <p:nvPr/>
        </p:nvGrpSpPr>
        <p:grpSpPr>
          <a:xfrm>
            <a:off x="7527691" y="5715769"/>
            <a:ext cx="3503152" cy="3923531"/>
            <a:chOff x="0" y="0"/>
            <a:chExt cx="6350000" cy="711200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A4557C08-4C92-4EB1-C737-3D04D51FF48E}"/>
                </a:ext>
              </a:extLst>
            </p:cNvPr>
            <p:cNvSpPr/>
            <p:nvPr/>
          </p:nvSpPr>
          <p:spPr>
            <a:xfrm>
              <a:off x="0" y="0"/>
              <a:ext cx="6350000" cy="7112000"/>
            </a:xfrm>
            <a:custGeom>
              <a:avLst/>
              <a:gdLst/>
              <a:ahLst/>
              <a:cxnLst/>
              <a:rect l="l" t="t" r="r" b="b"/>
              <a:pathLst>
                <a:path w="6350000" h="7112000">
                  <a:moveTo>
                    <a:pt x="247650" y="5636260"/>
                  </a:moveTo>
                  <a:cubicBezTo>
                    <a:pt x="247650" y="5636260"/>
                    <a:pt x="490220" y="4747260"/>
                    <a:pt x="403860" y="3859530"/>
                  </a:cubicBezTo>
                  <a:cubicBezTo>
                    <a:pt x="320040" y="2992120"/>
                    <a:pt x="0" y="2226310"/>
                    <a:pt x="0" y="2226310"/>
                  </a:cubicBezTo>
                  <a:cubicBezTo>
                    <a:pt x="0" y="2226310"/>
                    <a:pt x="518160" y="2293620"/>
                    <a:pt x="1247140" y="1606550"/>
                  </a:cubicBezTo>
                  <a:cubicBezTo>
                    <a:pt x="1851660" y="1038860"/>
                    <a:pt x="1681480" y="368300"/>
                    <a:pt x="1681480" y="368300"/>
                  </a:cubicBezTo>
                  <a:cubicBezTo>
                    <a:pt x="1681480" y="368300"/>
                    <a:pt x="2184400" y="801370"/>
                    <a:pt x="3131820" y="590550"/>
                  </a:cubicBezTo>
                  <a:cubicBezTo>
                    <a:pt x="3719830" y="459740"/>
                    <a:pt x="4610100" y="0"/>
                    <a:pt x="4610100" y="0"/>
                  </a:cubicBezTo>
                  <a:cubicBezTo>
                    <a:pt x="4610100" y="0"/>
                    <a:pt x="4692650" y="787400"/>
                    <a:pt x="5349240" y="1544320"/>
                  </a:cubicBezTo>
                  <a:cubicBezTo>
                    <a:pt x="5867400" y="2139950"/>
                    <a:pt x="6350000" y="2448560"/>
                    <a:pt x="6350000" y="2448560"/>
                  </a:cubicBezTo>
                  <a:cubicBezTo>
                    <a:pt x="6350000" y="2448560"/>
                    <a:pt x="6097270" y="2863850"/>
                    <a:pt x="5969000" y="3613150"/>
                  </a:cubicBezTo>
                  <a:cubicBezTo>
                    <a:pt x="5801360" y="4597400"/>
                    <a:pt x="6131560" y="5524500"/>
                    <a:pt x="6131560" y="5524500"/>
                  </a:cubicBezTo>
                  <a:cubicBezTo>
                    <a:pt x="6131560" y="5524500"/>
                    <a:pt x="4946650" y="5589270"/>
                    <a:pt x="4263390" y="5957570"/>
                  </a:cubicBezTo>
                  <a:cubicBezTo>
                    <a:pt x="3580130" y="6325870"/>
                    <a:pt x="2975610" y="7112000"/>
                    <a:pt x="2975610" y="7112000"/>
                  </a:cubicBezTo>
                  <a:cubicBezTo>
                    <a:pt x="2975610" y="7112000"/>
                    <a:pt x="2675890" y="6337300"/>
                    <a:pt x="1846580" y="5911850"/>
                  </a:cubicBezTo>
                  <a:cubicBezTo>
                    <a:pt x="1069340" y="5511800"/>
                    <a:pt x="247650" y="5636260"/>
                    <a:pt x="247650" y="5636260"/>
                  </a:cubicBezTo>
                  <a:close/>
                </a:path>
              </a:pathLst>
            </a:custGeom>
            <a:blipFill>
              <a:blip r:embed="rId7"/>
              <a:stretch>
                <a:fillRect l="-51892" r="-16054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F3D4DF5C-0585-5E41-9E2D-9B68B05C0D48}"/>
              </a:ext>
            </a:extLst>
          </p:cNvPr>
          <p:cNvGrpSpPr/>
          <p:nvPr/>
        </p:nvGrpSpPr>
        <p:grpSpPr>
          <a:xfrm>
            <a:off x="11814612" y="5715769"/>
            <a:ext cx="3503152" cy="3923531"/>
            <a:chOff x="0" y="0"/>
            <a:chExt cx="6350000" cy="71120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9ED76485-7EB2-4F4D-8F99-7A376B856AF4}"/>
                </a:ext>
              </a:extLst>
            </p:cNvPr>
            <p:cNvSpPr/>
            <p:nvPr/>
          </p:nvSpPr>
          <p:spPr>
            <a:xfrm>
              <a:off x="0" y="0"/>
              <a:ext cx="6350000" cy="7112000"/>
            </a:xfrm>
            <a:custGeom>
              <a:avLst/>
              <a:gdLst/>
              <a:ahLst/>
              <a:cxnLst/>
              <a:rect l="l" t="t" r="r" b="b"/>
              <a:pathLst>
                <a:path w="6350000" h="7112000">
                  <a:moveTo>
                    <a:pt x="247650" y="5636260"/>
                  </a:moveTo>
                  <a:cubicBezTo>
                    <a:pt x="247650" y="5636260"/>
                    <a:pt x="490220" y="4747260"/>
                    <a:pt x="403860" y="3859530"/>
                  </a:cubicBezTo>
                  <a:cubicBezTo>
                    <a:pt x="320040" y="2992120"/>
                    <a:pt x="0" y="2226310"/>
                    <a:pt x="0" y="2226310"/>
                  </a:cubicBezTo>
                  <a:cubicBezTo>
                    <a:pt x="0" y="2226310"/>
                    <a:pt x="518160" y="2293620"/>
                    <a:pt x="1247140" y="1606550"/>
                  </a:cubicBezTo>
                  <a:cubicBezTo>
                    <a:pt x="1851660" y="1038860"/>
                    <a:pt x="1681480" y="368300"/>
                    <a:pt x="1681480" y="368300"/>
                  </a:cubicBezTo>
                  <a:cubicBezTo>
                    <a:pt x="1681480" y="368300"/>
                    <a:pt x="2184400" y="801370"/>
                    <a:pt x="3131820" y="590550"/>
                  </a:cubicBezTo>
                  <a:cubicBezTo>
                    <a:pt x="3719830" y="459740"/>
                    <a:pt x="4610100" y="0"/>
                    <a:pt x="4610100" y="0"/>
                  </a:cubicBezTo>
                  <a:cubicBezTo>
                    <a:pt x="4610100" y="0"/>
                    <a:pt x="4692650" y="787400"/>
                    <a:pt x="5349240" y="1544320"/>
                  </a:cubicBezTo>
                  <a:cubicBezTo>
                    <a:pt x="5867400" y="2139950"/>
                    <a:pt x="6350000" y="2448560"/>
                    <a:pt x="6350000" y="2448560"/>
                  </a:cubicBezTo>
                  <a:cubicBezTo>
                    <a:pt x="6350000" y="2448560"/>
                    <a:pt x="6097270" y="2863850"/>
                    <a:pt x="5969000" y="3613150"/>
                  </a:cubicBezTo>
                  <a:cubicBezTo>
                    <a:pt x="5801360" y="4597400"/>
                    <a:pt x="6131560" y="5524500"/>
                    <a:pt x="6131560" y="5524500"/>
                  </a:cubicBezTo>
                  <a:cubicBezTo>
                    <a:pt x="6131560" y="5524500"/>
                    <a:pt x="4946650" y="5589270"/>
                    <a:pt x="4263390" y="5957570"/>
                  </a:cubicBezTo>
                  <a:cubicBezTo>
                    <a:pt x="3580130" y="6325870"/>
                    <a:pt x="2975610" y="7112000"/>
                    <a:pt x="2975610" y="7112000"/>
                  </a:cubicBezTo>
                  <a:cubicBezTo>
                    <a:pt x="2975610" y="7112000"/>
                    <a:pt x="2675890" y="6337300"/>
                    <a:pt x="1846580" y="5911850"/>
                  </a:cubicBezTo>
                  <a:cubicBezTo>
                    <a:pt x="1069340" y="5511800"/>
                    <a:pt x="247650" y="5636260"/>
                    <a:pt x="247650" y="5636260"/>
                  </a:cubicBezTo>
                  <a:close/>
                </a:path>
              </a:pathLst>
            </a:custGeom>
            <a:blipFill>
              <a:blip r:embed="rId8"/>
              <a:stretch>
                <a:fillRect t="-11809" r="-14621" b="-24645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1E4129FB-E1FF-13B2-B842-C35634A5FFA0}"/>
              </a:ext>
            </a:extLst>
          </p:cNvPr>
          <p:cNvSpPr/>
          <p:nvPr/>
        </p:nvSpPr>
        <p:spPr>
          <a:xfrm>
            <a:off x="432839" y="425586"/>
            <a:ext cx="1826015" cy="1511027"/>
          </a:xfrm>
          <a:custGeom>
            <a:avLst/>
            <a:gdLst/>
            <a:ahLst/>
            <a:cxnLst/>
            <a:rect l="l" t="t" r="r" b="b"/>
            <a:pathLst>
              <a:path w="1826015" h="1511027">
                <a:moveTo>
                  <a:pt x="0" y="0"/>
                </a:moveTo>
                <a:lnTo>
                  <a:pt x="1826015" y="0"/>
                </a:lnTo>
                <a:lnTo>
                  <a:pt x="1826015" y="1511028"/>
                </a:lnTo>
                <a:lnTo>
                  <a:pt x="0" y="151102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A30D719C-3E25-FFA1-4AA4-41D74B71D15E}"/>
              </a:ext>
            </a:extLst>
          </p:cNvPr>
          <p:cNvSpPr/>
          <p:nvPr/>
        </p:nvSpPr>
        <p:spPr>
          <a:xfrm>
            <a:off x="16034423" y="8347538"/>
            <a:ext cx="1826015" cy="1511027"/>
          </a:xfrm>
          <a:custGeom>
            <a:avLst/>
            <a:gdLst/>
            <a:ahLst/>
            <a:cxnLst/>
            <a:rect l="l" t="t" r="r" b="b"/>
            <a:pathLst>
              <a:path w="1826015" h="1511027">
                <a:moveTo>
                  <a:pt x="0" y="0"/>
                </a:moveTo>
                <a:lnTo>
                  <a:pt x="1826015" y="0"/>
                </a:lnTo>
                <a:lnTo>
                  <a:pt x="1826015" y="1511027"/>
                </a:lnTo>
                <a:lnTo>
                  <a:pt x="0" y="151102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D7BDEE29-C665-FFB0-3BA0-29755AE4DCE3}"/>
              </a:ext>
            </a:extLst>
          </p:cNvPr>
          <p:cNvSpPr/>
          <p:nvPr/>
        </p:nvSpPr>
        <p:spPr>
          <a:xfrm>
            <a:off x="543893" y="8012761"/>
            <a:ext cx="1636359" cy="1729310"/>
          </a:xfrm>
          <a:custGeom>
            <a:avLst/>
            <a:gdLst/>
            <a:ahLst/>
            <a:cxnLst/>
            <a:rect l="l" t="t" r="r" b="b"/>
            <a:pathLst>
              <a:path w="1636359" h="1729310">
                <a:moveTo>
                  <a:pt x="0" y="0"/>
                </a:moveTo>
                <a:lnTo>
                  <a:pt x="1636359" y="0"/>
                </a:lnTo>
                <a:lnTo>
                  <a:pt x="1636359" y="1729310"/>
                </a:lnTo>
                <a:lnTo>
                  <a:pt x="0" y="172931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91627442-5CBE-C681-9539-86FBF033519A}"/>
              </a:ext>
            </a:extLst>
          </p:cNvPr>
          <p:cNvSpPr txBox="1"/>
          <p:nvPr/>
        </p:nvSpPr>
        <p:spPr>
          <a:xfrm>
            <a:off x="609600" y="326378"/>
            <a:ext cx="17068800" cy="3539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7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0" spc="-732">
                <a:latin typeface="#9Slide07 FS North Land Sans" panose="00000500000000000000" pitchFamily="2" charset="0"/>
                <a:ea typeface="La Lou"/>
                <a:cs typeface="La Lou"/>
                <a:sym typeface="La Lou"/>
              </a:rPr>
              <a:t>TRÒ CHƠI</a:t>
            </a:r>
          </a:p>
          <a:p>
            <a:pPr marL="0" marR="0" lvl="0" indent="0" algn="ctr" defTabSz="914400" rtl="0" eaLnBrk="1" fontAlgn="auto" latinLnBrk="0" hangingPunct="1">
              <a:lnSpc>
                <a:spcPts val="137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0" i="0" u="none" strike="noStrike" kern="1200" cap="none" spc="-732" normalizeH="0" baseline="0" noProof="0">
                <a:ln>
                  <a:noFill/>
                </a:ln>
                <a:solidFill>
                  <a:srgbClr val="AF2F21"/>
                </a:solidFill>
                <a:effectLst/>
                <a:uLnTx/>
                <a:uFillTx/>
                <a:latin typeface="#9Slide07 FS North Land Sans" panose="00000500000000000000" pitchFamily="2" charset="0"/>
                <a:ea typeface="La Lou"/>
                <a:cs typeface="La Lou"/>
                <a:sym typeface="La Lou"/>
              </a:rPr>
              <a:t>AI L</a:t>
            </a:r>
            <a:r>
              <a:rPr lang="en-US" sz="15000" spc="-732">
                <a:solidFill>
                  <a:srgbClr val="AF2F21"/>
                </a:solidFill>
                <a:latin typeface="#9Slide07 FS North Land Sans" panose="00000500000000000000" pitchFamily="2" charset="0"/>
                <a:ea typeface="La Lou"/>
                <a:cs typeface="La Lou"/>
                <a:sym typeface="La Lou"/>
              </a:rPr>
              <a:t>À CHUYÊN GIA?</a:t>
            </a:r>
            <a:endParaRPr kumimoji="0" lang="en-US" sz="15000" b="0" i="0" u="none" strike="noStrike" kern="1200" cap="none" spc="-732" normalizeH="0" baseline="0" noProof="0">
              <a:ln>
                <a:noFill/>
              </a:ln>
              <a:solidFill>
                <a:srgbClr val="AF2F21"/>
              </a:solidFill>
              <a:effectLst/>
              <a:uLnTx/>
              <a:uFillTx/>
              <a:latin typeface="#9Slide07 FS North Land Sans" panose="00000500000000000000" pitchFamily="2" charset="0"/>
              <a:ea typeface="La Lou"/>
              <a:cs typeface="La Lou"/>
              <a:sym typeface="La Lou"/>
            </a:endParaRPr>
          </a:p>
        </p:txBody>
      </p:sp>
    </p:spTree>
    <p:extLst>
      <p:ext uri="{BB962C8B-B14F-4D97-AF65-F5344CB8AC3E}">
        <p14:creationId xmlns:p14="http://schemas.microsoft.com/office/powerpoint/2010/main" val="2254123092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6804987"/>
            <a:ext cx="18288000" cy="18472727"/>
          </a:xfrm>
          <a:custGeom>
            <a:avLst/>
            <a:gdLst/>
            <a:ahLst/>
            <a:cxnLst/>
            <a:rect l="l" t="t" r="r" b="b"/>
            <a:pathLst>
              <a:path w="18288000" h="18472727">
                <a:moveTo>
                  <a:pt x="0" y="0"/>
                </a:moveTo>
                <a:lnTo>
                  <a:pt x="18288000" y="0"/>
                </a:lnTo>
                <a:lnTo>
                  <a:pt x="18288000" y="18472727"/>
                </a:lnTo>
                <a:lnTo>
                  <a:pt x="0" y="184727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313870" y="0"/>
            <a:ext cx="2468880" cy="4114800"/>
          </a:xfrm>
          <a:custGeom>
            <a:avLst/>
            <a:gdLst/>
            <a:ahLst/>
            <a:cxnLst/>
            <a:rect l="l" t="t" r="r" b="b"/>
            <a:pathLst>
              <a:path w="2468880" h="4114800">
                <a:moveTo>
                  <a:pt x="0" y="0"/>
                </a:moveTo>
                <a:lnTo>
                  <a:pt x="2468880" y="0"/>
                </a:lnTo>
                <a:lnTo>
                  <a:pt x="24688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05250" y="3268941"/>
            <a:ext cx="3696751" cy="6514099"/>
          </a:xfrm>
          <a:custGeom>
            <a:avLst/>
            <a:gdLst/>
            <a:ahLst/>
            <a:cxnLst/>
            <a:rect l="l" t="t" r="r" b="b"/>
            <a:pathLst>
              <a:path w="3696751" h="6514099">
                <a:moveTo>
                  <a:pt x="0" y="0"/>
                </a:moveTo>
                <a:lnTo>
                  <a:pt x="3696752" y="0"/>
                </a:lnTo>
                <a:lnTo>
                  <a:pt x="3696752" y="6514099"/>
                </a:lnTo>
                <a:lnTo>
                  <a:pt x="0" y="65140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5015627" y="840590"/>
            <a:ext cx="9484618" cy="1654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24"/>
              </a:lnSpc>
            </a:pPr>
            <a:r>
              <a:rPr lang="en-US" sz="15000" spc="-802">
                <a:solidFill>
                  <a:srgbClr val="AF2F21"/>
                </a:solidFill>
                <a:latin typeface="#9Slide07 FS North Land Sans" panose="00000500000000000000" pitchFamily="2" charset="0"/>
                <a:ea typeface="La Lou"/>
                <a:cs typeface="La Lou"/>
                <a:sym typeface="La Lou"/>
              </a:rPr>
              <a:t>LUẬT CHƠI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6F185D-0EF3-2556-BEE1-3452A0DF3933}"/>
              </a:ext>
            </a:extLst>
          </p:cNvPr>
          <p:cNvSpPr txBox="1"/>
          <p:nvPr/>
        </p:nvSpPr>
        <p:spPr>
          <a:xfrm>
            <a:off x="3048000" y="4305300"/>
            <a:ext cx="145542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Dựa vào đoạn video trên, kết hợp nội dung sách KHTN 6, trang 53, em hãy trả lời các câu hỏi qua ứng dụng trò chơi Kahoot. </a:t>
            </a:r>
          </a:p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Người chiến thắng sẽ là chuyên gia và được nhận 1 phần quà.</a:t>
            </a:r>
            <a:endParaRPr lang="en-US" sz="4000">
              <a:solidFill>
                <a:schemeClr val="tx1">
                  <a:lumMod val="75000"/>
                  <a:lumOff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US" sz="40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AAE78C-EFC1-F244-9479-DB9572FA5D32}"/>
              </a:ext>
            </a:extLst>
          </p:cNvPr>
          <p:cNvSpPr txBox="1"/>
          <p:nvPr/>
        </p:nvSpPr>
        <p:spPr>
          <a:xfrm>
            <a:off x="4545419" y="1104900"/>
            <a:ext cx="11658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Roboto" panose="02000000000000000000" pitchFamily="2" charset="0"/>
                <a:ea typeface="Roboto" panose="02000000000000000000" pitchFamily="2" charset="0"/>
              </a:rPr>
              <a:t>- Truy cập trang web: Kahoot.it.</a:t>
            </a:r>
          </a:p>
          <a:p>
            <a:r>
              <a:rPr lang="en-US" sz="4000">
                <a:latin typeface="Roboto" panose="02000000000000000000" pitchFamily="2" charset="0"/>
                <a:ea typeface="Roboto" panose="02000000000000000000" pitchFamily="2" charset="0"/>
              </a:rPr>
              <a:t>- Nhập mã pin trên màn hình. Ấn "Tham gia"</a:t>
            </a:r>
          </a:p>
          <a:p>
            <a:r>
              <a:rPr lang="en-US" sz="4000">
                <a:latin typeface="Roboto" panose="02000000000000000000" pitchFamily="2" charset="0"/>
                <a:ea typeface="Roboto" panose="02000000000000000000" pitchFamily="2" charset="0"/>
              </a:rPr>
              <a:t>- Đặt biệt danh là tên của mình.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2AA3D4-F5B6-0F5A-1A54-E0EEA49E93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5419" y="3771900"/>
            <a:ext cx="9078592" cy="517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533213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5158163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068;p38">
            <a:extLst>
              <a:ext uri="{FF2B5EF4-FFF2-40B4-BE49-F238E27FC236}">
                <a16:creationId xmlns:a16="http://schemas.microsoft.com/office/drawing/2014/main" id="{50A9DF8D-D09F-450A-908A-797E301304EB}"/>
              </a:ext>
            </a:extLst>
          </p:cNvPr>
          <p:cNvSpPr txBox="1">
            <a:spLocks/>
          </p:cNvSpPr>
          <p:nvPr/>
        </p:nvSpPr>
        <p:spPr>
          <a:xfrm>
            <a:off x="1219200" y="635100"/>
            <a:ext cx="16792216" cy="1155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371600"/>
            <a:r>
              <a:rPr lang="en-US" sz="4000" b="1" kern="0">
                <a:solidFill>
                  <a:srgbClr val="DD5025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II. </a:t>
            </a:r>
            <a:r>
              <a:rPr lang="vi-VN" sz="4000" b="1" kern="0">
                <a:solidFill>
                  <a:srgbClr val="DD5025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CÁC NHÓM CHẤT DINH DƯỠNG TRONG LƯƠNG THỰC, THỰC PHẨM</a:t>
            </a:r>
          </a:p>
        </p:txBody>
      </p:sp>
      <p:sp>
        <p:nvSpPr>
          <p:cNvPr id="6" name="Google Shape;1068;p38">
            <a:extLst>
              <a:ext uri="{FF2B5EF4-FFF2-40B4-BE49-F238E27FC236}">
                <a16:creationId xmlns:a16="http://schemas.microsoft.com/office/drawing/2014/main" id="{424F5D0F-52FF-490F-AB52-7F8A90F8A402}"/>
              </a:ext>
            </a:extLst>
          </p:cNvPr>
          <p:cNvSpPr txBox="1">
            <a:spLocks/>
          </p:cNvSpPr>
          <p:nvPr/>
        </p:nvSpPr>
        <p:spPr>
          <a:xfrm>
            <a:off x="1752600" y="1396396"/>
            <a:ext cx="11277600" cy="1155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371600"/>
            <a:r>
              <a:rPr lang="en-US" sz="4000" b="1" kern="0">
                <a:solidFill>
                  <a:srgbClr val="4C65AE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Times New Roman" panose="02020603050405020304" pitchFamily="18" charset="0"/>
              </a:rPr>
              <a:t>1</a:t>
            </a:r>
            <a:r>
              <a:rPr lang="en-US" sz="4000" b="1" kern="0">
                <a:solidFill>
                  <a:srgbClr val="4C65AE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. </a:t>
            </a:r>
            <a:r>
              <a:rPr lang="vi-VN" sz="4000" b="1" kern="0">
                <a:solidFill>
                  <a:srgbClr val="4C65AE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Carbohydrate: nguồn năng lượng chính</a:t>
            </a:r>
          </a:p>
        </p:txBody>
      </p:sp>
      <p:grpSp>
        <p:nvGrpSpPr>
          <p:cNvPr id="7" name="Google Shape;364;p20">
            <a:extLst>
              <a:ext uri="{FF2B5EF4-FFF2-40B4-BE49-F238E27FC236}">
                <a16:creationId xmlns:a16="http://schemas.microsoft.com/office/drawing/2014/main" id="{EA67CDBA-1685-48EB-84BE-56089F96ED32}"/>
              </a:ext>
            </a:extLst>
          </p:cNvPr>
          <p:cNvGrpSpPr/>
          <p:nvPr/>
        </p:nvGrpSpPr>
        <p:grpSpPr>
          <a:xfrm>
            <a:off x="7083713" y="3033663"/>
            <a:ext cx="4120575" cy="1830522"/>
            <a:chOff x="4063785" y="2551463"/>
            <a:chExt cx="1057315" cy="996768"/>
          </a:xfrm>
          <a:solidFill>
            <a:schemeClr val="accent1">
              <a:lumMod val="75000"/>
            </a:schemeClr>
          </a:solidFill>
        </p:grpSpPr>
        <p:sp>
          <p:nvSpPr>
            <p:cNvPr id="8" name="Google Shape;365;p20">
              <a:extLst>
                <a:ext uri="{FF2B5EF4-FFF2-40B4-BE49-F238E27FC236}">
                  <a16:creationId xmlns:a16="http://schemas.microsoft.com/office/drawing/2014/main" id="{5DA2A4A2-3223-412D-9D5E-0983B97ADCE8}"/>
                </a:ext>
              </a:extLst>
            </p:cNvPr>
            <p:cNvSpPr/>
            <p:nvPr/>
          </p:nvSpPr>
          <p:spPr>
            <a:xfrm>
              <a:off x="4190750" y="2594301"/>
              <a:ext cx="879714" cy="851491"/>
            </a:xfrm>
            <a:custGeom>
              <a:avLst/>
              <a:gdLst/>
              <a:ahLst/>
              <a:cxnLst/>
              <a:rect l="l" t="t" r="r" b="b"/>
              <a:pathLst>
                <a:path w="28957" h="28028" extrusionOk="0">
                  <a:moveTo>
                    <a:pt x="28957" y="1"/>
                  </a:moveTo>
                  <a:lnTo>
                    <a:pt x="1" y="929"/>
                  </a:lnTo>
                  <a:lnTo>
                    <a:pt x="1870" y="28028"/>
                  </a:lnTo>
                  <a:lnTo>
                    <a:pt x="28183" y="27087"/>
                  </a:lnTo>
                  <a:lnTo>
                    <a:pt x="2895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algn="ctr" defTabSz="1828755">
                <a:buClr>
                  <a:srgbClr val="000000"/>
                </a:buClr>
              </a:pPr>
              <a:r>
                <a:rPr lang="en-US" sz="3600" b="1" kern="0" dirty="0">
                  <a:solidFill>
                    <a:srgbClr val="FFFFFF"/>
                  </a:solidFill>
                  <a:latin typeface="#9Slide03 Ample" panose="02000000000000000000" pitchFamily="2" charset="0"/>
                  <a:ea typeface="Fira Sans Extra Condensed"/>
                  <a:cs typeface="Fira Sans Extra Condensed"/>
                  <a:sym typeface="Fira Sans Extra Condensed"/>
                </a:rPr>
                <a:t>C</a:t>
              </a:r>
              <a:r>
                <a:rPr lang="en" sz="3600" b="1" kern="0" dirty="0">
                  <a:solidFill>
                    <a:srgbClr val="FFFFFF"/>
                  </a:solidFill>
                  <a:latin typeface="#9Slide03 Ample" panose="02000000000000000000" pitchFamily="2" charset="0"/>
                  <a:ea typeface="Fira Sans Extra Condensed"/>
                  <a:cs typeface="Fira Sans Extra Condensed"/>
                  <a:sym typeface="Fira Sans Extra Condensed"/>
                </a:rPr>
                <a:t>arbohydrate</a:t>
              </a:r>
              <a:endParaRPr sz="3600" b="1" kern="0" dirty="0">
                <a:solidFill>
                  <a:srgbClr val="FFFFFF"/>
                </a:solidFill>
                <a:latin typeface="#9Slide03 Ample" panose="02000000000000000000" pitchFamily="2" charset="0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9" name="Google Shape;366;p20">
              <a:extLst>
                <a:ext uri="{FF2B5EF4-FFF2-40B4-BE49-F238E27FC236}">
                  <a16:creationId xmlns:a16="http://schemas.microsoft.com/office/drawing/2014/main" id="{4B37442A-FBA7-4575-A543-E5378E52CA39}"/>
                </a:ext>
              </a:extLst>
            </p:cNvPr>
            <p:cNvSpPr/>
            <p:nvPr/>
          </p:nvSpPr>
          <p:spPr>
            <a:xfrm>
              <a:off x="4063785" y="2551463"/>
              <a:ext cx="1057315" cy="996768"/>
            </a:xfrm>
            <a:custGeom>
              <a:avLst/>
              <a:gdLst/>
              <a:ahLst/>
              <a:cxnLst/>
              <a:rect l="l" t="t" r="r" b="b"/>
              <a:pathLst>
                <a:path w="34803" h="32810" extrusionOk="0">
                  <a:moveTo>
                    <a:pt x="2823" y="1172"/>
                  </a:moveTo>
                  <a:cubicBezTo>
                    <a:pt x="2823" y="1422"/>
                    <a:pt x="2823" y="1672"/>
                    <a:pt x="2823" y="1911"/>
                  </a:cubicBezTo>
                  <a:cubicBezTo>
                    <a:pt x="2370" y="2125"/>
                    <a:pt x="1965" y="2470"/>
                    <a:pt x="1584" y="2756"/>
                  </a:cubicBezTo>
                  <a:cubicBezTo>
                    <a:pt x="1227" y="3030"/>
                    <a:pt x="894" y="3316"/>
                    <a:pt x="560" y="3625"/>
                  </a:cubicBezTo>
                  <a:cubicBezTo>
                    <a:pt x="537" y="3387"/>
                    <a:pt x="513" y="3161"/>
                    <a:pt x="489" y="2923"/>
                  </a:cubicBezTo>
                  <a:cubicBezTo>
                    <a:pt x="501" y="2923"/>
                    <a:pt x="525" y="2923"/>
                    <a:pt x="537" y="2911"/>
                  </a:cubicBezTo>
                  <a:cubicBezTo>
                    <a:pt x="1049" y="2673"/>
                    <a:pt x="1477" y="2161"/>
                    <a:pt x="1930" y="1839"/>
                  </a:cubicBezTo>
                  <a:cubicBezTo>
                    <a:pt x="2227" y="1613"/>
                    <a:pt x="2537" y="1411"/>
                    <a:pt x="2823" y="1172"/>
                  </a:cubicBezTo>
                  <a:close/>
                  <a:moveTo>
                    <a:pt x="2823" y="2196"/>
                  </a:moveTo>
                  <a:cubicBezTo>
                    <a:pt x="2823" y="2494"/>
                    <a:pt x="2823" y="2804"/>
                    <a:pt x="2823" y="3113"/>
                  </a:cubicBezTo>
                  <a:cubicBezTo>
                    <a:pt x="2418" y="3351"/>
                    <a:pt x="2049" y="3673"/>
                    <a:pt x="1692" y="3947"/>
                  </a:cubicBezTo>
                  <a:cubicBezTo>
                    <a:pt x="1346" y="4220"/>
                    <a:pt x="1013" y="4494"/>
                    <a:pt x="679" y="4768"/>
                  </a:cubicBezTo>
                  <a:cubicBezTo>
                    <a:pt x="656" y="4447"/>
                    <a:pt x="620" y="4137"/>
                    <a:pt x="584" y="3827"/>
                  </a:cubicBezTo>
                  <a:cubicBezTo>
                    <a:pt x="1001" y="3494"/>
                    <a:pt x="1430" y="3161"/>
                    <a:pt x="1870" y="2851"/>
                  </a:cubicBezTo>
                  <a:cubicBezTo>
                    <a:pt x="2168" y="2625"/>
                    <a:pt x="2513" y="2434"/>
                    <a:pt x="2823" y="2196"/>
                  </a:cubicBezTo>
                  <a:close/>
                  <a:moveTo>
                    <a:pt x="2823" y="3399"/>
                  </a:moveTo>
                  <a:cubicBezTo>
                    <a:pt x="2835" y="3756"/>
                    <a:pt x="2835" y="4125"/>
                    <a:pt x="2835" y="4494"/>
                  </a:cubicBezTo>
                  <a:cubicBezTo>
                    <a:pt x="2144" y="4875"/>
                    <a:pt x="1489" y="5471"/>
                    <a:pt x="870" y="5935"/>
                  </a:cubicBezTo>
                  <a:cubicBezTo>
                    <a:pt x="811" y="5974"/>
                    <a:pt x="841" y="6054"/>
                    <a:pt x="894" y="6054"/>
                  </a:cubicBezTo>
                  <a:cubicBezTo>
                    <a:pt x="905" y="6054"/>
                    <a:pt x="917" y="6050"/>
                    <a:pt x="930" y="6042"/>
                  </a:cubicBezTo>
                  <a:cubicBezTo>
                    <a:pt x="1537" y="5649"/>
                    <a:pt x="2251" y="5268"/>
                    <a:pt x="2846" y="4792"/>
                  </a:cubicBezTo>
                  <a:cubicBezTo>
                    <a:pt x="2846" y="5018"/>
                    <a:pt x="2858" y="5244"/>
                    <a:pt x="2858" y="5459"/>
                  </a:cubicBezTo>
                  <a:cubicBezTo>
                    <a:pt x="2561" y="5673"/>
                    <a:pt x="2275" y="5935"/>
                    <a:pt x="1989" y="6161"/>
                  </a:cubicBezTo>
                  <a:cubicBezTo>
                    <a:pt x="1620" y="6459"/>
                    <a:pt x="1251" y="6768"/>
                    <a:pt x="882" y="7090"/>
                  </a:cubicBezTo>
                  <a:cubicBezTo>
                    <a:pt x="822" y="6375"/>
                    <a:pt x="763" y="5661"/>
                    <a:pt x="703" y="4947"/>
                  </a:cubicBezTo>
                  <a:cubicBezTo>
                    <a:pt x="1108" y="4673"/>
                    <a:pt x="1513" y="4387"/>
                    <a:pt x="1918" y="4089"/>
                  </a:cubicBezTo>
                  <a:cubicBezTo>
                    <a:pt x="2215" y="3863"/>
                    <a:pt x="2537" y="3637"/>
                    <a:pt x="2823" y="3399"/>
                  </a:cubicBezTo>
                  <a:close/>
                  <a:moveTo>
                    <a:pt x="2870" y="5744"/>
                  </a:moveTo>
                  <a:cubicBezTo>
                    <a:pt x="2870" y="6006"/>
                    <a:pt x="2882" y="6256"/>
                    <a:pt x="2894" y="6506"/>
                  </a:cubicBezTo>
                  <a:cubicBezTo>
                    <a:pt x="2203" y="6887"/>
                    <a:pt x="1561" y="7459"/>
                    <a:pt x="953" y="7983"/>
                  </a:cubicBezTo>
                  <a:cubicBezTo>
                    <a:pt x="930" y="7745"/>
                    <a:pt x="918" y="7495"/>
                    <a:pt x="894" y="7256"/>
                  </a:cubicBezTo>
                  <a:cubicBezTo>
                    <a:pt x="1263" y="6983"/>
                    <a:pt x="1632" y="6709"/>
                    <a:pt x="1989" y="6423"/>
                  </a:cubicBezTo>
                  <a:cubicBezTo>
                    <a:pt x="2275" y="6209"/>
                    <a:pt x="2584" y="5994"/>
                    <a:pt x="2870" y="5744"/>
                  </a:cubicBezTo>
                  <a:close/>
                  <a:moveTo>
                    <a:pt x="2894" y="6745"/>
                  </a:moveTo>
                  <a:cubicBezTo>
                    <a:pt x="2906" y="7066"/>
                    <a:pt x="2918" y="7387"/>
                    <a:pt x="2930" y="7709"/>
                  </a:cubicBezTo>
                  <a:cubicBezTo>
                    <a:pt x="2549" y="7911"/>
                    <a:pt x="2203" y="8197"/>
                    <a:pt x="1870" y="8447"/>
                  </a:cubicBezTo>
                  <a:cubicBezTo>
                    <a:pt x="1584" y="8650"/>
                    <a:pt x="1311" y="8864"/>
                    <a:pt x="1025" y="9078"/>
                  </a:cubicBezTo>
                  <a:cubicBezTo>
                    <a:pt x="1001" y="8780"/>
                    <a:pt x="989" y="8483"/>
                    <a:pt x="965" y="8185"/>
                  </a:cubicBezTo>
                  <a:cubicBezTo>
                    <a:pt x="1620" y="7733"/>
                    <a:pt x="2334" y="7292"/>
                    <a:pt x="2894" y="6745"/>
                  </a:cubicBezTo>
                  <a:close/>
                  <a:moveTo>
                    <a:pt x="2942" y="7923"/>
                  </a:moveTo>
                  <a:cubicBezTo>
                    <a:pt x="2954" y="8280"/>
                    <a:pt x="2965" y="8626"/>
                    <a:pt x="2989" y="8983"/>
                  </a:cubicBezTo>
                  <a:cubicBezTo>
                    <a:pt x="2704" y="9161"/>
                    <a:pt x="2442" y="9400"/>
                    <a:pt x="2192" y="9590"/>
                  </a:cubicBezTo>
                  <a:cubicBezTo>
                    <a:pt x="1834" y="9864"/>
                    <a:pt x="1477" y="10126"/>
                    <a:pt x="1108" y="10376"/>
                  </a:cubicBezTo>
                  <a:cubicBezTo>
                    <a:pt x="1084" y="10007"/>
                    <a:pt x="1060" y="9638"/>
                    <a:pt x="1037" y="9269"/>
                  </a:cubicBezTo>
                  <a:cubicBezTo>
                    <a:pt x="1370" y="9031"/>
                    <a:pt x="1715" y="8804"/>
                    <a:pt x="2049" y="8578"/>
                  </a:cubicBezTo>
                  <a:cubicBezTo>
                    <a:pt x="2334" y="8364"/>
                    <a:pt x="2668" y="8173"/>
                    <a:pt x="2942" y="7923"/>
                  </a:cubicBezTo>
                  <a:close/>
                  <a:moveTo>
                    <a:pt x="3001" y="9281"/>
                  </a:moveTo>
                  <a:cubicBezTo>
                    <a:pt x="3013" y="9542"/>
                    <a:pt x="3025" y="9793"/>
                    <a:pt x="3037" y="10043"/>
                  </a:cubicBezTo>
                  <a:cubicBezTo>
                    <a:pt x="2358" y="10352"/>
                    <a:pt x="1739" y="10840"/>
                    <a:pt x="1168" y="11316"/>
                  </a:cubicBezTo>
                  <a:cubicBezTo>
                    <a:pt x="1144" y="11066"/>
                    <a:pt x="1132" y="10816"/>
                    <a:pt x="1120" y="10566"/>
                  </a:cubicBezTo>
                  <a:cubicBezTo>
                    <a:pt x="1132" y="10555"/>
                    <a:pt x="1132" y="10555"/>
                    <a:pt x="1144" y="10555"/>
                  </a:cubicBezTo>
                  <a:cubicBezTo>
                    <a:pt x="1584" y="10281"/>
                    <a:pt x="2025" y="9995"/>
                    <a:pt x="2442" y="9697"/>
                  </a:cubicBezTo>
                  <a:cubicBezTo>
                    <a:pt x="2620" y="9566"/>
                    <a:pt x="2823" y="9435"/>
                    <a:pt x="3001" y="9281"/>
                  </a:cubicBezTo>
                  <a:close/>
                  <a:moveTo>
                    <a:pt x="3049" y="10281"/>
                  </a:moveTo>
                  <a:cubicBezTo>
                    <a:pt x="3061" y="10638"/>
                    <a:pt x="3085" y="11007"/>
                    <a:pt x="3108" y="11364"/>
                  </a:cubicBezTo>
                  <a:cubicBezTo>
                    <a:pt x="2465" y="11757"/>
                    <a:pt x="1870" y="12221"/>
                    <a:pt x="1239" y="12614"/>
                  </a:cubicBezTo>
                  <a:cubicBezTo>
                    <a:pt x="1215" y="12257"/>
                    <a:pt x="1203" y="11900"/>
                    <a:pt x="1180" y="11531"/>
                  </a:cubicBezTo>
                  <a:cubicBezTo>
                    <a:pt x="1787" y="11114"/>
                    <a:pt x="2454" y="10733"/>
                    <a:pt x="3049" y="10281"/>
                  </a:cubicBezTo>
                  <a:close/>
                  <a:moveTo>
                    <a:pt x="3120" y="11674"/>
                  </a:moveTo>
                  <a:cubicBezTo>
                    <a:pt x="3132" y="11924"/>
                    <a:pt x="3156" y="12162"/>
                    <a:pt x="3168" y="12412"/>
                  </a:cubicBezTo>
                  <a:cubicBezTo>
                    <a:pt x="2870" y="12555"/>
                    <a:pt x="2608" y="12745"/>
                    <a:pt x="2334" y="12924"/>
                  </a:cubicBezTo>
                  <a:cubicBezTo>
                    <a:pt x="1989" y="13126"/>
                    <a:pt x="1644" y="13341"/>
                    <a:pt x="1287" y="13543"/>
                  </a:cubicBezTo>
                  <a:cubicBezTo>
                    <a:pt x="1275" y="13293"/>
                    <a:pt x="1263" y="13043"/>
                    <a:pt x="1251" y="12793"/>
                  </a:cubicBezTo>
                  <a:cubicBezTo>
                    <a:pt x="1870" y="12459"/>
                    <a:pt x="2549" y="12114"/>
                    <a:pt x="3120" y="11674"/>
                  </a:cubicBezTo>
                  <a:close/>
                  <a:moveTo>
                    <a:pt x="3180" y="12638"/>
                  </a:moveTo>
                  <a:cubicBezTo>
                    <a:pt x="3192" y="12912"/>
                    <a:pt x="3216" y="13174"/>
                    <a:pt x="3227" y="13448"/>
                  </a:cubicBezTo>
                  <a:cubicBezTo>
                    <a:pt x="2942" y="13602"/>
                    <a:pt x="2668" y="13817"/>
                    <a:pt x="2394" y="14007"/>
                  </a:cubicBezTo>
                  <a:cubicBezTo>
                    <a:pt x="2049" y="14245"/>
                    <a:pt x="1703" y="14507"/>
                    <a:pt x="1358" y="14757"/>
                  </a:cubicBezTo>
                  <a:cubicBezTo>
                    <a:pt x="1334" y="14424"/>
                    <a:pt x="1322" y="14079"/>
                    <a:pt x="1299" y="13745"/>
                  </a:cubicBezTo>
                  <a:cubicBezTo>
                    <a:pt x="1692" y="13543"/>
                    <a:pt x="2073" y="13329"/>
                    <a:pt x="2442" y="13102"/>
                  </a:cubicBezTo>
                  <a:cubicBezTo>
                    <a:pt x="2680" y="12960"/>
                    <a:pt x="2954" y="12817"/>
                    <a:pt x="3180" y="12638"/>
                  </a:cubicBezTo>
                  <a:close/>
                  <a:moveTo>
                    <a:pt x="3251" y="13710"/>
                  </a:moveTo>
                  <a:cubicBezTo>
                    <a:pt x="3275" y="14031"/>
                    <a:pt x="3287" y="14353"/>
                    <a:pt x="3311" y="14674"/>
                  </a:cubicBezTo>
                  <a:cubicBezTo>
                    <a:pt x="2751" y="15067"/>
                    <a:pt x="2251" y="15543"/>
                    <a:pt x="1656" y="15888"/>
                  </a:cubicBezTo>
                  <a:cubicBezTo>
                    <a:pt x="1574" y="15929"/>
                    <a:pt x="1624" y="16041"/>
                    <a:pt x="1700" y="16041"/>
                  </a:cubicBezTo>
                  <a:cubicBezTo>
                    <a:pt x="1713" y="16041"/>
                    <a:pt x="1726" y="16038"/>
                    <a:pt x="1739" y="16031"/>
                  </a:cubicBezTo>
                  <a:cubicBezTo>
                    <a:pt x="2287" y="15769"/>
                    <a:pt x="2906" y="15424"/>
                    <a:pt x="3335" y="14948"/>
                  </a:cubicBezTo>
                  <a:cubicBezTo>
                    <a:pt x="3346" y="15174"/>
                    <a:pt x="3358" y="15412"/>
                    <a:pt x="3382" y="15650"/>
                  </a:cubicBezTo>
                  <a:cubicBezTo>
                    <a:pt x="3120" y="15829"/>
                    <a:pt x="2882" y="16055"/>
                    <a:pt x="2632" y="16258"/>
                  </a:cubicBezTo>
                  <a:cubicBezTo>
                    <a:pt x="2263" y="16555"/>
                    <a:pt x="1882" y="16853"/>
                    <a:pt x="1501" y="17127"/>
                  </a:cubicBezTo>
                  <a:cubicBezTo>
                    <a:pt x="1501" y="17043"/>
                    <a:pt x="1489" y="16960"/>
                    <a:pt x="1489" y="16877"/>
                  </a:cubicBezTo>
                  <a:cubicBezTo>
                    <a:pt x="1441" y="16222"/>
                    <a:pt x="1406" y="15579"/>
                    <a:pt x="1370" y="14924"/>
                  </a:cubicBezTo>
                  <a:cubicBezTo>
                    <a:pt x="1751" y="14686"/>
                    <a:pt x="2132" y="14448"/>
                    <a:pt x="2513" y="14198"/>
                  </a:cubicBezTo>
                  <a:cubicBezTo>
                    <a:pt x="2751" y="14043"/>
                    <a:pt x="3013" y="13888"/>
                    <a:pt x="3251" y="13710"/>
                  </a:cubicBezTo>
                  <a:close/>
                  <a:moveTo>
                    <a:pt x="3394" y="15900"/>
                  </a:moveTo>
                  <a:cubicBezTo>
                    <a:pt x="3418" y="16222"/>
                    <a:pt x="3442" y="16531"/>
                    <a:pt x="3466" y="16853"/>
                  </a:cubicBezTo>
                  <a:cubicBezTo>
                    <a:pt x="3192" y="17031"/>
                    <a:pt x="2918" y="17258"/>
                    <a:pt x="2656" y="17448"/>
                  </a:cubicBezTo>
                  <a:cubicBezTo>
                    <a:pt x="2299" y="17710"/>
                    <a:pt x="1942" y="17972"/>
                    <a:pt x="1572" y="18210"/>
                  </a:cubicBezTo>
                  <a:cubicBezTo>
                    <a:pt x="1549" y="17901"/>
                    <a:pt x="1537" y="17591"/>
                    <a:pt x="1513" y="17282"/>
                  </a:cubicBezTo>
                  <a:cubicBezTo>
                    <a:pt x="2144" y="16889"/>
                    <a:pt x="2858" y="16448"/>
                    <a:pt x="3394" y="15900"/>
                  </a:cubicBezTo>
                  <a:close/>
                  <a:moveTo>
                    <a:pt x="3489" y="17151"/>
                  </a:moveTo>
                  <a:cubicBezTo>
                    <a:pt x="3513" y="17401"/>
                    <a:pt x="3525" y="17651"/>
                    <a:pt x="3549" y="17889"/>
                  </a:cubicBezTo>
                  <a:cubicBezTo>
                    <a:pt x="3275" y="18044"/>
                    <a:pt x="3037" y="18258"/>
                    <a:pt x="2799" y="18448"/>
                  </a:cubicBezTo>
                  <a:cubicBezTo>
                    <a:pt x="2418" y="18758"/>
                    <a:pt x="2049" y="19091"/>
                    <a:pt x="1680" y="19425"/>
                  </a:cubicBezTo>
                  <a:cubicBezTo>
                    <a:pt x="1613" y="19472"/>
                    <a:pt x="1675" y="19549"/>
                    <a:pt x="1739" y="19549"/>
                  </a:cubicBezTo>
                  <a:cubicBezTo>
                    <a:pt x="1755" y="19549"/>
                    <a:pt x="1772" y="19544"/>
                    <a:pt x="1787" y="19532"/>
                  </a:cubicBezTo>
                  <a:cubicBezTo>
                    <a:pt x="2168" y="19222"/>
                    <a:pt x="2549" y="18925"/>
                    <a:pt x="2942" y="18627"/>
                  </a:cubicBezTo>
                  <a:cubicBezTo>
                    <a:pt x="3144" y="18460"/>
                    <a:pt x="3370" y="18305"/>
                    <a:pt x="3573" y="18127"/>
                  </a:cubicBezTo>
                  <a:cubicBezTo>
                    <a:pt x="3597" y="18484"/>
                    <a:pt x="3620" y="18841"/>
                    <a:pt x="3656" y="19198"/>
                  </a:cubicBezTo>
                  <a:cubicBezTo>
                    <a:pt x="3477" y="19341"/>
                    <a:pt x="3311" y="19484"/>
                    <a:pt x="3156" y="19615"/>
                  </a:cubicBezTo>
                  <a:cubicBezTo>
                    <a:pt x="2751" y="19937"/>
                    <a:pt x="2346" y="20246"/>
                    <a:pt x="1930" y="20532"/>
                  </a:cubicBezTo>
                  <a:cubicBezTo>
                    <a:pt x="1859" y="20583"/>
                    <a:pt x="1900" y="20685"/>
                    <a:pt x="1972" y="20685"/>
                  </a:cubicBezTo>
                  <a:cubicBezTo>
                    <a:pt x="1985" y="20685"/>
                    <a:pt x="1999" y="20682"/>
                    <a:pt x="2013" y="20675"/>
                  </a:cubicBezTo>
                  <a:cubicBezTo>
                    <a:pt x="2454" y="20413"/>
                    <a:pt x="2894" y="20139"/>
                    <a:pt x="3311" y="19829"/>
                  </a:cubicBezTo>
                  <a:cubicBezTo>
                    <a:pt x="3430" y="19734"/>
                    <a:pt x="3561" y="19651"/>
                    <a:pt x="3680" y="19556"/>
                  </a:cubicBezTo>
                  <a:cubicBezTo>
                    <a:pt x="3704" y="19806"/>
                    <a:pt x="3716" y="20056"/>
                    <a:pt x="3739" y="20306"/>
                  </a:cubicBezTo>
                  <a:cubicBezTo>
                    <a:pt x="3513" y="20449"/>
                    <a:pt x="3299" y="20615"/>
                    <a:pt x="3096" y="20782"/>
                  </a:cubicBezTo>
                  <a:cubicBezTo>
                    <a:pt x="2739" y="21056"/>
                    <a:pt x="2382" y="21342"/>
                    <a:pt x="2037" y="21639"/>
                  </a:cubicBezTo>
                  <a:cubicBezTo>
                    <a:pt x="1978" y="21678"/>
                    <a:pt x="2024" y="21758"/>
                    <a:pt x="2082" y="21758"/>
                  </a:cubicBezTo>
                  <a:cubicBezTo>
                    <a:pt x="2095" y="21758"/>
                    <a:pt x="2108" y="21755"/>
                    <a:pt x="2120" y="21746"/>
                  </a:cubicBezTo>
                  <a:cubicBezTo>
                    <a:pt x="2537" y="21473"/>
                    <a:pt x="2954" y="21199"/>
                    <a:pt x="3358" y="20901"/>
                  </a:cubicBezTo>
                  <a:cubicBezTo>
                    <a:pt x="3489" y="20794"/>
                    <a:pt x="3632" y="20699"/>
                    <a:pt x="3763" y="20603"/>
                  </a:cubicBezTo>
                  <a:cubicBezTo>
                    <a:pt x="3775" y="20794"/>
                    <a:pt x="3799" y="20984"/>
                    <a:pt x="3811" y="21187"/>
                  </a:cubicBezTo>
                  <a:cubicBezTo>
                    <a:pt x="3489" y="21401"/>
                    <a:pt x="3192" y="21675"/>
                    <a:pt x="2882" y="21913"/>
                  </a:cubicBezTo>
                  <a:cubicBezTo>
                    <a:pt x="2549" y="22175"/>
                    <a:pt x="2203" y="22425"/>
                    <a:pt x="1858" y="22663"/>
                  </a:cubicBezTo>
                  <a:cubicBezTo>
                    <a:pt x="1763" y="21246"/>
                    <a:pt x="1668" y="19818"/>
                    <a:pt x="1584" y="18401"/>
                  </a:cubicBezTo>
                  <a:cubicBezTo>
                    <a:pt x="1584" y="18401"/>
                    <a:pt x="1596" y="18401"/>
                    <a:pt x="1596" y="18389"/>
                  </a:cubicBezTo>
                  <a:cubicBezTo>
                    <a:pt x="2203" y="18032"/>
                    <a:pt x="2942" y="17651"/>
                    <a:pt x="3489" y="17151"/>
                  </a:cubicBezTo>
                  <a:close/>
                  <a:moveTo>
                    <a:pt x="3835" y="21473"/>
                  </a:moveTo>
                  <a:cubicBezTo>
                    <a:pt x="3858" y="21758"/>
                    <a:pt x="3882" y="22044"/>
                    <a:pt x="3906" y="22330"/>
                  </a:cubicBezTo>
                  <a:cubicBezTo>
                    <a:pt x="3549" y="22556"/>
                    <a:pt x="3239" y="22842"/>
                    <a:pt x="2906" y="23092"/>
                  </a:cubicBezTo>
                  <a:cubicBezTo>
                    <a:pt x="2596" y="23330"/>
                    <a:pt x="2275" y="23544"/>
                    <a:pt x="1942" y="23759"/>
                  </a:cubicBezTo>
                  <a:cubicBezTo>
                    <a:pt x="1918" y="23461"/>
                    <a:pt x="1894" y="23163"/>
                    <a:pt x="1870" y="22866"/>
                  </a:cubicBezTo>
                  <a:cubicBezTo>
                    <a:pt x="2537" y="22473"/>
                    <a:pt x="3299" y="22032"/>
                    <a:pt x="3835" y="21473"/>
                  </a:cubicBezTo>
                  <a:close/>
                  <a:moveTo>
                    <a:pt x="3930" y="22604"/>
                  </a:moveTo>
                  <a:cubicBezTo>
                    <a:pt x="3954" y="22889"/>
                    <a:pt x="3978" y="23187"/>
                    <a:pt x="4001" y="23473"/>
                  </a:cubicBezTo>
                  <a:cubicBezTo>
                    <a:pt x="3656" y="23711"/>
                    <a:pt x="3335" y="23997"/>
                    <a:pt x="3001" y="24235"/>
                  </a:cubicBezTo>
                  <a:cubicBezTo>
                    <a:pt x="2680" y="24473"/>
                    <a:pt x="2346" y="24687"/>
                    <a:pt x="2013" y="24902"/>
                  </a:cubicBezTo>
                  <a:cubicBezTo>
                    <a:pt x="1989" y="24580"/>
                    <a:pt x="1977" y="24270"/>
                    <a:pt x="1953" y="23949"/>
                  </a:cubicBezTo>
                  <a:cubicBezTo>
                    <a:pt x="2632" y="23604"/>
                    <a:pt x="3406" y="23175"/>
                    <a:pt x="3930" y="22604"/>
                  </a:cubicBezTo>
                  <a:close/>
                  <a:moveTo>
                    <a:pt x="4013" y="23723"/>
                  </a:moveTo>
                  <a:cubicBezTo>
                    <a:pt x="4037" y="24032"/>
                    <a:pt x="4073" y="24330"/>
                    <a:pt x="4097" y="24628"/>
                  </a:cubicBezTo>
                  <a:cubicBezTo>
                    <a:pt x="3763" y="24794"/>
                    <a:pt x="3442" y="25032"/>
                    <a:pt x="3156" y="25235"/>
                  </a:cubicBezTo>
                  <a:cubicBezTo>
                    <a:pt x="2787" y="25485"/>
                    <a:pt x="2442" y="25747"/>
                    <a:pt x="2096" y="26021"/>
                  </a:cubicBezTo>
                  <a:cubicBezTo>
                    <a:pt x="2073" y="25711"/>
                    <a:pt x="2049" y="25390"/>
                    <a:pt x="2025" y="25080"/>
                  </a:cubicBezTo>
                  <a:cubicBezTo>
                    <a:pt x="2715" y="24735"/>
                    <a:pt x="3477" y="24306"/>
                    <a:pt x="4013" y="23723"/>
                  </a:cubicBezTo>
                  <a:close/>
                  <a:moveTo>
                    <a:pt x="4120" y="24925"/>
                  </a:moveTo>
                  <a:cubicBezTo>
                    <a:pt x="4132" y="25187"/>
                    <a:pt x="4156" y="25449"/>
                    <a:pt x="4180" y="25711"/>
                  </a:cubicBezTo>
                  <a:cubicBezTo>
                    <a:pt x="3858" y="25914"/>
                    <a:pt x="3561" y="26175"/>
                    <a:pt x="3263" y="26402"/>
                  </a:cubicBezTo>
                  <a:cubicBezTo>
                    <a:pt x="2894" y="26687"/>
                    <a:pt x="2537" y="26973"/>
                    <a:pt x="2180" y="27259"/>
                  </a:cubicBezTo>
                  <a:cubicBezTo>
                    <a:pt x="2168" y="27057"/>
                    <a:pt x="2156" y="26854"/>
                    <a:pt x="2132" y="26652"/>
                  </a:cubicBezTo>
                  <a:cubicBezTo>
                    <a:pt x="2132" y="26521"/>
                    <a:pt x="2120" y="26378"/>
                    <a:pt x="2108" y="26247"/>
                  </a:cubicBezTo>
                  <a:cubicBezTo>
                    <a:pt x="2513" y="25949"/>
                    <a:pt x="2930" y="25675"/>
                    <a:pt x="3358" y="25402"/>
                  </a:cubicBezTo>
                  <a:cubicBezTo>
                    <a:pt x="3597" y="25235"/>
                    <a:pt x="3870" y="25092"/>
                    <a:pt x="4120" y="24925"/>
                  </a:cubicBezTo>
                  <a:close/>
                  <a:moveTo>
                    <a:pt x="4204" y="25985"/>
                  </a:moveTo>
                  <a:cubicBezTo>
                    <a:pt x="4228" y="26271"/>
                    <a:pt x="4251" y="26556"/>
                    <a:pt x="4275" y="26842"/>
                  </a:cubicBezTo>
                  <a:cubicBezTo>
                    <a:pt x="3561" y="27307"/>
                    <a:pt x="2906" y="27842"/>
                    <a:pt x="2227" y="28342"/>
                  </a:cubicBezTo>
                  <a:cubicBezTo>
                    <a:pt x="2215" y="28045"/>
                    <a:pt x="2203" y="27747"/>
                    <a:pt x="2192" y="27449"/>
                  </a:cubicBezTo>
                  <a:cubicBezTo>
                    <a:pt x="2608" y="27152"/>
                    <a:pt x="3037" y="26854"/>
                    <a:pt x="3454" y="26545"/>
                  </a:cubicBezTo>
                  <a:cubicBezTo>
                    <a:pt x="3692" y="26366"/>
                    <a:pt x="3954" y="26187"/>
                    <a:pt x="4204" y="25985"/>
                  </a:cubicBezTo>
                  <a:close/>
                  <a:moveTo>
                    <a:pt x="4287" y="27128"/>
                  </a:moveTo>
                  <a:cubicBezTo>
                    <a:pt x="4311" y="27402"/>
                    <a:pt x="4335" y="27688"/>
                    <a:pt x="4359" y="27973"/>
                  </a:cubicBezTo>
                  <a:cubicBezTo>
                    <a:pt x="4049" y="28152"/>
                    <a:pt x="3775" y="28402"/>
                    <a:pt x="3489" y="28604"/>
                  </a:cubicBezTo>
                  <a:cubicBezTo>
                    <a:pt x="3085" y="28890"/>
                    <a:pt x="2680" y="29200"/>
                    <a:pt x="2287" y="29497"/>
                  </a:cubicBezTo>
                  <a:cubicBezTo>
                    <a:pt x="2263" y="29176"/>
                    <a:pt x="2251" y="28842"/>
                    <a:pt x="2239" y="28521"/>
                  </a:cubicBezTo>
                  <a:cubicBezTo>
                    <a:pt x="2656" y="28235"/>
                    <a:pt x="3085" y="27949"/>
                    <a:pt x="3501" y="27664"/>
                  </a:cubicBezTo>
                  <a:cubicBezTo>
                    <a:pt x="3704" y="27521"/>
                    <a:pt x="3918" y="27378"/>
                    <a:pt x="4120" y="27235"/>
                  </a:cubicBezTo>
                  <a:cubicBezTo>
                    <a:pt x="4168" y="27199"/>
                    <a:pt x="4228" y="27164"/>
                    <a:pt x="4287" y="27128"/>
                  </a:cubicBezTo>
                  <a:close/>
                  <a:moveTo>
                    <a:pt x="19161" y="648"/>
                  </a:moveTo>
                  <a:cubicBezTo>
                    <a:pt x="24120" y="648"/>
                    <a:pt x="29068" y="775"/>
                    <a:pt x="34017" y="934"/>
                  </a:cubicBezTo>
                  <a:cubicBezTo>
                    <a:pt x="33386" y="5447"/>
                    <a:pt x="33600" y="10221"/>
                    <a:pt x="33541" y="14757"/>
                  </a:cubicBezTo>
                  <a:cubicBezTo>
                    <a:pt x="33481" y="19579"/>
                    <a:pt x="33267" y="24485"/>
                    <a:pt x="33576" y="29295"/>
                  </a:cubicBezTo>
                  <a:cubicBezTo>
                    <a:pt x="28802" y="29509"/>
                    <a:pt x="24028" y="29628"/>
                    <a:pt x="19241" y="29712"/>
                  </a:cubicBezTo>
                  <a:cubicBezTo>
                    <a:pt x="14574" y="29795"/>
                    <a:pt x="9823" y="29759"/>
                    <a:pt x="5168" y="30200"/>
                  </a:cubicBezTo>
                  <a:cubicBezTo>
                    <a:pt x="5168" y="30188"/>
                    <a:pt x="5168" y="30188"/>
                    <a:pt x="5168" y="30188"/>
                  </a:cubicBezTo>
                  <a:cubicBezTo>
                    <a:pt x="4632" y="20437"/>
                    <a:pt x="4454" y="10566"/>
                    <a:pt x="3132" y="899"/>
                  </a:cubicBezTo>
                  <a:lnTo>
                    <a:pt x="3132" y="899"/>
                  </a:lnTo>
                  <a:cubicBezTo>
                    <a:pt x="3704" y="933"/>
                    <a:pt x="4280" y="947"/>
                    <a:pt x="4857" y="947"/>
                  </a:cubicBezTo>
                  <a:cubicBezTo>
                    <a:pt x="6860" y="947"/>
                    <a:pt x="8884" y="781"/>
                    <a:pt x="10871" y="744"/>
                  </a:cubicBezTo>
                  <a:cubicBezTo>
                    <a:pt x="13407" y="684"/>
                    <a:pt x="15955" y="649"/>
                    <a:pt x="18503" y="649"/>
                  </a:cubicBezTo>
                  <a:cubicBezTo>
                    <a:pt x="18722" y="648"/>
                    <a:pt x="18942" y="648"/>
                    <a:pt x="19161" y="648"/>
                  </a:cubicBezTo>
                  <a:close/>
                  <a:moveTo>
                    <a:pt x="4382" y="28271"/>
                  </a:moveTo>
                  <a:cubicBezTo>
                    <a:pt x="4406" y="28557"/>
                    <a:pt x="4430" y="28854"/>
                    <a:pt x="4442" y="29140"/>
                  </a:cubicBezTo>
                  <a:cubicBezTo>
                    <a:pt x="3716" y="29593"/>
                    <a:pt x="3037" y="30188"/>
                    <a:pt x="2346" y="30700"/>
                  </a:cubicBezTo>
                  <a:cubicBezTo>
                    <a:pt x="2323" y="30343"/>
                    <a:pt x="2311" y="29997"/>
                    <a:pt x="2287" y="29652"/>
                  </a:cubicBezTo>
                  <a:cubicBezTo>
                    <a:pt x="2727" y="29366"/>
                    <a:pt x="3168" y="29081"/>
                    <a:pt x="3608" y="28783"/>
                  </a:cubicBezTo>
                  <a:cubicBezTo>
                    <a:pt x="3847" y="28616"/>
                    <a:pt x="4132" y="28461"/>
                    <a:pt x="4382" y="28271"/>
                  </a:cubicBezTo>
                  <a:close/>
                  <a:moveTo>
                    <a:pt x="4466" y="29473"/>
                  </a:moveTo>
                  <a:cubicBezTo>
                    <a:pt x="4489" y="29712"/>
                    <a:pt x="4513" y="29950"/>
                    <a:pt x="4525" y="30200"/>
                  </a:cubicBezTo>
                  <a:cubicBezTo>
                    <a:pt x="4192" y="30438"/>
                    <a:pt x="3882" y="30736"/>
                    <a:pt x="3561" y="30986"/>
                  </a:cubicBezTo>
                  <a:cubicBezTo>
                    <a:pt x="3204" y="31259"/>
                    <a:pt x="2835" y="31509"/>
                    <a:pt x="2442" y="31748"/>
                  </a:cubicBezTo>
                  <a:cubicBezTo>
                    <a:pt x="2406" y="31450"/>
                    <a:pt x="2382" y="31152"/>
                    <a:pt x="2358" y="30855"/>
                  </a:cubicBezTo>
                  <a:cubicBezTo>
                    <a:pt x="3049" y="30438"/>
                    <a:pt x="3823" y="29997"/>
                    <a:pt x="4466" y="29473"/>
                  </a:cubicBezTo>
                  <a:close/>
                  <a:moveTo>
                    <a:pt x="32957" y="30105"/>
                  </a:moveTo>
                  <a:lnTo>
                    <a:pt x="32957" y="30105"/>
                  </a:lnTo>
                  <a:cubicBezTo>
                    <a:pt x="32505" y="30462"/>
                    <a:pt x="32064" y="30831"/>
                    <a:pt x="31624" y="31200"/>
                  </a:cubicBezTo>
                  <a:cubicBezTo>
                    <a:pt x="31481" y="31307"/>
                    <a:pt x="31005" y="31593"/>
                    <a:pt x="30731" y="31902"/>
                  </a:cubicBezTo>
                  <a:cubicBezTo>
                    <a:pt x="30540" y="31902"/>
                    <a:pt x="30362" y="31914"/>
                    <a:pt x="30171" y="31914"/>
                  </a:cubicBezTo>
                  <a:cubicBezTo>
                    <a:pt x="30826" y="31402"/>
                    <a:pt x="31421" y="30843"/>
                    <a:pt x="31921" y="30176"/>
                  </a:cubicBezTo>
                  <a:cubicBezTo>
                    <a:pt x="32267" y="30152"/>
                    <a:pt x="32612" y="30128"/>
                    <a:pt x="32957" y="30105"/>
                  </a:cubicBezTo>
                  <a:close/>
                  <a:moveTo>
                    <a:pt x="31791" y="30176"/>
                  </a:moveTo>
                  <a:lnTo>
                    <a:pt x="31791" y="30176"/>
                  </a:lnTo>
                  <a:cubicBezTo>
                    <a:pt x="31100" y="30724"/>
                    <a:pt x="30445" y="31319"/>
                    <a:pt x="29802" y="31926"/>
                  </a:cubicBezTo>
                  <a:cubicBezTo>
                    <a:pt x="29457" y="31938"/>
                    <a:pt x="29112" y="31938"/>
                    <a:pt x="28754" y="31950"/>
                  </a:cubicBezTo>
                  <a:cubicBezTo>
                    <a:pt x="28885" y="31843"/>
                    <a:pt x="29004" y="31724"/>
                    <a:pt x="29124" y="31593"/>
                  </a:cubicBezTo>
                  <a:cubicBezTo>
                    <a:pt x="29540" y="31188"/>
                    <a:pt x="30040" y="30759"/>
                    <a:pt x="30350" y="30247"/>
                  </a:cubicBezTo>
                  <a:cubicBezTo>
                    <a:pt x="30826" y="30235"/>
                    <a:pt x="31314" y="30212"/>
                    <a:pt x="31791" y="30176"/>
                  </a:cubicBezTo>
                  <a:close/>
                  <a:moveTo>
                    <a:pt x="22015" y="30402"/>
                  </a:moveTo>
                  <a:cubicBezTo>
                    <a:pt x="21837" y="30581"/>
                    <a:pt x="21670" y="30783"/>
                    <a:pt x="21504" y="30950"/>
                  </a:cubicBezTo>
                  <a:cubicBezTo>
                    <a:pt x="21170" y="31295"/>
                    <a:pt x="20837" y="31629"/>
                    <a:pt x="20503" y="31974"/>
                  </a:cubicBezTo>
                  <a:cubicBezTo>
                    <a:pt x="20436" y="31970"/>
                    <a:pt x="20370" y="31969"/>
                    <a:pt x="20304" y="31969"/>
                  </a:cubicBezTo>
                  <a:cubicBezTo>
                    <a:pt x="20173" y="31969"/>
                    <a:pt x="20043" y="31974"/>
                    <a:pt x="19908" y="31974"/>
                  </a:cubicBezTo>
                  <a:cubicBezTo>
                    <a:pt x="20051" y="31831"/>
                    <a:pt x="20206" y="31700"/>
                    <a:pt x="20349" y="31569"/>
                  </a:cubicBezTo>
                  <a:cubicBezTo>
                    <a:pt x="20658" y="31283"/>
                    <a:pt x="21063" y="30986"/>
                    <a:pt x="21253" y="30605"/>
                  </a:cubicBezTo>
                  <a:cubicBezTo>
                    <a:pt x="21283" y="30556"/>
                    <a:pt x="21248" y="30515"/>
                    <a:pt x="21202" y="30515"/>
                  </a:cubicBezTo>
                  <a:cubicBezTo>
                    <a:pt x="21192" y="30515"/>
                    <a:pt x="21181" y="30517"/>
                    <a:pt x="21170" y="30521"/>
                  </a:cubicBezTo>
                  <a:cubicBezTo>
                    <a:pt x="20789" y="30700"/>
                    <a:pt x="20480" y="31093"/>
                    <a:pt x="20182" y="31402"/>
                  </a:cubicBezTo>
                  <a:cubicBezTo>
                    <a:pt x="20003" y="31593"/>
                    <a:pt x="19825" y="31783"/>
                    <a:pt x="19634" y="31974"/>
                  </a:cubicBezTo>
                  <a:lnTo>
                    <a:pt x="18444" y="31974"/>
                  </a:lnTo>
                  <a:cubicBezTo>
                    <a:pt x="18670" y="31771"/>
                    <a:pt x="18908" y="31557"/>
                    <a:pt x="19134" y="31355"/>
                  </a:cubicBezTo>
                  <a:cubicBezTo>
                    <a:pt x="19456" y="31069"/>
                    <a:pt x="19837" y="30771"/>
                    <a:pt x="20063" y="30414"/>
                  </a:cubicBezTo>
                  <a:cubicBezTo>
                    <a:pt x="20718" y="30402"/>
                    <a:pt x="21373" y="30402"/>
                    <a:pt x="22015" y="30402"/>
                  </a:cubicBezTo>
                  <a:close/>
                  <a:moveTo>
                    <a:pt x="26028" y="30366"/>
                  </a:moveTo>
                  <a:cubicBezTo>
                    <a:pt x="25337" y="30843"/>
                    <a:pt x="24694" y="31462"/>
                    <a:pt x="24063" y="31974"/>
                  </a:cubicBezTo>
                  <a:lnTo>
                    <a:pt x="20801" y="31974"/>
                  </a:lnTo>
                  <a:cubicBezTo>
                    <a:pt x="21111" y="31700"/>
                    <a:pt x="21408" y="31426"/>
                    <a:pt x="21706" y="31152"/>
                  </a:cubicBezTo>
                  <a:cubicBezTo>
                    <a:pt x="21956" y="30914"/>
                    <a:pt x="22242" y="30664"/>
                    <a:pt x="22480" y="30390"/>
                  </a:cubicBezTo>
                  <a:lnTo>
                    <a:pt x="23194" y="30390"/>
                  </a:lnTo>
                  <a:cubicBezTo>
                    <a:pt x="23087" y="30497"/>
                    <a:pt x="22980" y="30605"/>
                    <a:pt x="22873" y="30712"/>
                  </a:cubicBezTo>
                  <a:cubicBezTo>
                    <a:pt x="22480" y="31081"/>
                    <a:pt x="22051" y="31426"/>
                    <a:pt x="21623" y="31783"/>
                  </a:cubicBezTo>
                  <a:cubicBezTo>
                    <a:pt x="21562" y="31834"/>
                    <a:pt x="21622" y="31936"/>
                    <a:pt x="21700" y="31936"/>
                  </a:cubicBezTo>
                  <a:cubicBezTo>
                    <a:pt x="21713" y="31936"/>
                    <a:pt x="21727" y="31933"/>
                    <a:pt x="21742" y="31926"/>
                  </a:cubicBezTo>
                  <a:cubicBezTo>
                    <a:pt x="22206" y="31652"/>
                    <a:pt x="22623" y="31319"/>
                    <a:pt x="23016" y="30962"/>
                  </a:cubicBezTo>
                  <a:cubicBezTo>
                    <a:pt x="23218" y="30795"/>
                    <a:pt x="23432" y="30593"/>
                    <a:pt x="23623" y="30390"/>
                  </a:cubicBezTo>
                  <a:cubicBezTo>
                    <a:pt x="23968" y="30390"/>
                    <a:pt x="24325" y="30378"/>
                    <a:pt x="24671" y="30378"/>
                  </a:cubicBezTo>
                  <a:cubicBezTo>
                    <a:pt x="24504" y="30533"/>
                    <a:pt x="24337" y="30700"/>
                    <a:pt x="24194" y="30831"/>
                  </a:cubicBezTo>
                  <a:cubicBezTo>
                    <a:pt x="23861" y="31128"/>
                    <a:pt x="23539" y="31426"/>
                    <a:pt x="23218" y="31736"/>
                  </a:cubicBezTo>
                  <a:cubicBezTo>
                    <a:pt x="23143" y="31801"/>
                    <a:pt x="23208" y="31889"/>
                    <a:pt x="23285" y="31889"/>
                  </a:cubicBezTo>
                  <a:cubicBezTo>
                    <a:pt x="23306" y="31889"/>
                    <a:pt x="23329" y="31882"/>
                    <a:pt x="23349" y="31867"/>
                  </a:cubicBezTo>
                  <a:cubicBezTo>
                    <a:pt x="23670" y="31605"/>
                    <a:pt x="24004" y="31343"/>
                    <a:pt x="24325" y="31069"/>
                  </a:cubicBezTo>
                  <a:cubicBezTo>
                    <a:pt x="24480" y="30938"/>
                    <a:pt x="24623" y="30819"/>
                    <a:pt x="24778" y="30688"/>
                  </a:cubicBezTo>
                  <a:cubicBezTo>
                    <a:pt x="24873" y="30605"/>
                    <a:pt x="25040" y="30486"/>
                    <a:pt x="25147" y="30378"/>
                  </a:cubicBezTo>
                  <a:cubicBezTo>
                    <a:pt x="25433" y="30378"/>
                    <a:pt x="25730" y="30366"/>
                    <a:pt x="26028" y="30366"/>
                  </a:cubicBezTo>
                  <a:close/>
                  <a:moveTo>
                    <a:pt x="27445" y="30343"/>
                  </a:moveTo>
                  <a:cubicBezTo>
                    <a:pt x="27242" y="30533"/>
                    <a:pt x="27040" y="30747"/>
                    <a:pt x="26838" y="30938"/>
                  </a:cubicBezTo>
                  <a:cubicBezTo>
                    <a:pt x="26468" y="31283"/>
                    <a:pt x="26111" y="31629"/>
                    <a:pt x="25754" y="31974"/>
                  </a:cubicBezTo>
                  <a:lnTo>
                    <a:pt x="24421" y="31974"/>
                  </a:lnTo>
                  <a:cubicBezTo>
                    <a:pt x="25147" y="31474"/>
                    <a:pt x="25968" y="30974"/>
                    <a:pt x="26599" y="30355"/>
                  </a:cubicBezTo>
                  <a:cubicBezTo>
                    <a:pt x="26885" y="30355"/>
                    <a:pt x="27171" y="30343"/>
                    <a:pt x="27445" y="30343"/>
                  </a:cubicBezTo>
                  <a:close/>
                  <a:moveTo>
                    <a:pt x="28469" y="30319"/>
                  </a:moveTo>
                  <a:cubicBezTo>
                    <a:pt x="27873" y="30795"/>
                    <a:pt x="27326" y="31390"/>
                    <a:pt x="26814" y="31902"/>
                  </a:cubicBezTo>
                  <a:cubicBezTo>
                    <a:pt x="26790" y="31926"/>
                    <a:pt x="26790" y="31950"/>
                    <a:pt x="26790" y="31974"/>
                  </a:cubicBezTo>
                  <a:lnTo>
                    <a:pt x="26028" y="31974"/>
                  </a:lnTo>
                  <a:cubicBezTo>
                    <a:pt x="26361" y="31688"/>
                    <a:pt x="26695" y="31414"/>
                    <a:pt x="27028" y="31117"/>
                  </a:cubicBezTo>
                  <a:cubicBezTo>
                    <a:pt x="27314" y="30867"/>
                    <a:pt x="27659" y="30628"/>
                    <a:pt x="27933" y="30331"/>
                  </a:cubicBezTo>
                  <a:cubicBezTo>
                    <a:pt x="28111" y="30331"/>
                    <a:pt x="28290" y="30319"/>
                    <a:pt x="28469" y="30319"/>
                  </a:cubicBezTo>
                  <a:close/>
                  <a:moveTo>
                    <a:pt x="30124" y="30259"/>
                  </a:moveTo>
                  <a:lnTo>
                    <a:pt x="30124" y="30259"/>
                  </a:lnTo>
                  <a:cubicBezTo>
                    <a:pt x="29790" y="30521"/>
                    <a:pt x="29493" y="30855"/>
                    <a:pt x="29207" y="31152"/>
                  </a:cubicBezTo>
                  <a:cubicBezTo>
                    <a:pt x="28945" y="31414"/>
                    <a:pt x="28695" y="31736"/>
                    <a:pt x="28385" y="31950"/>
                  </a:cubicBezTo>
                  <a:cubicBezTo>
                    <a:pt x="27933" y="31962"/>
                    <a:pt x="27469" y="31962"/>
                    <a:pt x="27004" y="31974"/>
                  </a:cubicBezTo>
                  <a:cubicBezTo>
                    <a:pt x="27635" y="31414"/>
                    <a:pt x="28350" y="30902"/>
                    <a:pt x="28957" y="30307"/>
                  </a:cubicBezTo>
                  <a:cubicBezTo>
                    <a:pt x="29338" y="30295"/>
                    <a:pt x="29731" y="30283"/>
                    <a:pt x="30124" y="30259"/>
                  </a:cubicBezTo>
                  <a:close/>
                  <a:moveTo>
                    <a:pt x="2954" y="31640"/>
                  </a:moveTo>
                  <a:cubicBezTo>
                    <a:pt x="2787" y="31759"/>
                    <a:pt x="2632" y="31879"/>
                    <a:pt x="2465" y="31986"/>
                  </a:cubicBezTo>
                  <a:cubicBezTo>
                    <a:pt x="2465" y="31950"/>
                    <a:pt x="2465" y="31926"/>
                    <a:pt x="2454" y="31890"/>
                  </a:cubicBezTo>
                  <a:cubicBezTo>
                    <a:pt x="2620" y="31819"/>
                    <a:pt x="2787" y="31736"/>
                    <a:pt x="2954" y="31640"/>
                  </a:cubicBezTo>
                  <a:close/>
                  <a:moveTo>
                    <a:pt x="19741" y="30414"/>
                  </a:moveTo>
                  <a:cubicBezTo>
                    <a:pt x="19444" y="30628"/>
                    <a:pt x="19194" y="30926"/>
                    <a:pt x="18944" y="31164"/>
                  </a:cubicBezTo>
                  <a:cubicBezTo>
                    <a:pt x="18682" y="31426"/>
                    <a:pt x="18420" y="31700"/>
                    <a:pt x="18158" y="31974"/>
                  </a:cubicBezTo>
                  <a:cubicBezTo>
                    <a:pt x="17753" y="31974"/>
                    <a:pt x="17348" y="31974"/>
                    <a:pt x="16943" y="31986"/>
                  </a:cubicBezTo>
                  <a:lnTo>
                    <a:pt x="16824" y="31986"/>
                  </a:lnTo>
                  <a:cubicBezTo>
                    <a:pt x="17158" y="31712"/>
                    <a:pt x="17491" y="31438"/>
                    <a:pt x="17813" y="31164"/>
                  </a:cubicBezTo>
                  <a:cubicBezTo>
                    <a:pt x="18075" y="30938"/>
                    <a:pt x="18372" y="30700"/>
                    <a:pt x="18598" y="30426"/>
                  </a:cubicBezTo>
                  <a:cubicBezTo>
                    <a:pt x="18813" y="30426"/>
                    <a:pt x="19027" y="30426"/>
                    <a:pt x="19229" y="30414"/>
                  </a:cubicBezTo>
                  <a:close/>
                  <a:moveTo>
                    <a:pt x="13598" y="30569"/>
                  </a:moveTo>
                  <a:cubicBezTo>
                    <a:pt x="13324" y="30795"/>
                    <a:pt x="13062" y="31057"/>
                    <a:pt x="12800" y="31295"/>
                  </a:cubicBezTo>
                  <a:cubicBezTo>
                    <a:pt x="12550" y="31533"/>
                    <a:pt x="12312" y="31759"/>
                    <a:pt x="12062" y="31998"/>
                  </a:cubicBezTo>
                  <a:lnTo>
                    <a:pt x="11074" y="31998"/>
                  </a:lnTo>
                  <a:cubicBezTo>
                    <a:pt x="11657" y="31569"/>
                    <a:pt x="12240" y="31128"/>
                    <a:pt x="12705" y="30593"/>
                  </a:cubicBezTo>
                  <a:cubicBezTo>
                    <a:pt x="13002" y="30581"/>
                    <a:pt x="13300" y="30581"/>
                    <a:pt x="13598" y="30569"/>
                  </a:cubicBezTo>
                  <a:close/>
                  <a:moveTo>
                    <a:pt x="15241" y="30509"/>
                  </a:moveTo>
                  <a:lnTo>
                    <a:pt x="15241" y="30509"/>
                  </a:lnTo>
                  <a:cubicBezTo>
                    <a:pt x="14979" y="30712"/>
                    <a:pt x="14729" y="30962"/>
                    <a:pt x="14491" y="31176"/>
                  </a:cubicBezTo>
                  <a:cubicBezTo>
                    <a:pt x="14193" y="31450"/>
                    <a:pt x="13907" y="31724"/>
                    <a:pt x="13610" y="31998"/>
                  </a:cubicBezTo>
                  <a:lnTo>
                    <a:pt x="12371" y="31998"/>
                  </a:lnTo>
                  <a:cubicBezTo>
                    <a:pt x="12574" y="31819"/>
                    <a:pt x="12776" y="31652"/>
                    <a:pt x="12967" y="31474"/>
                  </a:cubicBezTo>
                  <a:cubicBezTo>
                    <a:pt x="13300" y="31176"/>
                    <a:pt x="13645" y="30890"/>
                    <a:pt x="13931" y="30557"/>
                  </a:cubicBezTo>
                  <a:cubicBezTo>
                    <a:pt x="14372" y="30545"/>
                    <a:pt x="14800" y="30533"/>
                    <a:pt x="15241" y="30509"/>
                  </a:cubicBezTo>
                  <a:close/>
                  <a:moveTo>
                    <a:pt x="16360" y="30486"/>
                  </a:moveTo>
                  <a:cubicBezTo>
                    <a:pt x="16158" y="30652"/>
                    <a:pt x="15967" y="30843"/>
                    <a:pt x="15789" y="31009"/>
                  </a:cubicBezTo>
                  <a:cubicBezTo>
                    <a:pt x="15455" y="31319"/>
                    <a:pt x="15146" y="31652"/>
                    <a:pt x="14836" y="31998"/>
                  </a:cubicBezTo>
                  <a:lnTo>
                    <a:pt x="13955" y="31998"/>
                  </a:lnTo>
                  <a:cubicBezTo>
                    <a:pt x="14205" y="31795"/>
                    <a:pt x="14443" y="31581"/>
                    <a:pt x="14681" y="31367"/>
                  </a:cubicBezTo>
                  <a:cubicBezTo>
                    <a:pt x="14991" y="31105"/>
                    <a:pt x="15336" y="30831"/>
                    <a:pt x="15574" y="30509"/>
                  </a:cubicBezTo>
                  <a:cubicBezTo>
                    <a:pt x="15836" y="30497"/>
                    <a:pt x="16098" y="30486"/>
                    <a:pt x="16360" y="30486"/>
                  </a:cubicBezTo>
                  <a:close/>
                  <a:moveTo>
                    <a:pt x="18205" y="30438"/>
                  </a:moveTo>
                  <a:cubicBezTo>
                    <a:pt x="18003" y="30605"/>
                    <a:pt x="17801" y="30795"/>
                    <a:pt x="17610" y="30962"/>
                  </a:cubicBezTo>
                  <a:cubicBezTo>
                    <a:pt x="17253" y="31283"/>
                    <a:pt x="16908" y="31605"/>
                    <a:pt x="16562" y="31938"/>
                  </a:cubicBezTo>
                  <a:cubicBezTo>
                    <a:pt x="16551" y="31950"/>
                    <a:pt x="16539" y="31974"/>
                    <a:pt x="16539" y="31986"/>
                  </a:cubicBezTo>
                  <a:cubicBezTo>
                    <a:pt x="16074" y="31986"/>
                    <a:pt x="15610" y="31998"/>
                    <a:pt x="15146" y="31998"/>
                  </a:cubicBezTo>
                  <a:cubicBezTo>
                    <a:pt x="15396" y="31748"/>
                    <a:pt x="15646" y="31498"/>
                    <a:pt x="15908" y="31259"/>
                  </a:cubicBezTo>
                  <a:cubicBezTo>
                    <a:pt x="16193" y="30997"/>
                    <a:pt x="16515" y="30747"/>
                    <a:pt x="16789" y="30474"/>
                  </a:cubicBezTo>
                  <a:cubicBezTo>
                    <a:pt x="17265" y="30462"/>
                    <a:pt x="17741" y="30450"/>
                    <a:pt x="18205" y="30438"/>
                  </a:cubicBezTo>
                  <a:close/>
                  <a:moveTo>
                    <a:pt x="12479" y="30605"/>
                  </a:moveTo>
                  <a:lnTo>
                    <a:pt x="12479" y="30605"/>
                  </a:lnTo>
                  <a:cubicBezTo>
                    <a:pt x="11824" y="30986"/>
                    <a:pt x="11228" y="31498"/>
                    <a:pt x="10657" y="31998"/>
                  </a:cubicBezTo>
                  <a:cubicBezTo>
                    <a:pt x="10228" y="31998"/>
                    <a:pt x="9800" y="32010"/>
                    <a:pt x="9359" y="32010"/>
                  </a:cubicBezTo>
                  <a:cubicBezTo>
                    <a:pt x="9657" y="31759"/>
                    <a:pt x="9966" y="31509"/>
                    <a:pt x="10276" y="31283"/>
                  </a:cubicBezTo>
                  <a:cubicBezTo>
                    <a:pt x="10585" y="31057"/>
                    <a:pt x="10907" y="30855"/>
                    <a:pt x="11217" y="30628"/>
                  </a:cubicBezTo>
                  <a:cubicBezTo>
                    <a:pt x="11633" y="30616"/>
                    <a:pt x="12062" y="30616"/>
                    <a:pt x="12479" y="30605"/>
                  </a:cubicBezTo>
                  <a:close/>
                  <a:moveTo>
                    <a:pt x="10740" y="30640"/>
                  </a:moveTo>
                  <a:lnTo>
                    <a:pt x="10740" y="30640"/>
                  </a:lnTo>
                  <a:cubicBezTo>
                    <a:pt x="10133" y="31009"/>
                    <a:pt x="9562" y="31521"/>
                    <a:pt x="9061" y="32010"/>
                  </a:cubicBezTo>
                  <a:cubicBezTo>
                    <a:pt x="8800" y="32021"/>
                    <a:pt x="8538" y="32021"/>
                    <a:pt x="8276" y="32021"/>
                  </a:cubicBezTo>
                  <a:cubicBezTo>
                    <a:pt x="8835" y="31640"/>
                    <a:pt x="9419" y="31271"/>
                    <a:pt x="9907" y="30807"/>
                  </a:cubicBezTo>
                  <a:cubicBezTo>
                    <a:pt x="9938" y="30786"/>
                    <a:pt x="9915" y="30719"/>
                    <a:pt x="9876" y="30719"/>
                  </a:cubicBezTo>
                  <a:cubicBezTo>
                    <a:pt x="9871" y="30719"/>
                    <a:pt x="9865" y="30721"/>
                    <a:pt x="9859" y="30724"/>
                  </a:cubicBezTo>
                  <a:cubicBezTo>
                    <a:pt x="9145" y="31009"/>
                    <a:pt x="8490" y="31521"/>
                    <a:pt x="7883" y="32033"/>
                  </a:cubicBezTo>
                  <a:cubicBezTo>
                    <a:pt x="7526" y="32045"/>
                    <a:pt x="7168" y="32045"/>
                    <a:pt x="6823" y="32057"/>
                  </a:cubicBezTo>
                  <a:cubicBezTo>
                    <a:pt x="7049" y="31867"/>
                    <a:pt x="7276" y="31676"/>
                    <a:pt x="7502" y="31498"/>
                  </a:cubicBezTo>
                  <a:cubicBezTo>
                    <a:pt x="7859" y="31212"/>
                    <a:pt x="8264" y="30962"/>
                    <a:pt x="8609" y="30664"/>
                  </a:cubicBezTo>
                  <a:cubicBezTo>
                    <a:pt x="9312" y="30664"/>
                    <a:pt x="10026" y="30652"/>
                    <a:pt x="10740" y="30640"/>
                  </a:cubicBezTo>
                  <a:close/>
                  <a:moveTo>
                    <a:pt x="8216" y="30664"/>
                  </a:moveTo>
                  <a:cubicBezTo>
                    <a:pt x="7966" y="30843"/>
                    <a:pt x="7728" y="31045"/>
                    <a:pt x="7502" y="31224"/>
                  </a:cubicBezTo>
                  <a:cubicBezTo>
                    <a:pt x="7168" y="31486"/>
                    <a:pt x="6847" y="31771"/>
                    <a:pt x="6537" y="32069"/>
                  </a:cubicBezTo>
                  <a:cubicBezTo>
                    <a:pt x="6323" y="32081"/>
                    <a:pt x="6097" y="32093"/>
                    <a:pt x="5883" y="32093"/>
                  </a:cubicBezTo>
                  <a:cubicBezTo>
                    <a:pt x="6049" y="31950"/>
                    <a:pt x="6216" y="31807"/>
                    <a:pt x="6383" y="31676"/>
                  </a:cubicBezTo>
                  <a:cubicBezTo>
                    <a:pt x="6764" y="31355"/>
                    <a:pt x="7240" y="31093"/>
                    <a:pt x="7561" y="30712"/>
                  </a:cubicBezTo>
                  <a:cubicBezTo>
                    <a:pt x="7561" y="30700"/>
                    <a:pt x="7573" y="30676"/>
                    <a:pt x="7561" y="30664"/>
                  </a:cubicBezTo>
                  <a:close/>
                  <a:moveTo>
                    <a:pt x="6394" y="30640"/>
                  </a:moveTo>
                  <a:cubicBezTo>
                    <a:pt x="6728" y="30652"/>
                    <a:pt x="7061" y="30652"/>
                    <a:pt x="7407" y="30664"/>
                  </a:cubicBezTo>
                  <a:cubicBezTo>
                    <a:pt x="7014" y="30843"/>
                    <a:pt x="6692" y="31152"/>
                    <a:pt x="6371" y="31426"/>
                  </a:cubicBezTo>
                  <a:cubicBezTo>
                    <a:pt x="6121" y="31640"/>
                    <a:pt x="5883" y="31879"/>
                    <a:pt x="5644" y="32105"/>
                  </a:cubicBezTo>
                  <a:cubicBezTo>
                    <a:pt x="5323" y="32129"/>
                    <a:pt x="5013" y="32129"/>
                    <a:pt x="4692" y="32152"/>
                  </a:cubicBezTo>
                  <a:cubicBezTo>
                    <a:pt x="4930" y="31926"/>
                    <a:pt x="5168" y="31700"/>
                    <a:pt x="5406" y="31474"/>
                  </a:cubicBezTo>
                  <a:cubicBezTo>
                    <a:pt x="5728" y="31200"/>
                    <a:pt x="6085" y="30938"/>
                    <a:pt x="6394" y="30640"/>
                  </a:cubicBezTo>
                  <a:close/>
                  <a:moveTo>
                    <a:pt x="5085" y="30605"/>
                  </a:moveTo>
                  <a:cubicBezTo>
                    <a:pt x="5382" y="30616"/>
                    <a:pt x="5692" y="30616"/>
                    <a:pt x="5990" y="30628"/>
                  </a:cubicBezTo>
                  <a:cubicBezTo>
                    <a:pt x="5406" y="31045"/>
                    <a:pt x="4870" y="31629"/>
                    <a:pt x="4406" y="32176"/>
                  </a:cubicBezTo>
                  <a:cubicBezTo>
                    <a:pt x="3918" y="32200"/>
                    <a:pt x="3430" y="32236"/>
                    <a:pt x="2942" y="32271"/>
                  </a:cubicBezTo>
                  <a:cubicBezTo>
                    <a:pt x="3251" y="32021"/>
                    <a:pt x="3549" y="31771"/>
                    <a:pt x="3858" y="31521"/>
                  </a:cubicBezTo>
                  <a:cubicBezTo>
                    <a:pt x="4180" y="31259"/>
                    <a:pt x="4609" y="30997"/>
                    <a:pt x="4906" y="30664"/>
                  </a:cubicBezTo>
                  <a:cubicBezTo>
                    <a:pt x="4978" y="30664"/>
                    <a:pt x="5037" y="30640"/>
                    <a:pt x="5085" y="30605"/>
                  </a:cubicBezTo>
                  <a:close/>
                  <a:moveTo>
                    <a:pt x="21766" y="1"/>
                  </a:moveTo>
                  <a:cubicBezTo>
                    <a:pt x="20575" y="1"/>
                    <a:pt x="19384" y="7"/>
                    <a:pt x="18194" y="17"/>
                  </a:cubicBezTo>
                  <a:cubicBezTo>
                    <a:pt x="15550" y="41"/>
                    <a:pt x="12907" y="101"/>
                    <a:pt x="10252" y="196"/>
                  </a:cubicBezTo>
                  <a:cubicBezTo>
                    <a:pt x="7859" y="279"/>
                    <a:pt x="5359" y="244"/>
                    <a:pt x="2989" y="637"/>
                  </a:cubicBezTo>
                  <a:cubicBezTo>
                    <a:pt x="2965" y="637"/>
                    <a:pt x="2954" y="637"/>
                    <a:pt x="2942" y="649"/>
                  </a:cubicBezTo>
                  <a:lnTo>
                    <a:pt x="2894" y="649"/>
                  </a:lnTo>
                  <a:cubicBezTo>
                    <a:pt x="2858" y="660"/>
                    <a:pt x="2835" y="684"/>
                    <a:pt x="2823" y="708"/>
                  </a:cubicBezTo>
                  <a:cubicBezTo>
                    <a:pt x="2334" y="863"/>
                    <a:pt x="1894" y="1149"/>
                    <a:pt x="1489" y="1446"/>
                  </a:cubicBezTo>
                  <a:cubicBezTo>
                    <a:pt x="1084" y="1744"/>
                    <a:pt x="549" y="2065"/>
                    <a:pt x="263" y="2494"/>
                  </a:cubicBezTo>
                  <a:cubicBezTo>
                    <a:pt x="227" y="2506"/>
                    <a:pt x="203" y="2530"/>
                    <a:pt x="203" y="2577"/>
                  </a:cubicBezTo>
                  <a:cubicBezTo>
                    <a:pt x="203" y="2589"/>
                    <a:pt x="203" y="2601"/>
                    <a:pt x="203" y="2601"/>
                  </a:cubicBezTo>
                  <a:cubicBezTo>
                    <a:pt x="168" y="2661"/>
                    <a:pt x="168" y="2708"/>
                    <a:pt x="179" y="2756"/>
                  </a:cubicBezTo>
                  <a:cubicBezTo>
                    <a:pt x="1" y="4292"/>
                    <a:pt x="144" y="5887"/>
                    <a:pt x="203" y="7423"/>
                  </a:cubicBezTo>
                  <a:cubicBezTo>
                    <a:pt x="334" y="10638"/>
                    <a:pt x="584" y="13841"/>
                    <a:pt x="810" y="17043"/>
                  </a:cubicBezTo>
                  <a:cubicBezTo>
                    <a:pt x="1144" y="22115"/>
                    <a:pt x="1334" y="27247"/>
                    <a:pt x="2144" y="32271"/>
                  </a:cubicBezTo>
                  <a:cubicBezTo>
                    <a:pt x="2120" y="32319"/>
                    <a:pt x="2108" y="32379"/>
                    <a:pt x="2132" y="32438"/>
                  </a:cubicBezTo>
                  <a:cubicBezTo>
                    <a:pt x="2144" y="32462"/>
                    <a:pt x="2144" y="32474"/>
                    <a:pt x="2156" y="32498"/>
                  </a:cubicBezTo>
                  <a:cubicBezTo>
                    <a:pt x="2168" y="32510"/>
                    <a:pt x="2168" y="32510"/>
                    <a:pt x="2180" y="32521"/>
                  </a:cubicBezTo>
                  <a:cubicBezTo>
                    <a:pt x="2197" y="32608"/>
                    <a:pt x="2251" y="32644"/>
                    <a:pt x="2316" y="32644"/>
                  </a:cubicBezTo>
                  <a:cubicBezTo>
                    <a:pt x="2341" y="32644"/>
                    <a:pt x="2368" y="32639"/>
                    <a:pt x="2394" y="32629"/>
                  </a:cubicBezTo>
                  <a:cubicBezTo>
                    <a:pt x="2407" y="32632"/>
                    <a:pt x="2420" y="32633"/>
                    <a:pt x="2434" y="32633"/>
                  </a:cubicBezTo>
                  <a:cubicBezTo>
                    <a:pt x="2472" y="32633"/>
                    <a:pt x="2511" y="32622"/>
                    <a:pt x="2537" y="32605"/>
                  </a:cubicBezTo>
                  <a:cubicBezTo>
                    <a:pt x="2561" y="32581"/>
                    <a:pt x="2584" y="32569"/>
                    <a:pt x="2608" y="32545"/>
                  </a:cubicBezTo>
                  <a:cubicBezTo>
                    <a:pt x="4360" y="32745"/>
                    <a:pt x="6141" y="32809"/>
                    <a:pt x="7929" y="32809"/>
                  </a:cubicBezTo>
                  <a:cubicBezTo>
                    <a:pt x="10942" y="32809"/>
                    <a:pt x="13978" y="32627"/>
                    <a:pt x="16943" y="32605"/>
                  </a:cubicBezTo>
                  <a:cubicBezTo>
                    <a:pt x="17272" y="32604"/>
                    <a:pt x="17600" y="32604"/>
                    <a:pt x="17929" y="32604"/>
                  </a:cubicBezTo>
                  <a:cubicBezTo>
                    <a:pt x="19794" y="32604"/>
                    <a:pt x="21660" y="32615"/>
                    <a:pt x="23524" y="32615"/>
                  </a:cubicBezTo>
                  <a:cubicBezTo>
                    <a:pt x="25901" y="32615"/>
                    <a:pt x="28276" y="32596"/>
                    <a:pt x="30648" y="32510"/>
                  </a:cubicBezTo>
                  <a:cubicBezTo>
                    <a:pt x="30721" y="32576"/>
                    <a:pt x="30799" y="32610"/>
                    <a:pt x="30887" y="32610"/>
                  </a:cubicBezTo>
                  <a:cubicBezTo>
                    <a:pt x="30941" y="32610"/>
                    <a:pt x="31000" y="32597"/>
                    <a:pt x="31064" y="32569"/>
                  </a:cubicBezTo>
                  <a:cubicBezTo>
                    <a:pt x="31719" y="32295"/>
                    <a:pt x="32302" y="31640"/>
                    <a:pt x="32838" y="31176"/>
                  </a:cubicBezTo>
                  <a:cubicBezTo>
                    <a:pt x="33326" y="30736"/>
                    <a:pt x="33946" y="30331"/>
                    <a:pt x="34196" y="29700"/>
                  </a:cubicBezTo>
                  <a:cubicBezTo>
                    <a:pt x="34219" y="29628"/>
                    <a:pt x="34207" y="29557"/>
                    <a:pt x="34160" y="29509"/>
                  </a:cubicBezTo>
                  <a:cubicBezTo>
                    <a:pt x="34446" y="24723"/>
                    <a:pt x="34267" y="19865"/>
                    <a:pt x="34315" y="15067"/>
                  </a:cubicBezTo>
                  <a:cubicBezTo>
                    <a:pt x="34374" y="10352"/>
                    <a:pt x="34803" y="5459"/>
                    <a:pt x="34374" y="756"/>
                  </a:cubicBezTo>
                  <a:cubicBezTo>
                    <a:pt x="34469" y="565"/>
                    <a:pt x="34374" y="268"/>
                    <a:pt x="34077" y="256"/>
                  </a:cubicBezTo>
                  <a:cubicBezTo>
                    <a:pt x="29978" y="71"/>
                    <a:pt x="25873" y="1"/>
                    <a:pt x="217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3600" kern="0">
                <a:solidFill>
                  <a:srgbClr val="FFFFFF"/>
                </a:solidFill>
                <a:latin typeface="#9Slide03 Ample" panose="02000000000000000000" pitchFamily="2" charset="0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sp>
        <p:nvSpPr>
          <p:cNvPr id="10" name="Google Shape;361;p20">
            <a:extLst>
              <a:ext uri="{FF2B5EF4-FFF2-40B4-BE49-F238E27FC236}">
                <a16:creationId xmlns:a16="http://schemas.microsoft.com/office/drawing/2014/main" id="{EF55E92A-67A0-4455-8E87-8CEF9161C9A1}"/>
              </a:ext>
            </a:extLst>
          </p:cNvPr>
          <p:cNvSpPr/>
          <p:nvPr/>
        </p:nvSpPr>
        <p:spPr>
          <a:xfrm>
            <a:off x="8942201" y="5469381"/>
            <a:ext cx="752883" cy="1231995"/>
          </a:xfrm>
          <a:custGeom>
            <a:avLst/>
            <a:gdLst/>
            <a:ahLst/>
            <a:cxnLst/>
            <a:rect l="l" t="t" r="r" b="b"/>
            <a:pathLst>
              <a:path w="7597" h="15269" extrusionOk="0">
                <a:moveTo>
                  <a:pt x="5942" y="667"/>
                </a:moveTo>
                <a:lnTo>
                  <a:pt x="5942" y="667"/>
                </a:lnTo>
                <a:cubicBezTo>
                  <a:pt x="5454" y="3680"/>
                  <a:pt x="4501" y="7121"/>
                  <a:pt x="4882" y="10133"/>
                </a:cubicBezTo>
                <a:cubicBezTo>
                  <a:pt x="4882" y="10157"/>
                  <a:pt x="4894" y="10181"/>
                  <a:pt x="4906" y="10192"/>
                </a:cubicBezTo>
                <a:cubicBezTo>
                  <a:pt x="4906" y="10216"/>
                  <a:pt x="4930" y="10240"/>
                  <a:pt x="4954" y="10252"/>
                </a:cubicBezTo>
                <a:cubicBezTo>
                  <a:pt x="4954" y="10264"/>
                  <a:pt x="4966" y="10264"/>
                  <a:pt x="4966" y="10264"/>
                </a:cubicBezTo>
                <a:cubicBezTo>
                  <a:pt x="4978" y="10276"/>
                  <a:pt x="4989" y="10276"/>
                  <a:pt x="5001" y="10276"/>
                </a:cubicBezTo>
                <a:cubicBezTo>
                  <a:pt x="5323" y="10431"/>
                  <a:pt x="5704" y="10419"/>
                  <a:pt x="6061" y="10431"/>
                </a:cubicBezTo>
                <a:cubicBezTo>
                  <a:pt x="6406" y="10454"/>
                  <a:pt x="6763" y="10478"/>
                  <a:pt x="7121" y="10478"/>
                </a:cubicBezTo>
                <a:cubicBezTo>
                  <a:pt x="5966" y="11836"/>
                  <a:pt x="4882" y="13300"/>
                  <a:pt x="3799" y="14717"/>
                </a:cubicBezTo>
                <a:cubicBezTo>
                  <a:pt x="2715" y="13300"/>
                  <a:pt x="1632" y="11836"/>
                  <a:pt x="477" y="10478"/>
                </a:cubicBezTo>
                <a:cubicBezTo>
                  <a:pt x="822" y="10478"/>
                  <a:pt x="1179" y="10454"/>
                  <a:pt x="1537" y="10431"/>
                </a:cubicBezTo>
                <a:cubicBezTo>
                  <a:pt x="1882" y="10419"/>
                  <a:pt x="2263" y="10431"/>
                  <a:pt x="2584" y="10288"/>
                </a:cubicBezTo>
                <a:cubicBezTo>
                  <a:pt x="2597" y="10291"/>
                  <a:pt x="2609" y="10293"/>
                  <a:pt x="2623" y="10293"/>
                </a:cubicBezTo>
                <a:cubicBezTo>
                  <a:pt x="2700" y="10293"/>
                  <a:pt x="2788" y="10235"/>
                  <a:pt x="2799" y="10133"/>
                </a:cubicBezTo>
                <a:cubicBezTo>
                  <a:pt x="3061" y="7061"/>
                  <a:pt x="2180" y="3823"/>
                  <a:pt x="1751" y="775"/>
                </a:cubicBezTo>
                <a:cubicBezTo>
                  <a:pt x="3156" y="739"/>
                  <a:pt x="4549" y="727"/>
                  <a:pt x="5942" y="667"/>
                </a:cubicBezTo>
                <a:close/>
                <a:moveTo>
                  <a:pt x="6353" y="0"/>
                </a:moveTo>
                <a:cubicBezTo>
                  <a:pt x="6347" y="0"/>
                  <a:pt x="6341" y="0"/>
                  <a:pt x="6335" y="1"/>
                </a:cubicBezTo>
                <a:cubicBezTo>
                  <a:pt x="4680" y="48"/>
                  <a:pt x="3025" y="36"/>
                  <a:pt x="1370" y="108"/>
                </a:cubicBezTo>
                <a:cubicBezTo>
                  <a:pt x="1203" y="120"/>
                  <a:pt x="1001" y="263"/>
                  <a:pt x="1025" y="453"/>
                </a:cubicBezTo>
                <a:cubicBezTo>
                  <a:pt x="1441" y="3596"/>
                  <a:pt x="1751" y="6871"/>
                  <a:pt x="2430" y="9966"/>
                </a:cubicBezTo>
                <a:cubicBezTo>
                  <a:pt x="2120" y="9883"/>
                  <a:pt x="1775" y="9907"/>
                  <a:pt x="1453" y="9895"/>
                </a:cubicBezTo>
                <a:cubicBezTo>
                  <a:pt x="1048" y="9895"/>
                  <a:pt x="632" y="9895"/>
                  <a:pt x="227" y="9966"/>
                </a:cubicBezTo>
                <a:cubicBezTo>
                  <a:pt x="144" y="9978"/>
                  <a:pt x="60" y="10061"/>
                  <a:pt x="48" y="10145"/>
                </a:cubicBezTo>
                <a:cubicBezTo>
                  <a:pt x="48" y="10157"/>
                  <a:pt x="48" y="10157"/>
                  <a:pt x="48" y="10169"/>
                </a:cubicBezTo>
                <a:cubicBezTo>
                  <a:pt x="13" y="10192"/>
                  <a:pt x="1" y="10240"/>
                  <a:pt x="13" y="10276"/>
                </a:cubicBezTo>
                <a:cubicBezTo>
                  <a:pt x="751" y="12086"/>
                  <a:pt x="2334" y="13633"/>
                  <a:pt x="3513" y="15157"/>
                </a:cubicBezTo>
                <a:cubicBezTo>
                  <a:pt x="3565" y="15235"/>
                  <a:pt x="3642" y="15263"/>
                  <a:pt x="3717" y="15263"/>
                </a:cubicBezTo>
                <a:cubicBezTo>
                  <a:pt x="3745" y="15263"/>
                  <a:pt x="3773" y="15259"/>
                  <a:pt x="3799" y="15253"/>
                </a:cubicBezTo>
                <a:cubicBezTo>
                  <a:pt x="3826" y="15263"/>
                  <a:pt x="3854" y="15268"/>
                  <a:pt x="3882" y="15268"/>
                </a:cubicBezTo>
                <a:cubicBezTo>
                  <a:pt x="3953" y="15268"/>
                  <a:pt x="4025" y="15234"/>
                  <a:pt x="4085" y="15157"/>
                </a:cubicBezTo>
                <a:cubicBezTo>
                  <a:pt x="5263" y="13633"/>
                  <a:pt x="6847" y="12086"/>
                  <a:pt x="7573" y="10276"/>
                </a:cubicBezTo>
                <a:cubicBezTo>
                  <a:pt x="7597" y="10240"/>
                  <a:pt x="7585" y="10192"/>
                  <a:pt x="7549" y="10169"/>
                </a:cubicBezTo>
                <a:cubicBezTo>
                  <a:pt x="7549" y="10157"/>
                  <a:pt x="7549" y="10157"/>
                  <a:pt x="7549" y="10145"/>
                </a:cubicBezTo>
                <a:cubicBezTo>
                  <a:pt x="7537" y="10061"/>
                  <a:pt x="7442" y="9978"/>
                  <a:pt x="7371" y="9966"/>
                </a:cubicBezTo>
                <a:cubicBezTo>
                  <a:pt x="6966" y="9895"/>
                  <a:pt x="6549" y="9895"/>
                  <a:pt x="6132" y="9895"/>
                </a:cubicBezTo>
                <a:cubicBezTo>
                  <a:pt x="5847" y="9907"/>
                  <a:pt x="5537" y="9883"/>
                  <a:pt x="5251" y="9942"/>
                </a:cubicBezTo>
                <a:cubicBezTo>
                  <a:pt x="5644" y="8359"/>
                  <a:pt x="5716" y="6668"/>
                  <a:pt x="5966" y="5049"/>
                </a:cubicBezTo>
                <a:cubicBezTo>
                  <a:pt x="6192" y="3513"/>
                  <a:pt x="6442" y="1989"/>
                  <a:pt x="6632" y="453"/>
                </a:cubicBezTo>
                <a:cubicBezTo>
                  <a:pt x="6632" y="441"/>
                  <a:pt x="6632" y="429"/>
                  <a:pt x="6632" y="429"/>
                </a:cubicBezTo>
                <a:cubicBezTo>
                  <a:pt x="6691" y="243"/>
                  <a:pt x="6601" y="0"/>
                  <a:pt x="635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5">
              <a:buClr>
                <a:srgbClr val="000000"/>
              </a:buClr>
            </a:pPr>
            <a:endParaRPr sz="3799" kern="0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1" name="Google Shape;361;p20">
            <a:extLst>
              <a:ext uri="{FF2B5EF4-FFF2-40B4-BE49-F238E27FC236}">
                <a16:creationId xmlns:a16="http://schemas.microsoft.com/office/drawing/2014/main" id="{9BF71414-9D01-4564-802A-4F8F13091028}"/>
              </a:ext>
            </a:extLst>
          </p:cNvPr>
          <p:cNvSpPr/>
          <p:nvPr/>
        </p:nvSpPr>
        <p:spPr>
          <a:xfrm rot="2237670">
            <a:off x="6415563" y="5390975"/>
            <a:ext cx="752883" cy="1231995"/>
          </a:xfrm>
          <a:custGeom>
            <a:avLst/>
            <a:gdLst/>
            <a:ahLst/>
            <a:cxnLst/>
            <a:rect l="l" t="t" r="r" b="b"/>
            <a:pathLst>
              <a:path w="7597" h="15269" extrusionOk="0">
                <a:moveTo>
                  <a:pt x="5942" y="667"/>
                </a:moveTo>
                <a:lnTo>
                  <a:pt x="5942" y="667"/>
                </a:lnTo>
                <a:cubicBezTo>
                  <a:pt x="5454" y="3680"/>
                  <a:pt x="4501" y="7121"/>
                  <a:pt x="4882" y="10133"/>
                </a:cubicBezTo>
                <a:cubicBezTo>
                  <a:pt x="4882" y="10157"/>
                  <a:pt x="4894" y="10181"/>
                  <a:pt x="4906" y="10192"/>
                </a:cubicBezTo>
                <a:cubicBezTo>
                  <a:pt x="4906" y="10216"/>
                  <a:pt x="4930" y="10240"/>
                  <a:pt x="4954" y="10252"/>
                </a:cubicBezTo>
                <a:cubicBezTo>
                  <a:pt x="4954" y="10264"/>
                  <a:pt x="4966" y="10264"/>
                  <a:pt x="4966" y="10264"/>
                </a:cubicBezTo>
                <a:cubicBezTo>
                  <a:pt x="4978" y="10276"/>
                  <a:pt x="4989" y="10276"/>
                  <a:pt x="5001" y="10276"/>
                </a:cubicBezTo>
                <a:cubicBezTo>
                  <a:pt x="5323" y="10431"/>
                  <a:pt x="5704" y="10419"/>
                  <a:pt x="6061" y="10431"/>
                </a:cubicBezTo>
                <a:cubicBezTo>
                  <a:pt x="6406" y="10454"/>
                  <a:pt x="6763" y="10478"/>
                  <a:pt x="7121" y="10478"/>
                </a:cubicBezTo>
                <a:cubicBezTo>
                  <a:pt x="5966" y="11836"/>
                  <a:pt x="4882" y="13300"/>
                  <a:pt x="3799" y="14717"/>
                </a:cubicBezTo>
                <a:cubicBezTo>
                  <a:pt x="2715" y="13300"/>
                  <a:pt x="1632" y="11836"/>
                  <a:pt x="477" y="10478"/>
                </a:cubicBezTo>
                <a:cubicBezTo>
                  <a:pt x="822" y="10478"/>
                  <a:pt x="1179" y="10454"/>
                  <a:pt x="1537" y="10431"/>
                </a:cubicBezTo>
                <a:cubicBezTo>
                  <a:pt x="1882" y="10419"/>
                  <a:pt x="2263" y="10431"/>
                  <a:pt x="2584" y="10288"/>
                </a:cubicBezTo>
                <a:cubicBezTo>
                  <a:pt x="2597" y="10291"/>
                  <a:pt x="2609" y="10293"/>
                  <a:pt x="2623" y="10293"/>
                </a:cubicBezTo>
                <a:cubicBezTo>
                  <a:pt x="2700" y="10293"/>
                  <a:pt x="2788" y="10235"/>
                  <a:pt x="2799" y="10133"/>
                </a:cubicBezTo>
                <a:cubicBezTo>
                  <a:pt x="3061" y="7061"/>
                  <a:pt x="2180" y="3823"/>
                  <a:pt x="1751" y="775"/>
                </a:cubicBezTo>
                <a:cubicBezTo>
                  <a:pt x="3156" y="739"/>
                  <a:pt x="4549" y="727"/>
                  <a:pt x="5942" y="667"/>
                </a:cubicBezTo>
                <a:close/>
                <a:moveTo>
                  <a:pt x="6353" y="0"/>
                </a:moveTo>
                <a:cubicBezTo>
                  <a:pt x="6347" y="0"/>
                  <a:pt x="6341" y="0"/>
                  <a:pt x="6335" y="1"/>
                </a:cubicBezTo>
                <a:cubicBezTo>
                  <a:pt x="4680" y="48"/>
                  <a:pt x="3025" y="36"/>
                  <a:pt x="1370" y="108"/>
                </a:cubicBezTo>
                <a:cubicBezTo>
                  <a:pt x="1203" y="120"/>
                  <a:pt x="1001" y="263"/>
                  <a:pt x="1025" y="453"/>
                </a:cubicBezTo>
                <a:cubicBezTo>
                  <a:pt x="1441" y="3596"/>
                  <a:pt x="1751" y="6871"/>
                  <a:pt x="2430" y="9966"/>
                </a:cubicBezTo>
                <a:cubicBezTo>
                  <a:pt x="2120" y="9883"/>
                  <a:pt x="1775" y="9907"/>
                  <a:pt x="1453" y="9895"/>
                </a:cubicBezTo>
                <a:cubicBezTo>
                  <a:pt x="1048" y="9895"/>
                  <a:pt x="632" y="9895"/>
                  <a:pt x="227" y="9966"/>
                </a:cubicBezTo>
                <a:cubicBezTo>
                  <a:pt x="144" y="9978"/>
                  <a:pt x="60" y="10061"/>
                  <a:pt x="48" y="10145"/>
                </a:cubicBezTo>
                <a:cubicBezTo>
                  <a:pt x="48" y="10157"/>
                  <a:pt x="48" y="10157"/>
                  <a:pt x="48" y="10169"/>
                </a:cubicBezTo>
                <a:cubicBezTo>
                  <a:pt x="13" y="10192"/>
                  <a:pt x="1" y="10240"/>
                  <a:pt x="13" y="10276"/>
                </a:cubicBezTo>
                <a:cubicBezTo>
                  <a:pt x="751" y="12086"/>
                  <a:pt x="2334" y="13633"/>
                  <a:pt x="3513" y="15157"/>
                </a:cubicBezTo>
                <a:cubicBezTo>
                  <a:pt x="3565" y="15235"/>
                  <a:pt x="3642" y="15263"/>
                  <a:pt x="3717" y="15263"/>
                </a:cubicBezTo>
                <a:cubicBezTo>
                  <a:pt x="3745" y="15263"/>
                  <a:pt x="3773" y="15259"/>
                  <a:pt x="3799" y="15253"/>
                </a:cubicBezTo>
                <a:cubicBezTo>
                  <a:pt x="3826" y="15263"/>
                  <a:pt x="3854" y="15268"/>
                  <a:pt x="3882" y="15268"/>
                </a:cubicBezTo>
                <a:cubicBezTo>
                  <a:pt x="3953" y="15268"/>
                  <a:pt x="4025" y="15234"/>
                  <a:pt x="4085" y="15157"/>
                </a:cubicBezTo>
                <a:cubicBezTo>
                  <a:pt x="5263" y="13633"/>
                  <a:pt x="6847" y="12086"/>
                  <a:pt x="7573" y="10276"/>
                </a:cubicBezTo>
                <a:cubicBezTo>
                  <a:pt x="7597" y="10240"/>
                  <a:pt x="7585" y="10192"/>
                  <a:pt x="7549" y="10169"/>
                </a:cubicBezTo>
                <a:cubicBezTo>
                  <a:pt x="7549" y="10157"/>
                  <a:pt x="7549" y="10157"/>
                  <a:pt x="7549" y="10145"/>
                </a:cubicBezTo>
                <a:cubicBezTo>
                  <a:pt x="7537" y="10061"/>
                  <a:pt x="7442" y="9978"/>
                  <a:pt x="7371" y="9966"/>
                </a:cubicBezTo>
                <a:cubicBezTo>
                  <a:pt x="6966" y="9895"/>
                  <a:pt x="6549" y="9895"/>
                  <a:pt x="6132" y="9895"/>
                </a:cubicBezTo>
                <a:cubicBezTo>
                  <a:pt x="5847" y="9907"/>
                  <a:pt x="5537" y="9883"/>
                  <a:pt x="5251" y="9942"/>
                </a:cubicBezTo>
                <a:cubicBezTo>
                  <a:pt x="5644" y="8359"/>
                  <a:pt x="5716" y="6668"/>
                  <a:pt x="5966" y="5049"/>
                </a:cubicBezTo>
                <a:cubicBezTo>
                  <a:pt x="6192" y="3513"/>
                  <a:pt x="6442" y="1989"/>
                  <a:pt x="6632" y="453"/>
                </a:cubicBezTo>
                <a:cubicBezTo>
                  <a:pt x="6632" y="441"/>
                  <a:pt x="6632" y="429"/>
                  <a:pt x="6632" y="429"/>
                </a:cubicBezTo>
                <a:cubicBezTo>
                  <a:pt x="6691" y="243"/>
                  <a:pt x="6601" y="0"/>
                  <a:pt x="635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5">
              <a:buClr>
                <a:srgbClr val="000000"/>
              </a:buClr>
            </a:pPr>
            <a:endParaRPr sz="3799" kern="0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2" name="Google Shape;361;p20">
            <a:extLst>
              <a:ext uri="{FF2B5EF4-FFF2-40B4-BE49-F238E27FC236}">
                <a16:creationId xmlns:a16="http://schemas.microsoft.com/office/drawing/2014/main" id="{BEE81AD0-074C-4D78-A325-2AC90FB99D7F}"/>
              </a:ext>
            </a:extLst>
          </p:cNvPr>
          <p:cNvSpPr/>
          <p:nvPr/>
        </p:nvSpPr>
        <p:spPr>
          <a:xfrm rot="19756505">
            <a:off x="11490656" y="5363519"/>
            <a:ext cx="752883" cy="1231995"/>
          </a:xfrm>
          <a:custGeom>
            <a:avLst/>
            <a:gdLst/>
            <a:ahLst/>
            <a:cxnLst/>
            <a:rect l="l" t="t" r="r" b="b"/>
            <a:pathLst>
              <a:path w="7597" h="15269" extrusionOk="0">
                <a:moveTo>
                  <a:pt x="5942" y="667"/>
                </a:moveTo>
                <a:lnTo>
                  <a:pt x="5942" y="667"/>
                </a:lnTo>
                <a:cubicBezTo>
                  <a:pt x="5454" y="3680"/>
                  <a:pt x="4501" y="7121"/>
                  <a:pt x="4882" y="10133"/>
                </a:cubicBezTo>
                <a:cubicBezTo>
                  <a:pt x="4882" y="10157"/>
                  <a:pt x="4894" y="10181"/>
                  <a:pt x="4906" y="10192"/>
                </a:cubicBezTo>
                <a:cubicBezTo>
                  <a:pt x="4906" y="10216"/>
                  <a:pt x="4930" y="10240"/>
                  <a:pt x="4954" y="10252"/>
                </a:cubicBezTo>
                <a:cubicBezTo>
                  <a:pt x="4954" y="10264"/>
                  <a:pt x="4966" y="10264"/>
                  <a:pt x="4966" y="10264"/>
                </a:cubicBezTo>
                <a:cubicBezTo>
                  <a:pt x="4978" y="10276"/>
                  <a:pt x="4989" y="10276"/>
                  <a:pt x="5001" y="10276"/>
                </a:cubicBezTo>
                <a:cubicBezTo>
                  <a:pt x="5323" y="10431"/>
                  <a:pt x="5704" y="10419"/>
                  <a:pt x="6061" y="10431"/>
                </a:cubicBezTo>
                <a:cubicBezTo>
                  <a:pt x="6406" y="10454"/>
                  <a:pt x="6763" y="10478"/>
                  <a:pt x="7121" y="10478"/>
                </a:cubicBezTo>
                <a:cubicBezTo>
                  <a:pt x="5966" y="11836"/>
                  <a:pt x="4882" y="13300"/>
                  <a:pt x="3799" y="14717"/>
                </a:cubicBezTo>
                <a:cubicBezTo>
                  <a:pt x="2715" y="13300"/>
                  <a:pt x="1632" y="11836"/>
                  <a:pt x="477" y="10478"/>
                </a:cubicBezTo>
                <a:cubicBezTo>
                  <a:pt x="822" y="10478"/>
                  <a:pt x="1179" y="10454"/>
                  <a:pt x="1537" y="10431"/>
                </a:cubicBezTo>
                <a:cubicBezTo>
                  <a:pt x="1882" y="10419"/>
                  <a:pt x="2263" y="10431"/>
                  <a:pt x="2584" y="10288"/>
                </a:cubicBezTo>
                <a:cubicBezTo>
                  <a:pt x="2597" y="10291"/>
                  <a:pt x="2609" y="10293"/>
                  <a:pt x="2623" y="10293"/>
                </a:cubicBezTo>
                <a:cubicBezTo>
                  <a:pt x="2700" y="10293"/>
                  <a:pt x="2788" y="10235"/>
                  <a:pt x="2799" y="10133"/>
                </a:cubicBezTo>
                <a:cubicBezTo>
                  <a:pt x="3061" y="7061"/>
                  <a:pt x="2180" y="3823"/>
                  <a:pt x="1751" y="775"/>
                </a:cubicBezTo>
                <a:cubicBezTo>
                  <a:pt x="3156" y="739"/>
                  <a:pt x="4549" y="727"/>
                  <a:pt x="5942" y="667"/>
                </a:cubicBezTo>
                <a:close/>
                <a:moveTo>
                  <a:pt x="6353" y="0"/>
                </a:moveTo>
                <a:cubicBezTo>
                  <a:pt x="6347" y="0"/>
                  <a:pt x="6341" y="0"/>
                  <a:pt x="6335" y="1"/>
                </a:cubicBezTo>
                <a:cubicBezTo>
                  <a:pt x="4680" y="48"/>
                  <a:pt x="3025" y="36"/>
                  <a:pt x="1370" y="108"/>
                </a:cubicBezTo>
                <a:cubicBezTo>
                  <a:pt x="1203" y="120"/>
                  <a:pt x="1001" y="263"/>
                  <a:pt x="1025" y="453"/>
                </a:cubicBezTo>
                <a:cubicBezTo>
                  <a:pt x="1441" y="3596"/>
                  <a:pt x="1751" y="6871"/>
                  <a:pt x="2430" y="9966"/>
                </a:cubicBezTo>
                <a:cubicBezTo>
                  <a:pt x="2120" y="9883"/>
                  <a:pt x="1775" y="9907"/>
                  <a:pt x="1453" y="9895"/>
                </a:cubicBezTo>
                <a:cubicBezTo>
                  <a:pt x="1048" y="9895"/>
                  <a:pt x="632" y="9895"/>
                  <a:pt x="227" y="9966"/>
                </a:cubicBezTo>
                <a:cubicBezTo>
                  <a:pt x="144" y="9978"/>
                  <a:pt x="60" y="10061"/>
                  <a:pt x="48" y="10145"/>
                </a:cubicBezTo>
                <a:cubicBezTo>
                  <a:pt x="48" y="10157"/>
                  <a:pt x="48" y="10157"/>
                  <a:pt x="48" y="10169"/>
                </a:cubicBezTo>
                <a:cubicBezTo>
                  <a:pt x="13" y="10192"/>
                  <a:pt x="1" y="10240"/>
                  <a:pt x="13" y="10276"/>
                </a:cubicBezTo>
                <a:cubicBezTo>
                  <a:pt x="751" y="12086"/>
                  <a:pt x="2334" y="13633"/>
                  <a:pt x="3513" y="15157"/>
                </a:cubicBezTo>
                <a:cubicBezTo>
                  <a:pt x="3565" y="15235"/>
                  <a:pt x="3642" y="15263"/>
                  <a:pt x="3717" y="15263"/>
                </a:cubicBezTo>
                <a:cubicBezTo>
                  <a:pt x="3745" y="15263"/>
                  <a:pt x="3773" y="15259"/>
                  <a:pt x="3799" y="15253"/>
                </a:cubicBezTo>
                <a:cubicBezTo>
                  <a:pt x="3826" y="15263"/>
                  <a:pt x="3854" y="15268"/>
                  <a:pt x="3882" y="15268"/>
                </a:cubicBezTo>
                <a:cubicBezTo>
                  <a:pt x="3953" y="15268"/>
                  <a:pt x="4025" y="15234"/>
                  <a:pt x="4085" y="15157"/>
                </a:cubicBezTo>
                <a:cubicBezTo>
                  <a:pt x="5263" y="13633"/>
                  <a:pt x="6847" y="12086"/>
                  <a:pt x="7573" y="10276"/>
                </a:cubicBezTo>
                <a:cubicBezTo>
                  <a:pt x="7597" y="10240"/>
                  <a:pt x="7585" y="10192"/>
                  <a:pt x="7549" y="10169"/>
                </a:cubicBezTo>
                <a:cubicBezTo>
                  <a:pt x="7549" y="10157"/>
                  <a:pt x="7549" y="10157"/>
                  <a:pt x="7549" y="10145"/>
                </a:cubicBezTo>
                <a:cubicBezTo>
                  <a:pt x="7537" y="10061"/>
                  <a:pt x="7442" y="9978"/>
                  <a:pt x="7371" y="9966"/>
                </a:cubicBezTo>
                <a:cubicBezTo>
                  <a:pt x="6966" y="9895"/>
                  <a:pt x="6549" y="9895"/>
                  <a:pt x="6132" y="9895"/>
                </a:cubicBezTo>
                <a:cubicBezTo>
                  <a:pt x="5847" y="9907"/>
                  <a:pt x="5537" y="9883"/>
                  <a:pt x="5251" y="9942"/>
                </a:cubicBezTo>
                <a:cubicBezTo>
                  <a:pt x="5644" y="8359"/>
                  <a:pt x="5716" y="6668"/>
                  <a:pt x="5966" y="5049"/>
                </a:cubicBezTo>
                <a:cubicBezTo>
                  <a:pt x="6192" y="3513"/>
                  <a:pt x="6442" y="1989"/>
                  <a:pt x="6632" y="453"/>
                </a:cubicBezTo>
                <a:cubicBezTo>
                  <a:pt x="6632" y="441"/>
                  <a:pt x="6632" y="429"/>
                  <a:pt x="6632" y="429"/>
                </a:cubicBezTo>
                <a:cubicBezTo>
                  <a:pt x="6691" y="243"/>
                  <a:pt x="6601" y="0"/>
                  <a:pt x="635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5">
              <a:buClr>
                <a:srgbClr val="000000"/>
              </a:buClr>
            </a:pPr>
            <a:endParaRPr sz="3799" kern="0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13" name="Google Shape;385;p20">
            <a:extLst>
              <a:ext uri="{FF2B5EF4-FFF2-40B4-BE49-F238E27FC236}">
                <a16:creationId xmlns:a16="http://schemas.microsoft.com/office/drawing/2014/main" id="{A4AEC79C-D934-4C4D-A81E-D9DC3CBA6F4E}"/>
              </a:ext>
            </a:extLst>
          </p:cNvPr>
          <p:cNvGrpSpPr/>
          <p:nvPr/>
        </p:nvGrpSpPr>
        <p:grpSpPr>
          <a:xfrm>
            <a:off x="4944096" y="7016735"/>
            <a:ext cx="2593791" cy="1155599"/>
            <a:chOff x="849636" y="2803202"/>
            <a:chExt cx="932859" cy="433731"/>
          </a:xfrm>
          <a:solidFill>
            <a:schemeClr val="tx1">
              <a:lumMod val="60000"/>
              <a:lumOff val="40000"/>
            </a:schemeClr>
          </a:solidFill>
        </p:grpSpPr>
        <p:sp>
          <p:nvSpPr>
            <p:cNvPr id="14" name="Google Shape;386;p20">
              <a:extLst>
                <a:ext uri="{FF2B5EF4-FFF2-40B4-BE49-F238E27FC236}">
                  <a16:creationId xmlns:a16="http://schemas.microsoft.com/office/drawing/2014/main" id="{3981810C-6784-4C92-AD94-08F916165359}"/>
                </a:ext>
              </a:extLst>
            </p:cNvPr>
            <p:cNvSpPr/>
            <p:nvPr/>
          </p:nvSpPr>
          <p:spPr>
            <a:xfrm>
              <a:off x="903197" y="2852693"/>
              <a:ext cx="825737" cy="334748"/>
            </a:xfrm>
            <a:custGeom>
              <a:avLst/>
              <a:gdLst/>
              <a:ahLst/>
              <a:cxnLst/>
              <a:rect l="l" t="t" r="r" b="b"/>
              <a:pathLst>
                <a:path w="28814" h="11681" extrusionOk="0">
                  <a:moveTo>
                    <a:pt x="0" y="1"/>
                  </a:moveTo>
                  <a:lnTo>
                    <a:pt x="941" y="11062"/>
                  </a:lnTo>
                  <a:lnTo>
                    <a:pt x="28182" y="11681"/>
                  </a:lnTo>
                  <a:lnTo>
                    <a:pt x="28813" y="477"/>
                  </a:lnTo>
                  <a:lnTo>
                    <a:pt x="0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algn="ctr" defTabSz="1828755">
                <a:buClr>
                  <a:srgbClr val="000000"/>
                </a:buClr>
              </a:pPr>
              <a:r>
                <a:rPr lang="en" sz="3600" kern="0">
                  <a:solidFill>
                    <a:srgbClr val="2A2869">
                      <a:lumMod val="60000"/>
                      <a:lumOff val="40000"/>
                    </a:srgbClr>
                  </a:solidFill>
                  <a:latin typeface="#9Slide03 Ample" panose="02000000000000000000" pitchFamily="2" charset="0"/>
                  <a:ea typeface="Fira Sans Extra Condensed"/>
                  <a:cs typeface="Fira Sans Extra Condensed"/>
                  <a:sym typeface="Fira Sans Extra Condensed"/>
                </a:rPr>
                <a:t>Tinh bột</a:t>
              </a:r>
              <a:endParaRPr sz="3600" kern="0">
                <a:solidFill>
                  <a:srgbClr val="2A2869">
                    <a:lumMod val="60000"/>
                    <a:lumOff val="40000"/>
                  </a:srgbClr>
                </a:solidFill>
                <a:latin typeface="#9Slide03 Ample" panose="02000000000000000000" pitchFamily="2" charset="0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5" name="Google Shape;387;p20">
              <a:extLst>
                <a:ext uri="{FF2B5EF4-FFF2-40B4-BE49-F238E27FC236}">
                  <a16:creationId xmlns:a16="http://schemas.microsoft.com/office/drawing/2014/main" id="{57962020-8C78-49E2-8BF9-A423C698EAC4}"/>
                </a:ext>
              </a:extLst>
            </p:cNvPr>
            <p:cNvSpPr/>
            <p:nvPr/>
          </p:nvSpPr>
          <p:spPr>
            <a:xfrm>
              <a:off x="849636" y="2803202"/>
              <a:ext cx="932859" cy="433731"/>
            </a:xfrm>
            <a:custGeom>
              <a:avLst/>
              <a:gdLst/>
              <a:ahLst/>
              <a:cxnLst/>
              <a:rect l="l" t="t" r="r" b="b"/>
              <a:pathLst>
                <a:path w="32552" h="15135" extrusionOk="0">
                  <a:moveTo>
                    <a:pt x="15299" y="1"/>
                  </a:moveTo>
                  <a:cubicBezTo>
                    <a:pt x="10246" y="1"/>
                    <a:pt x="5197" y="234"/>
                    <a:pt x="215" y="815"/>
                  </a:cubicBezTo>
                  <a:cubicBezTo>
                    <a:pt x="12" y="839"/>
                    <a:pt x="0" y="1149"/>
                    <a:pt x="215" y="1149"/>
                  </a:cubicBezTo>
                  <a:cubicBezTo>
                    <a:pt x="334" y="1149"/>
                    <a:pt x="441" y="1137"/>
                    <a:pt x="548" y="1137"/>
                  </a:cubicBezTo>
                  <a:cubicBezTo>
                    <a:pt x="227" y="5280"/>
                    <a:pt x="584" y="9483"/>
                    <a:pt x="929" y="13615"/>
                  </a:cubicBezTo>
                  <a:cubicBezTo>
                    <a:pt x="953" y="13847"/>
                    <a:pt x="1146" y="13963"/>
                    <a:pt x="1328" y="13963"/>
                  </a:cubicBezTo>
                  <a:cubicBezTo>
                    <a:pt x="1509" y="13963"/>
                    <a:pt x="1679" y="13847"/>
                    <a:pt x="1655" y="13615"/>
                  </a:cubicBezTo>
                  <a:cubicBezTo>
                    <a:pt x="1215" y="9459"/>
                    <a:pt x="1191" y="5292"/>
                    <a:pt x="893" y="1125"/>
                  </a:cubicBezTo>
                  <a:cubicBezTo>
                    <a:pt x="5509" y="1013"/>
                    <a:pt x="10107" y="913"/>
                    <a:pt x="14701" y="913"/>
                  </a:cubicBezTo>
                  <a:cubicBezTo>
                    <a:pt x="20344" y="913"/>
                    <a:pt x="25983" y="1064"/>
                    <a:pt x="31647" y="1530"/>
                  </a:cubicBezTo>
                  <a:cubicBezTo>
                    <a:pt x="31683" y="3613"/>
                    <a:pt x="31659" y="5697"/>
                    <a:pt x="31588" y="7781"/>
                  </a:cubicBezTo>
                  <a:cubicBezTo>
                    <a:pt x="31504" y="9757"/>
                    <a:pt x="31171" y="11805"/>
                    <a:pt x="31183" y="13793"/>
                  </a:cubicBezTo>
                  <a:cubicBezTo>
                    <a:pt x="31139" y="13771"/>
                    <a:pt x="31091" y="13757"/>
                    <a:pt x="31043" y="13757"/>
                  </a:cubicBezTo>
                  <a:cubicBezTo>
                    <a:pt x="30986" y="13757"/>
                    <a:pt x="30930" y="13777"/>
                    <a:pt x="30885" y="13829"/>
                  </a:cubicBezTo>
                  <a:cubicBezTo>
                    <a:pt x="30597" y="14117"/>
                    <a:pt x="30111" y="14206"/>
                    <a:pt x="29576" y="14206"/>
                  </a:cubicBezTo>
                  <a:cubicBezTo>
                    <a:pt x="28785" y="14206"/>
                    <a:pt x="27886" y="14012"/>
                    <a:pt x="27361" y="13984"/>
                  </a:cubicBezTo>
                  <a:cubicBezTo>
                    <a:pt x="26135" y="13912"/>
                    <a:pt x="24908" y="13853"/>
                    <a:pt x="23682" y="13793"/>
                  </a:cubicBezTo>
                  <a:cubicBezTo>
                    <a:pt x="21122" y="13686"/>
                    <a:pt x="18562" y="13615"/>
                    <a:pt x="16002" y="13579"/>
                  </a:cubicBezTo>
                  <a:cubicBezTo>
                    <a:pt x="14776" y="13561"/>
                    <a:pt x="13550" y="13549"/>
                    <a:pt x="12323" y="13549"/>
                  </a:cubicBezTo>
                  <a:cubicBezTo>
                    <a:pt x="11097" y="13549"/>
                    <a:pt x="9871" y="13561"/>
                    <a:pt x="8644" y="13591"/>
                  </a:cubicBezTo>
                  <a:cubicBezTo>
                    <a:pt x="6227" y="13650"/>
                    <a:pt x="3584" y="13472"/>
                    <a:pt x="1239" y="14043"/>
                  </a:cubicBezTo>
                  <a:cubicBezTo>
                    <a:pt x="1096" y="14079"/>
                    <a:pt x="1072" y="14317"/>
                    <a:pt x="1239" y="14341"/>
                  </a:cubicBezTo>
                  <a:cubicBezTo>
                    <a:pt x="2193" y="14491"/>
                    <a:pt x="3181" y="14538"/>
                    <a:pt x="4178" y="14538"/>
                  </a:cubicBezTo>
                  <a:cubicBezTo>
                    <a:pt x="5879" y="14538"/>
                    <a:pt x="7608" y="14400"/>
                    <a:pt x="9251" y="14400"/>
                  </a:cubicBezTo>
                  <a:cubicBezTo>
                    <a:pt x="11918" y="14400"/>
                    <a:pt x="14574" y="14412"/>
                    <a:pt x="17241" y="14484"/>
                  </a:cubicBezTo>
                  <a:cubicBezTo>
                    <a:pt x="19896" y="14555"/>
                    <a:pt x="22551" y="14662"/>
                    <a:pt x="25206" y="14817"/>
                  </a:cubicBezTo>
                  <a:cubicBezTo>
                    <a:pt x="26635" y="14901"/>
                    <a:pt x="28063" y="15031"/>
                    <a:pt x="29504" y="15115"/>
                  </a:cubicBezTo>
                  <a:cubicBezTo>
                    <a:pt x="29694" y="15124"/>
                    <a:pt x="29877" y="15135"/>
                    <a:pt x="30053" y="15135"/>
                  </a:cubicBezTo>
                  <a:cubicBezTo>
                    <a:pt x="30539" y="15135"/>
                    <a:pt x="30970" y="15056"/>
                    <a:pt x="31338" y="14662"/>
                  </a:cubicBezTo>
                  <a:cubicBezTo>
                    <a:pt x="31403" y="14706"/>
                    <a:pt x="31483" y="14730"/>
                    <a:pt x="31561" y="14730"/>
                  </a:cubicBezTo>
                  <a:cubicBezTo>
                    <a:pt x="31697" y="14730"/>
                    <a:pt x="31828" y="14657"/>
                    <a:pt x="31873" y="14484"/>
                  </a:cubicBezTo>
                  <a:cubicBezTo>
                    <a:pt x="32397" y="12448"/>
                    <a:pt x="32361" y="10174"/>
                    <a:pt x="32445" y="8078"/>
                  </a:cubicBezTo>
                  <a:cubicBezTo>
                    <a:pt x="32552" y="5768"/>
                    <a:pt x="32552" y="3447"/>
                    <a:pt x="32492" y="1137"/>
                  </a:cubicBezTo>
                  <a:cubicBezTo>
                    <a:pt x="32481" y="899"/>
                    <a:pt x="32302" y="732"/>
                    <a:pt x="32064" y="708"/>
                  </a:cubicBezTo>
                  <a:cubicBezTo>
                    <a:pt x="26526" y="289"/>
                    <a:pt x="20910" y="1"/>
                    <a:pt x="1529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3600" kern="0">
                <a:solidFill>
                  <a:srgbClr val="2A2869">
                    <a:lumMod val="60000"/>
                    <a:lumOff val="40000"/>
                  </a:srgbClr>
                </a:solidFill>
                <a:latin typeface="#9Slide03 Ample" panose="02000000000000000000" pitchFamily="2" charset="0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16" name="Google Shape;385;p20">
            <a:extLst>
              <a:ext uri="{FF2B5EF4-FFF2-40B4-BE49-F238E27FC236}">
                <a16:creationId xmlns:a16="http://schemas.microsoft.com/office/drawing/2014/main" id="{6B26ACE1-03DA-4B4A-AEC7-631AA69EFE3D}"/>
              </a:ext>
            </a:extLst>
          </p:cNvPr>
          <p:cNvGrpSpPr/>
          <p:nvPr/>
        </p:nvGrpSpPr>
        <p:grpSpPr>
          <a:xfrm>
            <a:off x="7981112" y="7462672"/>
            <a:ext cx="2593791" cy="1155599"/>
            <a:chOff x="849636" y="2803202"/>
            <a:chExt cx="932859" cy="433731"/>
          </a:xfrm>
          <a:solidFill>
            <a:schemeClr val="tx1">
              <a:lumMod val="60000"/>
              <a:lumOff val="40000"/>
            </a:schemeClr>
          </a:solidFill>
        </p:grpSpPr>
        <p:sp>
          <p:nvSpPr>
            <p:cNvPr id="17" name="Google Shape;386;p20">
              <a:extLst>
                <a:ext uri="{FF2B5EF4-FFF2-40B4-BE49-F238E27FC236}">
                  <a16:creationId xmlns:a16="http://schemas.microsoft.com/office/drawing/2014/main" id="{6CD14ED7-BF6B-4BE0-B20A-38908C686349}"/>
                </a:ext>
              </a:extLst>
            </p:cNvPr>
            <p:cNvSpPr/>
            <p:nvPr/>
          </p:nvSpPr>
          <p:spPr>
            <a:xfrm>
              <a:off x="903197" y="2852693"/>
              <a:ext cx="825737" cy="334748"/>
            </a:xfrm>
            <a:custGeom>
              <a:avLst/>
              <a:gdLst/>
              <a:ahLst/>
              <a:cxnLst/>
              <a:rect l="l" t="t" r="r" b="b"/>
              <a:pathLst>
                <a:path w="28814" h="11681" extrusionOk="0">
                  <a:moveTo>
                    <a:pt x="0" y="1"/>
                  </a:moveTo>
                  <a:lnTo>
                    <a:pt x="941" y="11062"/>
                  </a:lnTo>
                  <a:lnTo>
                    <a:pt x="28182" y="11681"/>
                  </a:lnTo>
                  <a:lnTo>
                    <a:pt x="28813" y="477"/>
                  </a:lnTo>
                  <a:lnTo>
                    <a:pt x="0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algn="ctr" defTabSz="1828755">
                <a:buClr>
                  <a:srgbClr val="000000"/>
                </a:buClr>
              </a:pPr>
              <a:r>
                <a:rPr lang="en" sz="3600" b="1" kern="0" dirty="0">
                  <a:solidFill>
                    <a:srgbClr val="2A2869">
                      <a:lumMod val="60000"/>
                      <a:lumOff val="40000"/>
                    </a:srgbClr>
                  </a:solidFill>
                  <a:latin typeface="#9Slide03 Ample" panose="020B0604020202020204" charset="0"/>
                  <a:ea typeface="Fira Sans Extra Condensed"/>
                  <a:cs typeface="Fira Sans Extra Condensed"/>
                  <a:sym typeface="Fira Sans Extra Condensed"/>
                </a:rPr>
                <a:t>Đường</a:t>
              </a:r>
              <a:endParaRPr sz="3600" b="1" kern="0" dirty="0">
                <a:solidFill>
                  <a:srgbClr val="2A2869">
                    <a:lumMod val="60000"/>
                    <a:lumOff val="40000"/>
                  </a:srgbClr>
                </a:solidFill>
                <a:latin typeface="#9Slide03 Ample" panose="020B0604020202020204" charset="0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8" name="Google Shape;387;p20">
              <a:extLst>
                <a:ext uri="{FF2B5EF4-FFF2-40B4-BE49-F238E27FC236}">
                  <a16:creationId xmlns:a16="http://schemas.microsoft.com/office/drawing/2014/main" id="{CEFCC9B3-F273-418A-BC0D-9C50EB949ECC}"/>
                </a:ext>
              </a:extLst>
            </p:cNvPr>
            <p:cNvSpPr/>
            <p:nvPr/>
          </p:nvSpPr>
          <p:spPr>
            <a:xfrm>
              <a:off x="849636" y="2803202"/>
              <a:ext cx="932859" cy="433731"/>
            </a:xfrm>
            <a:custGeom>
              <a:avLst/>
              <a:gdLst/>
              <a:ahLst/>
              <a:cxnLst/>
              <a:rect l="l" t="t" r="r" b="b"/>
              <a:pathLst>
                <a:path w="32552" h="15135" extrusionOk="0">
                  <a:moveTo>
                    <a:pt x="15299" y="1"/>
                  </a:moveTo>
                  <a:cubicBezTo>
                    <a:pt x="10246" y="1"/>
                    <a:pt x="5197" y="234"/>
                    <a:pt x="215" y="815"/>
                  </a:cubicBezTo>
                  <a:cubicBezTo>
                    <a:pt x="12" y="839"/>
                    <a:pt x="0" y="1149"/>
                    <a:pt x="215" y="1149"/>
                  </a:cubicBezTo>
                  <a:cubicBezTo>
                    <a:pt x="334" y="1149"/>
                    <a:pt x="441" y="1137"/>
                    <a:pt x="548" y="1137"/>
                  </a:cubicBezTo>
                  <a:cubicBezTo>
                    <a:pt x="227" y="5280"/>
                    <a:pt x="584" y="9483"/>
                    <a:pt x="929" y="13615"/>
                  </a:cubicBezTo>
                  <a:cubicBezTo>
                    <a:pt x="953" y="13847"/>
                    <a:pt x="1146" y="13963"/>
                    <a:pt x="1328" y="13963"/>
                  </a:cubicBezTo>
                  <a:cubicBezTo>
                    <a:pt x="1509" y="13963"/>
                    <a:pt x="1679" y="13847"/>
                    <a:pt x="1655" y="13615"/>
                  </a:cubicBezTo>
                  <a:cubicBezTo>
                    <a:pt x="1215" y="9459"/>
                    <a:pt x="1191" y="5292"/>
                    <a:pt x="893" y="1125"/>
                  </a:cubicBezTo>
                  <a:cubicBezTo>
                    <a:pt x="5509" y="1013"/>
                    <a:pt x="10107" y="913"/>
                    <a:pt x="14701" y="913"/>
                  </a:cubicBezTo>
                  <a:cubicBezTo>
                    <a:pt x="20344" y="913"/>
                    <a:pt x="25983" y="1064"/>
                    <a:pt x="31647" y="1530"/>
                  </a:cubicBezTo>
                  <a:cubicBezTo>
                    <a:pt x="31683" y="3613"/>
                    <a:pt x="31659" y="5697"/>
                    <a:pt x="31588" y="7781"/>
                  </a:cubicBezTo>
                  <a:cubicBezTo>
                    <a:pt x="31504" y="9757"/>
                    <a:pt x="31171" y="11805"/>
                    <a:pt x="31183" y="13793"/>
                  </a:cubicBezTo>
                  <a:cubicBezTo>
                    <a:pt x="31139" y="13771"/>
                    <a:pt x="31091" y="13757"/>
                    <a:pt x="31043" y="13757"/>
                  </a:cubicBezTo>
                  <a:cubicBezTo>
                    <a:pt x="30986" y="13757"/>
                    <a:pt x="30930" y="13777"/>
                    <a:pt x="30885" y="13829"/>
                  </a:cubicBezTo>
                  <a:cubicBezTo>
                    <a:pt x="30597" y="14117"/>
                    <a:pt x="30111" y="14206"/>
                    <a:pt x="29576" y="14206"/>
                  </a:cubicBezTo>
                  <a:cubicBezTo>
                    <a:pt x="28785" y="14206"/>
                    <a:pt x="27886" y="14012"/>
                    <a:pt x="27361" y="13984"/>
                  </a:cubicBezTo>
                  <a:cubicBezTo>
                    <a:pt x="26135" y="13912"/>
                    <a:pt x="24908" y="13853"/>
                    <a:pt x="23682" y="13793"/>
                  </a:cubicBezTo>
                  <a:cubicBezTo>
                    <a:pt x="21122" y="13686"/>
                    <a:pt x="18562" y="13615"/>
                    <a:pt x="16002" y="13579"/>
                  </a:cubicBezTo>
                  <a:cubicBezTo>
                    <a:pt x="14776" y="13561"/>
                    <a:pt x="13550" y="13549"/>
                    <a:pt x="12323" y="13549"/>
                  </a:cubicBezTo>
                  <a:cubicBezTo>
                    <a:pt x="11097" y="13549"/>
                    <a:pt x="9871" y="13561"/>
                    <a:pt x="8644" y="13591"/>
                  </a:cubicBezTo>
                  <a:cubicBezTo>
                    <a:pt x="6227" y="13650"/>
                    <a:pt x="3584" y="13472"/>
                    <a:pt x="1239" y="14043"/>
                  </a:cubicBezTo>
                  <a:cubicBezTo>
                    <a:pt x="1096" y="14079"/>
                    <a:pt x="1072" y="14317"/>
                    <a:pt x="1239" y="14341"/>
                  </a:cubicBezTo>
                  <a:cubicBezTo>
                    <a:pt x="2193" y="14491"/>
                    <a:pt x="3181" y="14538"/>
                    <a:pt x="4178" y="14538"/>
                  </a:cubicBezTo>
                  <a:cubicBezTo>
                    <a:pt x="5879" y="14538"/>
                    <a:pt x="7608" y="14400"/>
                    <a:pt x="9251" y="14400"/>
                  </a:cubicBezTo>
                  <a:cubicBezTo>
                    <a:pt x="11918" y="14400"/>
                    <a:pt x="14574" y="14412"/>
                    <a:pt x="17241" y="14484"/>
                  </a:cubicBezTo>
                  <a:cubicBezTo>
                    <a:pt x="19896" y="14555"/>
                    <a:pt x="22551" y="14662"/>
                    <a:pt x="25206" y="14817"/>
                  </a:cubicBezTo>
                  <a:cubicBezTo>
                    <a:pt x="26635" y="14901"/>
                    <a:pt x="28063" y="15031"/>
                    <a:pt x="29504" y="15115"/>
                  </a:cubicBezTo>
                  <a:cubicBezTo>
                    <a:pt x="29694" y="15124"/>
                    <a:pt x="29877" y="15135"/>
                    <a:pt x="30053" y="15135"/>
                  </a:cubicBezTo>
                  <a:cubicBezTo>
                    <a:pt x="30539" y="15135"/>
                    <a:pt x="30970" y="15056"/>
                    <a:pt x="31338" y="14662"/>
                  </a:cubicBezTo>
                  <a:cubicBezTo>
                    <a:pt x="31403" y="14706"/>
                    <a:pt x="31483" y="14730"/>
                    <a:pt x="31561" y="14730"/>
                  </a:cubicBezTo>
                  <a:cubicBezTo>
                    <a:pt x="31697" y="14730"/>
                    <a:pt x="31828" y="14657"/>
                    <a:pt x="31873" y="14484"/>
                  </a:cubicBezTo>
                  <a:cubicBezTo>
                    <a:pt x="32397" y="12448"/>
                    <a:pt x="32361" y="10174"/>
                    <a:pt x="32445" y="8078"/>
                  </a:cubicBezTo>
                  <a:cubicBezTo>
                    <a:pt x="32552" y="5768"/>
                    <a:pt x="32552" y="3447"/>
                    <a:pt x="32492" y="1137"/>
                  </a:cubicBezTo>
                  <a:cubicBezTo>
                    <a:pt x="32481" y="899"/>
                    <a:pt x="32302" y="732"/>
                    <a:pt x="32064" y="708"/>
                  </a:cubicBezTo>
                  <a:cubicBezTo>
                    <a:pt x="26526" y="289"/>
                    <a:pt x="20910" y="1"/>
                    <a:pt x="1529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3600" kern="0">
                <a:solidFill>
                  <a:srgbClr val="2A2869">
                    <a:lumMod val="60000"/>
                    <a:lumOff val="40000"/>
                  </a:srgbClr>
                </a:solidFill>
                <a:latin typeface="#9Slide03 Ample" panose="02000000000000000000" pitchFamily="2" charset="0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19" name="Google Shape;385;p20">
            <a:extLst>
              <a:ext uri="{FF2B5EF4-FFF2-40B4-BE49-F238E27FC236}">
                <a16:creationId xmlns:a16="http://schemas.microsoft.com/office/drawing/2014/main" id="{F26D61F0-851F-4C26-B70F-96E7292F9039}"/>
              </a:ext>
            </a:extLst>
          </p:cNvPr>
          <p:cNvGrpSpPr/>
          <p:nvPr/>
        </p:nvGrpSpPr>
        <p:grpSpPr>
          <a:xfrm>
            <a:off x="10966314" y="7092386"/>
            <a:ext cx="2593791" cy="1155599"/>
            <a:chOff x="849636" y="2803202"/>
            <a:chExt cx="932859" cy="433731"/>
          </a:xfrm>
          <a:solidFill>
            <a:schemeClr val="tx1">
              <a:lumMod val="60000"/>
              <a:lumOff val="40000"/>
            </a:schemeClr>
          </a:solidFill>
        </p:grpSpPr>
        <p:sp>
          <p:nvSpPr>
            <p:cNvPr id="20" name="Google Shape;386;p20">
              <a:extLst>
                <a:ext uri="{FF2B5EF4-FFF2-40B4-BE49-F238E27FC236}">
                  <a16:creationId xmlns:a16="http://schemas.microsoft.com/office/drawing/2014/main" id="{3D16D407-A397-4D6A-8031-CCEAC346329D}"/>
                </a:ext>
              </a:extLst>
            </p:cNvPr>
            <p:cNvSpPr/>
            <p:nvPr/>
          </p:nvSpPr>
          <p:spPr>
            <a:xfrm>
              <a:off x="903197" y="2852693"/>
              <a:ext cx="825737" cy="334748"/>
            </a:xfrm>
            <a:custGeom>
              <a:avLst/>
              <a:gdLst/>
              <a:ahLst/>
              <a:cxnLst/>
              <a:rect l="l" t="t" r="r" b="b"/>
              <a:pathLst>
                <a:path w="28814" h="11681" extrusionOk="0">
                  <a:moveTo>
                    <a:pt x="0" y="1"/>
                  </a:moveTo>
                  <a:lnTo>
                    <a:pt x="941" y="11062"/>
                  </a:lnTo>
                  <a:lnTo>
                    <a:pt x="28182" y="11681"/>
                  </a:lnTo>
                  <a:lnTo>
                    <a:pt x="28813" y="477"/>
                  </a:lnTo>
                  <a:lnTo>
                    <a:pt x="0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algn="ctr" defTabSz="1828755">
                <a:buClr>
                  <a:srgbClr val="000000"/>
                </a:buClr>
              </a:pPr>
              <a:r>
                <a:rPr lang="en" sz="3600" b="1" kern="0">
                  <a:solidFill>
                    <a:srgbClr val="2A2869">
                      <a:lumMod val="60000"/>
                      <a:lumOff val="40000"/>
                    </a:srgbClr>
                  </a:solidFill>
                  <a:latin typeface="#9Slide03 Ample" panose="02000000000000000000" pitchFamily="2" charset="0"/>
                  <a:ea typeface="Fira Sans Extra Condensed"/>
                  <a:cs typeface="Fira Sans Extra Condensed"/>
                  <a:sym typeface="Fira Sans Extra Condensed"/>
                </a:rPr>
                <a:t>Chất xơ</a:t>
              </a:r>
              <a:endParaRPr sz="3600" b="1" kern="0">
                <a:solidFill>
                  <a:srgbClr val="2A2869">
                    <a:lumMod val="60000"/>
                    <a:lumOff val="40000"/>
                  </a:srgbClr>
                </a:solidFill>
                <a:latin typeface="#9Slide03 Ample" panose="02000000000000000000" pitchFamily="2" charset="0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1" name="Google Shape;387;p20">
              <a:extLst>
                <a:ext uri="{FF2B5EF4-FFF2-40B4-BE49-F238E27FC236}">
                  <a16:creationId xmlns:a16="http://schemas.microsoft.com/office/drawing/2014/main" id="{1DC105CF-7DFB-4480-9966-D496F9EEC3FA}"/>
                </a:ext>
              </a:extLst>
            </p:cNvPr>
            <p:cNvSpPr/>
            <p:nvPr/>
          </p:nvSpPr>
          <p:spPr>
            <a:xfrm>
              <a:off x="849636" y="2803202"/>
              <a:ext cx="932859" cy="433731"/>
            </a:xfrm>
            <a:custGeom>
              <a:avLst/>
              <a:gdLst/>
              <a:ahLst/>
              <a:cxnLst/>
              <a:rect l="l" t="t" r="r" b="b"/>
              <a:pathLst>
                <a:path w="32552" h="15135" extrusionOk="0">
                  <a:moveTo>
                    <a:pt x="15299" y="1"/>
                  </a:moveTo>
                  <a:cubicBezTo>
                    <a:pt x="10246" y="1"/>
                    <a:pt x="5197" y="234"/>
                    <a:pt x="215" y="815"/>
                  </a:cubicBezTo>
                  <a:cubicBezTo>
                    <a:pt x="12" y="839"/>
                    <a:pt x="0" y="1149"/>
                    <a:pt x="215" y="1149"/>
                  </a:cubicBezTo>
                  <a:cubicBezTo>
                    <a:pt x="334" y="1149"/>
                    <a:pt x="441" y="1137"/>
                    <a:pt x="548" y="1137"/>
                  </a:cubicBezTo>
                  <a:cubicBezTo>
                    <a:pt x="227" y="5280"/>
                    <a:pt x="584" y="9483"/>
                    <a:pt x="929" y="13615"/>
                  </a:cubicBezTo>
                  <a:cubicBezTo>
                    <a:pt x="953" y="13847"/>
                    <a:pt x="1146" y="13963"/>
                    <a:pt x="1328" y="13963"/>
                  </a:cubicBezTo>
                  <a:cubicBezTo>
                    <a:pt x="1509" y="13963"/>
                    <a:pt x="1679" y="13847"/>
                    <a:pt x="1655" y="13615"/>
                  </a:cubicBezTo>
                  <a:cubicBezTo>
                    <a:pt x="1215" y="9459"/>
                    <a:pt x="1191" y="5292"/>
                    <a:pt x="893" y="1125"/>
                  </a:cubicBezTo>
                  <a:cubicBezTo>
                    <a:pt x="5509" y="1013"/>
                    <a:pt x="10107" y="913"/>
                    <a:pt x="14701" y="913"/>
                  </a:cubicBezTo>
                  <a:cubicBezTo>
                    <a:pt x="20344" y="913"/>
                    <a:pt x="25983" y="1064"/>
                    <a:pt x="31647" y="1530"/>
                  </a:cubicBezTo>
                  <a:cubicBezTo>
                    <a:pt x="31683" y="3613"/>
                    <a:pt x="31659" y="5697"/>
                    <a:pt x="31588" y="7781"/>
                  </a:cubicBezTo>
                  <a:cubicBezTo>
                    <a:pt x="31504" y="9757"/>
                    <a:pt x="31171" y="11805"/>
                    <a:pt x="31183" y="13793"/>
                  </a:cubicBezTo>
                  <a:cubicBezTo>
                    <a:pt x="31139" y="13771"/>
                    <a:pt x="31091" y="13757"/>
                    <a:pt x="31043" y="13757"/>
                  </a:cubicBezTo>
                  <a:cubicBezTo>
                    <a:pt x="30986" y="13757"/>
                    <a:pt x="30930" y="13777"/>
                    <a:pt x="30885" y="13829"/>
                  </a:cubicBezTo>
                  <a:cubicBezTo>
                    <a:pt x="30597" y="14117"/>
                    <a:pt x="30111" y="14206"/>
                    <a:pt x="29576" y="14206"/>
                  </a:cubicBezTo>
                  <a:cubicBezTo>
                    <a:pt x="28785" y="14206"/>
                    <a:pt x="27886" y="14012"/>
                    <a:pt x="27361" y="13984"/>
                  </a:cubicBezTo>
                  <a:cubicBezTo>
                    <a:pt x="26135" y="13912"/>
                    <a:pt x="24908" y="13853"/>
                    <a:pt x="23682" y="13793"/>
                  </a:cubicBezTo>
                  <a:cubicBezTo>
                    <a:pt x="21122" y="13686"/>
                    <a:pt x="18562" y="13615"/>
                    <a:pt x="16002" y="13579"/>
                  </a:cubicBezTo>
                  <a:cubicBezTo>
                    <a:pt x="14776" y="13561"/>
                    <a:pt x="13550" y="13549"/>
                    <a:pt x="12323" y="13549"/>
                  </a:cubicBezTo>
                  <a:cubicBezTo>
                    <a:pt x="11097" y="13549"/>
                    <a:pt x="9871" y="13561"/>
                    <a:pt x="8644" y="13591"/>
                  </a:cubicBezTo>
                  <a:cubicBezTo>
                    <a:pt x="6227" y="13650"/>
                    <a:pt x="3584" y="13472"/>
                    <a:pt x="1239" y="14043"/>
                  </a:cubicBezTo>
                  <a:cubicBezTo>
                    <a:pt x="1096" y="14079"/>
                    <a:pt x="1072" y="14317"/>
                    <a:pt x="1239" y="14341"/>
                  </a:cubicBezTo>
                  <a:cubicBezTo>
                    <a:pt x="2193" y="14491"/>
                    <a:pt x="3181" y="14538"/>
                    <a:pt x="4178" y="14538"/>
                  </a:cubicBezTo>
                  <a:cubicBezTo>
                    <a:pt x="5879" y="14538"/>
                    <a:pt x="7608" y="14400"/>
                    <a:pt x="9251" y="14400"/>
                  </a:cubicBezTo>
                  <a:cubicBezTo>
                    <a:pt x="11918" y="14400"/>
                    <a:pt x="14574" y="14412"/>
                    <a:pt x="17241" y="14484"/>
                  </a:cubicBezTo>
                  <a:cubicBezTo>
                    <a:pt x="19896" y="14555"/>
                    <a:pt x="22551" y="14662"/>
                    <a:pt x="25206" y="14817"/>
                  </a:cubicBezTo>
                  <a:cubicBezTo>
                    <a:pt x="26635" y="14901"/>
                    <a:pt x="28063" y="15031"/>
                    <a:pt x="29504" y="15115"/>
                  </a:cubicBezTo>
                  <a:cubicBezTo>
                    <a:pt x="29694" y="15124"/>
                    <a:pt x="29877" y="15135"/>
                    <a:pt x="30053" y="15135"/>
                  </a:cubicBezTo>
                  <a:cubicBezTo>
                    <a:pt x="30539" y="15135"/>
                    <a:pt x="30970" y="15056"/>
                    <a:pt x="31338" y="14662"/>
                  </a:cubicBezTo>
                  <a:cubicBezTo>
                    <a:pt x="31403" y="14706"/>
                    <a:pt x="31483" y="14730"/>
                    <a:pt x="31561" y="14730"/>
                  </a:cubicBezTo>
                  <a:cubicBezTo>
                    <a:pt x="31697" y="14730"/>
                    <a:pt x="31828" y="14657"/>
                    <a:pt x="31873" y="14484"/>
                  </a:cubicBezTo>
                  <a:cubicBezTo>
                    <a:pt x="32397" y="12448"/>
                    <a:pt x="32361" y="10174"/>
                    <a:pt x="32445" y="8078"/>
                  </a:cubicBezTo>
                  <a:cubicBezTo>
                    <a:pt x="32552" y="5768"/>
                    <a:pt x="32552" y="3447"/>
                    <a:pt x="32492" y="1137"/>
                  </a:cubicBezTo>
                  <a:cubicBezTo>
                    <a:pt x="32481" y="899"/>
                    <a:pt x="32302" y="732"/>
                    <a:pt x="32064" y="708"/>
                  </a:cubicBezTo>
                  <a:cubicBezTo>
                    <a:pt x="26526" y="289"/>
                    <a:pt x="20910" y="1"/>
                    <a:pt x="1529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3600" b="1" kern="0">
                <a:solidFill>
                  <a:srgbClr val="2A2869">
                    <a:lumMod val="60000"/>
                    <a:lumOff val="40000"/>
                  </a:srgbClr>
                </a:solidFill>
                <a:latin typeface="#9Slide03 Ample" panose="02000000000000000000" pitchFamily="2" charset="0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47188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1" grpId="0" animBg="1"/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364;p20">
            <a:extLst>
              <a:ext uri="{FF2B5EF4-FFF2-40B4-BE49-F238E27FC236}">
                <a16:creationId xmlns:a16="http://schemas.microsoft.com/office/drawing/2014/main" id="{757A8039-A307-4481-AF81-C857A9D80A9A}"/>
              </a:ext>
            </a:extLst>
          </p:cNvPr>
          <p:cNvGrpSpPr/>
          <p:nvPr/>
        </p:nvGrpSpPr>
        <p:grpSpPr>
          <a:xfrm>
            <a:off x="3690806" y="3033663"/>
            <a:ext cx="4403558" cy="1830522"/>
            <a:chOff x="4063785" y="2551463"/>
            <a:chExt cx="1057315" cy="996768"/>
          </a:xfrm>
          <a:solidFill>
            <a:schemeClr val="accent1">
              <a:lumMod val="75000"/>
            </a:schemeClr>
          </a:solidFill>
        </p:grpSpPr>
        <p:sp>
          <p:nvSpPr>
            <p:cNvPr id="8" name="Google Shape;365;p20">
              <a:extLst>
                <a:ext uri="{FF2B5EF4-FFF2-40B4-BE49-F238E27FC236}">
                  <a16:creationId xmlns:a16="http://schemas.microsoft.com/office/drawing/2014/main" id="{BF1FB209-EEC8-4FCD-8472-1B6FBD5E4FD9}"/>
                </a:ext>
              </a:extLst>
            </p:cNvPr>
            <p:cNvSpPr/>
            <p:nvPr/>
          </p:nvSpPr>
          <p:spPr>
            <a:xfrm>
              <a:off x="4190750" y="2594301"/>
              <a:ext cx="879714" cy="851491"/>
            </a:xfrm>
            <a:custGeom>
              <a:avLst/>
              <a:gdLst/>
              <a:ahLst/>
              <a:cxnLst/>
              <a:rect l="l" t="t" r="r" b="b"/>
              <a:pathLst>
                <a:path w="28957" h="28028" extrusionOk="0">
                  <a:moveTo>
                    <a:pt x="28957" y="1"/>
                  </a:moveTo>
                  <a:lnTo>
                    <a:pt x="1" y="929"/>
                  </a:lnTo>
                  <a:lnTo>
                    <a:pt x="1870" y="28028"/>
                  </a:lnTo>
                  <a:lnTo>
                    <a:pt x="28183" y="27087"/>
                  </a:lnTo>
                  <a:lnTo>
                    <a:pt x="2895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algn="ctr" defTabSz="1828755">
                <a:buClr>
                  <a:srgbClr val="000000"/>
                </a:buClr>
              </a:pPr>
              <a:r>
                <a:rPr lang="en-US" sz="4200" kern="0">
                  <a:solidFill>
                    <a:srgbClr val="FFFFFF"/>
                  </a:solidFill>
                  <a:latin typeface="#9Slide03 Ample" panose="02000000000000000000" pitchFamily="2" charset="0"/>
                  <a:ea typeface="Fira Sans Extra Condensed"/>
                  <a:cs typeface="Fira Sans Extra Condensed"/>
                  <a:sym typeface="Fira Sans Extra Condensed"/>
                </a:rPr>
                <a:t>C</a:t>
              </a:r>
              <a:r>
                <a:rPr lang="en" sz="4200" kern="0">
                  <a:solidFill>
                    <a:srgbClr val="FFFFFF"/>
                  </a:solidFill>
                  <a:latin typeface="#9Slide03 Ample" panose="02000000000000000000" pitchFamily="2" charset="0"/>
                  <a:ea typeface="Fira Sans Extra Condensed"/>
                  <a:cs typeface="Fira Sans Extra Condensed"/>
                  <a:sym typeface="Fira Sans Extra Condensed"/>
                </a:rPr>
                <a:t>arbohydrate</a:t>
              </a:r>
              <a:endParaRPr sz="4200" kern="0">
                <a:solidFill>
                  <a:srgbClr val="FFFFFF"/>
                </a:solidFill>
                <a:latin typeface="#9Slide03 Ample" panose="02000000000000000000" pitchFamily="2" charset="0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9" name="Google Shape;366;p20">
              <a:extLst>
                <a:ext uri="{FF2B5EF4-FFF2-40B4-BE49-F238E27FC236}">
                  <a16:creationId xmlns:a16="http://schemas.microsoft.com/office/drawing/2014/main" id="{A4730C26-BAF3-421C-B4F8-01B125AA1774}"/>
                </a:ext>
              </a:extLst>
            </p:cNvPr>
            <p:cNvSpPr/>
            <p:nvPr/>
          </p:nvSpPr>
          <p:spPr>
            <a:xfrm>
              <a:off x="4063785" y="2551463"/>
              <a:ext cx="1057315" cy="996768"/>
            </a:xfrm>
            <a:custGeom>
              <a:avLst/>
              <a:gdLst/>
              <a:ahLst/>
              <a:cxnLst/>
              <a:rect l="l" t="t" r="r" b="b"/>
              <a:pathLst>
                <a:path w="34803" h="32810" extrusionOk="0">
                  <a:moveTo>
                    <a:pt x="2823" y="1172"/>
                  </a:moveTo>
                  <a:cubicBezTo>
                    <a:pt x="2823" y="1422"/>
                    <a:pt x="2823" y="1672"/>
                    <a:pt x="2823" y="1911"/>
                  </a:cubicBezTo>
                  <a:cubicBezTo>
                    <a:pt x="2370" y="2125"/>
                    <a:pt x="1965" y="2470"/>
                    <a:pt x="1584" y="2756"/>
                  </a:cubicBezTo>
                  <a:cubicBezTo>
                    <a:pt x="1227" y="3030"/>
                    <a:pt x="894" y="3316"/>
                    <a:pt x="560" y="3625"/>
                  </a:cubicBezTo>
                  <a:cubicBezTo>
                    <a:pt x="537" y="3387"/>
                    <a:pt x="513" y="3161"/>
                    <a:pt x="489" y="2923"/>
                  </a:cubicBezTo>
                  <a:cubicBezTo>
                    <a:pt x="501" y="2923"/>
                    <a:pt x="525" y="2923"/>
                    <a:pt x="537" y="2911"/>
                  </a:cubicBezTo>
                  <a:cubicBezTo>
                    <a:pt x="1049" y="2673"/>
                    <a:pt x="1477" y="2161"/>
                    <a:pt x="1930" y="1839"/>
                  </a:cubicBezTo>
                  <a:cubicBezTo>
                    <a:pt x="2227" y="1613"/>
                    <a:pt x="2537" y="1411"/>
                    <a:pt x="2823" y="1172"/>
                  </a:cubicBezTo>
                  <a:close/>
                  <a:moveTo>
                    <a:pt x="2823" y="2196"/>
                  </a:moveTo>
                  <a:cubicBezTo>
                    <a:pt x="2823" y="2494"/>
                    <a:pt x="2823" y="2804"/>
                    <a:pt x="2823" y="3113"/>
                  </a:cubicBezTo>
                  <a:cubicBezTo>
                    <a:pt x="2418" y="3351"/>
                    <a:pt x="2049" y="3673"/>
                    <a:pt x="1692" y="3947"/>
                  </a:cubicBezTo>
                  <a:cubicBezTo>
                    <a:pt x="1346" y="4220"/>
                    <a:pt x="1013" y="4494"/>
                    <a:pt x="679" y="4768"/>
                  </a:cubicBezTo>
                  <a:cubicBezTo>
                    <a:pt x="656" y="4447"/>
                    <a:pt x="620" y="4137"/>
                    <a:pt x="584" y="3827"/>
                  </a:cubicBezTo>
                  <a:cubicBezTo>
                    <a:pt x="1001" y="3494"/>
                    <a:pt x="1430" y="3161"/>
                    <a:pt x="1870" y="2851"/>
                  </a:cubicBezTo>
                  <a:cubicBezTo>
                    <a:pt x="2168" y="2625"/>
                    <a:pt x="2513" y="2434"/>
                    <a:pt x="2823" y="2196"/>
                  </a:cubicBezTo>
                  <a:close/>
                  <a:moveTo>
                    <a:pt x="2823" y="3399"/>
                  </a:moveTo>
                  <a:cubicBezTo>
                    <a:pt x="2835" y="3756"/>
                    <a:pt x="2835" y="4125"/>
                    <a:pt x="2835" y="4494"/>
                  </a:cubicBezTo>
                  <a:cubicBezTo>
                    <a:pt x="2144" y="4875"/>
                    <a:pt x="1489" y="5471"/>
                    <a:pt x="870" y="5935"/>
                  </a:cubicBezTo>
                  <a:cubicBezTo>
                    <a:pt x="811" y="5974"/>
                    <a:pt x="841" y="6054"/>
                    <a:pt x="894" y="6054"/>
                  </a:cubicBezTo>
                  <a:cubicBezTo>
                    <a:pt x="905" y="6054"/>
                    <a:pt x="917" y="6050"/>
                    <a:pt x="930" y="6042"/>
                  </a:cubicBezTo>
                  <a:cubicBezTo>
                    <a:pt x="1537" y="5649"/>
                    <a:pt x="2251" y="5268"/>
                    <a:pt x="2846" y="4792"/>
                  </a:cubicBezTo>
                  <a:cubicBezTo>
                    <a:pt x="2846" y="5018"/>
                    <a:pt x="2858" y="5244"/>
                    <a:pt x="2858" y="5459"/>
                  </a:cubicBezTo>
                  <a:cubicBezTo>
                    <a:pt x="2561" y="5673"/>
                    <a:pt x="2275" y="5935"/>
                    <a:pt x="1989" y="6161"/>
                  </a:cubicBezTo>
                  <a:cubicBezTo>
                    <a:pt x="1620" y="6459"/>
                    <a:pt x="1251" y="6768"/>
                    <a:pt x="882" y="7090"/>
                  </a:cubicBezTo>
                  <a:cubicBezTo>
                    <a:pt x="822" y="6375"/>
                    <a:pt x="763" y="5661"/>
                    <a:pt x="703" y="4947"/>
                  </a:cubicBezTo>
                  <a:cubicBezTo>
                    <a:pt x="1108" y="4673"/>
                    <a:pt x="1513" y="4387"/>
                    <a:pt x="1918" y="4089"/>
                  </a:cubicBezTo>
                  <a:cubicBezTo>
                    <a:pt x="2215" y="3863"/>
                    <a:pt x="2537" y="3637"/>
                    <a:pt x="2823" y="3399"/>
                  </a:cubicBezTo>
                  <a:close/>
                  <a:moveTo>
                    <a:pt x="2870" y="5744"/>
                  </a:moveTo>
                  <a:cubicBezTo>
                    <a:pt x="2870" y="6006"/>
                    <a:pt x="2882" y="6256"/>
                    <a:pt x="2894" y="6506"/>
                  </a:cubicBezTo>
                  <a:cubicBezTo>
                    <a:pt x="2203" y="6887"/>
                    <a:pt x="1561" y="7459"/>
                    <a:pt x="953" y="7983"/>
                  </a:cubicBezTo>
                  <a:cubicBezTo>
                    <a:pt x="930" y="7745"/>
                    <a:pt x="918" y="7495"/>
                    <a:pt x="894" y="7256"/>
                  </a:cubicBezTo>
                  <a:cubicBezTo>
                    <a:pt x="1263" y="6983"/>
                    <a:pt x="1632" y="6709"/>
                    <a:pt x="1989" y="6423"/>
                  </a:cubicBezTo>
                  <a:cubicBezTo>
                    <a:pt x="2275" y="6209"/>
                    <a:pt x="2584" y="5994"/>
                    <a:pt x="2870" y="5744"/>
                  </a:cubicBezTo>
                  <a:close/>
                  <a:moveTo>
                    <a:pt x="2894" y="6745"/>
                  </a:moveTo>
                  <a:cubicBezTo>
                    <a:pt x="2906" y="7066"/>
                    <a:pt x="2918" y="7387"/>
                    <a:pt x="2930" y="7709"/>
                  </a:cubicBezTo>
                  <a:cubicBezTo>
                    <a:pt x="2549" y="7911"/>
                    <a:pt x="2203" y="8197"/>
                    <a:pt x="1870" y="8447"/>
                  </a:cubicBezTo>
                  <a:cubicBezTo>
                    <a:pt x="1584" y="8650"/>
                    <a:pt x="1311" y="8864"/>
                    <a:pt x="1025" y="9078"/>
                  </a:cubicBezTo>
                  <a:cubicBezTo>
                    <a:pt x="1001" y="8780"/>
                    <a:pt x="989" y="8483"/>
                    <a:pt x="965" y="8185"/>
                  </a:cubicBezTo>
                  <a:cubicBezTo>
                    <a:pt x="1620" y="7733"/>
                    <a:pt x="2334" y="7292"/>
                    <a:pt x="2894" y="6745"/>
                  </a:cubicBezTo>
                  <a:close/>
                  <a:moveTo>
                    <a:pt x="2942" y="7923"/>
                  </a:moveTo>
                  <a:cubicBezTo>
                    <a:pt x="2954" y="8280"/>
                    <a:pt x="2965" y="8626"/>
                    <a:pt x="2989" y="8983"/>
                  </a:cubicBezTo>
                  <a:cubicBezTo>
                    <a:pt x="2704" y="9161"/>
                    <a:pt x="2442" y="9400"/>
                    <a:pt x="2192" y="9590"/>
                  </a:cubicBezTo>
                  <a:cubicBezTo>
                    <a:pt x="1834" y="9864"/>
                    <a:pt x="1477" y="10126"/>
                    <a:pt x="1108" y="10376"/>
                  </a:cubicBezTo>
                  <a:cubicBezTo>
                    <a:pt x="1084" y="10007"/>
                    <a:pt x="1060" y="9638"/>
                    <a:pt x="1037" y="9269"/>
                  </a:cubicBezTo>
                  <a:cubicBezTo>
                    <a:pt x="1370" y="9031"/>
                    <a:pt x="1715" y="8804"/>
                    <a:pt x="2049" y="8578"/>
                  </a:cubicBezTo>
                  <a:cubicBezTo>
                    <a:pt x="2334" y="8364"/>
                    <a:pt x="2668" y="8173"/>
                    <a:pt x="2942" y="7923"/>
                  </a:cubicBezTo>
                  <a:close/>
                  <a:moveTo>
                    <a:pt x="3001" y="9281"/>
                  </a:moveTo>
                  <a:cubicBezTo>
                    <a:pt x="3013" y="9542"/>
                    <a:pt x="3025" y="9793"/>
                    <a:pt x="3037" y="10043"/>
                  </a:cubicBezTo>
                  <a:cubicBezTo>
                    <a:pt x="2358" y="10352"/>
                    <a:pt x="1739" y="10840"/>
                    <a:pt x="1168" y="11316"/>
                  </a:cubicBezTo>
                  <a:cubicBezTo>
                    <a:pt x="1144" y="11066"/>
                    <a:pt x="1132" y="10816"/>
                    <a:pt x="1120" y="10566"/>
                  </a:cubicBezTo>
                  <a:cubicBezTo>
                    <a:pt x="1132" y="10555"/>
                    <a:pt x="1132" y="10555"/>
                    <a:pt x="1144" y="10555"/>
                  </a:cubicBezTo>
                  <a:cubicBezTo>
                    <a:pt x="1584" y="10281"/>
                    <a:pt x="2025" y="9995"/>
                    <a:pt x="2442" y="9697"/>
                  </a:cubicBezTo>
                  <a:cubicBezTo>
                    <a:pt x="2620" y="9566"/>
                    <a:pt x="2823" y="9435"/>
                    <a:pt x="3001" y="9281"/>
                  </a:cubicBezTo>
                  <a:close/>
                  <a:moveTo>
                    <a:pt x="3049" y="10281"/>
                  </a:moveTo>
                  <a:cubicBezTo>
                    <a:pt x="3061" y="10638"/>
                    <a:pt x="3085" y="11007"/>
                    <a:pt x="3108" y="11364"/>
                  </a:cubicBezTo>
                  <a:cubicBezTo>
                    <a:pt x="2465" y="11757"/>
                    <a:pt x="1870" y="12221"/>
                    <a:pt x="1239" y="12614"/>
                  </a:cubicBezTo>
                  <a:cubicBezTo>
                    <a:pt x="1215" y="12257"/>
                    <a:pt x="1203" y="11900"/>
                    <a:pt x="1180" y="11531"/>
                  </a:cubicBezTo>
                  <a:cubicBezTo>
                    <a:pt x="1787" y="11114"/>
                    <a:pt x="2454" y="10733"/>
                    <a:pt x="3049" y="10281"/>
                  </a:cubicBezTo>
                  <a:close/>
                  <a:moveTo>
                    <a:pt x="3120" y="11674"/>
                  </a:moveTo>
                  <a:cubicBezTo>
                    <a:pt x="3132" y="11924"/>
                    <a:pt x="3156" y="12162"/>
                    <a:pt x="3168" y="12412"/>
                  </a:cubicBezTo>
                  <a:cubicBezTo>
                    <a:pt x="2870" y="12555"/>
                    <a:pt x="2608" y="12745"/>
                    <a:pt x="2334" y="12924"/>
                  </a:cubicBezTo>
                  <a:cubicBezTo>
                    <a:pt x="1989" y="13126"/>
                    <a:pt x="1644" y="13341"/>
                    <a:pt x="1287" y="13543"/>
                  </a:cubicBezTo>
                  <a:cubicBezTo>
                    <a:pt x="1275" y="13293"/>
                    <a:pt x="1263" y="13043"/>
                    <a:pt x="1251" y="12793"/>
                  </a:cubicBezTo>
                  <a:cubicBezTo>
                    <a:pt x="1870" y="12459"/>
                    <a:pt x="2549" y="12114"/>
                    <a:pt x="3120" y="11674"/>
                  </a:cubicBezTo>
                  <a:close/>
                  <a:moveTo>
                    <a:pt x="3180" y="12638"/>
                  </a:moveTo>
                  <a:cubicBezTo>
                    <a:pt x="3192" y="12912"/>
                    <a:pt x="3216" y="13174"/>
                    <a:pt x="3227" y="13448"/>
                  </a:cubicBezTo>
                  <a:cubicBezTo>
                    <a:pt x="2942" y="13602"/>
                    <a:pt x="2668" y="13817"/>
                    <a:pt x="2394" y="14007"/>
                  </a:cubicBezTo>
                  <a:cubicBezTo>
                    <a:pt x="2049" y="14245"/>
                    <a:pt x="1703" y="14507"/>
                    <a:pt x="1358" y="14757"/>
                  </a:cubicBezTo>
                  <a:cubicBezTo>
                    <a:pt x="1334" y="14424"/>
                    <a:pt x="1322" y="14079"/>
                    <a:pt x="1299" y="13745"/>
                  </a:cubicBezTo>
                  <a:cubicBezTo>
                    <a:pt x="1692" y="13543"/>
                    <a:pt x="2073" y="13329"/>
                    <a:pt x="2442" y="13102"/>
                  </a:cubicBezTo>
                  <a:cubicBezTo>
                    <a:pt x="2680" y="12960"/>
                    <a:pt x="2954" y="12817"/>
                    <a:pt x="3180" y="12638"/>
                  </a:cubicBezTo>
                  <a:close/>
                  <a:moveTo>
                    <a:pt x="3251" y="13710"/>
                  </a:moveTo>
                  <a:cubicBezTo>
                    <a:pt x="3275" y="14031"/>
                    <a:pt x="3287" y="14353"/>
                    <a:pt x="3311" y="14674"/>
                  </a:cubicBezTo>
                  <a:cubicBezTo>
                    <a:pt x="2751" y="15067"/>
                    <a:pt x="2251" y="15543"/>
                    <a:pt x="1656" y="15888"/>
                  </a:cubicBezTo>
                  <a:cubicBezTo>
                    <a:pt x="1574" y="15929"/>
                    <a:pt x="1624" y="16041"/>
                    <a:pt x="1700" y="16041"/>
                  </a:cubicBezTo>
                  <a:cubicBezTo>
                    <a:pt x="1713" y="16041"/>
                    <a:pt x="1726" y="16038"/>
                    <a:pt x="1739" y="16031"/>
                  </a:cubicBezTo>
                  <a:cubicBezTo>
                    <a:pt x="2287" y="15769"/>
                    <a:pt x="2906" y="15424"/>
                    <a:pt x="3335" y="14948"/>
                  </a:cubicBezTo>
                  <a:cubicBezTo>
                    <a:pt x="3346" y="15174"/>
                    <a:pt x="3358" y="15412"/>
                    <a:pt x="3382" y="15650"/>
                  </a:cubicBezTo>
                  <a:cubicBezTo>
                    <a:pt x="3120" y="15829"/>
                    <a:pt x="2882" y="16055"/>
                    <a:pt x="2632" y="16258"/>
                  </a:cubicBezTo>
                  <a:cubicBezTo>
                    <a:pt x="2263" y="16555"/>
                    <a:pt x="1882" y="16853"/>
                    <a:pt x="1501" y="17127"/>
                  </a:cubicBezTo>
                  <a:cubicBezTo>
                    <a:pt x="1501" y="17043"/>
                    <a:pt x="1489" y="16960"/>
                    <a:pt x="1489" y="16877"/>
                  </a:cubicBezTo>
                  <a:cubicBezTo>
                    <a:pt x="1441" y="16222"/>
                    <a:pt x="1406" y="15579"/>
                    <a:pt x="1370" y="14924"/>
                  </a:cubicBezTo>
                  <a:cubicBezTo>
                    <a:pt x="1751" y="14686"/>
                    <a:pt x="2132" y="14448"/>
                    <a:pt x="2513" y="14198"/>
                  </a:cubicBezTo>
                  <a:cubicBezTo>
                    <a:pt x="2751" y="14043"/>
                    <a:pt x="3013" y="13888"/>
                    <a:pt x="3251" y="13710"/>
                  </a:cubicBezTo>
                  <a:close/>
                  <a:moveTo>
                    <a:pt x="3394" y="15900"/>
                  </a:moveTo>
                  <a:cubicBezTo>
                    <a:pt x="3418" y="16222"/>
                    <a:pt x="3442" y="16531"/>
                    <a:pt x="3466" y="16853"/>
                  </a:cubicBezTo>
                  <a:cubicBezTo>
                    <a:pt x="3192" y="17031"/>
                    <a:pt x="2918" y="17258"/>
                    <a:pt x="2656" y="17448"/>
                  </a:cubicBezTo>
                  <a:cubicBezTo>
                    <a:pt x="2299" y="17710"/>
                    <a:pt x="1942" y="17972"/>
                    <a:pt x="1572" y="18210"/>
                  </a:cubicBezTo>
                  <a:cubicBezTo>
                    <a:pt x="1549" y="17901"/>
                    <a:pt x="1537" y="17591"/>
                    <a:pt x="1513" y="17282"/>
                  </a:cubicBezTo>
                  <a:cubicBezTo>
                    <a:pt x="2144" y="16889"/>
                    <a:pt x="2858" y="16448"/>
                    <a:pt x="3394" y="15900"/>
                  </a:cubicBezTo>
                  <a:close/>
                  <a:moveTo>
                    <a:pt x="3489" y="17151"/>
                  </a:moveTo>
                  <a:cubicBezTo>
                    <a:pt x="3513" y="17401"/>
                    <a:pt x="3525" y="17651"/>
                    <a:pt x="3549" y="17889"/>
                  </a:cubicBezTo>
                  <a:cubicBezTo>
                    <a:pt x="3275" y="18044"/>
                    <a:pt x="3037" y="18258"/>
                    <a:pt x="2799" y="18448"/>
                  </a:cubicBezTo>
                  <a:cubicBezTo>
                    <a:pt x="2418" y="18758"/>
                    <a:pt x="2049" y="19091"/>
                    <a:pt x="1680" y="19425"/>
                  </a:cubicBezTo>
                  <a:cubicBezTo>
                    <a:pt x="1613" y="19472"/>
                    <a:pt x="1675" y="19549"/>
                    <a:pt x="1739" y="19549"/>
                  </a:cubicBezTo>
                  <a:cubicBezTo>
                    <a:pt x="1755" y="19549"/>
                    <a:pt x="1772" y="19544"/>
                    <a:pt x="1787" y="19532"/>
                  </a:cubicBezTo>
                  <a:cubicBezTo>
                    <a:pt x="2168" y="19222"/>
                    <a:pt x="2549" y="18925"/>
                    <a:pt x="2942" y="18627"/>
                  </a:cubicBezTo>
                  <a:cubicBezTo>
                    <a:pt x="3144" y="18460"/>
                    <a:pt x="3370" y="18305"/>
                    <a:pt x="3573" y="18127"/>
                  </a:cubicBezTo>
                  <a:cubicBezTo>
                    <a:pt x="3597" y="18484"/>
                    <a:pt x="3620" y="18841"/>
                    <a:pt x="3656" y="19198"/>
                  </a:cubicBezTo>
                  <a:cubicBezTo>
                    <a:pt x="3477" y="19341"/>
                    <a:pt x="3311" y="19484"/>
                    <a:pt x="3156" y="19615"/>
                  </a:cubicBezTo>
                  <a:cubicBezTo>
                    <a:pt x="2751" y="19937"/>
                    <a:pt x="2346" y="20246"/>
                    <a:pt x="1930" y="20532"/>
                  </a:cubicBezTo>
                  <a:cubicBezTo>
                    <a:pt x="1859" y="20583"/>
                    <a:pt x="1900" y="20685"/>
                    <a:pt x="1972" y="20685"/>
                  </a:cubicBezTo>
                  <a:cubicBezTo>
                    <a:pt x="1985" y="20685"/>
                    <a:pt x="1999" y="20682"/>
                    <a:pt x="2013" y="20675"/>
                  </a:cubicBezTo>
                  <a:cubicBezTo>
                    <a:pt x="2454" y="20413"/>
                    <a:pt x="2894" y="20139"/>
                    <a:pt x="3311" y="19829"/>
                  </a:cubicBezTo>
                  <a:cubicBezTo>
                    <a:pt x="3430" y="19734"/>
                    <a:pt x="3561" y="19651"/>
                    <a:pt x="3680" y="19556"/>
                  </a:cubicBezTo>
                  <a:cubicBezTo>
                    <a:pt x="3704" y="19806"/>
                    <a:pt x="3716" y="20056"/>
                    <a:pt x="3739" y="20306"/>
                  </a:cubicBezTo>
                  <a:cubicBezTo>
                    <a:pt x="3513" y="20449"/>
                    <a:pt x="3299" y="20615"/>
                    <a:pt x="3096" y="20782"/>
                  </a:cubicBezTo>
                  <a:cubicBezTo>
                    <a:pt x="2739" y="21056"/>
                    <a:pt x="2382" y="21342"/>
                    <a:pt x="2037" y="21639"/>
                  </a:cubicBezTo>
                  <a:cubicBezTo>
                    <a:pt x="1978" y="21678"/>
                    <a:pt x="2024" y="21758"/>
                    <a:pt x="2082" y="21758"/>
                  </a:cubicBezTo>
                  <a:cubicBezTo>
                    <a:pt x="2095" y="21758"/>
                    <a:pt x="2108" y="21755"/>
                    <a:pt x="2120" y="21746"/>
                  </a:cubicBezTo>
                  <a:cubicBezTo>
                    <a:pt x="2537" y="21473"/>
                    <a:pt x="2954" y="21199"/>
                    <a:pt x="3358" y="20901"/>
                  </a:cubicBezTo>
                  <a:cubicBezTo>
                    <a:pt x="3489" y="20794"/>
                    <a:pt x="3632" y="20699"/>
                    <a:pt x="3763" y="20603"/>
                  </a:cubicBezTo>
                  <a:cubicBezTo>
                    <a:pt x="3775" y="20794"/>
                    <a:pt x="3799" y="20984"/>
                    <a:pt x="3811" y="21187"/>
                  </a:cubicBezTo>
                  <a:cubicBezTo>
                    <a:pt x="3489" y="21401"/>
                    <a:pt x="3192" y="21675"/>
                    <a:pt x="2882" y="21913"/>
                  </a:cubicBezTo>
                  <a:cubicBezTo>
                    <a:pt x="2549" y="22175"/>
                    <a:pt x="2203" y="22425"/>
                    <a:pt x="1858" y="22663"/>
                  </a:cubicBezTo>
                  <a:cubicBezTo>
                    <a:pt x="1763" y="21246"/>
                    <a:pt x="1668" y="19818"/>
                    <a:pt x="1584" y="18401"/>
                  </a:cubicBezTo>
                  <a:cubicBezTo>
                    <a:pt x="1584" y="18401"/>
                    <a:pt x="1596" y="18401"/>
                    <a:pt x="1596" y="18389"/>
                  </a:cubicBezTo>
                  <a:cubicBezTo>
                    <a:pt x="2203" y="18032"/>
                    <a:pt x="2942" y="17651"/>
                    <a:pt x="3489" y="17151"/>
                  </a:cubicBezTo>
                  <a:close/>
                  <a:moveTo>
                    <a:pt x="3835" y="21473"/>
                  </a:moveTo>
                  <a:cubicBezTo>
                    <a:pt x="3858" y="21758"/>
                    <a:pt x="3882" y="22044"/>
                    <a:pt x="3906" y="22330"/>
                  </a:cubicBezTo>
                  <a:cubicBezTo>
                    <a:pt x="3549" y="22556"/>
                    <a:pt x="3239" y="22842"/>
                    <a:pt x="2906" y="23092"/>
                  </a:cubicBezTo>
                  <a:cubicBezTo>
                    <a:pt x="2596" y="23330"/>
                    <a:pt x="2275" y="23544"/>
                    <a:pt x="1942" y="23759"/>
                  </a:cubicBezTo>
                  <a:cubicBezTo>
                    <a:pt x="1918" y="23461"/>
                    <a:pt x="1894" y="23163"/>
                    <a:pt x="1870" y="22866"/>
                  </a:cubicBezTo>
                  <a:cubicBezTo>
                    <a:pt x="2537" y="22473"/>
                    <a:pt x="3299" y="22032"/>
                    <a:pt x="3835" y="21473"/>
                  </a:cubicBezTo>
                  <a:close/>
                  <a:moveTo>
                    <a:pt x="3930" y="22604"/>
                  </a:moveTo>
                  <a:cubicBezTo>
                    <a:pt x="3954" y="22889"/>
                    <a:pt x="3978" y="23187"/>
                    <a:pt x="4001" y="23473"/>
                  </a:cubicBezTo>
                  <a:cubicBezTo>
                    <a:pt x="3656" y="23711"/>
                    <a:pt x="3335" y="23997"/>
                    <a:pt x="3001" y="24235"/>
                  </a:cubicBezTo>
                  <a:cubicBezTo>
                    <a:pt x="2680" y="24473"/>
                    <a:pt x="2346" y="24687"/>
                    <a:pt x="2013" y="24902"/>
                  </a:cubicBezTo>
                  <a:cubicBezTo>
                    <a:pt x="1989" y="24580"/>
                    <a:pt x="1977" y="24270"/>
                    <a:pt x="1953" y="23949"/>
                  </a:cubicBezTo>
                  <a:cubicBezTo>
                    <a:pt x="2632" y="23604"/>
                    <a:pt x="3406" y="23175"/>
                    <a:pt x="3930" y="22604"/>
                  </a:cubicBezTo>
                  <a:close/>
                  <a:moveTo>
                    <a:pt x="4013" y="23723"/>
                  </a:moveTo>
                  <a:cubicBezTo>
                    <a:pt x="4037" y="24032"/>
                    <a:pt x="4073" y="24330"/>
                    <a:pt x="4097" y="24628"/>
                  </a:cubicBezTo>
                  <a:cubicBezTo>
                    <a:pt x="3763" y="24794"/>
                    <a:pt x="3442" y="25032"/>
                    <a:pt x="3156" y="25235"/>
                  </a:cubicBezTo>
                  <a:cubicBezTo>
                    <a:pt x="2787" y="25485"/>
                    <a:pt x="2442" y="25747"/>
                    <a:pt x="2096" y="26021"/>
                  </a:cubicBezTo>
                  <a:cubicBezTo>
                    <a:pt x="2073" y="25711"/>
                    <a:pt x="2049" y="25390"/>
                    <a:pt x="2025" y="25080"/>
                  </a:cubicBezTo>
                  <a:cubicBezTo>
                    <a:pt x="2715" y="24735"/>
                    <a:pt x="3477" y="24306"/>
                    <a:pt x="4013" y="23723"/>
                  </a:cubicBezTo>
                  <a:close/>
                  <a:moveTo>
                    <a:pt x="4120" y="24925"/>
                  </a:moveTo>
                  <a:cubicBezTo>
                    <a:pt x="4132" y="25187"/>
                    <a:pt x="4156" y="25449"/>
                    <a:pt x="4180" y="25711"/>
                  </a:cubicBezTo>
                  <a:cubicBezTo>
                    <a:pt x="3858" y="25914"/>
                    <a:pt x="3561" y="26175"/>
                    <a:pt x="3263" y="26402"/>
                  </a:cubicBezTo>
                  <a:cubicBezTo>
                    <a:pt x="2894" y="26687"/>
                    <a:pt x="2537" y="26973"/>
                    <a:pt x="2180" y="27259"/>
                  </a:cubicBezTo>
                  <a:cubicBezTo>
                    <a:pt x="2168" y="27057"/>
                    <a:pt x="2156" y="26854"/>
                    <a:pt x="2132" y="26652"/>
                  </a:cubicBezTo>
                  <a:cubicBezTo>
                    <a:pt x="2132" y="26521"/>
                    <a:pt x="2120" y="26378"/>
                    <a:pt x="2108" y="26247"/>
                  </a:cubicBezTo>
                  <a:cubicBezTo>
                    <a:pt x="2513" y="25949"/>
                    <a:pt x="2930" y="25675"/>
                    <a:pt x="3358" y="25402"/>
                  </a:cubicBezTo>
                  <a:cubicBezTo>
                    <a:pt x="3597" y="25235"/>
                    <a:pt x="3870" y="25092"/>
                    <a:pt x="4120" y="24925"/>
                  </a:cubicBezTo>
                  <a:close/>
                  <a:moveTo>
                    <a:pt x="4204" y="25985"/>
                  </a:moveTo>
                  <a:cubicBezTo>
                    <a:pt x="4228" y="26271"/>
                    <a:pt x="4251" y="26556"/>
                    <a:pt x="4275" y="26842"/>
                  </a:cubicBezTo>
                  <a:cubicBezTo>
                    <a:pt x="3561" y="27307"/>
                    <a:pt x="2906" y="27842"/>
                    <a:pt x="2227" y="28342"/>
                  </a:cubicBezTo>
                  <a:cubicBezTo>
                    <a:pt x="2215" y="28045"/>
                    <a:pt x="2203" y="27747"/>
                    <a:pt x="2192" y="27449"/>
                  </a:cubicBezTo>
                  <a:cubicBezTo>
                    <a:pt x="2608" y="27152"/>
                    <a:pt x="3037" y="26854"/>
                    <a:pt x="3454" y="26545"/>
                  </a:cubicBezTo>
                  <a:cubicBezTo>
                    <a:pt x="3692" y="26366"/>
                    <a:pt x="3954" y="26187"/>
                    <a:pt x="4204" y="25985"/>
                  </a:cubicBezTo>
                  <a:close/>
                  <a:moveTo>
                    <a:pt x="4287" y="27128"/>
                  </a:moveTo>
                  <a:cubicBezTo>
                    <a:pt x="4311" y="27402"/>
                    <a:pt x="4335" y="27688"/>
                    <a:pt x="4359" y="27973"/>
                  </a:cubicBezTo>
                  <a:cubicBezTo>
                    <a:pt x="4049" y="28152"/>
                    <a:pt x="3775" y="28402"/>
                    <a:pt x="3489" y="28604"/>
                  </a:cubicBezTo>
                  <a:cubicBezTo>
                    <a:pt x="3085" y="28890"/>
                    <a:pt x="2680" y="29200"/>
                    <a:pt x="2287" y="29497"/>
                  </a:cubicBezTo>
                  <a:cubicBezTo>
                    <a:pt x="2263" y="29176"/>
                    <a:pt x="2251" y="28842"/>
                    <a:pt x="2239" y="28521"/>
                  </a:cubicBezTo>
                  <a:cubicBezTo>
                    <a:pt x="2656" y="28235"/>
                    <a:pt x="3085" y="27949"/>
                    <a:pt x="3501" y="27664"/>
                  </a:cubicBezTo>
                  <a:cubicBezTo>
                    <a:pt x="3704" y="27521"/>
                    <a:pt x="3918" y="27378"/>
                    <a:pt x="4120" y="27235"/>
                  </a:cubicBezTo>
                  <a:cubicBezTo>
                    <a:pt x="4168" y="27199"/>
                    <a:pt x="4228" y="27164"/>
                    <a:pt x="4287" y="27128"/>
                  </a:cubicBezTo>
                  <a:close/>
                  <a:moveTo>
                    <a:pt x="19161" y="648"/>
                  </a:moveTo>
                  <a:cubicBezTo>
                    <a:pt x="24120" y="648"/>
                    <a:pt x="29068" y="775"/>
                    <a:pt x="34017" y="934"/>
                  </a:cubicBezTo>
                  <a:cubicBezTo>
                    <a:pt x="33386" y="5447"/>
                    <a:pt x="33600" y="10221"/>
                    <a:pt x="33541" y="14757"/>
                  </a:cubicBezTo>
                  <a:cubicBezTo>
                    <a:pt x="33481" y="19579"/>
                    <a:pt x="33267" y="24485"/>
                    <a:pt x="33576" y="29295"/>
                  </a:cubicBezTo>
                  <a:cubicBezTo>
                    <a:pt x="28802" y="29509"/>
                    <a:pt x="24028" y="29628"/>
                    <a:pt x="19241" y="29712"/>
                  </a:cubicBezTo>
                  <a:cubicBezTo>
                    <a:pt x="14574" y="29795"/>
                    <a:pt x="9823" y="29759"/>
                    <a:pt x="5168" y="30200"/>
                  </a:cubicBezTo>
                  <a:cubicBezTo>
                    <a:pt x="5168" y="30188"/>
                    <a:pt x="5168" y="30188"/>
                    <a:pt x="5168" y="30188"/>
                  </a:cubicBezTo>
                  <a:cubicBezTo>
                    <a:pt x="4632" y="20437"/>
                    <a:pt x="4454" y="10566"/>
                    <a:pt x="3132" y="899"/>
                  </a:cubicBezTo>
                  <a:lnTo>
                    <a:pt x="3132" y="899"/>
                  </a:lnTo>
                  <a:cubicBezTo>
                    <a:pt x="3704" y="933"/>
                    <a:pt x="4280" y="947"/>
                    <a:pt x="4857" y="947"/>
                  </a:cubicBezTo>
                  <a:cubicBezTo>
                    <a:pt x="6860" y="947"/>
                    <a:pt x="8884" y="781"/>
                    <a:pt x="10871" y="744"/>
                  </a:cubicBezTo>
                  <a:cubicBezTo>
                    <a:pt x="13407" y="684"/>
                    <a:pt x="15955" y="649"/>
                    <a:pt x="18503" y="649"/>
                  </a:cubicBezTo>
                  <a:cubicBezTo>
                    <a:pt x="18722" y="648"/>
                    <a:pt x="18942" y="648"/>
                    <a:pt x="19161" y="648"/>
                  </a:cubicBezTo>
                  <a:close/>
                  <a:moveTo>
                    <a:pt x="4382" y="28271"/>
                  </a:moveTo>
                  <a:cubicBezTo>
                    <a:pt x="4406" y="28557"/>
                    <a:pt x="4430" y="28854"/>
                    <a:pt x="4442" y="29140"/>
                  </a:cubicBezTo>
                  <a:cubicBezTo>
                    <a:pt x="3716" y="29593"/>
                    <a:pt x="3037" y="30188"/>
                    <a:pt x="2346" y="30700"/>
                  </a:cubicBezTo>
                  <a:cubicBezTo>
                    <a:pt x="2323" y="30343"/>
                    <a:pt x="2311" y="29997"/>
                    <a:pt x="2287" y="29652"/>
                  </a:cubicBezTo>
                  <a:cubicBezTo>
                    <a:pt x="2727" y="29366"/>
                    <a:pt x="3168" y="29081"/>
                    <a:pt x="3608" y="28783"/>
                  </a:cubicBezTo>
                  <a:cubicBezTo>
                    <a:pt x="3847" y="28616"/>
                    <a:pt x="4132" y="28461"/>
                    <a:pt x="4382" y="28271"/>
                  </a:cubicBezTo>
                  <a:close/>
                  <a:moveTo>
                    <a:pt x="4466" y="29473"/>
                  </a:moveTo>
                  <a:cubicBezTo>
                    <a:pt x="4489" y="29712"/>
                    <a:pt x="4513" y="29950"/>
                    <a:pt x="4525" y="30200"/>
                  </a:cubicBezTo>
                  <a:cubicBezTo>
                    <a:pt x="4192" y="30438"/>
                    <a:pt x="3882" y="30736"/>
                    <a:pt x="3561" y="30986"/>
                  </a:cubicBezTo>
                  <a:cubicBezTo>
                    <a:pt x="3204" y="31259"/>
                    <a:pt x="2835" y="31509"/>
                    <a:pt x="2442" y="31748"/>
                  </a:cubicBezTo>
                  <a:cubicBezTo>
                    <a:pt x="2406" y="31450"/>
                    <a:pt x="2382" y="31152"/>
                    <a:pt x="2358" y="30855"/>
                  </a:cubicBezTo>
                  <a:cubicBezTo>
                    <a:pt x="3049" y="30438"/>
                    <a:pt x="3823" y="29997"/>
                    <a:pt x="4466" y="29473"/>
                  </a:cubicBezTo>
                  <a:close/>
                  <a:moveTo>
                    <a:pt x="32957" y="30105"/>
                  </a:moveTo>
                  <a:lnTo>
                    <a:pt x="32957" y="30105"/>
                  </a:lnTo>
                  <a:cubicBezTo>
                    <a:pt x="32505" y="30462"/>
                    <a:pt x="32064" y="30831"/>
                    <a:pt x="31624" y="31200"/>
                  </a:cubicBezTo>
                  <a:cubicBezTo>
                    <a:pt x="31481" y="31307"/>
                    <a:pt x="31005" y="31593"/>
                    <a:pt x="30731" y="31902"/>
                  </a:cubicBezTo>
                  <a:cubicBezTo>
                    <a:pt x="30540" y="31902"/>
                    <a:pt x="30362" y="31914"/>
                    <a:pt x="30171" y="31914"/>
                  </a:cubicBezTo>
                  <a:cubicBezTo>
                    <a:pt x="30826" y="31402"/>
                    <a:pt x="31421" y="30843"/>
                    <a:pt x="31921" y="30176"/>
                  </a:cubicBezTo>
                  <a:cubicBezTo>
                    <a:pt x="32267" y="30152"/>
                    <a:pt x="32612" y="30128"/>
                    <a:pt x="32957" y="30105"/>
                  </a:cubicBezTo>
                  <a:close/>
                  <a:moveTo>
                    <a:pt x="31791" y="30176"/>
                  </a:moveTo>
                  <a:lnTo>
                    <a:pt x="31791" y="30176"/>
                  </a:lnTo>
                  <a:cubicBezTo>
                    <a:pt x="31100" y="30724"/>
                    <a:pt x="30445" y="31319"/>
                    <a:pt x="29802" y="31926"/>
                  </a:cubicBezTo>
                  <a:cubicBezTo>
                    <a:pt x="29457" y="31938"/>
                    <a:pt x="29112" y="31938"/>
                    <a:pt x="28754" y="31950"/>
                  </a:cubicBezTo>
                  <a:cubicBezTo>
                    <a:pt x="28885" y="31843"/>
                    <a:pt x="29004" y="31724"/>
                    <a:pt x="29124" y="31593"/>
                  </a:cubicBezTo>
                  <a:cubicBezTo>
                    <a:pt x="29540" y="31188"/>
                    <a:pt x="30040" y="30759"/>
                    <a:pt x="30350" y="30247"/>
                  </a:cubicBezTo>
                  <a:cubicBezTo>
                    <a:pt x="30826" y="30235"/>
                    <a:pt x="31314" y="30212"/>
                    <a:pt x="31791" y="30176"/>
                  </a:cubicBezTo>
                  <a:close/>
                  <a:moveTo>
                    <a:pt x="22015" y="30402"/>
                  </a:moveTo>
                  <a:cubicBezTo>
                    <a:pt x="21837" y="30581"/>
                    <a:pt x="21670" y="30783"/>
                    <a:pt x="21504" y="30950"/>
                  </a:cubicBezTo>
                  <a:cubicBezTo>
                    <a:pt x="21170" y="31295"/>
                    <a:pt x="20837" y="31629"/>
                    <a:pt x="20503" y="31974"/>
                  </a:cubicBezTo>
                  <a:cubicBezTo>
                    <a:pt x="20436" y="31970"/>
                    <a:pt x="20370" y="31969"/>
                    <a:pt x="20304" y="31969"/>
                  </a:cubicBezTo>
                  <a:cubicBezTo>
                    <a:pt x="20173" y="31969"/>
                    <a:pt x="20043" y="31974"/>
                    <a:pt x="19908" y="31974"/>
                  </a:cubicBezTo>
                  <a:cubicBezTo>
                    <a:pt x="20051" y="31831"/>
                    <a:pt x="20206" y="31700"/>
                    <a:pt x="20349" y="31569"/>
                  </a:cubicBezTo>
                  <a:cubicBezTo>
                    <a:pt x="20658" y="31283"/>
                    <a:pt x="21063" y="30986"/>
                    <a:pt x="21253" y="30605"/>
                  </a:cubicBezTo>
                  <a:cubicBezTo>
                    <a:pt x="21283" y="30556"/>
                    <a:pt x="21248" y="30515"/>
                    <a:pt x="21202" y="30515"/>
                  </a:cubicBezTo>
                  <a:cubicBezTo>
                    <a:pt x="21192" y="30515"/>
                    <a:pt x="21181" y="30517"/>
                    <a:pt x="21170" y="30521"/>
                  </a:cubicBezTo>
                  <a:cubicBezTo>
                    <a:pt x="20789" y="30700"/>
                    <a:pt x="20480" y="31093"/>
                    <a:pt x="20182" y="31402"/>
                  </a:cubicBezTo>
                  <a:cubicBezTo>
                    <a:pt x="20003" y="31593"/>
                    <a:pt x="19825" y="31783"/>
                    <a:pt x="19634" y="31974"/>
                  </a:cubicBezTo>
                  <a:lnTo>
                    <a:pt x="18444" y="31974"/>
                  </a:lnTo>
                  <a:cubicBezTo>
                    <a:pt x="18670" y="31771"/>
                    <a:pt x="18908" y="31557"/>
                    <a:pt x="19134" y="31355"/>
                  </a:cubicBezTo>
                  <a:cubicBezTo>
                    <a:pt x="19456" y="31069"/>
                    <a:pt x="19837" y="30771"/>
                    <a:pt x="20063" y="30414"/>
                  </a:cubicBezTo>
                  <a:cubicBezTo>
                    <a:pt x="20718" y="30402"/>
                    <a:pt x="21373" y="30402"/>
                    <a:pt x="22015" y="30402"/>
                  </a:cubicBezTo>
                  <a:close/>
                  <a:moveTo>
                    <a:pt x="26028" y="30366"/>
                  </a:moveTo>
                  <a:cubicBezTo>
                    <a:pt x="25337" y="30843"/>
                    <a:pt x="24694" y="31462"/>
                    <a:pt x="24063" y="31974"/>
                  </a:cubicBezTo>
                  <a:lnTo>
                    <a:pt x="20801" y="31974"/>
                  </a:lnTo>
                  <a:cubicBezTo>
                    <a:pt x="21111" y="31700"/>
                    <a:pt x="21408" y="31426"/>
                    <a:pt x="21706" y="31152"/>
                  </a:cubicBezTo>
                  <a:cubicBezTo>
                    <a:pt x="21956" y="30914"/>
                    <a:pt x="22242" y="30664"/>
                    <a:pt x="22480" y="30390"/>
                  </a:cubicBezTo>
                  <a:lnTo>
                    <a:pt x="23194" y="30390"/>
                  </a:lnTo>
                  <a:cubicBezTo>
                    <a:pt x="23087" y="30497"/>
                    <a:pt x="22980" y="30605"/>
                    <a:pt x="22873" y="30712"/>
                  </a:cubicBezTo>
                  <a:cubicBezTo>
                    <a:pt x="22480" y="31081"/>
                    <a:pt x="22051" y="31426"/>
                    <a:pt x="21623" y="31783"/>
                  </a:cubicBezTo>
                  <a:cubicBezTo>
                    <a:pt x="21562" y="31834"/>
                    <a:pt x="21622" y="31936"/>
                    <a:pt x="21700" y="31936"/>
                  </a:cubicBezTo>
                  <a:cubicBezTo>
                    <a:pt x="21713" y="31936"/>
                    <a:pt x="21727" y="31933"/>
                    <a:pt x="21742" y="31926"/>
                  </a:cubicBezTo>
                  <a:cubicBezTo>
                    <a:pt x="22206" y="31652"/>
                    <a:pt x="22623" y="31319"/>
                    <a:pt x="23016" y="30962"/>
                  </a:cubicBezTo>
                  <a:cubicBezTo>
                    <a:pt x="23218" y="30795"/>
                    <a:pt x="23432" y="30593"/>
                    <a:pt x="23623" y="30390"/>
                  </a:cubicBezTo>
                  <a:cubicBezTo>
                    <a:pt x="23968" y="30390"/>
                    <a:pt x="24325" y="30378"/>
                    <a:pt x="24671" y="30378"/>
                  </a:cubicBezTo>
                  <a:cubicBezTo>
                    <a:pt x="24504" y="30533"/>
                    <a:pt x="24337" y="30700"/>
                    <a:pt x="24194" y="30831"/>
                  </a:cubicBezTo>
                  <a:cubicBezTo>
                    <a:pt x="23861" y="31128"/>
                    <a:pt x="23539" y="31426"/>
                    <a:pt x="23218" y="31736"/>
                  </a:cubicBezTo>
                  <a:cubicBezTo>
                    <a:pt x="23143" y="31801"/>
                    <a:pt x="23208" y="31889"/>
                    <a:pt x="23285" y="31889"/>
                  </a:cubicBezTo>
                  <a:cubicBezTo>
                    <a:pt x="23306" y="31889"/>
                    <a:pt x="23329" y="31882"/>
                    <a:pt x="23349" y="31867"/>
                  </a:cubicBezTo>
                  <a:cubicBezTo>
                    <a:pt x="23670" y="31605"/>
                    <a:pt x="24004" y="31343"/>
                    <a:pt x="24325" y="31069"/>
                  </a:cubicBezTo>
                  <a:cubicBezTo>
                    <a:pt x="24480" y="30938"/>
                    <a:pt x="24623" y="30819"/>
                    <a:pt x="24778" y="30688"/>
                  </a:cubicBezTo>
                  <a:cubicBezTo>
                    <a:pt x="24873" y="30605"/>
                    <a:pt x="25040" y="30486"/>
                    <a:pt x="25147" y="30378"/>
                  </a:cubicBezTo>
                  <a:cubicBezTo>
                    <a:pt x="25433" y="30378"/>
                    <a:pt x="25730" y="30366"/>
                    <a:pt x="26028" y="30366"/>
                  </a:cubicBezTo>
                  <a:close/>
                  <a:moveTo>
                    <a:pt x="27445" y="30343"/>
                  </a:moveTo>
                  <a:cubicBezTo>
                    <a:pt x="27242" y="30533"/>
                    <a:pt x="27040" y="30747"/>
                    <a:pt x="26838" y="30938"/>
                  </a:cubicBezTo>
                  <a:cubicBezTo>
                    <a:pt x="26468" y="31283"/>
                    <a:pt x="26111" y="31629"/>
                    <a:pt x="25754" y="31974"/>
                  </a:cubicBezTo>
                  <a:lnTo>
                    <a:pt x="24421" y="31974"/>
                  </a:lnTo>
                  <a:cubicBezTo>
                    <a:pt x="25147" y="31474"/>
                    <a:pt x="25968" y="30974"/>
                    <a:pt x="26599" y="30355"/>
                  </a:cubicBezTo>
                  <a:cubicBezTo>
                    <a:pt x="26885" y="30355"/>
                    <a:pt x="27171" y="30343"/>
                    <a:pt x="27445" y="30343"/>
                  </a:cubicBezTo>
                  <a:close/>
                  <a:moveTo>
                    <a:pt x="28469" y="30319"/>
                  </a:moveTo>
                  <a:cubicBezTo>
                    <a:pt x="27873" y="30795"/>
                    <a:pt x="27326" y="31390"/>
                    <a:pt x="26814" y="31902"/>
                  </a:cubicBezTo>
                  <a:cubicBezTo>
                    <a:pt x="26790" y="31926"/>
                    <a:pt x="26790" y="31950"/>
                    <a:pt x="26790" y="31974"/>
                  </a:cubicBezTo>
                  <a:lnTo>
                    <a:pt x="26028" y="31974"/>
                  </a:lnTo>
                  <a:cubicBezTo>
                    <a:pt x="26361" y="31688"/>
                    <a:pt x="26695" y="31414"/>
                    <a:pt x="27028" y="31117"/>
                  </a:cubicBezTo>
                  <a:cubicBezTo>
                    <a:pt x="27314" y="30867"/>
                    <a:pt x="27659" y="30628"/>
                    <a:pt x="27933" y="30331"/>
                  </a:cubicBezTo>
                  <a:cubicBezTo>
                    <a:pt x="28111" y="30331"/>
                    <a:pt x="28290" y="30319"/>
                    <a:pt x="28469" y="30319"/>
                  </a:cubicBezTo>
                  <a:close/>
                  <a:moveTo>
                    <a:pt x="30124" y="30259"/>
                  </a:moveTo>
                  <a:lnTo>
                    <a:pt x="30124" y="30259"/>
                  </a:lnTo>
                  <a:cubicBezTo>
                    <a:pt x="29790" y="30521"/>
                    <a:pt x="29493" y="30855"/>
                    <a:pt x="29207" y="31152"/>
                  </a:cubicBezTo>
                  <a:cubicBezTo>
                    <a:pt x="28945" y="31414"/>
                    <a:pt x="28695" y="31736"/>
                    <a:pt x="28385" y="31950"/>
                  </a:cubicBezTo>
                  <a:cubicBezTo>
                    <a:pt x="27933" y="31962"/>
                    <a:pt x="27469" y="31962"/>
                    <a:pt x="27004" y="31974"/>
                  </a:cubicBezTo>
                  <a:cubicBezTo>
                    <a:pt x="27635" y="31414"/>
                    <a:pt x="28350" y="30902"/>
                    <a:pt x="28957" y="30307"/>
                  </a:cubicBezTo>
                  <a:cubicBezTo>
                    <a:pt x="29338" y="30295"/>
                    <a:pt x="29731" y="30283"/>
                    <a:pt x="30124" y="30259"/>
                  </a:cubicBezTo>
                  <a:close/>
                  <a:moveTo>
                    <a:pt x="2954" y="31640"/>
                  </a:moveTo>
                  <a:cubicBezTo>
                    <a:pt x="2787" y="31759"/>
                    <a:pt x="2632" y="31879"/>
                    <a:pt x="2465" y="31986"/>
                  </a:cubicBezTo>
                  <a:cubicBezTo>
                    <a:pt x="2465" y="31950"/>
                    <a:pt x="2465" y="31926"/>
                    <a:pt x="2454" y="31890"/>
                  </a:cubicBezTo>
                  <a:cubicBezTo>
                    <a:pt x="2620" y="31819"/>
                    <a:pt x="2787" y="31736"/>
                    <a:pt x="2954" y="31640"/>
                  </a:cubicBezTo>
                  <a:close/>
                  <a:moveTo>
                    <a:pt x="19741" y="30414"/>
                  </a:moveTo>
                  <a:cubicBezTo>
                    <a:pt x="19444" y="30628"/>
                    <a:pt x="19194" y="30926"/>
                    <a:pt x="18944" y="31164"/>
                  </a:cubicBezTo>
                  <a:cubicBezTo>
                    <a:pt x="18682" y="31426"/>
                    <a:pt x="18420" y="31700"/>
                    <a:pt x="18158" y="31974"/>
                  </a:cubicBezTo>
                  <a:cubicBezTo>
                    <a:pt x="17753" y="31974"/>
                    <a:pt x="17348" y="31974"/>
                    <a:pt x="16943" y="31986"/>
                  </a:cubicBezTo>
                  <a:lnTo>
                    <a:pt x="16824" y="31986"/>
                  </a:lnTo>
                  <a:cubicBezTo>
                    <a:pt x="17158" y="31712"/>
                    <a:pt x="17491" y="31438"/>
                    <a:pt x="17813" y="31164"/>
                  </a:cubicBezTo>
                  <a:cubicBezTo>
                    <a:pt x="18075" y="30938"/>
                    <a:pt x="18372" y="30700"/>
                    <a:pt x="18598" y="30426"/>
                  </a:cubicBezTo>
                  <a:cubicBezTo>
                    <a:pt x="18813" y="30426"/>
                    <a:pt x="19027" y="30426"/>
                    <a:pt x="19229" y="30414"/>
                  </a:cubicBezTo>
                  <a:close/>
                  <a:moveTo>
                    <a:pt x="13598" y="30569"/>
                  </a:moveTo>
                  <a:cubicBezTo>
                    <a:pt x="13324" y="30795"/>
                    <a:pt x="13062" y="31057"/>
                    <a:pt x="12800" y="31295"/>
                  </a:cubicBezTo>
                  <a:cubicBezTo>
                    <a:pt x="12550" y="31533"/>
                    <a:pt x="12312" y="31759"/>
                    <a:pt x="12062" y="31998"/>
                  </a:cubicBezTo>
                  <a:lnTo>
                    <a:pt x="11074" y="31998"/>
                  </a:lnTo>
                  <a:cubicBezTo>
                    <a:pt x="11657" y="31569"/>
                    <a:pt x="12240" y="31128"/>
                    <a:pt x="12705" y="30593"/>
                  </a:cubicBezTo>
                  <a:cubicBezTo>
                    <a:pt x="13002" y="30581"/>
                    <a:pt x="13300" y="30581"/>
                    <a:pt x="13598" y="30569"/>
                  </a:cubicBezTo>
                  <a:close/>
                  <a:moveTo>
                    <a:pt x="15241" y="30509"/>
                  </a:moveTo>
                  <a:lnTo>
                    <a:pt x="15241" y="30509"/>
                  </a:lnTo>
                  <a:cubicBezTo>
                    <a:pt x="14979" y="30712"/>
                    <a:pt x="14729" y="30962"/>
                    <a:pt x="14491" y="31176"/>
                  </a:cubicBezTo>
                  <a:cubicBezTo>
                    <a:pt x="14193" y="31450"/>
                    <a:pt x="13907" y="31724"/>
                    <a:pt x="13610" y="31998"/>
                  </a:cubicBezTo>
                  <a:lnTo>
                    <a:pt x="12371" y="31998"/>
                  </a:lnTo>
                  <a:cubicBezTo>
                    <a:pt x="12574" y="31819"/>
                    <a:pt x="12776" y="31652"/>
                    <a:pt x="12967" y="31474"/>
                  </a:cubicBezTo>
                  <a:cubicBezTo>
                    <a:pt x="13300" y="31176"/>
                    <a:pt x="13645" y="30890"/>
                    <a:pt x="13931" y="30557"/>
                  </a:cubicBezTo>
                  <a:cubicBezTo>
                    <a:pt x="14372" y="30545"/>
                    <a:pt x="14800" y="30533"/>
                    <a:pt x="15241" y="30509"/>
                  </a:cubicBezTo>
                  <a:close/>
                  <a:moveTo>
                    <a:pt x="16360" y="30486"/>
                  </a:moveTo>
                  <a:cubicBezTo>
                    <a:pt x="16158" y="30652"/>
                    <a:pt x="15967" y="30843"/>
                    <a:pt x="15789" y="31009"/>
                  </a:cubicBezTo>
                  <a:cubicBezTo>
                    <a:pt x="15455" y="31319"/>
                    <a:pt x="15146" y="31652"/>
                    <a:pt x="14836" y="31998"/>
                  </a:cubicBezTo>
                  <a:lnTo>
                    <a:pt x="13955" y="31998"/>
                  </a:lnTo>
                  <a:cubicBezTo>
                    <a:pt x="14205" y="31795"/>
                    <a:pt x="14443" y="31581"/>
                    <a:pt x="14681" y="31367"/>
                  </a:cubicBezTo>
                  <a:cubicBezTo>
                    <a:pt x="14991" y="31105"/>
                    <a:pt x="15336" y="30831"/>
                    <a:pt x="15574" y="30509"/>
                  </a:cubicBezTo>
                  <a:cubicBezTo>
                    <a:pt x="15836" y="30497"/>
                    <a:pt x="16098" y="30486"/>
                    <a:pt x="16360" y="30486"/>
                  </a:cubicBezTo>
                  <a:close/>
                  <a:moveTo>
                    <a:pt x="18205" y="30438"/>
                  </a:moveTo>
                  <a:cubicBezTo>
                    <a:pt x="18003" y="30605"/>
                    <a:pt x="17801" y="30795"/>
                    <a:pt x="17610" y="30962"/>
                  </a:cubicBezTo>
                  <a:cubicBezTo>
                    <a:pt x="17253" y="31283"/>
                    <a:pt x="16908" y="31605"/>
                    <a:pt x="16562" y="31938"/>
                  </a:cubicBezTo>
                  <a:cubicBezTo>
                    <a:pt x="16551" y="31950"/>
                    <a:pt x="16539" y="31974"/>
                    <a:pt x="16539" y="31986"/>
                  </a:cubicBezTo>
                  <a:cubicBezTo>
                    <a:pt x="16074" y="31986"/>
                    <a:pt x="15610" y="31998"/>
                    <a:pt x="15146" y="31998"/>
                  </a:cubicBezTo>
                  <a:cubicBezTo>
                    <a:pt x="15396" y="31748"/>
                    <a:pt x="15646" y="31498"/>
                    <a:pt x="15908" y="31259"/>
                  </a:cubicBezTo>
                  <a:cubicBezTo>
                    <a:pt x="16193" y="30997"/>
                    <a:pt x="16515" y="30747"/>
                    <a:pt x="16789" y="30474"/>
                  </a:cubicBezTo>
                  <a:cubicBezTo>
                    <a:pt x="17265" y="30462"/>
                    <a:pt x="17741" y="30450"/>
                    <a:pt x="18205" y="30438"/>
                  </a:cubicBezTo>
                  <a:close/>
                  <a:moveTo>
                    <a:pt x="12479" y="30605"/>
                  </a:moveTo>
                  <a:lnTo>
                    <a:pt x="12479" y="30605"/>
                  </a:lnTo>
                  <a:cubicBezTo>
                    <a:pt x="11824" y="30986"/>
                    <a:pt x="11228" y="31498"/>
                    <a:pt x="10657" y="31998"/>
                  </a:cubicBezTo>
                  <a:cubicBezTo>
                    <a:pt x="10228" y="31998"/>
                    <a:pt x="9800" y="32010"/>
                    <a:pt x="9359" y="32010"/>
                  </a:cubicBezTo>
                  <a:cubicBezTo>
                    <a:pt x="9657" y="31759"/>
                    <a:pt x="9966" y="31509"/>
                    <a:pt x="10276" y="31283"/>
                  </a:cubicBezTo>
                  <a:cubicBezTo>
                    <a:pt x="10585" y="31057"/>
                    <a:pt x="10907" y="30855"/>
                    <a:pt x="11217" y="30628"/>
                  </a:cubicBezTo>
                  <a:cubicBezTo>
                    <a:pt x="11633" y="30616"/>
                    <a:pt x="12062" y="30616"/>
                    <a:pt x="12479" y="30605"/>
                  </a:cubicBezTo>
                  <a:close/>
                  <a:moveTo>
                    <a:pt x="10740" y="30640"/>
                  </a:moveTo>
                  <a:lnTo>
                    <a:pt x="10740" y="30640"/>
                  </a:lnTo>
                  <a:cubicBezTo>
                    <a:pt x="10133" y="31009"/>
                    <a:pt x="9562" y="31521"/>
                    <a:pt x="9061" y="32010"/>
                  </a:cubicBezTo>
                  <a:cubicBezTo>
                    <a:pt x="8800" y="32021"/>
                    <a:pt x="8538" y="32021"/>
                    <a:pt x="8276" y="32021"/>
                  </a:cubicBezTo>
                  <a:cubicBezTo>
                    <a:pt x="8835" y="31640"/>
                    <a:pt x="9419" y="31271"/>
                    <a:pt x="9907" y="30807"/>
                  </a:cubicBezTo>
                  <a:cubicBezTo>
                    <a:pt x="9938" y="30786"/>
                    <a:pt x="9915" y="30719"/>
                    <a:pt x="9876" y="30719"/>
                  </a:cubicBezTo>
                  <a:cubicBezTo>
                    <a:pt x="9871" y="30719"/>
                    <a:pt x="9865" y="30721"/>
                    <a:pt x="9859" y="30724"/>
                  </a:cubicBezTo>
                  <a:cubicBezTo>
                    <a:pt x="9145" y="31009"/>
                    <a:pt x="8490" y="31521"/>
                    <a:pt x="7883" y="32033"/>
                  </a:cubicBezTo>
                  <a:cubicBezTo>
                    <a:pt x="7526" y="32045"/>
                    <a:pt x="7168" y="32045"/>
                    <a:pt x="6823" y="32057"/>
                  </a:cubicBezTo>
                  <a:cubicBezTo>
                    <a:pt x="7049" y="31867"/>
                    <a:pt x="7276" y="31676"/>
                    <a:pt x="7502" y="31498"/>
                  </a:cubicBezTo>
                  <a:cubicBezTo>
                    <a:pt x="7859" y="31212"/>
                    <a:pt x="8264" y="30962"/>
                    <a:pt x="8609" y="30664"/>
                  </a:cubicBezTo>
                  <a:cubicBezTo>
                    <a:pt x="9312" y="30664"/>
                    <a:pt x="10026" y="30652"/>
                    <a:pt x="10740" y="30640"/>
                  </a:cubicBezTo>
                  <a:close/>
                  <a:moveTo>
                    <a:pt x="8216" y="30664"/>
                  </a:moveTo>
                  <a:cubicBezTo>
                    <a:pt x="7966" y="30843"/>
                    <a:pt x="7728" y="31045"/>
                    <a:pt x="7502" y="31224"/>
                  </a:cubicBezTo>
                  <a:cubicBezTo>
                    <a:pt x="7168" y="31486"/>
                    <a:pt x="6847" y="31771"/>
                    <a:pt x="6537" y="32069"/>
                  </a:cubicBezTo>
                  <a:cubicBezTo>
                    <a:pt x="6323" y="32081"/>
                    <a:pt x="6097" y="32093"/>
                    <a:pt x="5883" y="32093"/>
                  </a:cubicBezTo>
                  <a:cubicBezTo>
                    <a:pt x="6049" y="31950"/>
                    <a:pt x="6216" y="31807"/>
                    <a:pt x="6383" y="31676"/>
                  </a:cubicBezTo>
                  <a:cubicBezTo>
                    <a:pt x="6764" y="31355"/>
                    <a:pt x="7240" y="31093"/>
                    <a:pt x="7561" y="30712"/>
                  </a:cubicBezTo>
                  <a:cubicBezTo>
                    <a:pt x="7561" y="30700"/>
                    <a:pt x="7573" y="30676"/>
                    <a:pt x="7561" y="30664"/>
                  </a:cubicBezTo>
                  <a:close/>
                  <a:moveTo>
                    <a:pt x="6394" y="30640"/>
                  </a:moveTo>
                  <a:cubicBezTo>
                    <a:pt x="6728" y="30652"/>
                    <a:pt x="7061" y="30652"/>
                    <a:pt x="7407" y="30664"/>
                  </a:cubicBezTo>
                  <a:cubicBezTo>
                    <a:pt x="7014" y="30843"/>
                    <a:pt x="6692" y="31152"/>
                    <a:pt x="6371" y="31426"/>
                  </a:cubicBezTo>
                  <a:cubicBezTo>
                    <a:pt x="6121" y="31640"/>
                    <a:pt x="5883" y="31879"/>
                    <a:pt x="5644" y="32105"/>
                  </a:cubicBezTo>
                  <a:cubicBezTo>
                    <a:pt x="5323" y="32129"/>
                    <a:pt x="5013" y="32129"/>
                    <a:pt x="4692" y="32152"/>
                  </a:cubicBezTo>
                  <a:cubicBezTo>
                    <a:pt x="4930" y="31926"/>
                    <a:pt x="5168" y="31700"/>
                    <a:pt x="5406" y="31474"/>
                  </a:cubicBezTo>
                  <a:cubicBezTo>
                    <a:pt x="5728" y="31200"/>
                    <a:pt x="6085" y="30938"/>
                    <a:pt x="6394" y="30640"/>
                  </a:cubicBezTo>
                  <a:close/>
                  <a:moveTo>
                    <a:pt x="5085" y="30605"/>
                  </a:moveTo>
                  <a:cubicBezTo>
                    <a:pt x="5382" y="30616"/>
                    <a:pt x="5692" y="30616"/>
                    <a:pt x="5990" y="30628"/>
                  </a:cubicBezTo>
                  <a:cubicBezTo>
                    <a:pt x="5406" y="31045"/>
                    <a:pt x="4870" y="31629"/>
                    <a:pt x="4406" y="32176"/>
                  </a:cubicBezTo>
                  <a:cubicBezTo>
                    <a:pt x="3918" y="32200"/>
                    <a:pt x="3430" y="32236"/>
                    <a:pt x="2942" y="32271"/>
                  </a:cubicBezTo>
                  <a:cubicBezTo>
                    <a:pt x="3251" y="32021"/>
                    <a:pt x="3549" y="31771"/>
                    <a:pt x="3858" y="31521"/>
                  </a:cubicBezTo>
                  <a:cubicBezTo>
                    <a:pt x="4180" y="31259"/>
                    <a:pt x="4609" y="30997"/>
                    <a:pt x="4906" y="30664"/>
                  </a:cubicBezTo>
                  <a:cubicBezTo>
                    <a:pt x="4978" y="30664"/>
                    <a:pt x="5037" y="30640"/>
                    <a:pt x="5085" y="30605"/>
                  </a:cubicBezTo>
                  <a:close/>
                  <a:moveTo>
                    <a:pt x="21766" y="1"/>
                  </a:moveTo>
                  <a:cubicBezTo>
                    <a:pt x="20575" y="1"/>
                    <a:pt x="19384" y="7"/>
                    <a:pt x="18194" y="17"/>
                  </a:cubicBezTo>
                  <a:cubicBezTo>
                    <a:pt x="15550" y="41"/>
                    <a:pt x="12907" y="101"/>
                    <a:pt x="10252" y="196"/>
                  </a:cubicBezTo>
                  <a:cubicBezTo>
                    <a:pt x="7859" y="279"/>
                    <a:pt x="5359" y="244"/>
                    <a:pt x="2989" y="637"/>
                  </a:cubicBezTo>
                  <a:cubicBezTo>
                    <a:pt x="2965" y="637"/>
                    <a:pt x="2954" y="637"/>
                    <a:pt x="2942" y="649"/>
                  </a:cubicBezTo>
                  <a:lnTo>
                    <a:pt x="2894" y="649"/>
                  </a:lnTo>
                  <a:cubicBezTo>
                    <a:pt x="2858" y="660"/>
                    <a:pt x="2835" y="684"/>
                    <a:pt x="2823" y="708"/>
                  </a:cubicBezTo>
                  <a:cubicBezTo>
                    <a:pt x="2334" y="863"/>
                    <a:pt x="1894" y="1149"/>
                    <a:pt x="1489" y="1446"/>
                  </a:cubicBezTo>
                  <a:cubicBezTo>
                    <a:pt x="1084" y="1744"/>
                    <a:pt x="549" y="2065"/>
                    <a:pt x="263" y="2494"/>
                  </a:cubicBezTo>
                  <a:cubicBezTo>
                    <a:pt x="227" y="2506"/>
                    <a:pt x="203" y="2530"/>
                    <a:pt x="203" y="2577"/>
                  </a:cubicBezTo>
                  <a:cubicBezTo>
                    <a:pt x="203" y="2589"/>
                    <a:pt x="203" y="2601"/>
                    <a:pt x="203" y="2601"/>
                  </a:cubicBezTo>
                  <a:cubicBezTo>
                    <a:pt x="168" y="2661"/>
                    <a:pt x="168" y="2708"/>
                    <a:pt x="179" y="2756"/>
                  </a:cubicBezTo>
                  <a:cubicBezTo>
                    <a:pt x="1" y="4292"/>
                    <a:pt x="144" y="5887"/>
                    <a:pt x="203" y="7423"/>
                  </a:cubicBezTo>
                  <a:cubicBezTo>
                    <a:pt x="334" y="10638"/>
                    <a:pt x="584" y="13841"/>
                    <a:pt x="810" y="17043"/>
                  </a:cubicBezTo>
                  <a:cubicBezTo>
                    <a:pt x="1144" y="22115"/>
                    <a:pt x="1334" y="27247"/>
                    <a:pt x="2144" y="32271"/>
                  </a:cubicBezTo>
                  <a:cubicBezTo>
                    <a:pt x="2120" y="32319"/>
                    <a:pt x="2108" y="32379"/>
                    <a:pt x="2132" y="32438"/>
                  </a:cubicBezTo>
                  <a:cubicBezTo>
                    <a:pt x="2144" y="32462"/>
                    <a:pt x="2144" y="32474"/>
                    <a:pt x="2156" y="32498"/>
                  </a:cubicBezTo>
                  <a:cubicBezTo>
                    <a:pt x="2168" y="32510"/>
                    <a:pt x="2168" y="32510"/>
                    <a:pt x="2180" y="32521"/>
                  </a:cubicBezTo>
                  <a:cubicBezTo>
                    <a:pt x="2197" y="32608"/>
                    <a:pt x="2251" y="32644"/>
                    <a:pt x="2316" y="32644"/>
                  </a:cubicBezTo>
                  <a:cubicBezTo>
                    <a:pt x="2341" y="32644"/>
                    <a:pt x="2368" y="32639"/>
                    <a:pt x="2394" y="32629"/>
                  </a:cubicBezTo>
                  <a:cubicBezTo>
                    <a:pt x="2407" y="32632"/>
                    <a:pt x="2420" y="32633"/>
                    <a:pt x="2434" y="32633"/>
                  </a:cubicBezTo>
                  <a:cubicBezTo>
                    <a:pt x="2472" y="32633"/>
                    <a:pt x="2511" y="32622"/>
                    <a:pt x="2537" y="32605"/>
                  </a:cubicBezTo>
                  <a:cubicBezTo>
                    <a:pt x="2561" y="32581"/>
                    <a:pt x="2584" y="32569"/>
                    <a:pt x="2608" y="32545"/>
                  </a:cubicBezTo>
                  <a:cubicBezTo>
                    <a:pt x="4360" y="32745"/>
                    <a:pt x="6141" y="32809"/>
                    <a:pt x="7929" y="32809"/>
                  </a:cubicBezTo>
                  <a:cubicBezTo>
                    <a:pt x="10942" y="32809"/>
                    <a:pt x="13978" y="32627"/>
                    <a:pt x="16943" y="32605"/>
                  </a:cubicBezTo>
                  <a:cubicBezTo>
                    <a:pt x="17272" y="32604"/>
                    <a:pt x="17600" y="32604"/>
                    <a:pt x="17929" y="32604"/>
                  </a:cubicBezTo>
                  <a:cubicBezTo>
                    <a:pt x="19794" y="32604"/>
                    <a:pt x="21660" y="32615"/>
                    <a:pt x="23524" y="32615"/>
                  </a:cubicBezTo>
                  <a:cubicBezTo>
                    <a:pt x="25901" y="32615"/>
                    <a:pt x="28276" y="32596"/>
                    <a:pt x="30648" y="32510"/>
                  </a:cubicBezTo>
                  <a:cubicBezTo>
                    <a:pt x="30721" y="32576"/>
                    <a:pt x="30799" y="32610"/>
                    <a:pt x="30887" y="32610"/>
                  </a:cubicBezTo>
                  <a:cubicBezTo>
                    <a:pt x="30941" y="32610"/>
                    <a:pt x="31000" y="32597"/>
                    <a:pt x="31064" y="32569"/>
                  </a:cubicBezTo>
                  <a:cubicBezTo>
                    <a:pt x="31719" y="32295"/>
                    <a:pt x="32302" y="31640"/>
                    <a:pt x="32838" y="31176"/>
                  </a:cubicBezTo>
                  <a:cubicBezTo>
                    <a:pt x="33326" y="30736"/>
                    <a:pt x="33946" y="30331"/>
                    <a:pt x="34196" y="29700"/>
                  </a:cubicBezTo>
                  <a:cubicBezTo>
                    <a:pt x="34219" y="29628"/>
                    <a:pt x="34207" y="29557"/>
                    <a:pt x="34160" y="29509"/>
                  </a:cubicBezTo>
                  <a:cubicBezTo>
                    <a:pt x="34446" y="24723"/>
                    <a:pt x="34267" y="19865"/>
                    <a:pt x="34315" y="15067"/>
                  </a:cubicBezTo>
                  <a:cubicBezTo>
                    <a:pt x="34374" y="10352"/>
                    <a:pt x="34803" y="5459"/>
                    <a:pt x="34374" y="756"/>
                  </a:cubicBezTo>
                  <a:cubicBezTo>
                    <a:pt x="34469" y="565"/>
                    <a:pt x="34374" y="268"/>
                    <a:pt x="34077" y="256"/>
                  </a:cubicBezTo>
                  <a:cubicBezTo>
                    <a:pt x="29978" y="71"/>
                    <a:pt x="25873" y="1"/>
                    <a:pt x="217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4200" kern="0">
                <a:solidFill>
                  <a:srgbClr val="FFFFFF"/>
                </a:solidFill>
                <a:latin typeface="#9Slide03 Ample" panose="02000000000000000000" pitchFamily="2" charset="0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sp>
        <p:nvSpPr>
          <p:cNvPr id="10" name="Google Shape;361;p20">
            <a:extLst>
              <a:ext uri="{FF2B5EF4-FFF2-40B4-BE49-F238E27FC236}">
                <a16:creationId xmlns:a16="http://schemas.microsoft.com/office/drawing/2014/main" id="{2F75ADF3-52DC-4CBD-9D26-7D22D41C7045}"/>
              </a:ext>
            </a:extLst>
          </p:cNvPr>
          <p:cNvSpPr/>
          <p:nvPr/>
        </p:nvSpPr>
        <p:spPr>
          <a:xfrm>
            <a:off x="5549295" y="5469381"/>
            <a:ext cx="752883" cy="1231995"/>
          </a:xfrm>
          <a:custGeom>
            <a:avLst/>
            <a:gdLst/>
            <a:ahLst/>
            <a:cxnLst/>
            <a:rect l="l" t="t" r="r" b="b"/>
            <a:pathLst>
              <a:path w="7597" h="15269" extrusionOk="0">
                <a:moveTo>
                  <a:pt x="5942" y="667"/>
                </a:moveTo>
                <a:lnTo>
                  <a:pt x="5942" y="667"/>
                </a:lnTo>
                <a:cubicBezTo>
                  <a:pt x="5454" y="3680"/>
                  <a:pt x="4501" y="7121"/>
                  <a:pt x="4882" y="10133"/>
                </a:cubicBezTo>
                <a:cubicBezTo>
                  <a:pt x="4882" y="10157"/>
                  <a:pt x="4894" y="10181"/>
                  <a:pt x="4906" y="10192"/>
                </a:cubicBezTo>
                <a:cubicBezTo>
                  <a:pt x="4906" y="10216"/>
                  <a:pt x="4930" y="10240"/>
                  <a:pt x="4954" y="10252"/>
                </a:cubicBezTo>
                <a:cubicBezTo>
                  <a:pt x="4954" y="10264"/>
                  <a:pt x="4966" y="10264"/>
                  <a:pt x="4966" y="10264"/>
                </a:cubicBezTo>
                <a:cubicBezTo>
                  <a:pt x="4978" y="10276"/>
                  <a:pt x="4989" y="10276"/>
                  <a:pt x="5001" y="10276"/>
                </a:cubicBezTo>
                <a:cubicBezTo>
                  <a:pt x="5323" y="10431"/>
                  <a:pt x="5704" y="10419"/>
                  <a:pt x="6061" y="10431"/>
                </a:cubicBezTo>
                <a:cubicBezTo>
                  <a:pt x="6406" y="10454"/>
                  <a:pt x="6763" y="10478"/>
                  <a:pt x="7121" y="10478"/>
                </a:cubicBezTo>
                <a:cubicBezTo>
                  <a:pt x="5966" y="11836"/>
                  <a:pt x="4882" y="13300"/>
                  <a:pt x="3799" y="14717"/>
                </a:cubicBezTo>
                <a:cubicBezTo>
                  <a:pt x="2715" y="13300"/>
                  <a:pt x="1632" y="11836"/>
                  <a:pt x="477" y="10478"/>
                </a:cubicBezTo>
                <a:cubicBezTo>
                  <a:pt x="822" y="10478"/>
                  <a:pt x="1179" y="10454"/>
                  <a:pt x="1537" y="10431"/>
                </a:cubicBezTo>
                <a:cubicBezTo>
                  <a:pt x="1882" y="10419"/>
                  <a:pt x="2263" y="10431"/>
                  <a:pt x="2584" y="10288"/>
                </a:cubicBezTo>
                <a:cubicBezTo>
                  <a:pt x="2597" y="10291"/>
                  <a:pt x="2609" y="10293"/>
                  <a:pt x="2623" y="10293"/>
                </a:cubicBezTo>
                <a:cubicBezTo>
                  <a:pt x="2700" y="10293"/>
                  <a:pt x="2788" y="10235"/>
                  <a:pt x="2799" y="10133"/>
                </a:cubicBezTo>
                <a:cubicBezTo>
                  <a:pt x="3061" y="7061"/>
                  <a:pt x="2180" y="3823"/>
                  <a:pt x="1751" y="775"/>
                </a:cubicBezTo>
                <a:cubicBezTo>
                  <a:pt x="3156" y="739"/>
                  <a:pt x="4549" y="727"/>
                  <a:pt x="5942" y="667"/>
                </a:cubicBezTo>
                <a:close/>
                <a:moveTo>
                  <a:pt x="6353" y="0"/>
                </a:moveTo>
                <a:cubicBezTo>
                  <a:pt x="6347" y="0"/>
                  <a:pt x="6341" y="0"/>
                  <a:pt x="6335" y="1"/>
                </a:cubicBezTo>
                <a:cubicBezTo>
                  <a:pt x="4680" y="48"/>
                  <a:pt x="3025" y="36"/>
                  <a:pt x="1370" y="108"/>
                </a:cubicBezTo>
                <a:cubicBezTo>
                  <a:pt x="1203" y="120"/>
                  <a:pt x="1001" y="263"/>
                  <a:pt x="1025" y="453"/>
                </a:cubicBezTo>
                <a:cubicBezTo>
                  <a:pt x="1441" y="3596"/>
                  <a:pt x="1751" y="6871"/>
                  <a:pt x="2430" y="9966"/>
                </a:cubicBezTo>
                <a:cubicBezTo>
                  <a:pt x="2120" y="9883"/>
                  <a:pt x="1775" y="9907"/>
                  <a:pt x="1453" y="9895"/>
                </a:cubicBezTo>
                <a:cubicBezTo>
                  <a:pt x="1048" y="9895"/>
                  <a:pt x="632" y="9895"/>
                  <a:pt x="227" y="9966"/>
                </a:cubicBezTo>
                <a:cubicBezTo>
                  <a:pt x="144" y="9978"/>
                  <a:pt x="60" y="10061"/>
                  <a:pt x="48" y="10145"/>
                </a:cubicBezTo>
                <a:cubicBezTo>
                  <a:pt x="48" y="10157"/>
                  <a:pt x="48" y="10157"/>
                  <a:pt x="48" y="10169"/>
                </a:cubicBezTo>
                <a:cubicBezTo>
                  <a:pt x="13" y="10192"/>
                  <a:pt x="1" y="10240"/>
                  <a:pt x="13" y="10276"/>
                </a:cubicBezTo>
                <a:cubicBezTo>
                  <a:pt x="751" y="12086"/>
                  <a:pt x="2334" y="13633"/>
                  <a:pt x="3513" y="15157"/>
                </a:cubicBezTo>
                <a:cubicBezTo>
                  <a:pt x="3565" y="15235"/>
                  <a:pt x="3642" y="15263"/>
                  <a:pt x="3717" y="15263"/>
                </a:cubicBezTo>
                <a:cubicBezTo>
                  <a:pt x="3745" y="15263"/>
                  <a:pt x="3773" y="15259"/>
                  <a:pt x="3799" y="15253"/>
                </a:cubicBezTo>
                <a:cubicBezTo>
                  <a:pt x="3826" y="15263"/>
                  <a:pt x="3854" y="15268"/>
                  <a:pt x="3882" y="15268"/>
                </a:cubicBezTo>
                <a:cubicBezTo>
                  <a:pt x="3953" y="15268"/>
                  <a:pt x="4025" y="15234"/>
                  <a:pt x="4085" y="15157"/>
                </a:cubicBezTo>
                <a:cubicBezTo>
                  <a:pt x="5263" y="13633"/>
                  <a:pt x="6847" y="12086"/>
                  <a:pt x="7573" y="10276"/>
                </a:cubicBezTo>
                <a:cubicBezTo>
                  <a:pt x="7597" y="10240"/>
                  <a:pt x="7585" y="10192"/>
                  <a:pt x="7549" y="10169"/>
                </a:cubicBezTo>
                <a:cubicBezTo>
                  <a:pt x="7549" y="10157"/>
                  <a:pt x="7549" y="10157"/>
                  <a:pt x="7549" y="10145"/>
                </a:cubicBezTo>
                <a:cubicBezTo>
                  <a:pt x="7537" y="10061"/>
                  <a:pt x="7442" y="9978"/>
                  <a:pt x="7371" y="9966"/>
                </a:cubicBezTo>
                <a:cubicBezTo>
                  <a:pt x="6966" y="9895"/>
                  <a:pt x="6549" y="9895"/>
                  <a:pt x="6132" y="9895"/>
                </a:cubicBezTo>
                <a:cubicBezTo>
                  <a:pt x="5847" y="9907"/>
                  <a:pt x="5537" y="9883"/>
                  <a:pt x="5251" y="9942"/>
                </a:cubicBezTo>
                <a:cubicBezTo>
                  <a:pt x="5644" y="8359"/>
                  <a:pt x="5716" y="6668"/>
                  <a:pt x="5966" y="5049"/>
                </a:cubicBezTo>
                <a:cubicBezTo>
                  <a:pt x="6192" y="3513"/>
                  <a:pt x="6442" y="1989"/>
                  <a:pt x="6632" y="453"/>
                </a:cubicBezTo>
                <a:cubicBezTo>
                  <a:pt x="6632" y="441"/>
                  <a:pt x="6632" y="429"/>
                  <a:pt x="6632" y="429"/>
                </a:cubicBezTo>
                <a:cubicBezTo>
                  <a:pt x="6691" y="243"/>
                  <a:pt x="6601" y="0"/>
                  <a:pt x="635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5">
              <a:buClr>
                <a:srgbClr val="000000"/>
              </a:buClr>
            </a:pPr>
            <a:endParaRPr sz="3799" kern="0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1" name="Google Shape;361;p20">
            <a:extLst>
              <a:ext uri="{FF2B5EF4-FFF2-40B4-BE49-F238E27FC236}">
                <a16:creationId xmlns:a16="http://schemas.microsoft.com/office/drawing/2014/main" id="{7509ABD3-3D35-417F-BCDD-8CF1E6255CB3}"/>
              </a:ext>
            </a:extLst>
          </p:cNvPr>
          <p:cNvSpPr/>
          <p:nvPr/>
        </p:nvSpPr>
        <p:spPr>
          <a:xfrm rot="2237670">
            <a:off x="3022658" y="5390975"/>
            <a:ext cx="752883" cy="1231995"/>
          </a:xfrm>
          <a:custGeom>
            <a:avLst/>
            <a:gdLst/>
            <a:ahLst/>
            <a:cxnLst/>
            <a:rect l="l" t="t" r="r" b="b"/>
            <a:pathLst>
              <a:path w="7597" h="15269" extrusionOk="0">
                <a:moveTo>
                  <a:pt x="5942" y="667"/>
                </a:moveTo>
                <a:lnTo>
                  <a:pt x="5942" y="667"/>
                </a:lnTo>
                <a:cubicBezTo>
                  <a:pt x="5454" y="3680"/>
                  <a:pt x="4501" y="7121"/>
                  <a:pt x="4882" y="10133"/>
                </a:cubicBezTo>
                <a:cubicBezTo>
                  <a:pt x="4882" y="10157"/>
                  <a:pt x="4894" y="10181"/>
                  <a:pt x="4906" y="10192"/>
                </a:cubicBezTo>
                <a:cubicBezTo>
                  <a:pt x="4906" y="10216"/>
                  <a:pt x="4930" y="10240"/>
                  <a:pt x="4954" y="10252"/>
                </a:cubicBezTo>
                <a:cubicBezTo>
                  <a:pt x="4954" y="10264"/>
                  <a:pt x="4966" y="10264"/>
                  <a:pt x="4966" y="10264"/>
                </a:cubicBezTo>
                <a:cubicBezTo>
                  <a:pt x="4978" y="10276"/>
                  <a:pt x="4989" y="10276"/>
                  <a:pt x="5001" y="10276"/>
                </a:cubicBezTo>
                <a:cubicBezTo>
                  <a:pt x="5323" y="10431"/>
                  <a:pt x="5704" y="10419"/>
                  <a:pt x="6061" y="10431"/>
                </a:cubicBezTo>
                <a:cubicBezTo>
                  <a:pt x="6406" y="10454"/>
                  <a:pt x="6763" y="10478"/>
                  <a:pt x="7121" y="10478"/>
                </a:cubicBezTo>
                <a:cubicBezTo>
                  <a:pt x="5966" y="11836"/>
                  <a:pt x="4882" y="13300"/>
                  <a:pt x="3799" y="14717"/>
                </a:cubicBezTo>
                <a:cubicBezTo>
                  <a:pt x="2715" y="13300"/>
                  <a:pt x="1632" y="11836"/>
                  <a:pt x="477" y="10478"/>
                </a:cubicBezTo>
                <a:cubicBezTo>
                  <a:pt x="822" y="10478"/>
                  <a:pt x="1179" y="10454"/>
                  <a:pt x="1537" y="10431"/>
                </a:cubicBezTo>
                <a:cubicBezTo>
                  <a:pt x="1882" y="10419"/>
                  <a:pt x="2263" y="10431"/>
                  <a:pt x="2584" y="10288"/>
                </a:cubicBezTo>
                <a:cubicBezTo>
                  <a:pt x="2597" y="10291"/>
                  <a:pt x="2609" y="10293"/>
                  <a:pt x="2623" y="10293"/>
                </a:cubicBezTo>
                <a:cubicBezTo>
                  <a:pt x="2700" y="10293"/>
                  <a:pt x="2788" y="10235"/>
                  <a:pt x="2799" y="10133"/>
                </a:cubicBezTo>
                <a:cubicBezTo>
                  <a:pt x="3061" y="7061"/>
                  <a:pt x="2180" y="3823"/>
                  <a:pt x="1751" y="775"/>
                </a:cubicBezTo>
                <a:cubicBezTo>
                  <a:pt x="3156" y="739"/>
                  <a:pt x="4549" y="727"/>
                  <a:pt x="5942" y="667"/>
                </a:cubicBezTo>
                <a:close/>
                <a:moveTo>
                  <a:pt x="6353" y="0"/>
                </a:moveTo>
                <a:cubicBezTo>
                  <a:pt x="6347" y="0"/>
                  <a:pt x="6341" y="0"/>
                  <a:pt x="6335" y="1"/>
                </a:cubicBezTo>
                <a:cubicBezTo>
                  <a:pt x="4680" y="48"/>
                  <a:pt x="3025" y="36"/>
                  <a:pt x="1370" y="108"/>
                </a:cubicBezTo>
                <a:cubicBezTo>
                  <a:pt x="1203" y="120"/>
                  <a:pt x="1001" y="263"/>
                  <a:pt x="1025" y="453"/>
                </a:cubicBezTo>
                <a:cubicBezTo>
                  <a:pt x="1441" y="3596"/>
                  <a:pt x="1751" y="6871"/>
                  <a:pt x="2430" y="9966"/>
                </a:cubicBezTo>
                <a:cubicBezTo>
                  <a:pt x="2120" y="9883"/>
                  <a:pt x="1775" y="9907"/>
                  <a:pt x="1453" y="9895"/>
                </a:cubicBezTo>
                <a:cubicBezTo>
                  <a:pt x="1048" y="9895"/>
                  <a:pt x="632" y="9895"/>
                  <a:pt x="227" y="9966"/>
                </a:cubicBezTo>
                <a:cubicBezTo>
                  <a:pt x="144" y="9978"/>
                  <a:pt x="60" y="10061"/>
                  <a:pt x="48" y="10145"/>
                </a:cubicBezTo>
                <a:cubicBezTo>
                  <a:pt x="48" y="10157"/>
                  <a:pt x="48" y="10157"/>
                  <a:pt x="48" y="10169"/>
                </a:cubicBezTo>
                <a:cubicBezTo>
                  <a:pt x="13" y="10192"/>
                  <a:pt x="1" y="10240"/>
                  <a:pt x="13" y="10276"/>
                </a:cubicBezTo>
                <a:cubicBezTo>
                  <a:pt x="751" y="12086"/>
                  <a:pt x="2334" y="13633"/>
                  <a:pt x="3513" y="15157"/>
                </a:cubicBezTo>
                <a:cubicBezTo>
                  <a:pt x="3565" y="15235"/>
                  <a:pt x="3642" y="15263"/>
                  <a:pt x="3717" y="15263"/>
                </a:cubicBezTo>
                <a:cubicBezTo>
                  <a:pt x="3745" y="15263"/>
                  <a:pt x="3773" y="15259"/>
                  <a:pt x="3799" y="15253"/>
                </a:cubicBezTo>
                <a:cubicBezTo>
                  <a:pt x="3826" y="15263"/>
                  <a:pt x="3854" y="15268"/>
                  <a:pt x="3882" y="15268"/>
                </a:cubicBezTo>
                <a:cubicBezTo>
                  <a:pt x="3953" y="15268"/>
                  <a:pt x="4025" y="15234"/>
                  <a:pt x="4085" y="15157"/>
                </a:cubicBezTo>
                <a:cubicBezTo>
                  <a:pt x="5263" y="13633"/>
                  <a:pt x="6847" y="12086"/>
                  <a:pt x="7573" y="10276"/>
                </a:cubicBezTo>
                <a:cubicBezTo>
                  <a:pt x="7597" y="10240"/>
                  <a:pt x="7585" y="10192"/>
                  <a:pt x="7549" y="10169"/>
                </a:cubicBezTo>
                <a:cubicBezTo>
                  <a:pt x="7549" y="10157"/>
                  <a:pt x="7549" y="10157"/>
                  <a:pt x="7549" y="10145"/>
                </a:cubicBezTo>
                <a:cubicBezTo>
                  <a:pt x="7537" y="10061"/>
                  <a:pt x="7442" y="9978"/>
                  <a:pt x="7371" y="9966"/>
                </a:cubicBezTo>
                <a:cubicBezTo>
                  <a:pt x="6966" y="9895"/>
                  <a:pt x="6549" y="9895"/>
                  <a:pt x="6132" y="9895"/>
                </a:cubicBezTo>
                <a:cubicBezTo>
                  <a:pt x="5847" y="9907"/>
                  <a:pt x="5537" y="9883"/>
                  <a:pt x="5251" y="9942"/>
                </a:cubicBezTo>
                <a:cubicBezTo>
                  <a:pt x="5644" y="8359"/>
                  <a:pt x="5716" y="6668"/>
                  <a:pt x="5966" y="5049"/>
                </a:cubicBezTo>
                <a:cubicBezTo>
                  <a:pt x="6192" y="3513"/>
                  <a:pt x="6442" y="1989"/>
                  <a:pt x="6632" y="453"/>
                </a:cubicBezTo>
                <a:cubicBezTo>
                  <a:pt x="6632" y="441"/>
                  <a:pt x="6632" y="429"/>
                  <a:pt x="6632" y="429"/>
                </a:cubicBezTo>
                <a:cubicBezTo>
                  <a:pt x="6691" y="243"/>
                  <a:pt x="6601" y="0"/>
                  <a:pt x="635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5">
              <a:buClr>
                <a:srgbClr val="000000"/>
              </a:buClr>
            </a:pPr>
            <a:endParaRPr sz="3799" kern="0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2" name="Google Shape;361;p20">
            <a:extLst>
              <a:ext uri="{FF2B5EF4-FFF2-40B4-BE49-F238E27FC236}">
                <a16:creationId xmlns:a16="http://schemas.microsoft.com/office/drawing/2014/main" id="{59FD1097-5B2C-48B8-B1F0-867AC8216767}"/>
              </a:ext>
            </a:extLst>
          </p:cNvPr>
          <p:cNvSpPr/>
          <p:nvPr/>
        </p:nvSpPr>
        <p:spPr>
          <a:xfrm rot="19756505">
            <a:off x="8097750" y="5363519"/>
            <a:ext cx="752883" cy="1231995"/>
          </a:xfrm>
          <a:custGeom>
            <a:avLst/>
            <a:gdLst/>
            <a:ahLst/>
            <a:cxnLst/>
            <a:rect l="l" t="t" r="r" b="b"/>
            <a:pathLst>
              <a:path w="7597" h="15269" extrusionOk="0">
                <a:moveTo>
                  <a:pt x="5942" y="667"/>
                </a:moveTo>
                <a:lnTo>
                  <a:pt x="5942" y="667"/>
                </a:lnTo>
                <a:cubicBezTo>
                  <a:pt x="5454" y="3680"/>
                  <a:pt x="4501" y="7121"/>
                  <a:pt x="4882" y="10133"/>
                </a:cubicBezTo>
                <a:cubicBezTo>
                  <a:pt x="4882" y="10157"/>
                  <a:pt x="4894" y="10181"/>
                  <a:pt x="4906" y="10192"/>
                </a:cubicBezTo>
                <a:cubicBezTo>
                  <a:pt x="4906" y="10216"/>
                  <a:pt x="4930" y="10240"/>
                  <a:pt x="4954" y="10252"/>
                </a:cubicBezTo>
                <a:cubicBezTo>
                  <a:pt x="4954" y="10264"/>
                  <a:pt x="4966" y="10264"/>
                  <a:pt x="4966" y="10264"/>
                </a:cubicBezTo>
                <a:cubicBezTo>
                  <a:pt x="4978" y="10276"/>
                  <a:pt x="4989" y="10276"/>
                  <a:pt x="5001" y="10276"/>
                </a:cubicBezTo>
                <a:cubicBezTo>
                  <a:pt x="5323" y="10431"/>
                  <a:pt x="5704" y="10419"/>
                  <a:pt x="6061" y="10431"/>
                </a:cubicBezTo>
                <a:cubicBezTo>
                  <a:pt x="6406" y="10454"/>
                  <a:pt x="6763" y="10478"/>
                  <a:pt x="7121" y="10478"/>
                </a:cubicBezTo>
                <a:cubicBezTo>
                  <a:pt x="5966" y="11836"/>
                  <a:pt x="4882" y="13300"/>
                  <a:pt x="3799" y="14717"/>
                </a:cubicBezTo>
                <a:cubicBezTo>
                  <a:pt x="2715" y="13300"/>
                  <a:pt x="1632" y="11836"/>
                  <a:pt x="477" y="10478"/>
                </a:cubicBezTo>
                <a:cubicBezTo>
                  <a:pt x="822" y="10478"/>
                  <a:pt x="1179" y="10454"/>
                  <a:pt x="1537" y="10431"/>
                </a:cubicBezTo>
                <a:cubicBezTo>
                  <a:pt x="1882" y="10419"/>
                  <a:pt x="2263" y="10431"/>
                  <a:pt x="2584" y="10288"/>
                </a:cubicBezTo>
                <a:cubicBezTo>
                  <a:pt x="2597" y="10291"/>
                  <a:pt x="2609" y="10293"/>
                  <a:pt x="2623" y="10293"/>
                </a:cubicBezTo>
                <a:cubicBezTo>
                  <a:pt x="2700" y="10293"/>
                  <a:pt x="2788" y="10235"/>
                  <a:pt x="2799" y="10133"/>
                </a:cubicBezTo>
                <a:cubicBezTo>
                  <a:pt x="3061" y="7061"/>
                  <a:pt x="2180" y="3823"/>
                  <a:pt x="1751" y="775"/>
                </a:cubicBezTo>
                <a:cubicBezTo>
                  <a:pt x="3156" y="739"/>
                  <a:pt x="4549" y="727"/>
                  <a:pt x="5942" y="667"/>
                </a:cubicBezTo>
                <a:close/>
                <a:moveTo>
                  <a:pt x="6353" y="0"/>
                </a:moveTo>
                <a:cubicBezTo>
                  <a:pt x="6347" y="0"/>
                  <a:pt x="6341" y="0"/>
                  <a:pt x="6335" y="1"/>
                </a:cubicBezTo>
                <a:cubicBezTo>
                  <a:pt x="4680" y="48"/>
                  <a:pt x="3025" y="36"/>
                  <a:pt x="1370" y="108"/>
                </a:cubicBezTo>
                <a:cubicBezTo>
                  <a:pt x="1203" y="120"/>
                  <a:pt x="1001" y="263"/>
                  <a:pt x="1025" y="453"/>
                </a:cubicBezTo>
                <a:cubicBezTo>
                  <a:pt x="1441" y="3596"/>
                  <a:pt x="1751" y="6871"/>
                  <a:pt x="2430" y="9966"/>
                </a:cubicBezTo>
                <a:cubicBezTo>
                  <a:pt x="2120" y="9883"/>
                  <a:pt x="1775" y="9907"/>
                  <a:pt x="1453" y="9895"/>
                </a:cubicBezTo>
                <a:cubicBezTo>
                  <a:pt x="1048" y="9895"/>
                  <a:pt x="632" y="9895"/>
                  <a:pt x="227" y="9966"/>
                </a:cubicBezTo>
                <a:cubicBezTo>
                  <a:pt x="144" y="9978"/>
                  <a:pt x="60" y="10061"/>
                  <a:pt x="48" y="10145"/>
                </a:cubicBezTo>
                <a:cubicBezTo>
                  <a:pt x="48" y="10157"/>
                  <a:pt x="48" y="10157"/>
                  <a:pt x="48" y="10169"/>
                </a:cubicBezTo>
                <a:cubicBezTo>
                  <a:pt x="13" y="10192"/>
                  <a:pt x="1" y="10240"/>
                  <a:pt x="13" y="10276"/>
                </a:cubicBezTo>
                <a:cubicBezTo>
                  <a:pt x="751" y="12086"/>
                  <a:pt x="2334" y="13633"/>
                  <a:pt x="3513" y="15157"/>
                </a:cubicBezTo>
                <a:cubicBezTo>
                  <a:pt x="3565" y="15235"/>
                  <a:pt x="3642" y="15263"/>
                  <a:pt x="3717" y="15263"/>
                </a:cubicBezTo>
                <a:cubicBezTo>
                  <a:pt x="3745" y="15263"/>
                  <a:pt x="3773" y="15259"/>
                  <a:pt x="3799" y="15253"/>
                </a:cubicBezTo>
                <a:cubicBezTo>
                  <a:pt x="3826" y="15263"/>
                  <a:pt x="3854" y="15268"/>
                  <a:pt x="3882" y="15268"/>
                </a:cubicBezTo>
                <a:cubicBezTo>
                  <a:pt x="3953" y="15268"/>
                  <a:pt x="4025" y="15234"/>
                  <a:pt x="4085" y="15157"/>
                </a:cubicBezTo>
                <a:cubicBezTo>
                  <a:pt x="5263" y="13633"/>
                  <a:pt x="6847" y="12086"/>
                  <a:pt x="7573" y="10276"/>
                </a:cubicBezTo>
                <a:cubicBezTo>
                  <a:pt x="7597" y="10240"/>
                  <a:pt x="7585" y="10192"/>
                  <a:pt x="7549" y="10169"/>
                </a:cubicBezTo>
                <a:cubicBezTo>
                  <a:pt x="7549" y="10157"/>
                  <a:pt x="7549" y="10157"/>
                  <a:pt x="7549" y="10145"/>
                </a:cubicBezTo>
                <a:cubicBezTo>
                  <a:pt x="7537" y="10061"/>
                  <a:pt x="7442" y="9978"/>
                  <a:pt x="7371" y="9966"/>
                </a:cubicBezTo>
                <a:cubicBezTo>
                  <a:pt x="6966" y="9895"/>
                  <a:pt x="6549" y="9895"/>
                  <a:pt x="6132" y="9895"/>
                </a:cubicBezTo>
                <a:cubicBezTo>
                  <a:pt x="5847" y="9907"/>
                  <a:pt x="5537" y="9883"/>
                  <a:pt x="5251" y="9942"/>
                </a:cubicBezTo>
                <a:cubicBezTo>
                  <a:pt x="5644" y="8359"/>
                  <a:pt x="5716" y="6668"/>
                  <a:pt x="5966" y="5049"/>
                </a:cubicBezTo>
                <a:cubicBezTo>
                  <a:pt x="6192" y="3513"/>
                  <a:pt x="6442" y="1989"/>
                  <a:pt x="6632" y="453"/>
                </a:cubicBezTo>
                <a:cubicBezTo>
                  <a:pt x="6632" y="441"/>
                  <a:pt x="6632" y="429"/>
                  <a:pt x="6632" y="429"/>
                </a:cubicBezTo>
                <a:cubicBezTo>
                  <a:pt x="6691" y="243"/>
                  <a:pt x="6601" y="0"/>
                  <a:pt x="635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5">
              <a:buClr>
                <a:srgbClr val="000000"/>
              </a:buClr>
            </a:pPr>
            <a:endParaRPr sz="3799" kern="0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13" name="Google Shape;385;p20">
            <a:extLst>
              <a:ext uri="{FF2B5EF4-FFF2-40B4-BE49-F238E27FC236}">
                <a16:creationId xmlns:a16="http://schemas.microsoft.com/office/drawing/2014/main" id="{31C1A31D-2ED7-46AF-A0DD-360D2DBFB592}"/>
              </a:ext>
            </a:extLst>
          </p:cNvPr>
          <p:cNvGrpSpPr/>
          <p:nvPr/>
        </p:nvGrpSpPr>
        <p:grpSpPr>
          <a:xfrm>
            <a:off x="1402265" y="7016735"/>
            <a:ext cx="2742716" cy="1155599"/>
            <a:chOff x="796075" y="2803202"/>
            <a:chExt cx="986420" cy="433731"/>
          </a:xfrm>
          <a:solidFill>
            <a:schemeClr val="tx1">
              <a:lumMod val="60000"/>
              <a:lumOff val="40000"/>
            </a:schemeClr>
          </a:solidFill>
        </p:grpSpPr>
        <p:sp>
          <p:nvSpPr>
            <p:cNvPr id="14" name="Google Shape;386;p20">
              <a:extLst>
                <a:ext uri="{FF2B5EF4-FFF2-40B4-BE49-F238E27FC236}">
                  <a16:creationId xmlns:a16="http://schemas.microsoft.com/office/drawing/2014/main" id="{DD132BA2-203E-4086-9BE2-A6B5E5B2BCC4}"/>
                </a:ext>
              </a:extLst>
            </p:cNvPr>
            <p:cNvSpPr/>
            <p:nvPr/>
          </p:nvSpPr>
          <p:spPr>
            <a:xfrm>
              <a:off x="796075" y="2852693"/>
              <a:ext cx="932859" cy="363142"/>
            </a:xfrm>
            <a:custGeom>
              <a:avLst/>
              <a:gdLst/>
              <a:ahLst/>
              <a:cxnLst/>
              <a:rect l="l" t="t" r="r" b="b"/>
              <a:pathLst>
                <a:path w="28814" h="11681" extrusionOk="0">
                  <a:moveTo>
                    <a:pt x="0" y="1"/>
                  </a:moveTo>
                  <a:lnTo>
                    <a:pt x="941" y="11062"/>
                  </a:lnTo>
                  <a:lnTo>
                    <a:pt x="28182" y="11681"/>
                  </a:lnTo>
                  <a:lnTo>
                    <a:pt x="28813" y="477"/>
                  </a:lnTo>
                  <a:lnTo>
                    <a:pt x="0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algn="ctr" defTabSz="1828755">
                <a:buClr>
                  <a:srgbClr val="000000"/>
                </a:buClr>
              </a:pPr>
              <a:r>
                <a:rPr lang="en" sz="4200" b="1" kern="0" dirty="0">
                  <a:solidFill>
                    <a:srgbClr val="2A2869">
                      <a:lumMod val="60000"/>
                      <a:lumOff val="40000"/>
                    </a:srgbClr>
                  </a:solidFill>
                  <a:latin typeface="#9Slide03 Ample" panose="02000000000000000000" pitchFamily="2" charset="0"/>
                  <a:ea typeface="Fira Sans Extra Condensed"/>
                  <a:cs typeface="Fira Sans Extra Condensed"/>
                  <a:sym typeface="Fira Sans Extra Condensed"/>
                </a:rPr>
                <a:t>Tinh bột</a:t>
              </a:r>
              <a:endParaRPr sz="4200" b="1" kern="0" dirty="0">
                <a:solidFill>
                  <a:srgbClr val="2A2869">
                    <a:lumMod val="60000"/>
                    <a:lumOff val="40000"/>
                  </a:srgbClr>
                </a:solidFill>
                <a:latin typeface="#9Slide03 Ample" panose="02000000000000000000" pitchFamily="2" charset="0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5" name="Google Shape;387;p20">
              <a:extLst>
                <a:ext uri="{FF2B5EF4-FFF2-40B4-BE49-F238E27FC236}">
                  <a16:creationId xmlns:a16="http://schemas.microsoft.com/office/drawing/2014/main" id="{F54B274C-B673-4F0D-982D-BBF535855494}"/>
                </a:ext>
              </a:extLst>
            </p:cNvPr>
            <p:cNvSpPr/>
            <p:nvPr/>
          </p:nvSpPr>
          <p:spPr>
            <a:xfrm>
              <a:off x="849636" y="2803202"/>
              <a:ext cx="932859" cy="433731"/>
            </a:xfrm>
            <a:custGeom>
              <a:avLst/>
              <a:gdLst/>
              <a:ahLst/>
              <a:cxnLst/>
              <a:rect l="l" t="t" r="r" b="b"/>
              <a:pathLst>
                <a:path w="32552" h="15135" extrusionOk="0">
                  <a:moveTo>
                    <a:pt x="15299" y="1"/>
                  </a:moveTo>
                  <a:cubicBezTo>
                    <a:pt x="10246" y="1"/>
                    <a:pt x="5197" y="234"/>
                    <a:pt x="215" y="815"/>
                  </a:cubicBezTo>
                  <a:cubicBezTo>
                    <a:pt x="12" y="839"/>
                    <a:pt x="0" y="1149"/>
                    <a:pt x="215" y="1149"/>
                  </a:cubicBezTo>
                  <a:cubicBezTo>
                    <a:pt x="334" y="1149"/>
                    <a:pt x="441" y="1137"/>
                    <a:pt x="548" y="1137"/>
                  </a:cubicBezTo>
                  <a:cubicBezTo>
                    <a:pt x="227" y="5280"/>
                    <a:pt x="584" y="9483"/>
                    <a:pt x="929" y="13615"/>
                  </a:cubicBezTo>
                  <a:cubicBezTo>
                    <a:pt x="953" y="13847"/>
                    <a:pt x="1146" y="13963"/>
                    <a:pt x="1328" y="13963"/>
                  </a:cubicBezTo>
                  <a:cubicBezTo>
                    <a:pt x="1509" y="13963"/>
                    <a:pt x="1679" y="13847"/>
                    <a:pt x="1655" y="13615"/>
                  </a:cubicBezTo>
                  <a:cubicBezTo>
                    <a:pt x="1215" y="9459"/>
                    <a:pt x="1191" y="5292"/>
                    <a:pt x="893" y="1125"/>
                  </a:cubicBezTo>
                  <a:cubicBezTo>
                    <a:pt x="5509" y="1013"/>
                    <a:pt x="10107" y="913"/>
                    <a:pt x="14701" y="913"/>
                  </a:cubicBezTo>
                  <a:cubicBezTo>
                    <a:pt x="20344" y="913"/>
                    <a:pt x="25983" y="1064"/>
                    <a:pt x="31647" y="1530"/>
                  </a:cubicBezTo>
                  <a:cubicBezTo>
                    <a:pt x="31683" y="3613"/>
                    <a:pt x="31659" y="5697"/>
                    <a:pt x="31588" y="7781"/>
                  </a:cubicBezTo>
                  <a:cubicBezTo>
                    <a:pt x="31504" y="9757"/>
                    <a:pt x="31171" y="11805"/>
                    <a:pt x="31183" y="13793"/>
                  </a:cubicBezTo>
                  <a:cubicBezTo>
                    <a:pt x="31139" y="13771"/>
                    <a:pt x="31091" y="13757"/>
                    <a:pt x="31043" y="13757"/>
                  </a:cubicBezTo>
                  <a:cubicBezTo>
                    <a:pt x="30986" y="13757"/>
                    <a:pt x="30930" y="13777"/>
                    <a:pt x="30885" y="13829"/>
                  </a:cubicBezTo>
                  <a:cubicBezTo>
                    <a:pt x="30597" y="14117"/>
                    <a:pt x="30111" y="14206"/>
                    <a:pt x="29576" y="14206"/>
                  </a:cubicBezTo>
                  <a:cubicBezTo>
                    <a:pt x="28785" y="14206"/>
                    <a:pt x="27886" y="14012"/>
                    <a:pt x="27361" y="13984"/>
                  </a:cubicBezTo>
                  <a:cubicBezTo>
                    <a:pt x="26135" y="13912"/>
                    <a:pt x="24908" y="13853"/>
                    <a:pt x="23682" y="13793"/>
                  </a:cubicBezTo>
                  <a:cubicBezTo>
                    <a:pt x="21122" y="13686"/>
                    <a:pt x="18562" y="13615"/>
                    <a:pt x="16002" y="13579"/>
                  </a:cubicBezTo>
                  <a:cubicBezTo>
                    <a:pt x="14776" y="13561"/>
                    <a:pt x="13550" y="13549"/>
                    <a:pt x="12323" y="13549"/>
                  </a:cubicBezTo>
                  <a:cubicBezTo>
                    <a:pt x="11097" y="13549"/>
                    <a:pt x="9871" y="13561"/>
                    <a:pt x="8644" y="13591"/>
                  </a:cubicBezTo>
                  <a:cubicBezTo>
                    <a:pt x="6227" y="13650"/>
                    <a:pt x="3584" y="13472"/>
                    <a:pt x="1239" y="14043"/>
                  </a:cubicBezTo>
                  <a:cubicBezTo>
                    <a:pt x="1096" y="14079"/>
                    <a:pt x="1072" y="14317"/>
                    <a:pt x="1239" y="14341"/>
                  </a:cubicBezTo>
                  <a:cubicBezTo>
                    <a:pt x="2193" y="14491"/>
                    <a:pt x="3181" y="14538"/>
                    <a:pt x="4178" y="14538"/>
                  </a:cubicBezTo>
                  <a:cubicBezTo>
                    <a:pt x="5879" y="14538"/>
                    <a:pt x="7608" y="14400"/>
                    <a:pt x="9251" y="14400"/>
                  </a:cubicBezTo>
                  <a:cubicBezTo>
                    <a:pt x="11918" y="14400"/>
                    <a:pt x="14574" y="14412"/>
                    <a:pt x="17241" y="14484"/>
                  </a:cubicBezTo>
                  <a:cubicBezTo>
                    <a:pt x="19896" y="14555"/>
                    <a:pt x="22551" y="14662"/>
                    <a:pt x="25206" y="14817"/>
                  </a:cubicBezTo>
                  <a:cubicBezTo>
                    <a:pt x="26635" y="14901"/>
                    <a:pt x="28063" y="15031"/>
                    <a:pt x="29504" y="15115"/>
                  </a:cubicBezTo>
                  <a:cubicBezTo>
                    <a:pt x="29694" y="15124"/>
                    <a:pt x="29877" y="15135"/>
                    <a:pt x="30053" y="15135"/>
                  </a:cubicBezTo>
                  <a:cubicBezTo>
                    <a:pt x="30539" y="15135"/>
                    <a:pt x="30970" y="15056"/>
                    <a:pt x="31338" y="14662"/>
                  </a:cubicBezTo>
                  <a:cubicBezTo>
                    <a:pt x="31403" y="14706"/>
                    <a:pt x="31483" y="14730"/>
                    <a:pt x="31561" y="14730"/>
                  </a:cubicBezTo>
                  <a:cubicBezTo>
                    <a:pt x="31697" y="14730"/>
                    <a:pt x="31828" y="14657"/>
                    <a:pt x="31873" y="14484"/>
                  </a:cubicBezTo>
                  <a:cubicBezTo>
                    <a:pt x="32397" y="12448"/>
                    <a:pt x="32361" y="10174"/>
                    <a:pt x="32445" y="8078"/>
                  </a:cubicBezTo>
                  <a:cubicBezTo>
                    <a:pt x="32552" y="5768"/>
                    <a:pt x="32552" y="3447"/>
                    <a:pt x="32492" y="1137"/>
                  </a:cubicBezTo>
                  <a:cubicBezTo>
                    <a:pt x="32481" y="899"/>
                    <a:pt x="32302" y="732"/>
                    <a:pt x="32064" y="708"/>
                  </a:cubicBezTo>
                  <a:cubicBezTo>
                    <a:pt x="26526" y="289"/>
                    <a:pt x="20910" y="1"/>
                    <a:pt x="1529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3600" kern="0">
                <a:solidFill>
                  <a:srgbClr val="2A2869">
                    <a:lumMod val="60000"/>
                    <a:lumOff val="40000"/>
                  </a:srgbClr>
                </a:solidFill>
                <a:latin typeface="#9Slide03 Ample" panose="02000000000000000000" pitchFamily="2" charset="0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16" name="Google Shape;385;p20">
            <a:extLst>
              <a:ext uri="{FF2B5EF4-FFF2-40B4-BE49-F238E27FC236}">
                <a16:creationId xmlns:a16="http://schemas.microsoft.com/office/drawing/2014/main" id="{654DFBC1-C01E-43AA-9177-2A56D43BA0F3}"/>
              </a:ext>
            </a:extLst>
          </p:cNvPr>
          <p:cNvGrpSpPr/>
          <p:nvPr/>
        </p:nvGrpSpPr>
        <p:grpSpPr>
          <a:xfrm>
            <a:off x="4588206" y="7462672"/>
            <a:ext cx="2593791" cy="1155599"/>
            <a:chOff x="849636" y="2803202"/>
            <a:chExt cx="932859" cy="433731"/>
          </a:xfrm>
          <a:solidFill>
            <a:schemeClr val="tx1">
              <a:lumMod val="60000"/>
              <a:lumOff val="40000"/>
            </a:schemeClr>
          </a:solidFill>
        </p:grpSpPr>
        <p:sp>
          <p:nvSpPr>
            <p:cNvPr id="17" name="Google Shape;386;p20">
              <a:extLst>
                <a:ext uri="{FF2B5EF4-FFF2-40B4-BE49-F238E27FC236}">
                  <a16:creationId xmlns:a16="http://schemas.microsoft.com/office/drawing/2014/main" id="{8C2B19DF-0580-43D7-B1D3-8D2CA5D3A684}"/>
                </a:ext>
              </a:extLst>
            </p:cNvPr>
            <p:cNvSpPr/>
            <p:nvPr/>
          </p:nvSpPr>
          <p:spPr>
            <a:xfrm>
              <a:off x="903197" y="2852693"/>
              <a:ext cx="825737" cy="334748"/>
            </a:xfrm>
            <a:custGeom>
              <a:avLst/>
              <a:gdLst/>
              <a:ahLst/>
              <a:cxnLst/>
              <a:rect l="l" t="t" r="r" b="b"/>
              <a:pathLst>
                <a:path w="28814" h="11681" extrusionOk="0">
                  <a:moveTo>
                    <a:pt x="0" y="1"/>
                  </a:moveTo>
                  <a:lnTo>
                    <a:pt x="941" y="11062"/>
                  </a:lnTo>
                  <a:lnTo>
                    <a:pt x="28182" y="11681"/>
                  </a:lnTo>
                  <a:lnTo>
                    <a:pt x="28813" y="477"/>
                  </a:lnTo>
                  <a:lnTo>
                    <a:pt x="0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algn="ctr" defTabSz="1828755">
                <a:buClr>
                  <a:srgbClr val="000000"/>
                </a:buClr>
              </a:pPr>
              <a:r>
                <a:rPr lang="en" sz="4200" b="1" kern="0" dirty="0">
                  <a:solidFill>
                    <a:srgbClr val="2A2869">
                      <a:lumMod val="60000"/>
                      <a:lumOff val="40000"/>
                    </a:srgbClr>
                  </a:solidFill>
                  <a:latin typeface="#9Slide03 Ample" panose="02000000000000000000" pitchFamily="2" charset="0"/>
                  <a:ea typeface="Fira Sans Extra Condensed"/>
                  <a:cs typeface="Fira Sans Extra Condensed"/>
                  <a:sym typeface="Fira Sans Extra Condensed"/>
                </a:rPr>
                <a:t>Đường</a:t>
              </a:r>
              <a:endParaRPr sz="4200" b="1" kern="0" dirty="0">
                <a:solidFill>
                  <a:srgbClr val="2A2869">
                    <a:lumMod val="60000"/>
                    <a:lumOff val="40000"/>
                  </a:srgbClr>
                </a:solidFill>
                <a:latin typeface="#9Slide03 Ample" panose="02000000000000000000" pitchFamily="2" charset="0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8" name="Google Shape;387;p20">
              <a:extLst>
                <a:ext uri="{FF2B5EF4-FFF2-40B4-BE49-F238E27FC236}">
                  <a16:creationId xmlns:a16="http://schemas.microsoft.com/office/drawing/2014/main" id="{D9CD5006-10A3-48B7-B59D-1C93E0FBE6E6}"/>
                </a:ext>
              </a:extLst>
            </p:cNvPr>
            <p:cNvSpPr/>
            <p:nvPr/>
          </p:nvSpPr>
          <p:spPr>
            <a:xfrm>
              <a:off x="849636" y="2803202"/>
              <a:ext cx="932859" cy="433731"/>
            </a:xfrm>
            <a:custGeom>
              <a:avLst/>
              <a:gdLst/>
              <a:ahLst/>
              <a:cxnLst/>
              <a:rect l="l" t="t" r="r" b="b"/>
              <a:pathLst>
                <a:path w="32552" h="15135" extrusionOk="0">
                  <a:moveTo>
                    <a:pt x="15299" y="1"/>
                  </a:moveTo>
                  <a:cubicBezTo>
                    <a:pt x="10246" y="1"/>
                    <a:pt x="5197" y="234"/>
                    <a:pt x="215" y="815"/>
                  </a:cubicBezTo>
                  <a:cubicBezTo>
                    <a:pt x="12" y="839"/>
                    <a:pt x="0" y="1149"/>
                    <a:pt x="215" y="1149"/>
                  </a:cubicBezTo>
                  <a:cubicBezTo>
                    <a:pt x="334" y="1149"/>
                    <a:pt x="441" y="1137"/>
                    <a:pt x="548" y="1137"/>
                  </a:cubicBezTo>
                  <a:cubicBezTo>
                    <a:pt x="227" y="5280"/>
                    <a:pt x="584" y="9483"/>
                    <a:pt x="929" y="13615"/>
                  </a:cubicBezTo>
                  <a:cubicBezTo>
                    <a:pt x="953" y="13847"/>
                    <a:pt x="1146" y="13963"/>
                    <a:pt x="1328" y="13963"/>
                  </a:cubicBezTo>
                  <a:cubicBezTo>
                    <a:pt x="1509" y="13963"/>
                    <a:pt x="1679" y="13847"/>
                    <a:pt x="1655" y="13615"/>
                  </a:cubicBezTo>
                  <a:cubicBezTo>
                    <a:pt x="1215" y="9459"/>
                    <a:pt x="1191" y="5292"/>
                    <a:pt x="893" y="1125"/>
                  </a:cubicBezTo>
                  <a:cubicBezTo>
                    <a:pt x="5509" y="1013"/>
                    <a:pt x="10107" y="913"/>
                    <a:pt x="14701" y="913"/>
                  </a:cubicBezTo>
                  <a:cubicBezTo>
                    <a:pt x="20344" y="913"/>
                    <a:pt x="25983" y="1064"/>
                    <a:pt x="31647" y="1530"/>
                  </a:cubicBezTo>
                  <a:cubicBezTo>
                    <a:pt x="31683" y="3613"/>
                    <a:pt x="31659" y="5697"/>
                    <a:pt x="31588" y="7781"/>
                  </a:cubicBezTo>
                  <a:cubicBezTo>
                    <a:pt x="31504" y="9757"/>
                    <a:pt x="31171" y="11805"/>
                    <a:pt x="31183" y="13793"/>
                  </a:cubicBezTo>
                  <a:cubicBezTo>
                    <a:pt x="31139" y="13771"/>
                    <a:pt x="31091" y="13757"/>
                    <a:pt x="31043" y="13757"/>
                  </a:cubicBezTo>
                  <a:cubicBezTo>
                    <a:pt x="30986" y="13757"/>
                    <a:pt x="30930" y="13777"/>
                    <a:pt x="30885" y="13829"/>
                  </a:cubicBezTo>
                  <a:cubicBezTo>
                    <a:pt x="30597" y="14117"/>
                    <a:pt x="30111" y="14206"/>
                    <a:pt x="29576" y="14206"/>
                  </a:cubicBezTo>
                  <a:cubicBezTo>
                    <a:pt x="28785" y="14206"/>
                    <a:pt x="27886" y="14012"/>
                    <a:pt x="27361" y="13984"/>
                  </a:cubicBezTo>
                  <a:cubicBezTo>
                    <a:pt x="26135" y="13912"/>
                    <a:pt x="24908" y="13853"/>
                    <a:pt x="23682" y="13793"/>
                  </a:cubicBezTo>
                  <a:cubicBezTo>
                    <a:pt x="21122" y="13686"/>
                    <a:pt x="18562" y="13615"/>
                    <a:pt x="16002" y="13579"/>
                  </a:cubicBezTo>
                  <a:cubicBezTo>
                    <a:pt x="14776" y="13561"/>
                    <a:pt x="13550" y="13549"/>
                    <a:pt x="12323" y="13549"/>
                  </a:cubicBezTo>
                  <a:cubicBezTo>
                    <a:pt x="11097" y="13549"/>
                    <a:pt x="9871" y="13561"/>
                    <a:pt x="8644" y="13591"/>
                  </a:cubicBezTo>
                  <a:cubicBezTo>
                    <a:pt x="6227" y="13650"/>
                    <a:pt x="3584" y="13472"/>
                    <a:pt x="1239" y="14043"/>
                  </a:cubicBezTo>
                  <a:cubicBezTo>
                    <a:pt x="1096" y="14079"/>
                    <a:pt x="1072" y="14317"/>
                    <a:pt x="1239" y="14341"/>
                  </a:cubicBezTo>
                  <a:cubicBezTo>
                    <a:pt x="2193" y="14491"/>
                    <a:pt x="3181" y="14538"/>
                    <a:pt x="4178" y="14538"/>
                  </a:cubicBezTo>
                  <a:cubicBezTo>
                    <a:pt x="5879" y="14538"/>
                    <a:pt x="7608" y="14400"/>
                    <a:pt x="9251" y="14400"/>
                  </a:cubicBezTo>
                  <a:cubicBezTo>
                    <a:pt x="11918" y="14400"/>
                    <a:pt x="14574" y="14412"/>
                    <a:pt x="17241" y="14484"/>
                  </a:cubicBezTo>
                  <a:cubicBezTo>
                    <a:pt x="19896" y="14555"/>
                    <a:pt x="22551" y="14662"/>
                    <a:pt x="25206" y="14817"/>
                  </a:cubicBezTo>
                  <a:cubicBezTo>
                    <a:pt x="26635" y="14901"/>
                    <a:pt x="28063" y="15031"/>
                    <a:pt x="29504" y="15115"/>
                  </a:cubicBezTo>
                  <a:cubicBezTo>
                    <a:pt x="29694" y="15124"/>
                    <a:pt x="29877" y="15135"/>
                    <a:pt x="30053" y="15135"/>
                  </a:cubicBezTo>
                  <a:cubicBezTo>
                    <a:pt x="30539" y="15135"/>
                    <a:pt x="30970" y="15056"/>
                    <a:pt x="31338" y="14662"/>
                  </a:cubicBezTo>
                  <a:cubicBezTo>
                    <a:pt x="31403" y="14706"/>
                    <a:pt x="31483" y="14730"/>
                    <a:pt x="31561" y="14730"/>
                  </a:cubicBezTo>
                  <a:cubicBezTo>
                    <a:pt x="31697" y="14730"/>
                    <a:pt x="31828" y="14657"/>
                    <a:pt x="31873" y="14484"/>
                  </a:cubicBezTo>
                  <a:cubicBezTo>
                    <a:pt x="32397" y="12448"/>
                    <a:pt x="32361" y="10174"/>
                    <a:pt x="32445" y="8078"/>
                  </a:cubicBezTo>
                  <a:cubicBezTo>
                    <a:pt x="32552" y="5768"/>
                    <a:pt x="32552" y="3447"/>
                    <a:pt x="32492" y="1137"/>
                  </a:cubicBezTo>
                  <a:cubicBezTo>
                    <a:pt x="32481" y="899"/>
                    <a:pt x="32302" y="732"/>
                    <a:pt x="32064" y="708"/>
                  </a:cubicBezTo>
                  <a:cubicBezTo>
                    <a:pt x="26526" y="289"/>
                    <a:pt x="20910" y="1"/>
                    <a:pt x="1529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3600" kern="0">
                <a:solidFill>
                  <a:srgbClr val="2A2869">
                    <a:lumMod val="60000"/>
                    <a:lumOff val="40000"/>
                  </a:srgbClr>
                </a:solidFill>
                <a:latin typeface="#9Slide03 Ample" panose="02000000000000000000" pitchFamily="2" charset="0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19" name="Google Shape;385;p20">
            <a:extLst>
              <a:ext uri="{FF2B5EF4-FFF2-40B4-BE49-F238E27FC236}">
                <a16:creationId xmlns:a16="http://schemas.microsoft.com/office/drawing/2014/main" id="{8A1056E0-1286-4120-8E98-BB6A84201572}"/>
              </a:ext>
            </a:extLst>
          </p:cNvPr>
          <p:cNvGrpSpPr/>
          <p:nvPr/>
        </p:nvGrpSpPr>
        <p:grpSpPr>
          <a:xfrm>
            <a:off x="7573409" y="7092386"/>
            <a:ext cx="2593791" cy="1155599"/>
            <a:chOff x="849636" y="2803202"/>
            <a:chExt cx="932859" cy="433731"/>
          </a:xfrm>
          <a:solidFill>
            <a:schemeClr val="tx1">
              <a:lumMod val="60000"/>
              <a:lumOff val="40000"/>
            </a:schemeClr>
          </a:solidFill>
        </p:grpSpPr>
        <p:sp>
          <p:nvSpPr>
            <p:cNvPr id="20" name="Google Shape;386;p20">
              <a:extLst>
                <a:ext uri="{FF2B5EF4-FFF2-40B4-BE49-F238E27FC236}">
                  <a16:creationId xmlns:a16="http://schemas.microsoft.com/office/drawing/2014/main" id="{6D14385A-2C8C-4598-93AD-002623083719}"/>
                </a:ext>
              </a:extLst>
            </p:cNvPr>
            <p:cNvSpPr/>
            <p:nvPr/>
          </p:nvSpPr>
          <p:spPr>
            <a:xfrm>
              <a:off x="903197" y="2852693"/>
              <a:ext cx="825737" cy="334748"/>
            </a:xfrm>
            <a:custGeom>
              <a:avLst/>
              <a:gdLst/>
              <a:ahLst/>
              <a:cxnLst/>
              <a:rect l="l" t="t" r="r" b="b"/>
              <a:pathLst>
                <a:path w="28814" h="11681" extrusionOk="0">
                  <a:moveTo>
                    <a:pt x="0" y="1"/>
                  </a:moveTo>
                  <a:lnTo>
                    <a:pt x="941" y="11062"/>
                  </a:lnTo>
                  <a:lnTo>
                    <a:pt x="28182" y="11681"/>
                  </a:lnTo>
                  <a:lnTo>
                    <a:pt x="28813" y="477"/>
                  </a:lnTo>
                  <a:lnTo>
                    <a:pt x="0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algn="ctr" defTabSz="1828755">
                <a:buClr>
                  <a:srgbClr val="000000"/>
                </a:buClr>
              </a:pPr>
              <a:r>
                <a:rPr lang="en" sz="4200" kern="0" dirty="0">
                  <a:solidFill>
                    <a:srgbClr val="2A2869">
                      <a:lumMod val="60000"/>
                      <a:lumOff val="40000"/>
                    </a:srgbClr>
                  </a:solidFill>
                  <a:latin typeface="#9Slide03 Ample" panose="02000000000000000000" pitchFamily="2" charset="0"/>
                  <a:ea typeface="Fira Sans Extra Condensed"/>
                  <a:cs typeface="Fira Sans Extra Condensed"/>
                  <a:sym typeface="Fira Sans Extra Condensed"/>
                </a:rPr>
                <a:t>Chất xơ</a:t>
              </a:r>
              <a:endParaRPr sz="4200" kern="0" dirty="0">
                <a:solidFill>
                  <a:srgbClr val="2A2869">
                    <a:lumMod val="60000"/>
                    <a:lumOff val="40000"/>
                  </a:srgbClr>
                </a:solidFill>
                <a:latin typeface="#9Slide03 Ample" panose="02000000000000000000" pitchFamily="2" charset="0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1" name="Google Shape;387;p20">
              <a:extLst>
                <a:ext uri="{FF2B5EF4-FFF2-40B4-BE49-F238E27FC236}">
                  <a16:creationId xmlns:a16="http://schemas.microsoft.com/office/drawing/2014/main" id="{387A4D48-DEE3-4BE3-AB11-D6C0BC6EEF98}"/>
                </a:ext>
              </a:extLst>
            </p:cNvPr>
            <p:cNvSpPr/>
            <p:nvPr/>
          </p:nvSpPr>
          <p:spPr>
            <a:xfrm>
              <a:off x="849636" y="2803202"/>
              <a:ext cx="932859" cy="433731"/>
            </a:xfrm>
            <a:custGeom>
              <a:avLst/>
              <a:gdLst/>
              <a:ahLst/>
              <a:cxnLst/>
              <a:rect l="l" t="t" r="r" b="b"/>
              <a:pathLst>
                <a:path w="32552" h="15135" extrusionOk="0">
                  <a:moveTo>
                    <a:pt x="15299" y="1"/>
                  </a:moveTo>
                  <a:cubicBezTo>
                    <a:pt x="10246" y="1"/>
                    <a:pt x="5197" y="234"/>
                    <a:pt x="215" y="815"/>
                  </a:cubicBezTo>
                  <a:cubicBezTo>
                    <a:pt x="12" y="839"/>
                    <a:pt x="0" y="1149"/>
                    <a:pt x="215" y="1149"/>
                  </a:cubicBezTo>
                  <a:cubicBezTo>
                    <a:pt x="334" y="1149"/>
                    <a:pt x="441" y="1137"/>
                    <a:pt x="548" y="1137"/>
                  </a:cubicBezTo>
                  <a:cubicBezTo>
                    <a:pt x="227" y="5280"/>
                    <a:pt x="584" y="9483"/>
                    <a:pt x="929" y="13615"/>
                  </a:cubicBezTo>
                  <a:cubicBezTo>
                    <a:pt x="953" y="13847"/>
                    <a:pt x="1146" y="13963"/>
                    <a:pt x="1328" y="13963"/>
                  </a:cubicBezTo>
                  <a:cubicBezTo>
                    <a:pt x="1509" y="13963"/>
                    <a:pt x="1679" y="13847"/>
                    <a:pt x="1655" y="13615"/>
                  </a:cubicBezTo>
                  <a:cubicBezTo>
                    <a:pt x="1215" y="9459"/>
                    <a:pt x="1191" y="5292"/>
                    <a:pt x="893" y="1125"/>
                  </a:cubicBezTo>
                  <a:cubicBezTo>
                    <a:pt x="5509" y="1013"/>
                    <a:pt x="10107" y="913"/>
                    <a:pt x="14701" y="913"/>
                  </a:cubicBezTo>
                  <a:cubicBezTo>
                    <a:pt x="20344" y="913"/>
                    <a:pt x="25983" y="1064"/>
                    <a:pt x="31647" y="1530"/>
                  </a:cubicBezTo>
                  <a:cubicBezTo>
                    <a:pt x="31683" y="3613"/>
                    <a:pt x="31659" y="5697"/>
                    <a:pt x="31588" y="7781"/>
                  </a:cubicBezTo>
                  <a:cubicBezTo>
                    <a:pt x="31504" y="9757"/>
                    <a:pt x="31171" y="11805"/>
                    <a:pt x="31183" y="13793"/>
                  </a:cubicBezTo>
                  <a:cubicBezTo>
                    <a:pt x="31139" y="13771"/>
                    <a:pt x="31091" y="13757"/>
                    <a:pt x="31043" y="13757"/>
                  </a:cubicBezTo>
                  <a:cubicBezTo>
                    <a:pt x="30986" y="13757"/>
                    <a:pt x="30930" y="13777"/>
                    <a:pt x="30885" y="13829"/>
                  </a:cubicBezTo>
                  <a:cubicBezTo>
                    <a:pt x="30597" y="14117"/>
                    <a:pt x="30111" y="14206"/>
                    <a:pt x="29576" y="14206"/>
                  </a:cubicBezTo>
                  <a:cubicBezTo>
                    <a:pt x="28785" y="14206"/>
                    <a:pt x="27886" y="14012"/>
                    <a:pt x="27361" y="13984"/>
                  </a:cubicBezTo>
                  <a:cubicBezTo>
                    <a:pt x="26135" y="13912"/>
                    <a:pt x="24908" y="13853"/>
                    <a:pt x="23682" y="13793"/>
                  </a:cubicBezTo>
                  <a:cubicBezTo>
                    <a:pt x="21122" y="13686"/>
                    <a:pt x="18562" y="13615"/>
                    <a:pt x="16002" y="13579"/>
                  </a:cubicBezTo>
                  <a:cubicBezTo>
                    <a:pt x="14776" y="13561"/>
                    <a:pt x="13550" y="13549"/>
                    <a:pt x="12323" y="13549"/>
                  </a:cubicBezTo>
                  <a:cubicBezTo>
                    <a:pt x="11097" y="13549"/>
                    <a:pt x="9871" y="13561"/>
                    <a:pt x="8644" y="13591"/>
                  </a:cubicBezTo>
                  <a:cubicBezTo>
                    <a:pt x="6227" y="13650"/>
                    <a:pt x="3584" y="13472"/>
                    <a:pt x="1239" y="14043"/>
                  </a:cubicBezTo>
                  <a:cubicBezTo>
                    <a:pt x="1096" y="14079"/>
                    <a:pt x="1072" y="14317"/>
                    <a:pt x="1239" y="14341"/>
                  </a:cubicBezTo>
                  <a:cubicBezTo>
                    <a:pt x="2193" y="14491"/>
                    <a:pt x="3181" y="14538"/>
                    <a:pt x="4178" y="14538"/>
                  </a:cubicBezTo>
                  <a:cubicBezTo>
                    <a:pt x="5879" y="14538"/>
                    <a:pt x="7608" y="14400"/>
                    <a:pt x="9251" y="14400"/>
                  </a:cubicBezTo>
                  <a:cubicBezTo>
                    <a:pt x="11918" y="14400"/>
                    <a:pt x="14574" y="14412"/>
                    <a:pt x="17241" y="14484"/>
                  </a:cubicBezTo>
                  <a:cubicBezTo>
                    <a:pt x="19896" y="14555"/>
                    <a:pt x="22551" y="14662"/>
                    <a:pt x="25206" y="14817"/>
                  </a:cubicBezTo>
                  <a:cubicBezTo>
                    <a:pt x="26635" y="14901"/>
                    <a:pt x="28063" y="15031"/>
                    <a:pt x="29504" y="15115"/>
                  </a:cubicBezTo>
                  <a:cubicBezTo>
                    <a:pt x="29694" y="15124"/>
                    <a:pt x="29877" y="15135"/>
                    <a:pt x="30053" y="15135"/>
                  </a:cubicBezTo>
                  <a:cubicBezTo>
                    <a:pt x="30539" y="15135"/>
                    <a:pt x="30970" y="15056"/>
                    <a:pt x="31338" y="14662"/>
                  </a:cubicBezTo>
                  <a:cubicBezTo>
                    <a:pt x="31403" y="14706"/>
                    <a:pt x="31483" y="14730"/>
                    <a:pt x="31561" y="14730"/>
                  </a:cubicBezTo>
                  <a:cubicBezTo>
                    <a:pt x="31697" y="14730"/>
                    <a:pt x="31828" y="14657"/>
                    <a:pt x="31873" y="14484"/>
                  </a:cubicBezTo>
                  <a:cubicBezTo>
                    <a:pt x="32397" y="12448"/>
                    <a:pt x="32361" y="10174"/>
                    <a:pt x="32445" y="8078"/>
                  </a:cubicBezTo>
                  <a:cubicBezTo>
                    <a:pt x="32552" y="5768"/>
                    <a:pt x="32552" y="3447"/>
                    <a:pt x="32492" y="1137"/>
                  </a:cubicBezTo>
                  <a:cubicBezTo>
                    <a:pt x="32481" y="899"/>
                    <a:pt x="32302" y="732"/>
                    <a:pt x="32064" y="708"/>
                  </a:cubicBezTo>
                  <a:cubicBezTo>
                    <a:pt x="26526" y="289"/>
                    <a:pt x="20910" y="1"/>
                    <a:pt x="1529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3600" kern="0">
                <a:solidFill>
                  <a:srgbClr val="2A2869">
                    <a:lumMod val="60000"/>
                    <a:lumOff val="40000"/>
                  </a:srgbClr>
                </a:solidFill>
                <a:latin typeface="#9Slide03 Ample" panose="02000000000000000000" pitchFamily="2" charset="0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D9036D4-1BDC-4B61-993C-3F725F75634C}"/>
              </a:ext>
            </a:extLst>
          </p:cNvPr>
          <p:cNvSpPr/>
          <p:nvPr/>
        </p:nvSpPr>
        <p:spPr>
          <a:xfrm>
            <a:off x="11708098" y="2969282"/>
            <a:ext cx="5665502" cy="2049048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dirty="0" err="1">
                <a:solidFill>
                  <a:srgbClr val="FFFFFF"/>
                </a:solidFill>
                <a:latin typeface="#9Slide03 Ample" panose="02000000000000000000" pitchFamily="2" charset="0"/>
              </a:rPr>
              <a:t>Phần</a:t>
            </a:r>
            <a:r>
              <a:rPr lang="en-US" sz="4200" dirty="0">
                <a:solidFill>
                  <a:srgbClr val="FFFFFF"/>
                </a:solidFill>
                <a:latin typeface="#9Slide03 Ample" panose="02000000000000000000" pitchFamily="2" charset="0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#9Slide03 Ample" panose="02000000000000000000" pitchFamily="2" charset="0"/>
              </a:rPr>
              <a:t>lớn</a:t>
            </a:r>
            <a:r>
              <a:rPr lang="en-US" sz="4200" dirty="0">
                <a:solidFill>
                  <a:srgbClr val="FFFFFF"/>
                </a:solidFill>
                <a:latin typeface="#9Slide03 Ample" panose="02000000000000000000" pitchFamily="2" charset="0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#9Slide03 Ample" panose="02000000000000000000" pitchFamily="2" charset="0"/>
              </a:rPr>
              <a:t>có</a:t>
            </a:r>
            <a:r>
              <a:rPr lang="en-US" sz="4200" dirty="0">
                <a:solidFill>
                  <a:srgbClr val="FFFFFF"/>
                </a:solidFill>
                <a:latin typeface="#9Slide03 Ample" panose="02000000000000000000" pitchFamily="2" charset="0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#9Slide03 Ample" panose="02000000000000000000" pitchFamily="2" charset="0"/>
              </a:rPr>
              <a:t>nguồn</a:t>
            </a:r>
            <a:r>
              <a:rPr lang="en-US" sz="4200" dirty="0">
                <a:solidFill>
                  <a:srgbClr val="FFFFFF"/>
                </a:solidFill>
                <a:latin typeface="#9Slide03 Ample" panose="02000000000000000000" pitchFamily="2" charset="0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#9Slide03 Ample" panose="02000000000000000000" pitchFamily="2" charset="0"/>
              </a:rPr>
              <a:t>gốc</a:t>
            </a:r>
            <a:r>
              <a:rPr lang="en-US" sz="4200" dirty="0">
                <a:solidFill>
                  <a:srgbClr val="FFFFFF"/>
                </a:solidFill>
                <a:latin typeface="#9Slide03 Ample" panose="02000000000000000000" pitchFamily="2" charset="0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#9Slide03 Ample" panose="02000000000000000000" pitchFamily="2" charset="0"/>
              </a:rPr>
              <a:t>thực</a:t>
            </a:r>
            <a:r>
              <a:rPr lang="en-US" sz="4200" dirty="0">
                <a:solidFill>
                  <a:srgbClr val="FFFFFF"/>
                </a:solidFill>
                <a:latin typeface="#9Slide03 Ample" panose="02000000000000000000" pitchFamily="2" charset="0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#9Slide03 Ample" panose="02000000000000000000" pitchFamily="2" charset="0"/>
              </a:rPr>
              <a:t>vật</a:t>
            </a:r>
            <a:endParaRPr lang="en-US" sz="4200" dirty="0">
              <a:solidFill>
                <a:srgbClr val="FFFFFF"/>
              </a:solidFill>
              <a:latin typeface="#9Slide03 Ample" panose="02000000000000000000" pitchFamily="2" charset="0"/>
            </a:endParaRPr>
          </a:p>
        </p:txBody>
      </p:sp>
      <p:sp>
        <p:nvSpPr>
          <p:cNvPr id="22" name="Google Shape;397;p20">
            <a:extLst>
              <a:ext uri="{FF2B5EF4-FFF2-40B4-BE49-F238E27FC236}">
                <a16:creationId xmlns:a16="http://schemas.microsoft.com/office/drawing/2014/main" id="{26BE8406-EC01-4469-8506-CFE49FAE9CFE}"/>
              </a:ext>
            </a:extLst>
          </p:cNvPr>
          <p:cNvSpPr/>
          <p:nvPr/>
        </p:nvSpPr>
        <p:spPr>
          <a:xfrm rot="10800000" flipV="1">
            <a:off x="8936006" y="3596206"/>
            <a:ext cx="1384677" cy="705437"/>
          </a:xfrm>
          <a:custGeom>
            <a:avLst/>
            <a:gdLst/>
            <a:ahLst/>
            <a:cxnLst/>
            <a:rect l="l" t="t" r="r" b="b"/>
            <a:pathLst>
              <a:path w="10479" h="5639" extrusionOk="0">
                <a:moveTo>
                  <a:pt x="5990" y="1"/>
                </a:moveTo>
                <a:cubicBezTo>
                  <a:pt x="5820" y="1"/>
                  <a:pt x="5675" y="130"/>
                  <a:pt x="5656" y="323"/>
                </a:cubicBezTo>
                <a:cubicBezTo>
                  <a:pt x="5621" y="763"/>
                  <a:pt x="5585" y="1192"/>
                  <a:pt x="5549" y="1632"/>
                </a:cubicBezTo>
                <a:cubicBezTo>
                  <a:pt x="3775" y="1716"/>
                  <a:pt x="1965" y="1954"/>
                  <a:pt x="203" y="2180"/>
                </a:cubicBezTo>
                <a:cubicBezTo>
                  <a:pt x="60" y="2192"/>
                  <a:pt x="1" y="2406"/>
                  <a:pt x="168" y="2454"/>
                </a:cubicBezTo>
                <a:cubicBezTo>
                  <a:pt x="703" y="2594"/>
                  <a:pt x="1256" y="2644"/>
                  <a:pt x="1817" y="2644"/>
                </a:cubicBezTo>
                <a:cubicBezTo>
                  <a:pt x="3165" y="2644"/>
                  <a:pt x="4559" y="2353"/>
                  <a:pt x="5871" y="2311"/>
                </a:cubicBezTo>
                <a:cubicBezTo>
                  <a:pt x="6061" y="2311"/>
                  <a:pt x="6204" y="2156"/>
                  <a:pt x="6216" y="1966"/>
                </a:cubicBezTo>
                <a:cubicBezTo>
                  <a:pt x="6240" y="1597"/>
                  <a:pt x="6264" y="1216"/>
                  <a:pt x="6275" y="846"/>
                </a:cubicBezTo>
                <a:cubicBezTo>
                  <a:pt x="7371" y="1430"/>
                  <a:pt x="8419" y="2097"/>
                  <a:pt x="9419" y="2823"/>
                </a:cubicBezTo>
                <a:cubicBezTo>
                  <a:pt x="8419" y="3537"/>
                  <a:pt x="7371" y="4216"/>
                  <a:pt x="6275" y="4787"/>
                </a:cubicBezTo>
                <a:cubicBezTo>
                  <a:pt x="6264" y="4418"/>
                  <a:pt x="6240" y="4049"/>
                  <a:pt x="6216" y="3668"/>
                </a:cubicBezTo>
                <a:cubicBezTo>
                  <a:pt x="6204" y="3478"/>
                  <a:pt x="6061" y="3335"/>
                  <a:pt x="5871" y="3323"/>
                </a:cubicBezTo>
                <a:cubicBezTo>
                  <a:pt x="4553" y="3289"/>
                  <a:pt x="3152" y="2992"/>
                  <a:pt x="1798" y="2992"/>
                </a:cubicBezTo>
                <a:cubicBezTo>
                  <a:pt x="1243" y="2992"/>
                  <a:pt x="697" y="3042"/>
                  <a:pt x="168" y="3180"/>
                </a:cubicBezTo>
                <a:cubicBezTo>
                  <a:pt x="1" y="3228"/>
                  <a:pt x="60" y="3442"/>
                  <a:pt x="203" y="3466"/>
                </a:cubicBezTo>
                <a:cubicBezTo>
                  <a:pt x="1965" y="3680"/>
                  <a:pt x="3775" y="3918"/>
                  <a:pt x="5549" y="4002"/>
                </a:cubicBezTo>
                <a:cubicBezTo>
                  <a:pt x="5585" y="4442"/>
                  <a:pt x="5621" y="4883"/>
                  <a:pt x="5656" y="5323"/>
                </a:cubicBezTo>
                <a:cubicBezTo>
                  <a:pt x="5674" y="5505"/>
                  <a:pt x="5817" y="5638"/>
                  <a:pt x="5985" y="5638"/>
                </a:cubicBezTo>
                <a:cubicBezTo>
                  <a:pt x="6037" y="5638"/>
                  <a:pt x="6091" y="5625"/>
                  <a:pt x="6144" y="5597"/>
                </a:cubicBezTo>
                <a:cubicBezTo>
                  <a:pt x="7549" y="4883"/>
                  <a:pt x="8895" y="4121"/>
                  <a:pt x="10181" y="3228"/>
                </a:cubicBezTo>
                <a:cubicBezTo>
                  <a:pt x="10300" y="3204"/>
                  <a:pt x="10395" y="3097"/>
                  <a:pt x="10443" y="2966"/>
                </a:cubicBezTo>
                <a:cubicBezTo>
                  <a:pt x="10455" y="2954"/>
                  <a:pt x="10455" y="2930"/>
                  <a:pt x="10466" y="2918"/>
                </a:cubicBezTo>
                <a:cubicBezTo>
                  <a:pt x="10466" y="2906"/>
                  <a:pt x="10466" y="2906"/>
                  <a:pt x="10466" y="2906"/>
                </a:cubicBezTo>
                <a:cubicBezTo>
                  <a:pt x="10466" y="2882"/>
                  <a:pt x="10466" y="2870"/>
                  <a:pt x="10478" y="2847"/>
                </a:cubicBezTo>
                <a:cubicBezTo>
                  <a:pt x="10478" y="2835"/>
                  <a:pt x="10478" y="2823"/>
                  <a:pt x="10478" y="2823"/>
                </a:cubicBezTo>
                <a:cubicBezTo>
                  <a:pt x="10478" y="2811"/>
                  <a:pt x="10478" y="2799"/>
                  <a:pt x="10478" y="2787"/>
                </a:cubicBezTo>
                <a:cubicBezTo>
                  <a:pt x="10478" y="2775"/>
                  <a:pt x="10466" y="2751"/>
                  <a:pt x="10466" y="2728"/>
                </a:cubicBezTo>
                <a:cubicBezTo>
                  <a:pt x="10455" y="2704"/>
                  <a:pt x="10455" y="2680"/>
                  <a:pt x="10443" y="2668"/>
                </a:cubicBezTo>
                <a:cubicBezTo>
                  <a:pt x="10395" y="2537"/>
                  <a:pt x="10300" y="2442"/>
                  <a:pt x="10181" y="2406"/>
                </a:cubicBezTo>
                <a:cubicBezTo>
                  <a:pt x="8883" y="1513"/>
                  <a:pt x="7549" y="751"/>
                  <a:pt x="6144" y="37"/>
                </a:cubicBezTo>
                <a:cubicBezTo>
                  <a:pt x="6093" y="12"/>
                  <a:pt x="6040" y="1"/>
                  <a:pt x="599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5">
              <a:buClr>
                <a:srgbClr val="000000"/>
              </a:buClr>
            </a:pPr>
            <a:endParaRPr sz="3799" kern="0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3" name="Google Shape;1068;p38">
            <a:extLst>
              <a:ext uri="{FF2B5EF4-FFF2-40B4-BE49-F238E27FC236}">
                <a16:creationId xmlns:a16="http://schemas.microsoft.com/office/drawing/2014/main" id="{AD63664F-BBED-030A-5341-3425CB1BE83F}"/>
              </a:ext>
            </a:extLst>
          </p:cNvPr>
          <p:cNvSpPr txBox="1">
            <a:spLocks/>
          </p:cNvSpPr>
          <p:nvPr/>
        </p:nvSpPr>
        <p:spPr>
          <a:xfrm>
            <a:off x="1219200" y="635100"/>
            <a:ext cx="16792216" cy="1155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371600"/>
            <a:r>
              <a:rPr lang="en-US" sz="4000" b="1" kern="0">
                <a:solidFill>
                  <a:srgbClr val="DD5025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II. </a:t>
            </a:r>
            <a:r>
              <a:rPr lang="vi-VN" sz="4000" b="1" kern="0">
                <a:solidFill>
                  <a:srgbClr val="DD5025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CÁC NHÓM CHẤT DINH DƯỠNG TRONG LƯƠNG THỰC, THỰC PHẨM</a:t>
            </a:r>
          </a:p>
        </p:txBody>
      </p:sp>
      <p:sp>
        <p:nvSpPr>
          <p:cNvPr id="23" name="Google Shape;1068;p38">
            <a:extLst>
              <a:ext uri="{FF2B5EF4-FFF2-40B4-BE49-F238E27FC236}">
                <a16:creationId xmlns:a16="http://schemas.microsoft.com/office/drawing/2014/main" id="{7AD90816-B588-60B5-AAFE-545FC2AD6B67}"/>
              </a:ext>
            </a:extLst>
          </p:cNvPr>
          <p:cNvSpPr txBox="1">
            <a:spLocks/>
          </p:cNvSpPr>
          <p:nvPr/>
        </p:nvSpPr>
        <p:spPr>
          <a:xfrm>
            <a:off x="1752600" y="1396396"/>
            <a:ext cx="11277600" cy="1155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371600"/>
            <a:r>
              <a:rPr lang="en-US" sz="4000" b="1" kern="0">
                <a:solidFill>
                  <a:srgbClr val="4C65AE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Times New Roman" panose="02020603050405020304" pitchFamily="18" charset="0"/>
              </a:rPr>
              <a:t>1</a:t>
            </a:r>
            <a:r>
              <a:rPr lang="en-US" sz="4000" b="1" kern="0">
                <a:solidFill>
                  <a:srgbClr val="4C65AE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. </a:t>
            </a:r>
            <a:r>
              <a:rPr lang="vi-VN" sz="4000" b="1" kern="0">
                <a:solidFill>
                  <a:srgbClr val="4C65AE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Carbohydrate: nguồn năng lượng chính</a:t>
            </a:r>
          </a:p>
        </p:txBody>
      </p:sp>
    </p:spTree>
    <p:extLst>
      <p:ext uri="{BB962C8B-B14F-4D97-AF65-F5344CB8AC3E}">
        <p14:creationId xmlns:p14="http://schemas.microsoft.com/office/powerpoint/2010/main" val="670262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  <p:bldP spid="2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068;p38">
            <a:extLst>
              <a:ext uri="{FF2B5EF4-FFF2-40B4-BE49-F238E27FC236}">
                <a16:creationId xmlns:a16="http://schemas.microsoft.com/office/drawing/2014/main" id="{50A9DF8D-D09F-450A-908A-797E301304EB}"/>
              </a:ext>
            </a:extLst>
          </p:cNvPr>
          <p:cNvSpPr txBox="1">
            <a:spLocks/>
          </p:cNvSpPr>
          <p:nvPr/>
        </p:nvSpPr>
        <p:spPr>
          <a:xfrm>
            <a:off x="2474885" y="96252"/>
            <a:ext cx="14074541" cy="1155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371600"/>
            <a:r>
              <a:rPr lang="vi-VN" sz="4800" b="1" kern="0">
                <a:solidFill>
                  <a:srgbClr val="DD5025"/>
                </a:solidFill>
                <a:latin typeface="#9Slide07 HLT Fall For You" panose="02000506000000020003" pitchFamily="2" charset="0"/>
              </a:rPr>
              <a:t>CÁC NHÓM CHẤT DINH DƯỠNG TRONG LƯƠNG THỰC, THỰC PHẨM</a:t>
            </a:r>
          </a:p>
        </p:txBody>
      </p:sp>
      <p:sp>
        <p:nvSpPr>
          <p:cNvPr id="5" name="Google Shape;1068;p38">
            <a:extLst>
              <a:ext uri="{FF2B5EF4-FFF2-40B4-BE49-F238E27FC236}">
                <a16:creationId xmlns:a16="http://schemas.microsoft.com/office/drawing/2014/main" id="{4CACEA24-0788-4F38-A668-510893C9B415}"/>
              </a:ext>
            </a:extLst>
          </p:cNvPr>
          <p:cNvSpPr txBox="1">
            <a:spLocks/>
          </p:cNvSpPr>
          <p:nvPr/>
        </p:nvSpPr>
        <p:spPr>
          <a:xfrm>
            <a:off x="2059787" y="96252"/>
            <a:ext cx="830198" cy="1155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371600"/>
            <a:r>
              <a:rPr lang="en-US" sz="4800" b="1" kern="0">
                <a:solidFill>
                  <a:srgbClr val="DD5025"/>
                </a:solidFill>
                <a:latin typeface="#9Slide07 HLT Fall For You" panose="02000506000000020003" pitchFamily="2" charset="0"/>
              </a:rPr>
              <a:t>II.</a:t>
            </a:r>
            <a:endParaRPr lang="vi-VN" sz="4800" b="1" kern="0">
              <a:solidFill>
                <a:srgbClr val="DD5025"/>
              </a:solidFill>
              <a:latin typeface="#9Slide07 HLT Fall For You" panose="02000506000000020003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75743F-2E7B-4719-8B5E-48D5F5D9BE6F}"/>
              </a:ext>
            </a:extLst>
          </p:cNvPr>
          <p:cNvSpPr txBox="1"/>
          <p:nvPr/>
        </p:nvSpPr>
        <p:spPr>
          <a:xfrm>
            <a:off x="3713357" y="3149006"/>
            <a:ext cx="3502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4800">
                <a:solidFill>
                  <a:srgbClr val="2A2869"/>
                </a:solidFill>
                <a:latin typeface="#9Slide03 Ample" panose="02000000000000000000" pitchFamily="2" charset="0"/>
              </a:rPr>
              <a:t>Lương thực</a:t>
            </a:r>
          </a:p>
        </p:txBody>
      </p:sp>
      <p:pic>
        <p:nvPicPr>
          <p:cNvPr id="7" name="Picture 6" descr="Bắp Ngô Ngọt">
            <a:extLst>
              <a:ext uri="{FF2B5EF4-FFF2-40B4-BE49-F238E27FC236}">
                <a16:creationId xmlns:a16="http://schemas.microsoft.com/office/drawing/2014/main" id="{2C5F12EB-7E35-4251-B53B-4FA7C89D05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86" b="12104"/>
          <a:stretch/>
        </p:blipFill>
        <p:spPr bwMode="auto">
          <a:xfrm>
            <a:off x="4354275" y="4471945"/>
            <a:ext cx="2340348" cy="166950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14 lý do nên ăn khoai lang hàng ngày - VnExpress Sức khỏe">
            <a:extLst>
              <a:ext uri="{FF2B5EF4-FFF2-40B4-BE49-F238E27FC236}">
                <a16:creationId xmlns:a16="http://schemas.microsoft.com/office/drawing/2014/main" id="{54B08F52-084F-4ACC-9CA9-950525AEF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869" y="6234162"/>
            <a:ext cx="2331924" cy="168189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Khoai mì (sắn) ruột vàng 5kg – CON NGỖNG VÀNG">
            <a:extLst>
              <a:ext uri="{FF2B5EF4-FFF2-40B4-BE49-F238E27FC236}">
                <a16:creationId xmlns:a16="http://schemas.microsoft.com/office/drawing/2014/main" id="{D36A092D-3162-4782-9819-42E846213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026" y="6246551"/>
            <a:ext cx="2329598" cy="166950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ạt Lúa Mạch Và Tác Dụng Kỳ Diệu Của Lúa Mạch Với Sức Khỏe">
            <a:extLst>
              <a:ext uri="{FF2B5EF4-FFF2-40B4-BE49-F238E27FC236}">
                <a16:creationId xmlns:a16="http://schemas.microsoft.com/office/drawing/2014/main" id="{EB9A5D1E-5813-4F75-9F13-51126D0AA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353" y="4498332"/>
            <a:ext cx="2340348" cy="161673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8BE0DCF-5BAD-40B5-8075-D8DF6741C0DD}"/>
              </a:ext>
            </a:extLst>
          </p:cNvPr>
          <p:cNvGrpSpPr/>
          <p:nvPr/>
        </p:nvGrpSpPr>
        <p:grpSpPr>
          <a:xfrm>
            <a:off x="6799878" y="6223262"/>
            <a:ext cx="2342823" cy="1722830"/>
            <a:chOff x="1680216" y="5036270"/>
            <a:chExt cx="1561882" cy="96147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E87B111-B3D6-493E-B54A-7DE035E51ECF}"/>
                </a:ext>
              </a:extLst>
            </p:cNvPr>
            <p:cNvSpPr/>
            <p:nvPr/>
          </p:nvSpPr>
          <p:spPr>
            <a:xfrm>
              <a:off x="1680216" y="5036270"/>
              <a:ext cx="1561882" cy="961476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srgbClr val="F3EBDE"/>
                </a:solidFill>
                <a:latin typeface="Arial"/>
              </a:endParaRPr>
            </a:p>
          </p:txBody>
        </p:sp>
        <p:pic>
          <p:nvPicPr>
            <p:cNvPr id="14" name="Picture 6" descr="PNG hạt Lúa, Bông Lúa 2 - Hình Tách Nền Trong Suốt - KhoThietKe.Net">
              <a:extLst>
                <a:ext uri="{FF2B5EF4-FFF2-40B4-BE49-F238E27FC236}">
                  <a16:creationId xmlns:a16="http://schemas.microsoft.com/office/drawing/2014/main" id="{2B84F0EF-1308-421A-8669-0CB68D918F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6278" y="5110876"/>
              <a:ext cx="1309757" cy="815564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100" name="Picture 4" descr="Gạo xuất khẩu sang thị trường Bỉ tăng mạnh trong năm 2019">
            <a:extLst>
              <a:ext uri="{FF2B5EF4-FFF2-40B4-BE49-F238E27FC236}">
                <a16:creationId xmlns:a16="http://schemas.microsoft.com/office/drawing/2014/main" id="{926405E2-5FF9-4D38-A9D9-E72DB95FE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914" y="4498332"/>
            <a:ext cx="2305353" cy="161673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1068;p38">
            <a:extLst>
              <a:ext uri="{FF2B5EF4-FFF2-40B4-BE49-F238E27FC236}">
                <a16:creationId xmlns:a16="http://schemas.microsoft.com/office/drawing/2014/main" id="{B56DFAAA-0C06-445F-8570-F8C93CD12861}"/>
              </a:ext>
            </a:extLst>
          </p:cNvPr>
          <p:cNvSpPr txBox="1">
            <a:spLocks/>
          </p:cNvSpPr>
          <p:nvPr/>
        </p:nvSpPr>
        <p:spPr>
          <a:xfrm>
            <a:off x="4279622" y="987158"/>
            <a:ext cx="8281347" cy="1155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371600"/>
            <a:r>
              <a:rPr lang="en-US" sz="4800" b="1" kern="0">
                <a:solidFill>
                  <a:srgbClr val="4C65AE"/>
                </a:solidFill>
                <a:latin typeface="#9Slide07 HLT Fall For You" panose="02000506000000020003" pitchFamily="2" charset="0"/>
              </a:rPr>
              <a:t>1. </a:t>
            </a:r>
            <a:r>
              <a:rPr lang="vi-VN" sz="4800" b="1" kern="0">
                <a:solidFill>
                  <a:srgbClr val="4C65AE"/>
                </a:solidFill>
                <a:latin typeface="#9Slide07 HLT Fall For You" panose="02000506000000020003" pitchFamily="2" charset="0"/>
              </a:rPr>
              <a:t>Carbohydrate: nguồn năng lượng chính</a:t>
            </a:r>
          </a:p>
        </p:txBody>
      </p:sp>
      <p:sp>
        <p:nvSpPr>
          <p:cNvPr id="17" name="Google Shape;397;p20">
            <a:extLst>
              <a:ext uri="{FF2B5EF4-FFF2-40B4-BE49-F238E27FC236}">
                <a16:creationId xmlns:a16="http://schemas.microsoft.com/office/drawing/2014/main" id="{A9DBDE48-EB6C-4341-AA53-0700CD895E31}"/>
              </a:ext>
            </a:extLst>
          </p:cNvPr>
          <p:cNvSpPr/>
          <p:nvPr/>
        </p:nvSpPr>
        <p:spPr>
          <a:xfrm flipV="1">
            <a:off x="9512154" y="3343621"/>
            <a:ext cx="1384677" cy="705437"/>
          </a:xfrm>
          <a:custGeom>
            <a:avLst/>
            <a:gdLst/>
            <a:ahLst/>
            <a:cxnLst/>
            <a:rect l="l" t="t" r="r" b="b"/>
            <a:pathLst>
              <a:path w="10479" h="5639" extrusionOk="0">
                <a:moveTo>
                  <a:pt x="5990" y="1"/>
                </a:moveTo>
                <a:cubicBezTo>
                  <a:pt x="5820" y="1"/>
                  <a:pt x="5675" y="130"/>
                  <a:pt x="5656" y="323"/>
                </a:cubicBezTo>
                <a:cubicBezTo>
                  <a:pt x="5621" y="763"/>
                  <a:pt x="5585" y="1192"/>
                  <a:pt x="5549" y="1632"/>
                </a:cubicBezTo>
                <a:cubicBezTo>
                  <a:pt x="3775" y="1716"/>
                  <a:pt x="1965" y="1954"/>
                  <a:pt x="203" y="2180"/>
                </a:cubicBezTo>
                <a:cubicBezTo>
                  <a:pt x="60" y="2192"/>
                  <a:pt x="1" y="2406"/>
                  <a:pt x="168" y="2454"/>
                </a:cubicBezTo>
                <a:cubicBezTo>
                  <a:pt x="703" y="2594"/>
                  <a:pt x="1256" y="2644"/>
                  <a:pt x="1817" y="2644"/>
                </a:cubicBezTo>
                <a:cubicBezTo>
                  <a:pt x="3165" y="2644"/>
                  <a:pt x="4559" y="2353"/>
                  <a:pt x="5871" y="2311"/>
                </a:cubicBezTo>
                <a:cubicBezTo>
                  <a:pt x="6061" y="2311"/>
                  <a:pt x="6204" y="2156"/>
                  <a:pt x="6216" y="1966"/>
                </a:cubicBezTo>
                <a:cubicBezTo>
                  <a:pt x="6240" y="1597"/>
                  <a:pt x="6264" y="1216"/>
                  <a:pt x="6275" y="846"/>
                </a:cubicBezTo>
                <a:cubicBezTo>
                  <a:pt x="7371" y="1430"/>
                  <a:pt x="8419" y="2097"/>
                  <a:pt x="9419" y="2823"/>
                </a:cubicBezTo>
                <a:cubicBezTo>
                  <a:pt x="8419" y="3537"/>
                  <a:pt x="7371" y="4216"/>
                  <a:pt x="6275" y="4787"/>
                </a:cubicBezTo>
                <a:cubicBezTo>
                  <a:pt x="6264" y="4418"/>
                  <a:pt x="6240" y="4049"/>
                  <a:pt x="6216" y="3668"/>
                </a:cubicBezTo>
                <a:cubicBezTo>
                  <a:pt x="6204" y="3478"/>
                  <a:pt x="6061" y="3335"/>
                  <a:pt x="5871" y="3323"/>
                </a:cubicBezTo>
                <a:cubicBezTo>
                  <a:pt x="4553" y="3289"/>
                  <a:pt x="3152" y="2992"/>
                  <a:pt x="1798" y="2992"/>
                </a:cubicBezTo>
                <a:cubicBezTo>
                  <a:pt x="1243" y="2992"/>
                  <a:pt x="697" y="3042"/>
                  <a:pt x="168" y="3180"/>
                </a:cubicBezTo>
                <a:cubicBezTo>
                  <a:pt x="1" y="3228"/>
                  <a:pt x="60" y="3442"/>
                  <a:pt x="203" y="3466"/>
                </a:cubicBezTo>
                <a:cubicBezTo>
                  <a:pt x="1965" y="3680"/>
                  <a:pt x="3775" y="3918"/>
                  <a:pt x="5549" y="4002"/>
                </a:cubicBezTo>
                <a:cubicBezTo>
                  <a:pt x="5585" y="4442"/>
                  <a:pt x="5621" y="4883"/>
                  <a:pt x="5656" y="5323"/>
                </a:cubicBezTo>
                <a:cubicBezTo>
                  <a:pt x="5674" y="5505"/>
                  <a:pt x="5817" y="5638"/>
                  <a:pt x="5985" y="5638"/>
                </a:cubicBezTo>
                <a:cubicBezTo>
                  <a:pt x="6037" y="5638"/>
                  <a:pt x="6091" y="5625"/>
                  <a:pt x="6144" y="5597"/>
                </a:cubicBezTo>
                <a:cubicBezTo>
                  <a:pt x="7549" y="4883"/>
                  <a:pt x="8895" y="4121"/>
                  <a:pt x="10181" y="3228"/>
                </a:cubicBezTo>
                <a:cubicBezTo>
                  <a:pt x="10300" y="3204"/>
                  <a:pt x="10395" y="3097"/>
                  <a:pt x="10443" y="2966"/>
                </a:cubicBezTo>
                <a:cubicBezTo>
                  <a:pt x="10455" y="2954"/>
                  <a:pt x="10455" y="2930"/>
                  <a:pt x="10466" y="2918"/>
                </a:cubicBezTo>
                <a:cubicBezTo>
                  <a:pt x="10466" y="2906"/>
                  <a:pt x="10466" y="2906"/>
                  <a:pt x="10466" y="2906"/>
                </a:cubicBezTo>
                <a:cubicBezTo>
                  <a:pt x="10466" y="2882"/>
                  <a:pt x="10466" y="2870"/>
                  <a:pt x="10478" y="2847"/>
                </a:cubicBezTo>
                <a:cubicBezTo>
                  <a:pt x="10478" y="2835"/>
                  <a:pt x="10478" y="2823"/>
                  <a:pt x="10478" y="2823"/>
                </a:cubicBezTo>
                <a:cubicBezTo>
                  <a:pt x="10478" y="2811"/>
                  <a:pt x="10478" y="2799"/>
                  <a:pt x="10478" y="2787"/>
                </a:cubicBezTo>
                <a:cubicBezTo>
                  <a:pt x="10478" y="2775"/>
                  <a:pt x="10466" y="2751"/>
                  <a:pt x="10466" y="2728"/>
                </a:cubicBezTo>
                <a:cubicBezTo>
                  <a:pt x="10455" y="2704"/>
                  <a:pt x="10455" y="2680"/>
                  <a:pt x="10443" y="2668"/>
                </a:cubicBezTo>
                <a:cubicBezTo>
                  <a:pt x="10395" y="2537"/>
                  <a:pt x="10300" y="2442"/>
                  <a:pt x="10181" y="2406"/>
                </a:cubicBezTo>
                <a:cubicBezTo>
                  <a:pt x="8883" y="1513"/>
                  <a:pt x="7549" y="751"/>
                  <a:pt x="6144" y="37"/>
                </a:cubicBezTo>
                <a:cubicBezTo>
                  <a:pt x="6093" y="12"/>
                  <a:pt x="6040" y="1"/>
                  <a:pt x="599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5">
              <a:buClr>
                <a:srgbClr val="000000"/>
              </a:buClr>
            </a:pPr>
            <a:endParaRPr sz="3799" kern="0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18" name="Google Shape;385;p20">
            <a:extLst>
              <a:ext uri="{FF2B5EF4-FFF2-40B4-BE49-F238E27FC236}">
                <a16:creationId xmlns:a16="http://schemas.microsoft.com/office/drawing/2014/main" id="{3736C525-1123-42E7-88EE-F41907FC8C67}"/>
              </a:ext>
            </a:extLst>
          </p:cNvPr>
          <p:cNvGrpSpPr/>
          <p:nvPr/>
        </p:nvGrpSpPr>
        <p:grpSpPr>
          <a:xfrm>
            <a:off x="12365627" y="2684181"/>
            <a:ext cx="3285504" cy="2109837"/>
            <a:chOff x="849636" y="2803202"/>
            <a:chExt cx="932859" cy="433731"/>
          </a:xfrm>
          <a:solidFill>
            <a:schemeClr val="tx1">
              <a:lumMod val="60000"/>
              <a:lumOff val="40000"/>
            </a:schemeClr>
          </a:solidFill>
        </p:grpSpPr>
        <p:sp>
          <p:nvSpPr>
            <p:cNvPr id="19" name="Google Shape;386;p20">
              <a:extLst>
                <a:ext uri="{FF2B5EF4-FFF2-40B4-BE49-F238E27FC236}">
                  <a16:creationId xmlns:a16="http://schemas.microsoft.com/office/drawing/2014/main" id="{03BBBC2E-6ECE-4AD6-B170-652DE342A2B6}"/>
                </a:ext>
              </a:extLst>
            </p:cNvPr>
            <p:cNvSpPr/>
            <p:nvPr/>
          </p:nvSpPr>
          <p:spPr>
            <a:xfrm>
              <a:off x="903197" y="2852693"/>
              <a:ext cx="825737" cy="334748"/>
            </a:xfrm>
            <a:custGeom>
              <a:avLst/>
              <a:gdLst/>
              <a:ahLst/>
              <a:cxnLst/>
              <a:rect l="l" t="t" r="r" b="b"/>
              <a:pathLst>
                <a:path w="28814" h="11681" extrusionOk="0">
                  <a:moveTo>
                    <a:pt x="0" y="1"/>
                  </a:moveTo>
                  <a:lnTo>
                    <a:pt x="941" y="11062"/>
                  </a:lnTo>
                  <a:lnTo>
                    <a:pt x="28182" y="11681"/>
                  </a:lnTo>
                  <a:lnTo>
                    <a:pt x="28813" y="477"/>
                  </a:lnTo>
                  <a:lnTo>
                    <a:pt x="0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algn="ctr" defTabSz="1828755">
                <a:buClr>
                  <a:srgbClr val="000000"/>
                </a:buClr>
              </a:pPr>
              <a:r>
                <a:rPr lang="en" sz="4200" b="1" kern="0" dirty="0">
                  <a:solidFill>
                    <a:srgbClr val="2A2869">
                      <a:lumMod val="60000"/>
                      <a:lumOff val="40000"/>
                    </a:srgbClr>
                  </a:solidFill>
                  <a:latin typeface="#9Slide03 Ample" panose="02000000000000000000" pitchFamily="2" charset="0"/>
                  <a:ea typeface="Fira Sans Extra Condensed"/>
                  <a:cs typeface="Fira Sans Extra Condensed"/>
                  <a:sym typeface="Fira Sans Extra Condensed"/>
                </a:rPr>
                <a:t>Nguồn </a:t>
              </a:r>
              <a:br>
                <a:rPr lang="en" sz="4200" b="1" kern="0" dirty="0">
                  <a:solidFill>
                    <a:srgbClr val="2A2869">
                      <a:lumMod val="60000"/>
                      <a:lumOff val="40000"/>
                    </a:srgbClr>
                  </a:solidFill>
                  <a:latin typeface="#9Slide03 Ample" panose="02000000000000000000" pitchFamily="2" charset="0"/>
                  <a:ea typeface="Fira Sans Extra Condensed"/>
                  <a:cs typeface="Fira Sans Extra Condensed"/>
                  <a:sym typeface="Fira Sans Extra Condensed"/>
                </a:rPr>
              </a:br>
              <a:r>
                <a:rPr lang="en" sz="4200" b="1" kern="0" dirty="0">
                  <a:solidFill>
                    <a:srgbClr val="2A2869">
                      <a:lumMod val="60000"/>
                      <a:lumOff val="40000"/>
                    </a:srgbClr>
                  </a:solidFill>
                  <a:latin typeface="#9Slide03 Ample" panose="02000000000000000000" pitchFamily="2" charset="0"/>
                  <a:ea typeface="Fira Sans Extra Condensed"/>
                  <a:cs typeface="Fira Sans Extra Condensed"/>
                  <a:sym typeface="Fira Sans Extra Condensed"/>
                </a:rPr>
                <a:t>tinh bột</a:t>
              </a:r>
              <a:endParaRPr sz="4200" b="1" kern="0" dirty="0">
                <a:solidFill>
                  <a:srgbClr val="2A2869">
                    <a:lumMod val="60000"/>
                    <a:lumOff val="40000"/>
                  </a:srgbClr>
                </a:solidFill>
                <a:latin typeface="#9Slide03 Ample" panose="02000000000000000000" pitchFamily="2" charset="0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0" name="Google Shape;387;p20">
              <a:extLst>
                <a:ext uri="{FF2B5EF4-FFF2-40B4-BE49-F238E27FC236}">
                  <a16:creationId xmlns:a16="http://schemas.microsoft.com/office/drawing/2014/main" id="{6C98DC00-71F7-4B22-8D64-690FA266DCE6}"/>
                </a:ext>
              </a:extLst>
            </p:cNvPr>
            <p:cNvSpPr/>
            <p:nvPr/>
          </p:nvSpPr>
          <p:spPr>
            <a:xfrm>
              <a:off x="849636" y="2803202"/>
              <a:ext cx="932859" cy="433731"/>
            </a:xfrm>
            <a:custGeom>
              <a:avLst/>
              <a:gdLst/>
              <a:ahLst/>
              <a:cxnLst/>
              <a:rect l="l" t="t" r="r" b="b"/>
              <a:pathLst>
                <a:path w="32552" h="15135" extrusionOk="0">
                  <a:moveTo>
                    <a:pt x="15299" y="1"/>
                  </a:moveTo>
                  <a:cubicBezTo>
                    <a:pt x="10246" y="1"/>
                    <a:pt x="5197" y="234"/>
                    <a:pt x="215" y="815"/>
                  </a:cubicBezTo>
                  <a:cubicBezTo>
                    <a:pt x="12" y="839"/>
                    <a:pt x="0" y="1149"/>
                    <a:pt x="215" y="1149"/>
                  </a:cubicBezTo>
                  <a:cubicBezTo>
                    <a:pt x="334" y="1149"/>
                    <a:pt x="441" y="1137"/>
                    <a:pt x="548" y="1137"/>
                  </a:cubicBezTo>
                  <a:cubicBezTo>
                    <a:pt x="227" y="5280"/>
                    <a:pt x="584" y="9483"/>
                    <a:pt x="929" y="13615"/>
                  </a:cubicBezTo>
                  <a:cubicBezTo>
                    <a:pt x="953" y="13847"/>
                    <a:pt x="1146" y="13963"/>
                    <a:pt x="1328" y="13963"/>
                  </a:cubicBezTo>
                  <a:cubicBezTo>
                    <a:pt x="1509" y="13963"/>
                    <a:pt x="1679" y="13847"/>
                    <a:pt x="1655" y="13615"/>
                  </a:cubicBezTo>
                  <a:cubicBezTo>
                    <a:pt x="1215" y="9459"/>
                    <a:pt x="1191" y="5292"/>
                    <a:pt x="893" y="1125"/>
                  </a:cubicBezTo>
                  <a:cubicBezTo>
                    <a:pt x="5509" y="1013"/>
                    <a:pt x="10107" y="913"/>
                    <a:pt x="14701" y="913"/>
                  </a:cubicBezTo>
                  <a:cubicBezTo>
                    <a:pt x="20344" y="913"/>
                    <a:pt x="25983" y="1064"/>
                    <a:pt x="31647" y="1530"/>
                  </a:cubicBezTo>
                  <a:cubicBezTo>
                    <a:pt x="31683" y="3613"/>
                    <a:pt x="31659" y="5697"/>
                    <a:pt x="31588" y="7781"/>
                  </a:cubicBezTo>
                  <a:cubicBezTo>
                    <a:pt x="31504" y="9757"/>
                    <a:pt x="31171" y="11805"/>
                    <a:pt x="31183" y="13793"/>
                  </a:cubicBezTo>
                  <a:cubicBezTo>
                    <a:pt x="31139" y="13771"/>
                    <a:pt x="31091" y="13757"/>
                    <a:pt x="31043" y="13757"/>
                  </a:cubicBezTo>
                  <a:cubicBezTo>
                    <a:pt x="30986" y="13757"/>
                    <a:pt x="30930" y="13777"/>
                    <a:pt x="30885" y="13829"/>
                  </a:cubicBezTo>
                  <a:cubicBezTo>
                    <a:pt x="30597" y="14117"/>
                    <a:pt x="30111" y="14206"/>
                    <a:pt x="29576" y="14206"/>
                  </a:cubicBezTo>
                  <a:cubicBezTo>
                    <a:pt x="28785" y="14206"/>
                    <a:pt x="27886" y="14012"/>
                    <a:pt x="27361" y="13984"/>
                  </a:cubicBezTo>
                  <a:cubicBezTo>
                    <a:pt x="26135" y="13912"/>
                    <a:pt x="24908" y="13853"/>
                    <a:pt x="23682" y="13793"/>
                  </a:cubicBezTo>
                  <a:cubicBezTo>
                    <a:pt x="21122" y="13686"/>
                    <a:pt x="18562" y="13615"/>
                    <a:pt x="16002" y="13579"/>
                  </a:cubicBezTo>
                  <a:cubicBezTo>
                    <a:pt x="14776" y="13561"/>
                    <a:pt x="13550" y="13549"/>
                    <a:pt x="12323" y="13549"/>
                  </a:cubicBezTo>
                  <a:cubicBezTo>
                    <a:pt x="11097" y="13549"/>
                    <a:pt x="9871" y="13561"/>
                    <a:pt x="8644" y="13591"/>
                  </a:cubicBezTo>
                  <a:cubicBezTo>
                    <a:pt x="6227" y="13650"/>
                    <a:pt x="3584" y="13472"/>
                    <a:pt x="1239" y="14043"/>
                  </a:cubicBezTo>
                  <a:cubicBezTo>
                    <a:pt x="1096" y="14079"/>
                    <a:pt x="1072" y="14317"/>
                    <a:pt x="1239" y="14341"/>
                  </a:cubicBezTo>
                  <a:cubicBezTo>
                    <a:pt x="2193" y="14491"/>
                    <a:pt x="3181" y="14538"/>
                    <a:pt x="4178" y="14538"/>
                  </a:cubicBezTo>
                  <a:cubicBezTo>
                    <a:pt x="5879" y="14538"/>
                    <a:pt x="7608" y="14400"/>
                    <a:pt x="9251" y="14400"/>
                  </a:cubicBezTo>
                  <a:cubicBezTo>
                    <a:pt x="11918" y="14400"/>
                    <a:pt x="14574" y="14412"/>
                    <a:pt x="17241" y="14484"/>
                  </a:cubicBezTo>
                  <a:cubicBezTo>
                    <a:pt x="19896" y="14555"/>
                    <a:pt x="22551" y="14662"/>
                    <a:pt x="25206" y="14817"/>
                  </a:cubicBezTo>
                  <a:cubicBezTo>
                    <a:pt x="26635" y="14901"/>
                    <a:pt x="28063" y="15031"/>
                    <a:pt x="29504" y="15115"/>
                  </a:cubicBezTo>
                  <a:cubicBezTo>
                    <a:pt x="29694" y="15124"/>
                    <a:pt x="29877" y="15135"/>
                    <a:pt x="30053" y="15135"/>
                  </a:cubicBezTo>
                  <a:cubicBezTo>
                    <a:pt x="30539" y="15135"/>
                    <a:pt x="30970" y="15056"/>
                    <a:pt x="31338" y="14662"/>
                  </a:cubicBezTo>
                  <a:cubicBezTo>
                    <a:pt x="31403" y="14706"/>
                    <a:pt x="31483" y="14730"/>
                    <a:pt x="31561" y="14730"/>
                  </a:cubicBezTo>
                  <a:cubicBezTo>
                    <a:pt x="31697" y="14730"/>
                    <a:pt x="31828" y="14657"/>
                    <a:pt x="31873" y="14484"/>
                  </a:cubicBezTo>
                  <a:cubicBezTo>
                    <a:pt x="32397" y="12448"/>
                    <a:pt x="32361" y="10174"/>
                    <a:pt x="32445" y="8078"/>
                  </a:cubicBezTo>
                  <a:cubicBezTo>
                    <a:pt x="32552" y="5768"/>
                    <a:pt x="32552" y="3447"/>
                    <a:pt x="32492" y="1137"/>
                  </a:cubicBezTo>
                  <a:cubicBezTo>
                    <a:pt x="32481" y="899"/>
                    <a:pt x="32302" y="732"/>
                    <a:pt x="32064" y="708"/>
                  </a:cubicBezTo>
                  <a:cubicBezTo>
                    <a:pt x="26526" y="289"/>
                    <a:pt x="20910" y="1"/>
                    <a:pt x="1529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3600" kern="0">
                <a:solidFill>
                  <a:srgbClr val="2A2869">
                    <a:lumMod val="60000"/>
                    <a:lumOff val="40000"/>
                  </a:srgbClr>
                </a:solidFill>
                <a:latin typeface="#9Slide03 Ample" panose="02000000000000000000" pitchFamily="2" charset="0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55963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Mẹ nên làm gì để giữ hệ tiêu hóa của bé khỏe mạnh? - Bio-acimin">
            <a:extLst>
              <a:ext uri="{FF2B5EF4-FFF2-40B4-BE49-F238E27FC236}">
                <a16:creationId xmlns:a16="http://schemas.microsoft.com/office/drawing/2014/main" id="{3EB0D480-FD90-4559-9ED6-07CCE0159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58" b="98438" l="629" r="98585">
                        <a14:foregroundMark x1="31447" y1="20996" x2="38836" y2="8105"/>
                        <a14:foregroundMark x1="38836" y1="8105" x2="58019" y2="7520"/>
                        <a14:foregroundMark x1="58019" y1="7520" x2="63994" y2="16602"/>
                        <a14:foregroundMark x1="63994" y1="16602" x2="39308" y2="23828"/>
                        <a14:foregroundMark x1="39308" y1="23828" x2="57390" y2="25586"/>
                        <a14:foregroundMark x1="57390" y1="25586" x2="57547" y2="25684"/>
                        <a14:foregroundMark x1="29717" y1="4102" x2="54560" y2="1758"/>
                        <a14:foregroundMark x1="54560" y1="1758" x2="62264" y2="3516"/>
                        <a14:foregroundMark x1="36635" y1="18262" x2="34492" y2="39844"/>
                        <a14:foregroundMark x1="35073" y1="42936" x2="47327" y2="91016"/>
                        <a14:foregroundMark x1="47327" y1="91016" x2="37107" y2="94336"/>
                        <a14:foregroundMark x1="37107" y1="94336" x2="70283" y2="95898"/>
                        <a14:foregroundMark x1="49214" y1="46680" x2="66038" y2="57031"/>
                        <a14:foregroundMark x1="66038" y1="57031" x2="51887" y2="76367"/>
                        <a14:foregroundMark x1="51887" y1="76367" x2="33019" y2="76953"/>
                        <a14:foregroundMark x1="33019" y1="76953" x2="35849" y2="54980"/>
                        <a14:foregroundMark x1="35849" y1="54980" x2="18082" y2="56543"/>
                        <a14:foregroundMark x1="18082" y1="56543" x2="8805" y2="66211"/>
                        <a14:foregroundMark x1="8805" y1="66211" x2="13836" y2="73926"/>
                        <a14:foregroundMark x1="88522" y1="61719" x2="76730" y2="78809"/>
                        <a14:foregroundMark x1="98742" y1="68945" x2="97327" y2="69238"/>
                        <a14:foregroundMark x1="77673" y1="98828" x2="36635" y2="98535"/>
                        <a14:foregroundMark x1="36635" y1="98535" x2="28774" y2="93262"/>
                        <a14:foregroundMark x1="28774" y1="93262" x2="26415" y2="82910"/>
                        <a14:foregroundMark x1="4403" y1="65527" x2="629" y2="71875"/>
                        <a14:backgroundMark x1="35220" y1="41113" x2="35220" y2="41113"/>
                        <a14:backgroundMark x1="35220" y1="41699" x2="33805" y2="41699"/>
                        <a14:backgroundMark x1="35692" y1="41113" x2="33333" y2="40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92" y="3343826"/>
            <a:ext cx="2673549" cy="430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386;p20">
            <a:extLst>
              <a:ext uri="{FF2B5EF4-FFF2-40B4-BE49-F238E27FC236}">
                <a16:creationId xmlns:a16="http://schemas.microsoft.com/office/drawing/2014/main" id="{8F1EDF18-BEED-4A85-94DB-AAEBA9682A33}"/>
              </a:ext>
            </a:extLst>
          </p:cNvPr>
          <p:cNvSpPr/>
          <p:nvPr/>
        </p:nvSpPr>
        <p:spPr>
          <a:xfrm>
            <a:off x="3731294" y="5050280"/>
            <a:ext cx="2673549" cy="891876"/>
          </a:xfrm>
          <a:custGeom>
            <a:avLst/>
            <a:gdLst/>
            <a:ahLst/>
            <a:cxnLst/>
            <a:rect l="l" t="t" r="r" b="b"/>
            <a:pathLst>
              <a:path w="28814" h="11681" extrusionOk="0">
                <a:moveTo>
                  <a:pt x="0" y="1"/>
                </a:moveTo>
                <a:lnTo>
                  <a:pt x="941" y="11062"/>
                </a:lnTo>
                <a:lnTo>
                  <a:pt x="28182" y="11681"/>
                </a:lnTo>
                <a:lnTo>
                  <a:pt x="28813" y="477"/>
                </a:lnTo>
                <a:lnTo>
                  <a:pt x="0" y="1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755">
              <a:buClr>
                <a:srgbClr val="000000"/>
              </a:buClr>
            </a:pPr>
            <a:r>
              <a:rPr lang="en" sz="4800" kern="0">
                <a:solidFill>
                  <a:srgbClr val="2A2869">
                    <a:lumMod val="60000"/>
                    <a:lumOff val="40000"/>
                  </a:srgbClr>
                </a:solidFill>
                <a:latin typeface="#9Slide03 Ample" panose="02000000000000000000" pitchFamily="2" charset="0"/>
                <a:ea typeface="Fira Sans Extra Condensed"/>
                <a:cs typeface="Fira Sans Extra Condensed"/>
                <a:sym typeface="Fira Sans Extra Condensed"/>
              </a:rPr>
              <a:t>Tinh bột</a:t>
            </a:r>
            <a:endParaRPr sz="4800" kern="0">
              <a:solidFill>
                <a:srgbClr val="2A2869">
                  <a:lumMod val="60000"/>
                  <a:lumOff val="40000"/>
                </a:srgbClr>
              </a:solidFill>
              <a:latin typeface="#9Slide03 Ample" panose="02000000000000000000" pitchFamily="2" charset="0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0" name="Google Shape;397;p20">
            <a:extLst>
              <a:ext uri="{FF2B5EF4-FFF2-40B4-BE49-F238E27FC236}">
                <a16:creationId xmlns:a16="http://schemas.microsoft.com/office/drawing/2014/main" id="{1140A238-806C-482D-AB79-6D96043FCA35}"/>
              </a:ext>
            </a:extLst>
          </p:cNvPr>
          <p:cNvSpPr/>
          <p:nvPr/>
        </p:nvSpPr>
        <p:spPr>
          <a:xfrm flipV="1">
            <a:off x="6624014" y="5223613"/>
            <a:ext cx="911048" cy="545210"/>
          </a:xfrm>
          <a:custGeom>
            <a:avLst/>
            <a:gdLst/>
            <a:ahLst/>
            <a:cxnLst/>
            <a:rect l="l" t="t" r="r" b="b"/>
            <a:pathLst>
              <a:path w="10479" h="5639" extrusionOk="0">
                <a:moveTo>
                  <a:pt x="5990" y="1"/>
                </a:moveTo>
                <a:cubicBezTo>
                  <a:pt x="5820" y="1"/>
                  <a:pt x="5675" y="130"/>
                  <a:pt x="5656" y="323"/>
                </a:cubicBezTo>
                <a:cubicBezTo>
                  <a:pt x="5621" y="763"/>
                  <a:pt x="5585" y="1192"/>
                  <a:pt x="5549" y="1632"/>
                </a:cubicBezTo>
                <a:cubicBezTo>
                  <a:pt x="3775" y="1716"/>
                  <a:pt x="1965" y="1954"/>
                  <a:pt x="203" y="2180"/>
                </a:cubicBezTo>
                <a:cubicBezTo>
                  <a:pt x="60" y="2192"/>
                  <a:pt x="1" y="2406"/>
                  <a:pt x="168" y="2454"/>
                </a:cubicBezTo>
                <a:cubicBezTo>
                  <a:pt x="703" y="2594"/>
                  <a:pt x="1256" y="2644"/>
                  <a:pt x="1817" y="2644"/>
                </a:cubicBezTo>
                <a:cubicBezTo>
                  <a:pt x="3165" y="2644"/>
                  <a:pt x="4559" y="2353"/>
                  <a:pt x="5871" y="2311"/>
                </a:cubicBezTo>
                <a:cubicBezTo>
                  <a:pt x="6061" y="2311"/>
                  <a:pt x="6204" y="2156"/>
                  <a:pt x="6216" y="1966"/>
                </a:cubicBezTo>
                <a:cubicBezTo>
                  <a:pt x="6240" y="1597"/>
                  <a:pt x="6264" y="1216"/>
                  <a:pt x="6275" y="846"/>
                </a:cubicBezTo>
                <a:cubicBezTo>
                  <a:pt x="7371" y="1430"/>
                  <a:pt x="8419" y="2097"/>
                  <a:pt x="9419" y="2823"/>
                </a:cubicBezTo>
                <a:cubicBezTo>
                  <a:pt x="8419" y="3537"/>
                  <a:pt x="7371" y="4216"/>
                  <a:pt x="6275" y="4787"/>
                </a:cubicBezTo>
                <a:cubicBezTo>
                  <a:pt x="6264" y="4418"/>
                  <a:pt x="6240" y="4049"/>
                  <a:pt x="6216" y="3668"/>
                </a:cubicBezTo>
                <a:cubicBezTo>
                  <a:pt x="6204" y="3478"/>
                  <a:pt x="6061" y="3335"/>
                  <a:pt x="5871" y="3323"/>
                </a:cubicBezTo>
                <a:cubicBezTo>
                  <a:pt x="4553" y="3289"/>
                  <a:pt x="3152" y="2992"/>
                  <a:pt x="1798" y="2992"/>
                </a:cubicBezTo>
                <a:cubicBezTo>
                  <a:pt x="1243" y="2992"/>
                  <a:pt x="697" y="3042"/>
                  <a:pt x="168" y="3180"/>
                </a:cubicBezTo>
                <a:cubicBezTo>
                  <a:pt x="1" y="3228"/>
                  <a:pt x="60" y="3442"/>
                  <a:pt x="203" y="3466"/>
                </a:cubicBezTo>
                <a:cubicBezTo>
                  <a:pt x="1965" y="3680"/>
                  <a:pt x="3775" y="3918"/>
                  <a:pt x="5549" y="4002"/>
                </a:cubicBezTo>
                <a:cubicBezTo>
                  <a:pt x="5585" y="4442"/>
                  <a:pt x="5621" y="4883"/>
                  <a:pt x="5656" y="5323"/>
                </a:cubicBezTo>
                <a:cubicBezTo>
                  <a:pt x="5674" y="5505"/>
                  <a:pt x="5817" y="5638"/>
                  <a:pt x="5985" y="5638"/>
                </a:cubicBezTo>
                <a:cubicBezTo>
                  <a:pt x="6037" y="5638"/>
                  <a:pt x="6091" y="5625"/>
                  <a:pt x="6144" y="5597"/>
                </a:cubicBezTo>
                <a:cubicBezTo>
                  <a:pt x="7549" y="4883"/>
                  <a:pt x="8895" y="4121"/>
                  <a:pt x="10181" y="3228"/>
                </a:cubicBezTo>
                <a:cubicBezTo>
                  <a:pt x="10300" y="3204"/>
                  <a:pt x="10395" y="3097"/>
                  <a:pt x="10443" y="2966"/>
                </a:cubicBezTo>
                <a:cubicBezTo>
                  <a:pt x="10455" y="2954"/>
                  <a:pt x="10455" y="2930"/>
                  <a:pt x="10466" y="2918"/>
                </a:cubicBezTo>
                <a:cubicBezTo>
                  <a:pt x="10466" y="2906"/>
                  <a:pt x="10466" y="2906"/>
                  <a:pt x="10466" y="2906"/>
                </a:cubicBezTo>
                <a:cubicBezTo>
                  <a:pt x="10466" y="2882"/>
                  <a:pt x="10466" y="2870"/>
                  <a:pt x="10478" y="2847"/>
                </a:cubicBezTo>
                <a:cubicBezTo>
                  <a:pt x="10478" y="2835"/>
                  <a:pt x="10478" y="2823"/>
                  <a:pt x="10478" y="2823"/>
                </a:cubicBezTo>
                <a:cubicBezTo>
                  <a:pt x="10478" y="2811"/>
                  <a:pt x="10478" y="2799"/>
                  <a:pt x="10478" y="2787"/>
                </a:cubicBezTo>
                <a:cubicBezTo>
                  <a:pt x="10478" y="2775"/>
                  <a:pt x="10466" y="2751"/>
                  <a:pt x="10466" y="2728"/>
                </a:cubicBezTo>
                <a:cubicBezTo>
                  <a:pt x="10455" y="2704"/>
                  <a:pt x="10455" y="2680"/>
                  <a:pt x="10443" y="2668"/>
                </a:cubicBezTo>
                <a:cubicBezTo>
                  <a:pt x="10395" y="2537"/>
                  <a:pt x="10300" y="2442"/>
                  <a:pt x="10181" y="2406"/>
                </a:cubicBezTo>
                <a:cubicBezTo>
                  <a:pt x="8883" y="1513"/>
                  <a:pt x="7549" y="751"/>
                  <a:pt x="6144" y="37"/>
                </a:cubicBezTo>
                <a:cubicBezTo>
                  <a:pt x="6093" y="12"/>
                  <a:pt x="6040" y="1"/>
                  <a:pt x="599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5">
              <a:buClr>
                <a:srgbClr val="000000"/>
              </a:buClr>
            </a:pPr>
            <a:endParaRPr sz="3799" kern="0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4" name="Google Shape;386;p20">
            <a:extLst>
              <a:ext uri="{FF2B5EF4-FFF2-40B4-BE49-F238E27FC236}">
                <a16:creationId xmlns:a16="http://schemas.microsoft.com/office/drawing/2014/main" id="{1A4557D5-FC6A-44C0-9F8F-A5E5A45AB60F}"/>
              </a:ext>
            </a:extLst>
          </p:cNvPr>
          <p:cNvSpPr/>
          <p:nvPr/>
        </p:nvSpPr>
        <p:spPr>
          <a:xfrm>
            <a:off x="7462567" y="5050278"/>
            <a:ext cx="2295941" cy="891876"/>
          </a:xfrm>
          <a:custGeom>
            <a:avLst/>
            <a:gdLst/>
            <a:ahLst/>
            <a:cxnLst/>
            <a:rect l="l" t="t" r="r" b="b"/>
            <a:pathLst>
              <a:path w="28814" h="11681" extrusionOk="0">
                <a:moveTo>
                  <a:pt x="0" y="1"/>
                </a:moveTo>
                <a:lnTo>
                  <a:pt x="941" y="11062"/>
                </a:lnTo>
                <a:lnTo>
                  <a:pt x="28182" y="11681"/>
                </a:lnTo>
                <a:lnTo>
                  <a:pt x="28813" y="477"/>
                </a:lnTo>
                <a:lnTo>
                  <a:pt x="0" y="1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755">
              <a:buClr>
                <a:srgbClr val="000000"/>
              </a:buClr>
            </a:pPr>
            <a:r>
              <a:rPr lang="en" sz="4800" kern="0" dirty="0">
                <a:solidFill>
                  <a:srgbClr val="2A2869">
                    <a:lumMod val="60000"/>
                    <a:lumOff val="40000"/>
                  </a:srgbClr>
                </a:solidFill>
                <a:latin typeface="#9Slide03 Ample" panose="02000000000000000000" pitchFamily="2" charset="0"/>
                <a:ea typeface="Fira Sans Extra Condensed"/>
                <a:cs typeface="Fira Sans Extra Condensed"/>
                <a:sym typeface="Fira Sans Extra Condensed"/>
              </a:rPr>
              <a:t>Đường</a:t>
            </a:r>
            <a:endParaRPr sz="4800" kern="0" dirty="0">
              <a:solidFill>
                <a:srgbClr val="2A2869">
                  <a:lumMod val="60000"/>
                  <a:lumOff val="40000"/>
                </a:srgbClr>
              </a:solidFill>
              <a:latin typeface="#9Slide03 Ample" panose="02000000000000000000" pitchFamily="2" charset="0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5" name="Google Shape;397;p20">
            <a:extLst>
              <a:ext uri="{FF2B5EF4-FFF2-40B4-BE49-F238E27FC236}">
                <a16:creationId xmlns:a16="http://schemas.microsoft.com/office/drawing/2014/main" id="{77C3864D-726F-4074-9BC3-0FE541B31EF6}"/>
              </a:ext>
            </a:extLst>
          </p:cNvPr>
          <p:cNvSpPr/>
          <p:nvPr/>
        </p:nvSpPr>
        <p:spPr>
          <a:xfrm rot="19992376" flipV="1">
            <a:off x="9996173" y="5028475"/>
            <a:ext cx="911048" cy="545210"/>
          </a:xfrm>
          <a:custGeom>
            <a:avLst/>
            <a:gdLst/>
            <a:ahLst/>
            <a:cxnLst/>
            <a:rect l="l" t="t" r="r" b="b"/>
            <a:pathLst>
              <a:path w="10479" h="5639" extrusionOk="0">
                <a:moveTo>
                  <a:pt x="5990" y="1"/>
                </a:moveTo>
                <a:cubicBezTo>
                  <a:pt x="5820" y="1"/>
                  <a:pt x="5675" y="130"/>
                  <a:pt x="5656" y="323"/>
                </a:cubicBezTo>
                <a:cubicBezTo>
                  <a:pt x="5621" y="763"/>
                  <a:pt x="5585" y="1192"/>
                  <a:pt x="5549" y="1632"/>
                </a:cubicBezTo>
                <a:cubicBezTo>
                  <a:pt x="3775" y="1716"/>
                  <a:pt x="1965" y="1954"/>
                  <a:pt x="203" y="2180"/>
                </a:cubicBezTo>
                <a:cubicBezTo>
                  <a:pt x="60" y="2192"/>
                  <a:pt x="1" y="2406"/>
                  <a:pt x="168" y="2454"/>
                </a:cubicBezTo>
                <a:cubicBezTo>
                  <a:pt x="703" y="2594"/>
                  <a:pt x="1256" y="2644"/>
                  <a:pt x="1817" y="2644"/>
                </a:cubicBezTo>
                <a:cubicBezTo>
                  <a:pt x="3165" y="2644"/>
                  <a:pt x="4559" y="2353"/>
                  <a:pt x="5871" y="2311"/>
                </a:cubicBezTo>
                <a:cubicBezTo>
                  <a:pt x="6061" y="2311"/>
                  <a:pt x="6204" y="2156"/>
                  <a:pt x="6216" y="1966"/>
                </a:cubicBezTo>
                <a:cubicBezTo>
                  <a:pt x="6240" y="1597"/>
                  <a:pt x="6264" y="1216"/>
                  <a:pt x="6275" y="846"/>
                </a:cubicBezTo>
                <a:cubicBezTo>
                  <a:pt x="7371" y="1430"/>
                  <a:pt x="8419" y="2097"/>
                  <a:pt x="9419" y="2823"/>
                </a:cubicBezTo>
                <a:cubicBezTo>
                  <a:pt x="8419" y="3537"/>
                  <a:pt x="7371" y="4216"/>
                  <a:pt x="6275" y="4787"/>
                </a:cubicBezTo>
                <a:cubicBezTo>
                  <a:pt x="6264" y="4418"/>
                  <a:pt x="6240" y="4049"/>
                  <a:pt x="6216" y="3668"/>
                </a:cubicBezTo>
                <a:cubicBezTo>
                  <a:pt x="6204" y="3478"/>
                  <a:pt x="6061" y="3335"/>
                  <a:pt x="5871" y="3323"/>
                </a:cubicBezTo>
                <a:cubicBezTo>
                  <a:pt x="4553" y="3289"/>
                  <a:pt x="3152" y="2992"/>
                  <a:pt x="1798" y="2992"/>
                </a:cubicBezTo>
                <a:cubicBezTo>
                  <a:pt x="1243" y="2992"/>
                  <a:pt x="697" y="3042"/>
                  <a:pt x="168" y="3180"/>
                </a:cubicBezTo>
                <a:cubicBezTo>
                  <a:pt x="1" y="3228"/>
                  <a:pt x="60" y="3442"/>
                  <a:pt x="203" y="3466"/>
                </a:cubicBezTo>
                <a:cubicBezTo>
                  <a:pt x="1965" y="3680"/>
                  <a:pt x="3775" y="3918"/>
                  <a:pt x="5549" y="4002"/>
                </a:cubicBezTo>
                <a:cubicBezTo>
                  <a:pt x="5585" y="4442"/>
                  <a:pt x="5621" y="4883"/>
                  <a:pt x="5656" y="5323"/>
                </a:cubicBezTo>
                <a:cubicBezTo>
                  <a:pt x="5674" y="5505"/>
                  <a:pt x="5817" y="5638"/>
                  <a:pt x="5985" y="5638"/>
                </a:cubicBezTo>
                <a:cubicBezTo>
                  <a:pt x="6037" y="5638"/>
                  <a:pt x="6091" y="5625"/>
                  <a:pt x="6144" y="5597"/>
                </a:cubicBezTo>
                <a:cubicBezTo>
                  <a:pt x="7549" y="4883"/>
                  <a:pt x="8895" y="4121"/>
                  <a:pt x="10181" y="3228"/>
                </a:cubicBezTo>
                <a:cubicBezTo>
                  <a:pt x="10300" y="3204"/>
                  <a:pt x="10395" y="3097"/>
                  <a:pt x="10443" y="2966"/>
                </a:cubicBezTo>
                <a:cubicBezTo>
                  <a:pt x="10455" y="2954"/>
                  <a:pt x="10455" y="2930"/>
                  <a:pt x="10466" y="2918"/>
                </a:cubicBezTo>
                <a:cubicBezTo>
                  <a:pt x="10466" y="2906"/>
                  <a:pt x="10466" y="2906"/>
                  <a:pt x="10466" y="2906"/>
                </a:cubicBezTo>
                <a:cubicBezTo>
                  <a:pt x="10466" y="2882"/>
                  <a:pt x="10466" y="2870"/>
                  <a:pt x="10478" y="2847"/>
                </a:cubicBezTo>
                <a:cubicBezTo>
                  <a:pt x="10478" y="2835"/>
                  <a:pt x="10478" y="2823"/>
                  <a:pt x="10478" y="2823"/>
                </a:cubicBezTo>
                <a:cubicBezTo>
                  <a:pt x="10478" y="2811"/>
                  <a:pt x="10478" y="2799"/>
                  <a:pt x="10478" y="2787"/>
                </a:cubicBezTo>
                <a:cubicBezTo>
                  <a:pt x="10478" y="2775"/>
                  <a:pt x="10466" y="2751"/>
                  <a:pt x="10466" y="2728"/>
                </a:cubicBezTo>
                <a:cubicBezTo>
                  <a:pt x="10455" y="2704"/>
                  <a:pt x="10455" y="2680"/>
                  <a:pt x="10443" y="2668"/>
                </a:cubicBezTo>
                <a:cubicBezTo>
                  <a:pt x="10395" y="2537"/>
                  <a:pt x="10300" y="2442"/>
                  <a:pt x="10181" y="2406"/>
                </a:cubicBezTo>
                <a:cubicBezTo>
                  <a:pt x="8883" y="1513"/>
                  <a:pt x="7549" y="751"/>
                  <a:pt x="6144" y="37"/>
                </a:cubicBezTo>
                <a:cubicBezTo>
                  <a:pt x="6093" y="12"/>
                  <a:pt x="6040" y="1"/>
                  <a:pt x="599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5">
              <a:buClr>
                <a:srgbClr val="000000"/>
              </a:buClr>
            </a:pPr>
            <a:endParaRPr sz="3799" kern="0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6" name="Google Shape;386;p20">
            <a:extLst>
              <a:ext uri="{FF2B5EF4-FFF2-40B4-BE49-F238E27FC236}">
                <a16:creationId xmlns:a16="http://schemas.microsoft.com/office/drawing/2014/main" id="{2207995F-DBF2-4B49-BB99-85CF5068F65E}"/>
              </a:ext>
            </a:extLst>
          </p:cNvPr>
          <p:cNvSpPr/>
          <p:nvPr/>
        </p:nvSpPr>
        <p:spPr>
          <a:xfrm>
            <a:off x="10859351" y="4169339"/>
            <a:ext cx="6512762" cy="891876"/>
          </a:xfrm>
          <a:custGeom>
            <a:avLst/>
            <a:gdLst/>
            <a:ahLst/>
            <a:cxnLst/>
            <a:rect l="l" t="t" r="r" b="b"/>
            <a:pathLst>
              <a:path w="28814" h="11681" extrusionOk="0">
                <a:moveTo>
                  <a:pt x="0" y="1"/>
                </a:moveTo>
                <a:lnTo>
                  <a:pt x="941" y="11062"/>
                </a:lnTo>
                <a:lnTo>
                  <a:pt x="28182" y="11681"/>
                </a:lnTo>
                <a:lnTo>
                  <a:pt x="28813" y="477"/>
                </a:lnTo>
                <a:lnTo>
                  <a:pt x="0" y="1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755">
              <a:buClr>
                <a:srgbClr val="000000"/>
              </a:buClr>
            </a:pPr>
            <a:r>
              <a:rPr lang="en" sz="4200" kern="0">
                <a:solidFill>
                  <a:srgbClr val="2A2869">
                    <a:lumMod val="60000"/>
                    <a:lumOff val="40000"/>
                  </a:srgbClr>
                </a:solidFill>
                <a:latin typeface="#9Slide03 Ample" panose="02000000000000000000" pitchFamily="2" charset="0"/>
                <a:ea typeface="Fira Sans Extra Condensed"/>
                <a:cs typeface="Fira Sans Extra Condensed"/>
                <a:sym typeface="Fira Sans Extra Condensed"/>
              </a:rPr>
              <a:t>Nước + khí carbon dioxide</a:t>
            </a:r>
            <a:endParaRPr sz="4200" kern="0">
              <a:solidFill>
                <a:srgbClr val="2A2869">
                  <a:lumMod val="60000"/>
                  <a:lumOff val="40000"/>
                </a:srgbClr>
              </a:solidFill>
              <a:latin typeface="#9Slide03 Ample" panose="02000000000000000000" pitchFamily="2" charset="0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7" name="Google Shape;397;p20">
            <a:extLst>
              <a:ext uri="{FF2B5EF4-FFF2-40B4-BE49-F238E27FC236}">
                <a16:creationId xmlns:a16="http://schemas.microsoft.com/office/drawing/2014/main" id="{12A6BD1F-91F7-4D0F-A7E4-B3E70F0AF2E7}"/>
              </a:ext>
            </a:extLst>
          </p:cNvPr>
          <p:cNvSpPr/>
          <p:nvPr/>
        </p:nvSpPr>
        <p:spPr>
          <a:xfrm rot="1555257" flipV="1">
            <a:off x="9989024" y="5913808"/>
            <a:ext cx="911048" cy="545210"/>
          </a:xfrm>
          <a:custGeom>
            <a:avLst/>
            <a:gdLst/>
            <a:ahLst/>
            <a:cxnLst/>
            <a:rect l="l" t="t" r="r" b="b"/>
            <a:pathLst>
              <a:path w="10479" h="5639" extrusionOk="0">
                <a:moveTo>
                  <a:pt x="5990" y="1"/>
                </a:moveTo>
                <a:cubicBezTo>
                  <a:pt x="5820" y="1"/>
                  <a:pt x="5675" y="130"/>
                  <a:pt x="5656" y="323"/>
                </a:cubicBezTo>
                <a:cubicBezTo>
                  <a:pt x="5621" y="763"/>
                  <a:pt x="5585" y="1192"/>
                  <a:pt x="5549" y="1632"/>
                </a:cubicBezTo>
                <a:cubicBezTo>
                  <a:pt x="3775" y="1716"/>
                  <a:pt x="1965" y="1954"/>
                  <a:pt x="203" y="2180"/>
                </a:cubicBezTo>
                <a:cubicBezTo>
                  <a:pt x="60" y="2192"/>
                  <a:pt x="1" y="2406"/>
                  <a:pt x="168" y="2454"/>
                </a:cubicBezTo>
                <a:cubicBezTo>
                  <a:pt x="703" y="2594"/>
                  <a:pt x="1256" y="2644"/>
                  <a:pt x="1817" y="2644"/>
                </a:cubicBezTo>
                <a:cubicBezTo>
                  <a:pt x="3165" y="2644"/>
                  <a:pt x="4559" y="2353"/>
                  <a:pt x="5871" y="2311"/>
                </a:cubicBezTo>
                <a:cubicBezTo>
                  <a:pt x="6061" y="2311"/>
                  <a:pt x="6204" y="2156"/>
                  <a:pt x="6216" y="1966"/>
                </a:cubicBezTo>
                <a:cubicBezTo>
                  <a:pt x="6240" y="1597"/>
                  <a:pt x="6264" y="1216"/>
                  <a:pt x="6275" y="846"/>
                </a:cubicBezTo>
                <a:cubicBezTo>
                  <a:pt x="7371" y="1430"/>
                  <a:pt x="8419" y="2097"/>
                  <a:pt x="9419" y="2823"/>
                </a:cubicBezTo>
                <a:cubicBezTo>
                  <a:pt x="8419" y="3537"/>
                  <a:pt x="7371" y="4216"/>
                  <a:pt x="6275" y="4787"/>
                </a:cubicBezTo>
                <a:cubicBezTo>
                  <a:pt x="6264" y="4418"/>
                  <a:pt x="6240" y="4049"/>
                  <a:pt x="6216" y="3668"/>
                </a:cubicBezTo>
                <a:cubicBezTo>
                  <a:pt x="6204" y="3478"/>
                  <a:pt x="6061" y="3335"/>
                  <a:pt x="5871" y="3323"/>
                </a:cubicBezTo>
                <a:cubicBezTo>
                  <a:pt x="4553" y="3289"/>
                  <a:pt x="3152" y="2992"/>
                  <a:pt x="1798" y="2992"/>
                </a:cubicBezTo>
                <a:cubicBezTo>
                  <a:pt x="1243" y="2992"/>
                  <a:pt x="697" y="3042"/>
                  <a:pt x="168" y="3180"/>
                </a:cubicBezTo>
                <a:cubicBezTo>
                  <a:pt x="1" y="3228"/>
                  <a:pt x="60" y="3442"/>
                  <a:pt x="203" y="3466"/>
                </a:cubicBezTo>
                <a:cubicBezTo>
                  <a:pt x="1965" y="3680"/>
                  <a:pt x="3775" y="3918"/>
                  <a:pt x="5549" y="4002"/>
                </a:cubicBezTo>
                <a:cubicBezTo>
                  <a:pt x="5585" y="4442"/>
                  <a:pt x="5621" y="4883"/>
                  <a:pt x="5656" y="5323"/>
                </a:cubicBezTo>
                <a:cubicBezTo>
                  <a:pt x="5674" y="5505"/>
                  <a:pt x="5817" y="5638"/>
                  <a:pt x="5985" y="5638"/>
                </a:cubicBezTo>
                <a:cubicBezTo>
                  <a:pt x="6037" y="5638"/>
                  <a:pt x="6091" y="5625"/>
                  <a:pt x="6144" y="5597"/>
                </a:cubicBezTo>
                <a:cubicBezTo>
                  <a:pt x="7549" y="4883"/>
                  <a:pt x="8895" y="4121"/>
                  <a:pt x="10181" y="3228"/>
                </a:cubicBezTo>
                <a:cubicBezTo>
                  <a:pt x="10300" y="3204"/>
                  <a:pt x="10395" y="3097"/>
                  <a:pt x="10443" y="2966"/>
                </a:cubicBezTo>
                <a:cubicBezTo>
                  <a:pt x="10455" y="2954"/>
                  <a:pt x="10455" y="2930"/>
                  <a:pt x="10466" y="2918"/>
                </a:cubicBezTo>
                <a:cubicBezTo>
                  <a:pt x="10466" y="2906"/>
                  <a:pt x="10466" y="2906"/>
                  <a:pt x="10466" y="2906"/>
                </a:cubicBezTo>
                <a:cubicBezTo>
                  <a:pt x="10466" y="2882"/>
                  <a:pt x="10466" y="2870"/>
                  <a:pt x="10478" y="2847"/>
                </a:cubicBezTo>
                <a:cubicBezTo>
                  <a:pt x="10478" y="2835"/>
                  <a:pt x="10478" y="2823"/>
                  <a:pt x="10478" y="2823"/>
                </a:cubicBezTo>
                <a:cubicBezTo>
                  <a:pt x="10478" y="2811"/>
                  <a:pt x="10478" y="2799"/>
                  <a:pt x="10478" y="2787"/>
                </a:cubicBezTo>
                <a:cubicBezTo>
                  <a:pt x="10478" y="2775"/>
                  <a:pt x="10466" y="2751"/>
                  <a:pt x="10466" y="2728"/>
                </a:cubicBezTo>
                <a:cubicBezTo>
                  <a:pt x="10455" y="2704"/>
                  <a:pt x="10455" y="2680"/>
                  <a:pt x="10443" y="2668"/>
                </a:cubicBezTo>
                <a:cubicBezTo>
                  <a:pt x="10395" y="2537"/>
                  <a:pt x="10300" y="2442"/>
                  <a:pt x="10181" y="2406"/>
                </a:cubicBezTo>
                <a:cubicBezTo>
                  <a:pt x="8883" y="1513"/>
                  <a:pt x="7549" y="751"/>
                  <a:pt x="6144" y="37"/>
                </a:cubicBezTo>
                <a:cubicBezTo>
                  <a:pt x="6093" y="12"/>
                  <a:pt x="6040" y="1"/>
                  <a:pt x="599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5">
              <a:buClr>
                <a:srgbClr val="000000"/>
              </a:buClr>
            </a:pPr>
            <a:endParaRPr sz="3799" kern="0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8" name="Google Shape;386;p20">
            <a:extLst>
              <a:ext uri="{FF2B5EF4-FFF2-40B4-BE49-F238E27FC236}">
                <a16:creationId xmlns:a16="http://schemas.microsoft.com/office/drawing/2014/main" id="{C427699C-D3E2-44DA-8D62-061F83014B93}"/>
              </a:ext>
            </a:extLst>
          </p:cNvPr>
          <p:cNvSpPr/>
          <p:nvPr/>
        </p:nvSpPr>
        <p:spPr>
          <a:xfrm>
            <a:off x="10973410" y="5942156"/>
            <a:ext cx="6512762" cy="891876"/>
          </a:xfrm>
          <a:custGeom>
            <a:avLst/>
            <a:gdLst/>
            <a:ahLst/>
            <a:cxnLst/>
            <a:rect l="l" t="t" r="r" b="b"/>
            <a:pathLst>
              <a:path w="28814" h="11681" extrusionOk="0">
                <a:moveTo>
                  <a:pt x="0" y="1"/>
                </a:moveTo>
                <a:lnTo>
                  <a:pt x="941" y="11062"/>
                </a:lnTo>
                <a:lnTo>
                  <a:pt x="28182" y="11681"/>
                </a:lnTo>
                <a:lnTo>
                  <a:pt x="28813" y="477"/>
                </a:lnTo>
                <a:lnTo>
                  <a:pt x="0" y="1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5">
              <a:buClr>
                <a:srgbClr val="000000"/>
              </a:buClr>
            </a:pPr>
            <a:r>
              <a:rPr lang="en" sz="4200" kern="0">
                <a:solidFill>
                  <a:srgbClr val="2A2869">
                    <a:lumMod val="60000"/>
                    <a:lumOff val="40000"/>
                  </a:srgbClr>
                </a:solidFill>
                <a:latin typeface="#9Slide03 Ample" panose="02000000000000000000" pitchFamily="2" charset="0"/>
                <a:ea typeface="Fira Sans Extra Condensed"/>
                <a:cs typeface="Fira Sans Extra Condensed"/>
                <a:sym typeface="Fira Sans Extra Condensed"/>
              </a:rPr>
              <a:t>Giải phóng năng lượng</a:t>
            </a:r>
            <a:endParaRPr sz="4200" kern="0">
              <a:solidFill>
                <a:srgbClr val="2A2869">
                  <a:lumMod val="60000"/>
                  <a:lumOff val="40000"/>
                </a:srgbClr>
              </a:solidFill>
              <a:latin typeface="#9Slide03 Ample" panose="02000000000000000000" pitchFamily="2" charset="0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3801129-E589-4A46-98E8-AF54A635901C}"/>
              </a:ext>
            </a:extLst>
          </p:cNvPr>
          <p:cNvSpPr txBox="1"/>
          <p:nvPr/>
        </p:nvSpPr>
        <p:spPr>
          <a:xfrm>
            <a:off x="2020191" y="8515013"/>
            <a:ext cx="140745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200">
                <a:solidFill>
                  <a:srgbClr val="2A2869"/>
                </a:solidFill>
                <a:latin typeface="#9Slide03 Ample" panose="02000000000000000000" pitchFamily="2" charset="0"/>
              </a:rPr>
              <a:t>Tinh bột là nguồn cung cấp năng lượng chính cho cơ thể.</a:t>
            </a:r>
          </a:p>
        </p:txBody>
      </p:sp>
      <p:sp>
        <p:nvSpPr>
          <p:cNvPr id="2" name="Google Shape;1068;p38">
            <a:extLst>
              <a:ext uri="{FF2B5EF4-FFF2-40B4-BE49-F238E27FC236}">
                <a16:creationId xmlns:a16="http://schemas.microsoft.com/office/drawing/2014/main" id="{856ABDFA-788D-49F9-2679-9F2A143821BF}"/>
              </a:ext>
            </a:extLst>
          </p:cNvPr>
          <p:cNvSpPr txBox="1">
            <a:spLocks/>
          </p:cNvSpPr>
          <p:nvPr/>
        </p:nvSpPr>
        <p:spPr>
          <a:xfrm>
            <a:off x="1219200" y="635100"/>
            <a:ext cx="16792216" cy="1155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371600"/>
            <a:r>
              <a:rPr lang="en-US" sz="4000" b="1" kern="0">
                <a:solidFill>
                  <a:srgbClr val="DD5025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II. </a:t>
            </a:r>
            <a:r>
              <a:rPr lang="vi-VN" sz="4000" b="1" kern="0">
                <a:solidFill>
                  <a:srgbClr val="DD5025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CÁC NHÓM CHẤT DINH DƯỠNG TRONG LƯƠNG THỰC, THỰC PHẨM</a:t>
            </a:r>
          </a:p>
        </p:txBody>
      </p:sp>
      <p:sp>
        <p:nvSpPr>
          <p:cNvPr id="3" name="Google Shape;1068;p38">
            <a:extLst>
              <a:ext uri="{FF2B5EF4-FFF2-40B4-BE49-F238E27FC236}">
                <a16:creationId xmlns:a16="http://schemas.microsoft.com/office/drawing/2014/main" id="{1475F3E6-967D-860E-F415-9E181AC502DE}"/>
              </a:ext>
            </a:extLst>
          </p:cNvPr>
          <p:cNvSpPr txBox="1">
            <a:spLocks/>
          </p:cNvSpPr>
          <p:nvPr/>
        </p:nvSpPr>
        <p:spPr>
          <a:xfrm>
            <a:off x="1752600" y="1396396"/>
            <a:ext cx="11277600" cy="1155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371600"/>
            <a:r>
              <a:rPr lang="en-US" sz="4000" b="1" kern="0">
                <a:solidFill>
                  <a:srgbClr val="4C65AE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Times New Roman" panose="02020603050405020304" pitchFamily="18" charset="0"/>
              </a:rPr>
              <a:t>1</a:t>
            </a:r>
            <a:r>
              <a:rPr lang="en-US" sz="4000" b="1" kern="0">
                <a:solidFill>
                  <a:srgbClr val="4C65AE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. </a:t>
            </a:r>
            <a:r>
              <a:rPr lang="vi-VN" sz="4000" b="1" kern="0">
                <a:solidFill>
                  <a:srgbClr val="4C65AE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Carbohydrate: nguồn năng lượng chính</a:t>
            </a:r>
          </a:p>
        </p:txBody>
      </p:sp>
    </p:spTree>
    <p:extLst>
      <p:ext uri="{BB962C8B-B14F-4D97-AF65-F5344CB8AC3E}">
        <p14:creationId xmlns:p14="http://schemas.microsoft.com/office/powerpoint/2010/main" val="168897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4" grpId="0"/>
      <p:bldP spid="15" grpId="0" animBg="1"/>
      <p:bldP spid="16" grpId="0"/>
      <p:bldP spid="17" grpId="0" animBg="1"/>
      <p:bldP spid="18" grpId="0"/>
      <p:bldP spid="19" grpId="0"/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364;p20">
            <a:extLst>
              <a:ext uri="{FF2B5EF4-FFF2-40B4-BE49-F238E27FC236}">
                <a16:creationId xmlns:a16="http://schemas.microsoft.com/office/drawing/2014/main" id="{812BBCAA-7C50-4351-86EA-8C152F7994A5}"/>
              </a:ext>
            </a:extLst>
          </p:cNvPr>
          <p:cNvGrpSpPr/>
          <p:nvPr/>
        </p:nvGrpSpPr>
        <p:grpSpPr>
          <a:xfrm>
            <a:off x="2059787" y="3033663"/>
            <a:ext cx="4120575" cy="1830522"/>
            <a:chOff x="4063785" y="2551463"/>
            <a:chExt cx="1057315" cy="996768"/>
          </a:xfrm>
          <a:solidFill>
            <a:schemeClr val="accent1">
              <a:lumMod val="75000"/>
            </a:schemeClr>
          </a:solidFill>
        </p:grpSpPr>
        <p:sp>
          <p:nvSpPr>
            <p:cNvPr id="8" name="Google Shape;365;p20">
              <a:extLst>
                <a:ext uri="{FF2B5EF4-FFF2-40B4-BE49-F238E27FC236}">
                  <a16:creationId xmlns:a16="http://schemas.microsoft.com/office/drawing/2014/main" id="{366363D8-FDB6-4B10-8B8B-6CA82EF5F3C6}"/>
                </a:ext>
              </a:extLst>
            </p:cNvPr>
            <p:cNvSpPr/>
            <p:nvPr/>
          </p:nvSpPr>
          <p:spPr>
            <a:xfrm>
              <a:off x="4190750" y="2594301"/>
              <a:ext cx="879714" cy="851491"/>
            </a:xfrm>
            <a:custGeom>
              <a:avLst/>
              <a:gdLst/>
              <a:ahLst/>
              <a:cxnLst/>
              <a:rect l="l" t="t" r="r" b="b"/>
              <a:pathLst>
                <a:path w="28957" h="28028" extrusionOk="0">
                  <a:moveTo>
                    <a:pt x="28957" y="1"/>
                  </a:moveTo>
                  <a:lnTo>
                    <a:pt x="1" y="929"/>
                  </a:lnTo>
                  <a:lnTo>
                    <a:pt x="1870" y="28028"/>
                  </a:lnTo>
                  <a:lnTo>
                    <a:pt x="28183" y="27087"/>
                  </a:lnTo>
                  <a:lnTo>
                    <a:pt x="2895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algn="ctr" defTabSz="1828755">
                <a:buClr>
                  <a:srgbClr val="000000"/>
                </a:buClr>
              </a:pPr>
              <a:r>
                <a:rPr lang="en-US" sz="3600" kern="0">
                  <a:solidFill>
                    <a:srgbClr val="FFFFFF"/>
                  </a:solidFill>
                  <a:latin typeface="#9Slide03 Ample" panose="02000000000000000000" pitchFamily="2" charset="0"/>
                  <a:ea typeface="Fira Sans Extra Condensed"/>
                  <a:cs typeface="Fira Sans Extra Condensed"/>
                  <a:sym typeface="Fira Sans Extra Condensed"/>
                </a:rPr>
                <a:t>C</a:t>
              </a:r>
              <a:r>
                <a:rPr lang="en" sz="3600" kern="0">
                  <a:solidFill>
                    <a:srgbClr val="FFFFFF"/>
                  </a:solidFill>
                  <a:latin typeface="#9Slide03 Ample" panose="02000000000000000000" pitchFamily="2" charset="0"/>
                  <a:ea typeface="Fira Sans Extra Condensed"/>
                  <a:cs typeface="Fira Sans Extra Condensed"/>
                  <a:sym typeface="Fira Sans Extra Condensed"/>
                </a:rPr>
                <a:t>arbohydrate</a:t>
              </a:r>
              <a:endParaRPr sz="3600" kern="0">
                <a:solidFill>
                  <a:srgbClr val="FFFFFF"/>
                </a:solidFill>
                <a:latin typeface="#9Slide03 Ample" panose="02000000000000000000" pitchFamily="2" charset="0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9" name="Google Shape;366;p20">
              <a:extLst>
                <a:ext uri="{FF2B5EF4-FFF2-40B4-BE49-F238E27FC236}">
                  <a16:creationId xmlns:a16="http://schemas.microsoft.com/office/drawing/2014/main" id="{22FA900B-56C6-48E9-A20C-EC57AF316437}"/>
                </a:ext>
              </a:extLst>
            </p:cNvPr>
            <p:cNvSpPr/>
            <p:nvPr/>
          </p:nvSpPr>
          <p:spPr>
            <a:xfrm>
              <a:off x="4063785" y="2551463"/>
              <a:ext cx="1057315" cy="996768"/>
            </a:xfrm>
            <a:custGeom>
              <a:avLst/>
              <a:gdLst/>
              <a:ahLst/>
              <a:cxnLst/>
              <a:rect l="l" t="t" r="r" b="b"/>
              <a:pathLst>
                <a:path w="34803" h="32810" extrusionOk="0">
                  <a:moveTo>
                    <a:pt x="2823" y="1172"/>
                  </a:moveTo>
                  <a:cubicBezTo>
                    <a:pt x="2823" y="1422"/>
                    <a:pt x="2823" y="1672"/>
                    <a:pt x="2823" y="1911"/>
                  </a:cubicBezTo>
                  <a:cubicBezTo>
                    <a:pt x="2370" y="2125"/>
                    <a:pt x="1965" y="2470"/>
                    <a:pt x="1584" y="2756"/>
                  </a:cubicBezTo>
                  <a:cubicBezTo>
                    <a:pt x="1227" y="3030"/>
                    <a:pt x="894" y="3316"/>
                    <a:pt x="560" y="3625"/>
                  </a:cubicBezTo>
                  <a:cubicBezTo>
                    <a:pt x="537" y="3387"/>
                    <a:pt x="513" y="3161"/>
                    <a:pt x="489" y="2923"/>
                  </a:cubicBezTo>
                  <a:cubicBezTo>
                    <a:pt x="501" y="2923"/>
                    <a:pt x="525" y="2923"/>
                    <a:pt x="537" y="2911"/>
                  </a:cubicBezTo>
                  <a:cubicBezTo>
                    <a:pt x="1049" y="2673"/>
                    <a:pt x="1477" y="2161"/>
                    <a:pt x="1930" y="1839"/>
                  </a:cubicBezTo>
                  <a:cubicBezTo>
                    <a:pt x="2227" y="1613"/>
                    <a:pt x="2537" y="1411"/>
                    <a:pt x="2823" y="1172"/>
                  </a:cubicBezTo>
                  <a:close/>
                  <a:moveTo>
                    <a:pt x="2823" y="2196"/>
                  </a:moveTo>
                  <a:cubicBezTo>
                    <a:pt x="2823" y="2494"/>
                    <a:pt x="2823" y="2804"/>
                    <a:pt x="2823" y="3113"/>
                  </a:cubicBezTo>
                  <a:cubicBezTo>
                    <a:pt x="2418" y="3351"/>
                    <a:pt x="2049" y="3673"/>
                    <a:pt x="1692" y="3947"/>
                  </a:cubicBezTo>
                  <a:cubicBezTo>
                    <a:pt x="1346" y="4220"/>
                    <a:pt x="1013" y="4494"/>
                    <a:pt x="679" y="4768"/>
                  </a:cubicBezTo>
                  <a:cubicBezTo>
                    <a:pt x="656" y="4447"/>
                    <a:pt x="620" y="4137"/>
                    <a:pt x="584" y="3827"/>
                  </a:cubicBezTo>
                  <a:cubicBezTo>
                    <a:pt x="1001" y="3494"/>
                    <a:pt x="1430" y="3161"/>
                    <a:pt x="1870" y="2851"/>
                  </a:cubicBezTo>
                  <a:cubicBezTo>
                    <a:pt x="2168" y="2625"/>
                    <a:pt x="2513" y="2434"/>
                    <a:pt x="2823" y="2196"/>
                  </a:cubicBezTo>
                  <a:close/>
                  <a:moveTo>
                    <a:pt x="2823" y="3399"/>
                  </a:moveTo>
                  <a:cubicBezTo>
                    <a:pt x="2835" y="3756"/>
                    <a:pt x="2835" y="4125"/>
                    <a:pt x="2835" y="4494"/>
                  </a:cubicBezTo>
                  <a:cubicBezTo>
                    <a:pt x="2144" y="4875"/>
                    <a:pt x="1489" y="5471"/>
                    <a:pt x="870" y="5935"/>
                  </a:cubicBezTo>
                  <a:cubicBezTo>
                    <a:pt x="811" y="5974"/>
                    <a:pt x="841" y="6054"/>
                    <a:pt x="894" y="6054"/>
                  </a:cubicBezTo>
                  <a:cubicBezTo>
                    <a:pt x="905" y="6054"/>
                    <a:pt x="917" y="6050"/>
                    <a:pt x="930" y="6042"/>
                  </a:cubicBezTo>
                  <a:cubicBezTo>
                    <a:pt x="1537" y="5649"/>
                    <a:pt x="2251" y="5268"/>
                    <a:pt x="2846" y="4792"/>
                  </a:cubicBezTo>
                  <a:cubicBezTo>
                    <a:pt x="2846" y="5018"/>
                    <a:pt x="2858" y="5244"/>
                    <a:pt x="2858" y="5459"/>
                  </a:cubicBezTo>
                  <a:cubicBezTo>
                    <a:pt x="2561" y="5673"/>
                    <a:pt x="2275" y="5935"/>
                    <a:pt x="1989" y="6161"/>
                  </a:cubicBezTo>
                  <a:cubicBezTo>
                    <a:pt x="1620" y="6459"/>
                    <a:pt x="1251" y="6768"/>
                    <a:pt x="882" y="7090"/>
                  </a:cubicBezTo>
                  <a:cubicBezTo>
                    <a:pt x="822" y="6375"/>
                    <a:pt x="763" y="5661"/>
                    <a:pt x="703" y="4947"/>
                  </a:cubicBezTo>
                  <a:cubicBezTo>
                    <a:pt x="1108" y="4673"/>
                    <a:pt x="1513" y="4387"/>
                    <a:pt x="1918" y="4089"/>
                  </a:cubicBezTo>
                  <a:cubicBezTo>
                    <a:pt x="2215" y="3863"/>
                    <a:pt x="2537" y="3637"/>
                    <a:pt x="2823" y="3399"/>
                  </a:cubicBezTo>
                  <a:close/>
                  <a:moveTo>
                    <a:pt x="2870" y="5744"/>
                  </a:moveTo>
                  <a:cubicBezTo>
                    <a:pt x="2870" y="6006"/>
                    <a:pt x="2882" y="6256"/>
                    <a:pt x="2894" y="6506"/>
                  </a:cubicBezTo>
                  <a:cubicBezTo>
                    <a:pt x="2203" y="6887"/>
                    <a:pt x="1561" y="7459"/>
                    <a:pt x="953" y="7983"/>
                  </a:cubicBezTo>
                  <a:cubicBezTo>
                    <a:pt x="930" y="7745"/>
                    <a:pt x="918" y="7495"/>
                    <a:pt x="894" y="7256"/>
                  </a:cubicBezTo>
                  <a:cubicBezTo>
                    <a:pt x="1263" y="6983"/>
                    <a:pt x="1632" y="6709"/>
                    <a:pt x="1989" y="6423"/>
                  </a:cubicBezTo>
                  <a:cubicBezTo>
                    <a:pt x="2275" y="6209"/>
                    <a:pt x="2584" y="5994"/>
                    <a:pt x="2870" y="5744"/>
                  </a:cubicBezTo>
                  <a:close/>
                  <a:moveTo>
                    <a:pt x="2894" y="6745"/>
                  </a:moveTo>
                  <a:cubicBezTo>
                    <a:pt x="2906" y="7066"/>
                    <a:pt x="2918" y="7387"/>
                    <a:pt x="2930" y="7709"/>
                  </a:cubicBezTo>
                  <a:cubicBezTo>
                    <a:pt x="2549" y="7911"/>
                    <a:pt x="2203" y="8197"/>
                    <a:pt x="1870" y="8447"/>
                  </a:cubicBezTo>
                  <a:cubicBezTo>
                    <a:pt x="1584" y="8650"/>
                    <a:pt x="1311" y="8864"/>
                    <a:pt x="1025" y="9078"/>
                  </a:cubicBezTo>
                  <a:cubicBezTo>
                    <a:pt x="1001" y="8780"/>
                    <a:pt x="989" y="8483"/>
                    <a:pt x="965" y="8185"/>
                  </a:cubicBezTo>
                  <a:cubicBezTo>
                    <a:pt x="1620" y="7733"/>
                    <a:pt x="2334" y="7292"/>
                    <a:pt x="2894" y="6745"/>
                  </a:cubicBezTo>
                  <a:close/>
                  <a:moveTo>
                    <a:pt x="2942" y="7923"/>
                  </a:moveTo>
                  <a:cubicBezTo>
                    <a:pt x="2954" y="8280"/>
                    <a:pt x="2965" y="8626"/>
                    <a:pt x="2989" y="8983"/>
                  </a:cubicBezTo>
                  <a:cubicBezTo>
                    <a:pt x="2704" y="9161"/>
                    <a:pt x="2442" y="9400"/>
                    <a:pt x="2192" y="9590"/>
                  </a:cubicBezTo>
                  <a:cubicBezTo>
                    <a:pt x="1834" y="9864"/>
                    <a:pt x="1477" y="10126"/>
                    <a:pt x="1108" y="10376"/>
                  </a:cubicBezTo>
                  <a:cubicBezTo>
                    <a:pt x="1084" y="10007"/>
                    <a:pt x="1060" y="9638"/>
                    <a:pt x="1037" y="9269"/>
                  </a:cubicBezTo>
                  <a:cubicBezTo>
                    <a:pt x="1370" y="9031"/>
                    <a:pt x="1715" y="8804"/>
                    <a:pt x="2049" y="8578"/>
                  </a:cubicBezTo>
                  <a:cubicBezTo>
                    <a:pt x="2334" y="8364"/>
                    <a:pt x="2668" y="8173"/>
                    <a:pt x="2942" y="7923"/>
                  </a:cubicBezTo>
                  <a:close/>
                  <a:moveTo>
                    <a:pt x="3001" y="9281"/>
                  </a:moveTo>
                  <a:cubicBezTo>
                    <a:pt x="3013" y="9542"/>
                    <a:pt x="3025" y="9793"/>
                    <a:pt x="3037" y="10043"/>
                  </a:cubicBezTo>
                  <a:cubicBezTo>
                    <a:pt x="2358" y="10352"/>
                    <a:pt x="1739" y="10840"/>
                    <a:pt x="1168" y="11316"/>
                  </a:cubicBezTo>
                  <a:cubicBezTo>
                    <a:pt x="1144" y="11066"/>
                    <a:pt x="1132" y="10816"/>
                    <a:pt x="1120" y="10566"/>
                  </a:cubicBezTo>
                  <a:cubicBezTo>
                    <a:pt x="1132" y="10555"/>
                    <a:pt x="1132" y="10555"/>
                    <a:pt x="1144" y="10555"/>
                  </a:cubicBezTo>
                  <a:cubicBezTo>
                    <a:pt x="1584" y="10281"/>
                    <a:pt x="2025" y="9995"/>
                    <a:pt x="2442" y="9697"/>
                  </a:cubicBezTo>
                  <a:cubicBezTo>
                    <a:pt x="2620" y="9566"/>
                    <a:pt x="2823" y="9435"/>
                    <a:pt x="3001" y="9281"/>
                  </a:cubicBezTo>
                  <a:close/>
                  <a:moveTo>
                    <a:pt x="3049" y="10281"/>
                  </a:moveTo>
                  <a:cubicBezTo>
                    <a:pt x="3061" y="10638"/>
                    <a:pt x="3085" y="11007"/>
                    <a:pt x="3108" y="11364"/>
                  </a:cubicBezTo>
                  <a:cubicBezTo>
                    <a:pt x="2465" y="11757"/>
                    <a:pt x="1870" y="12221"/>
                    <a:pt x="1239" y="12614"/>
                  </a:cubicBezTo>
                  <a:cubicBezTo>
                    <a:pt x="1215" y="12257"/>
                    <a:pt x="1203" y="11900"/>
                    <a:pt x="1180" y="11531"/>
                  </a:cubicBezTo>
                  <a:cubicBezTo>
                    <a:pt x="1787" y="11114"/>
                    <a:pt x="2454" y="10733"/>
                    <a:pt x="3049" y="10281"/>
                  </a:cubicBezTo>
                  <a:close/>
                  <a:moveTo>
                    <a:pt x="3120" y="11674"/>
                  </a:moveTo>
                  <a:cubicBezTo>
                    <a:pt x="3132" y="11924"/>
                    <a:pt x="3156" y="12162"/>
                    <a:pt x="3168" y="12412"/>
                  </a:cubicBezTo>
                  <a:cubicBezTo>
                    <a:pt x="2870" y="12555"/>
                    <a:pt x="2608" y="12745"/>
                    <a:pt x="2334" y="12924"/>
                  </a:cubicBezTo>
                  <a:cubicBezTo>
                    <a:pt x="1989" y="13126"/>
                    <a:pt x="1644" y="13341"/>
                    <a:pt x="1287" y="13543"/>
                  </a:cubicBezTo>
                  <a:cubicBezTo>
                    <a:pt x="1275" y="13293"/>
                    <a:pt x="1263" y="13043"/>
                    <a:pt x="1251" y="12793"/>
                  </a:cubicBezTo>
                  <a:cubicBezTo>
                    <a:pt x="1870" y="12459"/>
                    <a:pt x="2549" y="12114"/>
                    <a:pt x="3120" y="11674"/>
                  </a:cubicBezTo>
                  <a:close/>
                  <a:moveTo>
                    <a:pt x="3180" y="12638"/>
                  </a:moveTo>
                  <a:cubicBezTo>
                    <a:pt x="3192" y="12912"/>
                    <a:pt x="3216" y="13174"/>
                    <a:pt x="3227" y="13448"/>
                  </a:cubicBezTo>
                  <a:cubicBezTo>
                    <a:pt x="2942" y="13602"/>
                    <a:pt x="2668" y="13817"/>
                    <a:pt x="2394" y="14007"/>
                  </a:cubicBezTo>
                  <a:cubicBezTo>
                    <a:pt x="2049" y="14245"/>
                    <a:pt x="1703" y="14507"/>
                    <a:pt x="1358" y="14757"/>
                  </a:cubicBezTo>
                  <a:cubicBezTo>
                    <a:pt x="1334" y="14424"/>
                    <a:pt x="1322" y="14079"/>
                    <a:pt x="1299" y="13745"/>
                  </a:cubicBezTo>
                  <a:cubicBezTo>
                    <a:pt x="1692" y="13543"/>
                    <a:pt x="2073" y="13329"/>
                    <a:pt x="2442" y="13102"/>
                  </a:cubicBezTo>
                  <a:cubicBezTo>
                    <a:pt x="2680" y="12960"/>
                    <a:pt x="2954" y="12817"/>
                    <a:pt x="3180" y="12638"/>
                  </a:cubicBezTo>
                  <a:close/>
                  <a:moveTo>
                    <a:pt x="3251" y="13710"/>
                  </a:moveTo>
                  <a:cubicBezTo>
                    <a:pt x="3275" y="14031"/>
                    <a:pt x="3287" y="14353"/>
                    <a:pt x="3311" y="14674"/>
                  </a:cubicBezTo>
                  <a:cubicBezTo>
                    <a:pt x="2751" y="15067"/>
                    <a:pt x="2251" y="15543"/>
                    <a:pt x="1656" y="15888"/>
                  </a:cubicBezTo>
                  <a:cubicBezTo>
                    <a:pt x="1574" y="15929"/>
                    <a:pt x="1624" y="16041"/>
                    <a:pt x="1700" y="16041"/>
                  </a:cubicBezTo>
                  <a:cubicBezTo>
                    <a:pt x="1713" y="16041"/>
                    <a:pt x="1726" y="16038"/>
                    <a:pt x="1739" y="16031"/>
                  </a:cubicBezTo>
                  <a:cubicBezTo>
                    <a:pt x="2287" y="15769"/>
                    <a:pt x="2906" y="15424"/>
                    <a:pt x="3335" y="14948"/>
                  </a:cubicBezTo>
                  <a:cubicBezTo>
                    <a:pt x="3346" y="15174"/>
                    <a:pt x="3358" y="15412"/>
                    <a:pt x="3382" y="15650"/>
                  </a:cubicBezTo>
                  <a:cubicBezTo>
                    <a:pt x="3120" y="15829"/>
                    <a:pt x="2882" y="16055"/>
                    <a:pt x="2632" y="16258"/>
                  </a:cubicBezTo>
                  <a:cubicBezTo>
                    <a:pt x="2263" y="16555"/>
                    <a:pt x="1882" y="16853"/>
                    <a:pt x="1501" y="17127"/>
                  </a:cubicBezTo>
                  <a:cubicBezTo>
                    <a:pt x="1501" y="17043"/>
                    <a:pt x="1489" y="16960"/>
                    <a:pt x="1489" y="16877"/>
                  </a:cubicBezTo>
                  <a:cubicBezTo>
                    <a:pt x="1441" y="16222"/>
                    <a:pt x="1406" y="15579"/>
                    <a:pt x="1370" y="14924"/>
                  </a:cubicBezTo>
                  <a:cubicBezTo>
                    <a:pt x="1751" y="14686"/>
                    <a:pt x="2132" y="14448"/>
                    <a:pt x="2513" y="14198"/>
                  </a:cubicBezTo>
                  <a:cubicBezTo>
                    <a:pt x="2751" y="14043"/>
                    <a:pt x="3013" y="13888"/>
                    <a:pt x="3251" y="13710"/>
                  </a:cubicBezTo>
                  <a:close/>
                  <a:moveTo>
                    <a:pt x="3394" y="15900"/>
                  </a:moveTo>
                  <a:cubicBezTo>
                    <a:pt x="3418" y="16222"/>
                    <a:pt x="3442" y="16531"/>
                    <a:pt x="3466" y="16853"/>
                  </a:cubicBezTo>
                  <a:cubicBezTo>
                    <a:pt x="3192" y="17031"/>
                    <a:pt x="2918" y="17258"/>
                    <a:pt x="2656" y="17448"/>
                  </a:cubicBezTo>
                  <a:cubicBezTo>
                    <a:pt x="2299" y="17710"/>
                    <a:pt x="1942" y="17972"/>
                    <a:pt x="1572" y="18210"/>
                  </a:cubicBezTo>
                  <a:cubicBezTo>
                    <a:pt x="1549" y="17901"/>
                    <a:pt x="1537" y="17591"/>
                    <a:pt x="1513" y="17282"/>
                  </a:cubicBezTo>
                  <a:cubicBezTo>
                    <a:pt x="2144" y="16889"/>
                    <a:pt x="2858" y="16448"/>
                    <a:pt x="3394" y="15900"/>
                  </a:cubicBezTo>
                  <a:close/>
                  <a:moveTo>
                    <a:pt x="3489" y="17151"/>
                  </a:moveTo>
                  <a:cubicBezTo>
                    <a:pt x="3513" y="17401"/>
                    <a:pt x="3525" y="17651"/>
                    <a:pt x="3549" y="17889"/>
                  </a:cubicBezTo>
                  <a:cubicBezTo>
                    <a:pt x="3275" y="18044"/>
                    <a:pt x="3037" y="18258"/>
                    <a:pt x="2799" y="18448"/>
                  </a:cubicBezTo>
                  <a:cubicBezTo>
                    <a:pt x="2418" y="18758"/>
                    <a:pt x="2049" y="19091"/>
                    <a:pt x="1680" y="19425"/>
                  </a:cubicBezTo>
                  <a:cubicBezTo>
                    <a:pt x="1613" y="19472"/>
                    <a:pt x="1675" y="19549"/>
                    <a:pt x="1739" y="19549"/>
                  </a:cubicBezTo>
                  <a:cubicBezTo>
                    <a:pt x="1755" y="19549"/>
                    <a:pt x="1772" y="19544"/>
                    <a:pt x="1787" y="19532"/>
                  </a:cubicBezTo>
                  <a:cubicBezTo>
                    <a:pt x="2168" y="19222"/>
                    <a:pt x="2549" y="18925"/>
                    <a:pt x="2942" y="18627"/>
                  </a:cubicBezTo>
                  <a:cubicBezTo>
                    <a:pt x="3144" y="18460"/>
                    <a:pt x="3370" y="18305"/>
                    <a:pt x="3573" y="18127"/>
                  </a:cubicBezTo>
                  <a:cubicBezTo>
                    <a:pt x="3597" y="18484"/>
                    <a:pt x="3620" y="18841"/>
                    <a:pt x="3656" y="19198"/>
                  </a:cubicBezTo>
                  <a:cubicBezTo>
                    <a:pt x="3477" y="19341"/>
                    <a:pt x="3311" y="19484"/>
                    <a:pt x="3156" y="19615"/>
                  </a:cubicBezTo>
                  <a:cubicBezTo>
                    <a:pt x="2751" y="19937"/>
                    <a:pt x="2346" y="20246"/>
                    <a:pt x="1930" y="20532"/>
                  </a:cubicBezTo>
                  <a:cubicBezTo>
                    <a:pt x="1859" y="20583"/>
                    <a:pt x="1900" y="20685"/>
                    <a:pt x="1972" y="20685"/>
                  </a:cubicBezTo>
                  <a:cubicBezTo>
                    <a:pt x="1985" y="20685"/>
                    <a:pt x="1999" y="20682"/>
                    <a:pt x="2013" y="20675"/>
                  </a:cubicBezTo>
                  <a:cubicBezTo>
                    <a:pt x="2454" y="20413"/>
                    <a:pt x="2894" y="20139"/>
                    <a:pt x="3311" y="19829"/>
                  </a:cubicBezTo>
                  <a:cubicBezTo>
                    <a:pt x="3430" y="19734"/>
                    <a:pt x="3561" y="19651"/>
                    <a:pt x="3680" y="19556"/>
                  </a:cubicBezTo>
                  <a:cubicBezTo>
                    <a:pt x="3704" y="19806"/>
                    <a:pt x="3716" y="20056"/>
                    <a:pt x="3739" y="20306"/>
                  </a:cubicBezTo>
                  <a:cubicBezTo>
                    <a:pt x="3513" y="20449"/>
                    <a:pt x="3299" y="20615"/>
                    <a:pt x="3096" y="20782"/>
                  </a:cubicBezTo>
                  <a:cubicBezTo>
                    <a:pt x="2739" y="21056"/>
                    <a:pt x="2382" y="21342"/>
                    <a:pt x="2037" y="21639"/>
                  </a:cubicBezTo>
                  <a:cubicBezTo>
                    <a:pt x="1978" y="21678"/>
                    <a:pt x="2024" y="21758"/>
                    <a:pt x="2082" y="21758"/>
                  </a:cubicBezTo>
                  <a:cubicBezTo>
                    <a:pt x="2095" y="21758"/>
                    <a:pt x="2108" y="21755"/>
                    <a:pt x="2120" y="21746"/>
                  </a:cubicBezTo>
                  <a:cubicBezTo>
                    <a:pt x="2537" y="21473"/>
                    <a:pt x="2954" y="21199"/>
                    <a:pt x="3358" y="20901"/>
                  </a:cubicBezTo>
                  <a:cubicBezTo>
                    <a:pt x="3489" y="20794"/>
                    <a:pt x="3632" y="20699"/>
                    <a:pt x="3763" y="20603"/>
                  </a:cubicBezTo>
                  <a:cubicBezTo>
                    <a:pt x="3775" y="20794"/>
                    <a:pt x="3799" y="20984"/>
                    <a:pt x="3811" y="21187"/>
                  </a:cubicBezTo>
                  <a:cubicBezTo>
                    <a:pt x="3489" y="21401"/>
                    <a:pt x="3192" y="21675"/>
                    <a:pt x="2882" y="21913"/>
                  </a:cubicBezTo>
                  <a:cubicBezTo>
                    <a:pt x="2549" y="22175"/>
                    <a:pt x="2203" y="22425"/>
                    <a:pt x="1858" y="22663"/>
                  </a:cubicBezTo>
                  <a:cubicBezTo>
                    <a:pt x="1763" y="21246"/>
                    <a:pt x="1668" y="19818"/>
                    <a:pt x="1584" y="18401"/>
                  </a:cubicBezTo>
                  <a:cubicBezTo>
                    <a:pt x="1584" y="18401"/>
                    <a:pt x="1596" y="18401"/>
                    <a:pt x="1596" y="18389"/>
                  </a:cubicBezTo>
                  <a:cubicBezTo>
                    <a:pt x="2203" y="18032"/>
                    <a:pt x="2942" y="17651"/>
                    <a:pt x="3489" y="17151"/>
                  </a:cubicBezTo>
                  <a:close/>
                  <a:moveTo>
                    <a:pt x="3835" y="21473"/>
                  </a:moveTo>
                  <a:cubicBezTo>
                    <a:pt x="3858" y="21758"/>
                    <a:pt x="3882" y="22044"/>
                    <a:pt x="3906" y="22330"/>
                  </a:cubicBezTo>
                  <a:cubicBezTo>
                    <a:pt x="3549" y="22556"/>
                    <a:pt x="3239" y="22842"/>
                    <a:pt x="2906" y="23092"/>
                  </a:cubicBezTo>
                  <a:cubicBezTo>
                    <a:pt x="2596" y="23330"/>
                    <a:pt x="2275" y="23544"/>
                    <a:pt x="1942" y="23759"/>
                  </a:cubicBezTo>
                  <a:cubicBezTo>
                    <a:pt x="1918" y="23461"/>
                    <a:pt x="1894" y="23163"/>
                    <a:pt x="1870" y="22866"/>
                  </a:cubicBezTo>
                  <a:cubicBezTo>
                    <a:pt x="2537" y="22473"/>
                    <a:pt x="3299" y="22032"/>
                    <a:pt x="3835" y="21473"/>
                  </a:cubicBezTo>
                  <a:close/>
                  <a:moveTo>
                    <a:pt x="3930" y="22604"/>
                  </a:moveTo>
                  <a:cubicBezTo>
                    <a:pt x="3954" y="22889"/>
                    <a:pt x="3978" y="23187"/>
                    <a:pt x="4001" y="23473"/>
                  </a:cubicBezTo>
                  <a:cubicBezTo>
                    <a:pt x="3656" y="23711"/>
                    <a:pt x="3335" y="23997"/>
                    <a:pt x="3001" y="24235"/>
                  </a:cubicBezTo>
                  <a:cubicBezTo>
                    <a:pt x="2680" y="24473"/>
                    <a:pt x="2346" y="24687"/>
                    <a:pt x="2013" y="24902"/>
                  </a:cubicBezTo>
                  <a:cubicBezTo>
                    <a:pt x="1989" y="24580"/>
                    <a:pt x="1977" y="24270"/>
                    <a:pt x="1953" y="23949"/>
                  </a:cubicBezTo>
                  <a:cubicBezTo>
                    <a:pt x="2632" y="23604"/>
                    <a:pt x="3406" y="23175"/>
                    <a:pt x="3930" y="22604"/>
                  </a:cubicBezTo>
                  <a:close/>
                  <a:moveTo>
                    <a:pt x="4013" y="23723"/>
                  </a:moveTo>
                  <a:cubicBezTo>
                    <a:pt x="4037" y="24032"/>
                    <a:pt x="4073" y="24330"/>
                    <a:pt x="4097" y="24628"/>
                  </a:cubicBezTo>
                  <a:cubicBezTo>
                    <a:pt x="3763" y="24794"/>
                    <a:pt x="3442" y="25032"/>
                    <a:pt x="3156" y="25235"/>
                  </a:cubicBezTo>
                  <a:cubicBezTo>
                    <a:pt x="2787" y="25485"/>
                    <a:pt x="2442" y="25747"/>
                    <a:pt x="2096" y="26021"/>
                  </a:cubicBezTo>
                  <a:cubicBezTo>
                    <a:pt x="2073" y="25711"/>
                    <a:pt x="2049" y="25390"/>
                    <a:pt x="2025" y="25080"/>
                  </a:cubicBezTo>
                  <a:cubicBezTo>
                    <a:pt x="2715" y="24735"/>
                    <a:pt x="3477" y="24306"/>
                    <a:pt x="4013" y="23723"/>
                  </a:cubicBezTo>
                  <a:close/>
                  <a:moveTo>
                    <a:pt x="4120" y="24925"/>
                  </a:moveTo>
                  <a:cubicBezTo>
                    <a:pt x="4132" y="25187"/>
                    <a:pt x="4156" y="25449"/>
                    <a:pt x="4180" y="25711"/>
                  </a:cubicBezTo>
                  <a:cubicBezTo>
                    <a:pt x="3858" y="25914"/>
                    <a:pt x="3561" y="26175"/>
                    <a:pt x="3263" y="26402"/>
                  </a:cubicBezTo>
                  <a:cubicBezTo>
                    <a:pt x="2894" y="26687"/>
                    <a:pt x="2537" y="26973"/>
                    <a:pt x="2180" y="27259"/>
                  </a:cubicBezTo>
                  <a:cubicBezTo>
                    <a:pt x="2168" y="27057"/>
                    <a:pt x="2156" y="26854"/>
                    <a:pt x="2132" y="26652"/>
                  </a:cubicBezTo>
                  <a:cubicBezTo>
                    <a:pt x="2132" y="26521"/>
                    <a:pt x="2120" y="26378"/>
                    <a:pt x="2108" y="26247"/>
                  </a:cubicBezTo>
                  <a:cubicBezTo>
                    <a:pt x="2513" y="25949"/>
                    <a:pt x="2930" y="25675"/>
                    <a:pt x="3358" y="25402"/>
                  </a:cubicBezTo>
                  <a:cubicBezTo>
                    <a:pt x="3597" y="25235"/>
                    <a:pt x="3870" y="25092"/>
                    <a:pt x="4120" y="24925"/>
                  </a:cubicBezTo>
                  <a:close/>
                  <a:moveTo>
                    <a:pt x="4204" y="25985"/>
                  </a:moveTo>
                  <a:cubicBezTo>
                    <a:pt x="4228" y="26271"/>
                    <a:pt x="4251" y="26556"/>
                    <a:pt x="4275" y="26842"/>
                  </a:cubicBezTo>
                  <a:cubicBezTo>
                    <a:pt x="3561" y="27307"/>
                    <a:pt x="2906" y="27842"/>
                    <a:pt x="2227" y="28342"/>
                  </a:cubicBezTo>
                  <a:cubicBezTo>
                    <a:pt x="2215" y="28045"/>
                    <a:pt x="2203" y="27747"/>
                    <a:pt x="2192" y="27449"/>
                  </a:cubicBezTo>
                  <a:cubicBezTo>
                    <a:pt x="2608" y="27152"/>
                    <a:pt x="3037" y="26854"/>
                    <a:pt x="3454" y="26545"/>
                  </a:cubicBezTo>
                  <a:cubicBezTo>
                    <a:pt x="3692" y="26366"/>
                    <a:pt x="3954" y="26187"/>
                    <a:pt x="4204" y="25985"/>
                  </a:cubicBezTo>
                  <a:close/>
                  <a:moveTo>
                    <a:pt x="4287" y="27128"/>
                  </a:moveTo>
                  <a:cubicBezTo>
                    <a:pt x="4311" y="27402"/>
                    <a:pt x="4335" y="27688"/>
                    <a:pt x="4359" y="27973"/>
                  </a:cubicBezTo>
                  <a:cubicBezTo>
                    <a:pt x="4049" y="28152"/>
                    <a:pt x="3775" y="28402"/>
                    <a:pt x="3489" y="28604"/>
                  </a:cubicBezTo>
                  <a:cubicBezTo>
                    <a:pt x="3085" y="28890"/>
                    <a:pt x="2680" y="29200"/>
                    <a:pt x="2287" y="29497"/>
                  </a:cubicBezTo>
                  <a:cubicBezTo>
                    <a:pt x="2263" y="29176"/>
                    <a:pt x="2251" y="28842"/>
                    <a:pt x="2239" y="28521"/>
                  </a:cubicBezTo>
                  <a:cubicBezTo>
                    <a:pt x="2656" y="28235"/>
                    <a:pt x="3085" y="27949"/>
                    <a:pt x="3501" y="27664"/>
                  </a:cubicBezTo>
                  <a:cubicBezTo>
                    <a:pt x="3704" y="27521"/>
                    <a:pt x="3918" y="27378"/>
                    <a:pt x="4120" y="27235"/>
                  </a:cubicBezTo>
                  <a:cubicBezTo>
                    <a:pt x="4168" y="27199"/>
                    <a:pt x="4228" y="27164"/>
                    <a:pt x="4287" y="27128"/>
                  </a:cubicBezTo>
                  <a:close/>
                  <a:moveTo>
                    <a:pt x="19161" y="648"/>
                  </a:moveTo>
                  <a:cubicBezTo>
                    <a:pt x="24120" y="648"/>
                    <a:pt x="29068" y="775"/>
                    <a:pt x="34017" y="934"/>
                  </a:cubicBezTo>
                  <a:cubicBezTo>
                    <a:pt x="33386" y="5447"/>
                    <a:pt x="33600" y="10221"/>
                    <a:pt x="33541" y="14757"/>
                  </a:cubicBezTo>
                  <a:cubicBezTo>
                    <a:pt x="33481" y="19579"/>
                    <a:pt x="33267" y="24485"/>
                    <a:pt x="33576" y="29295"/>
                  </a:cubicBezTo>
                  <a:cubicBezTo>
                    <a:pt x="28802" y="29509"/>
                    <a:pt x="24028" y="29628"/>
                    <a:pt x="19241" y="29712"/>
                  </a:cubicBezTo>
                  <a:cubicBezTo>
                    <a:pt x="14574" y="29795"/>
                    <a:pt x="9823" y="29759"/>
                    <a:pt x="5168" y="30200"/>
                  </a:cubicBezTo>
                  <a:cubicBezTo>
                    <a:pt x="5168" y="30188"/>
                    <a:pt x="5168" y="30188"/>
                    <a:pt x="5168" y="30188"/>
                  </a:cubicBezTo>
                  <a:cubicBezTo>
                    <a:pt x="4632" y="20437"/>
                    <a:pt x="4454" y="10566"/>
                    <a:pt x="3132" y="899"/>
                  </a:cubicBezTo>
                  <a:lnTo>
                    <a:pt x="3132" y="899"/>
                  </a:lnTo>
                  <a:cubicBezTo>
                    <a:pt x="3704" y="933"/>
                    <a:pt x="4280" y="947"/>
                    <a:pt x="4857" y="947"/>
                  </a:cubicBezTo>
                  <a:cubicBezTo>
                    <a:pt x="6860" y="947"/>
                    <a:pt x="8884" y="781"/>
                    <a:pt x="10871" y="744"/>
                  </a:cubicBezTo>
                  <a:cubicBezTo>
                    <a:pt x="13407" y="684"/>
                    <a:pt x="15955" y="649"/>
                    <a:pt x="18503" y="649"/>
                  </a:cubicBezTo>
                  <a:cubicBezTo>
                    <a:pt x="18722" y="648"/>
                    <a:pt x="18942" y="648"/>
                    <a:pt x="19161" y="648"/>
                  </a:cubicBezTo>
                  <a:close/>
                  <a:moveTo>
                    <a:pt x="4382" y="28271"/>
                  </a:moveTo>
                  <a:cubicBezTo>
                    <a:pt x="4406" y="28557"/>
                    <a:pt x="4430" y="28854"/>
                    <a:pt x="4442" y="29140"/>
                  </a:cubicBezTo>
                  <a:cubicBezTo>
                    <a:pt x="3716" y="29593"/>
                    <a:pt x="3037" y="30188"/>
                    <a:pt x="2346" y="30700"/>
                  </a:cubicBezTo>
                  <a:cubicBezTo>
                    <a:pt x="2323" y="30343"/>
                    <a:pt x="2311" y="29997"/>
                    <a:pt x="2287" y="29652"/>
                  </a:cubicBezTo>
                  <a:cubicBezTo>
                    <a:pt x="2727" y="29366"/>
                    <a:pt x="3168" y="29081"/>
                    <a:pt x="3608" y="28783"/>
                  </a:cubicBezTo>
                  <a:cubicBezTo>
                    <a:pt x="3847" y="28616"/>
                    <a:pt x="4132" y="28461"/>
                    <a:pt x="4382" y="28271"/>
                  </a:cubicBezTo>
                  <a:close/>
                  <a:moveTo>
                    <a:pt x="4466" y="29473"/>
                  </a:moveTo>
                  <a:cubicBezTo>
                    <a:pt x="4489" y="29712"/>
                    <a:pt x="4513" y="29950"/>
                    <a:pt x="4525" y="30200"/>
                  </a:cubicBezTo>
                  <a:cubicBezTo>
                    <a:pt x="4192" y="30438"/>
                    <a:pt x="3882" y="30736"/>
                    <a:pt x="3561" y="30986"/>
                  </a:cubicBezTo>
                  <a:cubicBezTo>
                    <a:pt x="3204" y="31259"/>
                    <a:pt x="2835" y="31509"/>
                    <a:pt x="2442" y="31748"/>
                  </a:cubicBezTo>
                  <a:cubicBezTo>
                    <a:pt x="2406" y="31450"/>
                    <a:pt x="2382" y="31152"/>
                    <a:pt x="2358" y="30855"/>
                  </a:cubicBezTo>
                  <a:cubicBezTo>
                    <a:pt x="3049" y="30438"/>
                    <a:pt x="3823" y="29997"/>
                    <a:pt x="4466" y="29473"/>
                  </a:cubicBezTo>
                  <a:close/>
                  <a:moveTo>
                    <a:pt x="32957" y="30105"/>
                  </a:moveTo>
                  <a:lnTo>
                    <a:pt x="32957" y="30105"/>
                  </a:lnTo>
                  <a:cubicBezTo>
                    <a:pt x="32505" y="30462"/>
                    <a:pt x="32064" y="30831"/>
                    <a:pt x="31624" y="31200"/>
                  </a:cubicBezTo>
                  <a:cubicBezTo>
                    <a:pt x="31481" y="31307"/>
                    <a:pt x="31005" y="31593"/>
                    <a:pt x="30731" y="31902"/>
                  </a:cubicBezTo>
                  <a:cubicBezTo>
                    <a:pt x="30540" y="31902"/>
                    <a:pt x="30362" y="31914"/>
                    <a:pt x="30171" y="31914"/>
                  </a:cubicBezTo>
                  <a:cubicBezTo>
                    <a:pt x="30826" y="31402"/>
                    <a:pt x="31421" y="30843"/>
                    <a:pt x="31921" y="30176"/>
                  </a:cubicBezTo>
                  <a:cubicBezTo>
                    <a:pt x="32267" y="30152"/>
                    <a:pt x="32612" y="30128"/>
                    <a:pt x="32957" y="30105"/>
                  </a:cubicBezTo>
                  <a:close/>
                  <a:moveTo>
                    <a:pt x="31791" y="30176"/>
                  </a:moveTo>
                  <a:lnTo>
                    <a:pt x="31791" y="30176"/>
                  </a:lnTo>
                  <a:cubicBezTo>
                    <a:pt x="31100" y="30724"/>
                    <a:pt x="30445" y="31319"/>
                    <a:pt x="29802" y="31926"/>
                  </a:cubicBezTo>
                  <a:cubicBezTo>
                    <a:pt x="29457" y="31938"/>
                    <a:pt x="29112" y="31938"/>
                    <a:pt x="28754" y="31950"/>
                  </a:cubicBezTo>
                  <a:cubicBezTo>
                    <a:pt x="28885" y="31843"/>
                    <a:pt x="29004" y="31724"/>
                    <a:pt x="29124" y="31593"/>
                  </a:cubicBezTo>
                  <a:cubicBezTo>
                    <a:pt x="29540" y="31188"/>
                    <a:pt x="30040" y="30759"/>
                    <a:pt x="30350" y="30247"/>
                  </a:cubicBezTo>
                  <a:cubicBezTo>
                    <a:pt x="30826" y="30235"/>
                    <a:pt x="31314" y="30212"/>
                    <a:pt x="31791" y="30176"/>
                  </a:cubicBezTo>
                  <a:close/>
                  <a:moveTo>
                    <a:pt x="22015" y="30402"/>
                  </a:moveTo>
                  <a:cubicBezTo>
                    <a:pt x="21837" y="30581"/>
                    <a:pt x="21670" y="30783"/>
                    <a:pt x="21504" y="30950"/>
                  </a:cubicBezTo>
                  <a:cubicBezTo>
                    <a:pt x="21170" y="31295"/>
                    <a:pt x="20837" y="31629"/>
                    <a:pt x="20503" y="31974"/>
                  </a:cubicBezTo>
                  <a:cubicBezTo>
                    <a:pt x="20436" y="31970"/>
                    <a:pt x="20370" y="31969"/>
                    <a:pt x="20304" y="31969"/>
                  </a:cubicBezTo>
                  <a:cubicBezTo>
                    <a:pt x="20173" y="31969"/>
                    <a:pt x="20043" y="31974"/>
                    <a:pt x="19908" y="31974"/>
                  </a:cubicBezTo>
                  <a:cubicBezTo>
                    <a:pt x="20051" y="31831"/>
                    <a:pt x="20206" y="31700"/>
                    <a:pt x="20349" y="31569"/>
                  </a:cubicBezTo>
                  <a:cubicBezTo>
                    <a:pt x="20658" y="31283"/>
                    <a:pt x="21063" y="30986"/>
                    <a:pt x="21253" y="30605"/>
                  </a:cubicBezTo>
                  <a:cubicBezTo>
                    <a:pt x="21283" y="30556"/>
                    <a:pt x="21248" y="30515"/>
                    <a:pt x="21202" y="30515"/>
                  </a:cubicBezTo>
                  <a:cubicBezTo>
                    <a:pt x="21192" y="30515"/>
                    <a:pt x="21181" y="30517"/>
                    <a:pt x="21170" y="30521"/>
                  </a:cubicBezTo>
                  <a:cubicBezTo>
                    <a:pt x="20789" y="30700"/>
                    <a:pt x="20480" y="31093"/>
                    <a:pt x="20182" y="31402"/>
                  </a:cubicBezTo>
                  <a:cubicBezTo>
                    <a:pt x="20003" y="31593"/>
                    <a:pt x="19825" y="31783"/>
                    <a:pt x="19634" y="31974"/>
                  </a:cubicBezTo>
                  <a:lnTo>
                    <a:pt x="18444" y="31974"/>
                  </a:lnTo>
                  <a:cubicBezTo>
                    <a:pt x="18670" y="31771"/>
                    <a:pt x="18908" y="31557"/>
                    <a:pt x="19134" y="31355"/>
                  </a:cubicBezTo>
                  <a:cubicBezTo>
                    <a:pt x="19456" y="31069"/>
                    <a:pt x="19837" y="30771"/>
                    <a:pt x="20063" y="30414"/>
                  </a:cubicBezTo>
                  <a:cubicBezTo>
                    <a:pt x="20718" y="30402"/>
                    <a:pt x="21373" y="30402"/>
                    <a:pt x="22015" y="30402"/>
                  </a:cubicBezTo>
                  <a:close/>
                  <a:moveTo>
                    <a:pt x="26028" y="30366"/>
                  </a:moveTo>
                  <a:cubicBezTo>
                    <a:pt x="25337" y="30843"/>
                    <a:pt x="24694" y="31462"/>
                    <a:pt x="24063" y="31974"/>
                  </a:cubicBezTo>
                  <a:lnTo>
                    <a:pt x="20801" y="31974"/>
                  </a:lnTo>
                  <a:cubicBezTo>
                    <a:pt x="21111" y="31700"/>
                    <a:pt x="21408" y="31426"/>
                    <a:pt x="21706" y="31152"/>
                  </a:cubicBezTo>
                  <a:cubicBezTo>
                    <a:pt x="21956" y="30914"/>
                    <a:pt x="22242" y="30664"/>
                    <a:pt x="22480" y="30390"/>
                  </a:cubicBezTo>
                  <a:lnTo>
                    <a:pt x="23194" y="30390"/>
                  </a:lnTo>
                  <a:cubicBezTo>
                    <a:pt x="23087" y="30497"/>
                    <a:pt x="22980" y="30605"/>
                    <a:pt x="22873" y="30712"/>
                  </a:cubicBezTo>
                  <a:cubicBezTo>
                    <a:pt x="22480" y="31081"/>
                    <a:pt x="22051" y="31426"/>
                    <a:pt x="21623" y="31783"/>
                  </a:cubicBezTo>
                  <a:cubicBezTo>
                    <a:pt x="21562" y="31834"/>
                    <a:pt x="21622" y="31936"/>
                    <a:pt x="21700" y="31936"/>
                  </a:cubicBezTo>
                  <a:cubicBezTo>
                    <a:pt x="21713" y="31936"/>
                    <a:pt x="21727" y="31933"/>
                    <a:pt x="21742" y="31926"/>
                  </a:cubicBezTo>
                  <a:cubicBezTo>
                    <a:pt x="22206" y="31652"/>
                    <a:pt x="22623" y="31319"/>
                    <a:pt x="23016" y="30962"/>
                  </a:cubicBezTo>
                  <a:cubicBezTo>
                    <a:pt x="23218" y="30795"/>
                    <a:pt x="23432" y="30593"/>
                    <a:pt x="23623" y="30390"/>
                  </a:cubicBezTo>
                  <a:cubicBezTo>
                    <a:pt x="23968" y="30390"/>
                    <a:pt x="24325" y="30378"/>
                    <a:pt x="24671" y="30378"/>
                  </a:cubicBezTo>
                  <a:cubicBezTo>
                    <a:pt x="24504" y="30533"/>
                    <a:pt x="24337" y="30700"/>
                    <a:pt x="24194" y="30831"/>
                  </a:cubicBezTo>
                  <a:cubicBezTo>
                    <a:pt x="23861" y="31128"/>
                    <a:pt x="23539" y="31426"/>
                    <a:pt x="23218" y="31736"/>
                  </a:cubicBezTo>
                  <a:cubicBezTo>
                    <a:pt x="23143" y="31801"/>
                    <a:pt x="23208" y="31889"/>
                    <a:pt x="23285" y="31889"/>
                  </a:cubicBezTo>
                  <a:cubicBezTo>
                    <a:pt x="23306" y="31889"/>
                    <a:pt x="23329" y="31882"/>
                    <a:pt x="23349" y="31867"/>
                  </a:cubicBezTo>
                  <a:cubicBezTo>
                    <a:pt x="23670" y="31605"/>
                    <a:pt x="24004" y="31343"/>
                    <a:pt x="24325" y="31069"/>
                  </a:cubicBezTo>
                  <a:cubicBezTo>
                    <a:pt x="24480" y="30938"/>
                    <a:pt x="24623" y="30819"/>
                    <a:pt x="24778" y="30688"/>
                  </a:cubicBezTo>
                  <a:cubicBezTo>
                    <a:pt x="24873" y="30605"/>
                    <a:pt x="25040" y="30486"/>
                    <a:pt x="25147" y="30378"/>
                  </a:cubicBezTo>
                  <a:cubicBezTo>
                    <a:pt x="25433" y="30378"/>
                    <a:pt x="25730" y="30366"/>
                    <a:pt x="26028" y="30366"/>
                  </a:cubicBezTo>
                  <a:close/>
                  <a:moveTo>
                    <a:pt x="27445" y="30343"/>
                  </a:moveTo>
                  <a:cubicBezTo>
                    <a:pt x="27242" y="30533"/>
                    <a:pt x="27040" y="30747"/>
                    <a:pt x="26838" y="30938"/>
                  </a:cubicBezTo>
                  <a:cubicBezTo>
                    <a:pt x="26468" y="31283"/>
                    <a:pt x="26111" y="31629"/>
                    <a:pt x="25754" y="31974"/>
                  </a:cubicBezTo>
                  <a:lnTo>
                    <a:pt x="24421" y="31974"/>
                  </a:lnTo>
                  <a:cubicBezTo>
                    <a:pt x="25147" y="31474"/>
                    <a:pt x="25968" y="30974"/>
                    <a:pt x="26599" y="30355"/>
                  </a:cubicBezTo>
                  <a:cubicBezTo>
                    <a:pt x="26885" y="30355"/>
                    <a:pt x="27171" y="30343"/>
                    <a:pt x="27445" y="30343"/>
                  </a:cubicBezTo>
                  <a:close/>
                  <a:moveTo>
                    <a:pt x="28469" y="30319"/>
                  </a:moveTo>
                  <a:cubicBezTo>
                    <a:pt x="27873" y="30795"/>
                    <a:pt x="27326" y="31390"/>
                    <a:pt x="26814" y="31902"/>
                  </a:cubicBezTo>
                  <a:cubicBezTo>
                    <a:pt x="26790" y="31926"/>
                    <a:pt x="26790" y="31950"/>
                    <a:pt x="26790" y="31974"/>
                  </a:cubicBezTo>
                  <a:lnTo>
                    <a:pt x="26028" y="31974"/>
                  </a:lnTo>
                  <a:cubicBezTo>
                    <a:pt x="26361" y="31688"/>
                    <a:pt x="26695" y="31414"/>
                    <a:pt x="27028" y="31117"/>
                  </a:cubicBezTo>
                  <a:cubicBezTo>
                    <a:pt x="27314" y="30867"/>
                    <a:pt x="27659" y="30628"/>
                    <a:pt x="27933" y="30331"/>
                  </a:cubicBezTo>
                  <a:cubicBezTo>
                    <a:pt x="28111" y="30331"/>
                    <a:pt x="28290" y="30319"/>
                    <a:pt x="28469" y="30319"/>
                  </a:cubicBezTo>
                  <a:close/>
                  <a:moveTo>
                    <a:pt x="30124" y="30259"/>
                  </a:moveTo>
                  <a:lnTo>
                    <a:pt x="30124" y="30259"/>
                  </a:lnTo>
                  <a:cubicBezTo>
                    <a:pt x="29790" y="30521"/>
                    <a:pt x="29493" y="30855"/>
                    <a:pt x="29207" y="31152"/>
                  </a:cubicBezTo>
                  <a:cubicBezTo>
                    <a:pt x="28945" y="31414"/>
                    <a:pt x="28695" y="31736"/>
                    <a:pt x="28385" y="31950"/>
                  </a:cubicBezTo>
                  <a:cubicBezTo>
                    <a:pt x="27933" y="31962"/>
                    <a:pt x="27469" y="31962"/>
                    <a:pt x="27004" y="31974"/>
                  </a:cubicBezTo>
                  <a:cubicBezTo>
                    <a:pt x="27635" y="31414"/>
                    <a:pt x="28350" y="30902"/>
                    <a:pt x="28957" y="30307"/>
                  </a:cubicBezTo>
                  <a:cubicBezTo>
                    <a:pt x="29338" y="30295"/>
                    <a:pt x="29731" y="30283"/>
                    <a:pt x="30124" y="30259"/>
                  </a:cubicBezTo>
                  <a:close/>
                  <a:moveTo>
                    <a:pt x="2954" y="31640"/>
                  </a:moveTo>
                  <a:cubicBezTo>
                    <a:pt x="2787" y="31759"/>
                    <a:pt x="2632" y="31879"/>
                    <a:pt x="2465" y="31986"/>
                  </a:cubicBezTo>
                  <a:cubicBezTo>
                    <a:pt x="2465" y="31950"/>
                    <a:pt x="2465" y="31926"/>
                    <a:pt x="2454" y="31890"/>
                  </a:cubicBezTo>
                  <a:cubicBezTo>
                    <a:pt x="2620" y="31819"/>
                    <a:pt x="2787" y="31736"/>
                    <a:pt x="2954" y="31640"/>
                  </a:cubicBezTo>
                  <a:close/>
                  <a:moveTo>
                    <a:pt x="19741" y="30414"/>
                  </a:moveTo>
                  <a:cubicBezTo>
                    <a:pt x="19444" y="30628"/>
                    <a:pt x="19194" y="30926"/>
                    <a:pt x="18944" y="31164"/>
                  </a:cubicBezTo>
                  <a:cubicBezTo>
                    <a:pt x="18682" y="31426"/>
                    <a:pt x="18420" y="31700"/>
                    <a:pt x="18158" y="31974"/>
                  </a:cubicBezTo>
                  <a:cubicBezTo>
                    <a:pt x="17753" y="31974"/>
                    <a:pt x="17348" y="31974"/>
                    <a:pt x="16943" y="31986"/>
                  </a:cubicBezTo>
                  <a:lnTo>
                    <a:pt x="16824" y="31986"/>
                  </a:lnTo>
                  <a:cubicBezTo>
                    <a:pt x="17158" y="31712"/>
                    <a:pt x="17491" y="31438"/>
                    <a:pt x="17813" y="31164"/>
                  </a:cubicBezTo>
                  <a:cubicBezTo>
                    <a:pt x="18075" y="30938"/>
                    <a:pt x="18372" y="30700"/>
                    <a:pt x="18598" y="30426"/>
                  </a:cubicBezTo>
                  <a:cubicBezTo>
                    <a:pt x="18813" y="30426"/>
                    <a:pt x="19027" y="30426"/>
                    <a:pt x="19229" y="30414"/>
                  </a:cubicBezTo>
                  <a:close/>
                  <a:moveTo>
                    <a:pt x="13598" y="30569"/>
                  </a:moveTo>
                  <a:cubicBezTo>
                    <a:pt x="13324" y="30795"/>
                    <a:pt x="13062" y="31057"/>
                    <a:pt x="12800" y="31295"/>
                  </a:cubicBezTo>
                  <a:cubicBezTo>
                    <a:pt x="12550" y="31533"/>
                    <a:pt x="12312" y="31759"/>
                    <a:pt x="12062" y="31998"/>
                  </a:cubicBezTo>
                  <a:lnTo>
                    <a:pt x="11074" y="31998"/>
                  </a:lnTo>
                  <a:cubicBezTo>
                    <a:pt x="11657" y="31569"/>
                    <a:pt x="12240" y="31128"/>
                    <a:pt x="12705" y="30593"/>
                  </a:cubicBezTo>
                  <a:cubicBezTo>
                    <a:pt x="13002" y="30581"/>
                    <a:pt x="13300" y="30581"/>
                    <a:pt x="13598" y="30569"/>
                  </a:cubicBezTo>
                  <a:close/>
                  <a:moveTo>
                    <a:pt x="15241" y="30509"/>
                  </a:moveTo>
                  <a:lnTo>
                    <a:pt x="15241" y="30509"/>
                  </a:lnTo>
                  <a:cubicBezTo>
                    <a:pt x="14979" y="30712"/>
                    <a:pt x="14729" y="30962"/>
                    <a:pt x="14491" y="31176"/>
                  </a:cubicBezTo>
                  <a:cubicBezTo>
                    <a:pt x="14193" y="31450"/>
                    <a:pt x="13907" y="31724"/>
                    <a:pt x="13610" y="31998"/>
                  </a:cubicBezTo>
                  <a:lnTo>
                    <a:pt x="12371" y="31998"/>
                  </a:lnTo>
                  <a:cubicBezTo>
                    <a:pt x="12574" y="31819"/>
                    <a:pt x="12776" y="31652"/>
                    <a:pt x="12967" y="31474"/>
                  </a:cubicBezTo>
                  <a:cubicBezTo>
                    <a:pt x="13300" y="31176"/>
                    <a:pt x="13645" y="30890"/>
                    <a:pt x="13931" y="30557"/>
                  </a:cubicBezTo>
                  <a:cubicBezTo>
                    <a:pt x="14372" y="30545"/>
                    <a:pt x="14800" y="30533"/>
                    <a:pt x="15241" y="30509"/>
                  </a:cubicBezTo>
                  <a:close/>
                  <a:moveTo>
                    <a:pt x="16360" y="30486"/>
                  </a:moveTo>
                  <a:cubicBezTo>
                    <a:pt x="16158" y="30652"/>
                    <a:pt x="15967" y="30843"/>
                    <a:pt x="15789" y="31009"/>
                  </a:cubicBezTo>
                  <a:cubicBezTo>
                    <a:pt x="15455" y="31319"/>
                    <a:pt x="15146" y="31652"/>
                    <a:pt x="14836" y="31998"/>
                  </a:cubicBezTo>
                  <a:lnTo>
                    <a:pt x="13955" y="31998"/>
                  </a:lnTo>
                  <a:cubicBezTo>
                    <a:pt x="14205" y="31795"/>
                    <a:pt x="14443" y="31581"/>
                    <a:pt x="14681" y="31367"/>
                  </a:cubicBezTo>
                  <a:cubicBezTo>
                    <a:pt x="14991" y="31105"/>
                    <a:pt x="15336" y="30831"/>
                    <a:pt x="15574" y="30509"/>
                  </a:cubicBezTo>
                  <a:cubicBezTo>
                    <a:pt x="15836" y="30497"/>
                    <a:pt x="16098" y="30486"/>
                    <a:pt x="16360" y="30486"/>
                  </a:cubicBezTo>
                  <a:close/>
                  <a:moveTo>
                    <a:pt x="18205" y="30438"/>
                  </a:moveTo>
                  <a:cubicBezTo>
                    <a:pt x="18003" y="30605"/>
                    <a:pt x="17801" y="30795"/>
                    <a:pt x="17610" y="30962"/>
                  </a:cubicBezTo>
                  <a:cubicBezTo>
                    <a:pt x="17253" y="31283"/>
                    <a:pt x="16908" y="31605"/>
                    <a:pt x="16562" y="31938"/>
                  </a:cubicBezTo>
                  <a:cubicBezTo>
                    <a:pt x="16551" y="31950"/>
                    <a:pt x="16539" y="31974"/>
                    <a:pt x="16539" y="31986"/>
                  </a:cubicBezTo>
                  <a:cubicBezTo>
                    <a:pt x="16074" y="31986"/>
                    <a:pt x="15610" y="31998"/>
                    <a:pt x="15146" y="31998"/>
                  </a:cubicBezTo>
                  <a:cubicBezTo>
                    <a:pt x="15396" y="31748"/>
                    <a:pt x="15646" y="31498"/>
                    <a:pt x="15908" y="31259"/>
                  </a:cubicBezTo>
                  <a:cubicBezTo>
                    <a:pt x="16193" y="30997"/>
                    <a:pt x="16515" y="30747"/>
                    <a:pt x="16789" y="30474"/>
                  </a:cubicBezTo>
                  <a:cubicBezTo>
                    <a:pt x="17265" y="30462"/>
                    <a:pt x="17741" y="30450"/>
                    <a:pt x="18205" y="30438"/>
                  </a:cubicBezTo>
                  <a:close/>
                  <a:moveTo>
                    <a:pt x="12479" y="30605"/>
                  </a:moveTo>
                  <a:lnTo>
                    <a:pt x="12479" y="30605"/>
                  </a:lnTo>
                  <a:cubicBezTo>
                    <a:pt x="11824" y="30986"/>
                    <a:pt x="11228" y="31498"/>
                    <a:pt x="10657" y="31998"/>
                  </a:cubicBezTo>
                  <a:cubicBezTo>
                    <a:pt x="10228" y="31998"/>
                    <a:pt x="9800" y="32010"/>
                    <a:pt x="9359" y="32010"/>
                  </a:cubicBezTo>
                  <a:cubicBezTo>
                    <a:pt x="9657" y="31759"/>
                    <a:pt x="9966" y="31509"/>
                    <a:pt x="10276" y="31283"/>
                  </a:cubicBezTo>
                  <a:cubicBezTo>
                    <a:pt x="10585" y="31057"/>
                    <a:pt x="10907" y="30855"/>
                    <a:pt x="11217" y="30628"/>
                  </a:cubicBezTo>
                  <a:cubicBezTo>
                    <a:pt x="11633" y="30616"/>
                    <a:pt x="12062" y="30616"/>
                    <a:pt x="12479" y="30605"/>
                  </a:cubicBezTo>
                  <a:close/>
                  <a:moveTo>
                    <a:pt x="10740" y="30640"/>
                  </a:moveTo>
                  <a:lnTo>
                    <a:pt x="10740" y="30640"/>
                  </a:lnTo>
                  <a:cubicBezTo>
                    <a:pt x="10133" y="31009"/>
                    <a:pt x="9562" y="31521"/>
                    <a:pt x="9061" y="32010"/>
                  </a:cubicBezTo>
                  <a:cubicBezTo>
                    <a:pt x="8800" y="32021"/>
                    <a:pt x="8538" y="32021"/>
                    <a:pt x="8276" y="32021"/>
                  </a:cubicBezTo>
                  <a:cubicBezTo>
                    <a:pt x="8835" y="31640"/>
                    <a:pt x="9419" y="31271"/>
                    <a:pt x="9907" y="30807"/>
                  </a:cubicBezTo>
                  <a:cubicBezTo>
                    <a:pt x="9938" y="30786"/>
                    <a:pt x="9915" y="30719"/>
                    <a:pt x="9876" y="30719"/>
                  </a:cubicBezTo>
                  <a:cubicBezTo>
                    <a:pt x="9871" y="30719"/>
                    <a:pt x="9865" y="30721"/>
                    <a:pt x="9859" y="30724"/>
                  </a:cubicBezTo>
                  <a:cubicBezTo>
                    <a:pt x="9145" y="31009"/>
                    <a:pt x="8490" y="31521"/>
                    <a:pt x="7883" y="32033"/>
                  </a:cubicBezTo>
                  <a:cubicBezTo>
                    <a:pt x="7526" y="32045"/>
                    <a:pt x="7168" y="32045"/>
                    <a:pt x="6823" y="32057"/>
                  </a:cubicBezTo>
                  <a:cubicBezTo>
                    <a:pt x="7049" y="31867"/>
                    <a:pt x="7276" y="31676"/>
                    <a:pt x="7502" y="31498"/>
                  </a:cubicBezTo>
                  <a:cubicBezTo>
                    <a:pt x="7859" y="31212"/>
                    <a:pt x="8264" y="30962"/>
                    <a:pt x="8609" y="30664"/>
                  </a:cubicBezTo>
                  <a:cubicBezTo>
                    <a:pt x="9312" y="30664"/>
                    <a:pt x="10026" y="30652"/>
                    <a:pt x="10740" y="30640"/>
                  </a:cubicBezTo>
                  <a:close/>
                  <a:moveTo>
                    <a:pt x="8216" y="30664"/>
                  </a:moveTo>
                  <a:cubicBezTo>
                    <a:pt x="7966" y="30843"/>
                    <a:pt x="7728" y="31045"/>
                    <a:pt x="7502" y="31224"/>
                  </a:cubicBezTo>
                  <a:cubicBezTo>
                    <a:pt x="7168" y="31486"/>
                    <a:pt x="6847" y="31771"/>
                    <a:pt x="6537" y="32069"/>
                  </a:cubicBezTo>
                  <a:cubicBezTo>
                    <a:pt x="6323" y="32081"/>
                    <a:pt x="6097" y="32093"/>
                    <a:pt x="5883" y="32093"/>
                  </a:cubicBezTo>
                  <a:cubicBezTo>
                    <a:pt x="6049" y="31950"/>
                    <a:pt x="6216" y="31807"/>
                    <a:pt x="6383" y="31676"/>
                  </a:cubicBezTo>
                  <a:cubicBezTo>
                    <a:pt x="6764" y="31355"/>
                    <a:pt x="7240" y="31093"/>
                    <a:pt x="7561" y="30712"/>
                  </a:cubicBezTo>
                  <a:cubicBezTo>
                    <a:pt x="7561" y="30700"/>
                    <a:pt x="7573" y="30676"/>
                    <a:pt x="7561" y="30664"/>
                  </a:cubicBezTo>
                  <a:close/>
                  <a:moveTo>
                    <a:pt x="6394" y="30640"/>
                  </a:moveTo>
                  <a:cubicBezTo>
                    <a:pt x="6728" y="30652"/>
                    <a:pt x="7061" y="30652"/>
                    <a:pt x="7407" y="30664"/>
                  </a:cubicBezTo>
                  <a:cubicBezTo>
                    <a:pt x="7014" y="30843"/>
                    <a:pt x="6692" y="31152"/>
                    <a:pt x="6371" y="31426"/>
                  </a:cubicBezTo>
                  <a:cubicBezTo>
                    <a:pt x="6121" y="31640"/>
                    <a:pt x="5883" y="31879"/>
                    <a:pt x="5644" y="32105"/>
                  </a:cubicBezTo>
                  <a:cubicBezTo>
                    <a:pt x="5323" y="32129"/>
                    <a:pt x="5013" y="32129"/>
                    <a:pt x="4692" y="32152"/>
                  </a:cubicBezTo>
                  <a:cubicBezTo>
                    <a:pt x="4930" y="31926"/>
                    <a:pt x="5168" y="31700"/>
                    <a:pt x="5406" y="31474"/>
                  </a:cubicBezTo>
                  <a:cubicBezTo>
                    <a:pt x="5728" y="31200"/>
                    <a:pt x="6085" y="30938"/>
                    <a:pt x="6394" y="30640"/>
                  </a:cubicBezTo>
                  <a:close/>
                  <a:moveTo>
                    <a:pt x="5085" y="30605"/>
                  </a:moveTo>
                  <a:cubicBezTo>
                    <a:pt x="5382" y="30616"/>
                    <a:pt x="5692" y="30616"/>
                    <a:pt x="5990" y="30628"/>
                  </a:cubicBezTo>
                  <a:cubicBezTo>
                    <a:pt x="5406" y="31045"/>
                    <a:pt x="4870" y="31629"/>
                    <a:pt x="4406" y="32176"/>
                  </a:cubicBezTo>
                  <a:cubicBezTo>
                    <a:pt x="3918" y="32200"/>
                    <a:pt x="3430" y="32236"/>
                    <a:pt x="2942" y="32271"/>
                  </a:cubicBezTo>
                  <a:cubicBezTo>
                    <a:pt x="3251" y="32021"/>
                    <a:pt x="3549" y="31771"/>
                    <a:pt x="3858" y="31521"/>
                  </a:cubicBezTo>
                  <a:cubicBezTo>
                    <a:pt x="4180" y="31259"/>
                    <a:pt x="4609" y="30997"/>
                    <a:pt x="4906" y="30664"/>
                  </a:cubicBezTo>
                  <a:cubicBezTo>
                    <a:pt x="4978" y="30664"/>
                    <a:pt x="5037" y="30640"/>
                    <a:pt x="5085" y="30605"/>
                  </a:cubicBezTo>
                  <a:close/>
                  <a:moveTo>
                    <a:pt x="21766" y="1"/>
                  </a:moveTo>
                  <a:cubicBezTo>
                    <a:pt x="20575" y="1"/>
                    <a:pt x="19384" y="7"/>
                    <a:pt x="18194" y="17"/>
                  </a:cubicBezTo>
                  <a:cubicBezTo>
                    <a:pt x="15550" y="41"/>
                    <a:pt x="12907" y="101"/>
                    <a:pt x="10252" y="196"/>
                  </a:cubicBezTo>
                  <a:cubicBezTo>
                    <a:pt x="7859" y="279"/>
                    <a:pt x="5359" y="244"/>
                    <a:pt x="2989" y="637"/>
                  </a:cubicBezTo>
                  <a:cubicBezTo>
                    <a:pt x="2965" y="637"/>
                    <a:pt x="2954" y="637"/>
                    <a:pt x="2942" y="649"/>
                  </a:cubicBezTo>
                  <a:lnTo>
                    <a:pt x="2894" y="649"/>
                  </a:lnTo>
                  <a:cubicBezTo>
                    <a:pt x="2858" y="660"/>
                    <a:pt x="2835" y="684"/>
                    <a:pt x="2823" y="708"/>
                  </a:cubicBezTo>
                  <a:cubicBezTo>
                    <a:pt x="2334" y="863"/>
                    <a:pt x="1894" y="1149"/>
                    <a:pt x="1489" y="1446"/>
                  </a:cubicBezTo>
                  <a:cubicBezTo>
                    <a:pt x="1084" y="1744"/>
                    <a:pt x="549" y="2065"/>
                    <a:pt x="263" y="2494"/>
                  </a:cubicBezTo>
                  <a:cubicBezTo>
                    <a:pt x="227" y="2506"/>
                    <a:pt x="203" y="2530"/>
                    <a:pt x="203" y="2577"/>
                  </a:cubicBezTo>
                  <a:cubicBezTo>
                    <a:pt x="203" y="2589"/>
                    <a:pt x="203" y="2601"/>
                    <a:pt x="203" y="2601"/>
                  </a:cubicBezTo>
                  <a:cubicBezTo>
                    <a:pt x="168" y="2661"/>
                    <a:pt x="168" y="2708"/>
                    <a:pt x="179" y="2756"/>
                  </a:cubicBezTo>
                  <a:cubicBezTo>
                    <a:pt x="1" y="4292"/>
                    <a:pt x="144" y="5887"/>
                    <a:pt x="203" y="7423"/>
                  </a:cubicBezTo>
                  <a:cubicBezTo>
                    <a:pt x="334" y="10638"/>
                    <a:pt x="584" y="13841"/>
                    <a:pt x="810" y="17043"/>
                  </a:cubicBezTo>
                  <a:cubicBezTo>
                    <a:pt x="1144" y="22115"/>
                    <a:pt x="1334" y="27247"/>
                    <a:pt x="2144" y="32271"/>
                  </a:cubicBezTo>
                  <a:cubicBezTo>
                    <a:pt x="2120" y="32319"/>
                    <a:pt x="2108" y="32379"/>
                    <a:pt x="2132" y="32438"/>
                  </a:cubicBezTo>
                  <a:cubicBezTo>
                    <a:pt x="2144" y="32462"/>
                    <a:pt x="2144" y="32474"/>
                    <a:pt x="2156" y="32498"/>
                  </a:cubicBezTo>
                  <a:cubicBezTo>
                    <a:pt x="2168" y="32510"/>
                    <a:pt x="2168" y="32510"/>
                    <a:pt x="2180" y="32521"/>
                  </a:cubicBezTo>
                  <a:cubicBezTo>
                    <a:pt x="2197" y="32608"/>
                    <a:pt x="2251" y="32644"/>
                    <a:pt x="2316" y="32644"/>
                  </a:cubicBezTo>
                  <a:cubicBezTo>
                    <a:pt x="2341" y="32644"/>
                    <a:pt x="2368" y="32639"/>
                    <a:pt x="2394" y="32629"/>
                  </a:cubicBezTo>
                  <a:cubicBezTo>
                    <a:pt x="2407" y="32632"/>
                    <a:pt x="2420" y="32633"/>
                    <a:pt x="2434" y="32633"/>
                  </a:cubicBezTo>
                  <a:cubicBezTo>
                    <a:pt x="2472" y="32633"/>
                    <a:pt x="2511" y="32622"/>
                    <a:pt x="2537" y="32605"/>
                  </a:cubicBezTo>
                  <a:cubicBezTo>
                    <a:pt x="2561" y="32581"/>
                    <a:pt x="2584" y="32569"/>
                    <a:pt x="2608" y="32545"/>
                  </a:cubicBezTo>
                  <a:cubicBezTo>
                    <a:pt x="4360" y="32745"/>
                    <a:pt x="6141" y="32809"/>
                    <a:pt x="7929" y="32809"/>
                  </a:cubicBezTo>
                  <a:cubicBezTo>
                    <a:pt x="10942" y="32809"/>
                    <a:pt x="13978" y="32627"/>
                    <a:pt x="16943" y="32605"/>
                  </a:cubicBezTo>
                  <a:cubicBezTo>
                    <a:pt x="17272" y="32604"/>
                    <a:pt x="17600" y="32604"/>
                    <a:pt x="17929" y="32604"/>
                  </a:cubicBezTo>
                  <a:cubicBezTo>
                    <a:pt x="19794" y="32604"/>
                    <a:pt x="21660" y="32615"/>
                    <a:pt x="23524" y="32615"/>
                  </a:cubicBezTo>
                  <a:cubicBezTo>
                    <a:pt x="25901" y="32615"/>
                    <a:pt x="28276" y="32596"/>
                    <a:pt x="30648" y="32510"/>
                  </a:cubicBezTo>
                  <a:cubicBezTo>
                    <a:pt x="30721" y="32576"/>
                    <a:pt x="30799" y="32610"/>
                    <a:pt x="30887" y="32610"/>
                  </a:cubicBezTo>
                  <a:cubicBezTo>
                    <a:pt x="30941" y="32610"/>
                    <a:pt x="31000" y="32597"/>
                    <a:pt x="31064" y="32569"/>
                  </a:cubicBezTo>
                  <a:cubicBezTo>
                    <a:pt x="31719" y="32295"/>
                    <a:pt x="32302" y="31640"/>
                    <a:pt x="32838" y="31176"/>
                  </a:cubicBezTo>
                  <a:cubicBezTo>
                    <a:pt x="33326" y="30736"/>
                    <a:pt x="33946" y="30331"/>
                    <a:pt x="34196" y="29700"/>
                  </a:cubicBezTo>
                  <a:cubicBezTo>
                    <a:pt x="34219" y="29628"/>
                    <a:pt x="34207" y="29557"/>
                    <a:pt x="34160" y="29509"/>
                  </a:cubicBezTo>
                  <a:cubicBezTo>
                    <a:pt x="34446" y="24723"/>
                    <a:pt x="34267" y="19865"/>
                    <a:pt x="34315" y="15067"/>
                  </a:cubicBezTo>
                  <a:cubicBezTo>
                    <a:pt x="34374" y="10352"/>
                    <a:pt x="34803" y="5459"/>
                    <a:pt x="34374" y="756"/>
                  </a:cubicBezTo>
                  <a:cubicBezTo>
                    <a:pt x="34469" y="565"/>
                    <a:pt x="34374" y="268"/>
                    <a:pt x="34077" y="256"/>
                  </a:cubicBezTo>
                  <a:cubicBezTo>
                    <a:pt x="29978" y="71"/>
                    <a:pt x="25873" y="1"/>
                    <a:pt x="217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3600" kern="0">
                <a:solidFill>
                  <a:srgbClr val="FFFFFF"/>
                </a:solidFill>
                <a:latin typeface="#9Slide03 Ample" panose="02000000000000000000" pitchFamily="2" charset="0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sp>
        <p:nvSpPr>
          <p:cNvPr id="10" name="Google Shape;361;p20">
            <a:extLst>
              <a:ext uri="{FF2B5EF4-FFF2-40B4-BE49-F238E27FC236}">
                <a16:creationId xmlns:a16="http://schemas.microsoft.com/office/drawing/2014/main" id="{83C9CF2F-8E90-404D-98A7-97BB66DAED16}"/>
              </a:ext>
            </a:extLst>
          </p:cNvPr>
          <p:cNvSpPr/>
          <p:nvPr/>
        </p:nvSpPr>
        <p:spPr>
          <a:xfrm>
            <a:off x="3918275" y="5469381"/>
            <a:ext cx="752883" cy="1231995"/>
          </a:xfrm>
          <a:custGeom>
            <a:avLst/>
            <a:gdLst/>
            <a:ahLst/>
            <a:cxnLst/>
            <a:rect l="l" t="t" r="r" b="b"/>
            <a:pathLst>
              <a:path w="7597" h="15269" extrusionOk="0">
                <a:moveTo>
                  <a:pt x="5942" y="667"/>
                </a:moveTo>
                <a:lnTo>
                  <a:pt x="5942" y="667"/>
                </a:lnTo>
                <a:cubicBezTo>
                  <a:pt x="5454" y="3680"/>
                  <a:pt x="4501" y="7121"/>
                  <a:pt x="4882" y="10133"/>
                </a:cubicBezTo>
                <a:cubicBezTo>
                  <a:pt x="4882" y="10157"/>
                  <a:pt x="4894" y="10181"/>
                  <a:pt x="4906" y="10192"/>
                </a:cubicBezTo>
                <a:cubicBezTo>
                  <a:pt x="4906" y="10216"/>
                  <a:pt x="4930" y="10240"/>
                  <a:pt x="4954" y="10252"/>
                </a:cubicBezTo>
                <a:cubicBezTo>
                  <a:pt x="4954" y="10264"/>
                  <a:pt x="4966" y="10264"/>
                  <a:pt x="4966" y="10264"/>
                </a:cubicBezTo>
                <a:cubicBezTo>
                  <a:pt x="4978" y="10276"/>
                  <a:pt x="4989" y="10276"/>
                  <a:pt x="5001" y="10276"/>
                </a:cubicBezTo>
                <a:cubicBezTo>
                  <a:pt x="5323" y="10431"/>
                  <a:pt x="5704" y="10419"/>
                  <a:pt x="6061" y="10431"/>
                </a:cubicBezTo>
                <a:cubicBezTo>
                  <a:pt x="6406" y="10454"/>
                  <a:pt x="6763" y="10478"/>
                  <a:pt x="7121" y="10478"/>
                </a:cubicBezTo>
                <a:cubicBezTo>
                  <a:pt x="5966" y="11836"/>
                  <a:pt x="4882" y="13300"/>
                  <a:pt x="3799" y="14717"/>
                </a:cubicBezTo>
                <a:cubicBezTo>
                  <a:pt x="2715" y="13300"/>
                  <a:pt x="1632" y="11836"/>
                  <a:pt x="477" y="10478"/>
                </a:cubicBezTo>
                <a:cubicBezTo>
                  <a:pt x="822" y="10478"/>
                  <a:pt x="1179" y="10454"/>
                  <a:pt x="1537" y="10431"/>
                </a:cubicBezTo>
                <a:cubicBezTo>
                  <a:pt x="1882" y="10419"/>
                  <a:pt x="2263" y="10431"/>
                  <a:pt x="2584" y="10288"/>
                </a:cubicBezTo>
                <a:cubicBezTo>
                  <a:pt x="2597" y="10291"/>
                  <a:pt x="2609" y="10293"/>
                  <a:pt x="2623" y="10293"/>
                </a:cubicBezTo>
                <a:cubicBezTo>
                  <a:pt x="2700" y="10293"/>
                  <a:pt x="2788" y="10235"/>
                  <a:pt x="2799" y="10133"/>
                </a:cubicBezTo>
                <a:cubicBezTo>
                  <a:pt x="3061" y="7061"/>
                  <a:pt x="2180" y="3823"/>
                  <a:pt x="1751" y="775"/>
                </a:cubicBezTo>
                <a:cubicBezTo>
                  <a:pt x="3156" y="739"/>
                  <a:pt x="4549" y="727"/>
                  <a:pt x="5942" y="667"/>
                </a:cubicBezTo>
                <a:close/>
                <a:moveTo>
                  <a:pt x="6353" y="0"/>
                </a:moveTo>
                <a:cubicBezTo>
                  <a:pt x="6347" y="0"/>
                  <a:pt x="6341" y="0"/>
                  <a:pt x="6335" y="1"/>
                </a:cubicBezTo>
                <a:cubicBezTo>
                  <a:pt x="4680" y="48"/>
                  <a:pt x="3025" y="36"/>
                  <a:pt x="1370" y="108"/>
                </a:cubicBezTo>
                <a:cubicBezTo>
                  <a:pt x="1203" y="120"/>
                  <a:pt x="1001" y="263"/>
                  <a:pt x="1025" y="453"/>
                </a:cubicBezTo>
                <a:cubicBezTo>
                  <a:pt x="1441" y="3596"/>
                  <a:pt x="1751" y="6871"/>
                  <a:pt x="2430" y="9966"/>
                </a:cubicBezTo>
                <a:cubicBezTo>
                  <a:pt x="2120" y="9883"/>
                  <a:pt x="1775" y="9907"/>
                  <a:pt x="1453" y="9895"/>
                </a:cubicBezTo>
                <a:cubicBezTo>
                  <a:pt x="1048" y="9895"/>
                  <a:pt x="632" y="9895"/>
                  <a:pt x="227" y="9966"/>
                </a:cubicBezTo>
                <a:cubicBezTo>
                  <a:pt x="144" y="9978"/>
                  <a:pt x="60" y="10061"/>
                  <a:pt x="48" y="10145"/>
                </a:cubicBezTo>
                <a:cubicBezTo>
                  <a:pt x="48" y="10157"/>
                  <a:pt x="48" y="10157"/>
                  <a:pt x="48" y="10169"/>
                </a:cubicBezTo>
                <a:cubicBezTo>
                  <a:pt x="13" y="10192"/>
                  <a:pt x="1" y="10240"/>
                  <a:pt x="13" y="10276"/>
                </a:cubicBezTo>
                <a:cubicBezTo>
                  <a:pt x="751" y="12086"/>
                  <a:pt x="2334" y="13633"/>
                  <a:pt x="3513" y="15157"/>
                </a:cubicBezTo>
                <a:cubicBezTo>
                  <a:pt x="3565" y="15235"/>
                  <a:pt x="3642" y="15263"/>
                  <a:pt x="3717" y="15263"/>
                </a:cubicBezTo>
                <a:cubicBezTo>
                  <a:pt x="3745" y="15263"/>
                  <a:pt x="3773" y="15259"/>
                  <a:pt x="3799" y="15253"/>
                </a:cubicBezTo>
                <a:cubicBezTo>
                  <a:pt x="3826" y="15263"/>
                  <a:pt x="3854" y="15268"/>
                  <a:pt x="3882" y="15268"/>
                </a:cubicBezTo>
                <a:cubicBezTo>
                  <a:pt x="3953" y="15268"/>
                  <a:pt x="4025" y="15234"/>
                  <a:pt x="4085" y="15157"/>
                </a:cubicBezTo>
                <a:cubicBezTo>
                  <a:pt x="5263" y="13633"/>
                  <a:pt x="6847" y="12086"/>
                  <a:pt x="7573" y="10276"/>
                </a:cubicBezTo>
                <a:cubicBezTo>
                  <a:pt x="7597" y="10240"/>
                  <a:pt x="7585" y="10192"/>
                  <a:pt x="7549" y="10169"/>
                </a:cubicBezTo>
                <a:cubicBezTo>
                  <a:pt x="7549" y="10157"/>
                  <a:pt x="7549" y="10157"/>
                  <a:pt x="7549" y="10145"/>
                </a:cubicBezTo>
                <a:cubicBezTo>
                  <a:pt x="7537" y="10061"/>
                  <a:pt x="7442" y="9978"/>
                  <a:pt x="7371" y="9966"/>
                </a:cubicBezTo>
                <a:cubicBezTo>
                  <a:pt x="6966" y="9895"/>
                  <a:pt x="6549" y="9895"/>
                  <a:pt x="6132" y="9895"/>
                </a:cubicBezTo>
                <a:cubicBezTo>
                  <a:pt x="5847" y="9907"/>
                  <a:pt x="5537" y="9883"/>
                  <a:pt x="5251" y="9942"/>
                </a:cubicBezTo>
                <a:cubicBezTo>
                  <a:pt x="5644" y="8359"/>
                  <a:pt x="5716" y="6668"/>
                  <a:pt x="5966" y="5049"/>
                </a:cubicBezTo>
                <a:cubicBezTo>
                  <a:pt x="6192" y="3513"/>
                  <a:pt x="6442" y="1989"/>
                  <a:pt x="6632" y="453"/>
                </a:cubicBezTo>
                <a:cubicBezTo>
                  <a:pt x="6632" y="441"/>
                  <a:pt x="6632" y="429"/>
                  <a:pt x="6632" y="429"/>
                </a:cubicBezTo>
                <a:cubicBezTo>
                  <a:pt x="6691" y="243"/>
                  <a:pt x="6601" y="0"/>
                  <a:pt x="635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5">
              <a:buClr>
                <a:srgbClr val="000000"/>
              </a:buClr>
            </a:pPr>
            <a:endParaRPr sz="3799" kern="0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11" name="Google Shape;385;p20">
            <a:extLst>
              <a:ext uri="{FF2B5EF4-FFF2-40B4-BE49-F238E27FC236}">
                <a16:creationId xmlns:a16="http://schemas.microsoft.com/office/drawing/2014/main" id="{27B9C0EA-9165-4355-9AF3-13A7342B106E}"/>
              </a:ext>
            </a:extLst>
          </p:cNvPr>
          <p:cNvGrpSpPr/>
          <p:nvPr/>
        </p:nvGrpSpPr>
        <p:grpSpPr>
          <a:xfrm>
            <a:off x="2957186" y="7462672"/>
            <a:ext cx="2593791" cy="1155599"/>
            <a:chOff x="849636" y="2803202"/>
            <a:chExt cx="932859" cy="433731"/>
          </a:xfrm>
          <a:solidFill>
            <a:schemeClr val="tx1">
              <a:lumMod val="60000"/>
              <a:lumOff val="40000"/>
            </a:schemeClr>
          </a:solidFill>
        </p:grpSpPr>
        <p:sp>
          <p:nvSpPr>
            <p:cNvPr id="12" name="Google Shape;386;p20">
              <a:extLst>
                <a:ext uri="{FF2B5EF4-FFF2-40B4-BE49-F238E27FC236}">
                  <a16:creationId xmlns:a16="http://schemas.microsoft.com/office/drawing/2014/main" id="{1BAAFD33-2521-4087-A050-BB1CEFC93D12}"/>
                </a:ext>
              </a:extLst>
            </p:cNvPr>
            <p:cNvSpPr/>
            <p:nvPr/>
          </p:nvSpPr>
          <p:spPr>
            <a:xfrm>
              <a:off x="903197" y="2852693"/>
              <a:ext cx="825737" cy="334748"/>
            </a:xfrm>
            <a:custGeom>
              <a:avLst/>
              <a:gdLst/>
              <a:ahLst/>
              <a:cxnLst/>
              <a:rect l="l" t="t" r="r" b="b"/>
              <a:pathLst>
                <a:path w="28814" h="11681" extrusionOk="0">
                  <a:moveTo>
                    <a:pt x="0" y="1"/>
                  </a:moveTo>
                  <a:lnTo>
                    <a:pt x="941" y="11062"/>
                  </a:lnTo>
                  <a:lnTo>
                    <a:pt x="28182" y="11681"/>
                  </a:lnTo>
                  <a:lnTo>
                    <a:pt x="28813" y="477"/>
                  </a:lnTo>
                  <a:lnTo>
                    <a:pt x="0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algn="ctr" defTabSz="1828755">
                <a:buClr>
                  <a:srgbClr val="000000"/>
                </a:buClr>
              </a:pPr>
              <a:r>
                <a:rPr lang="en" sz="3600" kern="0">
                  <a:solidFill>
                    <a:srgbClr val="2A2869">
                      <a:lumMod val="60000"/>
                      <a:lumOff val="40000"/>
                    </a:srgbClr>
                  </a:solidFill>
                  <a:latin typeface="#9Slide03 Ample" panose="02000000000000000000" pitchFamily="2" charset="0"/>
                  <a:ea typeface="Fira Sans Extra Condensed"/>
                  <a:cs typeface="Fira Sans Extra Condensed"/>
                  <a:sym typeface="Fira Sans Extra Condensed"/>
                </a:rPr>
                <a:t>Đường</a:t>
              </a:r>
              <a:endParaRPr sz="3600" kern="0">
                <a:solidFill>
                  <a:srgbClr val="2A2869">
                    <a:lumMod val="60000"/>
                    <a:lumOff val="40000"/>
                  </a:srgbClr>
                </a:solidFill>
                <a:latin typeface="#9Slide03 Ample" panose="02000000000000000000" pitchFamily="2" charset="0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3" name="Google Shape;387;p20">
              <a:extLst>
                <a:ext uri="{FF2B5EF4-FFF2-40B4-BE49-F238E27FC236}">
                  <a16:creationId xmlns:a16="http://schemas.microsoft.com/office/drawing/2014/main" id="{E125B56D-9FFD-44E8-8D2C-7DE5E1032E91}"/>
                </a:ext>
              </a:extLst>
            </p:cNvPr>
            <p:cNvSpPr/>
            <p:nvPr/>
          </p:nvSpPr>
          <p:spPr>
            <a:xfrm>
              <a:off x="849636" y="2803202"/>
              <a:ext cx="932859" cy="433731"/>
            </a:xfrm>
            <a:custGeom>
              <a:avLst/>
              <a:gdLst/>
              <a:ahLst/>
              <a:cxnLst/>
              <a:rect l="l" t="t" r="r" b="b"/>
              <a:pathLst>
                <a:path w="32552" h="15135" extrusionOk="0">
                  <a:moveTo>
                    <a:pt x="15299" y="1"/>
                  </a:moveTo>
                  <a:cubicBezTo>
                    <a:pt x="10246" y="1"/>
                    <a:pt x="5197" y="234"/>
                    <a:pt x="215" y="815"/>
                  </a:cubicBezTo>
                  <a:cubicBezTo>
                    <a:pt x="12" y="839"/>
                    <a:pt x="0" y="1149"/>
                    <a:pt x="215" y="1149"/>
                  </a:cubicBezTo>
                  <a:cubicBezTo>
                    <a:pt x="334" y="1149"/>
                    <a:pt x="441" y="1137"/>
                    <a:pt x="548" y="1137"/>
                  </a:cubicBezTo>
                  <a:cubicBezTo>
                    <a:pt x="227" y="5280"/>
                    <a:pt x="584" y="9483"/>
                    <a:pt x="929" y="13615"/>
                  </a:cubicBezTo>
                  <a:cubicBezTo>
                    <a:pt x="953" y="13847"/>
                    <a:pt x="1146" y="13963"/>
                    <a:pt x="1328" y="13963"/>
                  </a:cubicBezTo>
                  <a:cubicBezTo>
                    <a:pt x="1509" y="13963"/>
                    <a:pt x="1679" y="13847"/>
                    <a:pt x="1655" y="13615"/>
                  </a:cubicBezTo>
                  <a:cubicBezTo>
                    <a:pt x="1215" y="9459"/>
                    <a:pt x="1191" y="5292"/>
                    <a:pt x="893" y="1125"/>
                  </a:cubicBezTo>
                  <a:cubicBezTo>
                    <a:pt x="5509" y="1013"/>
                    <a:pt x="10107" y="913"/>
                    <a:pt x="14701" y="913"/>
                  </a:cubicBezTo>
                  <a:cubicBezTo>
                    <a:pt x="20344" y="913"/>
                    <a:pt x="25983" y="1064"/>
                    <a:pt x="31647" y="1530"/>
                  </a:cubicBezTo>
                  <a:cubicBezTo>
                    <a:pt x="31683" y="3613"/>
                    <a:pt x="31659" y="5697"/>
                    <a:pt x="31588" y="7781"/>
                  </a:cubicBezTo>
                  <a:cubicBezTo>
                    <a:pt x="31504" y="9757"/>
                    <a:pt x="31171" y="11805"/>
                    <a:pt x="31183" y="13793"/>
                  </a:cubicBezTo>
                  <a:cubicBezTo>
                    <a:pt x="31139" y="13771"/>
                    <a:pt x="31091" y="13757"/>
                    <a:pt x="31043" y="13757"/>
                  </a:cubicBezTo>
                  <a:cubicBezTo>
                    <a:pt x="30986" y="13757"/>
                    <a:pt x="30930" y="13777"/>
                    <a:pt x="30885" y="13829"/>
                  </a:cubicBezTo>
                  <a:cubicBezTo>
                    <a:pt x="30597" y="14117"/>
                    <a:pt x="30111" y="14206"/>
                    <a:pt x="29576" y="14206"/>
                  </a:cubicBezTo>
                  <a:cubicBezTo>
                    <a:pt x="28785" y="14206"/>
                    <a:pt x="27886" y="14012"/>
                    <a:pt x="27361" y="13984"/>
                  </a:cubicBezTo>
                  <a:cubicBezTo>
                    <a:pt x="26135" y="13912"/>
                    <a:pt x="24908" y="13853"/>
                    <a:pt x="23682" y="13793"/>
                  </a:cubicBezTo>
                  <a:cubicBezTo>
                    <a:pt x="21122" y="13686"/>
                    <a:pt x="18562" y="13615"/>
                    <a:pt x="16002" y="13579"/>
                  </a:cubicBezTo>
                  <a:cubicBezTo>
                    <a:pt x="14776" y="13561"/>
                    <a:pt x="13550" y="13549"/>
                    <a:pt x="12323" y="13549"/>
                  </a:cubicBezTo>
                  <a:cubicBezTo>
                    <a:pt x="11097" y="13549"/>
                    <a:pt x="9871" y="13561"/>
                    <a:pt x="8644" y="13591"/>
                  </a:cubicBezTo>
                  <a:cubicBezTo>
                    <a:pt x="6227" y="13650"/>
                    <a:pt x="3584" y="13472"/>
                    <a:pt x="1239" y="14043"/>
                  </a:cubicBezTo>
                  <a:cubicBezTo>
                    <a:pt x="1096" y="14079"/>
                    <a:pt x="1072" y="14317"/>
                    <a:pt x="1239" y="14341"/>
                  </a:cubicBezTo>
                  <a:cubicBezTo>
                    <a:pt x="2193" y="14491"/>
                    <a:pt x="3181" y="14538"/>
                    <a:pt x="4178" y="14538"/>
                  </a:cubicBezTo>
                  <a:cubicBezTo>
                    <a:pt x="5879" y="14538"/>
                    <a:pt x="7608" y="14400"/>
                    <a:pt x="9251" y="14400"/>
                  </a:cubicBezTo>
                  <a:cubicBezTo>
                    <a:pt x="11918" y="14400"/>
                    <a:pt x="14574" y="14412"/>
                    <a:pt x="17241" y="14484"/>
                  </a:cubicBezTo>
                  <a:cubicBezTo>
                    <a:pt x="19896" y="14555"/>
                    <a:pt x="22551" y="14662"/>
                    <a:pt x="25206" y="14817"/>
                  </a:cubicBezTo>
                  <a:cubicBezTo>
                    <a:pt x="26635" y="14901"/>
                    <a:pt x="28063" y="15031"/>
                    <a:pt x="29504" y="15115"/>
                  </a:cubicBezTo>
                  <a:cubicBezTo>
                    <a:pt x="29694" y="15124"/>
                    <a:pt x="29877" y="15135"/>
                    <a:pt x="30053" y="15135"/>
                  </a:cubicBezTo>
                  <a:cubicBezTo>
                    <a:pt x="30539" y="15135"/>
                    <a:pt x="30970" y="15056"/>
                    <a:pt x="31338" y="14662"/>
                  </a:cubicBezTo>
                  <a:cubicBezTo>
                    <a:pt x="31403" y="14706"/>
                    <a:pt x="31483" y="14730"/>
                    <a:pt x="31561" y="14730"/>
                  </a:cubicBezTo>
                  <a:cubicBezTo>
                    <a:pt x="31697" y="14730"/>
                    <a:pt x="31828" y="14657"/>
                    <a:pt x="31873" y="14484"/>
                  </a:cubicBezTo>
                  <a:cubicBezTo>
                    <a:pt x="32397" y="12448"/>
                    <a:pt x="32361" y="10174"/>
                    <a:pt x="32445" y="8078"/>
                  </a:cubicBezTo>
                  <a:cubicBezTo>
                    <a:pt x="32552" y="5768"/>
                    <a:pt x="32552" y="3447"/>
                    <a:pt x="32492" y="1137"/>
                  </a:cubicBezTo>
                  <a:cubicBezTo>
                    <a:pt x="32481" y="899"/>
                    <a:pt x="32302" y="732"/>
                    <a:pt x="32064" y="708"/>
                  </a:cubicBezTo>
                  <a:cubicBezTo>
                    <a:pt x="26526" y="289"/>
                    <a:pt x="20910" y="1"/>
                    <a:pt x="1529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3600" kern="0">
                <a:solidFill>
                  <a:srgbClr val="2A2869">
                    <a:lumMod val="60000"/>
                    <a:lumOff val="40000"/>
                  </a:srgbClr>
                </a:solidFill>
                <a:latin typeface="#9Slide03 Ample" panose="02000000000000000000" pitchFamily="2" charset="0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pic>
        <p:nvPicPr>
          <p:cNvPr id="14" name="Picture 2" descr="Nước Mía Những Ngày Hè | Xe Nước Mía Giá Rẻ Chất Lượng">
            <a:extLst>
              <a:ext uri="{FF2B5EF4-FFF2-40B4-BE49-F238E27FC236}">
                <a16:creationId xmlns:a16="http://schemas.microsoft.com/office/drawing/2014/main" id="{04D7A9C9-6274-4C55-894D-CB36394DC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50" b="91500" l="7143" r="90000">
                        <a14:foregroundMark x1="58571" y1="5250" x2="89714" y2="7750"/>
                        <a14:foregroundMark x1="49857" y1="91500" x2="49857" y2="91500"/>
                        <a14:foregroundMark x1="7143" y1="58500" x2="7143" y2="5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8475" y="3033663"/>
            <a:ext cx="3119165" cy="1782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ây thốt nốt - Cồn dụng của cây thốt nốt trong đời sống">
            <a:extLst>
              <a:ext uri="{FF2B5EF4-FFF2-40B4-BE49-F238E27FC236}">
                <a16:creationId xmlns:a16="http://schemas.microsoft.com/office/drawing/2014/main" id="{7EAC0586-846E-48C3-9CBB-B193D91FB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048" b="98592" l="4444" r="96806">
                        <a14:foregroundMark x1="92917" y1="47284" x2="82639" y2="82495"/>
                        <a14:foregroundMark x1="82639" y1="82495" x2="40417" y2="95573"/>
                        <a14:foregroundMark x1="76806" y1="89135" x2="70278" y2="87928"/>
                        <a14:foregroundMark x1="67917" y1="86720" x2="67917" y2="86720"/>
                        <a14:foregroundMark x1="69583" y1="86720" x2="50972" y2="95573"/>
                        <a14:foregroundMark x1="50972" y1="95573" x2="50972" y2="95573"/>
                        <a14:foregroundMark x1="94583" y1="49899" x2="87917" y2="84909"/>
                        <a14:foregroundMark x1="63356" y1="97988" x2="62222" y2="98592"/>
                        <a14:foregroundMark x1="87917" y1="84909" x2="63356" y2="97988"/>
                        <a14:foregroundMark x1="62222" y1="98592" x2="45278" y2="95573"/>
                        <a14:foregroundMark x1="38750" y1="14487" x2="4861" y2="66398"/>
                        <a14:foregroundMark x1="94583" y1="42254" x2="92500" y2="72636"/>
                        <a14:foregroundMark x1="92500" y1="72636" x2="92222" y2="72636"/>
                        <a14:foregroundMark x1="96944" y1="54930" x2="96944" y2="54930"/>
                        <a14:foregroundMark x1="34722" y1="8048" x2="34722" y2="8048"/>
                        <a14:backgroundMark x1="63889" y1="97988" x2="63889" y2="97988"/>
                        <a14:backgroundMark x1="75139" y1="90342" x2="75139" y2="903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1652" y="2908918"/>
            <a:ext cx="2791752" cy="178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39D05A3-F395-4826-99AC-1CA5F000A0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53" b="99265" l="10000" r="90000">
                        <a14:foregroundMark x1="48222" y1="4853" x2="48222" y2="4853"/>
                        <a14:foregroundMark x1="47765" y1="98088" x2="47778" y2="99265"/>
                        <a14:foregroundMark x1="47667" y1="88824" x2="47765" y2="98088"/>
                        <a14:foregroundMark x1="47111" y1="46912" x2="47333" y2="71324"/>
                        <a14:foregroundMark x1="47333" y1="71324" x2="49111" y2="78529"/>
                        <a14:backgroundMark x1="46889" y1="98088" x2="46889" y2="980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70330">
            <a:off x="8638456" y="5113894"/>
            <a:ext cx="4202159" cy="3174965"/>
          </a:xfrm>
          <a:prstGeom prst="rect">
            <a:avLst/>
          </a:prstGeom>
        </p:spPr>
      </p:pic>
      <p:pic>
        <p:nvPicPr>
          <p:cNvPr id="17" name="Picture 12" descr="CÁC LOẠI TRÁI CÂY NHẬP KHẨU PHỔ BIẾN NHẤT HIỆN NAY | FUJI | Hệ thống hoa quả  sạch nhập khẩu Fuji">
            <a:extLst>
              <a:ext uri="{FF2B5EF4-FFF2-40B4-BE49-F238E27FC236}">
                <a16:creationId xmlns:a16="http://schemas.microsoft.com/office/drawing/2014/main" id="{02A73C6B-1BD4-4ADC-8D72-C69215A641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917" b="91118" l="1735" r="94592">
                        <a14:foregroundMark x1="34490" y1="23124" x2="65408" y2="26799"/>
                        <a14:foregroundMark x1="65408" y1="26799" x2="92143" y2="71822"/>
                        <a14:foregroundMark x1="92143" y1="71822" x2="80102" y2="92496"/>
                        <a14:foregroundMark x1="80102" y1="92496" x2="59796" y2="89740"/>
                        <a14:foregroundMark x1="59796" y1="89740" x2="46624" y2="93599"/>
                        <a14:foregroundMark x1="9789" y1="80122" x2="9184" y2="79786"/>
                        <a14:foregroundMark x1="13775" y1="82340" x2="12862" y2="81832"/>
                        <a14:foregroundMark x1="15841" y1="83489" x2="15221" y2="83144"/>
                        <a14:foregroundMark x1="16865" y1="84058" x2="16559" y2="83888"/>
                        <a14:foregroundMark x1="4990" y1="68232" x2="1735" y2="59265"/>
                        <a14:foregroundMark x1="9184" y1="79786" x2="8610" y2="78204"/>
                        <a14:foregroundMark x1="90714" y1="50995" x2="94592" y2="66462"/>
                        <a14:foregroundMark x1="36020" y1="20061" x2="36020" y2="20061"/>
                        <a14:foregroundMark x1="47755" y1="20061" x2="47755" y2="20061"/>
                        <a14:foregroundMark x1="74286" y1="17917" x2="74286" y2="17917"/>
                        <a14:backgroundMark x1="33367" y1="91271" x2="33367" y2="91271"/>
                        <a14:backgroundMark x1="35714" y1="93721" x2="35714" y2="93721"/>
                        <a14:backgroundMark x1="32959" y1="89127" x2="32959" y2="89127"/>
                        <a14:backgroundMark x1="11020" y1="78867" x2="16122" y2="80398"/>
                        <a14:backgroundMark x1="9898" y1="77795" x2="5612" y2="73660"/>
                        <a14:backgroundMark x1="16122" y1="82389" x2="6020" y2="69066"/>
                        <a14:backgroundMark x1="16939" y1="83920" x2="36939" y2="94334"/>
                        <a14:backgroundMark x1="36939" y1="94334" x2="45816" y2="95406"/>
                        <a14:backgroundMark x1="77041" y1="91730" x2="77041" y2="91730"/>
                        <a14:backgroundMark x1="15000" y1="82389" x2="3980" y2="68453"/>
                        <a14:backgroundMark x1="10306" y1="79326" x2="12653" y2="814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608"/>
          <a:stretch/>
        </p:blipFill>
        <p:spPr bwMode="auto">
          <a:xfrm>
            <a:off x="13085227" y="5876597"/>
            <a:ext cx="2889507" cy="188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A blue and orange logo&#10;&#10;Description automatically generated">
            <a:extLst>
              <a:ext uri="{FF2B5EF4-FFF2-40B4-BE49-F238E27FC236}">
                <a16:creationId xmlns:a16="http://schemas.microsoft.com/office/drawing/2014/main" id="{3517CFCC-DE21-48FA-86DA-419949BB021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9325" y="9918139"/>
            <a:ext cx="742950" cy="274466"/>
          </a:xfrm>
          <a:prstGeom prst="rect">
            <a:avLst/>
          </a:prstGeom>
        </p:spPr>
      </p:pic>
      <p:sp>
        <p:nvSpPr>
          <p:cNvPr id="2" name="Google Shape;1068;p38">
            <a:extLst>
              <a:ext uri="{FF2B5EF4-FFF2-40B4-BE49-F238E27FC236}">
                <a16:creationId xmlns:a16="http://schemas.microsoft.com/office/drawing/2014/main" id="{2A618236-D163-D45D-B1AB-93E583A72F0E}"/>
              </a:ext>
            </a:extLst>
          </p:cNvPr>
          <p:cNvSpPr txBox="1">
            <a:spLocks/>
          </p:cNvSpPr>
          <p:nvPr/>
        </p:nvSpPr>
        <p:spPr>
          <a:xfrm>
            <a:off x="1219200" y="635100"/>
            <a:ext cx="16792216" cy="1155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371600"/>
            <a:r>
              <a:rPr lang="en-US" sz="4000" b="1" kern="0">
                <a:solidFill>
                  <a:srgbClr val="DD5025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II. </a:t>
            </a:r>
            <a:r>
              <a:rPr lang="vi-VN" sz="4000" b="1" kern="0">
                <a:solidFill>
                  <a:srgbClr val="DD5025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CÁC NHÓM CHẤT DINH DƯỠNG TRONG LƯƠNG THỰC, THỰC PHẨM</a:t>
            </a:r>
          </a:p>
        </p:txBody>
      </p:sp>
      <p:sp>
        <p:nvSpPr>
          <p:cNvPr id="3" name="Google Shape;1068;p38">
            <a:extLst>
              <a:ext uri="{FF2B5EF4-FFF2-40B4-BE49-F238E27FC236}">
                <a16:creationId xmlns:a16="http://schemas.microsoft.com/office/drawing/2014/main" id="{6A6AAB90-3293-668E-47CB-BD68A30EE26A}"/>
              </a:ext>
            </a:extLst>
          </p:cNvPr>
          <p:cNvSpPr txBox="1">
            <a:spLocks/>
          </p:cNvSpPr>
          <p:nvPr/>
        </p:nvSpPr>
        <p:spPr>
          <a:xfrm>
            <a:off x="1752600" y="1396396"/>
            <a:ext cx="11277600" cy="1155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371600"/>
            <a:r>
              <a:rPr lang="en-US" sz="4000" b="1" kern="0">
                <a:solidFill>
                  <a:srgbClr val="4C65AE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Times New Roman" panose="02020603050405020304" pitchFamily="18" charset="0"/>
              </a:rPr>
              <a:t>1</a:t>
            </a:r>
            <a:r>
              <a:rPr lang="en-US" sz="4000" b="1" kern="0">
                <a:solidFill>
                  <a:srgbClr val="4C65AE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. </a:t>
            </a:r>
            <a:r>
              <a:rPr lang="vi-VN" sz="4000" b="1" kern="0">
                <a:solidFill>
                  <a:srgbClr val="4C65AE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Carbohydrate: nguồn năng lượng chính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440E7C-3748-D9FD-3440-45573D9653E7}"/>
              </a:ext>
            </a:extLst>
          </p:cNvPr>
          <p:cNvSpPr txBox="1"/>
          <p:nvPr/>
        </p:nvSpPr>
        <p:spPr>
          <a:xfrm>
            <a:off x="5070370" y="8929163"/>
            <a:ext cx="140745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200">
                <a:solidFill>
                  <a:srgbClr val="2A2869"/>
                </a:solidFill>
                <a:latin typeface="#9Slide03 Ample" panose="02000000000000000000" pitchFamily="2" charset="0"/>
              </a:rPr>
              <a:t>Đường cung cấp năng lượng cho cơ thể.</a:t>
            </a:r>
          </a:p>
        </p:txBody>
      </p:sp>
    </p:spTree>
    <p:extLst>
      <p:ext uri="{BB962C8B-B14F-4D97-AF65-F5344CB8AC3E}">
        <p14:creationId xmlns:p14="http://schemas.microsoft.com/office/powerpoint/2010/main" val="8924454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93AB6B-FC47-2101-9DCD-3FE2B5AE5B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364;p20">
            <a:extLst>
              <a:ext uri="{FF2B5EF4-FFF2-40B4-BE49-F238E27FC236}">
                <a16:creationId xmlns:a16="http://schemas.microsoft.com/office/drawing/2014/main" id="{A06F7B83-9A60-B148-6E7C-D4A3FAC34048}"/>
              </a:ext>
            </a:extLst>
          </p:cNvPr>
          <p:cNvGrpSpPr/>
          <p:nvPr/>
        </p:nvGrpSpPr>
        <p:grpSpPr>
          <a:xfrm>
            <a:off x="2059787" y="3033663"/>
            <a:ext cx="4120575" cy="1830522"/>
            <a:chOff x="4063785" y="2551463"/>
            <a:chExt cx="1057315" cy="996768"/>
          </a:xfrm>
          <a:solidFill>
            <a:schemeClr val="accent1">
              <a:lumMod val="75000"/>
            </a:schemeClr>
          </a:solidFill>
        </p:grpSpPr>
        <p:sp>
          <p:nvSpPr>
            <p:cNvPr id="8" name="Google Shape;365;p20">
              <a:extLst>
                <a:ext uri="{FF2B5EF4-FFF2-40B4-BE49-F238E27FC236}">
                  <a16:creationId xmlns:a16="http://schemas.microsoft.com/office/drawing/2014/main" id="{24514708-DD07-230F-9108-A8BE62F2B0A1}"/>
                </a:ext>
              </a:extLst>
            </p:cNvPr>
            <p:cNvSpPr/>
            <p:nvPr/>
          </p:nvSpPr>
          <p:spPr>
            <a:xfrm>
              <a:off x="4190750" y="2594301"/>
              <a:ext cx="879714" cy="851491"/>
            </a:xfrm>
            <a:custGeom>
              <a:avLst/>
              <a:gdLst/>
              <a:ahLst/>
              <a:cxnLst/>
              <a:rect l="l" t="t" r="r" b="b"/>
              <a:pathLst>
                <a:path w="28957" h="28028" extrusionOk="0">
                  <a:moveTo>
                    <a:pt x="28957" y="1"/>
                  </a:moveTo>
                  <a:lnTo>
                    <a:pt x="1" y="929"/>
                  </a:lnTo>
                  <a:lnTo>
                    <a:pt x="1870" y="28028"/>
                  </a:lnTo>
                  <a:lnTo>
                    <a:pt x="28183" y="27087"/>
                  </a:lnTo>
                  <a:lnTo>
                    <a:pt x="2895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ctr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3 Ample" panose="02000000000000000000" pitchFamily="2" charset="0"/>
                  <a:ea typeface="Fira Sans Extra Condensed"/>
                  <a:cs typeface="Fira Sans Extra Condensed"/>
                  <a:sym typeface="Fira Sans Extra Condensed"/>
                </a:rPr>
                <a:t>C</a:t>
              </a:r>
              <a:r>
                <a:rPr kumimoji="0" lang="en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3 Ample" panose="02000000000000000000" pitchFamily="2" charset="0"/>
                  <a:ea typeface="Fira Sans Extra Condensed"/>
                  <a:cs typeface="Fira Sans Extra Condensed"/>
                  <a:sym typeface="Fira Sans Extra Condensed"/>
                </a:rPr>
                <a:t>arbohydrate</a:t>
              </a: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" panose="02000000000000000000" pitchFamily="2" charset="0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9" name="Google Shape;366;p20">
              <a:extLst>
                <a:ext uri="{FF2B5EF4-FFF2-40B4-BE49-F238E27FC236}">
                  <a16:creationId xmlns:a16="http://schemas.microsoft.com/office/drawing/2014/main" id="{5DABC685-EDE7-BD6F-DD9F-04800FBAAD52}"/>
                </a:ext>
              </a:extLst>
            </p:cNvPr>
            <p:cNvSpPr/>
            <p:nvPr/>
          </p:nvSpPr>
          <p:spPr>
            <a:xfrm>
              <a:off x="4063785" y="2551463"/>
              <a:ext cx="1057315" cy="996768"/>
            </a:xfrm>
            <a:custGeom>
              <a:avLst/>
              <a:gdLst/>
              <a:ahLst/>
              <a:cxnLst/>
              <a:rect l="l" t="t" r="r" b="b"/>
              <a:pathLst>
                <a:path w="34803" h="32810" extrusionOk="0">
                  <a:moveTo>
                    <a:pt x="2823" y="1172"/>
                  </a:moveTo>
                  <a:cubicBezTo>
                    <a:pt x="2823" y="1422"/>
                    <a:pt x="2823" y="1672"/>
                    <a:pt x="2823" y="1911"/>
                  </a:cubicBezTo>
                  <a:cubicBezTo>
                    <a:pt x="2370" y="2125"/>
                    <a:pt x="1965" y="2470"/>
                    <a:pt x="1584" y="2756"/>
                  </a:cubicBezTo>
                  <a:cubicBezTo>
                    <a:pt x="1227" y="3030"/>
                    <a:pt x="894" y="3316"/>
                    <a:pt x="560" y="3625"/>
                  </a:cubicBezTo>
                  <a:cubicBezTo>
                    <a:pt x="537" y="3387"/>
                    <a:pt x="513" y="3161"/>
                    <a:pt x="489" y="2923"/>
                  </a:cubicBezTo>
                  <a:cubicBezTo>
                    <a:pt x="501" y="2923"/>
                    <a:pt x="525" y="2923"/>
                    <a:pt x="537" y="2911"/>
                  </a:cubicBezTo>
                  <a:cubicBezTo>
                    <a:pt x="1049" y="2673"/>
                    <a:pt x="1477" y="2161"/>
                    <a:pt x="1930" y="1839"/>
                  </a:cubicBezTo>
                  <a:cubicBezTo>
                    <a:pt x="2227" y="1613"/>
                    <a:pt x="2537" y="1411"/>
                    <a:pt x="2823" y="1172"/>
                  </a:cubicBezTo>
                  <a:close/>
                  <a:moveTo>
                    <a:pt x="2823" y="2196"/>
                  </a:moveTo>
                  <a:cubicBezTo>
                    <a:pt x="2823" y="2494"/>
                    <a:pt x="2823" y="2804"/>
                    <a:pt x="2823" y="3113"/>
                  </a:cubicBezTo>
                  <a:cubicBezTo>
                    <a:pt x="2418" y="3351"/>
                    <a:pt x="2049" y="3673"/>
                    <a:pt x="1692" y="3947"/>
                  </a:cubicBezTo>
                  <a:cubicBezTo>
                    <a:pt x="1346" y="4220"/>
                    <a:pt x="1013" y="4494"/>
                    <a:pt x="679" y="4768"/>
                  </a:cubicBezTo>
                  <a:cubicBezTo>
                    <a:pt x="656" y="4447"/>
                    <a:pt x="620" y="4137"/>
                    <a:pt x="584" y="3827"/>
                  </a:cubicBezTo>
                  <a:cubicBezTo>
                    <a:pt x="1001" y="3494"/>
                    <a:pt x="1430" y="3161"/>
                    <a:pt x="1870" y="2851"/>
                  </a:cubicBezTo>
                  <a:cubicBezTo>
                    <a:pt x="2168" y="2625"/>
                    <a:pt x="2513" y="2434"/>
                    <a:pt x="2823" y="2196"/>
                  </a:cubicBezTo>
                  <a:close/>
                  <a:moveTo>
                    <a:pt x="2823" y="3399"/>
                  </a:moveTo>
                  <a:cubicBezTo>
                    <a:pt x="2835" y="3756"/>
                    <a:pt x="2835" y="4125"/>
                    <a:pt x="2835" y="4494"/>
                  </a:cubicBezTo>
                  <a:cubicBezTo>
                    <a:pt x="2144" y="4875"/>
                    <a:pt x="1489" y="5471"/>
                    <a:pt x="870" y="5935"/>
                  </a:cubicBezTo>
                  <a:cubicBezTo>
                    <a:pt x="811" y="5974"/>
                    <a:pt x="841" y="6054"/>
                    <a:pt x="894" y="6054"/>
                  </a:cubicBezTo>
                  <a:cubicBezTo>
                    <a:pt x="905" y="6054"/>
                    <a:pt x="917" y="6050"/>
                    <a:pt x="930" y="6042"/>
                  </a:cubicBezTo>
                  <a:cubicBezTo>
                    <a:pt x="1537" y="5649"/>
                    <a:pt x="2251" y="5268"/>
                    <a:pt x="2846" y="4792"/>
                  </a:cubicBezTo>
                  <a:cubicBezTo>
                    <a:pt x="2846" y="5018"/>
                    <a:pt x="2858" y="5244"/>
                    <a:pt x="2858" y="5459"/>
                  </a:cubicBezTo>
                  <a:cubicBezTo>
                    <a:pt x="2561" y="5673"/>
                    <a:pt x="2275" y="5935"/>
                    <a:pt x="1989" y="6161"/>
                  </a:cubicBezTo>
                  <a:cubicBezTo>
                    <a:pt x="1620" y="6459"/>
                    <a:pt x="1251" y="6768"/>
                    <a:pt x="882" y="7090"/>
                  </a:cubicBezTo>
                  <a:cubicBezTo>
                    <a:pt x="822" y="6375"/>
                    <a:pt x="763" y="5661"/>
                    <a:pt x="703" y="4947"/>
                  </a:cubicBezTo>
                  <a:cubicBezTo>
                    <a:pt x="1108" y="4673"/>
                    <a:pt x="1513" y="4387"/>
                    <a:pt x="1918" y="4089"/>
                  </a:cubicBezTo>
                  <a:cubicBezTo>
                    <a:pt x="2215" y="3863"/>
                    <a:pt x="2537" y="3637"/>
                    <a:pt x="2823" y="3399"/>
                  </a:cubicBezTo>
                  <a:close/>
                  <a:moveTo>
                    <a:pt x="2870" y="5744"/>
                  </a:moveTo>
                  <a:cubicBezTo>
                    <a:pt x="2870" y="6006"/>
                    <a:pt x="2882" y="6256"/>
                    <a:pt x="2894" y="6506"/>
                  </a:cubicBezTo>
                  <a:cubicBezTo>
                    <a:pt x="2203" y="6887"/>
                    <a:pt x="1561" y="7459"/>
                    <a:pt x="953" y="7983"/>
                  </a:cubicBezTo>
                  <a:cubicBezTo>
                    <a:pt x="930" y="7745"/>
                    <a:pt x="918" y="7495"/>
                    <a:pt x="894" y="7256"/>
                  </a:cubicBezTo>
                  <a:cubicBezTo>
                    <a:pt x="1263" y="6983"/>
                    <a:pt x="1632" y="6709"/>
                    <a:pt x="1989" y="6423"/>
                  </a:cubicBezTo>
                  <a:cubicBezTo>
                    <a:pt x="2275" y="6209"/>
                    <a:pt x="2584" y="5994"/>
                    <a:pt x="2870" y="5744"/>
                  </a:cubicBezTo>
                  <a:close/>
                  <a:moveTo>
                    <a:pt x="2894" y="6745"/>
                  </a:moveTo>
                  <a:cubicBezTo>
                    <a:pt x="2906" y="7066"/>
                    <a:pt x="2918" y="7387"/>
                    <a:pt x="2930" y="7709"/>
                  </a:cubicBezTo>
                  <a:cubicBezTo>
                    <a:pt x="2549" y="7911"/>
                    <a:pt x="2203" y="8197"/>
                    <a:pt x="1870" y="8447"/>
                  </a:cubicBezTo>
                  <a:cubicBezTo>
                    <a:pt x="1584" y="8650"/>
                    <a:pt x="1311" y="8864"/>
                    <a:pt x="1025" y="9078"/>
                  </a:cubicBezTo>
                  <a:cubicBezTo>
                    <a:pt x="1001" y="8780"/>
                    <a:pt x="989" y="8483"/>
                    <a:pt x="965" y="8185"/>
                  </a:cubicBezTo>
                  <a:cubicBezTo>
                    <a:pt x="1620" y="7733"/>
                    <a:pt x="2334" y="7292"/>
                    <a:pt x="2894" y="6745"/>
                  </a:cubicBezTo>
                  <a:close/>
                  <a:moveTo>
                    <a:pt x="2942" y="7923"/>
                  </a:moveTo>
                  <a:cubicBezTo>
                    <a:pt x="2954" y="8280"/>
                    <a:pt x="2965" y="8626"/>
                    <a:pt x="2989" y="8983"/>
                  </a:cubicBezTo>
                  <a:cubicBezTo>
                    <a:pt x="2704" y="9161"/>
                    <a:pt x="2442" y="9400"/>
                    <a:pt x="2192" y="9590"/>
                  </a:cubicBezTo>
                  <a:cubicBezTo>
                    <a:pt x="1834" y="9864"/>
                    <a:pt x="1477" y="10126"/>
                    <a:pt x="1108" y="10376"/>
                  </a:cubicBezTo>
                  <a:cubicBezTo>
                    <a:pt x="1084" y="10007"/>
                    <a:pt x="1060" y="9638"/>
                    <a:pt x="1037" y="9269"/>
                  </a:cubicBezTo>
                  <a:cubicBezTo>
                    <a:pt x="1370" y="9031"/>
                    <a:pt x="1715" y="8804"/>
                    <a:pt x="2049" y="8578"/>
                  </a:cubicBezTo>
                  <a:cubicBezTo>
                    <a:pt x="2334" y="8364"/>
                    <a:pt x="2668" y="8173"/>
                    <a:pt x="2942" y="7923"/>
                  </a:cubicBezTo>
                  <a:close/>
                  <a:moveTo>
                    <a:pt x="3001" y="9281"/>
                  </a:moveTo>
                  <a:cubicBezTo>
                    <a:pt x="3013" y="9542"/>
                    <a:pt x="3025" y="9793"/>
                    <a:pt x="3037" y="10043"/>
                  </a:cubicBezTo>
                  <a:cubicBezTo>
                    <a:pt x="2358" y="10352"/>
                    <a:pt x="1739" y="10840"/>
                    <a:pt x="1168" y="11316"/>
                  </a:cubicBezTo>
                  <a:cubicBezTo>
                    <a:pt x="1144" y="11066"/>
                    <a:pt x="1132" y="10816"/>
                    <a:pt x="1120" y="10566"/>
                  </a:cubicBezTo>
                  <a:cubicBezTo>
                    <a:pt x="1132" y="10555"/>
                    <a:pt x="1132" y="10555"/>
                    <a:pt x="1144" y="10555"/>
                  </a:cubicBezTo>
                  <a:cubicBezTo>
                    <a:pt x="1584" y="10281"/>
                    <a:pt x="2025" y="9995"/>
                    <a:pt x="2442" y="9697"/>
                  </a:cubicBezTo>
                  <a:cubicBezTo>
                    <a:pt x="2620" y="9566"/>
                    <a:pt x="2823" y="9435"/>
                    <a:pt x="3001" y="9281"/>
                  </a:cubicBezTo>
                  <a:close/>
                  <a:moveTo>
                    <a:pt x="3049" y="10281"/>
                  </a:moveTo>
                  <a:cubicBezTo>
                    <a:pt x="3061" y="10638"/>
                    <a:pt x="3085" y="11007"/>
                    <a:pt x="3108" y="11364"/>
                  </a:cubicBezTo>
                  <a:cubicBezTo>
                    <a:pt x="2465" y="11757"/>
                    <a:pt x="1870" y="12221"/>
                    <a:pt x="1239" y="12614"/>
                  </a:cubicBezTo>
                  <a:cubicBezTo>
                    <a:pt x="1215" y="12257"/>
                    <a:pt x="1203" y="11900"/>
                    <a:pt x="1180" y="11531"/>
                  </a:cubicBezTo>
                  <a:cubicBezTo>
                    <a:pt x="1787" y="11114"/>
                    <a:pt x="2454" y="10733"/>
                    <a:pt x="3049" y="10281"/>
                  </a:cubicBezTo>
                  <a:close/>
                  <a:moveTo>
                    <a:pt x="3120" y="11674"/>
                  </a:moveTo>
                  <a:cubicBezTo>
                    <a:pt x="3132" y="11924"/>
                    <a:pt x="3156" y="12162"/>
                    <a:pt x="3168" y="12412"/>
                  </a:cubicBezTo>
                  <a:cubicBezTo>
                    <a:pt x="2870" y="12555"/>
                    <a:pt x="2608" y="12745"/>
                    <a:pt x="2334" y="12924"/>
                  </a:cubicBezTo>
                  <a:cubicBezTo>
                    <a:pt x="1989" y="13126"/>
                    <a:pt x="1644" y="13341"/>
                    <a:pt x="1287" y="13543"/>
                  </a:cubicBezTo>
                  <a:cubicBezTo>
                    <a:pt x="1275" y="13293"/>
                    <a:pt x="1263" y="13043"/>
                    <a:pt x="1251" y="12793"/>
                  </a:cubicBezTo>
                  <a:cubicBezTo>
                    <a:pt x="1870" y="12459"/>
                    <a:pt x="2549" y="12114"/>
                    <a:pt x="3120" y="11674"/>
                  </a:cubicBezTo>
                  <a:close/>
                  <a:moveTo>
                    <a:pt x="3180" y="12638"/>
                  </a:moveTo>
                  <a:cubicBezTo>
                    <a:pt x="3192" y="12912"/>
                    <a:pt x="3216" y="13174"/>
                    <a:pt x="3227" y="13448"/>
                  </a:cubicBezTo>
                  <a:cubicBezTo>
                    <a:pt x="2942" y="13602"/>
                    <a:pt x="2668" y="13817"/>
                    <a:pt x="2394" y="14007"/>
                  </a:cubicBezTo>
                  <a:cubicBezTo>
                    <a:pt x="2049" y="14245"/>
                    <a:pt x="1703" y="14507"/>
                    <a:pt x="1358" y="14757"/>
                  </a:cubicBezTo>
                  <a:cubicBezTo>
                    <a:pt x="1334" y="14424"/>
                    <a:pt x="1322" y="14079"/>
                    <a:pt x="1299" y="13745"/>
                  </a:cubicBezTo>
                  <a:cubicBezTo>
                    <a:pt x="1692" y="13543"/>
                    <a:pt x="2073" y="13329"/>
                    <a:pt x="2442" y="13102"/>
                  </a:cubicBezTo>
                  <a:cubicBezTo>
                    <a:pt x="2680" y="12960"/>
                    <a:pt x="2954" y="12817"/>
                    <a:pt x="3180" y="12638"/>
                  </a:cubicBezTo>
                  <a:close/>
                  <a:moveTo>
                    <a:pt x="3251" y="13710"/>
                  </a:moveTo>
                  <a:cubicBezTo>
                    <a:pt x="3275" y="14031"/>
                    <a:pt x="3287" y="14353"/>
                    <a:pt x="3311" y="14674"/>
                  </a:cubicBezTo>
                  <a:cubicBezTo>
                    <a:pt x="2751" y="15067"/>
                    <a:pt x="2251" y="15543"/>
                    <a:pt x="1656" y="15888"/>
                  </a:cubicBezTo>
                  <a:cubicBezTo>
                    <a:pt x="1574" y="15929"/>
                    <a:pt x="1624" y="16041"/>
                    <a:pt x="1700" y="16041"/>
                  </a:cubicBezTo>
                  <a:cubicBezTo>
                    <a:pt x="1713" y="16041"/>
                    <a:pt x="1726" y="16038"/>
                    <a:pt x="1739" y="16031"/>
                  </a:cubicBezTo>
                  <a:cubicBezTo>
                    <a:pt x="2287" y="15769"/>
                    <a:pt x="2906" y="15424"/>
                    <a:pt x="3335" y="14948"/>
                  </a:cubicBezTo>
                  <a:cubicBezTo>
                    <a:pt x="3346" y="15174"/>
                    <a:pt x="3358" y="15412"/>
                    <a:pt x="3382" y="15650"/>
                  </a:cubicBezTo>
                  <a:cubicBezTo>
                    <a:pt x="3120" y="15829"/>
                    <a:pt x="2882" y="16055"/>
                    <a:pt x="2632" y="16258"/>
                  </a:cubicBezTo>
                  <a:cubicBezTo>
                    <a:pt x="2263" y="16555"/>
                    <a:pt x="1882" y="16853"/>
                    <a:pt x="1501" y="17127"/>
                  </a:cubicBezTo>
                  <a:cubicBezTo>
                    <a:pt x="1501" y="17043"/>
                    <a:pt x="1489" y="16960"/>
                    <a:pt x="1489" y="16877"/>
                  </a:cubicBezTo>
                  <a:cubicBezTo>
                    <a:pt x="1441" y="16222"/>
                    <a:pt x="1406" y="15579"/>
                    <a:pt x="1370" y="14924"/>
                  </a:cubicBezTo>
                  <a:cubicBezTo>
                    <a:pt x="1751" y="14686"/>
                    <a:pt x="2132" y="14448"/>
                    <a:pt x="2513" y="14198"/>
                  </a:cubicBezTo>
                  <a:cubicBezTo>
                    <a:pt x="2751" y="14043"/>
                    <a:pt x="3013" y="13888"/>
                    <a:pt x="3251" y="13710"/>
                  </a:cubicBezTo>
                  <a:close/>
                  <a:moveTo>
                    <a:pt x="3394" y="15900"/>
                  </a:moveTo>
                  <a:cubicBezTo>
                    <a:pt x="3418" y="16222"/>
                    <a:pt x="3442" y="16531"/>
                    <a:pt x="3466" y="16853"/>
                  </a:cubicBezTo>
                  <a:cubicBezTo>
                    <a:pt x="3192" y="17031"/>
                    <a:pt x="2918" y="17258"/>
                    <a:pt x="2656" y="17448"/>
                  </a:cubicBezTo>
                  <a:cubicBezTo>
                    <a:pt x="2299" y="17710"/>
                    <a:pt x="1942" y="17972"/>
                    <a:pt x="1572" y="18210"/>
                  </a:cubicBezTo>
                  <a:cubicBezTo>
                    <a:pt x="1549" y="17901"/>
                    <a:pt x="1537" y="17591"/>
                    <a:pt x="1513" y="17282"/>
                  </a:cubicBezTo>
                  <a:cubicBezTo>
                    <a:pt x="2144" y="16889"/>
                    <a:pt x="2858" y="16448"/>
                    <a:pt x="3394" y="15900"/>
                  </a:cubicBezTo>
                  <a:close/>
                  <a:moveTo>
                    <a:pt x="3489" y="17151"/>
                  </a:moveTo>
                  <a:cubicBezTo>
                    <a:pt x="3513" y="17401"/>
                    <a:pt x="3525" y="17651"/>
                    <a:pt x="3549" y="17889"/>
                  </a:cubicBezTo>
                  <a:cubicBezTo>
                    <a:pt x="3275" y="18044"/>
                    <a:pt x="3037" y="18258"/>
                    <a:pt x="2799" y="18448"/>
                  </a:cubicBezTo>
                  <a:cubicBezTo>
                    <a:pt x="2418" y="18758"/>
                    <a:pt x="2049" y="19091"/>
                    <a:pt x="1680" y="19425"/>
                  </a:cubicBezTo>
                  <a:cubicBezTo>
                    <a:pt x="1613" y="19472"/>
                    <a:pt x="1675" y="19549"/>
                    <a:pt x="1739" y="19549"/>
                  </a:cubicBezTo>
                  <a:cubicBezTo>
                    <a:pt x="1755" y="19549"/>
                    <a:pt x="1772" y="19544"/>
                    <a:pt x="1787" y="19532"/>
                  </a:cubicBezTo>
                  <a:cubicBezTo>
                    <a:pt x="2168" y="19222"/>
                    <a:pt x="2549" y="18925"/>
                    <a:pt x="2942" y="18627"/>
                  </a:cubicBezTo>
                  <a:cubicBezTo>
                    <a:pt x="3144" y="18460"/>
                    <a:pt x="3370" y="18305"/>
                    <a:pt x="3573" y="18127"/>
                  </a:cubicBezTo>
                  <a:cubicBezTo>
                    <a:pt x="3597" y="18484"/>
                    <a:pt x="3620" y="18841"/>
                    <a:pt x="3656" y="19198"/>
                  </a:cubicBezTo>
                  <a:cubicBezTo>
                    <a:pt x="3477" y="19341"/>
                    <a:pt x="3311" y="19484"/>
                    <a:pt x="3156" y="19615"/>
                  </a:cubicBezTo>
                  <a:cubicBezTo>
                    <a:pt x="2751" y="19937"/>
                    <a:pt x="2346" y="20246"/>
                    <a:pt x="1930" y="20532"/>
                  </a:cubicBezTo>
                  <a:cubicBezTo>
                    <a:pt x="1859" y="20583"/>
                    <a:pt x="1900" y="20685"/>
                    <a:pt x="1972" y="20685"/>
                  </a:cubicBezTo>
                  <a:cubicBezTo>
                    <a:pt x="1985" y="20685"/>
                    <a:pt x="1999" y="20682"/>
                    <a:pt x="2013" y="20675"/>
                  </a:cubicBezTo>
                  <a:cubicBezTo>
                    <a:pt x="2454" y="20413"/>
                    <a:pt x="2894" y="20139"/>
                    <a:pt x="3311" y="19829"/>
                  </a:cubicBezTo>
                  <a:cubicBezTo>
                    <a:pt x="3430" y="19734"/>
                    <a:pt x="3561" y="19651"/>
                    <a:pt x="3680" y="19556"/>
                  </a:cubicBezTo>
                  <a:cubicBezTo>
                    <a:pt x="3704" y="19806"/>
                    <a:pt x="3716" y="20056"/>
                    <a:pt x="3739" y="20306"/>
                  </a:cubicBezTo>
                  <a:cubicBezTo>
                    <a:pt x="3513" y="20449"/>
                    <a:pt x="3299" y="20615"/>
                    <a:pt x="3096" y="20782"/>
                  </a:cubicBezTo>
                  <a:cubicBezTo>
                    <a:pt x="2739" y="21056"/>
                    <a:pt x="2382" y="21342"/>
                    <a:pt x="2037" y="21639"/>
                  </a:cubicBezTo>
                  <a:cubicBezTo>
                    <a:pt x="1978" y="21678"/>
                    <a:pt x="2024" y="21758"/>
                    <a:pt x="2082" y="21758"/>
                  </a:cubicBezTo>
                  <a:cubicBezTo>
                    <a:pt x="2095" y="21758"/>
                    <a:pt x="2108" y="21755"/>
                    <a:pt x="2120" y="21746"/>
                  </a:cubicBezTo>
                  <a:cubicBezTo>
                    <a:pt x="2537" y="21473"/>
                    <a:pt x="2954" y="21199"/>
                    <a:pt x="3358" y="20901"/>
                  </a:cubicBezTo>
                  <a:cubicBezTo>
                    <a:pt x="3489" y="20794"/>
                    <a:pt x="3632" y="20699"/>
                    <a:pt x="3763" y="20603"/>
                  </a:cubicBezTo>
                  <a:cubicBezTo>
                    <a:pt x="3775" y="20794"/>
                    <a:pt x="3799" y="20984"/>
                    <a:pt x="3811" y="21187"/>
                  </a:cubicBezTo>
                  <a:cubicBezTo>
                    <a:pt x="3489" y="21401"/>
                    <a:pt x="3192" y="21675"/>
                    <a:pt x="2882" y="21913"/>
                  </a:cubicBezTo>
                  <a:cubicBezTo>
                    <a:pt x="2549" y="22175"/>
                    <a:pt x="2203" y="22425"/>
                    <a:pt x="1858" y="22663"/>
                  </a:cubicBezTo>
                  <a:cubicBezTo>
                    <a:pt x="1763" y="21246"/>
                    <a:pt x="1668" y="19818"/>
                    <a:pt x="1584" y="18401"/>
                  </a:cubicBezTo>
                  <a:cubicBezTo>
                    <a:pt x="1584" y="18401"/>
                    <a:pt x="1596" y="18401"/>
                    <a:pt x="1596" y="18389"/>
                  </a:cubicBezTo>
                  <a:cubicBezTo>
                    <a:pt x="2203" y="18032"/>
                    <a:pt x="2942" y="17651"/>
                    <a:pt x="3489" y="17151"/>
                  </a:cubicBezTo>
                  <a:close/>
                  <a:moveTo>
                    <a:pt x="3835" y="21473"/>
                  </a:moveTo>
                  <a:cubicBezTo>
                    <a:pt x="3858" y="21758"/>
                    <a:pt x="3882" y="22044"/>
                    <a:pt x="3906" y="22330"/>
                  </a:cubicBezTo>
                  <a:cubicBezTo>
                    <a:pt x="3549" y="22556"/>
                    <a:pt x="3239" y="22842"/>
                    <a:pt x="2906" y="23092"/>
                  </a:cubicBezTo>
                  <a:cubicBezTo>
                    <a:pt x="2596" y="23330"/>
                    <a:pt x="2275" y="23544"/>
                    <a:pt x="1942" y="23759"/>
                  </a:cubicBezTo>
                  <a:cubicBezTo>
                    <a:pt x="1918" y="23461"/>
                    <a:pt x="1894" y="23163"/>
                    <a:pt x="1870" y="22866"/>
                  </a:cubicBezTo>
                  <a:cubicBezTo>
                    <a:pt x="2537" y="22473"/>
                    <a:pt x="3299" y="22032"/>
                    <a:pt x="3835" y="21473"/>
                  </a:cubicBezTo>
                  <a:close/>
                  <a:moveTo>
                    <a:pt x="3930" y="22604"/>
                  </a:moveTo>
                  <a:cubicBezTo>
                    <a:pt x="3954" y="22889"/>
                    <a:pt x="3978" y="23187"/>
                    <a:pt x="4001" y="23473"/>
                  </a:cubicBezTo>
                  <a:cubicBezTo>
                    <a:pt x="3656" y="23711"/>
                    <a:pt x="3335" y="23997"/>
                    <a:pt x="3001" y="24235"/>
                  </a:cubicBezTo>
                  <a:cubicBezTo>
                    <a:pt x="2680" y="24473"/>
                    <a:pt x="2346" y="24687"/>
                    <a:pt x="2013" y="24902"/>
                  </a:cubicBezTo>
                  <a:cubicBezTo>
                    <a:pt x="1989" y="24580"/>
                    <a:pt x="1977" y="24270"/>
                    <a:pt x="1953" y="23949"/>
                  </a:cubicBezTo>
                  <a:cubicBezTo>
                    <a:pt x="2632" y="23604"/>
                    <a:pt x="3406" y="23175"/>
                    <a:pt x="3930" y="22604"/>
                  </a:cubicBezTo>
                  <a:close/>
                  <a:moveTo>
                    <a:pt x="4013" y="23723"/>
                  </a:moveTo>
                  <a:cubicBezTo>
                    <a:pt x="4037" y="24032"/>
                    <a:pt x="4073" y="24330"/>
                    <a:pt x="4097" y="24628"/>
                  </a:cubicBezTo>
                  <a:cubicBezTo>
                    <a:pt x="3763" y="24794"/>
                    <a:pt x="3442" y="25032"/>
                    <a:pt x="3156" y="25235"/>
                  </a:cubicBezTo>
                  <a:cubicBezTo>
                    <a:pt x="2787" y="25485"/>
                    <a:pt x="2442" y="25747"/>
                    <a:pt x="2096" y="26021"/>
                  </a:cubicBezTo>
                  <a:cubicBezTo>
                    <a:pt x="2073" y="25711"/>
                    <a:pt x="2049" y="25390"/>
                    <a:pt x="2025" y="25080"/>
                  </a:cubicBezTo>
                  <a:cubicBezTo>
                    <a:pt x="2715" y="24735"/>
                    <a:pt x="3477" y="24306"/>
                    <a:pt x="4013" y="23723"/>
                  </a:cubicBezTo>
                  <a:close/>
                  <a:moveTo>
                    <a:pt x="4120" y="24925"/>
                  </a:moveTo>
                  <a:cubicBezTo>
                    <a:pt x="4132" y="25187"/>
                    <a:pt x="4156" y="25449"/>
                    <a:pt x="4180" y="25711"/>
                  </a:cubicBezTo>
                  <a:cubicBezTo>
                    <a:pt x="3858" y="25914"/>
                    <a:pt x="3561" y="26175"/>
                    <a:pt x="3263" y="26402"/>
                  </a:cubicBezTo>
                  <a:cubicBezTo>
                    <a:pt x="2894" y="26687"/>
                    <a:pt x="2537" y="26973"/>
                    <a:pt x="2180" y="27259"/>
                  </a:cubicBezTo>
                  <a:cubicBezTo>
                    <a:pt x="2168" y="27057"/>
                    <a:pt x="2156" y="26854"/>
                    <a:pt x="2132" y="26652"/>
                  </a:cubicBezTo>
                  <a:cubicBezTo>
                    <a:pt x="2132" y="26521"/>
                    <a:pt x="2120" y="26378"/>
                    <a:pt x="2108" y="26247"/>
                  </a:cubicBezTo>
                  <a:cubicBezTo>
                    <a:pt x="2513" y="25949"/>
                    <a:pt x="2930" y="25675"/>
                    <a:pt x="3358" y="25402"/>
                  </a:cubicBezTo>
                  <a:cubicBezTo>
                    <a:pt x="3597" y="25235"/>
                    <a:pt x="3870" y="25092"/>
                    <a:pt x="4120" y="24925"/>
                  </a:cubicBezTo>
                  <a:close/>
                  <a:moveTo>
                    <a:pt x="4204" y="25985"/>
                  </a:moveTo>
                  <a:cubicBezTo>
                    <a:pt x="4228" y="26271"/>
                    <a:pt x="4251" y="26556"/>
                    <a:pt x="4275" y="26842"/>
                  </a:cubicBezTo>
                  <a:cubicBezTo>
                    <a:pt x="3561" y="27307"/>
                    <a:pt x="2906" y="27842"/>
                    <a:pt x="2227" y="28342"/>
                  </a:cubicBezTo>
                  <a:cubicBezTo>
                    <a:pt x="2215" y="28045"/>
                    <a:pt x="2203" y="27747"/>
                    <a:pt x="2192" y="27449"/>
                  </a:cubicBezTo>
                  <a:cubicBezTo>
                    <a:pt x="2608" y="27152"/>
                    <a:pt x="3037" y="26854"/>
                    <a:pt x="3454" y="26545"/>
                  </a:cubicBezTo>
                  <a:cubicBezTo>
                    <a:pt x="3692" y="26366"/>
                    <a:pt x="3954" y="26187"/>
                    <a:pt x="4204" y="25985"/>
                  </a:cubicBezTo>
                  <a:close/>
                  <a:moveTo>
                    <a:pt x="4287" y="27128"/>
                  </a:moveTo>
                  <a:cubicBezTo>
                    <a:pt x="4311" y="27402"/>
                    <a:pt x="4335" y="27688"/>
                    <a:pt x="4359" y="27973"/>
                  </a:cubicBezTo>
                  <a:cubicBezTo>
                    <a:pt x="4049" y="28152"/>
                    <a:pt x="3775" y="28402"/>
                    <a:pt x="3489" y="28604"/>
                  </a:cubicBezTo>
                  <a:cubicBezTo>
                    <a:pt x="3085" y="28890"/>
                    <a:pt x="2680" y="29200"/>
                    <a:pt x="2287" y="29497"/>
                  </a:cubicBezTo>
                  <a:cubicBezTo>
                    <a:pt x="2263" y="29176"/>
                    <a:pt x="2251" y="28842"/>
                    <a:pt x="2239" y="28521"/>
                  </a:cubicBezTo>
                  <a:cubicBezTo>
                    <a:pt x="2656" y="28235"/>
                    <a:pt x="3085" y="27949"/>
                    <a:pt x="3501" y="27664"/>
                  </a:cubicBezTo>
                  <a:cubicBezTo>
                    <a:pt x="3704" y="27521"/>
                    <a:pt x="3918" y="27378"/>
                    <a:pt x="4120" y="27235"/>
                  </a:cubicBezTo>
                  <a:cubicBezTo>
                    <a:pt x="4168" y="27199"/>
                    <a:pt x="4228" y="27164"/>
                    <a:pt x="4287" y="27128"/>
                  </a:cubicBezTo>
                  <a:close/>
                  <a:moveTo>
                    <a:pt x="19161" y="648"/>
                  </a:moveTo>
                  <a:cubicBezTo>
                    <a:pt x="24120" y="648"/>
                    <a:pt x="29068" y="775"/>
                    <a:pt x="34017" y="934"/>
                  </a:cubicBezTo>
                  <a:cubicBezTo>
                    <a:pt x="33386" y="5447"/>
                    <a:pt x="33600" y="10221"/>
                    <a:pt x="33541" y="14757"/>
                  </a:cubicBezTo>
                  <a:cubicBezTo>
                    <a:pt x="33481" y="19579"/>
                    <a:pt x="33267" y="24485"/>
                    <a:pt x="33576" y="29295"/>
                  </a:cubicBezTo>
                  <a:cubicBezTo>
                    <a:pt x="28802" y="29509"/>
                    <a:pt x="24028" y="29628"/>
                    <a:pt x="19241" y="29712"/>
                  </a:cubicBezTo>
                  <a:cubicBezTo>
                    <a:pt x="14574" y="29795"/>
                    <a:pt x="9823" y="29759"/>
                    <a:pt x="5168" y="30200"/>
                  </a:cubicBezTo>
                  <a:cubicBezTo>
                    <a:pt x="5168" y="30188"/>
                    <a:pt x="5168" y="30188"/>
                    <a:pt x="5168" y="30188"/>
                  </a:cubicBezTo>
                  <a:cubicBezTo>
                    <a:pt x="4632" y="20437"/>
                    <a:pt x="4454" y="10566"/>
                    <a:pt x="3132" y="899"/>
                  </a:cubicBezTo>
                  <a:lnTo>
                    <a:pt x="3132" y="899"/>
                  </a:lnTo>
                  <a:cubicBezTo>
                    <a:pt x="3704" y="933"/>
                    <a:pt x="4280" y="947"/>
                    <a:pt x="4857" y="947"/>
                  </a:cubicBezTo>
                  <a:cubicBezTo>
                    <a:pt x="6860" y="947"/>
                    <a:pt x="8884" y="781"/>
                    <a:pt x="10871" y="744"/>
                  </a:cubicBezTo>
                  <a:cubicBezTo>
                    <a:pt x="13407" y="684"/>
                    <a:pt x="15955" y="649"/>
                    <a:pt x="18503" y="649"/>
                  </a:cubicBezTo>
                  <a:cubicBezTo>
                    <a:pt x="18722" y="648"/>
                    <a:pt x="18942" y="648"/>
                    <a:pt x="19161" y="648"/>
                  </a:cubicBezTo>
                  <a:close/>
                  <a:moveTo>
                    <a:pt x="4382" y="28271"/>
                  </a:moveTo>
                  <a:cubicBezTo>
                    <a:pt x="4406" y="28557"/>
                    <a:pt x="4430" y="28854"/>
                    <a:pt x="4442" y="29140"/>
                  </a:cubicBezTo>
                  <a:cubicBezTo>
                    <a:pt x="3716" y="29593"/>
                    <a:pt x="3037" y="30188"/>
                    <a:pt x="2346" y="30700"/>
                  </a:cubicBezTo>
                  <a:cubicBezTo>
                    <a:pt x="2323" y="30343"/>
                    <a:pt x="2311" y="29997"/>
                    <a:pt x="2287" y="29652"/>
                  </a:cubicBezTo>
                  <a:cubicBezTo>
                    <a:pt x="2727" y="29366"/>
                    <a:pt x="3168" y="29081"/>
                    <a:pt x="3608" y="28783"/>
                  </a:cubicBezTo>
                  <a:cubicBezTo>
                    <a:pt x="3847" y="28616"/>
                    <a:pt x="4132" y="28461"/>
                    <a:pt x="4382" y="28271"/>
                  </a:cubicBezTo>
                  <a:close/>
                  <a:moveTo>
                    <a:pt x="4466" y="29473"/>
                  </a:moveTo>
                  <a:cubicBezTo>
                    <a:pt x="4489" y="29712"/>
                    <a:pt x="4513" y="29950"/>
                    <a:pt x="4525" y="30200"/>
                  </a:cubicBezTo>
                  <a:cubicBezTo>
                    <a:pt x="4192" y="30438"/>
                    <a:pt x="3882" y="30736"/>
                    <a:pt x="3561" y="30986"/>
                  </a:cubicBezTo>
                  <a:cubicBezTo>
                    <a:pt x="3204" y="31259"/>
                    <a:pt x="2835" y="31509"/>
                    <a:pt x="2442" y="31748"/>
                  </a:cubicBezTo>
                  <a:cubicBezTo>
                    <a:pt x="2406" y="31450"/>
                    <a:pt x="2382" y="31152"/>
                    <a:pt x="2358" y="30855"/>
                  </a:cubicBezTo>
                  <a:cubicBezTo>
                    <a:pt x="3049" y="30438"/>
                    <a:pt x="3823" y="29997"/>
                    <a:pt x="4466" y="29473"/>
                  </a:cubicBezTo>
                  <a:close/>
                  <a:moveTo>
                    <a:pt x="32957" y="30105"/>
                  </a:moveTo>
                  <a:lnTo>
                    <a:pt x="32957" y="30105"/>
                  </a:lnTo>
                  <a:cubicBezTo>
                    <a:pt x="32505" y="30462"/>
                    <a:pt x="32064" y="30831"/>
                    <a:pt x="31624" y="31200"/>
                  </a:cubicBezTo>
                  <a:cubicBezTo>
                    <a:pt x="31481" y="31307"/>
                    <a:pt x="31005" y="31593"/>
                    <a:pt x="30731" y="31902"/>
                  </a:cubicBezTo>
                  <a:cubicBezTo>
                    <a:pt x="30540" y="31902"/>
                    <a:pt x="30362" y="31914"/>
                    <a:pt x="30171" y="31914"/>
                  </a:cubicBezTo>
                  <a:cubicBezTo>
                    <a:pt x="30826" y="31402"/>
                    <a:pt x="31421" y="30843"/>
                    <a:pt x="31921" y="30176"/>
                  </a:cubicBezTo>
                  <a:cubicBezTo>
                    <a:pt x="32267" y="30152"/>
                    <a:pt x="32612" y="30128"/>
                    <a:pt x="32957" y="30105"/>
                  </a:cubicBezTo>
                  <a:close/>
                  <a:moveTo>
                    <a:pt x="31791" y="30176"/>
                  </a:moveTo>
                  <a:lnTo>
                    <a:pt x="31791" y="30176"/>
                  </a:lnTo>
                  <a:cubicBezTo>
                    <a:pt x="31100" y="30724"/>
                    <a:pt x="30445" y="31319"/>
                    <a:pt x="29802" y="31926"/>
                  </a:cubicBezTo>
                  <a:cubicBezTo>
                    <a:pt x="29457" y="31938"/>
                    <a:pt x="29112" y="31938"/>
                    <a:pt x="28754" y="31950"/>
                  </a:cubicBezTo>
                  <a:cubicBezTo>
                    <a:pt x="28885" y="31843"/>
                    <a:pt x="29004" y="31724"/>
                    <a:pt x="29124" y="31593"/>
                  </a:cubicBezTo>
                  <a:cubicBezTo>
                    <a:pt x="29540" y="31188"/>
                    <a:pt x="30040" y="30759"/>
                    <a:pt x="30350" y="30247"/>
                  </a:cubicBezTo>
                  <a:cubicBezTo>
                    <a:pt x="30826" y="30235"/>
                    <a:pt x="31314" y="30212"/>
                    <a:pt x="31791" y="30176"/>
                  </a:cubicBezTo>
                  <a:close/>
                  <a:moveTo>
                    <a:pt x="22015" y="30402"/>
                  </a:moveTo>
                  <a:cubicBezTo>
                    <a:pt x="21837" y="30581"/>
                    <a:pt x="21670" y="30783"/>
                    <a:pt x="21504" y="30950"/>
                  </a:cubicBezTo>
                  <a:cubicBezTo>
                    <a:pt x="21170" y="31295"/>
                    <a:pt x="20837" y="31629"/>
                    <a:pt x="20503" y="31974"/>
                  </a:cubicBezTo>
                  <a:cubicBezTo>
                    <a:pt x="20436" y="31970"/>
                    <a:pt x="20370" y="31969"/>
                    <a:pt x="20304" y="31969"/>
                  </a:cubicBezTo>
                  <a:cubicBezTo>
                    <a:pt x="20173" y="31969"/>
                    <a:pt x="20043" y="31974"/>
                    <a:pt x="19908" y="31974"/>
                  </a:cubicBezTo>
                  <a:cubicBezTo>
                    <a:pt x="20051" y="31831"/>
                    <a:pt x="20206" y="31700"/>
                    <a:pt x="20349" y="31569"/>
                  </a:cubicBezTo>
                  <a:cubicBezTo>
                    <a:pt x="20658" y="31283"/>
                    <a:pt x="21063" y="30986"/>
                    <a:pt x="21253" y="30605"/>
                  </a:cubicBezTo>
                  <a:cubicBezTo>
                    <a:pt x="21283" y="30556"/>
                    <a:pt x="21248" y="30515"/>
                    <a:pt x="21202" y="30515"/>
                  </a:cubicBezTo>
                  <a:cubicBezTo>
                    <a:pt x="21192" y="30515"/>
                    <a:pt x="21181" y="30517"/>
                    <a:pt x="21170" y="30521"/>
                  </a:cubicBezTo>
                  <a:cubicBezTo>
                    <a:pt x="20789" y="30700"/>
                    <a:pt x="20480" y="31093"/>
                    <a:pt x="20182" y="31402"/>
                  </a:cubicBezTo>
                  <a:cubicBezTo>
                    <a:pt x="20003" y="31593"/>
                    <a:pt x="19825" y="31783"/>
                    <a:pt x="19634" y="31974"/>
                  </a:cubicBezTo>
                  <a:lnTo>
                    <a:pt x="18444" y="31974"/>
                  </a:lnTo>
                  <a:cubicBezTo>
                    <a:pt x="18670" y="31771"/>
                    <a:pt x="18908" y="31557"/>
                    <a:pt x="19134" y="31355"/>
                  </a:cubicBezTo>
                  <a:cubicBezTo>
                    <a:pt x="19456" y="31069"/>
                    <a:pt x="19837" y="30771"/>
                    <a:pt x="20063" y="30414"/>
                  </a:cubicBezTo>
                  <a:cubicBezTo>
                    <a:pt x="20718" y="30402"/>
                    <a:pt x="21373" y="30402"/>
                    <a:pt x="22015" y="30402"/>
                  </a:cubicBezTo>
                  <a:close/>
                  <a:moveTo>
                    <a:pt x="26028" y="30366"/>
                  </a:moveTo>
                  <a:cubicBezTo>
                    <a:pt x="25337" y="30843"/>
                    <a:pt x="24694" y="31462"/>
                    <a:pt x="24063" y="31974"/>
                  </a:cubicBezTo>
                  <a:lnTo>
                    <a:pt x="20801" y="31974"/>
                  </a:lnTo>
                  <a:cubicBezTo>
                    <a:pt x="21111" y="31700"/>
                    <a:pt x="21408" y="31426"/>
                    <a:pt x="21706" y="31152"/>
                  </a:cubicBezTo>
                  <a:cubicBezTo>
                    <a:pt x="21956" y="30914"/>
                    <a:pt x="22242" y="30664"/>
                    <a:pt x="22480" y="30390"/>
                  </a:cubicBezTo>
                  <a:lnTo>
                    <a:pt x="23194" y="30390"/>
                  </a:lnTo>
                  <a:cubicBezTo>
                    <a:pt x="23087" y="30497"/>
                    <a:pt x="22980" y="30605"/>
                    <a:pt x="22873" y="30712"/>
                  </a:cubicBezTo>
                  <a:cubicBezTo>
                    <a:pt x="22480" y="31081"/>
                    <a:pt x="22051" y="31426"/>
                    <a:pt x="21623" y="31783"/>
                  </a:cubicBezTo>
                  <a:cubicBezTo>
                    <a:pt x="21562" y="31834"/>
                    <a:pt x="21622" y="31936"/>
                    <a:pt x="21700" y="31936"/>
                  </a:cubicBezTo>
                  <a:cubicBezTo>
                    <a:pt x="21713" y="31936"/>
                    <a:pt x="21727" y="31933"/>
                    <a:pt x="21742" y="31926"/>
                  </a:cubicBezTo>
                  <a:cubicBezTo>
                    <a:pt x="22206" y="31652"/>
                    <a:pt x="22623" y="31319"/>
                    <a:pt x="23016" y="30962"/>
                  </a:cubicBezTo>
                  <a:cubicBezTo>
                    <a:pt x="23218" y="30795"/>
                    <a:pt x="23432" y="30593"/>
                    <a:pt x="23623" y="30390"/>
                  </a:cubicBezTo>
                  <a:cubicBezTo>
                    <a:pt x="23968" y="30390"/>
                    <a:pt x="24325" y="30378"/>
                    <a:pt x="24671" y="30378"/>
                  </a:cubicBezTo>
                  <a:cubicBezTo>
                    <a:pt x="24504" y="30533"/>
                    <a:pt x="24337" y="30700"/>
                    <a:pt x="24194" y="30831"/>
                  </a:cubicBezTo>
                  <a:cubicBezTo>
                    <a:pt x="23861" y="31128"/>
                    <a:pt x="23539" y="31426"/>
                    <a:pt x="23218" y="31736"/>
                  </a:cubicBezTo>
                  <a:cubicBezTo>
                    <a:pt x="23143" y="31801"/>
                    <a:pt x="23208" y="31889"/>
                    <a:pt x="23285" y="31889"/>
                  </a:cubicBezTo>
                  <a:cubicBezTo>
                    <a:pt x="23306" y="31889"/>
                    <a:pt x="23329" y="31882"/>
                    <a:pt x="23349" y="31867"/>
                  </a:cubicBezTo>
                  <a:cubicBezTo>
                    <a:pt x="23670" y="31605"/>
                    <a:pt x="24004" y="31343"/>
                    <a:pt x="24325" y="31069"/>
                  </a:cubicBezTo>
                  <a:cubicBezTo>
                    <a:pt x="24480" y="30938"/>
                    <a:pt x="24623" y="30819"/>
                    <a:pt x="24778" y="30688"/>
                  </a:cubicBezTo>
                  <a:cubicBezTo>
                    <a:pt x="24873" y="30605"/>
                    <a:pt x="25040" y="30486"/>
                    <a:pt x="25147" y="30378"/>
                  </a:cubicBezTo>
                  <a:cubicBezTo>
                    <a:pt x="25433" y="30378"/>
                    <a:pt x="25730" y="30366"/>
                    <a:pt x="26028" y="30366"/>
                  </a:cubicBezTo>
                  <a:close/>
                  <a:moveTo>
                    <a:pt x="27445" y="30343"/>
                  </a:moveTo>
                  <a:cubicBezTo>
                    <a:pt x="27242" y="30533"/>
                    <a:pt x="27040" y="30747"/>
                    <a:pt x="26838" y="30938"/>
                  </a:cubicBezTo>
                  <a:cubicBezTo>
                    <a:pt x="26468" y="31283"/>
                    <a:pt x="26111" y="31629"/>
                    <a:pt x="25754" y="31974"/>
                  </a:cubicBezTo>
                  <a:lnTo>
                    <a:pt x="24421" y="31974"/>
                  </a:lnTo>
                  <a:cubicBezTo>
                    <a:pt x="25147" y="31474"/>
                    <a:pt x="25968" y="30974"/>
                    <a:pt x="26599" y="30355"/>
                  </a:cubicBezTo>
                  <a:cubicBezTo>
                    <a:pt x="26885" y="30355"/>
                    <a:pt x="27171" y="30343"/>
                    <a:pt x="27445" y="30343"/>
                  </a:cubicBezTo>
                  <a:close/>
                  <a:moveTo>
                    <a:pt x="28469" y="30319"/>
                  </a:moveTo>
                  <a:cubicBezTo>
                    <a:pt x="27873" y="30795"/>
                    <a:pt x="27326" y="31390"/>
                    <a:pt x="26814" y="31902"/>
                  </a:cubicBezTo>
                  <a:cubicBezTo>
                    <a:pt x="26790" y="31926"/>
                    <a:pt x="26790" y="31950"/>
                    <a:pt x="26790" y="31974"/>
                  </a:cubicBezTo>
                  <a:lnTo>
                    <a:pt x="26028" y="31974"/>
                  </a:lnTo>
                  <a:cubicBezTo>
                    <a:pt x="26361" y="31688"/>
                    <a:pt x="26695" y="31414"/>
                    <a:pt x="27028" y="31117"/>
                  </a:cubicBezTo>
                  <a:cubicBezTo>
                    <a:pt x="27314" y="30867"/>
                    <a:pt x="27659" y="30628"/>
                    <a:pt x="27933" y="30331"/>
                  </a:cubicBezTo>
                  <a:cubicBezTo>
                    <a:pt x="28111" y="30331"/>
                    <a:pt x="28290" y="30319"/>
                    <a:pt x="28469" y="30319"/>
                  </a:cubicBezTo>
                  <a:close/>
                  <a:moveTo>
                    <a:pt x="30124" y="30259"/>
                  </a:moveTo>
                  <a:lnTo>
                    <a:pt x="30124" y="30259"/>
                  </a:lnTo>
                  <a:cubicBezTo>
                    <a:pt x="29790" y="30521"/>
                    <a:pt x="29493" y="30855"/>
                    <a:pt x="29207" y="31152"/>
                  </a:cubicBezTo>
                  <a:cubicBezTo>
                    <a:pt x="28945" y="31414"/>
                    <a:pt x="28695" y="31736"/>
                    <a:pt x="28385" y="31950"/>
                  </a:cubicBezTo>
                  <a:cubicBezTo>
                    <a:pt x="27933" y="31962"/>
                    <a:pt x="27469" y="31962"/>
                    <a:pt x="27004" y="31974"/>
                  </a:cubicBezTo>
                  <a:cubicBezTo>
                    <a:pt x="27635" y="31414"/>
                    <a:pt x="28350" y="30902"/>
                    <a:pt x="28957" y="30307"/>
                  </a:cubicBezTo>
                  <a:cubicBezTo>
                    <a:pt x="29338" y="30295"/>
                    <a:pt x="29731" y="30283"/>
                    <a:pt x="30124" y="30259"/>
                  </a:cubicBezTo>
                  <a:close/>
                  <a:moveTo>
                    <a:pt x="2954" y="31640"/>
                  </a:moveTo>
                  <a:cubicBezTo>
                    <a:pt x="2787" y="31759"/>
                    <a:pt x="2632" y="31879"/>
                    <a:pt x="2465" y="31986"/>
                  </a:cubicBezTo>
                  <a:cubicBezTo>
                    <a:pt x="2465" y="31950"/>
                    <a:pt x="2465" y="31926"/>
                    <a:pt x="2454" y="31890"/>
                  </a:cubicBezTo>
                  <a:cubicBezTo>
                    <a:pt x="2620" y="31819"/>
                    <a:pt x="2787" y="31736"/>
                    <a:pt x="2954" y="31640"/>
                  </a:cubicBezTo>
                  <a:close/>
                  <a:moveTo>
                    <a:pt x="19741" y="30414"/>
                  </a:moveTo>
                  <a:cubicBezTo>
                    <a:pt x="19444" y="30628"/>
                    <a:pt x="19194" y="30926"/>
                    <a:pt x="18944" y="31164"/>
                  </a:cubicBezTo>
                  <a:cubicBezTo>
                    <a:pt x="18682" y="31426"/>
                    <a:pt x="18420" y="31700"/>
                    <a:pt x="18158" y="31974"/>
                  </a:cubicBezTo>
                  <a:cubicBezTo>
                    <a:pt x="17753" y="31974"/>
                    <a:pt x="17348" y="31974"/>
                    <a:pt x="16943" y="31986"/>
                  </a:cubicBezTo>
                  <a:lnTo>
                    <a:pt x="16824" y="31986"/>
                  </a:lnTo>
                  <a:cubicBezTo>
                    <a:pt x="17158" y="31712"/>
                    <a:pt x="17491" y="31438"/>
                    <a:pt x="17813" y="31164"/>
                  </a:cubicBezTo>
                  <a:cubicBezTo>
                    <a:pt x="18075" y="30938"/>
                    <a:pt x="18372" y="30700"/>
                    <a:pt x="18598" y="30426"/>
                  </a:cubicBezTo>
                  <a:cubicBezTo>
                    <a:pt x="18813" y="30426"/>
                    <a:pt x="19027" y="30426"/>
                    <a:pt x="19229" y="30414"/>
                  </a:cubicBezTo>
                  <a:close/>
                  <a:moveTo>
                    <a:pt x="13598" y="30569"/>
                  </a:moveTo>
                  <a:cubicBezTo>
                    <a:pt x="13324" y="30795"/>
                    <a:pt x="13062" y="31057"/>
                    <a:pt x="12800" y="31295"/>
                  </a:cubicBezTo>
                  <a:cubicBezTo>
                    <a:pt x="12550" y="31533"/>
                    <a:pt x="12312" y="31759"/>
                    <a:pt x="12062" y="31998"/>
                  </a:cubicBezTo>
                  <a:lnTo>
                    <a:pt x="11074" y="31998"/>
                  </a:lnTo>
                  <a:cubicBezTo>
                    <a:pt x="11657" y="31569"/>
                    <a:pt x="12240" y="31128"/>
                    <a:pt x="12705" y="30593"/>
                  </a:cubicBezTo>
                  <a:cubicBezTo>
                    <a:pt x="13002" y="30581"/>
                    <a:pt x="13300" y="30581"/>
                    <a:pt x="13598" y="30569"/>
                  </a:cubicBezTo>
                  <a:close/>
                  <a:moveTo>
                    <a:pt x="15241" y="30509"/>
                  </a:moveTo>
                  <a:lnTo>
                    <a:pt x="15241" y="30509"/>
                  </a:lnTo>
                  <a:cubicBezTo>
                    <a:pt x="14979" y="30712"/>
                    <a:pt x="14729" y="30962"/>
                    <a:pt x="14491" y="31176"/>
                  </a:cubicBezTo>
                  <a:cubicBezTo>
                    <a:pt x="14193" y="31450"/>
                    <a:pt x="13907" y="31724"/>
                    <a:pt x="13610" y="31998"/>
                  </a:cubicBezTo>
                  <a:lnTo>
                    <a:pt x="12371" y="31998"/>
                  </a:lnTo>
                  <a:cubicBezTo>
                    <a:pt x="12574" y="31819"/>
                    <a:pt x="12776" y="31652"/>
                    <a:pt x="12967" y="31474"/>
                  </a:cubicBezTo>
                  <a:cubicBezTo>
                    <a:pt x="13300" y="31176"/>
                    <a:pt x="13645" y="30890"/>
                    <a:pt x="13931" y="30557"/>
                  </a:cubicBezTo>
                  <a:cubicBezTo>
                    <a:pt x="14372" y="30545"/>
                    <a:pt x="14800" y="30533"/>
                    <a:pt x="15241" y="30509"/>
                  </a:cubicBezTo>
                  <a:close/>
                  <a:moveTo>
                    <a:pt x="16360" y="30486"/>
                  </a:moveTo>
                  <a:cubicBezTo>
                    <a:pt x="16158" y="30652"/>
                    <a:pt x="15967" y="30843"/>
                    <a:pt x="15789" y="31009"/>
                  </a:cubicBezTo>
                  <a:cubicBezTo>
                    <a:pt x="15455" y="31319"/>
                    <a:pt x="15146" y="31652"/>
                    <a:pt x="14836" y="31998"/>
                  </a:cubicBezTo>
                  <a:lnTo>
                    <a:pt x="13955" y="31998"/>
                  </a:lnTo>
                  <a:cubicBezTo>
                    <a:pt x="14205" y="31795"/>
                    <a:pt x="14443" y="31581"/>
                    <a:pt x="14681" y="31367"/>
                  </a:cubicBezTo>
                  <a:cubicBezTo>
                    <a:pt x="14991" y="31105"/>
                    <a:pt x="15336" y="30831"/>
                    <a:pt x="15574" y="30509"/>
                  </a:cubicBezTo>
                  <a:cubicBezTo>
                    <a:pt x="15836" y="30497"/>
                    <a:pt x="16098" y="30486"/>
                    <a:pt x="16360" y="30486"/>
                  </a:cubicBezTo>
                  <a:close/>
                  <a:moveTo>
                    <a:pt x="18205" y="30438"/>
                  </a:moveTo>
                  <a:cubicBezTo>
                    <a:pt x="18003" y="30605"/>
                    <a:pt x="17801" y="30795"/>
                    <a:pt x="17610" y="30962"/>
                  </a:cubicBezTo>
                  <a:cubicBezTo>
                    <a:pt x="17253" y="31283"/>
                    <a:pt x="16908" y="31605"/>
                    <a:pt x="16562" y="31938"/>
                  </a:cubicBezTo>
                  <a:cubicBezTo>
                    <a:pt x="16551" y="31950"/>
                    <a:pt x="16539" y="31974"/>
                    <a:pt x="16539" y="31986"/>
                  </a:cubicBezTo>
                  <a:cubicBezTo>
                    <a:pt x="16074" y="31986"/>
                    <a:pt x="15610" y="31998"/>
                    <a:pt x="15146" y="31998"/>
                  </a:cubicBezTo>
                  <a:cubicBezTo>
                    <a:pt x="15396" y="31748"/>
                    <a:pt x="15646" y="31498"/>
                    <a:pt x="15908" y="31259"/>
                  </a:cubicBezTo>
                  <a:cubicBezTo>
                    <a:pt x="16193" y="30997"/>
                    <a:pt x="16515" y="30747"/>
                    <a:pt x="16789" y="30474"/>
                  </a:cubicBezTo>
                  <a:cubicBezTo>
                    <a:pt x="17265" y="30462"/>
                    <a:pt x="17741" y="30450"/>
                    <a:pt x="18205" y="30438"/>
                  </a:cubicBezTo>
                  <a:close/>
                  <a:moveTo>
                    <a:pt x="12479" y="30605"/>
                  </a:moveTo>
                  <a:lnTo>
                    <a:pt x="12479" y="30605"/>
                  </a:lnTo>
                  <a:cubicBezTo>
                    <a:pt x="11824" y="30986"/>
                    <a:pt x="11228" y="31498"/>
                    <a:pt x="10657" y="31998"/>
                  </a:cubicBezTo>
                  <a:cubicBezTo>
                    <a:pt x="10228" y="31998"/>
                    <a:pt x="9800" y="32010"/>
                    <a:pt x="9359" y="32010"/>
                  </a:cubicBezTo>
                  <a:cubicBezTo>
                    <a:pt x="9657" y="31759"/>
                    <a:pt x="9966" y="31509"/>
                    <a:pt x="10276" y="31283"/>
                  </a:cubicBezTo>
                  <a:cubicBezTo>
                    <a:pt x="10585" y="31057"/>
                    <a:pt x="10907" y="30855"/>
                    <a:pt x="11217" y="30628"/>
                  </a:cubicBezTo>
                  <a:cubicBezTo>
                    <a:pt x="11633" y="30616"/>
                    <a:pt x="12062" y="30616"/>
                    <a:pt x="12479" y="30605"/>
                  </a:cubicBezTo>
                  <a:close/>
                  <a:moveTo>
                    <a:pt x="10740" y="30640"/>
                  </a:moveTo>
                  <a:lnTo>
                    <a:pt x="10740" y="30640"/>
                  </a:lnTo>
                  <a:cubicBezTo>
                    <a:pt x="10133" y="31009"/>
                    <a:pt x="9562" y="31521"/>
                    <a:pt x="9061" y="32010"/>
                  </a:cubicBezTo>
                  <a:cubicBezTo>
                    <a:pt x="8800" y="32021"/>
                    <a:pt x="8538" y="32021"/>
                    <a:pt x="8276" y="32021"/>
                  </a:cubicBezTo>
                  <a:cubicBezTo>
                    <a:pt x="8835" y="31640"/>
                    <a:pt x="9419" y="31271"/>
                    <a:pt x="9907" y="30807"/>
                  </a:cubicBezTo>
                  <a:cubicBezTo>
                    <a:pt x="9938" y="30786"/>
                    <a:pt x="9915" y="30719"/>
                    <a:pt x="9876" y="30719"/>
                  </a:cubicBezTo>
                  <a:cubicBezTo>
                    <a:pt x="9871" y="30719"/>
                    <a:pt x="9865" y="30721"/>
                    <a:pt x="9859" y="30724"/>
                  </a:cubicBezTo>
                  <a:cubicBezTo>
                    <a:pt x="9145" y="31009"/>
                    <a:pt x="8490" y="31521"/>
                    <a:pt x="7883" y="32033"/>
                  </a:cubicBezTo>
                  <a:cubicBezTo>
                    <a:pt x="7526" y="32045"/>
                    <a:pt x="7168" y="32045"/>
                    <a:pt x="6823" y="32057"/>
                  </a:cubicBezTo>
                  <a:cubicBezTo>
                    <a:pt x="7049" y="31867"/>
                    <a:pt x="7276" y="31676"/>
                    <a:pt x="7502" y="31498"/>
                  </a:cubicBezTo>
                  <a:cubicBezTo>
                    <a:pt x="7859" y="31212"/>
                    <a:pt x="8264" y="30962"/>
                    <a:pt x="8609" y="30664"/>
                  </a:cubicBezTo>
                  <a:cubicBezTo>
                    <a:pt x="9312" y="30664"/>
                    <a:pt x="10026" y="30652"/>
                    <a:pt x="10740" y="30640"/>
                  </a:cubicBezTo>
                  <a:close/>
                  <a:moveTo>
                    <a:pt x="8216" y="30664"/>
                  </a:moveTo>
                  <a:cubicBezTo>
                    <a:pt x="7966" y="30843"/>
                    <a:pt x="7728" y="31045"/>
                    <a:pt x="7502" y="31224"/>
                  </a:cubicBezTo>
                  <a:cubicBezTo>
                    <a:pt x="7168" y="31486"/>
                    <a:pt x="6847" y="31771"/>
                    <a:pt x="6537" y="32069"/>
                  </a:cubicBezTo>
                  <a:cubicBezTo>
                    <a:pt x="6323" y="32081"/>
                    <a:pt x="6097" y="32093"/>
                    <a:pt x="5883" y="32093"/>
                  </a:cubicBezTo>
                  <a:cubicBezTo>
                    <a:pt x="6049" y="31950"/>
                    <a:pt x="6216" y="31807"/>
                    <a:pt x="6383" y="31676"/>
                  </a:cubicBezTo>
                  <a:cubicBezTo>
                    <a:pt x="6764" y="31355"/>
                    <a:pt x="7240" y="31093"/>
                    <a:pt x="7561" y="30712"/>
                  </a:cubicBezTo>
                  <a:cubicBezTo>
                    <a:pt x="7561" y="30700"/>
                    <a:pt x="7573" y="30676"/>
                    <a:pt x="7561" y="30664"/>
                  </a:cubicBezTo>
                  <a:close/>
                  <a:moveTo>
                    <a:pt x="6394" y="30640"/>
                  </a:moveTo>
                  <a:cubicBezTo>
                    <a:pt x="6728" y="30652"/>
                    <a:pt x="7061" y="30652"/>
                    <a:pt x="7407" y="30664"/>
                  </a:cubicBezTo>
                  <a:cubicBezTo>
                    <a:pt x="7014" y="30843"/>
                    <a:pt x="6692" y="31152"/>
                    <a:pt x="6371" y="31426"/>
                  </a:cubicBezTo>
                  <a:cubicBezTo>
                    <a:pt x="6121" y="31640"/>
                    <a:pt x="5883" y="31879"/>
                    <a:pt x="5644" y="32105"/>
                  </a:cubicBezTo>
                  <a:cubicBezTo>
                    <a:pt x="5323" y="32129"/>
                    <a:pt x="5013" y="32129"/>
                    <a:pt x="4692" y="32152"/>
                  </a:cubicBezTo>
                  <a:cubicBezTo>
                    <a:pt x="4930" y="31926"/>
                    <a:pt x="5168" y="31700"/>
                    <a:pt x="5406" y="31474"/>
                  </a:cubicBezTo>
                  <a:cubicBezTo>
                    <a:pt x="5728" y="31200"/>
                    <a:pt x="6085" y="30938"/>
                    <a:pt x="6394" y="30640"/>
                  </a:cubicBezTo>
                  <a:close/>
                  <a:moveTo>
                    <a:pt x="5085" y="30605"/>
                  </a:moveTo>
                  <a:cubicBezTo>
                    <a:pt x="5382" y="30616"/>
                    <a:pt x="5692" y="30616"/>
                    <a:pt x="5990" y="30628"/>
                  </a:cubicBezTo>
                  <a:cubicBezTo>
                    <a:pt x="5406" y="31045"/>
                    <a:pt x="4870" y="31629"/>
                    <a:pt x="4406" y="32176"/>
                  </a:cubicBezTo>
                  <a:cubicBezTo>
                    <a:pt x="3918" y="32200"/>
                    <a:pt x="3430" y="32236"/>
                    <a:pt x="2942" y="32271"/>
                  </a:cubicBezTo>
                  <a:cubicBezTo>
                    <a:pt x="3251" y="32021"/>
                    <a:pt x="3549" y="31771"/>
                    <a:pt x="3858" y="31521"/>
                  </a:cubicBezTo>
                  <a:cubicBezTo>
                    <a:pt x="4180" y="31259"/>
                    <a:pt x="4609" y="30997"/>
                    <a:pt x="4906" y="30664"/>
                  </a:cubicBezTo>
                  <a:cubicBezTo>
                    <a:pt x="4978" y="30664"/>
                    <a:pt x="5037" y="30640"/>
                    <a:pt x="5085" y="30605"/>
                  </a:cubicBezTo>
                  <a:close/>
                  <a:moveTo>
                    <a:pt x="21766" y="1"/>
                  </a:moveTo>
                  <a:cubicBezTo>
                    <a:pt x="20575" y="1"/>
                    <a:pt x="19384" y="7"/>
                    <a:pt x="18194" y="17"/>
                  </a:cubicBezTo>
                  <a:cubicBezTo>
                    <a:pt x="15550" y="41"/>
                    <a:pt x="12907" y="101"/>
                    <a:pt x="10252" y="196"/>
                  </a:cubicBezTo>
                  <a:cubicBezTo>
                    <a:pt x="7859" y="279"/>
                    <a:pt x="5359" y="244"/>
                    <a:pt x="2989" y="637"/>
                  </a:cubicBezTo>
                  <a:cubicBezTo>
                    <a:pt x="2965" y="637"/>
                    <a:pt x="2954" y="637"/>
                    <a:pt x="2942" y="649"/>
                  </a:cubicBezTo>
                  <a:lnTo>
                    <a:pt x="2894" y="649"/>
                  </a:lnTo>
                  <a:cubicBezTo>
                    <a:pt x="2858" y="660"/>
                    <a:pt x="2835" y="684"/>
                    <a:pt x="2823" y="708"/>
                  </a:cubicBezTo>
                  <a:cubicBezTo>
                    <a:pt x="2334" y="863"/>
                    <a:pt x="1894" y="1149"/>
                    <a:pt x="1489" y="1446"/>
                  </a:cubicBezTo>
                  <a:cubicBezTo>
                    <a:pt x="1084" y="1744"/>
                    <a:pt x="549" y="2065"/>
                    <a:pt x="263" y="2494"/>
                  </a:cubicBezTo>
                  <a:cubicBezTo>
                    <a:pt x="227" y="2506"/>
                    <a:pt x="203" y="2530"/>
                    <a:pt x="203" y="2577"/>
                  </a:cubicBezTo>
                  <a:cubicBezTo>
                    <a:pt x="203" y="2589"/>
                    <a:pt x="203" y="2601"/>
                    <a:pt x="203" y="2601"/>
                  </a:cubicBezTo>
                  <a:cubicBezTo>
                    <a:pt x="168" y="2661"/>
                    <a:pt x="168" y="2708"/>
                    <a:pt x="179" y="2756"/>
                  </a:cubicBezTo>
                  <a:cubicBezTo>
                    <a:pt x="1" y="4292"/>
                    <a:pt x="144" y="5887"/>
                    <a:pt x="203" y="7423"/>
                  </a:cubicBezTo>
                  <a:cubicBezTo>
                    <a:pt x="334" y="10638"/>
                    <a:pt x="584" y="13841"/>
                    <a:pt x="810" y="17043"/>
                  </a:cubicBezTo>
                  <a:cubicBezTo>
                    <a:pt x="1144" y="22115"/>
                    <a:pt x="1334" y="27247"/>
                    <a:pt x="2144" y="32271"/>
                  </a:cubicBezTo>
                  <a:cubicBezTo>
                    <a:pt x="2120" y="32319"/>
                    <a:pt x="2108" y="32379"/>
                    <a:pt x="2132" y="32438"/>
                  </a:cubicBezTo>
                  <a:cubicBezTo>
                    <a:pt x="2144" y="32462"/>
                    <a:pt x="2144" y="32474"/>
                    <a:pt x="2156" y="32498"/>
                  </a:cubicBezTo>
                  <a:cubicBezTo>
                    <a:pt x="2168" y="32510"/>
                    <a:pt x="2168" y="32510"/>
                    <a:pt x="2180" y="32521"/>
                  </a:cubicBezTo>
                  <a:cubicBezTo>
                    <a:pt x="2197" y="32608"/>
                    <a:pt x="2251" y="32644"/>
                    <a:pt x="2316" y="32644"/>
                  </a:cubicBezTo>
                  <a:cubicBezTo>
                    <a:pt x="2341" y="32644"/>
                    <a:pt x="2368" y="32639"/>
                    <a:pt x="2394" y="32629"/>
                  </a:cubicBezTo>
                  <a:cubicBezTo>
                    <a:pt x="2407" y="32632"/>
                    <a:pt x="2420" y="32633"/>
                    <a:pt x="2434" y="32633"/>
                  </a:cubicBezTo>
                  <a:cubicBezTo>
                    <a:pt x="2472" y="32633"/>
                    <a:pt x="2511" y="32622"/>
                    <a:pt x="2537" y="32605"/>
                  </a:cubicBezTo>
                  <a:cubicBezTo>
                    <a:pt x="2561" y="32581"/>
                    <a:pt x="2584" y="32569"/>
                    <a:pt x="2608" y="32545"/>
                  </a:cubicBezTo>
                  <a:cubicBezTo>
                    <a:pt x="4360" y="32745"/>
                    <a:pt x="6141" y="32809"/>
                    <a:pt x="7929" y="32809"/>
                  </a:cubicBezTo>
                  <a:cubicBezTo>
                    <a:pt x="10942" y="32809"/>
                    <a:pt x="13978" y="32627"/>
                    <a:pt x="16943" y="32605"/>
                  </a:cubicBezTo>
                  <a:cubicBezTo>
                    <a:pt x="17272" y="32604"/>
                    <a:pt x="17600" y="32604"/>
                    <a:pt x="17929" y="32604"/>
                  </a:cubicBezTo>
                  <a:cubicBezTo>
                    <a:pt x="19794" y="32604"/>
                    <a:pt x="21660" y="32615"/>
                    <a:pt x="23524" y="32615"/>
                  </a:cubicBezTo>
                  <a:cubicBezTo>
                    <a:pt x="25901" y="32615"/>
                    <a:pt x="28276" y="32596"/>
                    <a:pt x="30648" y="32510"/>
                  </a:cubicBezTo>
                  <a:cubicBezTo>
                    <a:pt x="30721" y="32576"/>
                    <a:pt x="30799" y="32610"/>
                    <a:pt x="30887" y="32610"/>
                  </a:cubicBezTo>
                  <a:cubicBezTo>
                    <a:pt x="30941" y="32610"/>
                    <a:pt x="31000" y="32597"/>
                    <a:pt x="31064" y="32569"/>
                  </a:cubicBezTo>
                  <a:cubicBezTo>
                    <a:pt x="31719" y="32295"/>
                    <a:pt x="32302" y="31640"/>
                    <a:pt x="32838" y="31176"/>
                  </a:cubicBezTo>
                  <a:cubicBezTo>
                    <a:pt x="33326" y="30736"/>
                    <a:pt x="33946" y="30331"/>
                    <a:pt x="34196" y="29700"/>
                  </a:cubicBezTo>
                  <a:cubicBezTo>
                    <a:pt x="34219" y="29628"/>
                    <a:pt x="34207" y="29557"/>
                    <a:pt x="34160" y="29509"/>
                  </a:cubicBezTo>
                  <a:cubicBezTo>
                    <a:pt x="34446" y="24723"/>
                    <a:pt x="34267" y="19865"/>
                    <a:pt x="34315" y="15067"/>
                  </a:cubicBezTo>
                  <a:cubicBezTo>
                    <a:pt x="34374" y="10352"/>
                    <a:pt x="34803" y="5459"/>
                    <a:pt x="34374" y="756"/>
                  </a:cubicBezTo>
                  <a:cubicBezTo>
                    <a:pt x="34469" y="565"/>
                    <a:pt x="34374" y="268"/>
                    <a:pt x="34077" y="256"/>
                  </a:cubicBezTo>
                  <a:cubicBezTo>
                    <a:pt x="29978" y="71"/>
                    <a:pt x="25873" y="1"/>
                    <a:pt x="217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" panose="02000000000000000000" pitchFamily="2" charset="0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sp>
        <p:nvSpPr>
          <p:cNvPr id="10" name="Google Shape;361;p20">
            <a:extLst>
              <a:ext uri="{FF2B5EF4-FFF2-40B4-BE49-F238E27FC236}">
                <a16:creationId xmlns:a16="http://schemas.microsoft.com/office/drawing/2014/main" id="{1236B1DC-5007-446C-0079-929BE39F561B}"/>
              </a:ext>
            </a:extLst>
          </p:cNvPr>
          <p:cNvSpPr/>
          <p:nvPr/>
        </p:nvSpPr>
        <p:spPr>
          <a:xfrm>
            <a:off x="3918275" y="5469381"/>
            <a:ext cx="752883" cy="1231995"/>
          </a:xfrm>
          <a:custGeom>
            <a:avLst/>
            <a:gdLst/>
            <a:ahLst/>
            <a:cxnLst/>
            <a:rect l="l" t="t" r="r" b="b"/>
            <a:pathLst>
              <a:path w="7597" h="15269" extrusionOk="0">
                <a:moveTo>
                  <a:pt x="5942" y="667"/>
                </a:moveTo>
                <a:lnTo>
                  <a:pt x="5942" y="667"/>
                </a:lnTo>
                <a:cubicBezTo>
                  <a:pt x="5454" y="3680"/>
                  <a:pt x="4501" y="7121"/>
                  <a:pt x="4882" y="10133"/>
                </a:cubicBezTo>
                <a:cubicBezTo>
                  <a:pt x="4882" y="10157"/>
                  <a:pt x="4894" y="10181"/>
                  <a:pt x="4906" y="10192"/>
                </a:cubicBezTo>
                <a:cubicBezTo>
                  <a:pt x="4906" y="10216"/>
                  <a:pt x="4930" y="10240"/>
                  <a:pt x="4954" y="10252"/>
                </a:cubicBezTo>
                <a:cubicBezTo>
                  <a:pt x="4954" y="10264"/>
                  <a:pt x="4966" y="10264"/>
                  <a:pt x="4966" y="10264"/>
                </a:cubicBezTo>
                <a:cubicBezTo>
                  <a:pt x="4978" y="10276"/>
                  <a:pt x="4989" y="10276"/>
                  <a:pt x="5001" y="10276"/>
                </a:cubicBezTo>
                <a:cubicBezTo>
                  <a:pt x="5323" y="10431"/>
                  <a:pt x="5704" y="10419"/>
                  <a:pt x="6061" y="10431"/>
                </a:cubicBezTo>
                <a:cubicBezTo>
                  <a:pt x="6406" y="10454"/>
                  <a:pt x="6763" y="10478"/>
                  <a:pt x="7121" y="10478"/>
                </a:cubicBezTo>
                <a:cubicBezTo>
                  <a:pt x="5966" y="11836"/>
                  <a:pt x="4882" y="13300"/>
                  <a:pt x="3799" y="14717"/>
                </a:cubicBezTo>
                <a:cubicBezTo>
                  <a:pt x="2715" y="13300"/>
                  <a:pt x="1632" y="11836"/>
                  <a:pt x="477" y="10478"/>
                </a:cubicBezTo>
                <a:cubicBezTo>
                  <a:pt x="822" y="10478"/>
                  <a:pt x="1179" y="10454"/>
                  <a:pt x="1537" y="10431"/>
                </a:cubicBezTo>
                <a:cubicBezTo>
                  <a:pt x="1882" y="10419"/>
                  <a:pt x="2263" y="10431"/>
                  <a:pt x="2584" y="10288"/>
                </a:cubicBezTo>
                <a:cubicBezTo>
                  <a:pt x="2597" y="10291"/>
                  <a:pt x="2609" y="10293"/>
                  <a:pt x="2623" y="10293"/>
                </a:cubicBezTo>
                <a:cubicBezTo>
                  <a:pt x="2700" y="10293"/>
                  <a:pt x="2788" y="10235"/>
                  <a:pt x="2799" y="10133"/>
                </a:cubicBezTo>
                <a:cubicBezTo>
                  <a:pt x="3061" y="7061"/>
                  <a:pt x="2180" y="3823"/>
                  <a:pt x="1751" y="775"/>
                </a:cubicBezTo>
                <a:cubicBezTo>
                  <a:pt x="3156" y="739"/>
                  <a:pt x="4549" y="727"/>
                  <a:pt x="5942" y="667"/>
                </a:cubicBezTo>
                <a:close/>
                <a:moveTo>
                  <a:pt x="6353" y="0"/>
                </a:moveTo>
                <a:cubicBezTo>
                  <a:pt x="6347" y="0"/>
                  <a:pt x="6341" y="0"/>
                  <a:pt x="6335" y="1"/>
                </a:cubicBezTo>
                <a:cubicBezTo>
                  <a:pt x="4680" y="48"/>
                  <a:pt x="3025" y="36"/>
                  <a:pt x="1370" y="108"/>
                </a:cubicBezTo>
                <a:cubicBezTo>
                  <a:pt x="1203" y="120"/>
                  <a:pt x="1001" y="263"/>
                  <a:pt x="1025" y="453"/>
                </a:cubicBezTo>
                <a:cubicBezTo>
                  <a:pt x="1441" y="3596"/>
                  <a:pt x="1751" y="6871"/>
                  <a:pt x="2430" y="9966"/>
                </a:cubicBezTo>
                <a:cubicBezTo>
                  <a:pt x="2120" y="9883"/>
                  <a:pt x="1775" y="9907"/>
                  <a:pt x="1453" y="9895"/>
                </a:cubicBezTo>
                <a:cubicBezTo>
                  <a:pt x="1048" y="9895"/>
                  <a:pt x="632" y="9895"/>
                  <a:pt x="227" y="9966"/>
                </a:cubicBezTo>
                <a:cubicBezTo>
                  <a:pt x="144" y="9978"/>
                  <a:pt x="60" y="10061"/>
                  <a:pt x="48" y="10145"/>
                </a:cubicBezTo>
                <a:cubicBezTo>
                  <a:pt x="48" y="10157"/>
                  <a:pt x="48" y="10157"/>
                  <a:pt x="48" y="10169"/>
                </a:cubicBezTo>
                <a:cubicBezTo>
                  <a:pt x="13" y="10192"/>
                  <a:pt x="1" y="10240"/>
                  <a:pt x="13" y="10276"/>
                </a:cubicBezTo>
                <a:cubicBezTo>
                  <a:pt x="751" y="12086"/>
                  <a:pt x="2334" y="13633"/>
                  <a:pt x="3513" y="15157"/>
                </a:cubicBezTo>
                <a:cubicBezTo>
                  <a:pt x="3565" y="15235"/>
                  <a:pt x="3642" y="15263"/>
                  <a:pt x="3717" y="15263"/>
                </a:cubicBezTo>
                <a:cubicBezTo>
                  <a:pt x="3745" y="15263"/>
                  <a:pt x="3773" y="15259"/>
                  <a:pt x="3799" y="15253"/>
                </a:cubicBezTo>
                <a:cubicBezTo>
                  <a:pt x="3826" y="15263"/>
                  <a:pt x="3854" y="15268"/>
                  <a:pt x="3882" y="15268"/>
                </a:cubicBezTo>
                <a:cubicBezTo>
                  <a:pt x="3953" y="15268"/>
                  <a:pt x="4025" y="15234"/>
                  <a:pt x="4085" y="15157"/>
                </a:cubicBezTo>
                <a:cubicBezTo>
                  <a:pt x="5263" y="13633"/>
                  <a:pt x="6847" y="12086"/>
                  <a:pt x="7573" y="10276"/>
                </a:cubicBezTo>
                <a:cubicBezTo>
                  <a:pt x="7597" y="10240"/>
                  <a:pt x="7585" y="10192"/>
                  <a:pt x="7549" y="10169"/>
                </a:cubicBezTo>
                <a:cubicBezTo>
                  <a:pt x="7549" y="10157"/>
                  <a:pt x="7549" y="10157"/>
                  <a:pt x="7549" y="10145"/>
                </a:cubicBezTo>
                <a:cubicBezTo>
                  <a:pt x="7537" y="10061"/>
                  <a:pt x="7442" y="9978"/>
                  <a:pt x="7371" y="9966"/>
                </a:cubicBezTo>
                <a:cubicBezTo>
                  <a:pt x="6966" y="9895"/>
                  <a:pt x="6549" y="9895"/>
                  <a:pt x="6132" y="9895"/>
                </a:cubicBezTo>
                <a:cubicBezTo>
                  <a:pt x="5847" y="9907"/>
                  <a:pt x="5537" y="9883"/>
                  <a:pt x="5251" y="9942"/>
                </a:cubicBezTo>
                <a:cubicBezTo>
                  <a:pt x="5644" y="8359"/>
                  <a:pt x="5716" y="6668"/>
                  <a:pt x="5966" y="5049"/>
                </a:cubicBezTo>
                <a:cubicBezTo>
                  <a:pt x="6192" y="3513"/>
                  <a:pt x="6442" y="1989"/>
                  <a:pt x="6632" y="453"/>
                </a:cubicBezTo>
                <a:cubicBezTo>
                  <a:pt x="6632" y="441"/>
                  <a:pt x="6632" y="429"/>
                  <a:pt x="6632" y="429"/>
                </a:cubicBezTo>
                <a:cubicBezTo>
                  <a:pt x="6691" y="243"/>
                  <a:pt x="6601" y="0"/>
                  <a:pt x="635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379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11" name="Google Shape;385;p20">
            <a:extLst>
              <a:ext uri="{FF2B5EF4-FFF2-40B4-BE49-F238E27FC236}">
                <a16:creationId xmlns:a16="http://schemas.microsoft.com/office/drawing/2014/main" id="{32297863-8FE1-89AB-9A67-02C4ABAAFF83}"/>
              </a:ext>
            </a:extLst>
          </p:cNvPr>
          <p:cNvGrpSpPr/>
          <p:nvPr/>
        </p:nvGrpSpPr>
        <p:grpSpPr>
          <a:xfrm>
            <a:off x="2957186" y="7462672"/>
            <a:ext cx="2593791" cy="1155599"/>
            <a:chOff x="849636" y="2803202"/>
            <a:chExt cx="932859" cy="433731"/>
          </a:xfrm>
          <a:solidFill>
            <a:schemeClr val="tx1">
              <a:lumMod val="60000"/>
              <a:lumOff val="40000"/>
            </a:schemeClr>
          </a:solidFill>
        </p:grpSpPr>
        <p:sp>
          <p:nvSpPr>
            <p:cNvPr id="12" name="Google Shape;386;p20">
              <a:extLst>
                <a:ext uri="{FF2B5EF4-FFF2-40B4-BE49-F238E27FC236}">
                  <a16:creationId xmlns:a16="http://schemas.microsoft.com/office/drawing/2014/main" id="{4838A1B3-E811-2B58-AE78-1C2BB7B3FFFE}"/>
                </a:ext>
              </a:extLst>
            </p:cNvPr>
            <p:cNvSpPr/>
            <p:nvPr/>
          </p:nvSpPr>
          <p:spPr>
            <a:xfrm>
              <a:off x="903197" y="2852693"/>
              <a:ext cx="825737" cy="334748"/>
            </a:xfrm>
            <a:custGeom>
              <a:avLst/>
              <a:gdLst/>
              <a:ahLst/>
              <a:cxnLst/>
              <a:rect l="l" t="t" r="r" b="b"/>
              <a:pathLst>
                <a:path w="28814" h="11681" extrusionOk="0">
                  <a:moveTo>
                    <a:pt x="0" y="1"/>
                  </a:moveTo>
                  <a:lnTo>
                    <a:pt x="941" y="11062"/>
                  </a:lnTo>
                  <a:lnTo>
                    <a:pt x="28182" y="11681"/>
                  </a:lnTo>
                  <a:lnTo>
                    <a:pt x="28813" y="477"/>
                  </a:lnTo>
                  <a:lnTo>
                    <a:pt x="0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ctr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2A2869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#9Slide03 Ample" panose="02000000000000000000" pitchFamily="2" charset="0"/>
                  <a:ea typeface="Fira Sans Extra Condensed"/>
                  <a:cs typeface="Fira Sans Extra Condensed"/>
                  <a:sym typeface="Fira Sans Extra Condensed"/>
                </a:rPr>
                <a:t>Chất xơ</a:t>
              </a: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A286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3 Ample" panose="02000000000000000000" pitchFamily="2" charset="0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3" name="Google Shape;387;p20">
              <a:extLst>
                <a:ext uri="{FF2B5EF4-FFF2-40B4-BE49-F238E27FC236}">
                  <a16:creationId xmlns:a16="http://schemas.microsoft.com/office/drawing/2014/main" id="{E9A5CDAA-1EFE-8A91-E679-CCB90917B901}"/>
                </a:ext>
              </a:extLst>
            </p:cNvPr>
            <p:cNvSpPr/>
            <p:nvPr/>
          </p:nvSpPr>
          <p:spPr>
            <a:xfrm>
              <a:off x="849636" y="2803202"/>
              <a:ext cx="932859" cy="433731"/>
            </a:xfrm>
            <a:custGeom>
              <a:avLst/>
              <a:gdLst/>
              <a:ahLst/>
              <a:cxnLst/>
              <a:rect l="l" t="t" r="r" b="b"/>
              <a:pathLst>
                <a:path w="32552" h="15135" extrusionOk="0">
                  <a:moveTo>
                    <a:pt x="15299" y="1"/>
                  </a:moveTo>
                  <a:cubicBezTo>
                    <a:pt x="10246" y="1"/>
                    <a:pt x="5197" y="234"/>
                    <a:pt x="215" y="815"/>
                  </a:cubicBezTo>
                  <a:cubicBezTo>
                    <a:pt x="12" y="839"/>
                    <a:pt x="0" y="1149"/>
                    <a:pt x="215" y="1149"/>
                  </a:cubicBezTo>
                  <a:cubicBezTo>
                    <a:pt x="334" y="1149"/>
                    <a:pt x="441" y="1137"/>
                    <a:pt x="548" y="1137"/>
                  </a:cubicBezTo>
                  <a:cubicBezTo>
                    <a:pt x="227" y="5280"/>
                    <a:pt x="584" y="9483"/>
                    <a:pt x="929" y="13615"/>
                  </a:cubicBezTo>
                  <a:cubicBezTo>
                    <a:pt x="953" y="13847"/>
                    <a:pt x="1146" y="13963"/>
                    <a:pt x="1328" y="13963"/>
                  </a:cubicBezTo>
                  <a:cubicBezTo>
                    <a:pt x="1509" y="13963"/>
                    <a:pt x="1679" y="13847"/>
                    <a:pt x="1655" y="13615"/>
                  </a:cubicBezTo>
                  <a:cubicBezTo>
                    <a:pt x="1215" y="9459"/>
                    <a:pt x="1191" y="5292"/>
                    <a:pt x="893" y="1125"/>
                  </a:cubicBezTo>
                  <a:cubicBezTo>
                    <a:pt x="5509" y="1013"/>
                    <a:pt x="10107" y="913"/>
                    <a:pt x="14701" y="913"/>
                  </a:cubicBezTo>
                  <a:cubicBezTo>
                    <a:pt x="20344" y="913"/>
                    <a:pt x="25983" y="1064"/>
                    <a:pt x="31647" y="1530"/>
                  </a:cubicBezTo>
                  <a:cubicBezTo>
                    <a:pt x="31683" y="3613"/>
                    <a:pt x="31659" y="5697"/>
                    <a:pt x="31588" y="7781"/>
                  </a:cubicBezTo>
                  <a:cubicBezTo>
                    <a:pt x="31504" y="9757"/>
                    <a:pt x="31171" y="11805"/>
                    <a:pt x="31183" y="13793"/>
                  </a:cubicBezTo>
                  <a:cubicBezTo>
                    <a:pt x="31139" y="13771"/>
                    <a:pt x="31091" y="13757"/>
                    <a:pt x="31043" y="13757"/>
                  </a:cubicBezTo>
                  <a:cubicBezTo>
                    <a:pt x="30986" y="13757"/>
                    <a:pt x="30930" y="13777"/>
                    <a:pt x="30885" y="13829"/>
                  </a:cubicBezTo>
                  <a:cubicBezTo>
                    <a:pt x="30597" y="14117"/>
                    <a:pt x="30111" y="14206"/>
                    <a:pt x="29576" y="14206"/>
                  </a:cubicBezTo>
                  <a:cubicBezTo>
                    <a:pt x="28785" y="14206"/>
                    <a:pt x="27886" y="14012"/>
                    <a:pt x="27361" y="13984"/>
                  </a:cubicBezTo>
                  <a:cubicBezTo>
                    <a:pt x="26135" y="13912"/>
                    <a:pt x="24908" y="13853"/>
                    <a:pt x="23682" y="13793"/>
                  </a:cubicBezTo>
                  <a:cubicBezTo>
                    <a:pt x="21122" y="13686"/>
                    <a:pt x="18562" y="13615"/>
                    <a:pt x="16002" y="13579"/>
                  </a:cubicBezTo>
                  <a:cubicBezTo>
                    <a:pt x="14776" y="13561"/>
                    <a:pt x="13550" y="13549"/>
                    <a:pt x="12323" y="13549"/>
                  </a:cubicBezTo>
                  <a:cubicBezTo>
                    <a:pt x="11097" y="13549"/>
                    <a:pt x="9871" y="13561"/>
                    <a:pt x="8644" y="13591"/>
                  </a:cubicBezTo>
                  <a:cubicBezTo>
                    <a:pt x="6227" y="13650"/>
                    <a:pt x="3584" y="13472"/>
                    <a:pt x="1239" y="14043"/>
                  </a:cubicBezTo>
                  <a:cubicBezTo>
                    <a:pt x="1096" y="14079"/>
                    <a:pt x="1072" y="14317"/>
                    <a:pt x="1239" y="14341"/>
                  </a:cubicBezTo>
                  <a:cubicBezTo>
                    <a:pt x="2193" y="14491"/>
                    <a:pt x="3181" y="14538"/>
                    <a:pt x="4178" y="14538"/>
                  </a:cubicBezTo>
                  <a:cubicBezTo>
                    <a:pt x="5879" y="14538"/>
                    <a:pt x="7608" y="14400"/>
                    <a:pt x="9251" y="14400"/>
                  </a:cubicBezTo>
                  <a:cubicBezTo>
                    <a:pt x="11918" y="14400"/>
                    <a:pt x="14574" y="14412"/>
                    <a:pt x="17241" y="14484"/>
                  </a:cubicBezTo>
                  <a:cubicBezTo>
                    <a:pt x="19896" y="14555"/>
                    <a:pt x="22551" y="14662"/>
                    <a:pt x="25206" y="14817"/>
                  </a:cubicBezTo>
                  <a:cubicBezTo>
                    <a:pt x="26635" y="14901"/>
                    <a:pt x="28063" y="15031"/>
                    <a:pt x="29504" y="15115"/>
                  </a:cubicBezTo>
                  <a:cubicBezTo>
                    <a:pt x="29694" y="15124"/>
                    <a:pt x="29877" y="15135"/>
                    <a:pt x="30053" y="15135"/>
                  </a:cubicBezTo>
                  <a:cubicBezTo>
                    <a:pt x="30539" y="15135"/>
                    <a:pt x="30970" y="15056"/>
                    <a:pt x="31338" y="14662"/>
                  </a:cubicBezTo>
                  <a:cubicBezTo>
                    <a:pt x="31403" y="14706"/>
                    <a:pt x="31483" y="14730"/>
                    <a:pt x="31561" y="14730"/>
                  </a:cubicBezTo>
                  <a:cubicBezTo>
                    <a:pt x="31697" y="14730"/>
                    <a:pt x="31828" y="14657"/>
                    <a:pt x="31873" y="14484"/>
                  </a:cubicBezTo>
                  <a:cubicBezTo>
                    <a:pt x="32397" y="12448"/>
                    <a:pt x="32361" y="10174"/>
                    <a:pt x="32445" y="8078"/>
                  </a:cubicBezTo>
                  <a:cubicBezTo>
                    <a:pt x="32552" y="5768"/>
                    <a:pt x="32552" y="3447"/>
                    <a:pt x="32492" y="1137"/>
                  </a:cubicBezTo>
                  <a:cubicBezTo>
                    <a:pt x="32481" y="899"/>
                    <a:pt x="32302" y="732"/>
                    <a:pt x="32064" y="708"/>
                  </a:cubicBezTo>
                  <a:cubicBezTo>
                    <a:pt x="26526" y="289"/>
                    <a:pt x="20910" y="1"/>
                    <a:pt x="1529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A286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3 Ample" panose="02000000000000000000" pitchFamily="2" charset="0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pic>
        <p:nvPicPr>
          <p:cNvPr id="18" name="Picture 17" descr="A blue and orange logo&#10;&#10;Description automatically generated">
            <a:extLst>
              <a:ext uri="{FF2B5EF4-FFF2-40B4-BE49-F238E27FC236}">
                <a16:creationId xmlns:a16="http://schemas.microsoft.com/office/drawing/2014/main" id="{4EF654DF-F07B-9B8B-427B-830AD5D6A4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9325" y="9918139"/>
            <a:ext cx="742950" cy="274466"/>
          </a:xfrm>
          <a:prstGeom prst="rect">
            <a:avLst/>
          </a:prstGeom>
        </p:spPr>
      </p:pic>
      <p:sp>
        <p:nvSpPr>
          <p:cNvPr id="2" name="Google Shape;1068;p38">
            <a:extLst>
              <a:ext uri="{FF2B5EF4-FFF2-40B4-BE49-F238E27FC236}">
                <a16:creationId xmlns:a16="http://schemas.microsoft.com/office/drawing/2014/main" id="{8053C920-C971-9413-EDC7-D8CCEFE2824A}"/>
              </a:ext>
            </a:extLst>
          </p:cNvPr>
          <p:cNvSpPr txBox="1">
            <a:spLocks/>
          </p:cNvSpPr>
          <p:nvPr/>
        </p:nvSpPr>
        <p:spPr>
          <a:xfrm>
            <a:off x="1219200" y="635100"/>
            <a:ext cx="16792216" cy="1155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DD5025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Arial"/>
                <a:sym typeface="Arial"/>
              </a:rPr>
              <a:t>II. </a:t>
            </a:r>
            <a:r>
              <a:rPr kumimoji="0" lang="vi-VN" sz="4000" b="1" i="0" u="none" strike="noStrike" kern="0" cap="none" spc="0" normalizeH="0" baseline="0" noProof="0">
                <a:ln>
                  <a:noFill/>
                </a:ln>
                <a:solidFill>
                  <a:srgbClr val="DD5025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Arial"/>
                <a:sym typeface="Arial"/>
              </a:rPr>
              <a:t>CÁC NHÓM CHẤT DINH DƯỠNG TRONG LƯƠNG THỰC, THỰC PHẨM</a:t>
            </a:r>
          </a:p>
        </p:txBody>
      </p:sp>
      <p:sp>
        <p:nvSpPr>
          <p:cNvPr id="3" name="Google Shape;1068;p38">
            <a:extLst>
              <a:ext uri="{FF2B5EF4-FFF2-40B4-BE49-F238E27FC236}">
                <a16:creationId xmlns:a16="http://schemas.microsoft.com/office/drawing/2014/main" id="{7B9CF1B8-FA44-FD55-BC08-908F620A803B}"/>
              </a:ext>
            </a:extLst>
          </p:cNvPr>
          <p:cNvSpPr txBox="1">
            <a:spLocks/>
          </p:cNvSpPr>
          <p:nvPr/>
        </p:nvSpPr>
        <p:spPr>
          <a:xfrm>
            <a:off x="1752600" y="1396396"/>
            <a:ext cx="11277600" cy="1155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4C65AE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Times New Roman" panose="02020603050405020304" pitchFamily="18" charset="0"/>
                <a:sym typeface="Arial"/>
              </a:rPr>
              <a:t>1</a:t>
            </a: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4C65AE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Arial"/>
                <a:sym typeface="Arial"/>
              </a:rPr>
              <a:t>. </a:t>
            </a:r>
            <a:r>
              <a:rPr kumimoji="0" lang="vi-VN" sz="4000" b="1" i="0" u="none" strike="noStrike" kern="0" cap="none" spc="0" normalizeH="0" baseline="0" noProof="0">
                <a:ln>
                  <a:noFill/>
                </a:ln>
                <a:solidFill>
                  <a:srgbClr val="4C65AE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Arial"/>
                <a:sym typeface="Arial"/>
              </a:rPr>
              <a:t>Carbohydrate: nguồn năng lượng chính</a:t>
            </a:r>
          </a:p>
        </p:txBody>
      </p:sp>
      <p:pic>
        <p:nvPicPr>
          <p:cNvPr id="4" name="Picture 36" descr="Giá rau xanh giảm mạnh sau Tết, người trồng rau lỗ nặng">
            <a:extLst>
              <a:ext uri="{FF2B5EF4-FFF2-40B4-BE49-F238E27FC236}">
                <a16:creationId xmlns:a16="http://schemas.microsoft.com/office/drawing/2014/main" id="{0118CC13-13A7-EB64-FDDA-E663EBCCB5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" r="9908"/>
          <a:stretch/>
        </p:blipFill>
        <p:spPr bwMode="auto">
          <a:xfrm>
            <a:off x="8104979" y="2822450"/>
            <a:ext cx="4183760" cy="2646931"/>
          </a:xfrm>
          <a:prstGeom prst="roundRect">
            <a:avLst/>
          </a:prstGeom>
          <a:noFill/>
          <a:ln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14 lý do nên ăn khoai lang hàng ngày - VnExpress Sức khỏe">
            <a:extLst>
              <a:ext uri="{FF2B5EF4-FFF2-40B4-BE49-F238E27FC236}">
                <a16:creationId xmlns:a16="http://schemas.microsoft.com/office/drawing/2014/main" id="{CA0998A5-3310-1EDE-58C4-D7430376C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22450"/>
            <a:ext cx="4048125" cy="2646931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Yến mạch là một thành phần quan trọng trong nhiều chế độ ăn kiêng">
            <a:extLst>
              <a:ext uri="{FF2B5EF4-FFF2-40B4-BE49-F238E27FC236}">
                <a16:creationId xmlns:a16="http://schemas.microsoft.com/office/drawing/2014/main" id="{4544D9EA-6FE3-85AB-85E1-5496D10240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72800" y="5971340"/>
            <a:ext cx="3696079" cy="264693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A97023-BEE5-5F54-5C43-B8EF2042BE52}"/>
              </a:ext>
            </a:extLst>
          </p:cNvPr>
          <p:cNvSpPr txBox="1"/>
          <p:nvPr/>
        </p:nvSpPr>
        <p:spPr>
          <a:xfrm>
            <a:off x="2191091" y="9007614"/>
            <a:ext cx="173923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Hỗ trợ tiêu hóa, chống táo bón, giảm cân, giảm nguy cơ tim mạch…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484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92484" y="3836527"/>
            <a:ext cx="21072968" cy="13831530"/>
          </a:xfrm>
          <a:custGeom>
            <a:avLst/>
            <a:gdLst/>
            <a:ahLst/>
            <a:cxnLst/>
            <a:rect l="l" t="t" r="r" b="b"/>
            <a:pathLst>
              <a:path w="21072968" h="13831530">
                <a:moveTo>
                  <a:pt x="0" y="0"/>
                </a:moveTo>
                <a:lnTo>
                  <a:pt x="21072968" y="0"/>
                </a:lnTo>
                <a:lnTo>
                  <a:pt x="21072968" y="13831530"/>
                </a:lnTo>
                <a:lnTo>
                  <a:pt x="0" y="138315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260083" y="-1395186"/>
            <a:ext cx="2468880" cy="4114800"/>
          </a:xfrm>
          <a:custGeom>
            <a:avLst/>
            <a:gdLst/>
            <a:ahLst/>
            <a:cxnLst/>
            <a:rect l="l" t="t" r="r" b="b"/>
            <a:pathLst>
              <a:path w="2468880" h="4114800">
                <a:moveTo>
                  <a:pt x="2468880" y="0"/>
                </a:moveTo>
                <a:lnTo>
                  <a:pt x="0" y="0"/>
                </a:lnTo>
                <a:lnTo>
                  <a:pt x="0" y="4114800"/>
                </a:lnTo>
                <a:lnTo>
                  <a:pt x="2468880" y="4114800"/>
                </a:lnTo>
                <a:lnTo>
                  <a:pt x="246888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5766526" y="-992111"/>
            <a:ext cx="2468880" cy="4114800"/>
          </a:xfrm>
          <a:custGeom>
            <a:avLst/>
            <a:gdLst/>
            <a:ahLst/>
            <a:cxnLst/>
            <a:rect l="l" t="t" r="r" b="b"/>
            <a:pathLst>
              <a:path w="2468880" h="4114800">
                <a:moveTo>
                  <a:pt x="0" y="0"/>
                </a:moveTo>
                <a:lnTo>
                  <a:pt x="2468880" y="0"/>
                </a:lnTo>
                <a:lnTo>
                  <a:pt x="24688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609600" y="1214737"/>
            <a:ext cx="17068800" cy="27857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82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0" b="0" i="0" u="none" strike="noStrike" kern="1200" cap="none" spc="-629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7 FS North Land Sans" panose="00000500000000000000" pitchFamily="2" charset="0"/>
                <a:ea typeface="La Lou"/>
                <a:cs typeface="La Lou"/>
                <a:sym typeface="La Lou"/>
              </a:rPr>
              <a:t>TIẾT 23-BÀI 15:</a:t>
            </a:r>
          </a:p>
          <a:p>
            <a:pPr marL="0" marR="0" lvl="0" indent="0" algn="ctr" defTabSz="914400" rtl="0" eaLnBrk="1" fontAlgn="auto" latinLnBrk="0" hangingPunct="1">
              <a:lnSpc>
                <a:spcPts val="1182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0" spc="-629">
                <a:solidFill>
                  <a:srgbClr val="AF2F21"/>
                </a:solidFill>
                <a:latin typeface="#9Slide07 FS North Land Sans" panose="00000500000000000000" pitchFamily="2" charset="0"/>
                <a:ea typeface="La Lou"/>
                <a:cs typeface="La Lou"/>
                <a:sym typeface="La Lou"/>
              </a:rPr>
              <a:t>MỘT SỐ LƯƠNG THỰC, THỰC PHẨM</a:t>
            </a:r>
            <a:endParaRPr kumimoji="0" lang="en-US" sz="9000" b="0" i="0" u="none" strike="noStrike" kern="1200" cap="none" spc="-629" normalizeH="0" baseline="0" noProof="0">
              <a:ln>
                <a:noFill/>
              </a:ln>
              <a:solidFill>
                <a:srgbClr val="AF2F21"/>
              </a:solidFill>
              <a:effectLst/>
              <a:uLnTx/>
              <a:uFillTx/>
              <a:latin typeface="#9Slide07 FS North Land Sans" panose="00000500000000000000" pitchFamily="2" charset="0"/>
              <a:ea typeface="La Lou"/>
              <a:cs typeface="La Lou"/>
              <a:sym typeface="La Lou"/>
            </a:endParaRPr>
          </a:p>
        </p:txBody>
      </p:sp>
      <p:grpSp>
        <p:nvGrpSpPr>
          <p:cNvPr id="19" name="Group 4">
            <a:extLst>
              <a:ext uri="{FF2B5EF4-FFF2-40B4-BE49-F238E27FC236}">
                <a16:creationId xmlns:a16="http://schemas.microsoft.com/office/drawing/2014/main" id="{AF7EA5E4-CE94-E2DB-89F9-6ABF750BC08A}"/>
              </a:ext>
            </a:extLst>
          </p:cNvPr>
          <p:cNvGrpSpPr/>
          <p:nvPr/>
        </p:nvGrpSpPr>
        <p:grpSpPr>
          <a:xfrm>
            <a:off x="1484963" y="5219700"/>
            <a:ext cx="3443535" cy="3452373"/>
            <a:chOff x="-17780" y="-54610"/>
            <a:chExt cx="7318776" cy="7337560"/>
          </a:xfrm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7249093B-F772-6F2F-6D79-A4D5D32D5BF1}"/>
                </a:ext>
              </a:extLst>
            </p:cNvPr>
            <p:cNvSpPr/>
            <p:nvPr/>
          </p:nvSpPr>
          <p:spPr>
            <a:xfrm>
              <a:off x="2538" y="5294"/>
              <a:ext cx="7316239" cy="7332266"/>
            </a:xfrm>
            <a:custGeom>
              <a:avLst/>
              <a:gdLst/>
              <a:ahLst/>
              <a:cxnLst/>
              <a:rect l="l" t="t" r="r" b="b"/>
              <a:pathLst>
                <a:path w="7316239" h="7332266">
                  <a:moveTo>
                    <a:pt x="4638273" y="707705"/>
                  </a:moveTo>
                  <a:cubicBezTo>
                    <a:pt x="5874758" y="573965"/>
                    <a:pt x="6320299" y="1497604"/>
                    <a:pt x="6320299" y="1497604"/>
                  </a:cubicBezTo>
                  <a:cubicBezTo>
                    <a:pt x="6320299" y="1497604"/>
                    <a:pt x="7228797" y="1705178"/>
                    <a:pt x="7273786" y="2645534"/>
                  </a:cubicBezTo>
                  <a:cubicBezTo>
                    <a:pt x="7316239" y="3585890"/>
                    <a:pt x="6815184" y="3890983"/>
                    <a:pt x="6815184" y="3890983"/>
                  </a:cubicBezTo>
                  <a:cubicBezTo>
                    <a:pt x="6815184" y="3890983"/>
                    <a:pt x="7108341" y="4478879"/>
                    <a:pt x="6839855" y="5268778"/>
                  </a:cubicBezTo>
                  <a:cubicBezTo>
                    <a:pt x="6571370" y="6058677"/>
                    <a:pt x="5996665" y="6154802"/>
                    <a:pt x="5996665" y="6154802"/>
                  </a:cubicBezTo>
                  <a:cubicBezTo>
                    <a:pt x="5996665" y="6154802"/>
                    <a:pt x="5861697" y="6720408"/>
                    <a:pt x="4813877" y="7029681"/>
                  </a:cubicBezTo>
                  <a:cubicBezTo>
                    <a:pt x="3766056" y="7332266"/>
                    <a:pt x="3413397" y="6785885"/>
                    <a:pt x="3413397" y="6785885"/>
                  </a:cubicBezTo>
                  <a:cubicBezTo>
                    <a:pt x="3413397" y="6785885"/>
                    <a:pt x="2507802" y="6916839"/>
                    <a:pt x="1657355" y="6698119"/>
                  </a:cubicBezTo>
                  <a:cubicBezTo>
                    <a:pt x="806909" y="6479399"/>
                    <a:pt x="734345" y="5385800"/>
                    <a:pt x="734345" y="5385800"/>
                  </a:cubicBezTo>
                  <a:cubicBezTo>
                    <a:pt x="734345" y="5385800"/>
                    <a:pt x="40636" y="4855021"/>
                    <a:pt x="21769" y="3888196"/>
                  </a:cubicBezTo>
                  <a:cubicBezTo>
                    <a:pt x="0" y="2782059"/>
                    <a:pt x="476018" y="2313971"/>
                    <a:pt x="476018" y="2313971"/>
                  </a:cubicBezTo>
                  <a:cubicBezTo>
                    <a:pt x="476018" y="2313971"/>
                    <a:pt x="172701" y="1492031"/>
                    <a:pt x="792396" y="906921"/>
                  </a:cubicBezTo>
                  <a:cubicBezTo>
                    <a:pt x="1689283" y="59904"/>
                    <a:pt x="2282854" y="447191"/>
                    <a:pt x="2282854" y="447191"/>
                  </a:cubicBezTo>
                  <a:cubicBezTo>
                    <a:pt x="2282854" y="447191"/>
                    <a:pt x="2814021" y="0"/>
                    <a:pt x="3469997" y="65477"/>
                  </a:cubicBezTo>
                  <a:cubicBezTo>
                    <a:pt x="4125973" y="130953"/>
                    <a:pt x="4638273" y="707705"/>
                    <a:pt x="4638273" y="707705"/>
                  </a:cubicBezTo>
                  <a:close/>
                </a:path>
              </a:pathLst>
            </a:custGeom>
            <a:blipFill>
              <a:blip r:embed="rId6"/>
              <a:stretch>
                <a:fillRect l="-25615" t="-1682" r="-25612" b="-182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6">
            <a:extLst>
              <a:ext uri="{FF2B5EF4-FFF2-40B4-BE49-F238E27FC236}">
                <a16:creationId xmlns:a16="http://schemas.microsoft.com/office/drawing/2014/main" id="{E3DF4CEA-A59D-4BE7-BAA3-FD12674C729D}"/>
              </a:ext>
            </a:extLst>
          </p:cNvPr>
          <p:cNvGrpSpPr/>
          <p:nvPr/>
        </p:nvGrpSpPr>
        <p:grpSpPr>
          <a:xfrm>
            <a:off x="5600491" y="5219700"/>
            <a:ext cx="3291183" cy="3452373"/>
            <a:chOff x="-17780" y="-54610"/>
            <a:chExt cx="6994972" cy="7337560"/>
          </a:xfrm>
        </p:grpSpPr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B1ECE1BF-24D6-BB06-0CA6-324BA71AB9E3}"/>
                </a:ext>
              </a:extLst>
            </p:cNvPr>
            <p:cNvSpPr/>
            <p:nvPr/>
          </p:nvSpPr>
          <p:spPr>
            <a:xfrm>
              <a:off x="1639" y="5294"/>
              <a:ext cx="6993333" cy="7332266"/>
            </a:xfrm>
            <a:custGeom>
              <a:avLst/>
              <a:gdLst/>
              <a:ahLst/>
              <a:cxnLst/>
              <a:rect l="l" t="t" r="r" b="b"/>
              <a:pathLst>
                <a:path w="6993333" h="7332266">
                  <a:moveTo>
                    <a:pt x="4433062" y="707705"/>
                  </a:moveTo>
                  <a:cubicBezTo>
                    <a:pt x="5614842" y="573965"/>
                    <a:pt x="6040670" y="1497604"/>
                    <a:pt x="6040670" y="1497604"/>
                  </a:cubicBezTo>
                  <a:cubicBezTo>
                    <a:pt x="6040670" y="1497604"/>
                    <a:pt x="6908974" y="1705178"/>
                    <a:pt x="6951973" y="2645534"/>
                  </a:cubicBezTo>
                  <a:cubicBezTo>
                    <a:pt x="6993333" y="3585890"/>
                    <a:pt x="6513660" y="3890983"/>
                    <a:pt x="6513660" y="3890983"/>
                  </a:cubicBezTo>
                  <a:cubicBezTo>
                    <a:pt x="6513660" y="3890983"/>
                    <a:pt x="6793848" y="4478879"/>
                    <a:pt x="6537240" y="5268778"/>
                  </a:cubicBezTo>
                  <a:cubicBezTo>
                    <a:pt x="6280633" y="6058677"/>
                    <a:pt x="5731355" y="6154802"/>
                    <a:pt x="5731355" y="6154802"/>
                  </a:cubicBezTo>
                  <a:cubicBezTo>
                    <a:pt x="5731355" y="6154802"/>
                    <a:pt x="5602358" y="6720408"/>
                    <a:pt x="4600897" y="7029681"/>
                  </a:cubicBezTo>
                  <a:cubicBezTo>
                    <a:pt x="3599435" y="7332266"/>
                    <a:pt x="3262378" y="6785885"/>
                    <a:pt x="3262378" y="6785885"/>
                  </a:cubicBezTo>
                  <a:cubicBezTo>
                    <a:pt x="3262378" y="6785885"/>
                    <a:pt x="2396849" y="6916839"/>
                    <a:pt x="1584029" y="6698119"/>
                  </a:cubicBezTo>
                  <a:cubicBezTo>
                    <a:pt x="771209" y="6479399"/>
                    <a:pt x="701855" y="5385800"/>
                    <a:pt x="701855" y="5385800"/>
                  </a:cubicBezTo>
                  <a:cubicBezTo>
                    <a:pt x="701855" y="5385800"/>
                    <a:pt x="38838" y="4855021"/>
                    <a:pt x="20806" y="3888196"/>
                  </a:cubicBezTo>
                  <a:cubicBezTo>
                    <a:pt x="0" y="2782059"/>
                    <a:pt x="454957" y="2313971"/>
                    <a:pt x="454957" y="2313971"/>
                  </a:cubicBezTo>
                  <a:cubicBezTo>
                    <a:pt x="454957" y="2313971"/>
                    <a:pt x="165061" y="1492031"/>
                    <a:pt x="757338" y="906921"/>
                  </a:cubicBezTo>
                  <a:cubicBezTo>
                    <a:pt x="1614544" y="59904"/>
                    <a:pt x="2181854" y="447191"/>
                    <a:pt x="2181854" y="447191"/>
                  </a:cubicBezTo>
                  <a:cubicBezTo>
                    <a:pt x="2181854" y="447191"/>
                    <a:pt x="2689520" y="0"/>
                    <a:pt x="3316474" y="65477"/>
                  </a:cubicBezTo>
                  <a:cubicBezTo>
                    <a:pt x="3943428" y="130953"/>
                    <a:pt x="4433062" y="707705"/>
                    <a:pt x="4433062" y="707705"/>
                  </a:cubicBezTo>
                  <a:close/>
                </a:path>
              </a:pathLst>
            </a:custGeom>
            <a:blipFill>
              <a:blip r:embed="rId7"/>
              <a:stretch>
                <a:fillRect l="-26428" r="-2642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8">
            <a:extLst>
              <a:ext uri="{FF2B5EF4-FFF2-40B4-BE49-F238E27FC236}">
                <a16:creationId xmlns:a16="http://schemas.microsoft.com/office/drawing/2014/main" id="{AB89AAB1-9120-E1AB-2708-20BDA56E4C2E}"/>
              </a:ext>
            </a:extLst>
          </p:cNvPr>
          <p:cNvGrpSpPr/>
          <p:nvPr/>
        </p:nvGrpSpPr>
        <p:grpSpPr>
          <a:xfrm>
            <a:off x="9716003" y="5237336"/>
            <a:ext cx="3300161" cy="3434737"/>
            <a:chOff x="-17780" y="-54610"/>
            <a:chExt cx="7014054" cy="7300078"/>
          </a:xfrm>
        </p:grpSpPr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63450011-C51C-FB3B-EB75-41EF81F17467}"/>
                </a:ext>
              </a:extLst>
            </p:cNvPr>
            <p:cNvSpPr/>
            <p:nvPr/>
          </p:nvSpPr>
          <p:spPr>
            <a:xfrm>
              <a:off x="1692" y="4988"/>
              <a:ext cx="7012362" cy="7295090"/>
            </a:xfrm>
            <a:custGeom>
              <a:avLst/>
              <a:gdLst/>
              <a:ahLst/>
              <a:cxnLst/>
              <a:rect l="l" t="t" r="r" b="b"/>
              <a:pathLst>
                <a:path w="7012362" h="7295090">
                  <a:moveTo>
                    <a:pt x="4445155" y="704090"/>
                  </a:moveTo>
                  <a:cubicBezTo>
                    <a:pt x="5630159" y="571033"/>
                    <a:pt x="6057149" y="1489953"/>
                    <a:pt x="6057149" y="1489953"/>
                  </a:cubicBezTo>
                  <a:cubicBezTo>
                    <a:pt x="6057149" y="1489953"/>
                    <a:pt x="6927821" y="1696468"/>
                    <a:pt x="6970937" y="2632020"/>
                  </a:cubicBezTo>
                  <a:cubicBezTo>
                    <a:pt x="7012362" y="3567572"/>
                    <a:pt x="6531429" y="3871107"/>
                    <a:pt x="6531429" y="3871107"/>
                  </a:cubicBezTo>
                  <a:cubicBezTo>
                    <a:pt x="6531429" y="3871107"/>
                    <a:pt x="6812381" y="4456000"/>
                    <a:pt x="6555074" y="5241863"/>
                  </a:cubicBezTo>
                  <a:cubicBezTo>
                    <a:pt x="6297767" y="6027727"/>
                    <a:pt x="5746990" y="6123362"/>
                    <a:pt x="5746990" y="6123362"/>
                  </a:cubicBezTo>
                  <a:cubicBezTo>
                    <a:pt x="5746990" y="6123362"/>
                    <a:pt x="5617641" y="6686078"/>
                    <a:pt x="4613448" y="6993771"/>
                  </a:cubicBezTo>
                  <a:cubicBezTo>
                    <a:pt x="3609254" y="7295090"/>
                    <a:pt x="3271278" y="6751221"/>
                    <a:pt x="3271278" y="6751221"/>
                  </a:cubicBezTo>
                  <a:cubicBezTo>
                    <a:pt x="3271278" y="6751221"/>
                    <a:pt x="2403388" y="6881505"/>
                    <a:pt x="1588350" y="6663903"/>
                  </a:cubicBezTo>
                  <a:cubicBezTo>
                    <a:pt x="773312" y="6446300"/>
                    <a:pt x="703770" y="5358288"/>
                    <a:pt x="703770" y="5358288"/>
                  </a:cubicBezTo>
                  <a:cubicBezTo>
                    <a:pt x="703770" y="5358288"/>
                    <a:pt x="38944" y="4830220"/>
                    <a:pt x="20863" y="3868334"/>
                  </a:cubicBezTo>
                  <a:cubicBezTo>
                    <a:pt x="0" y="2767848"/>
                    <a:pt x="456199" y="2302151"/>
                    <a:pt x="456199" y="2302151"/>
                  </a:cubicBezTo>
                  <a:cubicBezTo>
                    <a:pt x="456199" y="2302151"/>
                    <a:pt x="165511" y="1484409"/>
                    <a:pt x="759404" y="902288"/>
                  </a:cubicBezTo>
                  <a:cubicBezTo>
                    <a:pt x="1618949" y="59598"/>
                    <a:pt x="2187806" y="444907"/>
                    <a:pt x="2187806" y="444907"/>
                  </a:cubicBezTo>
                  <a:cubicBezTo>
                    <a:pt x="2187806" y="444907"/>
                    <a:pt x="2696857" y="0"/>
                    <a:pt x="3325521" y="65142"/>
                  </a:cubicBezTo>
                  <a:cubicBezTo>
                    <a:pt x="3954185" y="130284"/>
                    <a:pt x="4445155" y="704090"/>
                    <a:pt x="4445155" y="704090"/>
                  </a:cubicBezTo>
                  <a:close/>
                </a:path>
              </a:pathLst>
            </a:custGeom>
            <a:blipFill>
              <a:blip r:embed="rId8"/>
              <a:stretch>
                <a:fillRect l="-25690" r="-2569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" name="Group 10">
            <a:extLst>
              <a:ext uri="{FF2B5EF4-FFF2-40B4-BE49-F238E27FC236}">
                <a16:creationId xmlns:a16="http://schemas.microsoft.com/office/drawing/2014/main" id="{F1EC5ED7-9E50-0BFF-0CB8-E0A07CFA8440}"/>
              </a:ext>
            </a:extLst>
          </p:cNvPr>
          <p:cNvGrpSpPr/>
          <p:nvPr/>
        </p:nvGrpSpPr>
        <p:grpSpPr>
          <a:xfrm>
            <a:off x="13692439" y="5237336"/>
            <a:ext cx="3300161" cy="3291000"/>
            <a:chOff x="-17780" y="-54610"/>
            <a:chExt cx="7014054" cy="6994584"/>
          </a:xfrm>
        </p:grpSpPr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F9F99393-36EC-D62F-7CC5-DC9BEB83A1A3}"/>
                </a:ext>
              </a:extLst>
            </p:cNvPr>
            <p:cNvSpPr/>
            <p:nvPr/>
          </p:nvSpPr>
          <p:spPr>
            <a:xfrm>
              <a:off x="1692" y="2494"/>
              <a:ext cx="7012362" cy="6992090"/>
            </a:xfrm>
            <a:custGeom>
              <a:avLst/>
              <a:gdLst/>
              <a:ahLst/>
              <a:cxnLst/>
              <a:rect l="l" t="t" r="r" b="b"/>
              <a:pathLst>
                <a:path w="7012362" h="6992090">
                  <a:moveTo>
                    <a:pt x="4445155" y="674625"/>
                  </a:moveTo>
                  <a:cubicBezTo>
                    <a:pt x="5630159" y="547137"/>
                    <a:pt x="6057149" y="1427602"/>
                    <a:pt x="6057149" y="1427602"/>
                  </a:cubicBezTo>
                  <a:cubicBezTo>
                    <a:pt x="6057149" y="1427602"/>
                    <a:pt x="6927821" y="1625474"/>
                    <a:pt x="6970937" y="2521875"/>
                  </a:cubicBezTo>
                  <a:cubicBezTo>
                    <a:pt x="7012362" y="3418276"/>
                    <a:pt x="6531429" y="3709109"/>
                    <a:pt x="6531429" y="3709109"/>
                  </a:cubicBezTo>
                  <a:cubicBezTo>
                    <a:pt x="6531429" y="3709109"/>
                    <a:pt x="6812381" y="4269525"/>
                    <a:pt x="6555074" y="5022502"/>
                  </a:cubicBezTo>
                  <a:cubicBezTo>
                    <a:pt x="6297767" y="5775479"/>
                    <a:pt x="5746990" y="5867111"/>
                    <a:pt x="5746990" y="5867111"/>
                  </a:cubicBezTo>
                  <a:cubicBezTo>
                    <a:pt x="5746990" y="5867111"/>
                    <a:pt x="5617641" y="6406279"/>
                    <a:pt x="4613448" y="6701095"/>
                  </a:cubicBezTo>
                  <a:cubicBezTo>
                    <a:pt x="3609254" y="6992090"/>
                    <a:pt x="3271278" y="6468696"/>
                    <a:pt x="3271278" y="6468696"/>
                  </a:cubicBezTo>
                  <a:cubicBezTo>
                    <a:pt x="3271278" y="6468696"/>
                    <a:pt x="2403388" y="6593527"/>
                    <a:pt x="1588350" y="6385031"/>
                  </a:cubicBezTo>
                  <a:cubicBezTo>
                    <a:pt x="773312" y="6176535"/>
                    <a:pt x="703770" y="5134054"/>
                    <a:pt x="703770" y="5134054"/>
                  </a:cubicBezTo>
                  <a:cubicBezTo>
                    <a:pt x="703770" y="5134054"/>
                    <a:pt x="38944" y="4628085"/>
                    <a:pt x="20863" y="3706452"/>
                  </a:cubicBezTo>
                  <a:cubicBezTo>
                    <a:pt x="0" y="2652019"/>
                    <a:pt x="456199" y="2205810"/>
                    <a:pt x="456199" y="2205810"/>
                  </a:cubicBezTo>
                  <a:cubicBezTo>
                    <a:pt x="456199" y="2205810"/>
                    <a:pt x="165511" y="1422290"/>
                    <a:pt x="759404" y="864529"/>
                  </a:cubicBezTo>
                  <a:cubicBezTo>
                    <a:pt x="1618949" y="57104"/>
                    <a:pt x="2187806" y="426288"/>
                    <a:pt x="2187806" y="426288"/>
                  </a:cubicBezTo>
                  <a:cubicBezTo>
                    <a:pt x="2187806" y="426288"/>
                    <a:pt x="2696857" y="0"/>
                    <a:pt x="3325521" y="62416"/>
                  </a:cubicBezTo>
                  <a:cubicBezTo>
                    <a:pt x="3954185" y="124832"/>
                    <a:pt x="4445155" y="674625"/>
                    <a:pt x="4445155" y="674625"/>
                  </a:cubicBezTo>
                  <a:close/>
                </a:path>
              </a:pathLst>
            </a:custGeom>
            <a:blipFill>
              <a:blip r:embed="rId9"/>
              <a:stretch>
                <a:fillRect l="-22532" r="-2253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40472313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1649049"/>
              </p:ext>
            </p:extLst>
          </p:nvPr>
        </p:nvGraphicFramePr>
        <p:xfrm>
          <a:off x="354725" y="669473"/>
          <a:ext cx="17641616" cy="81316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55919">
                  <a:extLst>
                    <a:ext uri="{9D8B030D-6E8A-4147-A177-3AD203B41FA5}">
                      <a16:colId xmlns:a16="http://schemas.microsoft.com/office/drawing/2014/main" val="577810313"/>
                    </a:ext>
                  </a:extLst>
                </a:gridCol>
                <a:gridCol w="1910442">
                  <a:extLst>
                    <a:ext uri="{9D8B030D-6E8A-4147-A177-3AD203B41FA5}">
                      <a16:colId xmlns:a16="http://schemas.microsoft.com/office/drawing/2014/main" val="326247666"/>
                    </a:ext>
                  </a:extLst>
                </a:gridCol>
                <a:gridCol w="6483657">
                  <a:extLst>
                    <a:ext uri="{9D8B030D-6E8A-4147-A177-3AD203B41FA5}">
                      <a16:colId xmlns:a16="http://schemas.microsoft.com/office/drawing/2014/main" val="766057488"/>
                    </a:ext>
                  </a:extLst>
                </a:gridCol>
                <a:gridCol w="6091598">
                  <a:extLst>
                    <a:ext uri="{9D8B030D-6E8A-4147-A177-3AD203B41FA5}">
                      <a16:colId xmlns:a16="http://schemas.microsoft.com/office/drawing/2014/main" val="2833718424"/>
                    </a:ext>
                  </a:extLst>
                </a:gridCol>
              </a:tblGrid>
              <a:tr h="1258845">
                <a:tc gridSpan="2"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NHÓM</a:t>
                      </a:r>
                      <a:r>
                        <a:rPr lang="en-US" sz="3600" baseline="0" dirty="0"/>
                        <a:t> CHẤT</a:t>
                      </a:r>
                      <a:endParaRPr lang="en-US" sz="3600" dirty="0"/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CÓ</a:t>
                      </a:r>
                      <a:r>
                        <a:rPr lang="en-US" sz="3600" baseline="0" dirty="0"/>
                        <a:t> TRONG LOẠI LƯƠNG THỰC, THỰC PHẨM NÀO?</a:t>
                      </a:r>
                      <a:endParaRPr lang="en-US" sz="3600" dirty="0"/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/>
                        <a:t>VAI</a:t>
                      </a:r>
                      <a:r>
                        <a:rPr lang="en-US" sz="3600" baseline="0"/>
                        <a:t> TRÒ</a:t>
                      </a:r>
                      <a:endParaRPr lang="en-US" sz="3600"/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0738901"/>
                  </a:ext>
                </a:extLst>
              </a:tr>
              <a:tr h="1807797">
                <a:tc rowSpan="3">
                  <a:txBody>
                    <a:bodyPr/>
                    <a:lstStyle/>
                    <a:p>
                      <a:r>
                        <a:rPr lang="en-US" sz="3000" b="1">
                          <a:solidFill>
                            <a:schemeClr val="bg1"/>
                          </a:solidFill>
                        </a:rPr>
                        <a:t>CARBOHYDRATE</a:t>
                      </a:r>
                      <a:endParaRPr lang="en-US" sz="30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/>
                        <a:t>TINH BỘT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aseline="0" dirty="0"/>
                        <a:t>- </a:t>
                      </a:r>
                      <a:r>
                        <a:rPr lang="en-US" sz="3600" baseline="0" dirty="0" err="1"/>
                        <a:t>Gạo</a:t>
                      </a:r>
                      <a:r>
                        <a:rPr lang="en-US" sz="3600" baseline="0" dirty="0"/>
                        <a:t>, </a:t>
                      </a:r>
                      <a:r>
                        <a:rPr lang="en-US" sz="3600" baseline="0" dirty="0" err="1"/>
                        <a:t>ngô</a:t>
                      </a:r>
                      <a:r>
                        <a:rPr lang="en-US" sz="3600" baseline="0"/>
                        <a:t>, khoai….</a:t>
                      </a:r>
                      <a:endParaRPr lang="en-US" sz="3600" baseline="0" dirty="0"/>
                    </a:p>
                    <a:p>
                      <a:r>
                        <a:rPr lang="en-US" sz="3600" baseline="0" dirty="0"/>
                        <a:t>- </a:t>
                      </a:r>
                      <a:r>
                        <a:rPr lang="en-US" sz="3600" baseline="0" dirty="0" err="1"/>
                        <a:t>Lúa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mỳ</a:t>
                      </a:r>
                      <a:r>
                        <a:rPr lang="en-US" sz="3600" baseline="0" dirty="0"/>
                        <a:t>, </a:t>
                      </a:r>
                      <a:r>
                        <a:rPr lang="en-US" sz="3600" baseline="0" dirty="0" err="1"/>
                        <a:t>sắn</a:t>
                      </a:r>
                      <a:r>
                        <a:rPr lang="en-US" sz="3600" baseline="0" dirty="0"/>
                        <a:t>, </a:t>
                      </a:r>
                      <a:r>
                        <a:rPr lang="en-US" sz="3600" baseline="0" dirty="0" err="1"/>
                        <a:t>lúa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mạch</a:t>
                      </a:r>
                      <a:r>
                        <a:rPr lang="en-US" sz="3600" baseline="0" dirty="0"/>
                        <a:t>…</a:t>
                      </a:r>
                      <a:endParaRPr lang="en-US" sz="3600" dirty="0"/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/>
                        <a:t>Là</a:t>
                      </a:r>
                      <a:r>
                        <a:rPr lang="en-US" sz="3600" baseline="0"/>
                        <a:t> nguồn cung cấp năng lượng chính.</a:t>
                      </a:r>
                      <a:endParaRPr lang="en-US" sz="3600"/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7630400"/>
                  </a:ext>
                </a:extLst>
              </a:tr>
              <a:tr h="1807797">
                <a:tc vMerge="1">
                  <a:txBody>
                    <a:bodyPr/>
                    <a:lstStyle/>
                    <a:p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/>
                        <a:t>ĐƯỜNG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- </a:t>
                      </a:r>
                      <a:r>
                        <a:rPr lang="en-US" sz="3600" dirty="0" err="1"/>
                        <a:t>Cây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mía</a:t>
                      </a:r>
                      <a:r>
                        <a:rPr lang="en-US" sz="3600" baseline="0" dirty="0"/>
                        <a:t>, </a:t>
                      </a:r>
                      <a:r>
                        <a:rPr lang="en-US" sz="3600" baseline="0" dirty="0" err="1"/>
                        <a:t>hoa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quả</a:t>
                      </a:r>
                      <a:r>
                        <a:rPr lang="en-US" sz="3600" baseline="0" dirty="0"/>
                        <a:t> (</a:t>
                      </a:r>
                      <a:r>
                        <a:rPr lang="en-US" sz="3600" baseline="0" dirty="0" err="1"/>
                        <a:t>ngọt</a:t>
                      </a:r>
                      <a:r>
                        <a:rPr lang="en-US" sz="3600" baseline="0" dirty="0"/>
                        <a:t>), </a:t>
                      </a:r>
                      <a:r>
                        <a:rPr lang="en-US" sz="3600" baseline="0" dirty="0" err="1"/>
                        <a:t>mật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ong</a:t>
                      </a:r>
                      <a:r>
                        <a:rPr lang="en-US" sz="3600" baseline="0" dirty="0"/>
                        <a:t>…</a:t>
                      </a:r>
                    </a:p>
                    <a:p>
                      <a:r>
                        <a:rPr lang="en-US" sz="3600" baseline="0" dirty="0"/>
                        <a:t>- </a:t>
                      </a:r>
                      <a:r>
                        <a:rPr lang="en-US" sz="3600" baseline="0" dirty="0" err="1"/>
                        <a:t>Thốt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nốt</a:t>
                      </a:r>
                      <a:r>
                        <a:rPr lang="en-US" sz="3600" baseline="0" dirty="0"/>
                        <a:t>, </a:t>
                      </a:r>
                      <a:r>
                        <a:rPr lang="en-US" sz="3600" baseline="0" dirty="0" err="1"/>
                        <a:t>củ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cải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đường</a:t>
                      </a:r>
                      <a:r>
                        <a:rPr lang="en-US" sz="3600" baseline="0" dirty="0"/>
                        <a:t>,…</a:t>
                      </a:r>
                      <a:endParaRPr lang="en-US" sz="3600" dirty="0"/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/>
                        <a:t>Cung cấp</a:t>
                      </a:r>
                      <a:r>
                        <a:rPr lang="en-US" sz="3600" baseline="0"/>
                        <a:t> năng lượng cho cơ thể.</a:t>
                      </a:r>
                      <a:endParaRPr lang="en-US" sz="3600"/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5904967"/>
                  </a:ext>
                </a:extLst>
              </a:tr>
              <a:tr h="3257189">
                <a:tc vMerge="1">
                  <a:txBody>
                    <a:bodyPr/>
                    <a:lstStyle/>
                    <a:p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/>
                        <a:t>CHẤT</a:t>
                      </a:r>
                      <a:r>
                        <a:rPr lang="en-US" sz="3000" b="1" baseline="0"/>
                        <a:t> XƠ</a:t>
                      </a:r>
                      <a:endParaRPr lang="en-US" sz="3000" b="1"/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aseline="0" dirty="0"/>
                        <a:t>- Rau </a:t>
                      </a:r>
                      <a:r>
                        <a:rPr lang="en-US" sz="3600" baseline="0" dirty="0" err="1"/>
                        <a:t>xanh</a:t>
                      </a:r>
                      <a:r>
                        <a:rPr lang="en-US" sz="3600" baseline="0" dirty="0"/>
                        <a:t>, </a:t>
                      </a:r>
                      <a:r>
                        <a:rPr lang="en-US" sz="3600" baseline="0" dirty="0" err="1"/>
                        <a:t>khoai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lang</a:t>
                      </a:r>
                      <a:r>
                        <a:rPr lang="en-US" sz="3600" baseline="0" dirty="0"/>
                        <a:t>…</a:t>
                      </a:r>
                    </a:p>
                    <a:p>
                      <a:r>
                        <a:rPr lang="en-US" sz="3600" baseline="0"/>
                        <a:t>- Củ</a:t>
                      </a:r>
                      <a:r>
                        <a:rPr lang="en-US" sz="3600" baseline="0" dirty="0"/>
                        <a:t>, </a:t>
                      </a:r>
                      <a:r>
                        <a:rPr lang="en-US" sz="3600" baseline="0" dirty="0" err="1"/>
                        <a:t>quả</a:t>
                      </a:r>
                      <a:r>
                        <a:rPr lang="en-US" sz="3600" baseline="0" dirty="0"/>
                        <a:t> (</a:t>
                      </a:r>
                      <a:r>
                        <a:rPr lang="en-US" sz="3600" baseline="0" dirty="0" err="1"/>
                        <a:t>rau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đay</a:t>
                      </a:r>
                      <a:r>
                        <a:rPr lang="en-US" sz="3600" baseline="0" dirty="0"/>
                        <a:t>, </a:t>
                      </a:r>
                      <a:r>
                        <a:rPr lang="en-US" sz="3600" baseline="0" dirty="0" err="1"/>
                        <a:t>bông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cải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xanh</a:t>
                      </a:r>
                      <a:r>
                        <a:rPr lang="en-US" sz="3600" baseline="0" dirty="0"/>
                        <a:t>, </a:t>
                      </a:r>
                      <a:r>
                        <a:rPr lang="en-US" sz="3600" baseline="0" dirty="0" err="1"/>
                        <a:t>atiso</a:t>
                      </a:r>
                      <a:r>
                        <a:rPr lang="en-US" sz="3600" baseline="0" dirty="0"/>
                        <a:t>, </a:t>
                      </a:r>
                      <a:r>
                        <a:rPr lang="en-US" sz="3600" baseline="0" dirty="0" err="1"/>
                        <a:t>chuối</a:t>
                      </a:r>
                      <a:r>
                        <a:rPr lang="en-US" sz="3600" baseline="0" dirty="0"/>
                        <a:t>, </a:t>
                      </a:r>
                      <a:r>
                        <a:rPr lang="en-US" sz="3600" baseline="0" dirty="0" err="1"/>
                        <a:t>táo</a:t>
                      </a:r>
                      <a:r>
                        <a:rPr lang="en-US" sz="3600" baseline="0" dirty="0"/>
                        <a:t>, </a:t>
                      </a:r>
                      <a:r>
                        <a:rPr lang="en-US" sz="3600" baseline="0" dirty="0" err="1"/>
                        <a:t>bơ</a:t>
                      </a:r>
                      <a:r>
                        <a:rPr lang="en-US" sz="3600" baseline="0" dirty="0"/>
                        <a:t>, </a:t>
                      </a:r>
                      <a:r>
                        <a:rPr lang="en-US" sz="3600" baseline="0" dirty="0" err="1"/>
                        <a:t>yến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mạch</a:t>
                      </a:r>
                      <a:r>
                        <a:rPr lang="en-US" sz="3600" baseline="0" dirty="0"/>
                        <a:t>, </a:t>
                      </a:r>
                      <a:r>
                        <a:rPr lang="en-US" sz="3600" baseline="0" dirty="0" err="1"/>
                        <a:t>gạo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lứt</a:t>
                      </a:r>
                      <a:r>
                        <a:rPr lang="en-US" sz="3600" baseline="0" dirty="0"/>
                        <a:t>, </a:t>
                      </a:r>
                      <a:r>
                        <a:rPr lang="en-US" sz="3600" baseline="0" dirty="0" err="1"/>
                        <a:t>hạt</a:t>
                      </a:r>
                      <a:r>
                        <a:rPr lang="en-US" sz="3600" baseline="0" dirty="0"/>
                        <a:t> chia…)</a:t>
                      </a:r>
                      <a:endParaRPr lang="en-US" sz="3600" dirty="0"/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err="1"/>
                        <a:t>Hỗ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trợ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tiêu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hóa</a:t>
                      </a:r>
                      <a:r>
                        <a:rPr lang="en-US" sz="3600" baseline="0" dirty="0"/>
                        <a:t>, </a:t>
                      </a:r>
                      <a:r>
                        <a:rPr lang="en-US" sz="3600" baseline="0" dirty="0" err="1"/>
                        <a:t>chống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táo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bón</a:t>
                      </a:r>
                      <a:r>
                        <a:rPr lang="en-US" sz="3600" baseline="0" dirty="0"/>
                        <a:t>, </a:t>
                      </a:r>
                      <a:r>
                        <a:rPr lang="en-US" sz="3600" baseline="0" dirty="0" err="1"/>
                        <a:t>giảm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cân</a:t>
                      </a:r>
                      <a:r>
                        <a:rPr lang="en-US" sz="3600" baseline="0" dirty="0"/>
                        <a:t>, </a:t>
                      </a:r>
                      <a:r>
                        <a:rPr lang="en-US" sz="3600" baseline="0" dirty="0" err="1"/>
                        <a:t>giảm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nguy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cơ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tim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mạch</a:t>
                      </a:r>
                      <a:r>
                        <a:rPr lang="en-US" sz="3600" baseline="0" dirty="0"/>
                        <a:t>…</a:t>
                      </a:r>
                      <a:endParaRPr lang="en-US" sz="3600" dirty="0"/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985972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3D98315-FCD8-FE18-4B79-32A1FCE1A61B}"/>
              </a:ext>
            </a:extLst>
          </p:cNvPr>
          <p:cNvSpPr txBox="1"/>
          <p:nvPr/>
        </p:nvSpPr>
        <p:spPr>
          <a:xfrm>
            <a:off x="659525" y="9080837"/>
            <a:ext cx="183142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kern="10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Tinh bột chuyển hóa thành đường. Đường chuyển hóa thành nước, khí carbon dioxide, giải phóng năng lượng.</a:t>
            </a:r>
          </a:p>
          <a:p>
            <a:endParaRPr lang="en-US" sz="3000"/>
          </a:p>
        </p:txBody>
      </p:sp>
    </p:spTree>
    <p:extLst>
      <p:ext uri="{BB962C8B-B14F-4D97-AF65-F5344CB8AC3E}">
        <p14:creationId xmlns:p14="http://schemas.microsoft.com/office/powerpoint/2010/main" val="3934935216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A94E56-F6FF-5E12-5CB8-FA4633871C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7AFAFD2-743F-8E6E-EDD8-6541872E90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6700"/>
            <a:ext cx="12801600" cy="10020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BB30A2-B416-0ADD-7683-31A3C56BB505}"/>
              </a:ext>
            </a:extLst>
          </p:cNvPr>
          <p:cNvSpPr txBox="1"/>
          <p:nvPr/>
        </p:nvSpPr>
        <p:spPr>
          <a:xfrm>
            <a:off x="12801600" y="3695700"/>
            <a:ext cx="51816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AF2F2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Lương thực - Tinh bột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AF2F2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Hãy kể tên các lương thực trong hình và một số món ăn được chế biến từ các loại lương thực đó.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931981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hị trường lúa gạo ngày 11/5: Giá ổn định">
            <a:extLst>
              <a:ext uri="{FF2B5EF4-FFF2-40B4-BE49-F238E27FC236}">
                <a16:creationId xmlns:a16="http://schemas.microsoft.com/office/drawing/2014/main" id="{1FD03EB5-4CFB-7AC0-EE2B-34A84809AC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121" b="2483"/>
          <a:stretch/>
        </p:blipFill>
        <p:spPr bwMode="auto">
          <a:xfrm>
            <a:off x="693331" y="4197060"/>
            <a:ext cx="3954869" cy="3151795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Bắp Ngô Ngọt">
            <a:extLst>
              <a:ext uri="{FF2B5EF4-FFF2-40B4-BE49-F238E27FC236}">
                <a16:creationId xmlns:a16="http://schemas.microsoft.com/office/drawing/2014/main" id="{4F7D05A4-3CD8-5284-4916-3D48A5EE61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86" b="12104"/>
          <a:stretch/>
        </p:blipFill>
        <p:spPr bwMode="auto">
          <a:xfrm>
            <a:off x="6503957" y="4197060"/>
            <a:ext cx="4478195" cy="3130057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14 lý do nên ăn khoai lang hàng ngày - VnExpress Sức khỏe">
            <a:extLst>
              <a:ext uri="{FF2B5EF4-FFF2-40B4-BE49-F238E27FC236}">
                <a16:creationId xmlns:a16="http://schemas.microsoft.com/office/drawing/2014/main" id="{CC68D386-C31D-550A-769F-FA456D46F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0440" y="4176681"/>
            <a:ext cx="4753215" cy="3114889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318658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70D1AAA-5842-479C-B6E0-BDDA0781C5A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11481" y="215537"/>
            <a:ext cx="15283544" cy="860189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2A2869"/>
              </a:solidFill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47BF62-0900-49D1-A493-17161461EA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808" r="-248" b="23982"/>
          <a:stretch/>
        </p:blipFill>
        <p:spPr>
          <a:xfrm>
            <a:off x="241804" y="282098"/>
            <a:ext cx="787835" cy="939279"/>
          </a:xfrm>
          <a:prstGeom prst="rect">
            <a:avLst/>
          </a:prstGeom>
        </p:spPr>
      </p:pic>
      <p:sp>
        <p:nvSpPr>
          <p:cNvPr id="5" name="Google Shape;1068;p38">
            <a:extLst>
              <a:ext uri="{FF2B5EF4-FFF2-40B4-BE49-F238E27FC236}">
                <a16:creationId xmlns:a16="http://schemas.microsoft.com/office/drawing/2014/main" id="{1C1D047C-A5E9-4D59-96C8-95A362C48B31}"/>
              </a:ext>
            </a:extLst>
          </p:cNvPr>
          <p:cNvSpPr txBox="1">
            <a:spLocks/>
          </p:cNvSpPr>
          <p:nvPr/>
        </p:nvSpPr>
        <p:spPr>
          <a:xfrm>
            <a:off x="1049232" y="291504"/>
            <a:ext cx="8281347" cy="1155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371600"/>
            <a:r>
              <a:rPr lang="en-US" sz="5400" b="1" kern="0" dirty="0" err="1">
                <a:solidFill>
                  <a:srgbClr val="4C65AE"/>
                </a:solidFill>
                <a:latin typeface="#9Slide07 HLT Fall For You" panose="02000506000000020003" pitchFamily="2" charset="0"/>
              </a:rPr>
              <a:t>Tìm</a:t>
            </a:r>
            <a:r>
              <a:rPr lang="en-US" sz="5400" b="1" kern="0" dirty="0">
                <a:solidFill>
                  <a:srgbClr val="4C65AE"/>
                </a:solidFill>
                <a:latin typeface="#9Slide07 HLT Fall For You" panose="02000506000000020003" pitchFamily="2" charset="0"/>
              </a:rPr>
              <a:t> </a:t>
            </a:r>
            <a:r>
              <a:rPr lang="en-US" sz="5400" b="1" kern="0" dirty="0" err="1">
                <a:solidFill>
                  <a:srgbClr val="4C65AE"/>
                </a:solidFill>
                <a:latin typeface="#9Slide07 HLT Fall For You" panose="02000506000000020003" pitchFamily="2" charset="0"/>
              </a:rPr>
              <a:t>hiểu</a:t>
            </a:r>
            <a:r>
              <a:rPr lang="en-US" sz="5400" b="1" kern="0" dirty="0">
                <a:solidFill>
                  <a:srgbClr val="4C65AE"/>
                </a:solidFill>
                <a:latin typeface="#9Slide07 HLT Fall For You" panose="02000506000000020003" pitchFamily="2" charset="0"/>
              </a:rPr>
              <a:t> </a:t>
            </a:r>
            <a:r>
              <a:rPr lang="en-US" sz="5400" b="1" kern="0" dirty="0" err="1">
                <a:solidFill>
                  <a:srgbClr val="4C65AE"/>
                </a:solidFill>
                <a:latin typeface="#9Slide07 HLT Fall For You" panose="02000506000000020003" pitchFamily="2" charset="0"/>
              </a:rPr>
              <a:t>sự</a:t>
            </a:r>
            <a:r>
              <a:rPr lang="en-US" sz="5400" b="1" kern="0" dirty="0">
                <a:solidFill>
                  <a:srgbClr val="4C65AE"/>
                </a:solidFill>
                <a:latin typeface="#9Slide07 HLT Fall For You" panose="02000506000000020003" pitchFamily="2" charset="0"/>
              </a:rPr>
              <a:t> </a:t>
            </a:r>
            <a:r>
              <a:rPr lang="en-US" sz="5400" b="1" kern="0" dirty="0" err="1">
                <a:solidFill>
                  <a:srgbClr val="4C65AE"/>
                </a:solidFill>
                <a:latin typeface="#9Slide07 HLT Fall For You" panose="02000506000000020003" pitchFamily="2" charset="0"/>
              </a:rPr>
              <a:t>biến</a:t>
            </a:r>
            <a:r>
              <a:rPr lang="en-US" sz="5400" b="1" kern="0" dirty="0">
                <a:solidFill>
                  <a:srgbClr val="4C65AE"/>
                </a:solidFill>
                <a:latin typeface="#9Slide07 HLT Fall For You" panose="02000506000000020003" pitchFamily="2" charset="0"/>
              </a:rPr>
              <a:t> </a:t>
            </a:r>
            <a:r>
              <a:rPr lang="en-US" sz="5400" b="1" kern="0" dirty="0" err="1">
                <a:solidFill>
                  <a:srgbClr val="4C65AE"/>
                </a:solidFill>
                <a:latin typeface="#9Slide07 HLT Fall For You" panose="02000506000000020003" pitchFamily="2" charset="0"/>
              </a:rPr>
              <a:t>đổi</a:t>
            </a:r>
            <a:r>
              <a:rPr lang="en-US" sz="5400" b="1" kern="0" dirty="0">
                <a:solidFill>
                  <a:srgbClr val="4C65AE"/>
                </a:solidFill>
                <a:latin typeface="#9Slide07 HLT Fall For You" panose="02000506000000020003" pitchFamily="2" charset="0"/>
              </a:rPr>
              <a:t> </a:t>
            </a:r>
            <a:r>
              <a:rPr lang="en-US" sz="5400" b="1" kern="0" dirty="0" err="1">
                <a:solidFill>
                  <a:srgbClr val="4C65AE"/>
                </a:solidFill>
                <a:latin typeface="#9Slide07 HLT Fall For You" panose="02000506000000020003" pitchFamily="2" charset="0"/>
              </a:rPr>
              <a:t>của</a:t>
            </a:r>
            <a:r>
              <a:rPr lang="en-US" sz="5400" b="1" kern="0" dirty="0">
                <a:solidFill>
                  <a:srgbClr val="4C65AE"/>
                </a:solidFill>
                <a:latin typeface="#9Slide07 HLT Fall For You" panose="02000506000000020003" pitchFamily="2" charset="0"/>
              </a:rPr>
              <a:t> </a:t>
            </a:r>
            <a:r>
              <a:rPr lang="en-US" sz="5400" b="1" kern="0" dirty="0" err="1">
                <a:solidFill>
                  <a:srgbClr val="4C65AE"/>
                </a:solidFill>
                <a:latin typeface="#9Slide07 HLT Fall For You" panose="02000506000000020003" pitchFamily="2" charset="0"/>
              </a:rPr>
              <a:t>lương</a:t>
            </a:r>
            <a:r>
              <a:rPr lang="en-US" sz="5400" b="1" kern="0" dirty="0">
                <a:solidFill>
                  <a:srgbClr val="4C65AE"/>
                </a:solidFill>
                <a:latin typeface="#9Slide07 HLT Fall For You" panose="02000506000000020003" pitchFamily="2" charset="0"/>
              </a:rPr>
              <a:t> </a:t>
            </a:r>
            <a:r>
              <a:rPr lang="en-US" sz="5400" b="1" kern="0" dirty="0" err="1">
                <a:solidFill>
                  <a:srgbClr val="4C65AE"/>
                </a:solidFill>
                <a:latin typeface="#9Slide07 HLT Fall For You" panose="02000506000000020003" pitchFamily="2" charset="0"/>
              </a:rPr>
              <a:t>thực</a:t>
            </a:r>
            <a:endParaRPr lang="vi-VN" sz="5400" b="1" kern="0" dirty="0">
              <a:solidFill>
                <a:srgbClr val="4C65AE"/>
              </a:solidFill>
              <a:latin typeface="#9Slide07 HLT Fall For You" panose="02000506000000020003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CB56DE-58DD-4982-BD77-14B355269EF9}"/>
              </a:ext>
            </a:extLst>
          </p:cNvPr>
          <p:cNvSpPr txBox="1"/>
          <p:nvPr/>
        </p:nvSpPr>
        <p:spPr>
          <a:xfrm>
            <a:off x="1232986" y="1430269"/>
            <a:ext cx="1590341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/>
            <a:r>
              <a:rPr lang="en-US" sz="4200" dirty="0">
                <a:solidFill>
                  <a:srgbClr val="C00000"/>
                </a:solidFill>
                <a:latin typeface="#9Slide03 Ample" panose="02000000000000000000" pitchFamily="2" charset="0"/>
              </a:rPr>
              <a:t>1. Cho </a:t>
            </a:r>
            <a:r>
              <a:rPr lang="en-US" sz="4200" dirty="0" err="1">
                <a:solidFill>
                  <a:srgbClr val="C00000"/>
                </a:solidFill>
                <a:latin typeface="#9Slide03 Ample" panose="02000000000000000000" pitchFamily="2" charset="0"/>
              </a:rPr>
              <a:t>một</a:t>
            </a:r>
            <a:r>
              <a:rPr lang="en-US" sz="4200" dirty="0">
                <a:solidFill>
                  <a:srgbClr val="C00000"/>
                </a:solidFill>
                <a:latin typeface="#9Slide03 Ample" panose="02000000000000000000" pitchFamily="2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#9Slide03 Ample" panose="02000000000000000000" pitchFamily="2" charset="0"/>
              </a:rPr>
              <a:t>thìa</a:t>
            </a:r>
            <a:r>
              <a:rPr lang="en-US" sz="4200" dirty="0">
                <a:solidFill>
                  <a:srgbClr val="C00000"/>
                </a:solidFill>
                <a:latin typeface="#9Slide03 Ample" panose="02000000000000000000" pitchFamily="2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#9Slide03 Ample" panose="02000000000000000000" pitchFamily="2" charset="0"/>
              </a:rPr>
              <a:t>gạo</a:t>
            </a:r>
            <a:r>
              <a:rPr lang="en-US" sz="4200" dirty="0">
                <a:solidFill>
                  <a:srgbClr val="C00000"/>
                </a:solidFill>
                <a:latin typeface="#9Slide03 Ample" panose="02000000000000000000" pitchFamily="2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#9Slide03 Ample" panose="02000000000000000000" pitchFamily="2" charset="0"/>
              </a:rPr>
              <a:t>vào</a:t>
            </a:r>
            <a:r>
              <a:rPr lang="en-US" sz="4200" dirty="0">
                <a:solidFill>
                  <a:srgbClr val="C00000"/>
                </a:solidFill>
                <a:latin typeface="#9Slide03 Ample" panose="02000000000000000000" pitchFamily="2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#9Slide03 Ample" panose="02000000000000000000" pitchFamily="2" charset="0"/>
              </a:rPr>
              <a:t>hai</a:t>
            </a:r>
            <a:r>
              <a:rPr lang="en-US" sz="4200" dirty="0">
                <a:solidFill>
                  <a:srgbClr val="C00000"/>
                </a:solidFill>
                <a:latin typeface="#9Slide03 Ample" panose="02000000000000000000" pitchFamily="2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#9Slide03 Ample" panose="02000000000000000000" pitchFamily="2" charset="0"/>
              </a:rPr>
              <a:t>hộp</a:t>
            </a:r>
            <a:r>
              <a:rPr lang="en-US" sz="4200" dirty="0">
                <a:solidFill>
                  <a:srgbClr val="C00000"/>
                </a:solidFill>
                <a:latin typeface="#9Slide03 Ample" panose="02000000000000000000" pitchFamily="2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#9Slide03 Ample" panose="02000000000000000000" pitchFamily="2" charset="0"/>
              </a:rPr>
              <a:t>nhựa</a:t>
            </a:r>
            <a:r>
              <a:rPr lang="en-US" sz="4200" dirty="0">
                <a:solidFill>
                  <a:srgbClr val="C00000"/>
                </a:solidFill>
                <a:latin typeface="#9Slide03 Ample" panose="02000000000000000000" pitchFamily="2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#9Slide03 Ample" panose="02000000000000000000" pitchFamily="2" charset="0"/>
              </a:rPr>
              <a:t>nhỏ</a:t>
            </a:r>
            <a:r>
              <a:rPr lang="en-US" sz="4200" dirty="0">
                <a:solidFill>
                  <a:srgbClr val="C00000"/>
                </a:solidFill>
                <a:latin typeface="#9Slide03 Ample" panose="02000000000000000000" pitchFamily="2" charset="0"/>
              </a:rPr>
              <a:t>, </a:t>
            </a:r>
            <a:r>
              <a:rPr lang="en-US" sz="4200" dirty="0" err="1">
                <a:solidFill>
                  <a:srgbClr val="C00000"/>
                </a:solidFill>
                <a:latin typeface="#9Slide03 Ample" panose="02000000000000000000" pitchFamily="2" charset="0"/>
              </a:rPr>
              <a:t>thêm</a:t>
            </a:r>
            <a:r>
              <a:rPr lang="en-US" sz="4200" dirty="0">
                <a:solidFill>
                  <a:srgbClr val="C00000"/>
                </a:solidFill>
                <a:latin typeface="#9Slide03 Ample" panose="02000000000000000000" pitchFamily="2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#9Slide03 Ample" panose="02000000000000000000" pitchFamily="2" charset="0"/>
              </a:rPr>
              <a:t>nước</a:t>
            </a:r>
            <a:r>
              <a:rPr lang="en-US" sz="4200" dirty="0">
                <a:solidFill>
                  <a:srgbClr val="C00000"/>
                </a:solidFill>
                <a:latin typeface="#9Slide03 Ample" panose="02000000000000000000" pitchFamily="2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#9Slide03 Ample" panose="02000000000000000000" pitchFamily="2" charset="0"/>
              </a:rPr>
              <a:t>vào</a:t>
            </a:r>
            <a:r>
              <a:rPr lang="en-US" sz="4200" dirty="0">
                <a:solidFill>
                  <a:srgbClr val="C00000"/>
                </a:solidFill>
                <a:latin typeface="#9Slide03 Ample" panose="02000000000000000000" pitchFamily="2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#9Slide03 Ample" panose="02000000000000000000" pitchFamily="2" charset="0"/>
              </a:rPr>
              <a:t>một</a:t>
            </a:r>
            <a:r>
              <a:rPr lang="en-US" sz="4200" dirty="0">
                <a:solidFill>
                  <a:srgbClr val="C00000"/>
                </a:solidFill>
                <a:latin typeface="#9Slide03 Ample" panose="02000000000000000000" pitchFamily="2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#9Slide03 Ample" panose="02000000000000000000" pitchFamily="2" charset="0"/>
              </a:rPr>
              <a:t>hộp</a:t>
            </a:r>
            <a:r>
              <a:rPr lang="en-US" sz="4200" dirty="0">
                <a:solidFill>
                  <a:srgbClr val="C00000"/>
                </a:solidFill>
                <a:latin typeface="#9Slide03 Ample" panose="02000000000000000000" pitchFamily="2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#9Slide03 Ample" panose="02000000000000000000" pitchFamily="2" charset="0"/>
              </a:rPr>
              <a:t>cho</a:t>
            </a:r>
            <a:r>
              <a:rPr lang="en-US" sz="4200" dirty="0">
                <a:solidFill>
                  <a:srgbClr val="C00000"/>
                </a:solidFill>
                <a:latin typeface="#9Slide03 Ample" panose="02000000000000000000" pitchFamily="2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#9Slide03 Ample" panose="02000000000000000000" pitchFamily="2" charset="0"/>
              </a:rPr>
              <a:t>ướt</a:t>
            </a:r>
            <a:r>
              <a:rPr lang="en-US" sz="4200" dirty="0">
                <a:solidFill>
                  <a:srgbClr val="C00000"/>
                </a:solidFill>
                <a:latin typeface="#9Slide03 Ample" panose="02000000000000000000" pitchFamily="2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#9Slide03 Ample" panose="02000000000000000000" pitchFamily="2" charset="0"/>
              </a:rPr>
              <a:t>hết</a:t>
            </a:r>
            <a:r>
              <a:rPr lang="en-US" sz="4200" dirty="0">
                <a:solidFill>
                  <a:srgbClr val="C00000"/>
                </a:solidFill>
                <a:latin typeface="#9Slide03 Ample" panose="02000000000000000000" pitchFamily="2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#9Slide03 Ample" panose="02000000000000000000" pitchFamily="2" charset="0"/>
              </a:rPr>
              <a:t>gạo</a:t>
            </a:r>
            <a:r>
              <a:rPr lang="en-US" sz="4200" dirty="0">
                <a:solidFill>
                  <a:srgbClr val="C00000"/>
                </a:solidFill>
                <a:latin typeface="#9Slide03 Ample" panose="02000000000000000000" pitchFamily="2" charset="0"/>
              </a:rPr>
              <a:t>. </a:t>
            </a:r>
            <a:r>
              <a:rPr lang="en-US" sz="4200" dirty="0" err="1">
                <a:solidFill>
                  <a:srgbClr val="C00000"/>
                </a:solidFill>
                <a:latin typeface="#9Slide03 Ample" panose="02000000000000000000" pitchFamily="2" charset="0"/>
              </a:rPr>
              <a:t>Để</a:t>
            </a:r>
            <a:r>
              <a:rPr lang="en-US" sz="4200" dirty="0">
                <a:solidFill>
                  <a:srgbClr val="C00000"/>
                </a:solidFill>
                <a:latin typeface="#9Slide03 Ample" panose="02000000000000000000" pitchFamily="2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#9Slide03 Ample" panose="02000000000000000000" pitchFamily="2" charset="0"/>
              </a:rPr>
              <a:t>yên</a:t>
            </a:r>
            <a:r>
              <a:rPr lang="en-US" sz="4200" dirty="0">
                <a:solidFill>
                  <a:srgbClr val="C00000"/>
                </a:solidFill>
                <a:latin typeface="#9Slide03 Ample" panose="02000000000000000000" pitchFamily="2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#9Slide03 Ample" panose="02000000000000000000" pitchFamily="2" charset="0"/>
              </a:rPr>
              <a:t>ngoài</a:t>
            </a:r>
            <a:r>
              <a:rPr lang="en-US" sz="4200" dirty="0">
                <a:solidFill>
                  <a:srgbClr val="C00000"/>
                </a:solidFill>
                <a:latin typeface="#9Slide03 Ample" panose="02000000000000000000" pitchFamily="2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#9Slide03 Ample" panose="02000000000000000000" pitchFamily="2" charset="0"/>
              </a:rPr>
              <a:t>không</a:t>
            </a:r>
            <a:r>
              <a:rPr lang="en-US" sz="4200" dirty="0">
                <a:solidFill>
                  <a:srgbClr val="C00000"/>
                </a:solidFill>
                <a:latin typeface="#9Slide03 Ample" panose="02000000000000000000" pitchFamily="2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#9Slide03 Ample" panose="02000000000000000000" pitchFamily="2" charset="0"/>
              </a:rPr>
              <a:t>khí</a:t>
            </a:r>
            <a:r>
              <a:rPr lang="en-US" sz="4200" dirty="0">
                <a:solidFill>
                  <a:srgbClr val="C00000"/>
                </a:solidFill>
                <a:latin typeface="#9Slide03 Ample" panose="02000000000000000000" pitchFamily="2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#9Slide03 Ample" panose="02000000000000000000" pitchFamily="2" charset="0"/>
              </a:rPr>
              <a:t>khoảng</a:t>
            </a:r>
            <a:r>
              <a:rPr lang="en-US" sz="4200" dirty="0">
                <a:solidFill>
                  <a:srgbClr val="C00000"/>
                </a:solidFill>
                <a:latin typeface="#9Slide03 Ample" panose="02000000000000000000" pitchFamily="2" charset="0"/>
              </a:rPr>
              <a:t> 5-10 </a:t>
            </a:r>
            <a:r>
              <a:rPr lang="en-US" sz="4200" dirty="0" err="1">
                <a:solidFill>
                  <a:srgbClr val="C00000"/>
                </a:solidFill>
                <a:latin typeface="#9Slide03 Ample" panose="02000000000000000000" pitchFamily="2" charset="0"/>
              </a:rPr>
              <a:t>giờ</a:t>
            </a:r>
            <a:r>
              <a:rPr lang="en-US" sz="4200" dirty="0">
                <a:solidFill>
                  <a:srgbClr val="C00000"/>
                </a:solidFill>
                <a:latin typeface="#9Slide03 Ample" panose="02000000000000000000" pitchFamily="2" charset="0"/>
              </a:rPr>
              <a:t>. So </a:t>
            </a:r>
            <a:r>
              <a:rPr lang="en-US" sz="4200" dirty="0" err="1">
                <a:solidFill>
                  <a:srgbClr val="C00000"/>
                </a:solidFill>
                <a:latin typeface="#9Slide03 Ample" panose="02000000000000000000" pitchFamily="2" charset="0"/>
              </a:rPr>
              <a:t>sánh</a:t>
            </a:r>
            <a:r>
              <a:rPr lang="en-US" sz="4200" dirty="0">
                <a:solidFill>
                  <a:srgbClr val="C00000"/>
                </a:solidFill>
                <a:latin typeface="#9Slide03 Ample" panose="02000000000000000000" pitchFamily="2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#9Slide03 Ample" panose="02000000000000000000" pitchFamily="2" charset="0"/>
              </a:rPr>
              <a:t>độ</a:t>
            </a:r>
            <a:r>
              <a:rPr lang="en-US" sz="4200" dirty="0">
                <a:solidFill>
                  <a:srgbClr val="C00000"/>
                </a:solidFill>
                <a:latin typeface="#9Slide03 Ample" panose="02000000000000000000" pitchFamily="2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#9Slide03 Ample" panose="02000000000000000000" pitchFamily="2" charset="0"/>
              </a:rPr>
              <a:t>cứng</a:t>
            </a:r>
            <a:r>
              <a:rPr lang="en-US" sz="4200" dirty="0">
                <a:solidFill>
                  <a:srgbClr val="C00000"/>
                </a:solidFill>
                <a:latin typeface="#9Slide03 Ample" panose="02000000000000000000" pitchFamily="2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#9Slide03 Ample" panose="02000000000000000000" pitchFamily="2" charset="0"/>
              </a:rPr>
              <a:t>của</a:t>
            </a:r>
            <a:r>
              <a:rPr lang="en-US" sz="4200" dirty="0">
                <a:solidFill>
                  <a:srgbClr val="C00000"/>
                </a:solidFill>
                <a:latin typeface="#9Slide03 Ample" panose="02000000000000000000" pitchFamily="2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#9Slide03 Ample" panose="02000000000000000000" pitchFamily="2" charset="0"/>
              </a:rPr>
              <a:t>hạt</a:t>
            </a:r>
            <a:r>
              <a:rPr lang="en-US" sz="4200" dirty="0">
                <a:solidFill>
                  <a:srgbClr val="C00000"/>
                </a:solidFill>
                <a:latin typeface="#9Slide03 Ample" panose="02000000000000000000" pitchFamily="2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#9Slide03 Ample" panose="02000000000000000000" pitchFamily="2" charset="0"/>
              </a:rPr>
              <a:t>gạo</a:t>
            </a:r>
            <a:r>
              <a:rPr lang="en-US" sz="4200" dirty="0">
                <a:solidFill>
                  <a:srgbClr val="C00000"/>
                </a:solidFill>
                <a:latin typeface="#9Slide03 Ample" panose="02000000000000000000" pitchFamily="2" charset="0"/>
              </a:rPr>
              <a:t> ở </a:t>
            </a:r>
            <a:r>
              <a:rPr lang="en-US" sz="4200" dirty="0" err="1">
                <a:solidFill>
                  <a:srgbClr val="C00000"/>
                </a:solidFill>
                <a:latin typeface="#9Slide03 Ample" panose="02000000000000000000" pitchFamily="2" charset="0"/>
              </a:rPr>
              <a:t>hai</a:t>
            </a:r>
            <a:r>
              <a:rPr lang="en-US" sz="4200" dirty="0">
                <a:solidFill>
                  <a:srgbClr val="C00000"/>
                </a:solidFill>
                <a:latin typeface="#9Slide03 Ample" panose="02000000000000000000" pitchFamily="2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#9Slide03 Ample" panose="02000000000000000000" pitchFamily="2" charset="0"/>
              </a:rPr>
              <a:t>hộp</a:t>
            </a:r>
            <a:r>
              <a:rPr lang="en-US" sz="4200" dirty="0">
                <a:solidFill>
                  <a:srgbClr val="C00000"/>
                </a:solidFill>
                <a:latin typeface="#9Slide03 Ample" panose="02000000000000000000" pitchFamily="2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#9Slide03 Ample" panose="02000000000000000000" pitchFamily="2" charset="0"/>
              </a:rPr>
              <a:t>nhựa</a:t>
            </a:r>
            <a:r>
              <a:rPr lang="en-US" sz="4200" dirty="0">
                <a:solidFill>
                  <a:srgbClr val="C00000"/>
                </a:solidFill>
                <a:latin typeface="#9Slide03 Ample" panose="02000000000000000000" pitchFamily="2" charset="0"/>
              </a:rPr>
              <a:t> (</a:t>
            </a:r>
            <a:r>
              <a:rPr lang="en-US" sz="4200" dirty="0" err="1">
                <a:solidFill>
                  <a:srgbClr val="C00000"/>
                </a:solidFill>
                <a:latin typeface="#9Slide03 Ample" panose="02000000000000000000" pitchFamily="2" charset="0"/>
              </a:rPr>
              <a:t>có</a:t>
            </a:r>
            <a:r>
              <a:rPr lang="en-US" sz="4200" dirty="0">
                <a:solidFill>
                  <a:srgbClr val="C00000"/>
                </a:solidFill>
                <a:latin typeface="#9Slide03 Ample" panose="02000000000000000000" pitchFamily="2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#9Slide03 Ample" panose="02000000000000000000" pitchFamily="2" charset="0"/>
              </a:rPr>
              <a:t>thể</a:t>
            </a:r>
            <a:r>
              <a:rPr lang="en-US" sz="4200" dirty="0">
                <a:solidFill>
                  <a:srgbClr val="C00000"/>
                </a:solidFill>
                <a:latin typeface="#9Slide03 Ample" panose="02000000000000000000" pitchFamily="2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#9Slide03 Ample" panose="02000000000000000000" pitchFamily="2" charset="0"/>
              </a:rPr>
              <a:t>ép</a:t>
            </a:r>
            <a:r>
              <a:rPr lang="en-US" sz="4200" dirty="0">
                <a:solidFill>
                  <a:srgbClr val="C00000"/>
                </a:solidFill>
                <a:latin typeface="#9Slide03 Ample" panose="02000000000000000000" pitchFamily="2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#9Slide03 Ample" panose="02000000000000000000" pitchFamily="2" charset="0"/>
              </a:rPr>
              <a:t>chúng</a:t>
            </a:r>
            <a:r>
              <a:rPr lang="en-US" sz="4200" dirty="0">
                <a:solidFill>
                  <a:srgbClr val="C00000"/>
                </a:solidFill>
                <a:latin typeface="#9Slide03 Ample" panose="02000000000000000000" pitchFamily="2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#9Slide03 Ample" panose="02000000000000000000" pitchFamily="2" charset="0"/>
              </a:rPr>
              <a:t>bằng</a:t>
            </a:r>
            <a:r>
              <a:rPr lang="en-US" sz="4200" dirty="0">
                <a:solidFill>
                  <a:srgbClr val="C00000"/>
                </a:solidFill>
                <a:latin typeface="#9Slide03 Ample" panose="02000000000000000000" pitchFamily="2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#9Slide03 Ample" panose="02000000000000000000" pitchFamily="2" charset="0"/>
              </a:rPr>
              <a:t>một</a:t>
            </a:r>
            <a:r>
              <a:rPr lang="en-US" sz="4200" dirty="0">
                <a:solidFill>
                  <a:srgbClr val="C00000"/>
                </a:solidFill>
                <a:latin typeface="#9Slide03 Ample" panose="02000000000000000000" pitchFamily="2" charset="0"/>
              </a:rPr>
              <a:t> </a:t>
            </a:r>
            <a:br>
              <a:rPr lang="en-US" sz="4200" dirty="0">
                <a:solidFill>
                  <a:srgbClr val="C00000"/>
                </a:solidFill>
                <a:latin typeface="#9Slide03 Ample" panose="02000000000000000000" pitchFamily="2" charset="0"/>
              </a:rPr>
            </a:br>
            <a:r>
              <a:rPr lang="en-US" sz="4200" dirty="0" err="1">
                <a:solidFill>
                  <a:srgbClr val="C00000"/>
                </a:solidFill>
                <a:latin typeface="#9Slide03 Ample" panose="02000000000000000000" pitchFamily="2" charset="0"/>
              </a:rPr>
              <a:t>vật</a:t>
            </a:r>
            <a:r>
              <a:rPr lang="en-US" sz="4200" dirty="0">
                <a:solidFill>
                  <a:srgbClr val="C00000"/>
                </a:solidFill>
                <a:latin typeface="#9Slide03 Ample" panose="02000000000000000000" pitchFamily="2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#9Slide03 Ample" panose="02000000000000000000" pitchFamily="2" charset="0"/>
              </a:rPr>
              <a:t>cứng</a:t>
            </a:r>
            <a:r>
              <a:rPr lang="en-US" sz="4200" dirty="0">
                <a:solidFill>
                  <a:srgbClr val="C00000"/>
                </a:solidFill>
                <a:latin typeface="#9Slide03 Ample" panose="02000000000000000000" pitchFamily="2" charset="0"/>
              </a:rPr>
              <a:t>).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DE30F4-BE85-ED9F-5C18-CA273DE1E8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00" y="4229101"/>
            <a:ext cx="100584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3627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BF001C-DC2D-D8CB-B1B5-9178871AE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7F0C869-C4DC-68EB-78F7-A59B7420B3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808" r="-248" b="23982"/>
          <a:stretch/>
        </p:blipFill>
        <p:spPr>
          <a:xfrm>
            <a:off x="241804" y="282098"/>
            <a:ext cx="787835" cy="939279"/>
          </a:xfrm>
          <a:prstGeom prst="rect">
            <a:avLst/>
          </a:prstGeom>
        </p:spPr>
      </p:pic>
      <p:sp>
        <p:nvSpPr>
          <p:cNvPr id="5" name="Google Shape;1068;p38">
            <a:extLst>
              <a:ext uri="{FF2B5EF4-FFF2-40B4-BE49-F238E27FC236}">
                <a16:creationId xmlns:a16="http://schemas.microsoft.com/office/drawing/2014/main" id="{9DF10CB5-1338-6F80-60E5-D7016FB89040}"/>
              </a:ext>
            </a:extLst>
          </p:cNvPr>
          <p:cNvSpPr txBox="1">
            <a:spLocks/>
          </p:cNvSpPr>
          <p:nvPr/>
        </p:nvSpPr>
        <p:spPr>
          <a:xfrm>
            <a:off x="1049232" y="291504"/>
            <a:ext cx="8281347" cy="1155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371600"/>
            <a:r>
              <a:rPr lang="en-US" sz="5400" b="1" kern="0" dirty="0" err="1">
                <a:solidFill>
                  <a:srgbClr val="4C65AE"/>
                </a:solidFill>
                <a:latin typeface="#9Slide07 HLT Fall For You" panose="02000506000000020003" pitchFamily="2" charset="0"/>
              </a:rPr>
              <a:t>Tìm</a:t>
            </a:r>
            <a:r>
              <a:rPr lang="en-US" sz="5400" b="1" kern="0" dirty="0">
                <a:solidFill>
                  <a:srgbClr val="4C65AE"/>
                </a:solidFill>
                <a:latin typeface="#9Slide07 HLT Fall For You" panose="02000506000000020003" pitchFamily="2" charset="0"/>
              </a:rPr>
              <a:t> </a:t>
            </a:r>
            <a:r>
              <a:rPr lang="en-US" sz="5400" b="1" kern="0" dirty="0" err="1">
                <a:solidFill>
                  <a:srgbClr val="4C65AE"/>
                </a:solidFill>
                <a:latin typeface="#9Slide07 HLT Fall For You" panose="02000506000000020003" pitchFamily="2" charset="0"/>
              </a:rPr>
              <a:t>hiểu</a:t>
            </a:r>
            <a:r>
              <a:rPr lang="en-US" sz="5400" b="1" kern="0" dirty="0">
                <a:solidFill>
                  <a:srgbClr val="4C65AE"/>
                </a:solidFill>
                <a:latin typeface="#9Slide07 HLT Fall For You" panose="02000506000000020003" pitchFamily="2" charset="0"/>
              </a:rPr>
              <a:t> </a:t>
            </a:r>
            <a:r>
              <a:rPr lang="en-US" sz="5400" b="1" kern="0" dirty="0" err="1">
                <a:solidFill>
                  <a:srgbClr val="4C65AE"/>
                </a:solidFill>
                <a:latin typeface="#9Slide07 HLT Fall For You" panose="02000506000000020003" pitchFamily="2" charset="0"/>
              </a:rPr>
              <a:t>sự</a:t>
            </a:r>
            <a:r>
              <a:rPr lang="en-US" sz="5400" b="1" kern="0" dirty="0">
                <a:solidFill>
                  <a:srgbClr val="4C65AE"/>
                </a:solidFill>
                <a:latin typeface="#9Slide07 HLT Fall For You" panose="02000506000000020003" pitchFamily="2" charset="0"/>
              </a:rPr>
              <a:t> </a:t>
            </a:r>
            <a:r>
              <a:rPr lang="en-US" sz="5400" b="1" kern="0" dirty="0" err="1">
                <a:solidFill>
                  <a:srgbClr val="4C65AE"/>
                </a:solidFill>
                <a:latin typeface="#9Slide07 HLT Fall For You" panose="02000506000000020003" pitchFamily="2" charset="0"/>
              </a:rPr>
              <a:t>biến</a:t>
            </a:r>
            <a:r>
              <a:rPr lang="en-US" sz="5400" b="1" kern="0" dirty="0">
                <a:solidFill>
                  <a:srgbClr val="4C65AE"/>
                </a:solidFill>
                <a:latin typeface="#9Slide07 HLT Fall For You" panose="02000506000000020003" pitchFamily="2" charset="0"/>
              </a:rPr>
              <a:t> </a:t>
            </a:r>
            <a:r>
              <a:rPr lang="en-US" sz="5400" b="1" kern="0" dirty="0" err="1">
                <a:solidFill>
                  <a:srgbClr val="4C65AE"/>
                </a:solidFill>
                <a:latin typeface="#9Slide07 HLT Fall For You" panose="02000506000000020003" pitchFamily="2" charset="0"/>
              </a:rPr>
              <a:t>đổi</a:t>
            </a:r>
            <a:r>
              <a:rPr lang="en-US" sz="5400" b="1" kern="0" dirty="0">
                <a:solidFill>
                  <a:srgbClr val="4C65AE"/>
                </a:solidFill>
                <a:latin typeface="#9Slide07 HLT Fall For You" panose="02000506000000020003" pitchFamily="2" charset="0"/>
              </a:rPr>
              <a:t> </a:t>
            </a:r>
            <a:r>
              <a:rPr lang="en-US" sz="5400" b="1" kern="0" dirty="0" err="1">
                <a:solidFill>
                  <a:srgbClr val="4C65AE"/>
                </a:solidFill>
                <a:latin typeface="#9Slide07 HLT Fall For You" panose="02000506000000020003" pitchFamily="2" charset="0"/>
              </a:rPr>
              <a:t>của</a:t>
            </a:r>
            <a:r>
              <a:rPr lang="en-US" sz="5400" b="1" kern="0" dirty="0">
                <a:solidFill>
                  <a:srgbClr val="4C65AE"/>
                </a:solidFill>
                <a:latin typeface="#9Slide07 HLT Fall For You" panose="02000506000000020003" pitchFamily="2" charset="0"/>
              </a:rPr>
              <a:t> </a:t>
            </a:r>
            <a:r>
              <a:rPr lang="en-US" sz="5400" b="1" kern="0" dirty="0" err="1">
                <a:solidFill>
                  <a:srgbClr val="4C65AE"/>
                </a:solidFill>
                <a:latin typeface="#9Slide07 HLT Fall For You" panose="02000506000000020003" pitchFamily="2" charset="0"/>
              </a:rPr>
              <a:t>lương</a:t>
            </a:r>
            <a:r>
              <a:rPr lang="en-US" sz="5400" b="1" kern="0" dirty="0">
                <a:solidFill>
                  <a:srgbClr val="4C65AE"/>
                </a:solidFill>
                <a:latin typeface="#9Slide07 HLT Fall For You" panose="02000506000000020003" pitchFamily="2" charset="0"/>
              </a:rPr>
              <a:t> </a:t>
            </a:r>
            <a:r>
              <a:rPr lang="en-US" sz="5400" b="1" kern="0" dirty="0" err="1">
                <a:solidFill>
                  <a:srgbClr val="4C65AE"/>
                </a:solidFill>
                <a:latin typeface="#9Slide07 HLT Fall For You" panose="02000506000000020003" pitchFamily="2" charset="0"/>
              </a:rPr>
              <a:t>thực</a:t>
            </a:r>
            <a:endParaRPr lang="vi-VN" sz="5400" b="1" kern="0" dirty="0">
              <a:solidFill>
                <a:srgbClr val="4C65AE"/>
              </a:solidFill>
              <a:latin typeface="#9Slide07 HLT Fall For You" panose="02000506000000020003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AF0836-6631-62BD-75EE-AFF9C363D152}"/>
              </a:ext>
            </a:extLst>
          </p:cNvPr>
          <p:cNvSpPr txBox="1"/>
          <p:nvPr/>
        </p:nvSpPr>
        <p:spPr>
          <a:xfrm>
            <a:off x="1029637" y="1520085"/>
            <a:ext cx="161581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/>
            <a:r>
              <a:rPr lang="en-US" sz="4200" dirty="0">
                <a:solidFill>
                  <a:srgbClr val="FF0000"/>
                </a:solidFill>
                <a:latin typeface="#9Slide03 Ample" panose="02000000000000000000" pitchFamily="2" charset="0"/>
              </a:rPr>
              <a:t>2. Em </a:t>
            </a:r>
            <a:r>
              <a:rPr lang="en-US" sz="4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đã</a:t>
            </a:r>
            <a:r>
              <a:rPr lang="en-US" sz="4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từng</a:t>
            </a:r>
            <a:r>
              <a:rPr lang="en-US" sz="4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thấy</a:t>
            </a:r>
            <a:r>
              <a:rPr lang="en-US" sz="4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cơm</a:t>
            </a:r>
            <a:r>
              <a:rPr lang="en-US" sz="4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bị</a:t>
            </a:r>
            <a:r>
              <a:rPr lang="en-US" sz="4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thiu</a:t>
            </a:r>
            <a:r>
              <a:rPr lang="en-US" sz="4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chưa</a:t>
            </a:r>
            <a:r>
              <a:rPr lang="en-US" sz="4200" dirty="0">
                <a:solidFill>
                  <a:srgbClr val="FF0000"/>
                </a:solidFill>
                <a:latin typeface="#9Slide03 Ample" panose="02000000000000000000" pitchFamily="2" charset="0"/>
              </a:rPr>
              <a:t>? Em </a:t>
            </a:r>
            <a:r>
              <a:rPr lang="en-US" sz="4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hãy</a:t>
            </a:r>
            <a:r>
              <a:rPr lang="en-US" sz="4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chỉ</a:t>
            </a:r>
            <a:r>
              <a:rPr lang="en-US" sz="4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ra</a:t>
            </a:r>
            <a:r>
              <a:rPr lang="en-US" sz="4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các</a:t>
            </a:r>
            <a:r>
              <a:rPr lang="en-US" sz="4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dấu</a:t>
            </a:r>
            <a:r>
              <a:rPr lang="en-US" sz="4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hiệu</a:t>
            </a:r>
            <a:r>
              <a:rPr lang="en-US" sz="4200" dirty="0">
                <a:solidFill>
                  <a:srgbClr val="FF0000"/>
                </a:solidFill>
                <a:latin typeface="#9Slide03 Ample" panose="02000000000000000000" pitchFamily="2" charset="0"/>
              </a:rPr>
              <a:t> (</a:t>
            </a:r>
            <a:r>
              <a:rPr lang="en-US" sz="4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mùi</a:t>
            </a:r>
            <a:r>
              <a:rPr lang="en-US" sz="4200" dirty="0">
                <a:solidFill>
                  <a:srgbClr val="FF0000"/>
                </a:solidFill>
                <a:latin typeface="#9Slide03 Ample" panose="02000000000000000000" pitchFamily="2" charset="0"/>
              </a:rPr>
              <a:t>, </a:t>
            </a:r>
            <a:r>
              <a:rPr lang="en-US" sz="4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màu</a:t>
            </a:r>
            <a:r>
              <a:rPr lang="en-US" sz="4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sắc</a:t>
            </a:r>
            <a:r>
              <a:rPr lang="en-US" sz="4200" dirty="0">
                <a:solidFill>
                  <a:srgbClr val="FF0000"/>
                </a:solidFill>
                <a:latin typeface="#9Slide03 Ample" panose="02000000000000000000" pitchFamily="2" charset="0"/>
              </a:rPr>
              <a:t>,…) </a:t>
            </a:r>
            <a:r>
              <a:rPr lang="en-US" sz="4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cho</a:t>
            </a:r>
            <a:r>
              <a:rPr lang="en-US" sz="4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thấy</a:t>
            </a:r>
            <a:r>
              <a:rPr lang="en-US" sz="4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cơm</a:t>
            </a:r>
            <a:r>
              <a:rPr lang="en-US" sz="4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đã</a:t>
            </a:r>
            <a:r>
              <a:rPr lang="en-US" sz="4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bị</a:t>
            </a:r>
            <a:r>
              <a:rPr lang="en-US" sz="4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thiu</a:t>
            </a:r>
            <a:r>
              <a:rPr lang="en-US" sz="4200" dirty="0">
                <a:solidFill>
                  <a:srgbClr val="FF0000"/>
                </a:solidFill>
                <a:latin typeface="#9Slide03 Ample" panose="02000000000000000000" pitchFamily="2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E710A3-0047-9160-2391-725D75CD70E2}"/>
              </a:ext>
            </a:extLst>
          </p:cNvPr>
          <p:cNvSpPr txBox="1"/>
          <p:nvPr/>
        </p:nvSpPr>
        <p:spPr>
          <a:xfrm>
            <a:off x="1029636" y="6618501"/>
            <a:ext cx="161581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/>
            <a:r>
              <a:rPr lang="en-US" sz="4200" dirty="0">
                <a:solidFill>
                  <a:srgbClr val="FF0000"/>
                </a:solidFill>
                <a:latin typeface="#9Slide03 Ample" panose="02000000000000000000" pitchFamily="2" charset="0"/>
              </a:rPr>
              <a:t>3. Em </a:t>
            </a:r>
            <a:r>
              <a:rPr lang="en-US" sz="4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hãy</a:t>
            </a:r>
            <a:r>
              <a:rPr lang="en-US" sz="4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đề</a:t>
            </a:r>
            <a:r>
              <a:rPr lang="en-US" sz="4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xuất</a:t>
            </a:r>
            <a:r>
              <a:rPr lang="en-US" sz="4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cách</a:t>
            </a:r>
            <a:r>
              <a:rPr lang="en-US" sz="4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bảo</a:t>
            </a:r>
            <a:r>
              <a:rPr lang="en-US" sz="4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quản</a:t>
            </a:r>
            <a:r>
              <a:rPr lang="en-US" sz="4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lương</a:t>
            </a:r>
            <a:r>
              <a:rPr lang="en-US" sz="4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thực</a:t>
            </a:r>
            <a:r>
              <a:rPr lang="en-US" sz="4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khô</a:t>
            </a:r>
            <a:r>
              <a:rPr lang="en-US" sz="4200" dirty="0">
                <a:solidFill>
                  <a:srgbClr val="FF0000"/>
                </a:solidFill>
                <a:latin typeface="#9Slide03 Ample" panose="02000000000000000000" pitchFamily="2" charset="0"/>
              </a:rPr>
              <a:t> (</a:t>
            </a:r>
            <a:r>
              <a:rPr lang="en-US" sz="4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gạo</a:t>
            </a:r>
            <a:r>
              <a:rPr lang="en-US" sz="4200" dirty="0">
                <a:solidFill>
                  <a:srgbClr val="FF0000"/>
                </a:solidFill>
                <a:latin typeface="#9Slide03 Ample" panose="02000000000000000000" pitchFamily="2" charset="0"/>
              </a:rPr>
              <a:t>, </a:t>
            </a:r>
            <a:r>
              <a:rPr lang="en-US" sz="4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ngô</a:t>
            </a:r>
            <a:r>
              <a:rPr lang="en-US" sz="4200" dirty="0">
                <a:solidFill>
                  <a:srgbClr val="FF0000"/>
                </a:solidFill>
                <a:latin typeface="#9Slide03 Ample" panose="02000000000000000000" pitchFamily="2" charset="0"/>
              </a:rPr>
              <a:t>, </a:t>
            </a:r>
            <a:r>
              <a:rPr lang="en-US" sz="4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khoai</a:t>
            </a:r>
            <a:r>
              <a:rPr lang="en-US" sz="4200" dirty="0">
                <a:solidFill>
                  <a:srgbClr val="FF0000"/>
                </a:solidFill>
                <a:latin typeface="#9Slide03 Ample" panose="02000000000000000000" pitchFamily="2" charset="0"/>
              </a:rPr>
              <a:t>, </a:t>
            </a:r>
            <a:r>
              <a:rPr lang="en-US" sz="4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sắn</a:t>
            </a:r>
            <a:r>
              <a:rPr lang="en-US" sz="4200" dirty="0">
                <a:solidFill>
                  <a:srgbClr val="FF0000"/>
                </a:solidFill>
                <a:latin typeface="#9Slide03 Ample" panose="02000000000000000000" pitchFamily="2" charset="0"/>
              </a:rPr>
              <a:t>) </a:t>
            </a:r>
            <a:r>
              <a:rPr lang="en-US" sz="4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và</a:t>
            </a:r>
            <a:r>
              <a:rPr lang="en-US" sz="4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lương</a:t>
            </a:r>
            <a:r>
              <a:rPr lang="en-US" sz="4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thực</a:t>
            </a:r>
            <a:r>
              <a:rPr lang="en-US" sz="4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đã</a:t>
            </a:r>
            <a:r>
              <a:rPr lang="en-US" sz="4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được</a:t>
            </a:r>
            <a:r>
              <a:rPr lang="en-US" sz="4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nấu</a:t>
            </a:r>
            <a:r>
              <a:rPr lang="en-US" sz="4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chín</a:t>
            </a:r>
            <a:r>
              <a:rPr lang="en-US" sz="4200" dirty="0">
                <a:solidFill>
                  <a:srgbClr val="FF0000"/>
                </a:solidFill>
                <a:latin typeface="#9Slide03 Ample" panose="02000000000000000000" pitchFamily="2" charset="0"/>
              </a:rPr>
              <a:t> (</a:t>
            </a:r>
            <a:r>
              <a:rPr lang="en-US" sz="4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cơm</a:t>
            </a:r>
            <a:r>
              <a:rPr lang="en-US" sz="4200" dirty="0">
                <a:solidFill>
                  <a:srgbClr val="FF0000"/>
                </a:solidFill>
                <a:latin typeface="#9Slide03 Ample" panose="02000000000000000000" pitchFamily="2" charset="0"/>
              </a:rPr>
              <a:t>, </a:t>
            </a:r>
            <a:r>
              <a:rPr lang="en-US" sz="4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cháo</a:t>
            </a:r>
            <a:r>
              <a:rPr lang="en-US" sz="4200" dirty="0">
                <a:solidFill>
                  <a:srgbClr val="FF0000"/>
                </a:solidFill>
                <a:latin typeface="#9Slide03 Ample" panose="02000000000000000000" pitchFamily="2" charset="0"/>
              </a:rPr>
              <a:t>).</a:t>
            </a:r>
          </a:p>
        </p:txBody>
      </p:sp>
      <p:pic>
        <p:nvPicPr>
          <p:cNvPr id="2" name="Picture 6" descr="Chùm ảnh thối không thở được với những chiếc nồi cơm điện mốc meo, bốc mùi  thum thủm do quên rửa trước nghỉ lễ">
            <a:extLst>
              <a:ext uri="{FF2B5EF4-FFF2-40B4-BE49-F238E27FC236}">
                <a16:creationId xmlns:a16="http://schemas.microsoft.com/office/drawing/2014/main" id="{CC2C71FA-0156-01A9-E7C8-C3095031B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32" y="3203788"/>
            <a:ext cx="6886083" cy="311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832526-8F39-7A33-673E-902B4F8541BA}"/>
              </a:ext>
            </a:extLst>
          </p:cNvPr>
          <p:cNvSpPr txBox="1"/>
          <p:nvPr/>
        </p:nvSpPr>
        <p:spPr>
          <a:xfrm>
            <a:off x="8231372" y="4100070"/>
            <a:ext cx="90091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/>
            <a:r>
              <a:rPr lang="vi-VN" sz="4000">
                <a:latin typeface="Roboto Medium" panose="02000000000000000000" pitchFamily="2" charset="0"/>
                <a:ea typeface="Roboto Medium" panose="02000000000000000000" pitchFamily="2" charset="0"/>
              </a:rPr>
              <a:t>Bát cơm có mùi</a:t>
            </a:r>
            <a:r>
              <a:rPr lang="en-US" sz="4000">
                <a:latin typeface="Roboto Medium" panose="02000000000000000000" pitchFamily="2" charset="0"/>
                <a:ea typeface="Roboto Medium" panose="02000000000000000000" pitchFamily="2" charset="0"/>
              </a:rPr>
              <a:t> chua,</a:t>
            </a:r>
            <a:r>
              <a:rPr lang="vi-VN" sz="4000">
                <a:latin typeface="Roboto Medium" panose="02000000000000000000" pitchFamily="2" charset="0"/>
                <a:ea typeface="Roboto Medium" panose="02000000000000000000" pitchFamily="2" charset="0"/>
              </a:rPr>
              <a:t> ôi thiu, mềm nát hơn, có đấm trắng, đen hoặc xanh</a:t>
            </a:r>
            <a:r>
              <a:rPr lang="en-US" sz="4000">
                <a:latin typeface="Roboto Medium" panose="02000000000000000000" pitchFamily="2" charset="0"/>
                <a:ea typeface="Roboto Medium" panose="02000000000000000000" pitchFamily="2" charset="0"/>
              </a:rPr>
              <a:t>.</a:t>
            </a:r>
            <a:endParaRPr lang="en-US" sz="4000" dirty="0">
              <a:solidFill>
                <a:schemeClr val="accent3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6CEDC9-1481-6FAD-C456-AC342CCB6503}"/>
              </a:ext>
            </a:extLst>
          </p:cNvPr>
          <p:cNvSpPr txBox="1"/>
          <p:nvPr/>
        </p:nvSpPr>
        <p:spPr>
          <a:xfrm>
            <a:off x="1024320" y="8302204"/>
            <a:ext cx="150538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/>
            <a:r>
              <a:rPr lang="en-US" sz="4000">
                <a:latin typeface="Roboto Medium" panose="02000000000000000000" pitchFamily="2" charset="0"/>
                <a:ea typeface="Roboto Medium" panose="02000000000000000000" pitchFamily="2" charset="0"/>
              </a:rPr>
              <a:t>- Lương thực đã nấu chín: bảo quản trong tủ lạnh.</a:t>
            </a:r>
          </a:p>
          <a:p>
            <a:pPr algn="just" defTabSz="1371600"/>
            <a:r>
              <a:rPr lang="en-US" sz="4000">
                <a:solidFill>
                  <a:schemeClr val="accent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- Lương thực khô: phơi khô, để nơi không ráo, thoáng mát.</a:t>
            </a:r>
            <a:endParaRPr lang="en-US" sz="4000" dirty="0">
              <a:solidFill>
                <a:schemeClr val="accent3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4875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3" grpId="0"/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494EE6-7475-942B-9202-9A9D02C4CC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52C513F2-CBE2-95D4-3055-9711AF3827B6}"/>
              </a:ext>
            </a:extLst>
          </p:cNvPr>
          <p:cNvGrpSpPr/>
          <p:nvPr/>
        </p:nvGrpSpPr>
        <p:grpSpPr>
          <a:xfrm>
            <a:off x="0" y="8878128"/>
            <a:ext cx="18288000" cy="1408872"/>
            <a:chOff x="0" y="0"/>
            <a:chExt cx="4816593" cy="37106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3870848-4AA7-991E-837B-F1C865C80B9C}"/>
                </a:ext>
              </a:extLst>
            </p:cNvPr>
            <p:cNvSpPr/>
            <p:nvPr/>
          </p:nvSpPr>
          <p:spPr>
            <a:xfrm>
              <a:off x="0" y="0"/>
              <a:ext cx="4816592" cy="371061"/>
            </a:xfrm>
            <a:custGeom>
              <a:avLst/>
              <a:gdLst/>
              <a:ahLst/>
              <a:cxnLst/>
              <a:rect l="l" t="t" r="r" b="b"/>
              <a:pathLst>
                <a:path w="4816592" h="371061">
                  <a:moveTo>
                    <a:pt x="0" y="0"/>
                  </a:moveTo>
                  <a:lnTo>
                    <a:pt x="4816592" y="0"/>
                  </a:lnTo>
                  <a:lnTo>
                    <a:pt x="4816592" y="371061"/>
                  </a:lnTo>
                  <a:lnTo>
                    <a:pt x="0" y="371061"/>
                  </a:lnTo>
                  <a:close/>
                </a:path>
              </a:pathLst>
            </a:custGeom>
            <a:solidFill>
              <a:srgbClr val="FBBB32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33EA0D4D-FE54-518D-4538-7C1BC40DCE9E}"/>
                </a:ext>
              </a:extLst>
            </p:cNvPr>
            <p:cNvSpPr txBox="1"/>
            <p:nvPr/>
          </p:nvSpPr>
          <p:spPr>
            <a:xfrm>
              <a:off x="0" y="-38100"/>
              <a:ext cx="4816593" cy="4091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TextBox 6">
            <a:extLst>
              <a:ext uri="{FF2B5EF4-FFF2-40B4-BE49-F238E27FC236}">
                <a16:creationId xmlns:a16="http://schemas.microsoft.com/office/drawing/2014/main" id="{4EDB5708-DFC8-7D2F-B55C-98039D41D685}"/>
              </a:ext>
            </a:extLst>
          </p:cNvPr>
          <p:cNvSpPr txBox="1"/>
          <p:nvPr/>
        </p:nvSpPr>
        <p:spPr>
          <a:xfrm>
            <a:off x="3841080" y="647700"/>
            <a:ext cx="10605840" cy="1480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3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99" b="1" i="0" u="none" strike="noStrike" kern="1200" cap="none" spc="1214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2806905021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878128"/>
            <a:ext cx="18288000" cy="1408872"/>
            <a:chOff x="0" y="0"/>
            <a:chExt cx="4816593" cy="3710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71061"/>
            </a:xfrm>
            <a:custGeom>
              <a:avLst/>
              <a:gdLst/>
              <a:ahLst/>
              <a:cxnLst/>
              <a:rect l="l" t="t" r="r" b="b"/>
              <a:pathLst>
                <a:path w="4816592" h="371061">
                  <a:moveTo>
                    <a:pt x="0" y="0"/>
                  </a:moveTo>
                  <a:lnTo>
                    <a:pt x="4816592" y="0"/>
                  </a:lnTo>
                  <a:lnTo>
                    <a:pt x="4816592" y="371061"/>
                  </a:lnTo>
                  <a:lnTo>
                    <a:pt x="0" y="371061"/>
                  </a:lnTo>
                  <a:close/>
                </a:path>
              </a:pathLst>
            </a:custGeom>
            <a:solidFill>
              <a:srgbClr val="FBBB32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4091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6109558" y="3494931"/>
            <a:ext cx="6650323" cy="12913248"/>
          </a:xfrm>
          <a:custGeom>
            <a:avLst/>
            <a:gdLst/>
            <a:ahLst/>
            <a:cxnLst/>
            <a:rect l="l" t="t" r="r" b="b"/>
            <a:pathLst>
              <a:path w="6650323" h="12913248">
                <a:moveTo>
                  <a:pt x="6650323" y="0"/>
                </a:moveTo>
                <a:lnTo>
                  <a:pt x="0" y="0"/>
                </a:lnTo>
                <a:lnTo>
                  <a:pt x="0" y="12913247"/>
                </a:lnTo>
                <a:lnTo>
                  <a:pt x="6650323" y="12913247"/>
                </a:lnTo>
                <a:lnTo>
                  <a:pt x="665032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841080" y="647700"/>
            <a:ext cx="10605840" cy="1440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3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799" b="1" spc="1214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CHUYỀN BÓNG</a:t>
            </a:r>
            <a:endParaRPr kumimoji="0" lang="en-US" sz="8799" b="1" i="0" u="none" strike="noStrike" kern="1200" cap="none" spc="1214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ua"/>
              <a:ea typeface="Jua"/>
              <a:cs typeface="Jua"/>
              <a:sym typeface="Jua"/>
            </a:endParaRPr>
          </a:p>
        </p:txBody>
      </p:sp>
    </p:spTree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B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1420669" cy="10287000"/>
          </a:xfrm>
          <a:custGeom>
            <a:avLst/>
            <a:gdLst/>
            <a:ahLst/>
            <a:cxnLst/>
            <a:rect l="l" t="t" r="r" b="b"/>
            <a:pathLst>
              <a:path w="11420669" h="10287000">
                <a:moveTo>
                  <a:pt x="0" y="0"/>
                </a:moveTo>
                <a:lnTo>
                  <a:pt x="11420669" y="0"/>
                </a:lnTo>
                <a:lnTo>
                  <a:pt x="1142066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867331" y="0"/>
            <a:ext cx="11420669" cy="10287000"/>
          </a:xfrm>
          <a:custGeom>
            <a:avLst/>
            <a:gdLst/>
            <a:ahLst/>
            <a:cxnLst/>
            <a:rect l="l" t="t" r="r" b="b"/>
            <a:pathLst>
              <a:path w="11420669" h="10287000">
                <a:moveTo>
                  <a:pt x="0" y="0"/>
                </a:moveTo>
                <a:lnTo>
                  <a:pt x="11420669" y="0"/>
                </a:lnTo>
                <a:lnTo>
                  <a:pt x="1142066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AF9F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2229" y="1506433"/>
            <a:ext cx="8123542" cy="784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7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662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LUẬT CHƠI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017080" y="6417697"/>
            <a:ext cx="10527720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33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Trả lời đúng thì có quà, trả lời sai thì ở lại trực nhật lớp.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017080" y="3583651"/>
            <a:ext cx="8336446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33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Vừa nghe nhạc, vừa chuyền bóng.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017080" y="4792732"/>
            <a:ext cx="9499324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33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Khi nhạc dừng, bóng trong tay ai thì người đó trả lời câu hỏi.</a:t>
            </a:r>
          </a:p>
        </p:txBody>
      </p:sp>
      <p:sp>
        <p:nvSpPr>
          <p:cNvPr id="11" name="Freeform 11"/>
          <p:cNvSpPr/>
          <p:nvPr/>
        </p:nvSpPr>
        <p:spPr>
          <a:xfrm>
            <a:off x="4106446" y="3586380"/>
            <a:ext cx="565057" cy="562231"/>
          </a:xfrm>
          <a:custGeom>
            <a:avLst/>
            <a:gdLst/>
            <a:ahLst/>
            <a:cxnLst/>
            <a:rect l="l" t="t" r="r" b="b"/>
            <a:pathLst>
              <a:path w="565057" h="562231">
                <a:moveTo>
                  <a:pt x="0" y="0"/>
                </a:moveTo>
                <a:lnTo>
                  <a:pt x="565057" y="0"/>
                </a:lnTo>
                <a:lnTo>
                  <a:pt x="565057" y="562231"/>
                </a:lnTo>
                <a:lnTo>
                  <a:pt x="0" y="5622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4106446" y="4897507"/>
            <a:ext cx="565057" cy="562231"/>
          </a:xfrm>
          <a:custGeom>
            <a:avLst/>
            <a:gdLst/>
            <a:ahLst/>
            <a:cxnLst/>
            <a:rect l="l" t="t" r="r" b="b"/>
            <a:pathLst>
              <a:path w="565057" h="562231">
                <a:moveTo>
                  <a:pt x="0" y="0"/>
                </a:moveTo>
                <a:lnTo>
                  <a:pt x="565057" y="0"/>
                </a:lnTo>
                <a:lnTo>
                  <a:pt x="565057" y="562231"/>
                </a:lnTo>
                <a:lnTo>
                  <a:pt x="0" y="5622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4106446" y="6522472"/>
            <a:ext cx="565057" cy="562231"/>
          </a:xfrm>
          <a:custGeom>
            <a:avLst/>
            <a:gdLst/>
            <a:ahLst/>
            <a:cxnLst/>
            <a:rect l="l" t="t" r="r" b="b"/>
            <a:pathLst>
              <a:path w="565057" h="562231">
                <a:moveTo>
                  <a:pt x="0" y="0"/>
                </a:moveTo>
                <a:lnTo>
                  <a:pt x="565057" y="0"/>
                </a:lnTo>
                <a:lnTo>
                  <a:pt x="565057" y="562231"/>
                </a:lnTo>
                <a:lnTo>
                  <a:pt x="0" y="5622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878128"/>
            <a:ext cx="18288000" cy="1408872"/>
            <a:chOff x="0" y="0"/>
            <a:chExt cx="4816593" cy="3710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71061"/>
            </a:xfrm>
            <a:custGeom>
              <a:avLst/>
              <a:gdLst/>
              <a:ahLst/>
              <a:cxnLst/>
              <a:rect l="l" t="t" r="r" b="b"/>
              <a:pathLst>
                <a:path w="4816592" h="371061">
                  <a:moveTo>
                    <a:pt x="0" y="0"/>
                  </a:moveTo>
                  <a:lnTo>
                    <a:pt x="4816592" y="0"/>
                  </a:lnTo>
                  <a:lnTo>
                    <a:pt x="4816592" y="371061"/>
                  </a:lnTo>
                  <a:lnTo>
                    <a:pt x="0" y="371061"/>
                  </a:lnTo>
                  <a:close/>
                </a:path>
              </a:pathLst>
            </a:custGeom>
            <a:solidFill>
              <a:srgbClr val="FBBB32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4091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4463741" y="2367281"/>
            <a:ext cx="9360518" cy="9341688"/>
          </a:xfrm>
          <a:custGeom>
            <a:avLst/>
            <a:gdLst/>
            <a:ahLst/>
            <a:cxnLst/>
            <a:rect l="l" t="t" r="r" b="b"/>
            <a:pathLst>
              <a:path w="9360518" h="9341688">
                <a:moveTo>
                  <a:pt x="9360518" y="0"/>
                </a:moveTo>
                <a:lnTo>
                  <a:pt x="0" y="0"/>
                </a:lnTo>
                <a:lnTo>
                  <a:pt x="0" y="9341688"/>
                </a:lnTo>
                <a:lnTo>
                  <a:pt x="9360518" y="9341688"/>
                </a:lnTo>
                <a:lnTo>
                  <a:pt x="9360518" y="0"/>
                </a:lnTo>
                <a:close/>
              </a:path>
            </a:pathLst>
          </a:custGeom>
          <a:blipFill>
            <a:blip r:embed="rId4"/>
            <a:stretch>
              <a:fillRect l="-72844" t="-442" b="-44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E813A2-BC58-36C7-5A96-F748853DE6EC}"/>
              </a:ext>
            </a:extLst>
          </p:cNvPr>
          <p:cNvSpPr txBox="1"/>
          <p:nvPr/>
        </p:nvSpPr>
        <p:spPr>
          <a:xfrm>
            <a:off x="3841078" y="723900"/>
            <a:ext cx="10605840" cy="1440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3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799" b="1" spc="1214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CHUYỀN BÓNG</a:t>
            </a:r>
            <a:endParaRPr kumimoji="0" lang="en-US" sz="8799" b="1" i="0" u="none" strike="noStrike" kern="1200" cap="none" spc="1214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ua"/>
              <a:ea typeface="Jua"/>
              <a:cs typeface="Jua"/>
              <a:sym typeface="Jua"/>
            </a:endParaRPr>
          </a:p>
        </p:txBody>
      </p:sp>
      <p:pic>
        <p:nvPicPr>
          <p:cNvPr id="8" name="(5) Nhạc trò chơi lắc lư lắc lư - YouTube">
            <a:hlinkClick r:id="" action="ppaction://media"/>
            <a:extLst>
              <a:ext uri="{FF2B5EF4-FFF2-40B4-BE49-F238E27FC236}">
                <a16:creationId xmlns:a16="http://schemas.microsoft.com/office/drawing/2014/main" id="{75EDD6A3-02AF-B296-5BBF-8FC23FA28D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202400" y="-952500"/>
            <a:ext cx="690880" cy="69088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4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1420669" cy="10287000"/>
          </a:xfrm>
          <a:custGeom>
            <a:avLst/>
            <a:gdLst/>
            <a:ahLst/>
            <a:cxnLst/>
            <a:rect l="l" t="t" r="r" b="b"/>
            <a:pathLst>
              <a:path w="11420669" h="10287000">
                <a:moveTo>
                  <a:pt x="0" y="0"/>
                </a:moveTo>
                <a:lnTo>
                  <a:pt x="11420669" y="0"/>
                </a:lnTo>
                <a:lnTo>
                  <a:pt x="1142066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867331" y="0"/>
            <a:ext cx="11420669" cy="10287000"/>
          </a:xfrm>
          <a:custGeom>
            <a:avLst/>
            <a:gdLst/>
            <a:ahLst/>
            <a:cxnLst/>
            <a:rect l="l" t="t" r="r" b="b"/>
            <a:pathLst>
              <a:path w="11420669" h="10287000">
                <a:moveTo>
                  <a:pt x="0" y="0"/>
                </a:moveTo>
                <a:lnTo>
                  <a:pt x="11420669" y="0"/>
                </a:lnTo>
                <a:lnTo>
                  <a:pt x="1142066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028700" y="876300"/>
            <a:ext cx="16230600" cy="8229600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AF9F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4607E7A-4FA5-8AC8-50C3-79E5AB3ED904}"/>
              </a:ext>
            </a:extLst>
          </p:cNvPr>
          <p:cNvSpPr txBox="1"/>
          <p:nvPr/>
        </p:nvSpPr>
        <p:spPr>
          <a:xfrm>
            <a:off x="1600200" y="2095500"/>
            <a:ext cx="15659100" cy="46063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Câu 1: Cây trồng nào sau đây </a:t>
            </a:r>
            <a:r>
              <a:rPr kumimoji="0" lang="vi-VN" sz="4000" b="1" i="0" u="sng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không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được xem là cây lương thực?</a:t>
            </a:r>
            <a:endParaRPr kumimoji="0" lang="vi-VN" sz="4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A. Cây lúa.                                       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B. Cây ngô.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C. Cây lúa mì.                                   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D. Cây nho. 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0F4178B-EE00-D898-76E3-AAB269260657}"/>
              </a:ext>
            </a:extLst>
          </p:cNvPr>
          <p:cNvSpPr/>
          <p:nvPr/>
        </p:nvSpPr>
        <p:spPr>
          <a:xfrm>
            <a:off x="1447800" y="5863689"/>
            <a:ext cx="762000" cy="83820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13A181-4990-F8F8-5E2C-FFC766913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44EDE0A-3D2D-3701-20B9-F190E16BC21E}"/>
              </a:ext>
            </a:extLst>
          </p:cNvPr>
          <p:cNvSpPr/>
          <p:nvPr/>
        </p:nvSpPr>
        <p:spPr>
          <a:xfrm>
            <a:off x="-990600" y="3848100"/>
            <a:ext cx="21072968" cy="13831530"/>
          </a:xfrm>
          <a:custGeom>
            <a:avLst/>
            <a:gdLst/>
            <a:ahLst/>
            <a:cxnLst/>
            <a:rect l="l" t="t" r="r" b="b"/>
            <a:pathLst>
              <a:path w="21072968" h="13831530">
                <a:moveTo>
                  <a:pt x="0" y="0"/>
                </a:moveTo>
                <a:lnTo>
                  <a:pt x="21072968" y="0"/>
                </a:lnTo>
                <a:lnTo>
                  <a:pt x="21072968" y="13831530"/>
                </a:lnTo>
                <a:lnTo>
                  <a:pt x="0" y="138315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CF0CCB8-5FFF-05C7-1916-D29B4D4D41B7}"/>
              </a:ext>
            </a:extLst>
          </p:cNvPr>
          <p:cNvSpPr/>
          <p:nvPr/>
        </p:nvSpPr>
        <p:spPr>
          <a:xfrm flipH="1">
            <a:off x="260083" y="-1395186"/>
            <a:ext cx="2468880" cy="4114800"/>
          </a:xfrm>
          <a:custGeom>
            <a:avLst/>
            <a:gdLst/>
            <a:ahLst/>
            <a:cxnLst/>
            <a:rect l="l" t="t" r="r" b="b"/>
            <a:pathLst>
              <a:path w="2468880" h="4114800">
                <a:moveTo>
                  <a:pt x="2468880" y="0"/>
                </a:moveTo>
                <a:lnTo>
                  <a:pt x="0" y="0"/>
                </a:lnTo>
                <a:lnTo>
                  <a:pt x="0" y="4114800"/>
                </a:lnTo>
                <a:lnTo>
                  <a:pt x="2468880" y="4114800"/>
                </a:lnTo>
                <a:lnTo>
                  <a:pt x="246888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62824C18-E96C-E2A9-DAEC-90162004A67E}"/>
              </a:ext>
            </a:extLst>
          </p:cNvPr>
          <p:cNvSpPr/>
          <p:nvPr/>
        </p:nvSpPr>
        <p:spPr>
          <a:xfrm>
            <a:off x="15766526" y="-992111"/>
            <a:ext cx="2468880" cy="4114800"/>
          </a:xfrm>
          <a:custGeom>
            <a:avLst/>
            <a:gdLst/>
            <a:ahLst/>
            <a:cxnLst/>
            <a:rect l="l" t="t" r="r" b="b"/>
            <a:pathLst>
              <a:path w="2468880" h="4114800">
                <a:moveTo>
                  <a:pt x="0" y="0"/>
                </a:moveTo>
                <a:lnTo>
                  <a:pt x="2468880" y="0"/>
                </a:lnTo>
                <a:lnTo>
                  <a:pt x="24688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5B91C9E1-7F99-233F-97F0-EB8AEF2F81C5}"/>
              </a:ext>
            </a:extLst>
          </p:cNvPr>
          <p:cNvSpPr txBox="1"/>
          <p:nvPr/>
        </p:nvSpPr>
        <p:spPr>
          <a:xfrm>
            <a:off x="609600" y="1214737"/>
            <a:ext cx="17068800" cy="27857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82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0" b="0" i="0" u="none" strike="noStrike" kern="1200" cap="none" spc="-629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7 FS North Land Sans" panose="00000500000000000000" pitchFamily="2" charset="0"/>
                <a:ea typeface="La Lou"/>
                <a:cs typeface="La Lou"/>
                <a:sym typeface="La Lou"/>
              </a:rPr>
              <a:t>BÀI 15:</a:t>
            </a:r>
          </a:p>
          <a:p>
            <a:pPr marL="0" marR="0" lvl="0" indent="0" algn="ctr" defTabSz="914400" rtl="0" eaLnBrk="1" fontAlgn="auto" latinLnBrk="0" hangingPunct="1">
              <a:lnSpc>
                <a:spcPts val="1182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0" b="0" i="0" u="none" strike="noStrike" kern="1200" cap="none" spc="-629" normalizeH="0" baseline="0" noProof="0">
                <a:ln>
                  <a:noFill/>
                </a:ln>
                <a:solidFill>
                  <a:srgbClr val="AF2F21"/>
                </a:solidFill>
                <a:effectLst/>
                <a:uLnTx/>
                <a:uFillTx/>
                <a:latin typeface="#9Slide07 FS North Land Sans" panose="00000500000000000000" pitchFamily="2" charset="0"/>
                <a:ea typeface="La Lou"/>
                <a:cs typeface="La Lou"/>
                <a:sym typeface="La Lou"/>
              </a:rPr>
              <a:t>MỘT SỐ LƯƠNG THỰC, THỰC PHẨM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28A0AB-0C1C-BDE1-124E-3C729AEE23D1}"/>
              </a:ext>
            </a:extLst>
          </p:cNvPr>
          <p:cNvSpPr txBox="1"/>
          <p:nvPr/>
        </p:nvSpPr>
        <p:spPr>
          <a:xfrm>
            <a:off x="1981200" y="4898995"/>
            <a:ext cx="5181600" cy="209288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AF2F2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Tiết 1:</a:t>
            </a:r>
          </a:p>
          <a:p>
            <a:endParaRPr lang="en-US" sz="30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r>
              <a:rPr lang="en-US" sz="3000">
                <a:latin typeface="Roboto" panose="02000000000000000000" pitchFamily="2" charset="0"/>
                <a:ea typeface="Roboto" panose="02000000000000000000" pitchFamily="2" charset="0"/>
              </a:rPr>
              <a:t>Khởi động + Phần I + II.1</a:t>
            </a:r>
          </a:p>
          <a:p>
            <a:endParaRPr lang="en-US" sz="30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BF9F08-731F-FE89-E7D6-BD3E051B8359}"/>
              </a:ext>
            </a:extLst>
          </p:cNvPr>
          <p:cNvSpPr txBox="1"/>
          <p:nvPr/>
        </p:nvSpPr>
        <p:spPr>
          <a:xfrm>
            <a:off x="10556573" y="4898995"/>
            <a:ext cx="5181600" cy="209288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AF2F2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Tiết 2:</a:t>
            </a:r>
          </a:p>
          <a:p>
            <a:endParaRPr lang="en-US" sz="30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3000">
                <a:latin typeface="Roboto" panose="02000000000000000000" pitchFamily="2" charset="0"/>
                <a:ea typeface="Roboto" panose="02000000000000000000" pitchFamily="2" charset="0"/>
              </a:rPr>
              <a:t>Phần II.2 + III + Luyện tập</a:t>
            </a:r>
          </a:p>
          <a:p>
            <a:endParaRPr lang="en-US" sz="30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832739"/>
      </p:ext>
    </p:extLst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B6184C-D206-F497-956E-3E468952A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18B5966E-070A-4F6B-D073-C3F7C3CBBCC1}"/>
              </a:ext>
            </a:extLst>
          </p:cNvPr>
          <p:cNvGrpSpPr/>
          <p:nvPr/>
        </p:nvGrpSpPr>
        <p:grpSpPr>
          <a:xfrm>
            <a:off x="0" y="8878128"/>
            <a:ext cx="18288000" cy="1408872"/>
            <a:chOff x="0" y="0"/>
            <a:chExt cx="4816593" cy="37106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EF98F0F5-6D0F-BCD7-D250-EFAB26E23404}"/>
                </a:ext>
              </a:extLst>
            </p:cNvPr>
            <p:cNvSpPr/>
            <p:nvPr/>
          </p:nvSpPr>
          <p:spPr>
            <a:xfrm>
              <a:off x="0" y="0"/>
              <a:ext cx="4816592" cy="371061"/>
            </a:xfrm>
            <a:custGeom>
              <a:avLst/>
              <a:gdLst/>
              <a:ahLst/>
              <a:cxnLst/>
              <a:rect l="l" t="t" r="r" b="b"/>
              <a:pathLst>
                <a:path w="4816592" h="371061">
                  <a:moveTo>
                    <a:pt x="0" y="0"/>
                  </a:moveTo>
                  <a:lnTo>
                    <a:pt x="4816592" y="0"/>
                  </a:lnTo>
                  <a:lnTo>
                    <a:pt x="4816592" y="371061"/>
                  </a:lnTo>
                  <a:lnTo>
                    <a:pt x="0" y="371061"/>
                  </a:lnTo>
                  <a:close/>
                </a:path>
              </a:pathLst>
            </a:custGeom>
            <a:solidFill>
              <a:srgbClr val="FBBB32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FE74B314-2B14-84DE-7108-C61300244CB0}"/>
                </a:ext>
              </a:extLst>
            </p:cNvPr>
            <p:cNvSpPr txBox="1"/>
            <p:nvPr/>
          </p:nvSpPr>
          <p:spPr>
            <a:xfrm>
              <a:off x="0" y="-38100"/>
              <a:ext cx="4816593" cy="4091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5F47CEB8-5657-E211-D0B1-846C53518424}"/>
              </a:ext>
            </a:extLst>
          </p:cNvPr>
          <p:cNvSpPr/>
          <p:nvPr/>
        </p:nvSpPr>
        <p:spPr>
          <a:xfrm flipH="1">
            <a:off x="6109558" y="3494931"/>
            <a:ext cx="6650323" cy="12913248"/>
          </a:xfrm>
          <a:custGeom>
            <a:avLst/>
            <a:gdLst/>
            <a:ahLst/>
            <a:cxnLst/>
            <a:rect l="l" t="t" r="r" b="b"/>
            <a:pathLst>
              <a:path w="6650323" h="12913248">
                <a:moveTo>
                  <a:pt x="6650323" y="0"/>
                </a:moveTo>
                <a:lnTo>
                  <a:pt x="0" y="0"/>
                </a:lnTo>
                <a:lnTo>
                  <a:pt x="0" y="12913247"/>
                </a:lnTo>
                <a:lnTo>
                  <a:pt x="6650323" y="12913247"/>
                </a:lnTo>
                <a:lnTo>
                  <a:pt x="665032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81D4F689-B567-C114-4C32-A3C85ED818A6}"/>
              </a:ext>
            </a:extLst>
          </p:cNvPr>
          <p:cNvSpPr txBox="1"/>
          <p:nvPr/>
        </p:nvSpPr>
        <p:spPr>
          <a:xfrm>
            <a:off x="3841080" y="647700"/>
            <a:ext cx="10605840" cy="1440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3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99" b="1" i="0" u="none" strike="noStrike" kern="1200" cap="none" spc="1214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CHUYỀN BÓNG</a:t>
            </a:r>
          </a:p>
        </p:txBody>
      </p:sp>
      <p:pic>
        <p:nvPicPr>
          <p:cNvPr id="7" name="(5) Nhạc trò chơi lắc lư lắc lư - YouTube">
            <a:hlinkClick r:id="" action="ppaction://media"/>
            <a:extLst>
              <a:ext uri="{FF2B5EF4-FFF2-40B4-BE49-F238E27FC236}">
                <a16:creationId xmlns:a16="http://schemas.microsoft.com/office/drawing/2014/main" id="{9CEC099D-F900-A539-02DC-AE2395D491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202400" y="-952500"/>
            <a:ext cx="690880" cy="69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5948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BD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1420669" cy="10287000"/>
          </a:xfrm>
          <a:custGeom>
            <a:avLst/>
            <a:gdLst/>
            <a:ahLst/>
            <a:cxnLst/>
            <a:rect l="l" t="t" r="r" b="b"/>
            <a:pathLst>
              <a:path w="11420669" h="10287000">
                <a:moveTo>
                  <a:pt x="0" y="0"/>
                </a:moveTo>
                <a:lnTo>
                  <a:pt x="11420669" y="0"/>
                </a:lnTo>
                <a:lnTo>
                  <a:pt x="1142066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867331" y="0"/>
            <a:ext cx="11420669" cy="10287000"/>
          </a:xfrm>
          <a:custGeom>
            <a:avLst/>
            <a:gdLst/>
            <a:ahLst/>
            <a:cxnLst/>
            <a:rect l="l" t="t" r="r" b="b"/>
            <a:pathLst>
              <a:path w="11420669" h="10287000">
                <a:moveTo>
                  <a:pt x="0" y="0"/>
                </a:moveTo>
                <a:lnTo>
                  <a:pt x="11420669" y="0"/>
                </a:lnTo>
                <a:lnTo>
                  <a:pt x="1142066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028700" y="1257300"/>
            <a:ext cx="16230600" cy="8229600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AF9F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E56F6C2-10DC-6748-C762-BBC01B088E8F}"/>
              </a:ext>
            </a:extLst>
          </p:cNvPr>
          <p:cNvSpPr txBox="1"/>
          <p:nvPr/>
        </p:nvSpPr>
        <p:spPr>
          <a:xfrm>
            <a:off x="1524000" y="2534909"/>
            <a:ext cx="16040100" cy="5529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Câu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2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: Ngô, khoai sẽ cung cấp chất dinh dưỡng nào nhiều nhất cho cơ thể?</a:t>
            </a:r>
            <a:endParaRPr kumimoji="0" lang="vi-VN" sz="4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A. Carbohydrate (chất đường, bột).   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B. Protein (chất đạm)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C. Lipit (chất béo).                             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D. Vitamin. 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A257858-531F-C386-41E6-C82B405F0B73}"/>
              </a:ext>
            </a:extLst>
          </p:cNvPr>
          <p:cNvSpPr/>
          <p:nvPr/>
        </p:nvSpPr>
        <p:spPr>
          <a:xfrm>
            <a:off x="1371600" y="4533900"/>
            <a:ext cx="762000" cy="83820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EE84EC-4510-3D57-C8C6-8D9F90A0A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586E3E5B-0398-E9D7-E201-64E937AABC6B}"/>
              </a:ext>
            </a:extLst>
          </p:cNvPr>
          <p:cNvGrpSpPr/>
          <p:nvPr/>
        </p:nvGrpSpPr>
        <p:grpSpPr>
          <a:xfrm>
            <a:off x="0" y="8878128"/>
            <a:ext cx="18288000" cy="1408872"/>
            <a:chOff x="0" y="0"/>
            <a:chExt cx="4816593" cy="37106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F5D5633D-D4C5-4DEB-0368-B1CF6B7569B3}"/>
                </a:ext>
              </a:extLst>
            </p:cNvPr>
            <p:cNvSpPr/>
            <p:nvPr/>
          </p:nvSpPr>
          <p:spPr>
            <a:xfrm>
              <a:off x="0" y="0"/>
              <a:ext cx="4816592" cy="371061"/>
            </a:xfrm>
            <a:custGeom>
              <a:avLst/>
              <a:gdLst/>
              <a:ahLst/>
              <a:cxnLst/>
              <a:rect l="l" t="t" r="r" b="b"/>
              <a:pathLst>
                <a:path w="4816592" h="371061">
                  <a:moveTo>
                    <a:pt x="0" y="0"/>
                  </a:moveTo>
                  <a:lnTo>
                    <a:pt x="4816592" y="0"/>
                  </a:lnTo>
                  <a:lnTo>
                    <a:pt x="4816592" y="371061"/>
                  </a:lnTo>
                  <a:lnTo>
                    <a:pt x="0" y="371061"/>
                  </a:lnTo>
                  <a:close/>
                </a:path>
              </a:pathLst>
            </a:custGeom>
            <a:solidFill>
              <a:srgbClr val="FBBB32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84D255EA-E60D-350A-DCC5-1A6F00D2A918}"/>
                </a:ext>
              </a:extLst>
            </p:cNvPr>
            <p:cNvSpPr txBox="1"/>
            <p:nvPr/>
          </p:nvSpPr>
          <p:spPr>
            <a:xfrm>
              <a:off x="0" y="-38100"/>
              <a:ext cx="4816593" cy="4091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4E4B4E7F-17C0-F6EC-AB57-1F457088DE2E}"/>
              </a:ext>
            </a:extLst>
          </p:cNvPr>
          <p:cNvSpPr/>
          <p:nvPr/>
        </p:nvSpPr>
        <p:spPr>
          <a:xfrm flipH="1">
            <a:off x="4463741" y="2367281"/>
            <a:ext cx="9360518" cy="9341688"/>
          </a:xfrm>
          <a:custGeom>
            <a:avLst/>
            <a:gdLst/>
            <a:ahLst/>
            <a:cxnLst/>
            <a:rect l="l" t="t" r="r" b="b"/>
            <a:pathLst>
              <a:path w="9360518" h="9341688">
                <a:moveTo>
                  <a:pt x="9360518" y="0"/>
                </a:moveTo>
                <a:lnTo>
                  <a:pt x="0" y="0"/>
                </a:lnTo>
                <a:lnTo>
                  <a:pt x="0" y="9341688"/>
                </a:lnTo>
                <a:lnTo>
                  <a:pt x="9360518" y="9341688"/>
                </a:lnTo>
                <a:lnTo>
                  <a:pt x="9360518" y="0"/>
                </a:lnTo>
                <a:close/>
              </a:path>
            </a:pathLst>
          </a:custGeom>
          <a:blipFill>
            <a:blip r:embed="rId4"/>
            <a:stretch>
              <a:fillRect l="-72844" t="-442" b="-44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BAF5BE-57E5-9474-72D6-DE401E3374ED}"/>
              </a:ext>
            </a:extLst>
          </p:cNvPr>
          <p:cNvSpPr txBox="1"/>
          <p:nvPr/>
        </p:nvSpPr>
        <p:spPr>
          <a:xfrm>
            <a:off x="3841078" y="723900"/>
            <a:ext cx="10605840" cy="1440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3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99" b="1" i="0" u="none" strike="noStrike" kern="1200" cap="none" spc="1214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CHUYỀN BÓNG</a:t>
            </a:r>
          </a:p>
        </p:txBody>
      </p:sp>
      <p:pic>
        <p:nvPicPr>
          <p:cNvPr id="5" name="(5) Nhạc trò chơi lắc lư lắc lư - YouTube">
            <a:hlinkClick r:id="" action="ppaction://media"/>
            <a:extLst>
              <a:ext uri="{FF2B5EF4-FFF2-40B4-BE49-F238E27FC236}">
                <a16:creationId xmlns:a16="http://schemas.microsoft.com/office/drawing/2014/main" id="{BCDBEB60-9A3F-A839-3113-C4837D7F03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202400" y="-952500"/>
            <a:ext cx="690880" cy="69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4021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B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1420669" cy="10287000"/>
          </a:xfrm>
          <a:custGeom>
            <a:avLst/>
            <a:gdLst/>
            <a:ahLst/>
            <a:cxnLst/>
            <a:rect l="l" t="t" r="r" b="b"/>
            <a:pathLst>
              <a:path w="11420669" h="10287000">
                <a:moveTo>
                  <a:pt x="0" y="0"/>
                </a:moveTo>
                <a:lnTo>
                  <a:pt x="11420669" y="0"/>
                </a:lnTo>
                <a:lnTo>
                  <a:pt x="1142066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867331" y="0"/>
            <a:ext cx="11420669" cy="10287000"/>
          </a:xfrm>
          <a:custGeom>
            <a:avLst/>
            <a:gdLst/>
            <a:ahLst/>
            <a:cxnLst/>
            <a:rect l="l" t="t" r="r" b="b"/>
            <a:pathLst>
              <a:path w="11420669" h="10287000">
                <a:moveTo>
                  <a:pt x="0" y="0"/>
                </a:moveTo>
                <a:lnTo>
                  <a:pt x="11420669" y="0"/>
                </a:lnTo>
                <a:lnTo>
                  <a:pt x="1142066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AF9F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089891C2-9844-9296-ED74-2613F522D71A}"/>
              </a:ext>
            </a:extLst>
          </p:cNvPr>
          <p:cNvSpPr txBox="1"/>
          <p:nvPr/>
        </p:nvSpPr>
        <p:spPr>
          <a:xfrm>
            <a:off x="1981200" y="2378640"/>
            <a:ext cx="14706600" cy="5529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Câu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3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: Nhận xét nào sau đây là </a:t>
            </a:r>
            <a:r>
              <a:rPr kumimoji="0" lang="vi-VN" sz="4000" b="1" i="0" u="sng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không đúng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về thực phẩm?</a:t>
            </a:r>
            <a:endParaRPr kumimoji="0" lang="vi-VN" sz="4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A. Thực phẩm tự nhiên có nguồn gốc từ động vật, thực vật.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B. Cá là thực phẩm tự nhiên.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C. Thực phẩm cung cấp các chất dinh dưỡng cho cơ thể.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D. Thực phẩm không bị biến đổi tính chất khi để lâu ngoài không khí. 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54AC7AC-6341-FC0D-0385-868880289105}"/>
              </a:ext>
            </a:extLst>
          </p:cNvPr>
          <p:cNvSpPr/>
          <p:nvPr/>
        </p:nvSpPr>
        <p:spPr>
          <a:xfrm>
            <a:off x="1828800" y="6134100"/>
            <a:ext cx="762000" cy="83820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BF4C4B-698E-4D85-8913-51654C4C86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5A3F1F5E-FC48-EFC2-F4A8-CD0A0E5F2A64}"/>
              </a:ext>
            </a:extLst>
          </p:cNvPr>
          <p:cNvGrpSpPr/>
          <p:nvPr/>
        </p:nvGrpSpPr>
        <p:grpSpPr>
          <a:xfrm>
            <a:off x="0" y="8878128"/>
            <a:ext cx="18288000" cy="1408872"/>
            <a:chOff x="0" y="0"/>
            <a:chExt cx="4816593" cy="37106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8AFFFBE4-D082-B632-73A2-3B0F7A3221AF}"/>
                </a:ext>
              </a:extLst>
            </p:cNvPr>
            <p:cNvSpPr/>
            <p:nvPr/>
          </p:nvSpPr>
          <p:spPr>
            <a:xfrm>
              <a:off x="0" y="0"/>
              <a:ext cx="4816592" cy="371061"/>
            </a:xfrm>
            <a:custGeom>
              <a:avLst/>
              <a:gdLst/>
              <a:ahLst/>
              <a:cxnLst/>
              <a:rect l="l" t="t" r="r" b="b"/>
              <a:pathLst>
                <a:path w="4816592" h="371061">
                  <a:moveTo>
                    <a:pt x="0" y="0"/>
                  </a:moveTo>
                  <a:lnTo>
                    <a:pt x="4816592" y="0"/>
                  </a:lnTo>
                  <a:lnTo>
                    <a:pt x="4816592" y="371061"/>
                  </a:lnTo>
                  <a:lnTo>
                    <a:pt x="0" y="371061"/>
                  </a:lnTo>
                  <a:close/>
                </a:path>
              </a:pathLst>
            </a:custGeom>
            <a:solidFill>
              <a:srgbClr val="FBBB32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F1AA63BF-8119-BE07-7B38-89F144E7311D}"/>
                </a:ext>
              </a:extLst>
            </p:cNvPr>
            <p:cNvSpPr txBox="1"/>
            <p:nvPr/>
          </p:nvSpPr>
          <p:spPr>
            <a:xfrm>
              <a:off x="0" y="-38100"/>
              <a:ext cx="4816593" cy="4091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8A3048C6-C9A0-7872-916D-B699F7C5FCE4}"/>
              </a:ext>
            </a:extLst>
          </p:cNvPr>
          <p:cNvSpPr/>
          <p:nvPr/>
        </p:nvSpPr>
        <p:spPr>
          <a:xfrm flipH="1">
            <a:off x="6109558" y="3494931"/>
            <a:ext cx="6650323" cy="12913248"/>
          </a:xfrm>
          <a:custGeom>
            <a:avLst/>
            <a:gdLst/>
            <a:ahLst/>
            <a:cxnLst/>
            <a:rect l="l" t="t" r="r" b="b"/>
            <a:pathLst>
              <a:path w="6650323" h="12913248">
                <a:moveTo>
                  <a:pt x="6650323" y="0"/>
                </a:moveTo>
                <a:lnTo>
                  <a:pt x="0" y="0"/>
                </a:lnTo>
                <a:lnTo>
                  <a:pt x="0" y="12913247"/>
                </a:lnTo>
                <a:lnTo>
                  <a:pt x="6650323" y="12913247"/>
                </a:lnTo>
                <a:lnTo>
                  <a:pt x="665032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893A6B68-36E7-CE8C-40FA-0C84E434FE8B}"/>
              </a:ext>
            </a:extLst>
          </p:cNvPr>
          <p:cNvSpPr txBox="1"/>
          <p:nvPr/>
        </p:nvSpPr>
        <p:spPr>
          <a:xfrm>
            <a:off x="3841080" y="647700"/>
            <a:ext cx="10605840" cy="1440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3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99" b="1" i="0" u="none" strike="noStrike" kern="1200" cap="none" spc="1214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CHUYỀN BÓNG</a:t>
            </a:r>
          </a:p>
        </p:txBody>
      </p:sp>
      <p:pic>
        <p:nvPicPr>
          <p:cNvPr id="7" name="(5) Nhạc trò chơi lắc lư lắc lư - YouTube">
            <a:hlinkClick r:id="" action="ppaction://media"/>
            <a:extLst>
              <a:ext uri="{FF2B5EF4-FFF2-40B4-BE49-F238E27FC236}">
                <a16:creationId xmlns:a16="http://schemas.microsoft.com/office/drawing/2014/main" id="{47124917-35FB-0164-DC3A-CACB484FE7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202400" y="-952500"/>
            <a:ext cx="690880" cy="69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8562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4A3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8408B8-D933-3764-2E40-8C7602D995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BDC15A7-D0FC-7316-A92F-ADF142343455}"/>
              </a:ext>
            </a:extLst>
          </p:cNvPr>
          <p:cNvSpPr/>
          <p:nvPr/>
        </p:nvSpPr>
        <p:spPr>
          <a:xfrm>
            <a:off x="0" y="0"/>
            <a:ext cx="11420669" cy="10287000"/>
          </a:xfrm>
          <a:custGeom>
            <a:avLst/>
            <a:gdLst/>
            <a:ahLst/>
            <a:cxnLst/>
            <a:rect l="l" t="t" r="r" b="b"/>
            <a:pathLst>
              <a:path w="11420669" h="10287000">
                <a:moveTo>
                  <a:pt x="0" y="0"/>
                </a:moveTo>
                <a:lnTo>
                  <a:pt x="11420669" y="0"/>
                </a:lnTo>
                <a:lnTo>
                  <a:pt x="1142066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DA79D23-C547-4E46-0011-CBB0E06611C7}"/>
              </a:ext>
            </a:extLst>
          </p:cNvPr>
          <p:cNvSpPr/>
          <p:nvPr/>
        </p:nvSpPr>
        <p:spPr>
          <a:xfrm>
            <a:off x="6867331" y="0"/>
            <a:ext cx="11420669" cy="10287000"/>
          </a:xfrm>
          <a:custGeom>
            <a:avLst/>
            <a:gdLst/>
            <a:ahLst/>
            <a:cxnLst/>
            <a:rect l="l" t="t" r="r" b="b"/>
            <a:pathLst>
              <a:path w="11420669" h="10287000">
                <a:moveTo>
                  <a:pt x="0" y="0"/>
                </a:moveTo>
                <a:lnTo>
                  <a:pt x="11420669" y="0"/>
                </a:lnTo>
                <a:lnTo>
                  <a:pt x="1142066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87493A7E-EBD6-0BC8-52D2-DF0A7DFEF4F6}"/>
              </a:ext>
            </a:extLst>
          </p:cNvPr>
          <p:cNvGrpSpPr/>
          <p:nvPr/>
        </p:nvGrpSpPr>
        <p:grpSpPr>
          <a:xfrm>
            <a:off x="1028700" y="876300"/>
            <a:ext cx="16230600" cy="8229600"/>
            <a:chOff x="0" y="0"/>
            <a:chExt cx="4274726" cy="2167467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870153CD-45FC-1F07-A9D5-1CF7B252A46B}"/>
                </a:ext>
              </a:extLst>
            </p:cNvPr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AF9F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F13EA8CA-69F2-C341-288C-82E4FED237CC}"/>
                </a:ext>
              </a:extLst>
            </p:cNvPr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DEEA7CC-842E-3589-1332-714A268AF846}"/>
              </a:ext>
            </a:extLst>
          </p:cNvPr>
          <p:cNvSpPr txBox="1"/>
          <p:nvPr/>
        </p:nvSpPr>
        <p:spPr>
          <a:xfrm>
            <a:off x="1600200" y="2095500"/>
            <a:ext cx="15659100" cy="913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Câu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4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: 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Chất nào là ng</a:t>
            </a:r>
            <a:r>
              <a:rPr lang="en-US" sz="4000" b="1">
                <a:solidFill>
                  <a:srgbClr val="333333"/>
                </a:solidFill>
                <a:latin typeface="Roboto" panose="02000000000000000000" pitchFamily="2" charset="0"/>
              </a:rPr>
              <a:t>uồn cung cấp năng lượng chính cho cơ thể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?</a:t>
            </a:r>
            <a:endParaRPr kumimoji="0" lang="vi-VN" sz="4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0450CC-9B15-F86C-1D53-9C22A6DEA333}"/>
              </a:ext>
            </a:extLst>
          </p:cNvPr>
          <p:cNvSpPr txBox="1"/>
          <p:nvPr/>
        </p:nvSpPr>
        <p:spPr>
          <a:xfrm>
            <a:off x="7906664" y="3735779"/>
            <a:ext cx="15659100" cy="913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Tinh bột</a:t>
            </a:r>
            <a:endParaRPr kumimoji="0" lang="vi-VN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23715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6779028" y="876300"/>
            <a:ext cx="10855070" cy="16799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3084"/>
              </a:lnSpc>
            </a:pPr>
            <a:r>
              <a:rPr lang="en-US" sz="15000" spc="-696">
                <a:solidFill>
                  <a:srgbClr val="AF2F21"/>
                </a:solidFill>
                <a:latin typeface="#9Slide07 FS North Land Sans" panose="00000500000000000000" pitchFamily="2" charset="0"/>
                <a:ea typeface="La Lou"/>
                <a:cs typeface="La Lou"/>
                <a:sym typeface="La Lou"/>
              </a:rPr>
              <a:t>tổng kết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58D02D-9A8B-6CA4-4EF0-C2346FBB7696}"/>
              </a:ext>
            </a:extLst>
          </p:cNvPr>
          <p:cNvSpPr txBox="1"/>
          <p:nvPr/>
        </p:nvSpPr>
        <p:spPr>
          <a:xfrm>
            <a:off x="5690191" y="2445161"/>
            <a:ext cx="11963400" cy="7376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1. Vai trò của lương thực, thực phẩm: cung cấp năng lượng và các chất dinh dưỡng cần thiết cho cơ thể.</a:t>
            </a:r>
            <a:endParaRPr lang="en-US" sz="4000" b="1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2. Có 4 nhóm chất dinh dưỡng: carbohydrate, protein, lipid, chất khoáng và vitamin.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3. C</a:t>
            </a:r>
            <a:r>
              <a:rPr lang="en-US" sz="400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arbohydrate gồm tinh bột, đường, chất xơ.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Tinh bột l</a:t>
            </a:r>
            <a:r>
              <a:rPr lang="en-US" sz="400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à nguồn cung cấp năng lượng chính.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4. Cần bảo quản, sử dụng lương thực, thực phẩm đúng cách.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07A33ED7-151C-5B1F-6409-163BD7F42FDA}"/>
              </a:ext>
            </a:extLst>
          </p:cNvPr>
          <p:cNvSpPr/>
          <p:nvPr/>
        </p:nvSpPr>
        <p:spPr>
          <a:xfrm>
            <a:off x="237460" y="468739"/>
            <a:ext cx="4334540" cy="9349521"/>
          </a:xfrm>
          <a:custGeom>
            <a:avLst/>
            <a:gdLst/>
            <a:ahLst/>
            <a:cxnLst/>
            <a:rect l="l" t="t" r="r" b="b"/>
            <a:pathLst>
              <a:path w="6286500" h="13328269">
                <a:moveTo>
                  <a:pt x="0" y="0"/>
                </a:moveTo>
                <a:lnTo>
                  <a:pt x="6286500" y="0"/>
                </a:lnTo>
                <a:lnTo>
                  <a:pt x="6286500" y="13328268"/>
                </a:lnTo>
                <a:lnTo>
                  <a:pt x="0" y="133282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43093" y="3953991"/>
            <a:ext cx="13028111" cy="5208406"/>
          </a:xfrm>
          <a:custGeom>
            <a:avLst/>
            <a:gdLst/>
            <a:ahLst/>
            <a:cxnLst/>
            <a:rect l="l" t="t" r="r" b="b"/>
            <a:pathLst>
              <a:path w="13028111" h="5208406">
                <a:moveTo>
                  <a:pt x="0" y="0"/>
                </a:moveTo>
                <a:lnTo>
                  <a:pt x="13028111" y="0"/>
                </a:lnTo>
                <a:lnTo>
                  <a:pt x="13028111" y="5208406"/>
                </a:lnTo>
                <a:lnTo>
                  <a:pt x="0" y="52084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058175" y="3953991"/>
            <a:ext cx="5777240" cy="4805556"/>
            <a:chOff x="0" y="0"/>
            <a:chExt cx="7633970" cy="6350000"/>
          </a:xfrm>
        </p:grpSpPr>
        <p:sp>
          <p:nvSpPr>
            <p:cNvPr id="4" name="Freeform 4"/>
            <p:cNvSpPr/>
            <p:nvPr/>
          </p:nvSpPr>
          <p:spPr>
            <a:xfrm flipH="1">
              <a:off x="-416435" y="-508000"/>
              <a:ext cx="8544560" cy="7181850"/>
            </a:xfrm>
            <a:custGeom>
              <a:avLst/>
              <a:gdLst/>
              <a:ahLst/>
              <a:cxnLst/>
              <a:rect l="l" t="t" r="r" b="b"/>
              <a:pathLst>
                <a:path w="8544560" h="7181850">
                  <a:moveTo>
                    <a:pt x="2114550" y="631190"/>
                  </a:moveTo>
                  <a:cubicBezTo>
                    <a:pt x="963930" y="1028700"/>
                    <a:pt x="1074420" y="2660650"/>
                    <a:pt x="1756410" y="3429000"/>
                  </a:cubicBezTo>
                  <a:cubicBezTo>
                    <a:pt x="1756410" y="3429000"/>
                    <a:pt x="0" y="3872230"/>
                    <a:pt x="510540" y="5100320"/>
                  </a:cubicBezTo>
                  <a:cubicBezTo>
                    <a:pt x="1022350" y="6328410"/>
                    <a:pt x="2727960" y="5373370"/>
                    <a:pt x="2727960" y="5373370"/>
                  </a:cubicBezTo>
                  <a:cubicBezTo>
                    <a:pt x="2727960" y="5373370"/>
                    <a:pt x="2693670" y="6840220"/>
                    <a:pt x="4109720" y="6858000"/>
                  </a:cubicBezTo>
                  <a:cubicBezTo>
                    <a:pt x="5525770" y="6875780"/>
                    <a:pt x="5610860" y="5971540"/>
                    <a:pt x="5610860" y="5971540"/>
                  </a:cubicBezTo>
                  <a:cubicBezTo>
                    <a:pt x="5610860" y="5971540"/>
                    <a:pt x="7147560" y="7181850"/>
                    <a:pt x="7846060" y="5816600"/>
                  </a:cubicBezTo>
                  <a:cubicBezTo>
                    <a:pt x="8544560" y="4451350"/>
                    <a:pt x="7231380" y="3530600"/>
                    <a:pt x="7231380" y="3530600"/>
                  </a:cubicBezTo>
                  <a:cubicBezTo>
                    <a:pt x="7231380" y="3530600"/>
                    <a:pt x="7744460" y="2200910"/>
                    <a:pt x="6601460" y="1586230"/>
                  </a:cubicBezTo>
                  <a:cubicBezTo>
                    <a:pt x="5458460" y="971550"/>
                    <a:pt x="4673600" y="1996440"/>
                    <a:pt x="4673600" y="1996440"/>
                  </a:cubicBezTo>
                  <a:cubicBezTo>
                    <a:pt x="4673600" y="1996440"/>
                    <a:pt x="3940810" y="0"/>
                    <a:pt x="2114550" y="631190"/>
                  </a:cubicBezTo>
                  <a:close/>
                </a:path>
              </a:pathLst>
            </a:custGeom>
            <a:blipFill>
              <a:blip r:embed="rId4"/>
              <a:stretch>
                <a:fillRect l="-65100" b="-3230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8820772" y="7529487"/>
            <a:ext cx="1936376" cy="370332"/>
          </a:xfrm>
          <a:custGeom>
            <a:avLst/>
            <a:gdLst/>
            <a:ahLst/>
            <a:cxnLst/>
            <a:rect l="l" t="t" r="r" b="b"/>
            <a:pathLst>
              <a:path w="1936376" h="370332">
                <a:moveTo>
                  <a:pt x="0" y="0"/>
                </a:moveTo>
                <a:lnTo>
                  <a:pt x="1936376" y="0"/>
                </a:lnTo>
                <a:lnTo>
                  <a:pt x="1936376" y="370332"/>
                </a:lnTo>
                <a:lnTo>
                  <a:pt x="0" y="3703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4452958" y="1714500"/>
            <a:ext cx="9382083" cy="1500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25"/>
              </a:lnSpc>
            </a:pPr>
            <a:r>
              <a:rPr lang="en-US" sz="15228" spc="-624">
                <a:solidFill>
                  <a:srgbClr val="AF2F21"/>
                </a:solidFill>
                <a:latin typeface="#9Slide07 FS North Land Sans" panose="00000500000000000000" pitchFamily="2" charset="0"/>
                <a:ea typeface="La Lou"/>
                <a:cs typeface="La Lou"/>
                <a:sym typeface="La Lou"/>
              </a:rPr>
              <a:t>về nhà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001000" y="4338040"/>
            <a:ext cx="10076846" cy="26593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eaLnBrk="1" hangingPunct="1">
              <a:lnSpc>
                <a:spcPct val="150000"/>
              </a:lnSpc>
              <a:buFont typeface="Wingdings" pitchFamily="2" charset="2"/>
              <a:buChar char="v"/>
              <a:defRPr/>
            </a:pPr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</a:rPr>
              <a:t> Học bài và trả lời các câu hỏi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</a:rPr>
              <a:t>    15.1, 15.2, 15.3  (SBT)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v"/>
              <a:defRPr/>
            </a:pPr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</a:rPr>
              <a:t> Tìm hiểu 3 nhóm chất dinh dưỡng còn lại.</a:t>
            </a:r>
            <a:endParaRPr 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366556" y="5778088"/>
            <a:ext cx="1668364" cy="4114800"/>
          </a:xfrm>
          <a:custGeom>
            <a:avLst/>
            <a:gdLst/>
            <a:ahLst/>
            <a:cxnLst/>
            <a:rect l="l" t="t" r="r" b="b"/>
            <a:pathLst>
              <a:path w="1668364" h="4114800">
                <a:moveTo>
                  <a:pt x="0" y="0"/>
                </a:moveTo>
                <a:lnTo>
                  <a:pt x="1668365" y="0"/>
                </a:lnTo>
                <a:lnTo>
                  <a:pt x="16683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5382729" y="0"/>
            <a:ext cx="2468880" cy="4114800"/>
          </a:xfrm>
          <a:custGeom>
            <a:avLst/>
            <a:gdLst/>
            <a:ahLst/>
            <a:cxnLst/>
            <a:rect l="l" t="t" r="r" b="b"/>
            <a:pathLst>
              <a:path w="2468880" h="4114800">
                <a:moveTo>
                  <a:pt x="0" y="0"/>
                </a:moveTo>
                <a:lnTo>
                  <a:pt x="2468880" y="0"/>
                </a:lnTo>
                <a:lnTo>
                  <a:pt x="24688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F365AE-03A2-D4DA-73A9-026F295DFF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34297C41-2C2A-B72C-BB23-5003E8493A32}"/>
              </a:ext>
            </a:extLst>
          </p:cNvPr>
          <p:cNvGrpSpPr/>
          <p:nvPr/>
        </p:nvGrpSpPr>
        <p:grpSpPr>
          <a:xfrm>
            <a:off x="-1040130" y="-5143500"/>
            <a:ext cx="20368260" cy="10287000"/>
            <a:chOff x="0" y="0"/>
            <a:chExt cx="27157680" cy="137160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3DCF9347-2019-4AA3-145A-4FED0BC755E5}"/>
                </a:ext>
              </a:extLst>
            </p:cNvPr>
            <p:cNvSpPr/>
            <p:nvPr/>
          </p:nvSpPr>
          <p:spPr>
            <a:xfrm>
              <a:off x="0" y="0"/>
              <a:ext cx="13578840" cy="13716000"/>
            </a:xfrm>
            <a:custGeom>
              <a:avLst/>
              <a:gdLst/>
              <a:ahLst/>
              <a:cxnLst/>
              <a:rect l="l" t="t" r="r" b="b"/>
              <a:pathLst>
                <a:path w="13578840" h="13716000">
                  <a:moveTo>
                    <a:pt x="0" y="0"/>
                  </a:moveTo>
                  <a:lnTo>
                    <a:pt x="13578840" y="0"/>
                  </a:lnTo>
                  <a:lnTo>
                    <a:pt x="1357884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367A9EAE-8E0D-4C75-595D-875BD6168C57}"/>
                </a:ext>
              </a:extLst>
            </p:cNvPr>
            <p:cNvSpPr/>
            <p:nvPr/>
          </p:nvSpPr>
          <p:spPr>
            <a:xfrm flipH="1">
              <a:off x="13578840" y="0"/>
              <a:ext cx="13578840" cy="13716000"/>
            </a:xfrm>
            <a:custGeom>
              <a:avLst/>
              <a:gdLst/>
              <a:ahLst/>
              <a:cxnLst/>
              <a:rect l="l" t="t" r="r" b="b"/>
              <a:pathLst>
                <a:path w="13578840" h="13716000">
                  <a:moveTo>
                    <a:pt x="13578840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13578840" y="13716000"/>
                  </a:lnTo>
                  <a:lnTo>
                    <a:pt x="1357884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B50731A5-DDB1-D39D-03EA-C8730402A7BF}"/>
              </a:ext>
            </a:extLst>
          </p:cNvPr>
          <p:cNvSpPr/>
          <p:nvPr/>
        </p:nvSpPr>
        <p:spPr>
          <a:xfrm>
            <a:off x="1795589" y="3112405"/>
            <a:ext cx="14696822" cy="9646459"/>
          </a:xfrm>
          <a:custGeom>
            <a:avLst/>
            <a:gdLst/>
            <a:ahLst/>
            <a:cxnLst/>
            <a:rect l="l" t="t" r="r" b="b"/>
            <a:pathLst>
              <a:path w="14696822" h="9646459">
                <a:moveTo>
                  <a:pt x="0" y="0"/>
                </a:moveTo>
                <a:lnTo>
                  <a:pt x="14696822" y="0"/>
                </a:lnTo>
                <a:lnTo>
                  <a:pt x="14696822" y="9646460"/>
                </a:lnTo>
                <a:lnTo>
                  <a:pt x="0" y="96464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99F097C5-03C6-1BED-FD5A-0046AFCA7CE8}"/>
              </a:ext>
            </a:extLst>
          </p:cNvPr>
          <p:cNvSpPr txBox="1"/>
          <p:nvPr/>
        </p:nvSpPr>
        <p:spPr>
          <a:xfrm>
            <a:off x="1028700" y="685800"/>
            <a:ext cx="16230600" cy="14881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70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0" b="0" i="0" u="none" strike="noStrike" kern="1200" cap="none" spc="0" normalizeH="0" baseline="0" noProof="0">
                <a:ln>
                  <a:noFill/>
                </a:ln>
                <a:solidFill>
                  <a:srgbClr val="AF2F21"/>
                </a:solidFill>
                <a:effectLst/>
                <a:uLnTx/>
                <a:uFillTx/>
                <a:latin typeface="#9Slide07 IcielCadena" panose="02000503000000020004" pitchFamily="2" charset="0"/>
                <a:ea typeface="Mango AC"/>
                <a:cs typeface="Mango AC"/>
                <a:sym typeface="Mango AC"/>
              </a:rPr>
              <a:t>XIN CHÂN THÀNH CẢM ƠN 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9D8A03FA-FF18-6B23-8D01-BD7A4724A672}"/>
              </a:ext>
            </a:extLst>
          </p:cNvPr>
          <p:cNvSpPr txBox="1"/>
          <p:nvPr/>
        </p:nvSpPr>
        <p:spPr>
          <a:xfrm>
            <a:off x="3068712" y="2433459"/>
            <a:ext cx="12150576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2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AF2F21"/>
                </a:solidFill>
                <a:effectLst/>
                <a:uLnTx/>
                <a:uFillTx/>
                <a:latin typeface="#9Slide07 IcielCadena" panose="02000503000000020004" pitchFamily="2" charset="0"/>
                <a:ea typeface="IreneFlorentina"/>
                <a:cs typeface="IreneFlorentina"/>
                <a:sym typeface="IreneFlorentina"/>
              </a:rPr>
              <a:t>QUÝ THẦY CÔ VÀ CÁC EM HỌC SINH</a:t>
            </a:r>
          </a:p>
        </p:txBody>
      </p:sp>
      <p:sp>
        <p:nvSpPr>
          <p:cNvPr id="12" name="Freeform 4">
            <a:extLst>
              <a:ext uri="{FF2B5EF4-FFF2-40B4-BE49-F238E27FC236}">
                <a16:creationId xmlns:a16="http://schemas.microsoft.com/office/drawing/2014/main" id="{E59AE113-176D-458B-72D2-C11EA92C1DBD}"/>
              </a:ext>
            </a:extLst>
          </p:cNvPr>
          <p:cNvSpPr/>
          <p:nvPr/>
        </p:nvSpPr>
        <p:spPr>
          <a:xfrm>
            <a:off x="1028700" y="2850294"/>
            <a:ext cx="16230600" cy="7581043"/>
          </a:xfrm>
          <a:custGeom>
            <a:avLst/>
            <a:gdLst/>
            <a:ahLst/>
            <a:cxnLst/>
            <a:rect l="l" t="t" r="r" b="b"/>
            <a:pathLst>
              <a:path w="16230600" h="7581043">
                <a:moveTo>
                  <a:pt x="0" y="0"/>
                </a:moveTo>
                <a:lnTo>
                  <a:pt x="16230600" y="0"/>
                </a:lnTo>
                <a:lnTo>
                  <a:pt x="16230600" y="7581042"/>
                </a:lnTo>
                <a:lnTo>
                  <a:pt x="0" y="75810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0036785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08CAC5-17E9-7020-670D-6108797FA9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FD659FB-07AB-F19E-7EA3-811965D4670F}"/>
              </a:ext>
            </a:extLst>
          </p:cNvPr>
          <p:cNvSpPr/>
          <p:nvPr/>
        </p:nvSpPr>
        <p:spPr>
          <a:xfrm>
            <a:off x="-1392484" y="3836527"/>
            <a:ext cx="21072968" cy="13831530"/>
          </a:xfrm>
          <a:custGeom>
            <a:avLst/>
            <a:gdLst/>
            <a:ahLst/>
            <a:cxnLst/>
            <a:rect l="l" t="t" r="r" b="b"/>
            <a:pathLst>
              <a:path w="21072968" h="13831530">
                <a:moveTo>
                  <a:pt x="0" y="0"/>
                </a:moveTo>
                <a:lnTo>
                  <a:pt x="21072968" y="0"/>
                </a:lnTo>
                <a:lnTo>
                  <a:pt x="21072968" y="13831530"/>
                </a:lnTo>
                <a:lnTo>
                  <a:pt x="0" y="138315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A97A3E1-8030-D27C-DB4B-965CD83AE5F4}"/>
              </a:ext>
            </a:extLst>
          </p:cNvPr>
          <p:cNvSpPr/>
          <p:nvPr/>
        </p:nvSpPr>
        <p:spPr>
          <a:xfrm flipH="1">
            <a:off x="260083" y="-1395186"/>
            <a:ext cx="2468880" cy="4114800"/>
          </a:xfrm>
          <a:custGeom>
            <a:avLst/>
            <a:gdLst/>
            <a:ahLst/>
            <a:cxnLst/>
            <a:rect l="l" t="t" r="r" b="b"/>
            <a:pathLst>
              <a:path w="2468880" h="4114800">
                <a:moveTo>
                  <a:pt x="2468880" y="0"/>
                </a:moveTo>
                <a:lnTo>
                  <a:pt x="0" y="0"/>
                </a:lnTo>
                <a:lnTo>
                  <a:pt x="0" y="4114800"/>
                </a:lnTo>
                <a:lnTo>
                  <a:pt x="2468880" y="4114800"/>
                </a:lnTo>
                <a:lnTo>
                  <a:pt x="246888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EEBB98EE-A594-A383-7BAC-63DCE3D14190}"/>
              </a:ext>
            </a:extLst>
          </p:cNvPr>
          <p:cNvSpPr/>
          <p:nvPr/>
        </p:nvSpPr>
        <p:spPr>
          <a:xfrm>
            <a:off x="15766526" y="-992111"/>
            <a:ext cx="2468880" cy="4114800"/>
          </a:xfrm>
          <a:custGeom>
            <a:avLst/>
            <a:gdLst/>
            <a:ahLst/>
            <a:cxnLst/>
            <a:rect l="l" t="t" r="r" b="b"/>
            <a:pathLst>
              <a:path w="2468880" h="4114800">
                <a:moveTo>
                  <a:pt x="0" y="0"/>
                </a:moveTo>
                <a:lnTo>
                  <a:pt x="2468880" y="0"/>
                </a:lnTo>
                <a:lnTo>
                  <a:pt x="24688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9371F137-6E04-A5B3-10B3-429DDCCB085C}"/>
              </a:ext>
            </a:extLst>
          </p:cNvPr>
          <p:cNvSpPr txBox="1"/>
          <p:nvPr/>
        </p:nvSpPr>
        <p:spPr>
          <a:xfrm>
            <a:off x="609600" y="1819329"/>
            <a:ext cx="17068800" cy="12572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82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-629" normalizeH="0" baseline="0" noProof="0">
                <a:ln>
                  <a:noFill/>
                </a:ln>
                <a:effectLst/>
                <a:uLnTx/>
                <a:uFillTx/>
                <a:latin typeface="#9Slide07 FS North Land Sans" panose="00000500000000000000" pitchFamily="2" charset="0"/>
                <a:ea typeface="La Lou"/>
                <a:cs typeface="La Lou"/>
                <a:sym typeface="La Lou"/>
              </a:rPr>
              <a:t>I. vai trò của LƯƠNG THỰC, THỰC PHẨM</a:t>
            </a:r>
          </a:p>
        </p:txBody>
      </p:sp>
      <p:grpSp>
        <p:nvGrpSpPr>
          <p:cNvPr id="19" name="Group 4">
            <a:extLst>
              <a:ext uri="{FF2B5EF4-FFF2-40B4-BE49-F238E27FC236}">
                <a16:creationId xmlns:a16="http://schemas.microsoft.com/office/drawing/2014/main" id="{78DB4180-66BE-6664-1C3C-D13E36468195}"/>
              </a:ext>
            </a:extLst>
          </p:cNvPr>
          <p:cNvGrpSpPr/>
          <p:nvPr/>
        </p:nvGrpSpPr>
        <p:grpSpPr>
          <a:xfrm>
            <a:off x="1484963" y="5219700"/>
            <a:ext cx="3443535" cy="3452373"/>
            <a:chOff x="-17780" y="-54610"/>
            <a:chExt cx="7318776" cy="7337560"/>
          </a:xfrm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A077B8C9-9554-3898-871D-0F02A42AC8E5}"/>
                </a:ext>
              </a:extLst>
            </p:cNvPr>
            <p:cNvSpPr/>
            <p:nvPr/>
          </p:nvSpPr>
          <p:spPr>
            <a:xfrm>
              <a:off x="2538" y="5294"/>
              <a:ext cx="7316239" cy="7332266"/>
            </a:xfrm>
            <a:custGeom>
              <a:avLst/>
              <a:gdLst/>
              <a:ahLst/>
              <a:cxnLst/>
              <a:rect l="l" t="t" r="r" b="b"/>
              <a:pathLst>
                <a:path w="7316239" h="7332266">
                  <a:moveTo>
                    <a:pt x="4638273" y="707705"/>
                  </a:moveTo>
                  <a:cubicBezTo>
                    <a:pt x="5874758" y="573965"/>
                    <a:pt x="6320299" y="1497604"/>
                    <a:pt x="6320299" y="1497604"/>
                  </a:cubicBezTo>
                  <a:cubicBezTo>
                    <a:pt x="6320299" y="1497604"/>
                    <a:pt x="7228797" y="1705178"/>
                    <a:pt x="7273786" y="2645534"/>
                  </a:cubicBezTo>
                  <a:cubicBezTo>
                    <a:pt x="7316239" y="3585890"/>
                    <a:pt x="6815184" y="3890983"/>
                    <a:pt x="6815184" y="3890983"/>
                  </a:cubicBezTo>
                  <a:cubicBezTo>
                    <a:pt x="6815184" y="3890983"/>
                    <a:pt x="7108341" y="4478879"/>
                    <a:pt x="6839855" y="5268778"/>
                  </a:cubicBezTo>
                  <a:cubicBezTo>
                    <a:pt x="6571370" y="6058677"/>
                    <a:pt x="5996665" y="6154802"/>
                    <a:pt x="5996665" y="6154802"/>
                  </a:cubicBezTo>
                  <a:cubicBezTo>
                    <a:pt x="5996665" y="6154802"/>
                    <a:pt x="5861697" y="6720408"/>
                    <a:pt x="4813877" y="7029681"/>
                  </a:cubicBezTo>
                  <a:cubicBezTo>
                    <a:pt x="3766056" y="7332266"/>
                    <a:pt x="3413397" y="6785885"/>
                    <a:pt x="3413397" y="6785885"/>
                  </a:cubicBezTo>
                  <a:cubicBezTo>
                    <a:pt x="3413397" y="6785885"/>
                    <a:pt x="2507802" y="6916839"/>
                    <a:pt x="1657355" y="6698119"/>
                  </a:cubicBezTo>
                  <a:cubicBezTo>
                    <a:pt x="806909" y="6479399"/>
                    <a:pt x="734345" y="5385800"/>
                    <a:pt x="734345" y="5385800"/>
                  </a:cubicBezTo>
                  <a:cubicBezTo>
                    <a:pt x="734345" y="5385800"/>
                    <a:pt x="40636" y="4855021"/>
                    <a:pt x="21769" y="3888196"/>
                  </a:cubicBezTo>
                  <a:cubicBezTo>
                    <a:pt x="0" y="2782059"/>
                    <a:pt x="476018" y="2313971"/>
                    <a:pt x="476018" y="2313971"/>
                  </a:cubicBezTo>
                  <a:cubicBezTo>
                    <a:pt x="476018" y="2313971"/>
                    <a:pt x="172701" y="1492031"/>
                    <a:pt x="792396" y="906921"/>
                  </a:cubicBezTo>
                  <a:cubicBezTo>
                    <a:pt x="1689283" y="59904"/>
                    <a:pt x="2282854" y="447191"/>
                    <a:pt x="2282854" y="447191"/>
                  </a:cubicBezTo>
                  <a:cubicBezTo>
                    <a:pt x="2282854" y="447191"/>
                    <a:pt x="2814021" y="0"/>
                    <a:pt x="3469997" y="65477"/>
                  </a:cubicBezTo>
                  <a:cubicBezTo>
                    <a:pt x="4125973" y="130953"/>
                    <a:pt x="4638273" y="707705"/>
                    <a:pt x="4638273" y="707705"/>
                  </a:cubicBezTo>
                  <a:close/>
                </a:path>
              </a:pathLst>
            </a:custGeom>
            <a:blipFill>
              <a:blip r:embed="rId6"/>
              <a:stretch>
                <a:fillRect l="-25615" t="-1682" r="-25612" b="-1829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" name="Group 6">
            <a:extLst>
              <a:ext uri="{FF2B5EF4-FFF2-40B4-BE49-F238E27FC236}">
                <a16:creationId xmlns:a16="http://schemas.microsoft.com/office/drawing/2014/main" id="{D76DB95C-FE72-9ED5-A9A2-29776AFC0056}"/>
              </a:ext>
            </a:extLst>
          </p:cNvPr>
          <p:cNvGrpSpPr/>
          <p:nvPr/>
        </p:nvGrpSpPr>
        <p:grpSpPr>
          <a:xfrm>
            <a:off x="5600491" y="5219700"/>
            <a:ext cx="3291183" cy="3452373"/>
            <a:chOff x="-17780" y="-54610"/>
            <a:chExt cx="6994972" cy="7337560"/>
          </a:xfrm>
        </p:grpSpPr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4517D743-DDD4-3A69-3114-CFE0E22FFC8A}"/>
                </a:ext>
              </a:extLst>
            </p:cNvPr>
            <p:cNvSpPr/>
            <p:nvPr/>
          </p:nvSpPr>
          <p:spPr>
            <a:xfrm>
              <a:off x="1639" y="5294"/>
              <a:ext cx="6993333" cy="7332266"/>
            </a:xfrm>
            <a:custGeom>
              <a:avLst/>
              <a:gdLst/>
              <a:ahLst/>
              <a:cxnLst/>
              <a:rect l="l" t="t" r="r" b="b"/>
              <a:pathLst>
                <a:path w="6993333" h="7332266">
                  <a:moveTo>
                    <a:pt x="4433062" y="707705"/>
                  </a:moveTo>
                  <a:cubicBezTo>
                    <a:pt x="5614842" y="573965"/>
                    <a:pt x="6040670" y="1497604"/>
                    <a:pt x="6040670" y="1497604"/>
                  </a:cubicBezTo>
                  <a:cubicBezTo>
                    <a:pt x="6040670" y="1497604"/>
                    <a:pt x="6908974" y="1705178"/>
                    <a:pt x="6951973" y="2645534"/>
                  </a:cubicBezTo>
                  <a:cubicBezTo>
                    <a:pt x="6993333" y="3585890"/>
                    <a:pt x="6513660" y="3890983"/>
                    <a:pt x="6513660" y="3890983"/>
                  </a:cubicBezTo>
                  <a:cubicBezTo>
                    <a:pt x="6513660" y="3890983"/>
                    <a:pt x="6793848" y="4478879"/>
                    <a:pt x="6537240" y="5268778"/>
                  </a:cubicBezTo>
                  <a:cubicBezTo>
                    <a:pt x="6280633" y="6058677"/>
                    <a:pt x="5731355" y="6154802"/>
                    <a:pt x="5731355" y="6154802"/>
                  </a:cubicBezTo>
                  <a:cubicBezTo>
                    <a:pt x="5731355" y="6154802"/>
                    <a:pt x="5602358" y="6720408"/>
                    <a:pt x="4600897" y="7029681"/>
                  </a:cubicBezTo>
                  <a:cubicBezTo>
                    <a:pt x="3599435" y="7332266"/>
                    <a:pt x="3262378" y="6785885"/>
                    <a:pt x="3262378" y="6785885"/>
                  </a:cubicBezTo>
                  <a:cubicBezTo>
                    <a:pt x="3262378" y="6785885"/>
                    <a:pt x="2396849" y="6916839"/>
                    <a:pt x="1584029" y="6698119"/>
                  </a:cubicBezTo>
                  <a:cubicBezTo>
                    <a:pt x="771209" y="6479399"/>
                    <a:pt x="701855" y="5385800"/>
                    <a:pt x="701855" y="5385800"/>
                  </a:cubicBezTo>
                  <a:cubicBezTo>
                    <a:pt x="701855" y="5385800"/>
                    <a:pt x="38838" y="4855021"/>
                    <a:pt x="20806" y="3888196"/>
                  </a:cubicBezTo>
                  <a:cubicBezTo>
                    <a:pt x="0" y="2782059"/>
                    <a:pt x="454957" y="2313971"/>
                    <a:pt x="454957" y="2313971"/>
                  </a:cubicBezTo>
                  <a:cubicBezTo>
                    <a:pt x="454957" y="2313971"/>
                    <a:pt x="165061" y="1492031"/>
                    <a:pt x="757338" y="906921"/>
                  </a:cubicBezTo>
                  <a:cubicBezTo>
                    <a:pt x="1614544" y="59904"/>
                    <a:pt x="2181854" y="447191"/>
                    <a:pt x="2181854" y="447191"/>
                  </a:cubicBezTo>
                  <a:cubicBezTo>
                    <a:pt x="2181854" y="447191"/>
                    <a:pt x="2689520" y="0"/>
                    <a:pt x="3316474" y="65477"/>
                  </a:cubicBezTo>
                  <a:cubicBezTo>
                    <a:pt x="3943428" y="130953"/>
                    <a:pt x="4433062" y="707705"/>
                    <a:pt x="4433062" y="707705"/>
                  </a:cubicBezTo>
                  <a:close/>
                </a:path>
              </a:pathLst>
            </a:custGeom>
            <a:blipFill>
              <a:blip r:embed="rId7"/>
              <a:stretch>
                <a:fillRect l="-26428" r="-26428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" name="Group 8">
            <a:extLst>
              <a:ext uri="{FF2B5EF4-FFF2-40B4-BE49-F238E27FC236}">
                <a16:creationId xmlns:a16="http://schemas.microsoft.com/office/drawing/2014/main" id="{7A8ADF10-DA23-42B4-5314-3D87C9DB6F1F}"/>
              </a:ext>
            </a:extLst>
          </p:cNvPr>
          <p:cNvGrpSpPr/>
          <p:nvPr/>
        </p:nvGrpSpPr>
        <p:grpSpPr>
          <a:xfrm>
            <a:off x="9716003" y="5237336"/>
            <a:ext cx="3300161" cy="3434737"/>
            <a:chOff x="-17780" y="-54610"/>
            <a:chExt cx="7014054" cy="7300078"/>
          </a:xfrm>
        </p:grpSpPr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DD857EBA-30CB-22F8-58F2-55294967770E}"/>
                </a:ext>
              </a:extLst>
            </p:cNvPr>
            <p:cNvSpPr/>
            <p:nvPr/>
          </p:nvSpPr>
          <p:spPr>
            <a:xfrm>
              <a:off x="1692" y="4988"/>
              <a:ext cx="7012362" cy="7295090"/>
            </a:xfrm>
            <a:custGeom>
              <a:avLst/>
              <a:gdLst/>
              <a:ahLst/>
              <a:cxnLst/>
              <a:rect l="l" t="t" r="r" b="b"/>
              <a:pathLst>
                <a:path w="7012362" h="7295090">
                  <a:moveTo>
                    <a:pt x="4445155" y="704090"/>
                  </a:moveTo>
                  <a:cubicBezTo>
                    <a:pt x="5630159" y="571033"/>
                    <a:pt x="6057149" y="1489953"/>
                    <a:pt x="6057149" y="1489953"/>
                  </a:cubicBezTo>
                  <a:cubicBezTo>
                    <a:pt x="6057149" y="1489953"/>
                    <a:pt x="6927821" y="1696468"/>
                    <a:pt x="6970937" y="2632020"/>
                  </a:cubicBezTo>
                  <a:cubicBezTo>
                    <a:pt x="7012362" y="3567572"/>
                    <a:pt x="6531429" y="3871107"/>
                    <a:pt x="6531429" y="3871107"/>
                  </a:cubicBezTo>
                  <a:cubicBezTo>
                    <a:pt x="6531429" y="3871107"/>
                    <a:pt x="6812381" y="4456000"/>
                    <a:pt x="6555074" y="5241863"/>
                  </a:cubicBezTo>
                  <a:cubicBezTo>
                    <a:pt x="6297767" y="6027727"/>
                    <a:pt x="5746990" y="6123362"/>
                    <a:pt x="5746990" y="6123362"/>
                  </a:cubicBezTo>
                  <a:cubicBezTo>
                    <a:pt x="5746990" y="6123362"/>
                    <a:pt x="5617641" y="6686078"/>
                    <a:pt x="4613448" y="6993771"/>
                  </a:cubicBezTo>
                  <a:cubicBezTo>
                    <a:pt x="3609254" y="7295090"/>
                    <a:pt x="3271278" y="6751221"/>
                    <a:pt x="3271278" y="6751221"/>
                  </a:cubicBezTo>
                  <a:cubicBezTo>
                    <a:pt x="3271278" y="6751221"/>
                    <a:pt x="2403388" y="6881505"/>
                    <a:pt x="1588350" y="6663903"/>
                  </a:cubicBezTo>
                  <a:cubicBezTo>
                    <a:pt x="773312" y="6446300"/>
                    <a:pt x="703770" y="5358288"/>
                    <a:pt x="703770" y="5358288"/>
                  </a:cubicBezTo>
                  <a:cubicBezTo>
                    <a:pt x="703770" y="5358288"/>
                    <a:pt x="38944" y="4830220"/>
                    <a:pt x="20863" y="3868334"/>
                  </a:cubicBezTo>
                  <a:cubicBezTo>
                    <a:pt x="0" y="2767848"/>
                    <a:pt x="456199" y="2302151"/>
                    <a:pt x="456199" y="2302151"/>
                  </a:cubicBezTo>
                  <a:cubicBezTo>
                    <a:pt x="456199" y="2302151"/>
                    <a:pt x="165511" y="1484409"/>
                    <a:pt x="759404" y="902288"/>
                  </a:cubicBezTo>
                  <a:cubicBezTo>
                    <a:pt x="1618949" y="59598"/>
                    <a:pt x="2187806" y="444907"/>
                    <a:pt x="2187806" y="444907"/>
                  </a:cubicBezTo>
                  <a:cubicBezTo>
                    <a:pt x="2187806" y="444907"/>
                    <a:pt x="2696857" y="0"/>
                    <a:pt x="3325521" y="65142"/>
                  </a:cubicBezTo>
                  <a:cubicBezTo>
                    <a:pt x="3954185" y="130284"/>
                    <a:pt x="4445155" y="704090"/>
                    <a:pt x="4445155" y="704090"/>
                  </a:cubicBezTo>
                  <a:close/>
                </a:path>
              </a:pathLst>
            </a:custGeom>
            <a:blipFill>
              <a:blip r:embed="rId8"/>
              <a:stretch>
                <a:fillRect l="-25690" r="-25690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10">
            <a:extLst>
              <a:ext uri="{FF2B5EF4-FFF2-40B4-BE49-F238E27FC236}">
                <a16:creationId xmlns:a16="http://schemas.microsoft.com/office/drawing/2014/main" id="{208E2A06-1FEF-9125-FC63-8F4DD3B18C44}"/>
              </a:ext>
            </a:extLst>
          </p:cNvPr>
          <p:cNvGrpSpPr/>
          <p:nvPr/>
        </p:nvGrpSpPr>
        <p:grpSpPr>
          <a:xfrm>
            <a:off x="13692439" y="5237336"/>
            <a:ext cx="3300161" cy="3291000"/>
            <a:chOff x="-17780" y="-54610"/>
            <a:chExt cx="7014054" cy="6994584"/>
          </a:xfrm>
        </p:grpSpPr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6A58DBF8-0C2B-BF5C-DA5F-D8827DB15535}"/>
                </a:ext>
              </a:extLst>
            </p:cNvPr>
            <p:cNvSpPr/>
            <p:nvPr/>
          </p:nvSpPr>
          <p:spPr>
            <a:xfrm>
              <a:off x="1692" y="2494"/>
              <a:ext cx="7012362" cy="6992090"/>
            </a:xfrm>
            <a:custGeom>
              <a:avLst/>
              <a:gdLst/>
              <a:ahLst/>
              <a:cxnLst/>
              <a:rect l="l" t="t" r="r" b="b"/>
              <a:pathLst>
                <a:path w="7012362" h="6992090">
                  <a:moveTo>
                    <a:pt x="4445155" y="674625"/>
                  </a:moveTo>
                  <a:cubicBezTo>
                    <a:pt x="5630159" y="547137"/>
                    <a:pt x="6057149" y="1427602"/>
                    <a:pt x="6057149" y="1427602"/>
                  </a:cubicBezTo>
                  <a:cubicBezTo>
                    <a:pt x="6057149" y="1427602"/>
                    <a:pt x="6927821" y="1625474"/>
                    <a:pt x="6970937" y="2521875"/>
                  </a:cubicBezTo>
                  <a:cubicBezTo>
                    <a:pt x="7012362" y="3418276"/>
                    <a:pt x="6531429" y="3709109"/>
                    <a:pt x="6531429" y="3709109"/>
                  </a:cubicBezTo>
                  <a:cubicBezTo>
                    <a:pt x="6531429" y="3709109"/>
                    <a:pt x="6812381" y="4269525"/>
                    <a:pt x="6555074" y="5022502"/>
                  </a:cubicBezTo>
                  <a:cubicBezTo>
                    <a:pt x="6297767" y="5775479"/>
                    <a:pt x="5746990" y="5867111"/>
                    <a:pt x="5746990" y="5867111"/>
                  </a:cubicBezTo>
                  <a:cubicBezTo>
                    <a:pt x="5746990" y="5867111"/>
                    <a:pt x="5617641" y="6406279"/>
                    <a:pt x="4613448" y="6701095"/>
                  </a:cubicBezTo>
                  <a:cubicBezTo>
                    <a:pt x="3609254" y="6992090"/>
                    <a:pt x="3271278" y="6468696"/>
                    <a:pt x="3271278" y="6468696"/>
                  </a:cubicBezTo>
                  <a:cubicBezTo>
                    <a:pt x="3271278" y="6468696"/>
                    <a:pt x="2403388" y="6593527"/>
                    <a:pt x="1588350" y="6385031"/>
                  </a:cubicBezTo>
                  <a:cubicBezTo>
                    <a:pt x="773312" y="6176535"/>
                    <a:pt x="703770" y="5134054"/>
                    <a:pt x="703770" y="5134054"/>
                  </a:cubicBezTo>
                  <a:cubicBezTo>
                    <a:pt x="703770" y="5134054"/>
                    <a:pt x="38944" y="4628085"/>
                    <a:pt x="20863" y="3706452"/>
                  </a:cubicBezTo>
                  <a:cubicBezTo>
                    <a:pt x="0" y="2652019"/>
                    <a:pt x="456199" y="2205810"/>
                    <a:pt x="456199" y="2205810"/>
                  </a:cubicBezTo>
                  <a:cubicBezTo>
                    <a:pt x="456199" y="2205810"/>
                    <a:pt x="165511" y="1422290"/>
                    <a:pt x="759404" y="864529"/>
                  </a:cubicBezTo>
                  <a:cubicBezTo>
                    <a:pt x="1618949" y="57104"/>
                    <a:pt x="2187806" y="426288"/>
                    <a:pt x="2187806" y="426288"/>
                  </a:cubicBezTo>
                  <a:cubicBezTo>
                    <a:pt x="2187806" y="426288"/>
                    <a:pt x="2696857" y="0"/>
                    <a:pt x="3325521" y="62416"/>
                  </a:cubicBezTo>
                  <a:cubicBezTo>
                    <a:pt x="3954185" y="124832"/>
                    <a:pt x="4445155" y="674625"/>
                    <a:pt x="4445155" y="674625"/>
                  </a:cubicBezTo>
                  <a:close/>
                </a:path>
              </a:pathLst>
            </a:custGeom>
            <a:blipFill>
              <a:blip r:embed="rId9"/>
              <a:stretch>
                <a:fillRect l="-22532" r="-22532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6563877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57642" y="4470559"/>
            <a:ext cx="11468100" cy="20518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6047"/>
              </a:lnSpc>
            </a:pPr>
            <a:r>
              <a:rPr lang="en-US" sz="15000" spc="-854">
                <a:solidFill>
                  <a:srgbClr val="AF2F21"/>
                </a:solidFill>
                <a:latin typeface="#9Slide07 FS North Land Sans" panose="00000500000000000000" pitchFamily="2" charset="0"/>
                <a:ea typeface="La Lou"/>
                <a:cs typeface="La Lou"/>
                <a:sym typeface="La Lou"/>
              </a:rPr>
              <a:t>VUA ĐẦU BẾP</a:t>
            </a:r>
          </a:p>
        </p:txBody>
      </p:sp>
      <p:sp>
        <p:nvSpPr>
          <p:cNvPr id="3" name="Freeform 3"/>
          <p:cNvSpPr/>
          <p:nvPr/>
        </p:nvSpPr>
        <p:spPr>
          <a:xfrm flipH="1">
            <a:off x="535308" y="0"/>
            <a:ext cx="2468880" cy="4114800"/>
          </a:xfrm>
          <a:custGeom>
            <a:avLst/>
            <a:gdLst/>
            <a:ahLst/>
            <a:cxnLst/>
            <a:rect l="l" t="t" r="r" b="b"/>
            <a:pathLst>
              <a:path w="2468880" h="4114800">
                <a:moveTo>
                  <a:pt x="2468880" y="0"/>
                </a:moveTo>
                <a:lnTo>
                  <a:pt x="0" y="0"/>
                </a:lnTo>
                <a:lnTo>
                  <a:pt x="0" y="4114800"/>
                </a:lnTo>
                <a:lnTo>
                  <a:pt x="2468880" y="4114800"/>
                </a:lnTo>
                <a:lnTo>
                  <a:pt x="246888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797367" y="0"/>
            <a:ext cx="10184130" cy="10287000"/>
          </a:xfrm>
          <a:custGeom>
            <a:avLst/>
            <a:gdLst/>
            <a:ahLst/>
            <a:cxnLst/>
            <a:rect l="l" t="t" r="r" b="b"/>
            <a:pathLst>
              <a:path w="10184130" h="10287000">
                <a:moveTo>
                  <a:pt x="0" y="0"/>
                </a:moveTo>
                <a:lnTo>
                  <a:pt x="10184130" y="0"/>
                </a:lnTo>
                <a:lnTo>
                  <a:pt x="1018413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1654117" y="-1520634"/>
            <a:ext cx="6286500" cy="13328269"/>
          </a:xfrm>
          <a:custGeom>
            <a:avLst/>
            <a:gdLst/>
            <a:ahLst/>
            <a:cxnLst/>
            <a:rect l="l" t="t" r="r" b="b"/>
            <a:pathLst>
              <a:path w="6286500" h="13328269">
                <a:moveTo>
                  <a:pt x="0" y="0"/>
                </a:moveTo>
                <a:lnTo>
                  <a:pt x="6286500" y="0"/>
                </a:lnTo>
                <a:lnTo>
                  <a:pt x="6286500" y="13328268"/>
                </a:lnTo>
                <a:lnTo>
                  <a:pt x="0" y="133282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4322464" y="1657457"/>
            <a:ext cx="7953622" cy="1574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733"/>
              </a:lnSpc>
            </a:pPr>
            <a:r>
              <a:rPr lang="en-US" sz="10000" spc="-431">
                <a:solidFill>
                  <a:srgbClr val="433630"/>
                </a:solidFill>
                <a:latin typeface="#9Slide07 FS North Land Sans" panose="00000500000000000000" pitchFamily="2" charset="0"/>
                <a:ea typeface="La Lou"/>
                <a:cs typeface="La Lou"/>
                <a:sym typeface="La Lou"/>
              </a:rPr>
              <a:t>CUỘC THI</a:t>
            </a:r>
          </a:p>
        </p:txBody>
      </p:sp>
      <p:sp>
        <p:nvSpPr>
          <p:cNvPr id="7" name="Freeform 7"/>
          <p:cNvSpPr/>
          <p:nvPr/>
        </p:nvSpPr>
        <p:spPr>
          <a:xfrm rot="-230014">
            <a:off x="7633425" y="6959951"/>
            <a:ext cx="2697793" cy="2539298"/>
          </a:xfrm>
          <a:custGeom>
            <a:avLst/>
            <a:gdLst/>
            <a:ahLst/>
            <a:cxnLst/>
            <a:rect l="l" t="t" r="r" b="b"/>
            <a:pathLst>
              <a:path w="2697793" h="2539298">
                <a:moveTo>
                  <a:pt x="0" y="0"/>
                </a:moveTo>
                <a:lnTo>
                  <a:pt x="2697793" y="0"/>
                </a:lnTo>
                <a:lnTo>
                  <a:pt x="2697793" y="2539298"/>
                </a:lnTo>
                <a:lnTo>
                  <a:pt x="0" y="25392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496449" y="9258300"/>
            <a:ext cx="1826015" cy="1511027"/>
          </a:xfrm>
          <a:custGeom>
            <a:avLst/>
            <a:gdLst/>
            <a:ahLst/>
            <a:cxnLst/>
            <a:rect l="l" t="t" r="r" b="b"/>
            <a:pathLst>
              <a:path w="1826015" h="1511027">
                <a:moveTo>
                  <a:pt x="0" y="0"/>
                </a:moveTo>
                <a:lnTo>
                  <a:pt x="1826014" y="0"/>
                </a:lnTo>
                <a:lnTo>
                  <a:pt x="1826014" y="1511027"/>
                </a:lnTo>
                <a:lnTo>
                  <a:pt x="0" y="15110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5B1F2C-3D8F-08C0-C614-B6D96C5334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11E2E311-C889-3DAA-A825-52A773EAACC3}"/>
              </a:ext>
            </a:extLst>
          </p:cNvPr>
          <p:cNvSpPr/>
          <p:nvPr/>
        </p:nvSpPr>
        <p:spPr>
          <a:xfrm flipH="1">
            <a:off x="535308" y="0"/>
            <a:ext cx="2468880" cy="4114800"/>
          </a:xfrm>
          <a:custGeom>
            <a:avLst/>
            <a:gdLst/>
            <a:ahLst/>
            <a:cxnLst/>
            <a:rect l="l" t="t" r="r" b="b"/>
            <a:pathLst>
              <a:path w="2468880" h="4114800">
                <a:moveTo>
                  <a:pt x="2468880" y="0"/>
                </a:moveTo>
                <a:lnTo>
                  <a:pt x="0" y="0"/>
                </a:lnTo>
                <a:lnTo>
                  <a:pt x="0" y="4114800"/>
                </a:lnTo>
                <a:lnTo>
                  <a:pt x="2468880" y="4114800"/>
                </a:lnTo>
                <a:lnTo>
                  <a:pt x="246888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569B5C99-67C5-275A-8B3A-CDB24D66F4A9}"/>
              </a:ext>
            </a:extLst>
          </p:cNvPr>
          <p:cNvSpPr/>
          <p:nvPr/>
        </p:nvSpPr>
        <p:spPr>
          <a:xfrm>
            <a:off x="14797367" y="0"/>
            <a:ext cx="10184130" cy="10287000"/>
          </a:xfrm>
          <a:custGeom>
            <a:avLst/>
            <a:gdLst/>
            <a:ahLst/>
            <a:cxnLst/>
            <a:rect l="l" t="t" r="r" b="b"/>
            <a:pathLst>
              <a:path w="10184130" h="10287000">
                <a:moveTo>
                  <a:pt x="0" y="0"/>
                </a:moveTo>
                <a:lnTo>
                  <a:pt x="10184130" y="0"/>
                </a:lnTo>
                <a:lnTo>
                  <a:pt x="1018413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13F616BC-8D14-9A82-11CE-5A2FA86BA1C5}"/>
              </a:ext>
            </a:extLst>
          </p:cNvPr>
          <p:cNvSpPr/>
          <p:nvPr/>
        </p:nvSpPr>
        <p:spPr>
          <a:xfrm>
            <a:off x="11654117" y="-1520634"/>
            <a:ext cx="6286500" cy="13328269"/>
          </a:xfrm>
          <a:custGeom>
            <a:avLst/>
            <a:gdLst/>
            <a:ahLst/>
            <a:cxnLst/>
            <a:rect l="l" t="t" r="r" b="b"/>
            <a:pathLst>
              <a:path w="6286500" h="13328269">
                <a:moveTo>
                  <a:pt x="0" y="0"/>
                </a:moveTo>
                <a:lnTo>
                  <a:pt x="6286500" y="0"/>
                </a:lnTo>
                <a:lnTo>
                  <a:pt x="6286500" y="13328268"/>
                </a:lnTo>
                <a:lnTo>
                  <a:pt x="0" y="133282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F38F27B3-3117-8010-1965-93A0D7CA57DC}"/>
              </a:ext>
            </a:extLst>
          </p:cNvPr>
          <p:cNvSpPr txBox="1"/>
          <p:nvPr/>
        </p:nvSpPr>
        <p:spPr>
          <a:xfrm>
            <a:off x="4322464" y="1657457"/>
            <a:ext cx="7953622" cy="1574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7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-431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FS North Land Sans" panose="00000500000000000000" pitchFamily="2" charset="0"/>
                <a:ea typeface="La Lou"/>
                <a:cs typeface="La Lou"/>
                <a:sym typeface="La Lou"/>
              </a:rPr>
              <a:t>luật chơi</a:t>
            </a: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E6FBB316-140B-8C4F-F36C-E6C344796394}"/>
              </a:ext>
            </a:extLst>
          </p:cNvPr>
          <p:cNvSpPr/>
          <p:nvPr/>
        </p:nvSpPr>
        <p:spPr>
          <a:xfrm rot="-230014">
            <a:off x="7633425" y="6959951"/>
            <a:ext cx="2697793" cy="2539298"/>
          </a:xfrm>
          <a:custGeom>
            <a:avLst/>
            <a:gdLst/>
            <a:ahLst/>
            <a:cxnLst/>
            <a:rect l="l" t="t" r="r" b="b"/>
            <a:pathLst>
              <a:path w="2697793" h="2539298">
                <a:moveTo>
                  <a:pt x="0" y="0"/>
                </a:moveTo>
                <a:lnTo>
                  <a:pt x="2697793" y="0"/>
                </a:lnTo>
                <a:lnTo>
                  <a:pt x="2697793" y="2539298"/>
                </a:lnTo>
                <a:lnTo>
                  <a:pt x="0" y="25392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A9FBAAC7-1226-D35C-677F-8C47AEE625A2}"/>
              </a:ext>
            </a:extLst>
          </p:cNvPr>
          <p:cNvSpPr/>
          <p:nvPr/>
        </p:nvSpPr>
        <p:spPr>
          <a:xfrm>
            <a:off x="2496449" y="9258300"/>
            <a:ext cx="1826015" cy="1511027"/>
          </a:xfrm>
          <a:custGeom>
            <a:avLst/>
            <a:gdLst/>
            <a:ahLst/>
            <a:cxnLst/>
            <a:rect l="l" t="t" r="r" b="b"/>
            <a:pathLst>
              <a:path w="1826015" h="1511027">
                <a:moveTo>
                  <a:pt x="0" y="0"/>
                </a:moveTo>
                <a:lnTo>
                  <a:pt x="1826014" y="0"/>
                </a:lnTo>
                <a:lnTo>
                  <a:pt x="1826014" y="1511027"/>
                </a:lnTo>
                <a:lnTo>
                  <a:pt x="0" y="15110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56A661-20A9-AB67-5CCE-E9F16E1A8BCE}"/>
              </a:ext>
            </a:extLst>
          </p:cNvPr>
          <p:cNvSpPr txBox="1"/>
          <p:nvPr/>
        </p:nvSpPr>
        <p:spPr>
          <a:xfrm>
            <a:off x="-609600" y="4511792"/>
            <a:ext cx="15011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 4 vòng thi thực hiện 4 nhiệm vụ. </a:t>
            </a:r>
          </a:p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Hoàn thành xuất sắc nhiệm vụ thì nhận được 1 phần quà.</a:t>
            </a:r>
            <a:endParaRPr lang="en-US" sz="4000">
              <a:solidFill>
                <a:schemeClr val="tx1">
                  <a:lumMod val="75000"/>
                  <a:lumOff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US" sz="40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244983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203C9A-B335-8A2A-2508-8B25FF642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907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416670"/>
      </p:ext>
    </p:extLst>
  </p:cSld>
  <p:clrMapOvr>
    <a:masterClrMapping/>
  </p:clrMapOvr>
  <p:transition>
    <p:fade/>
  </p:transition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uscany Portfolio by Slidesgo">
  <a:themeElements>
    <a:clrScheme name="Simple Light">
      <a:dk1>
        <a:srgbClr val="2A2869"/>
      </a:dk1>
      <a:lt1>
        <a:srgbClr val="F3EBDE"/>
      </a:lt1>
      <a:dk2>
        <a:srgbClr val="DD5025"/>
      </a:dk2>
      <a:lt2>
        <a:srgbClr val="FFFFFF"/>
      </a:lt2>
      <a:accent1>
        <a:srgbClr val="ECCA31"/>
      </a:accent1>
      <a:accent2>
        <a:srgbClr val="4C65AE"/>
      </a:accent2>
      <a:accent3>
        <a:srgbClr val="2C2D44"/>
      </a:accent3>
      <a:accent4>
        <a:srgbClr val="FFFFFF"/>
      </a:accent4>
      <a:accent5>
        <a:srgbClr val="FFFFFF"/>
      </a:accent5>
      <a:accent6>
        <a:srgbClr val="FFFFFF"/>
      </a:accent6>
      <a:hlink>
        <a:srgbClr val="2A286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4.xml><?xml version="1.0" encoding="utf-8"?>
<a:theme xmlns:a="http://schemas.openxmlformats.org/drawingml/2006/main" name="2_Office Theme">
  <a:themeElements>
    <a:clrScheme name="Dashi 11">
      <a:dk1>
        <a:srgbClr val="181717"/>
      </a:dk1>
      <a:lt1>
        <a:srgbClr val="FFFFFF"/>
      </a:lt1>
      <a:dk2>
        <a:srgbClr val="181717"/>
      </a:dk2>
      <a:lt2>
        <a:srgbClr val="FFFFFF"/>
      </a:lt2>
      <a:accent1>
        <a:srgbClr val="00BA97"/>
      </a:accent1>
      <a:accent2>
        <a:srgbClr val="009374"/>
      </a:accent2>
      <a:accent3>
        <a:srgbClr val="00BA97"/>
      </a:accent3>
      <a:accent4>
        <a:srgbClr val="00C59D"/>
      </a:accent4>
      <a:accent5>
        <a:srgbClr val="009278"/>
      </a:accent5>
      <a:accent6>
        <a:srgbClr val="00C49D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707</TotalTime>
  <Words>1631</Words>
  <Application>Microsoft Office PowerPoint</Application>
  <PresentationFormat>Custom</PresentationFormat>
  <Paragraphs>229</Paragraphs>
  <Slides>58</Slides>
  <Notes>9</Notes>
  <HiddenSlides>0</HiddenSlides>
  <MMClips>8</MMClips>
  <ScaleCrop>false</ScaleCrop>
  <HeadingPairs>
    <vt:vector size="6" baseType="variant">
      <vt:variant>
        <vt:lpstr>Fonts Used</vt:lpstr>
      </vt:variant>
      <vt:variant>
        <vt:i4>27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58</vt:i4>
      </vt:variant>
    </vt:vector>
  </HeadingPairs>
  <TitlesOfParts>
    <vt:vector size="89" baseType="lpstr">
      <vt:lpstr>More Sugar</vt:lpstr>
      <vt:lpstr>Jua</vt:lpstr>
      <vt:lpstr>Poppins</vt:lpstr>
      <vt:lpstr>Bahnschrift SemiBold Condensed</vt:lpstr>
      <vt:lpstr>#9Slide07 IcielCadena</vt:lpstr>
      <vt:lpstr>Roboto Condensed Light</vt:lpstr>
      <vt:lpstr>Open Sans</vt:lpstr>
      <vt:lpstr>Rockwell</vt:lpstr>
      <vt:lpstr>Fira Sans Extra Condensed</vt:lpstr>
      <vt:lpstr>Calibri</vt:lpstr>
      <vt:lpstr>#9Slide07 HLT Fall For You</vt:lpstr>
      <vt:lpstr>Rockwell Condensed</vt:lpstr>
      <vt:lpstr>Aptos</vt:lpstr>
      <vt:lpstr>#9Slide07 FS North Land Sans</vt:lpstr>
      <vt:lpstr>#9Slide07 SVNBrandon Printed Sh</vt:lpstr>
      <vt:lpstr>Roboto Medium</vt:lpstr>
      <vt:lpstr>Times New Roman</vt:lpstr>
      <vt:lpstr>Yeseva One</vt:lpstr>
      <vt:lpstr>Bebas Neue</vt:lpstr>
      <vt:lpstr>#9Slide03 Ample</vt:lpstr>
      <vt:lpstr>Wingdings</vt:lpstr>
      <vt:lpstr>Calibri Light</vt:lpstr>
      <vt:lpstr>Arial</vt:lpstr>
      <vt:lpstr>Fira Sans Condensed Medium</vt:lpstr>
      <vt:lpstr>Roboto</vt:lpstr>
      <vt:lpstr>Fira Sans Extra Condensed Medium</vt:lpstr>
      <vt:lpstr>Acumin Pro Condensed</vt:lpstr>
      <vt:lpstr>Office Theme</vt:lpstr>
      <vt:lpstr>Tuscany Portfolio by Slidesgo</vt:lpstr>
      <vt:lpstr>Wood Type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ĐÀO TRANG</cp:lastModifiedBy>
  <cp:revision>1</cp:revision>
  <dcterms:created xsi:type="dcterms:W3CDTF">2006-08-16T00:00:00Z</dcterms:created>
  <dcterms:modified xsi:type="dcterms:W3CDTF">2025-03-27T05:09:01Z</dcterms:modified>
  <cp:category>9Slide.vn</cp:category>
  <dc:identifier>DAGi1b5ge5A</dc:identifier>
</cp:coreProperties>
</file>