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363" r:id="rId2"/>
    <p:sldId id="391" r:id="rId3"/>
    <p:sldId id="392" r:id="rId4"/>
    <p:sldId id="256" r:id="rId5"/>
    <p:sldId id="281" r:id="rId6"/>
    <p:sldId id="315" r:id="rId7"/>
    <p:sldId id="316" r:id="rId8"/>
    <p:sldId id="317" r:id="rId9"/>
    <p:sldId id="377" r:id="rId10"/>
    <p:sldId id="283" r:id="rId11"/>
    <p:sldId id="361" r:id="rId12"/>
    <p:sldId id="378" r:id="rId13"/>
    <p:sldId id="335" r:id="rId14"/>
    <p:sldId id="383" r:id="rId15"/>
    <p:sldId id="369" r:id="rId16"/>
    <p:sldId id="370" r:id="rId17"/>
    <p:sldId id="336" r:id="rId18"/>
    <p:sldId id="384" r:id="rId19"/>
    <p:sldId id="389" r:id="rId20"/>
    <p:sldId id="371" r:id="rId21"/>
    <p:sldId id="372" r:id="rId22"/>
    <p:sldId id="390" r:id="rId23"/>
    <p:sldId id="340" r:id="rId24"/>
    <p:sldId id="341" r:id="rId25"/>
    <p:sldId id="385" r:id="rId26"/>
    <p:sldId id="314" r:id="rId27"/>
    <p:sldId id="330" r:id="rId28"/>
    <p:sldId id="380" r:id="rId29"/>
    <p:sldId id="381" r:id="rId30"/>
    <p:sldId id="388" r:id="rId31"/>
    <p:sldId id="3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p15="http://schemas.microsoft.com/office/powerpoint/2012/main" xmlns="" roundtripDataSignature="AMtx7mg4QqdZdiRnJVT3TulxMDiwTBeLtQ==" r:id="rId42"/>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ai Linh"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B66"/>
    <a:srgbClr val="0FB7BD"/>
    <a:srgbClr val="CBEAF0"/>
    <a:srgbClr val="48C0B6"/>
    <a:srgbClr val="048DA4"/>
    <a:srgbClr val="00A9A5"/>
    <a:srgbClr val="FFDAAB"/>
    <a:srgbClr val="F7941E"/>
    <a:srgbClr val="FBB040"/>
    <a:srgbClr val="00B2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58F7F0-C334-4B69-AA84-6942CA1C3EF4}" v="362" dt="2022-01-20T03:21:50.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5" autoAdjust="0"/>
    <p:restoredTop sz="94660"/>
  </p:normalViewPr>
  <p:slideViewPr>
    <p:cSldViewPr snapToGrid="0" showGuides="1">
      <p:cViewPr varScale="1">
        <p:scale>
          <a:sx n="68" d="100"/>
          <a:sy n="68" d="100"/>
        </p:scale>
        <p:origin x="65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42" Type="http://customschemas.google.com/relationships/presentationmetadata" Target="meta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5"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4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y Linh Do" userId="f60f9f76584ec879" providerId="LiveId" clId="{9B58F7F0-C334-4B69-AA84-6942CA1C3EF4}"/>
    <pc:docChg chg="undo custSel addSld modSld">
      <pc:chgData name="Thuy Linh Do" userId="f60f9f76584ec879" providerId="LiveId" clId="{9B58F7F0-C334-4B69-AA84-6942CA1C3EF4}" dt="2022-01-20T03:22:40.167" v="1927" actId="20577"/>
      <pc:docMkLst>
        <pc:docMk/>
      </pc:docMkLst>
      <pc:sldChg chg="modSp mod">
        <pc:chgData name="Thuy Linh Do" userId="f60f9f76584ec879" providerId="LiveId" clId="{9B58F7F0-C334-4B69-AA84-6942CA1C3EF4}" dt="2022-01-20T02:13:44.937" v="17" actId="20577"/>
        <pc:sldMkLst>
          <pc:docMk/>
          <pc:sldMk cId="252621157" sldId="256"/>
        </pc:sldMkLst>
        <pc:spChg chg="mod">
          <ac:chgData name="Thuy Linh Do" userId="f60f9f76584ec879" providerId="LiveId" clId="{9B58F7F0-C334-4B69-AA84-6942CA1C3EF4}" dt="2022-01-20T02:13:44.937" v="17" actId="20577"/>
          <ac:spMkLst>
            <pc:docMk/>
            <pc:sldMk cId="252621157" sldId="256"/>
            <ac:spMk id="17" creationId="{00000000-0000-0000-0000-000000000000}"/>
          </ac:spMkLst>
        </pc:spChg>
        <pc:spChg chg="mod">
          <ac:chgData name="Thuy Linh Do" userId="f60f9f76584ec879" providerId="LiveId" clId="{9B58F7F0-C334-4B69-AA84-6942CA1C3EF4}" dt="2022-01-20T02:13:36.068" v="1" actId="20577"/>
          <ac:spMkLst>
            <pc:docMk/>
            <pc:sldMk cId="252621157" sldId="256"/>
            <ac:spMk id="18" creationId="{00000000-0000-0000-0000-000000000000}"/>
          </ac:spMkLst>
        </pc:spChg>
      </pc:sldChg>
      <pc:sldChg chg="modSp mod">
        <pc:chgData name="Thuy Linh Do" userId="f60f9f76584ec879" providerId="LiveId" clId="{9B58F7F0-C334-4B69-AA84-6942CA1C3EF4}" dt="2022-01-20T02:14:35.249" v="25" actId="20577"/>
        <pc:sldMkLst>
          <pc:docMk/>
          <pc:sldMk cId="2021924275" sldId="275"/>
        </pc:sldMkLst>
        <pc:spChg chg="mod">
          <ac:chgData name="Thuy Linh Do" userId="f60f9f76584ec879" providerId="LiveId" clId="{9B58F7F0-C334-4B69-AA84-6942CA1C3EF4}" dt="2022-01-20T02:14:35.249" v="25" actId="20577"/>
          <ac:spMkLst>
            <pc:docMk/>
            <pc:sldMk cId="2021924275" sldId="275"/>
            <ac:spMk id="12" creationId="{00000000-0000-0000-0000-000000000000}"/>
          </ac:spMkLst>
        </pc:spChg>
      </pc:sldChg>
      <pc:sldChg chg="addSp delSp modSp mod setBg">
        <pc:chgData name="Thuy Linh Do" userId="f60f9f76584ec879" providerId="LiveId" clId="{9B58F7F0-C334-4B69-AA84-6942CA1C3EF4}" dt="2022-01-20T02:19:44.208" v="163" actId="20577"/>
        <pc:sldMkLst>
          <pc:docMk/>
          <pc:sldMk cId="3404845292" sldId="279"/>
        </pc:sldMkLst>
        <pc:spChg chg="mod ord">
          <ac:chgData name="Thuy Linh Do" userId="f60f9f76584ec879" providerId="LiveId" clId="{9B58F7F0-C334-4B69-AA84-6942CA1C3EF4}" dt="2022-01-20T02:19:16.821" v="140" actId="26606"/>
          <ac:spMkLst>
            <pc:docMk/>
            <pc:sldMk cId="3404845292" sldId="279"/>
            <ac:spMk id="2" creationId="{9B33D04B-1EFF-4E18-BDB8-64142EE5D200}"/>
          </ac:spMkLst>
        </pc:spChg>
        <pc:spChg chg="mod ord">
          <ac:chgData name="Thuy Linh Do" userId="f60f9f76584ec879" providerId="LiveId" clId="{9B58F7F0-C334-4B69-AA84-6942CA1C3EF4}" dt="2022-01-20T02:19:44.208" v="163" actId="20577"/>
          <ac:spMkLst>
            <pc:docMk/>
            <pc:sldMk cId="3404845292" sldId="279"/>
            <ac:spMk id="13" creationId="{00000000-0000-0000-0000-000000000000}"/>
          </ac:spMkLst>
        </pc:spChg>
        <pc:spChg chg="add del">
          <ac:chgData name="Thuy Linh Do" userId="f60f9f76584ec879" providerId="LiveId" clId="{9B58F7F0-C334-4B69-AA84-6942CA1C3EF4}" dt="2022-01-20T02:19:16.806" v="139" actId="26606"/>
          <ac:spMkLst>
            <pc:docMk/>
            <pc:sldMk cId="3404845292" sldId="279"/>
            <ac:spMk id="18" creationId="{8FC9BE17-9A7B-462D-AE50-3D8777387304}"/>
          </ac:spMkLst>
        </pc:spChg>
        <pc:spChg chg="add del">
          <ac:chgData name="Thuy Linh Do" userId="f60f9f76584ec879" providerId="LiveId" clId="{9B58F7F0-C334-4B69-AA84-6942CA1C3EF4}" dt="2022-01-20T02:19:16.806" v="139" actId="26606"/>
          <ac:spMkLst>
            <pc:docMk/>
            <pc:sldMk cId="3404845292" sldId="279"/>
            <ac:spMk id="20" creationId="{3EBE8569-6AEC-4B8C-8D53-2DE337CDBA65}"/>
          </ac:spMkLst>
        </pc:spChg>
        <pc:spChg chg="add del">
          <ac:chgData name="Thuy Linh Do" userId="f60f9f76584ec879" providerId="LiveId" clId="{9B58F7F0-C334-4B69-AA84-6942CA1C3EF4}" dt="2022-01-20T02:19:16.806" v="139" actId="26606"/>
          <ac:spMkLst>
            <pc:docMk/>
            <pc:sldMk cId="3404845292" sldId="279"/>
            <ac:spMk id="22" creationId="{55D4142C-5077-457F-A6AD-3FECFDB39685}"/>
          </ac:spMkLst>
        </pc:spChg>
        <pc:spChg chg="add del">
          <ac:chgData name="Thuy Linh Do" userId="f60f9f76584ec879" providerId="LiveId" clId="{9B58F7F0-C334-4B69-AA84-6942CA1C3EF4}" dt="2022-01-20T02:19:16.806" v="139" actId="26606"/>
          <ac:spMkLst>
            <pc:docMk/>
            <pc:sldMk cId="3404845292" sldId="279"/>
            <ac:spMk id="24" creationId="{7A5F0580-5EE9-419F-96EE-B6529EF6E7D0}"/>
          </ac:spMkLst>
        </pc:spChg>
        <pc:spChg chg="add">
          <ac:chgData name="Thuy Linh Do" userId="f60f9f76584ec879" providerId="LiveId" clId="{9B58F7F0-C334-4B69-AA84-6942CA1C3EF4}" dt="2022-01-20T02:19:16.821" v="140" actId="26606"/>
          <ac:spMkLst>
            <pc:docMk/>
            <pc:sldMk cId="3404845292" sldId="279"/>
            <ac:spMk id="26" creationId="{3CD9DF72-87A3-404E-A828-84CBF11A8303}"/>
          </ac:spMkLst>
        </pc:spChg>
        <pc:picChg chg="add mod">
          <ac:chgData name="Thuy Linh Do" userId="f60f9f76584ec879" providerId="LiveId" clId="{9B58F7F0-C334-4B69-AA84-6942CA1C3EF4}" dt="2022-01-20T02:19:16.821" v="140" actId="26606"/>
          <ac:picMkLst>
            <pc:docMk/>
            <pc:sldMk cId="3404845292" sldId="279"/>
            <ac:picMk id="3" creationId="{EEE526A0-258B-49B8-94B5-31626E27570D}"/>
          </ac:picMkLst>
        </pc:picChg>
        <pc:picChg chg="ord">
          <ac:chgData name="Thuy Linh Do" userId="f60f9f76584ec879" providerId="LiveId" clId="{9B58F7F0-C334-4B69-AA84-6942CA1C3EF4}" dt="2022-01-20T02:19:16.821" v="140" actId="26606"/>
          <ac:picMkLst>
            <pc:docMk/>
            <pc:sldMk cId="3404845292" sldId="279"/>
            <ac:picMk id="12" creationId="{00000000-0000-0000-0000-000000000000}"/>
          </ac:picMkLst>
        </pc:picChg>
        <pc:picChg chg="del">
          <ac:chgData name="Thuy Linh Do" userId="f60f9f76584ec879" providerId="LiveId" clId="{9B58F7F0-C334-4B69-AA84-6942CA1C3EF4}" dt="2022-01-20T02:18:07.402" v="130" actId="478"/>
          <ac:picMkLst>
            <pc:docMk/>
            <pc:sldMk cId="3404845292" sldId="279"/>
            <ac:picMk id="1026" creationId="{387F5D5D-9A57-47D1-99A2-DBC4BFE46BAD}"/>
          </ac:picMkLst>
        </pc:picChg>
        <pc:cxnChg chg="add">
          <ac:chgData name="Thuy Linh Do" userId="f60f9f76584ec879" providerId="LiveId" clId="{9B58F7F0-C334-4B69-AA84-6942CA1C3EF4}" dt="2022-01-20T02:19:16.821" v="140" actId="26606"/>
          <ac:cxnSpMkLst>
            <pc:docMk/>
            <pc:sldMk cId="3404845292" sldId="279"/>
            <ac:cxnSpMk id="27" creationId="{20E3A342-4D61-4E3F-AF90-1AB42AEB96CC}"/>
          </ac:cxnSpMkLst>
        </pc:cxnChg>
      </pc:sldChg>
      <pc:sldChg chg="addSp delSp modSp mod addAnim delAnim modAnim">
        <pc:chgData name="Thuy Linh Do" userId="f60f9f76584ec879" providerId="LiveId" clId="{9B58F7F0-C334-4B69-AA84-6942CA1C3EF4}" dt="2022-01-20T02:27:09.598" v="284" actId="20577"/>
        <pc:sldMkLst>
          <pc:docMk/>
          <pc:sldMk cId="3563799751" sldId="281"/>
        </pc:sldMkLst>
        <pc:spChg chg="mod">
          <ac:chgData name="Thuy Linh Do" userId="f60f9f76584ec879" providerId="LiveId" clId="{9B58F7F0-C334-4B69-AA84-6942CA1C3EF4}" dt="2022-01-20T02:26:46.314" v="234"/>
          <ac:spMkLst>
            <pc:docMk/>
            <pc:sldMk cId="3563799751" sldId="281"/>
            <ac:spMk id="2" creationId="{00000000-0000-0000-0000-000000000000}"/>
          </ac:spMkLst>
        </pc:spChg>
        <pc:spChg chg="mod">
          <ac:chgData name="Thuy Linh Do" userId="f60f9f76584ec879" providerId="LiveId" clId="{9B58F7F0-C334-4B69-AA84-6942CA1C3EF4}" dt="2022-01-20T02:21:07.473" v="171"/>
          <ac:spMkLst>
            <pc:docMk/>
            <pc:sldMk cId="3563799751" sldId="281"/>
            <ac:spMk id="7" creationId="{00000000-0000-0000-0000-000000000000}"/>
          </ac:spMkLst>
        </pc:spChg>
        <pc:spChg chg="add del mod">
          <ac:chgData name="Thuy Linh Do" userId="f60f9f76584ec879" providerId="LiveId" clId="{9B58F7F0-C334-4B69-AA84-6942CA1C3EF4}" dt="2022-01-20T02:27:09.598" v="284" actId="20577"/>
          <ac:spMkLst>
            <pc:docMk/>
            <pc:sldMk cId="3563799751" sldId="281"/>
            <ac:spMk id="12" creationId="{00000000-0000-0000-0000-000000000000}"/>
          </ac:spMkLst>
        </pc:spChg>
        <pc:picChg chg="del">
          <ac:chgData name="Thuy Linh Do" userId="f60f9f76584ec879" providerId="LiveId" clId="{9B58F7F0-C334-4B69-AA84-6942CA1C3EF4}" dt="2022-01-20T02:21:16.228" v="172" actId="478"/>
          <ac:picMkLst>
            <pc:docMk/>
            <pc:sldMk cId="3563799751" sldId="281"/>
            <ac:picMk id="8" creationId="{51738FEA-5B1B-4CC2-A468-A3C7F23B6B58}"/>
          </ac:picMkLst>
        </pc:picChg>
        <pc:picChg chg="add mod">
          <ac:chgData name="Thuy Linh Do" userId="f60f9f76584ec879" providerId="LiveId" clId="{9B58F7F0-C334-4B69-AA84-6942CA1C3EF4}" dt="2022-01-20T02:21:23.440" v="176" actId="1076"/>
          <ac:picMkLst>
            <pc:docMk/>
            <pc:sldMk cId="3563799751" sldId="281"/>
            <ac:picMk id="9" creationId="{2AA6969D-B171-4D20-90B3-40D6AF1EEF06}"/>
          </ac:picMkLst>
        </pc:picChg>
      </pc:sldChg>
      <pc:sldChg chg="addSp delSp modSp mod">
        <pc:chgData name="Thuy Linh Do" userId="f60f9f76584ec879" providerId="LiveId" clId="{9B58F7F0-C334-4B69-AA84-6942CA1C3EF4}" dt="2022-01-20T02:32:38.544" v="532" actId="255"/>
        <pc:sldMkLst>
          <pc:docMk/>
          <pc:sldMk cId="1769986107" sldId="283"/>
        </pc:sldMkLst>
        <pc:graphicFrameChg chg="add del mod modGraphic">
          <ac:chgData name="Thuy Linh Do" userId="f60f9f76584ec879" providerId="LiveId" clId="{9B58F7F0-C334-4B69-AA84-6942CA1C3EF4}" dt="2022-01-20T02:32:38.544" v="532" actId="255"/>
          <ac:graphicFrameMkLst>
            <pc:docMk/>
            <pc:sldMk cId="1769986107" sldId="283"/>
            <ac:graphicFrameMk id="11" creationId="{00000000-0000-0000-0000-000000000000}"/>
          </ac:graphicFrameMkLst>
        </pc:graphicFrameChg>
      </pc:sldChg>
      <pc:sldChg chg="modSp mod">
        <pc:chgData name="Thuy Linh Do" userId="f60f9f76584ec879" providerId="LiveId" clId="{9B58F7F0-C334-4B69-AA84-6942CA1C3EF4}" dt="2022-01-20T02:16:36.368" v="66"/>
        <pc:sldMkLst>
          <pc:docMk/>
          <pc:sldMk cId="658201877" sldId="302"/>
        </pc:sldMkLst>
        <pc:spChg chg="mod">
          <ac:chgData name="Thuy Linh Do" userId="f60f9f76584ec879" providerId="LiveId" clId="{9B58F7F0-C334-4B69-AA84-6942CA1C3EF4}" dt="2022-01-20T02:15:03.335" v="48" actId="20577"/>
          <ac:spMkLst>
            <pc:docMk/>
            <pc:sldMk cId="658201877" sldId="302"/>
            <ac:spMk id="20" creationId="{00000000-0000-0000-0000-000000000000}"/>
          </ac:spMkLst>
        </pc:spChg>
        <pc:spChg chg="mod">
          <ac:chgData name="Thuy Linh Do" userId="f60f9f76584ec879" providerId="LiveId" clId="{9B58F7F0-C334-4B69-AA84-6942CA1C3EF4}" dt="2022-01-20T02:15:42.639" v="55" actId="20577"/>
          <ac:spMkLst>
            <pc:docMk/>
            <pc:sldMk cId="658201877" sldId="302"/>
            <ac:spMk id="21" creationId="{00000000-0000-0000-0000-000000000000}"/>
          </ac:spMkLst>
        </pc:spChg>
        <pc:spChg chg="mod">
          <ac:chgData name="Thuy Linh Do" userId="f60f9f76584ec879" providerId="LiveId" clId="{9B58F7F0-C334-4B69-AA84-6942CA1C3EF4}" dt="2022-01-20T02:16:16.378" v="62" actId="14100"/>
          <ac:spMkLst>
            <pc:docMk/>
            <pc:sldMk cId="658201877" sldId="302"/>
            <ac:spMk id="22" creationId="{00000000-0000-0000-0000-000000000000}"/>
          </ac:spMkLst>
        </pc:spChg>
        <pc:spChg chg="mod">
          <ac:chgData name="Thuy Linh Do" userId="f60f9f76584ec879" providerId="LiveId" clId="{9B58F7F0-C334-4B69-AA84-6942CA1C3EF4}" dt="2022-01-20T02:16:36.368" v="66"/>
          <ac:spMkLst>
            <pc:docMk/>
            <pc:sldMk cId="658201877" sldId="302"/>
            <ac:spMk id="23" creationId="{00000000-0000-0000-0000-000000000000}"/>
          </ac:spMkLst>
        </pc:spChg>
        <pc:spChg chg="mod">
          <ac:chgData name="Thuy Linh Do" userId="f60f9f76584ec879" providerId="LiveId" clId="{9B58F7F0-C334-4B69-AA84-6942CA1C3EF4}" dt="2022-01-20T02:16:19.685" v="63" actId="1076"/>
          <ac:spMkLst>
            <pc:docMk/>
            <pc:sldMk cId="658201877" sldId="302"/>
            <ac:spMk id="29" creationId="{00000000-0000-0000-0000-000000000000}"/>
          </ac:spMkLst>
        </pc:spChg>
      </pc:sldChg>
      <pc:sldChg chg="addSp delSp modSp mod">
        <pc:chgData name="Thuy Linh Do" userId="f60f9f76584ec879" providerId="LiveId" clId="{9B58F7F0-C334-4B69-AA84-6942CA1C3EF4}" dt="2022-01-20T02:20:22.568" v="168" actId="1076"/>
        <pc:sldMkLst>
          <pc:docMk/>
          <pc:sldMk cId="1899537031" sldId="308"/>
        </pc:sldMkLst>
        <pc:spChg chg="mod">
          <ac:chgData name="Thuy Linh Do" userId="f60f9f76584ec879" providerId="LiveId" clId="{9B58F7F0-C334-4B69-AA84-6942CA1C3EF4}" dt="2022-01-20T02:16:58.877" v="79" actId="20577"/>
          <ac:spMkLst>
            <pc:docMk/>
            <pc:sldMk cId="1899537031" sldId="308"/>
            <ac:spMk id="20" creationId="{00000000-0000-0000-0000-000000000000}"/>
          </ac:spMkLst>
        </pc:spChg>
        <pc:picChg chg="del">
          <ac:chgData name="Thuy Linh Do" userId="f60f9f76584ec879" providerId="LiveId" clId="{9B58F7F0-C334-4B69-AA84-6942CA1C3EF4}" dt="2022-01-20T02:20:14.739" v="164" actId="478"/>
          <ac:picMkLst>
            <pc:docMk/>
            <pc:sldMk cId="1899537031" sldId="308"/>
            <ac:picMk id="10" creationId="{A0A5204B-A19C-42F3-9980-9BFE4F4C4623}"/>
          </ac:picMkLst>
        </pc:picChg>
        <pc:picChg chg="add mod">
          <ac:chgData name="Thuy Linh Do" userId="f60f9f76584ec879" providerId="LiveId" clId="{9B58F7F0-C334-4B69-AA84-6942CA1C3EF4}" dt="2022-01-20T02:20:22.568" v="168" actId="1076"/>
          <ac:picMkLst>
            <pc:docMk/>
            <pc:sldMk cId="1899537031" sldId="308"/>
            <ac:picMk id="2050" creationId="{5F768393-31B8-48F3-BB30-FBFB7BE53BB1}"/>
          </ac:picMkLst>
        </pc:picChg>
      </pc:sldChg>
      <pc:sldChg chg="modSp mod">
        <pc:chgData name="Thuy Linh Do" userId="f60f9f76584ec879" providerId="LiveId" clId="{9B58F7F0-C334-4B69-AA84-6942CA1C3EF4}" dt="2022-01-20T03:06:26.887" v="1472" actId="20577"/>
        <pc:sldMkLst>
          <pc:docMk/>
          <pc:sldMk cId="626516812" sldId="313"/>
        </pc:sldMkLst>
        <pc:spChg chg="mod">
          <ac:chgData name="Thuy Linh Do" userId="f60f9f76584ec879" providerId="LiveId" clId="{9B58F7F0-C334-4B69-AA84-6942CA1C3EF4}" dt="2022-01-20T03:06:26.887" v="1472" actId="20577"/>
          <ac:spMkLst>
            <pc:docMk/>
            <pc:sldMk cId="626516812" sldId="313"/>
            <ac:spMk id="3" creationId="{00000000-0000-0000-0000-000000000000}"/>
          </ac:spMkLst>
        </pc:spChg>
        <pc:spChg chg="mod">
          <ac:chgData name="Thuy Linh Do" userId="f60f9f76584ec879" providerId="LiveId" clId="{9B58F7F0-C334-4B69-AA84-6942CA1C3EF4}" dt="2022-01-20T03:00:13.927" v="1452"/>
          <ac:spMkLst>
            <pc:docMk/>
            <pc:sldMk cId="626516812" sldId="313"/>
            <ac:spMk id="9" creationId="{00000000-0000-0000-0000-000000000000}"/>
          </ac:spMkLst>
        </pc:spChg>
      </pc:sldChg>
      <pc:sldChg chg="addSp delSp modSp mod">
        <pc:chgData name="Thuy Linh Do" userId="f60f9f76584ec879" providerId="LiveId" clId="{9B58F7F0-C334-4B69-AA84-6942CA1C3EF4}" dt="2022-01-20T02:27:30.268" v="309" actId="20577"/>
        <pc:sldMkLst>
          <pc:docMk/>
          <pc:sldMk cId="3342496260" sldId="315"/>
        </pc:sldMkLst>
        <pc:spChg chg="mod">
          <ac:chgData name="Thuy Linh Do" userId="f60f9f76584ec879" providerId="LiveId" clId="{9B58F7F0-C334-4B69-AA84-6942CA1C3EF4}" dt="2022-01-20T02:27:21.879" v="285"/>
          <ac:spMkLst>
            <pc:docMk/>
            <pc:sldMk cId="3342496260" sldId="315"/>
            <ac:spMk id="2" creationId="{00000000-0000-0000-0000-000000000000}"/>
          </ac:spMkLst>
        </pc:spChg>
        <pc:spChg chg="mod">
          <ac:chgData name="Thuy Linh Do" userId="f60f9f76584ec879" providerId="LiveId" clId="{9B58F7F0-C334-4B69-AA84-6942CA1C3EF4}" dt="2022-01-20T02:27:23.542" v="286" actId="20577"/>
          <ac:spMkLst>
            <pc:docMk/>
            <pc:sldMk cId="3342496260" sldId="315"/>
            <ac:spMk id="7" creationId="{00000000-0000-0000-0000-000000000000}"/>
          </ac:spMkLst>
        </pc:spChg>
        <pc:spChg chg="mod">
          <ac:chgData name="Thuy Linh Do" userId="f60f9f76584ec879" providerId="LiveId" clId="{9B58F7F0-C334-4B69-AA84-6942CA1C3EF4}" dt="2022-01-20T02:27:30.268" v="309" actId="20577"/>
          <ac:spMkLst>
            <pc:docMk/>
            <pc:sldMk cId="3342496260" sldId="315"/>
            <ac:spMk id="12" creationId="{00000000-0000-0000-0000-000000000000}"/>
          </ac:spMkLst>
        </pc:spChg>
        <pc:picChg chg="del">
          <ac:chgData name="Thuy Linh Do" userId="f60f9f76584ec879" providerId="LiveId" clId="{9B58F7F0-C334-4B69-AA84-6942CA1C3EF4}" dt="2022-01-20T02:22:03.513" v="179" actId="478"/>
          <ac:picMkLst>
            <pc:docMk/>
            <pc:sldMk cId="3342496260" sldId="315"/>
            <ac:picMk id="8" creationId="{110C94B5-6F4F-4787-84EB-87E48AFA38ED}"/>
          </ac:picMkLst>
        </pc:picChg>
        <pc:picChg chg="add mod">
          <ac:chgData name="Thuy Linh Do" userId="f60f9f76584ec879" providerId="LiveId" clId="{9B58F7F0-C334-4B69-AA84-6942CA1C3EF4}" dt="2022-01-20T02:22:09.107" v="183" actId="1076"/>
          <ac:picMkLst>
            <pc:docMk/>
            <pc:sldMk cId="3342496260" sldId="315"/>
            <ac:picMk id="9" creationId="{6909E94D-A6D6-4399-8FC5-1B8A3B4DB3AC}"/>
          </ac:picMkLst>
        </pc:picChg>
      </pc:sldChg>
      <pc:sldChg chg="addSp delSp modSp mod">
        <pc:chgData name="Thuy Linh Do" userId="f60f9f76584ec879" providerId="LiveId" clId="{9B58F7F0-C334-4B69-AA84-6942CA1C3EF4}" dt="2022-01-20T02:27:48.604" v="324" actId="20577"/>
        <pc:sldMkLst>
          <pc:docMk/>
          <pc:sldMk cId="2817977460" sldId="316"/>
        </pc:sldMkLst>
        <pc:spChg chg="mod">
          <ac:chgData name="Thuy Linh Do" userId="f60f9f76584ec879" providerId="LiveId" clId="{9B58F7F0-C334-4B69-AA84-6942CA1C3EF4}" dt="2022-01-20T02:27:43.754" v="310"/>
          <ac:spMkLst>
            <pc:docMk/>
            <pc:sldMk cId="2817977460" sldId="316"/>
            <ac:spMk id="2" creationId="{00000000-0000-0000-0000-000000000000}"/>
          </ac:spMkLst>
        </pc:spChg>
        <pc:spChg chg="mod">
          <ac:chgData name="Thuy Linh Do" userId="f60f9f76584ec879" providerId="LiveId" clId="{9B58F7F0-C334-4B69-AA84-6942CA1C3EF4}" dt="2022-01-20T02:22:28.370" v="184"/>
          <ac:spMkLst>
            <pc:docMk/>
            <pc:sldMk cId="2817977460" sldId="316"/>
            <ac:spMk id="7" creationId="{00000000-0000-0000-0000-000000000000}"/>
          </ac:spMkLst>
        </pc:spChg>
        <pc:spChg chg="mod">
          <ac:chgData name="Thuy Linh Do" userId="f60f9f76584ec879" providerId="LiveId" clId="{9B58F7F0-C334-4B69-AA84-6942CA1C3EF4}" dt="2022-01-20T02:27:48.604" v="324" actId="20577"/>
          <ac:spMkLst>
            <pc:docMk/>
            <pc:sldMk cId="2817977460" sldId="316"/>
            <ac:spMk id="12" creationId="{00000000-0000-0000-0000-000000000000}"/>
          </ac:spMkLst>
        </pc:spChg>
        <pc:picChg chg="del">
          <ac:chgData name="Thuy Linh Do" userId="f60f9f76584ec879" providerId="LiveId" clId="{9B58F7F0-C334-4B69-AA84-6942CA1C3EF4}" dt="2022-01-20T02:22:34.973" v="185" actId="478"/>
          <ac:picMkLst>
            <pc:docMk/>
            <pc:sldMk cId="2817977460" sldId="316"/>
            <ac:picMk id="8" creationId="{CE1626C4-B241-4E7D-8D7E-FA043C626F0E}"/>
          </ac:picMkLst>
        </pc:picChg>
        <pc:picChg chg="add mod">
          <ac:chgData name="Thuy Linh Do" userId="f60f9f76584ec879" providerId="LiveId" clId="{9B58F7F0-C334-4B69-AA84-6942CA1C3EF4}" dt="2022-01-20T02:22:41.596" v="188" actId="14100"/>
          <ac:picMkLst>
            <pc:docMk/>
            <pc:sldMk cId="2817977460" sldId="316"/>
            <ac:picMk id="9" creationId="{08C6DAA9-3290-4732-BAB7-A474EE762BF5}"/>
          </ac:picMkLst>
        </pc:picChg>
      </pc:sldChg>
      <pc:sldChg chg="addSp delSp modSp mod">
        <pc:chgData name="Thuy Linh Do" userId="f60f9f76584ec879" providerId="LiveId" clId="{9B58F7F0-C334-4B69-AA84-6942CA1C3EF4}" dt="2022-01-20T02:28:08.167" v="349" actId="20577"/>
        <pc:sldMkLst>
          <pc:docMk/>
          <pc:sldMk cId="1747082783" sldId="317"/>
        </pc:sldMkLst>
        <pc:spChg chg="mod">
          <ac:chgData name="Thuy Linh Do" userId="f60f9f76584ec879" providerId="LiveId" clId="{9B58F7F0-C334-4B69-AA84-6942CA1C3EF4}" dt="2022-01-20T02:28:01.947" v="325"/>
          <ac:spMkLst>
            <pc:docMk/>
            <pc:sldMk cId="1747082783" sldId="317"/>
            <ac:spMk id="2" creationId="{00000000-0000-0000-0000-000000000000}"/>
          </ac:spMkLst>
        </pc:spChg>
        <pc:spChg chg="mod">
          <ac:chgData name="Thuy Linh Do" userId="f60f9f76584ec879" providerId="LiveId" clId="{9B58F7F0-C334-4B69-AA84-6942CA1C3EF4}" dt="2022-01-20T02:22:59.763" v="189"/>
          <ac:spMkLst>
            <pc:docMk/>
            <pc:sldMk cId="1747082783" sldId="317"/>
            <ac:spMk id="7" creationId="{00000000-0000-0000-0000-000000000000}"/>
          </ac:spMkLst>
        </pc:spChg>
        <pc:spChg chg="mod">
          <ac:chgData name="Thuy Linh Do" userId="f60f9f76584ec879" providerId="LiveId" clId="{9B58F7F0-C334-4B69-AA84-6942CA1C3EF4}" dt="2022-01-20T02:28:08.167" v="349" actId="20577"/>
          <ac:spMkLst>
            <pc:docMk/>
            <pc:sldMk cId="1747082783" sldId="317"/>
            <ac:spMk id="12" creationId="{00000000-0000-0000-0000-000000000000}"/>
          </ac:spMkLst>
        </pc:spChg>
        <pc:picChg chg="del">
          <ac:chgData name="Thuy Linh Do" userId="f60f9f76584ec879" providerId="LiveId" clId="{9B58F7F0-C334-4B69-AA84-6942CA1C3EF4}" dt="2022-01-20T02:23:07.163" v="190" actId="478"/>
          <ac:picMkLst>
            <pc:docMk/>
            <pc:sldMk cId="1747082783" sldId="317"/>
            <ac:picMk id="8" creationId="{693E4A81-7F28-4B07-975B-75697A6A57F7}"/>
          </ac:picMkLst>
        </pc:picChg>
        <pc:picChg chg="add mod">
          <ac:chgData name="Thuy Linh Do" userId="f60f9f76584ec879" providerId="LiveId" clId="{9B58F7F0-C334-4B69-AA84-6942CA1C3EF4}" dt="2022-01-20T02:23:14.653" v="194" actId="1076"/>
          <ac:picMkLst>
            <pc:docMk/>
            <pc:sldMk cId="1747082783" sldId="317"/>
            <ac:picMk id="9" creationId="{79F6FD38-A7DB-4F2D-8523-AAA924BB4819}"/>
          </ac:picMkLst>
        </pc:picChg>
      </pc:sldChg>
      <pc:sldChg chg="modSp mod">
        <pc:chgData name="Thuy Linh Do" userId="f60f9f76584ec879" providerId="LiveId" clId="{9B58F7F0-C334-4B69-AA84-6942CA1C3EF4}" dt="2022-01-20T03:22:40.167" v="1927" actId="20577"/>
        <pc:sldMkLst>
          <pc:docMk/>
          <pc:sldMk cId="387957963" sldId="330"/>
        </pc:sldMkLst>
        <pc:spChg chg="mod">
          <ac:chgData name="Thuy Linh Do" userId="f60f9f76584ec879" providerId="LiveId" clId="{9B58F7F0-C334-4B69-AA84-6942CA1C3EF4}" dt="2022-01-20T03:22:40.167" v="1927" actId="20577"/>
          <ac:spMkLst>
            <pc:docMk/>
            <pc:sldMk cId="387957963" sldId="330"/>
            <ac:spMk id="2" creationId="{00000000-0000-0000-0000-000000000000}"/>
          </ac:spMkLst>
        </pc:spChg>
      </pc:sldChg>
      <pc:sldChg chg="addSp delSp modSp mod">
        <pc:chgData name="Thuy Linh Do" userId="f60f9f76584ec879" providerId="LiveId" clId="{9B58F7F0-C334-4B69-AA84-6942CA1C3EF4}" dt="2022-01-20T02:20:40.475" v="170"/>
        <pc:sldMkLst>
          <pc:docMk/>
          <pc:sldMk cId="256923370" sldId="332"/>
        </pc:sldMkLst>
        <pc:spChg chg="del">
          <ac:chgData name="Thuy Linh Do" userId="f60f9f76584ec879" providerId="LiveId" clId="{9B58F7F0-C334-4B69-AA84-6942CA1C3EF4}" dt="2022-01-20T02:20:38.217" v="169" actId="478"/>
          <ac:spMkLst>
            <pc:docMk/>
            <pc:sldMk cId="256923370" sldId="332"/>
            <ac:spMk id="15" creationId="{526FACE8-5098-4DC1-AFC7-266D29A62BFF}"/>
          </ac:spMkLst>
        </pc:spChg>
        <pc:spChg chg="add mod">
          <ac:chgData name="Thuy Linh Do" userId="f60f9f76584ec879" providerId="LiveId" clId="{9B58F7F0-C334-4B69-AA84-6942CA1C3EF4}" dt="2022-01-20T02:20:40.475" v="170"/>
          <ac:spMkLst>
            <pc:docMk/>
            <pc:sldMk cId="256923370" sldId="332"/>
            <ac:spMk id="18" creationId="{D4A0A8A4-6314-48CA-9FB8-3E199CDDF6B2}"/>
          </ac:spMkLst>
        </pc:spChg>
      </pc:sldChg>
      <pc:sldChg chg="addSp delSp modSp mod">
        <pc:chgData name="Thuy Linh Do" userId="f60f9f76584ec879" providerId="LiveId" clId="{9B58F7F0-C334-4B69-AA84-6942CA1C3EF4}" dt="2022-01-20T02:28:37.372" v="376" actId="20577"/>
        <pc:sldMkLst>
          <pc:docMk/>
          <pc:sldMk cId="1347571900" sldId="333"/>
        </pc:sldMkLst>
        <pc:spChg chg="mod">
          <ac:chgData name="Thuy Linh Do" userId="f60f9f76584ec879" providerId="LiveId" clId="{9B58F7F0-C334-4B69-AA84-6942CA1C3EF4}" dt="2022-01-20T02:28:27.799" v="352" actId="20577"/>
          <ac:spMkLst>
            <pc:docMk/>
            <pc:sldMk cId="1347571900" sldId="333"/>
            <ac:spMk id="2" creationId="{00000000-0000-0000-0000-000000000000}"/>
          </ac:spMkLst>
        </pc:spChg>
        <pc:spChg chg="mod">
          <ac:chgData name="Thuy Linh Do" userId="f60f9f76584ec879" providerId="LiveId" clId="{9B58F7F0-C334-4B69-AA84-6942CA1C3EF4}" dt="2022-01-20T02:23:31.034" v="197" actId="20577"/>
          <ac:spMkLst>
            <pc:docMk/>
            <pc:sldMk cId="1347571900" sldId="333"/>
            <ac:spMk id="7" creationId="{00000000-0000-0000-0000-000000000000}"/>
          </ac:spMkLst>
        </pc:spChg>
        <pc:spChg chg="mod">
          <ac:chgData name="Thuy Linh Do" userId="f60f9f76584ec879" providerId="LiveId" clId="{9B58F7F0-C334-4B69-AA84-6942CA1C3EF4}" dt="2022-01-20T02:28:37.372" v="376" actId="20577"/>
          <ac:spMkLst>
            <pc:docMk/>
            <pc:sldMk cId="1347571900" sldId="333"/>
            <ac:spMk id="12" creationId="{00000000-0000-0000-0000-000000000000}"/>
          </ac:spMkLst>
        </pc:spChg>
        <pc:picChg chg="del">
          <ac:chgData name="Thuy Linh Do" userId="f60f9f76584ec879" providerId="LiveId" clId="{9B58F7F0-C334-4B69-AA84-6942CA1C3EF4}" dt="2022-01-20T02:23:45.655" v="198" actId="478"/>
          <ac:picMkLst>
            <pc:docMk/>
            <pc:sldMk cId="1347571900" sldId="333"/>
            <ac:picMk id="8" creationId="{8DCBEA19-E223-4AE4-B274-9845EBC0066E}"/>
          </ac:picMkLst>
        </pc:picChg>
        <pc:picChg chg="add mod">
          <ac:chgData name="Thuy Linh Do" userId="f60f9f76584ec879" providerId="LiveId" clId="{9B58F7F0-C334-4B69-AA84-6942CA1C3EF4}" dt="2022-01-20T02:23:53.516" v="203" actId="14100"/>
          <ac:picMkLst>
            <pc:docMk/>
            <pc:sldMk cId="1347571900" sldId="333"/>
            <ac:picMk id="9" creationId="{0AF0B4DB-6058-48FB-B92C-8ACE048D8B9C}"/>
          </ac:picMkLst>
        </pc:picChg>
        <pc:picChg chg="add mod">
          <ac:chgData name="Thuy Linh Do" userId="f60f9f76584ec879" providerId="LiveId" clId="{9B58F7F0-C334-4B69-AA84-6942CA1C3EF4}" dt="2022-01-20T02:24:06.395" v="207" actId="1076"/>
          <ac:picMkLst>
            <pc:docMk/>
            <pc:sldMk cId="1347571900" sldId="333"/>
            <ac:picMk id="10" creationId="{9BE990CA-B3BD-41E5-B791-1769BA567B7C}"/>
          </ac:picMkLst>
        </pc:picChg>
      </pc:sldChg>
      <pc:sldChg chg="addSp delSp modSp mod">
        <pc:chgData name="Thuy Linh Do" userId="f60f9f76584ec879" providerId="LiveId" clId="{9B58F7F0-C334-4B69-AA84-6942CA1C3EF4}" dt="2022-01-20T02:33:12.588" v="534"/>
        <pc:sldMkLst>
          <pc:docMk/>
          <pc:sldMk cId="1455229245" sldId="334"/>
        </pc:sldMkLst>
        <pc:spChg chg="del">
          <ac:chgData name="Thuy Linh Do" userId="f60f9f76584ec879" providerId="LiveId" clId="{9B58F7F0-C334-4B69-AA84-6942CA1C3EF4}" dt="2022-01-20T02:33:10.277" v="533" actId="478"/>
          <ac:spMkLst>
            <pc:docMk/>
            <pc:sldMk cId="1455229245" sldId="334"/>
            <ac:spMk id="13" creationId="{D1EBC3C0-ED62-419E-8AF1-9DD677290F2C}"/>
          </ac:spMkLst>
        </pc:spChg>
        <pc:spChg chg="add mod">
          <ac:chgData name="Thuy Linh Do" userId="f60f9f76584ec879" providerId="LiveId" clId="{9B58F7F0-C334-4B69-AA84-6942CA1C3EF4}" dt="2022-01-20T02:33:12.588" v="534"/>
          <ac:spMkLst>
            <pc:docMk/>
            <pc:sldMk cId="1455229245" sldId="334"/>
            <ac:spMk id="14" creationId="{131A84B0-F0C7-4764-A55A-FF0A5567A8E8}"/>
          </ac:spMkLst>
        </pc:spChg>
      </pc:sldChg>
      <pc:sldChg chg="addSp delSp modSp mod delAnim modAnim">
        <pc:chgData name="Thuy Linh Do" userId="f60f9f76584ec879" providerId="LiveId" clId="{9B58F7F0-C334-4B69-AA84-6942CA1C3EF4}" dt="2022-01-20T02:44:58.217" v="796" actId="1076"/>
        <pc:sldMkLst>
          <pc:docMk/>
          <pc:sldMk cId="4021477443" sldId="335"/>
        </pc:sldMkLst>
        <pc:spChg chg="add mod">
          <ac:chgData name="Thuy Linh Do" userId="f60f9f76584ec879" providerId="LiveId" clId="{9B58F7F0-C334-4B69-AA84-6942CA1C3EF4}" dt="2022-01-20T02:37:04.788" v="671" actId="14100"/>
          <ac:spMkLst>
            <pc:docMk/>
            <pc:sldMk cId="4021477443" sldId="335"/>
            <ac:spMk id="2" creationId="{3FF362E4-13E7-4CC3-AB0A-AD123E24944C}"/>
          </ac:spMkLst>
        </pc:spChg>
        <pc:spChg chg="del">
          <ac:chgData name="Thuy Linh Do" userId="f60f9f76584ec879" providerId="LiveId" clId="{9B58F7F0-C334-4B69-AA84-6942CA1C3EF4}" dt="2022-01-20T02:34:48.890" v="541" actId="478"/>
          <ac:spMkLst>
            <pc:docMk/>
            <pc:sldMk cId="4021477443" sldId="335"/>
            <ac:spMk id="4" creationId="{00000000-0000-0000-0000-000000000000}"/>
          </ac:spMkLst>
        </pc:spChg>
        <pc:spChg chg="del">
          <ac:chgData name="Thuy Linh Do" userId="f60f9f76584ec879" providerId="LiveId" clId="{9B58F7F0-C334-4B69-AA84-6942CA1C3EF4}" dt="2022-01-20T02:34:48.890" v="541" actId="478"/>
          <ac:spMkLst>
            <pc:docMk/>
            <pc:sldMk cId="4021477443" sldId="335"/>
            <ac:spMk id="6" creationId="{8A5E2866-7E5D-43BA-B16B-E6BD8B7BEB12}"/>
          </ac:spMkLst>
        </pc:spChg>
        <pc:spChg chg="add del mod">
          <ac:chgData name="Thuy Linh Do" userId="f60f9f76584ec879" providerId="LiveId" clId="{9B58F7F0-C334-4B69-AA84-6942CA1C3EF4}" dt="2022-01-20T02:39:17.254" v="749"/>
          <ac:spMkLst>
            <pc:docMk/>
            <pc:sldMk cId="4021477443" sldId="335"/>
            <ac:spMk id="9" creationId="{03A20508-904B-4380-BA65-CEC857B176B3}"/>
          </ac:spMkLst>
        </pc:spChg>
        <pc:spChg chg="add mod">
          <ac:chgData name="Thuy Linh Do" userId="f60f9f76584ec879" providerId="LiveId" clId="{9B58F7F0-C334-4B69-AA84-6942CA1C3EF4}" dt="2022-01-20T02:39:15.991" v="747" actId="122"/>
          <ac:spMkLst>
            <pc:docMk/>
            <pc:sldMk cId="4021477443" sldId="335"/>
            <ac:spMk id="10" creationId="{62FC4945-C0F6-4D8D-B1C6-50638AB7D2C7}"/>
          </ac:spMkLst>
        </pc:spChg>
        <pc:spChg chg="mod">
          <ac:chgData name="Thuy Linh Do" userId="f60f9f76584ec879" providerId="LiveId" clId="{9B58F7F0-C334-4B69-AA84-6942CA1C3EF4}" dt="2022-01-20T02:34:39.053" v="539" actId="1076"/>
          <ac:spMkLst>
            <pc:docMk/>
            <pc:sldMk cId="4021477443" sldId="335"/>
            <ac:spMk id="12" creationId="{00000000-0000-0000-0000-000000000000}"/>
          </ac:spMkLst>
        </pc:spChg>
        <pc:spChg chg="del">
          <ac:chgData name="Thuy Linh Do" userId="f60f9f76584ec879" providerId="LiveId" clId="{9B58F7F0-C334-4B69-AA84-6942CA1C3EF4}" dt="2022-01-20T02:34:48.890" v="541" actId="478"/>
          <ac:spMkLst>
            <pc:docMk/>
            <pc:sldMk cId="4021477443" sldId="335"/>
            <ac:spMk id="13" creationId="{6B1BCE90-EE61-4BEE-B5AC-D74488A2CFEF}"/>
          </ac:spMkLst>
        </pc:spChg>
        <pc:spChg chg="del">
          <ac:chgData name="Thuy Linh Do" userId="f60f9f76584ec879" providerId="LiveId" clId="{9B58F7F0-C334-4B69-AA84-6942CA1C3EF4}" dt="2022-01-20T02:34:48.890" v="541" actId="478"/>
          <ac:spMkLst>
            <pc:docMk/>
            <pc:sldMk cId="4021477443" sldId="335"/>
            <ac:spMk id="14" creationId="{628C410A-9D51-447E-9093-4D2A87F41CF7}"/>
          </ac:spMkLst>
        </pc:spChg>
        <pc:spChg chg="del">
          <ac:chgData name="Thuy Linh Do" userId="f60f9f76584ec879" providerId="LiveId" clId="{9B58F7F0-C334-4B69-AA84-6942CA1C3EF4}" dt="2022-01-20T02:34:48.890" v="541" actId="478"/>
          <ac:spMkLst>
            <pc:docMk/>
            <pc:sldMk cId="4021477443" sldId="335"/>
            <ac:spMk id="15" creationId="{EEAEE399-2982-43DF-9712-73CEFC44E397}"/>
          </ac:spMkLst>
        </pc:spChg>
        <pc:spChg chg="del">
          <ac:chgData name="Thuy Linh Do" userId="f60f9f76584ec879" providerId="LiveId" clId="{9B58F7F0-C334-4B69-AA84-6942CA1C3EF4}" dt="2022-01-20T02:34:48.890" v="541" actId="478"/>
          <ac:spMkLst>
            <pc:docMk/>
            <pc:sldMk cId="4021477443" sldId="335"/>
            <ac:spMk id="18" creationId="{EC59F91F-3834-4ED9-88FF-16BAEA7A54E7}"/>
          </ac:spMkLst>
        </pc:spChg>
        <pc:spChg chg="add mod">
          <ac:chgData name="Thuy Linh Do" userId="f60f9f76584ec879" providerId="LiveId" clId="{9B58F7F0-C334-4B69-AA84-6942CA1C3EF4}" dt="2022-01-20T02:39:54.780" v="790" actId="20577"/>
          <ac:spMkLst>
            <pc:docMk/>
            <pc:sldMk cId="4021477443" sldId="335"/>
            <ac:spMk id="19" creationId="{47636310-9E5F-4014-B5B3-625ED196614C}"/>
          </ac:spMkLst>
        </pc:spChg>
        <pc:graphicFrameChg chg="add mod modGraphic">
          <ac:chgData name="Thuy Linh Do" userId="f60f9f76584ec879" providerId="LiveId" clId="{9B58F7F0-C334-4B69-AA84-6942CA1C3EF4}" dt="2022-01-20T02:37:53.738" v="698" actId="20577"/>
          <ac:graphicFrameMkLst>
            <pc:docMk/>
            <pc:sldMk cId="4021477443" sldId="335"/>
            <ac:graphicFrameMk id="3" creationId="{881C00F9-EF91-498D-86F7-55B2CD4E7938}"/>
          </ac:graphicFrameMkLst>
        </pc:graphicFrameChg>
        <pc:picChg chg="del">
          <ac:chgData name="Thuy Linh Do" userId="f60f9f76584ec879" providerId="LiveId" clId="{9B58F7F0-C334-4B69-AA84-6942CA1C3EF4}" dt="2022-01-20T02:34:44.232" v="540" actId="478"/>
          <ac:picMkLst>
            <pc:docMk/>
            <pc:sldMk cId="4021477443" sldId="335"/>
            <ac:picMk id="5" creationId="{5059D2F1-48DC-4751-A998-E67042A43DAF}"/>
          </ac:picMkLst>
        </pc:picChg>
        <pc:picChg chg="add mod">
          <ac:chgData name="Thuy Linh Do" userId="f60f9f76584ec879" providerId="LiveId" clId="{9B58F7F0-C334-4B69-AA84-6942CA1C3EF4}" dt="2022-01-20T02:44:58.217" v="796" actId="1076"/>
          <ac:picMkLst>
            <pc:docMk/>
            <pc:sldMk cId="4021477443" sldId="335"/>
            <ac:picMk id="11" creationId="{30863703-4684-41AC-9D42-2FAB8160C754}"/>
          </ac:picMkLst>
        </pc:picChg>
      </pc:sldChg>
      <pc:sldChg chg="addSp delSp modSp mod delAnim modAnim">
        <pc:chgData name="Thuy Linh Do" userId="f60f9f76584ec879" providerId="LiveId" clId="{9B58F7F0-C334-4B69-AA84-6942CA1C3EF4}" dt="2022-01-20T02:50:35.786" v="944"/>
        <pc:sldMkLst>
          <pc:docMk/>
          <pc:sldMk cId="3308787270" sldId="336"/>
        </pc:sldMkLst>
        <pc:spChg chg="del">
          <ac:chgData name="Thuy Linh Do" userId="f60f9f76584ec879" providerId="LiveId" clId="{9B58F7F0-C334-4B69-AA84-6942CA1C3EF4}" dt="2022-01-20T02:45:27.358" v="798" actId="478"/>
          <ac:spMkLst>
            <pc:docMk/>
            <pc:sldMk cId="3308787270" sldId="336"/>
            <ac:spMk id="2" creationId="{00000000-0000-0000-0000-000000000000}"/>
          </ac:spMkLst>
        </pc:spChg>
        <pc:spChg chg="del">
          <ac:chgData name="Thuy Linh Do" userId="f60f9f76584ec879" providerId="LiveId" clId="{9B58F7F0-C334-4B69-AA84-6942CA1C3EF4}" dt="2022-01-20T02:45:36.215" v="802" actId="478"/>
          <ac:spMkLst>
            <pc:docMk/>
            <pc:sldMk cId="3308787270" sldId="336"/>
            <ac:spMk id="5" creationId="{00000000-0000-0000-0000-000000000000}"/>
          </ac:spMkLst>
        </pc:spChg>
        <pc:spChg chg="del mod">
          <ac:chgData name="Thuy Linh Do" userId="f60f9f76584ec879" providerId="LiveId" clId="{9B58F7F0-C334-4B69-AA84-6942CA1C3EF4}" dt="2022-01-20T02:45:43.353" v="805" actId="478"/>
          <ac:spMkLst>
            <pc:docMk/>
            <pc:sldMk cId="3308787270" sldId="336"/>
            <ac:spMk id="6" creationId="{00000000-0000-0000-0000-000000000000}"/>
          </ac:spMkLst>
        </pc:spChg>
        <pc:spChg chg="mod">
          <ac:chgData name="Thuy Linh Do" userId="f60f9f76584ec879" providerId="LiveId" clId="{9B58F7F0-C334-4B69-AA84-6942CA1C3EF4}" dt="2022-01-20T02:45:24.001" v="797"/>
          <ac:spMkLst>
            <pc:docMk/>
            <pc:sldMk cId="3308787270" sldId="336"/>
            <ac:spMk id="12" creationId="{00000000-0000-0000-0000-000000000000}"/>
          </ac:spMkLst>
        </pc:spChg>
        <pc:spChg chg="del">
          <ac:chgData name="Thuy Linh Do" userId="f60f9f76584ec879" providerId="LiveId" clId="{9B58F7F0-C334-4B69-AA84-6942CA1C3EF4}" dt="2022-01-20T02:45:36.215" v="802" actId="478"/>
          <ac:spMkLst>
            <pc:docMk/>
            <pc:sldMk cId="3308787270" sldId="336"/>
            <ac:spMk id="18" creationId="{9C48ED7D-13EB-4100-84E5-928FB35A6C09}"/>
          </ac:spMkLst>
        </pc:spChg>
        <pc:spChg chg="del">
          <ac:chgData name="Thuy Linh Do" userId="f60f9f76584ec879" providerId="LiveId" clId="{9B58F7F0-C334-4B69-AA84-6942CA1C3EF4}" dt="2022-01-20T02:45:36.215" v="802" actId="478"/>
          <ac:spMkLst>
            <pc:docMk/>
            <pc:sldMk cId="3308787270" sldId="336"/>
            <ac:spMk id="19" creationId="{855EF4E1-9E99-4B51-8D43-BDE96A4C07D6}"/>
          </ac:spMkLst>
        </pc:spChg>
        <pc:spChg chg="del">
          <ac:chgData name="Thuy Linh Do" userId="f60f9f76584ec879" providerId="LiveId" clId="{9B58F7F0-C334-4B69-AA84-6942CA1C3EF4}" dt="2022-01-20T02:45:45.708" v="806" actId="478"/>
          <ac:spMkLst>
            <pc:docMk/>
            <pc:sldMk cId="3308787270" sldId="336"/>
            <ac:spMk id="20" creationId="{E4F2F93D-61D1-46B2-9425-AB9B56E49F57}"/>
          </ac:spMkLst>
        </pc:spChg>
        <pc:graphicFrameChg chg="del modGraphic">
          <ac:chgData name="Thuy Linh Do" userId="f60f9f76584ec879" providerId="LiveId" clId="{9B58F7F0-C334-4B69-AA84-6942CA1C3EF4}" dt="2022-01-20T02:45:33.016" v="801" actId="478"/>
          <ac:graphicFrameMkLst>
            <pc:docMk/>
            <pc:sldMk cId="3308787270" sldId="336"/>
            <ac:graphicFrameMk id="3" creationId="{227E7448-325D-4FE1-B318-C9863EDBEFD8}"/>
          </ac:graphicFrameMkLst>
        </pc:graphicFrameChg>
        <pc:graphicFrameChg chg="add mod modGraphic">
          <ac:chgData name="Thuy Linh Do" userId="f60f9f76584ec879" providerId="LiveId" clId="{9B58F7F0-C334-4B69-AA84-6942CA1C3EF4}" dt="2022-01-20T02:48:20.114" v="930" actId="20577"/>
          <ac:graphicFrameMkLst>
            <pc:docMk/>
            <pc:sldMk cId="3308787270" sldId="336"/>
            <ac:graphicFrameMk id="14" creationId="{2322832D-B0A4-4440-9EB4-9AEF05D2D56E}"/>
          </ac:graphicFrameMkLst>
        </pc:graphicFrameChg>
        <pc:cxnChg chg="add mod">
          <ac:chgData name="Thuy Linh Do" userId="f60f9f76584ec879" providerId="LiveId" clId="{9B58F7F0-C334-4B69-AA84-6942CA1C3EF4}" dt="2022-01-20T02:48:43.758" v="932" actId="13822"/>
          <ac:cxnSpMkLst>
            <pc:docMk/>
            <pc:sldMk cId="3308787270" sldId="336"/>
            <ac:cxnSpMk id="9" creationId="{8879E689-CB6F-4241-8BE4-6DF29084ECAA}"/>
          </ac:cxnSpMkLst>
        </pc:cxnChg>
        <pc:cxnChg chg="add">
          <ac:chgData name="Thuy Linh Do" userId="f60f9f76584ec879" providerId="LiveId" clId="{9B58F7F0-C334-4B69-AA84-6942CA1C3EF4}" dt="2022-01-20T02:49:03.651" v="933" actId="11529"/>
          <ac:cxnSpMkLst>
            <pc:docMk/>
            <pc:sldMk cId="3308787270" sldId="336"/>
            <ac:cxnSpMk id="11" creationId="{315C3861-95BB-435B-8921-0381FF3FE36C}"/>
          </ac:cxnSpMkLst>
        </pc:cxnChg>
        <pc:cxnChg chg="add mod">
          <ac:chgData name="Thuy Linh Do" userId="f60f9f76584ec879" providerId="LiveId" clId="{9B58F7F0-C334-4B69-AA84-6942CA1C3EF4}" dt="2022-01-20T02:49:25.850" v="935" actId="13822"/>
          <ac:cxnSpMkLst>
            <pc:docMk/>
            <pc:sldMk cId="3308787270" sldId="336"/>
            <ac:cxnSpMk id="15" creationId="{6DBED67C-E02A-4F90-B35B-CA013BE9205B}"/>
          </ac:cxnSpMkLst>
        </pc:cxnChg>
        <pc:cxnChg chg="add mod">
          <ac:chgData name="Thuy Linh Do" userId="f60f9f76584ec879" providerId="LiveId" clId="{9B58F7F0-C334-4B69-AA84-6942CA1C3EF4}" dt="2022-01-20T02:49:47.185" v="937" actId="13822"/>
          <ac:cxnSpMkLst>
            <pc:docMk/>
            <pc:sldMk cId="3308787270" sldId="336"/>
            <ac:cxnSpMk id="22" creationId="{C0D23BFD-557C-455D-983A-6E291DA947C8}"/>
          </ac:cxnSpMkLst>
        </pc:cxnChg>
        <pc:cxnChg chg="add mod">
          <ac:chgData name="Thuy Linh Do" userId="f60f9f76584ec879" providerId="LiveId" clId="{9B58F7F0-C334-4B69-AA84-6942CA1C3EF4}" dt="2022-01-20T02:50:08.457" v="939" actId="208"/>
          <ac:cxnSpMkLst>
            <pc:docMk/>
            <pc:sldMk cId="3308787270" sldId="336"/>
            <ac:cxnSpMk id="24" creationId="{DCD2E898-F1E1-43D6-B8D5-DFE218A25647}"/>
          </ac:cxnSpMkLst>
        </pc:cxnChg>
      </pc:sldChg>
      <pc:sldChg chg="addSp delSp modSp mod delAnim modAnim">
        <pc:chgData name="Thuy Linh Do" userId="f60f9f76584ec879" providerId="LiveId" clId="{9B58F7F0-C334-4B69-AA84-6942CA1C3EF4}" dt="2022-01-20T02:59:10.395" v="1446" actId="1076"/>
        <pc:sldMkLst>
          <pc:docMk/>
          <pc:sldMk cId="2588298143" sldId="337"/>
        </pc:sldMkLst>
        <pc:spChg chg="add mod">
          <ac:chgData name="Thuy Linh Do" userId="f60f9f76584ec879" providerId="LiveId" clId="{9B58F7F0-C334-4B69-AA84-6942CA1C3EF4}" dt="2022-01-20T02:56:51.820" v="1428" actId="113"/>
          <ac:spMkLst>
            <pc:docMk/>
            <pc:sldMk cId="2588298143" sldId="337"/>
            <ac:spMk id="3" creationId="{55E11C31-F567-4DF6-B9B4-66817348BA9C}"/>
          </ac:spMkLst>
        </pc:spChg>
        <pc:spChg chg="del">
          <ac:chgData name="Thuy Linh Do" userId="f60f9f76584ec879" providerId="LiveId" clId="{9B58F7F0-C334-4B69-AA84-6942CA1C3EF4}" dt="2022-01-20T02:52:31.772" v="952" actId="478"/>
          <ac:spMkLst>
            <pc:docMk/>
            <pc:sldMk cId="2588298143" sldId="337"/>
            <ac:spMk id="6" creationId="{1D854421-FE3E-4682-A49E-82E0921287C3}"/>
          </ac:spMkLst>
        </pc:spChg>
        <pc:spChg chg="mod">
          <ac:chgData name="Thuy Linh Do" userId="f60f9f76584ec879" providerId="LiveId" clId="{9B58F7F0-C334-4B69-AA84-6942CA1C3EF4}" dt="2022-01-20T02:51:04.315" v="948" actId="20577"/>
          <ac:spMkLst>
            <pc:docMk/>
            <pc:sldMk cId="2588298143" sldId="337"/>
            <ac:spMk id="12" creationId="{00000000-0000-0000-0000-000000000000}"/>
          </ac:spMkLst>
        </pc:spChg>
        <pc:spChg chg="del">
          <ac:chgData name="Thuy Linh Do" userId="f60f9f76584ec879" providerId="LiveId" clId="{9B58F7F0-C334-4B69-AA84-6942CA1C3EF4}" dt="2022-01-20T02:52:29.193" v="951" actId="478"/>
          <ac:spMkLst>
            <pc:docMk/>
            <pc:sldMk cId="2588298143" sldId="337"/>
            <ac:spMk id="14" creationId="{54BBA1A0-9291-46B5-9A74-FE5C52415831}"/>
          </ac:spMkLst>
        </pc:spChg>
        <pc:spChg chg="del">
          <ac:chgData name="Thuy Linh Do" userId="f60f9f76584ec879" providerId="LiveId" clId="{9B58F7F0-C334-4B69-AA84-6942CA1C3EF4}" dt="2022-01-20T02:52:29.193" v="951" actId="478"/>
          <ac:spMkLst>
            <pc:docMk/>
            <pc:sldMk cId="2588298143" sldId="337"/>
            <ac:spMk id="15" creationId="{7152EFBA-C990-4E3E-A00B-635EBACE925D}"/>
          </ac:spMkLst>
        </pc:spChg>
        <pc:spChg chg="del">
          <ac:chgData name="Thuy Linh Do" userId="f60f9f76584ec879" providerId="LiveId" clId="{9B58F7F0-C334-4B69-AA84-6942CA1C3EF4}" dt="2022-01-20T02:52:29.193" v="951" actId="478"/>
          <ac:spMkLst>
            <pc:docMk/>
            <pc:sldMk cId="2588298143" sldId="337"/>
            <ac:spMk id="18" creationId="{BAF9F685-A70A-4157-986E-0B629103D1B3}"/>
          </ac:spMkLst>
        </pc:spChg>
        <pc:spChg chg="del">
          <ac:chgData name="Thuy Linh Do" userId="f60f9f76584ec879" providerId="LiveId" clId="{9B58F7F0-C334-4B69-AA84-6942CA1C3EF4}" dt="2022-01-20T02:52:29.193" v="951" actId="478"/>
          <ac:spMkLst>
            <pc:docMk/>
            <pc:sldMk cId="2588298143" sldId="337"/>
            <ac:spMk id="19" creationId="{AB24C6EC-2012-4C1E-86C1-ABCA310CDCEB}"/>
          </ac:spMkLst>
        </pc:spChg>
        <pc:graphicFrameChg chg="del">
          <ac:chgData name="Thuy Linh Do" userId="f60f9f76584ec879" providerId="LiveId" clId="{9B58F7F0-C334-4B69-AA84-6942CA1C3EF4}" dt="2022-01-20T02:52:25.536" v="950" actId="478"/>
          <ac:graphicFrameMkLst>
            <pc:docMk/>
            <pc:sldMk cId="2588298143" sldId="337"/>
            <ac:graphicFrameMk id="2" creationId="{A6D204CD-C3C5-4449-9783-60809DBBD17C}"/>
          </ac:graphicFrameMkLst>
        </pc:graphicFrameChg>
        <pc:picChg chg="del">
          <ac:chgData name="Thuy Linh Do" userId="f60f9f76584ec879" providerId="LiveId" clId="{9B58F7F0-C334-4B69-AA84-6942CA1C3EF4}" dt="2022-01-20T02:52:21.245" v="949" actId="478"/>
          <ac:picMkLst>
            <pc:docMk/>
            <pc:sldMk cId="2588298143" sldId="337"/>
            <ac:picMk id="2050" creationId="{66B0B205-D189-4CDF-B767-89A88D3FD7E0}"/>
          </ac:picMkLst>
        </pc:picChg>
        <pc:picChg chg="add mod">
          <ac:chgData name="Thuy Linh Do" userId="f60f9f76584ec879" providerId="LiveId" clId="{9B58F7F0-C334-4B69-AA84-6942CA1C3EF4}" dt="2022-01-20T02:59:10.395" v="1446" actId="1076"/>
          <ac:picMkLst>
            <pc:docMk/>
            <pc:sldMk cId="2588298143" sldId="337"/>
            <ac:picMk id="3074" creationId="{CB3558A3-2C4B-4D01-ADFB-D8D80700E32E}"/>
          </ac:picMkLst>
        </pc:picChg>
        <pc:cxnChg chg="add mod">
          <ac:chgData name="Thuy Linh Do" userId="f60f9f76584ec879" providerId="LiveId" clId="{9B58F7F0-C334-4B69-AA84-6942CA1C3EF4}" dt="2022-01-20T02:57:13.564" v="1430" actId="13822"/>
          <ac:cxnSpMkLst>
            <pc:docMk/>
            <pc:sldMk cId="2588298143" sldId="337"/>
            <ac:cxnSpMk id="5" creationId="{787421AD-ED69-4311-9D88-28785BA19DDB}"/>
          </ac:cxnSpMkLst>
        </pc:cxnChg>
        <pc:cxnChg chg="add mod">
          <ac:chgData name="Thuy Linh Do" userId="f60f9f76584ec879" providerId="LiveId" clId="{9B58F7F0-C334-4B69-AA84-6942CA1C3EF4}" dt="2022-01-20T02:57:31.334" v="1432" actId="1076"/>
          <ac:cxnSpMkLst>
            <pc:docMk/>
            <pc:sldMk cId="2588298143" sldId="337"/>
            <ac:cxnSpMk id="20" creationId="{D9E6B2E5-7686-4C42-A210-248A126A23FD}"/>
          </ac:cxnSpMkLst>
        </pc:cxnChg>
        <pc:cxnChg chg="add mod">
          <ac:chgData name="Thuy Linh Do" userId="f60f9f76584ec879" providerId="LiveId" clId="{9B58F7F0-C334-4B69-AA84-6942CA1C3EF4}" dt="2022-01-20T02:57:38.890" v="1434" actId="1076"/>
          <ac:cxnSpMkLst>
            <pc:docMk/>
            <pc:sldMk cId="2588298143" sldId="337"/>
            <ac:cxnSpMk id="21" creationId="{38379A03-233E-4ADF-9B09-3F7D00FBB722}"/>
          </ac:cxnSpMkLst>
        </pc:cxnChg>
        <pc:cxnChg chg="add mod">
          <ac:chgData name="Thuy Linh Do" userId="f60f9f76584ec879" providerId="LiveId" clId="{9B58F7F0-C334-4B69-AA84-6942CA1C3EF4}" dt="2022-01-20T02:57:45.377" v="1436" actId="1076"/>
          <ac:cxnSpMkLst>
            <pc:docMk/>
            <pc:sldMk cId="2588298143" sldId="337"/>
            <ac:cxnSpMk id="22" creationId="{A81787A8-4A2F-4A39-B2E5-4EC61D1C11B0}"/>
          </ac:cxnSpMkLst>
        </pc:cxnChg>
        <pc:cxnChg chg="add mod">
          <ac:chgData name="Thuy Linh Do" userId="f60f9f76584ec879" providerId="LiveId" clId="{9B58F7F0-C334-4B69-AA84-6942CA1C3EF4}" dt="2022-01-20T02:57:56.374" v="1438" actId="1076"/>
          <ac:cxnSpMkLst>
            <pc:docMk/>
            <pc:sldMk cId="2588298143" sldId="337"/>
            <ac:cxnSpMk id="23" creationId="{8861E022-8D2A-45AC-A117-EC78C4CCC4AA}"/>
          </ac:cxnSpMkLst>
        </pc:cxnChg>
      </pc:sldChg>
      <pc:sldChg chg="addSp delSp modSp mod">
        <pc:chgData name="Thuy Linh Do" userId="f60f9f76584ec879" providerId="LiveId" clId="{9B58F7F0-C334-4B69-AA84-6942CA1C3EF4}" dt="2022-01-20T02:59:46.940" v="1451"/>
        <pc:sldMkLst>
          <pc:docMk/>
          <pc:sldMk cId="3977972825" sldId="338"/>
        </pc:sldMkLst>
        <pc:spChg chg="del">
          <ac:chgData name="Thuy Linh Do" userId="f60f9f76584ec879" providerId="LiveId" clId="{9B58F7F0-C334-4B69-AA84-6942CA1C3EF4}" dt="2022-01-20T02:59:39.769" v="1447" actId="478"/>
          <ac:spMkLst>
            <pc:docMk/>
            <pc:sldMk cId="3977972825" sldId="338"/>
            <ac:spMk id="14" creationId="{C46B459D-7FF4-4DF4-B43B-A66DC89D2463}"/>
          </ac:spMkLst>
        </pc:spChg>
        <pc:spChg chg="del mod">
          <ac:chgData name="Thuy Linh Do" userId="f60f9f76584ec879" providerId="LiveId" clId="{9B58F7F0-C334-4B69-AA84-6942CA1C3EF4}" dt="2022-01-20T02:59:43.505" v="1449" actId="478"/>
          <ac:spMkLst>
            <pc:docMk/>
            <pc:sldMk cId="3977972825" sldId="338"/>
            <ac:spMk id="15" creationId="{350CC8B2-CFE6-42DD-B0EE-6E086B4EEA80}"/>
          </ac:spMkLst>
        </pc:spChg>
        <pc:spChg chg="del">
          <ac:chgData name="Thuy Linh Do" userId="f60f9f76584ec879" providerId="LiveId" clId="{9B58F7F0-C334-4B69-AA84-6942CA1C3EF4}" dt="2022-01-20T02:59:45.286" v="1450" actId="478"/>
          <ac:spMkLst>
            <pc:docMk/>
            <pc:sldMk cId="3977972825" sldId="338"/>
            <ac:spMk id="19" creationId="{9BAE4C3C-2D2F-4F6E-B69A-D2B8032985CB}"/>
          </ac:spMkLst>
        </pc:spChg>
        <pc:spChg chg="add mod">
          <ac:chgData name="Thuy Linh Do" userId="f60f9f76584ec879" providerId="LiveId" clId="{9B58F7F0-C334-4B69-AA84-6942CA1C3EF4}" dt="2022-01-20T02:59:46.940" v="1451"/>
          <ac:spMkLst>
            <pc:docMk/>
            <pc:sldMk cId="3977972825" sldId="338"/>
            <ac:spMk id="20" creationId="{A085ABFD-320C-4F1D-95B0-9AEA56207E26}"/>
          </ac:spMkLst>
        </pc:spChg>
        <pc:spChg chg="add mod">
          <ac:chgData name="Thuy Linh Do" userId="f60f9f76584ec879" providerId="LiveId" clId="{9B58F7F0-C334-4B69-AA84-6942CA1C3EF4}" dt="2022-01-20T02:59:46.940" v="1451"/>
          <ac:spMkLst>
            <pc:docMk/>
            <pc:sldMk cId="3977972825" sldId="338"/>
            <ac:spMk id="21" creationId="{72BAC050-220D-45B9-8025-0A023543A9A2}"/>
          </ac:spMkLst>
        </pc:spChg>
        <pc:spChg chg="add mod">
          <ac:chgData name="Thuy Linh Do" userId="f60f9f76584ec879" providerId="LiveId" clId="{9B58F7F0-C334-4B69-AA84-6942CA1C3EF4}" dt="2022-01-20T02:59:46.940" v="1451"/>
          <ac:spMkLst>
            <pc:docMk/>
            <pc:sldMk cId="3977972825" sldId="338"/>
            <ac:spMk id="22" creationId="{DD8C6770-265B-4663-8F4A-1AD688421307}"/>
          </ac:spMkLst>
        </pc:spChg>
      </pc:sldChg>
      <pc:sldChg chg="addSp delSp modSp mod delAnim modAnim">
        <pc:chgData name="Thuy Linh Do" userId="f60f9f76584ec879" providerId="LiveId" clId="{9B58F7F0-C334-4B69-AA84-6942CA1C3EF4}" dt="2022-01-20T03:11:15.948" v="1584" actId="1076"/>
        <pc:sldMkLst>
          <pc:docMk/>
          <pc:sldMk cId="2145239444" sldId="340"/>
        </pc:sldMkLst>
        <pc:spChg chg="mod">
          <ac:chgData name="Thuy Linh Do" userId="f60f9f76584ec879" providerId="LiveId" clId="{9B58F7F0-C334-4B69-AA84-6942CA1C3EF4}" dt="2022-01-20T03:08:21.434" v="1486" actId="1076"/>
          <ac:spMkLst>
            <pc:docMk/>
            <pc:sldMk cId="2145239444" sldId="340"/>
            <ac:spMk id="7" creationId="{00000000-0000-0000-0000-000000000000}"/>
          </ac:spMkLst>
        </pc:spChg>
        <pc:graphicFrameChg chg="add mod modGraphic">
          <ac:chgData name="Thuy Linh Do" userId="f60f9f76584ec879" providerId="LiveId" clId="{9B58F7F0-C334-4B69-AA84-6942CA1C3EF4}" dt="2022-01-20T03:10:26.016" v="1580" actId="113"/>
          <ac:graphicFrameMkLst>
            <pc:docMk/>
            <pc:sldMk cId="2145239444" sldId="340"/>
            <ac:graphicFrameMk id="3" creationId="{C224BE13-6A06-4482-94D1-E5C31D4CCFD3}"/>
          </ac:graphicFrameMkLst>
        </pc:graphicFrameChg>
        <pc:graphicFrameChg chg="del">
          <ac:chgData name="Thuy Linh Do" userId="f60f9f76584ec879" providerId="LiveId" clId="{9B58F7F0-C334-4B69-AA84-6942CA1C3EF4}" dt="2022-01-20T03:06:55.999" v="1475" actId="478"/>
          <ac:graphicFrameMkLst>
            <pc:docMk/>
            <pc:sldMk cId="2145239444" sldId="340"/>
            <ac:graphicFrameMk id="4" creationId="{1B91A05E-E8C7-4DEF-9F1A-2AE851E2583C}"/>
          </ac:graphicFrameMkLst>
        </pc:graphicFrameChg>
        <pc:picChg chg="add mod">
          <ac:chgData name="Thuy Linh Do" userId="f60f9f76584ec879" providerId="LiveId" clId="{9B58F7F0-C334-4B69-AA84-6942CA1C3EF4}" dt="2022-01-20T03:07:32.969" v="1478" actId="1076"/>
          <ac:picMkLst>
            <pc:docMk/>
            <pc:sldMk cId="2145239444" sldId="340"/>
            <ac:picMk id="2" creationId="{259B7ED4-FBF7-4345-8D94-BE407EF352D3}"/>
          </ac:picMkLst>
        </pc:picChg>
        <pc:picChg chg="del">
          <ac:chgData name="Thuy Linh Do" userId="f60f9f76584ec879" providerId="LiveId" clId="{9B58F7F0-C334-4B69-AA84-6942CA1C3EF4}" dt="2022-01-20T03:06:59.277" v="1476" actId="478"/>
          <ac:picMkLst>
            <pc:docMk/>
            <pc:sldMk cId="2145239444" sldId="340"/>
            <ac:picMk id="5" creationId="{65717927-57F8-4243-9F45-15771D002B74}"/>
          </ac:picMkLst>
        </pc:picChg>
        <pc:picChg chg="add mod">
          <ac:chgData name="Thuy Linh Do" userId="f60f9f76584ec879" providerId="LiveId" clId="{9B58F7F0-C334-4B69-AA84-6942CA1C3EF4}" dt="2022-01-20T03:11:15.948" v="1584" actId="1076"/>
          <ac:picMkLst>
            <pc:docMk/>
            <pc:sldMk cId="2145239444" sldId="340"/>
            <ac:picMk id="4098" creationId="{3AF6B7E0-8F6C-4179-8893-F917C22F1B30}"/>
          </ac:picMkLst>
        </pc:picChg>
      </pc:sldChg>
      <pc:sldChg chg="addSp delSp modSp mod delAnim modAnim">
        <pc:chgData name="Thuy Linh Do" userId="f60f9f76584ec879" providerId="LiveId" clId="{9B58F7F0-C334-4B69-AA84-6942CA1C3EF4}" dt="2022-01-20T03:20:48.384" v="1906" actId="1076"/>
        <pc:sldMkLst>
          <pc:docMk/>
          <pc:sldMk cId="2333166965" sldId="341"/>
        </pc:sldMkLst>
        <pc:spChg chg="mod">
          <ac:chgData name="Thuy Linh Do" userId="f60f9f76584ec879" providerId="LiveId" clId="{9B58F7F0-C334-4B69-AA84-6942CA1C3EF4}" dt="2022-01-20T03:14:45.018" v="1861" actId="1076"/>
          <ac:spMkLst>
            <pc:docMk/>
            <pc:sldMk cId="2333166965" sldId="341"/>
            <ac:spMk id="3" creationId="{00000000-0000-0000-0000-000000000000}"/>
          </ac:spMkLst>
        </pc:spChg>
        <pc:spChg chg="mod">
          <ac:chgData name="Thuy Linh Do" userId="f60f9f76584ec879" providerId="LiveId" clId="{9B58F7F0-C334-4B69-AA84-6942CA1C3EF4}" dt="2022-01-20T03:11:57.425" v="1586" actId="1076"/>
          <ac:spMkLst>
            <pc:docMk/>
            <pc:sldMk cId="2333166965" sldId="341"/>
            <ac:spMk id="7" creationId="{00000000-0000-0000-0000-000000000000}"/>
          </ac:spMkLst>
        </pc:spChg>
        <pc:spChg chg="mod">
          <ac:chgData name="Thuy Linh Do" userId="f60f9f76584ec879" providerId="LiveId" clId="{9B58F7F0-C334-4B69-AA84-6942CA1C3EF4}" dt="2022-01-20T03:12:52.613" v="1592"/>
          <ac:spMkLst>
            <pc:docMk/>
            <pc:sldMk cId="2333166965" sldId="341"/>
            <ac:spMk id="9" creationId="{00000000-0000-0000-0000-000000000000}"/>
          </ac:spMkLst>
        </pc:spChg>
        <pc:picChg chg="del mod">
          <ac:chgData name="Thuy Linh Do" userId="f60f9f76584ec879" providerId="LiveId" clId="{9B58F7F0-C334-4B69-AA84-6942CA1C3EF4}" dt="2022-01-20T03:12:00.252" v="1588" actId="478"/>
          <ac:picMkLst>
            <pc:docMk/>
            <pc:sldMk cId="2333166965" sldId="341"/>
            <ac:picMk id="2" creationId="{4739BEDC-5017-4FC6-88DB-3FA2516C520F}"/>
          </ac:picMkLst>
        </pc:picChg>
        <pc:picChg chg="add mod">
          <ac:chgData name="Thuy Linh Do" userId="f60f9f76584ec879" providerId="LiveId" clId="{9B58F7F0-C334-4B69-AA84-6942CA1C3EF4}" dt="2022-01-20T03:12:33.235" v="1591" actId="14100"/>
          <ac:picMkLst>
            <pc:docMk/>
            <pc:sldMk cId="2333166965" sldId="341"/>
            <ac:picMk id="4" creationId="{F0AAAA2A-B973-44DE-BD73-0E62D8CDC894}"/>
          </ac:picMkLst>
        </pc:picChg>
        <pc:cxnChg chg="add mod">
          <ac:chgData name="Thuy Linh Do" userId="f60f9f76584ec879" providerId="LiveId" clId="{9B58F7F0-C334-4B69-AA84-6942CA1C3EF4}" dt="2022-01-20T03:16:40.227" v="1882" actId="1076"/>
          <ac:cxnSpMkLst>
            <pc:docMk/>
            <pc:sldMk cId="2333166965" sldId="341"/>
            <ac:cxnSpMk id="6" creationId="{2FD4E618-4BD4-48AE-A1DB-A1E0B8987532}"/>
          </ac:cxnSpMkLst>
        </pc:cxnChg>
        <pc:cxnChg chg="add mod">
          <ac:chgData name="Thuy Linh Do" userId="f60f9f76584ec879" providerId="LiveId" clId="{9B58F7F0-C334-4B69-AA84-6942CA1C3EF4}" dt="2022-01-20T03:16:49.681" v="1884" actId="1076"/>
          <ac:cxnSpMkLst>
            <pc:docMk/>
            <pc:sldMk cId="2333166965" sldId="341"/>
            <ac:cxnSpMk id="15" creationId="{2CF5A559-B9F1-478D-A761-2A950855F0AC}"/>
          </ac:cxnSpMkLst>
        </pc:cxnChg>
        <pc:cxnChg chg="add mod">
          <ac:chgData name="Thuy Linh Do" userId="f60f9f76584ec879" providerId="LiveId" clId="{9B58F7F0-C334-4B69-AA84-6942CA1C3EF4}" dt="2022-01-20T03:17:01.432" v="1886" actId="1076"/>
          <ac:cxnSpMkLst>
            <pc:docMk/>
            <pc:sldMk cId="2333166965" sldId="341"/>
            <ac:cxnSpMk id="16" creationId="{EEE9FFEA-589D-4CF9-AD6D-FC0338342084}"/>
          </ac:cxnSpMkLst>
        </pc:cxnChg>
        <pc:cxnChg chg="add mod">
          <ac:chgData name="Thuy Linh Do" userId="f60f9f76584ec879" providerId="LiveId" clId="{9B58F7F0-C334-4B69-AA84-6942CA1C3EF4}" dt="2022-01-20T03:17:10.618" v="1888" actId="1076"/>
          <ac:cxnSpMkLst>
            <pc:docMk/>
            <pc:sldMk cId="2333166965" sldId="341"/>
            <ac:cxnSpMk id="17" creationId="{EF26B594-B4AA-4983-B3B2-5F7428028415}"/>
          </ac:cxnSpMkLst>
        </pc:cxnChg>
        <pc:cxnChg chg="add mod">
          <ac:chgData name="Thuy Linh Do" userId="f60f9f76584ec879" providerId="LiveId" clId="{9B58F7F0-C334-4B69-AA84-6942CA1C3EF4}" dt="2022-01-20T03:18:51.785" v="1894" actId="1076"/>
          <ac:cxnSpMkLst>
            <pc:docMk/>
            <pc:sldMk cId="2333166965" sldId="341"/>
            <ac:cxnSpMk id="19" creationId="{D34196D3-E8BD-488D-8A98-55D1543D7694}"/>
          </ac:cxnSpMkLst>
        </pc:cxnChg>
        <pc:cxnChg chg="add mod">
          <ac:chgData name="Thuy Linh Do" userId="f60f9f76584ec879" providerId="LiveId" clId="{9B58F7F0-C334-4B69-AA84-6942CA1C3EF4}" dt="2022-01-20T03:19:50.662" v="1898" actId="14100"/>
          <ac:cxnSpMkLst>
            <pc:docMk/>
            <pc:sldMk cId="2333166965" sldId="341"/>
            <ac:cxnSpMk id="21" creationId="{2741BD5A-C408-4522-BAC0-ECFB0EA22E42}"/>
          </ac:cxnSpMkLst>
        </pc:cxnChg>
        <pc:cxnChg chg="add mod">
          <ac:chgData name="Thuy Linh Do" userId="f60f9f76584ec879" providerId="LiveId" clId="{9B58F7F0-C334-4B69-AA84-6942CA1C3EF4}" dt="2022-01-20T03:20:26.503" v="1900" actId="1076"/>
          <ac:cxnSpMkLst>
            <pc:docMk/>
            <pc:sldMk cId="2333166965" sldId="341"/>
            <ac:cxnSpMk id="24" creationId="{D542C640-34C2-4516-91E8-B9E3598D1502}"/>
          </ac:cxnSpMkLst>
        </pc:cxnChg>
        <pc:cxnChg chg="add mod">
          <ac:chgData name="Thuy Linh Do" userId="f60f9f76584ec879" providerId="LiveId" clId="{9B58F7F0-C334-4B69-AA84-6942CA1C3EF4}" dt="2022-01-20T03:20:32.106" v="1902" actId="1076"/>
          <ac:cxnSpMkLst>
            <pc:docMk/>
            <pc:sldMk cId="2333166965" sldId="341"/>
            <ac:cxnSpMk id="25" creationId="{C96CFBBF-EF7F-423D-9B71-CE5D6D3D03B0}"/>
          </ac:cxnSpMkLst>
        </pc:cxnChg>
        <pc:cxnChg chg="add mod">
          <ac:chgData name="Thuy Linh Do" userId="f60f9f76584ec879" providerId="LiveId" clId="{9B58F7F0-C334-4B69-AA84-6942CA1C3EF4}" dt="2022-01-20T03:20:42.951" v="1904" actId="1076"/>
          <ac:cxnSpMkLst>
            <pc:docMk/>
            <pc:sldMk cId="2333166965" sldId="341"/>
            <ac:cxnSpMk id="26" creationId="{71DC372F-C996-40CB-BE79-E078192921B5}"/>
          </ac:cxnSpMkLst>
        </pc:cxnChg>
        <pc:cxnChg chg="add mod">
          <ac:chgData name="Thuy Linh Do" userId="f60f9f76584ec879" providerId="LiveId" clId="{9B58F7F0-C334-4B69-AA84-6942CA1C3EF4}" dt="2022-01-20T03:20:48.384" v="1906" actId="1076"/>
          <ac:cxnSpMkLst>
            <pc:docMk/>
            <pc:sldMk cId="2333166965" sldId="341"/>
            <ac:cxnSpMk id="27" creationId="{0AB4DCCF-7DDC-4FF7-A1E7-40A933760D49}"/>
          </ac:cxnSpMkLst>
        </pc:cxnChg>
      </pc:sldChg>
      <pc:sldChg chg="addSp delSp modSp mod">
        <pc:chgData name="Thuy Linh Do" userId="f60f9f76584ec879" providerId="LiveId" clId="{9B58F7F0-C334-4B69-AA84-6942CA1C3EF4}" dt="2022-01-20T03:15:41.814" v="1875" actId="20577"/>
        <pc:sldMkLst>
          <pc:docMk/>
          <pc:sldMk cId="4078864888" sldId="342"/>
        </pc:sldMkLst>
        <pc:spChg chg="add mod">
          <ac:chgData name="Thuy Linh Do" userId="f60f9f76584ec879" providerId="LiveId" clId="{9B58F7F0-C334-4B69-AA84-6942CA1C3EF4}" dt="2022-01-20T03:15:23.053" v="1865"/>
          <ac:spMkLst>
            <pc:docMk/>
            <pc:sldMk cId="4078864888" sldId="342"/>
            <ac:spMk id="20" creationId="{0C3B3875-20D5-48DD-A007-4C98EC5A9379}"/>
          </ac:spMkLst>
        </pc:spChg>
        <pc:spChg chg="add mod">
          <ac:chgData name="Thuy Linh Do" userId="f60f9f76584ec879" providerId="LiveId" clId="{9B58F7F0-C334-4B69-AA84-6942CA1C3EF4}" dt="2022-01-20T03:15:23.053" v="1865"/>
          <ac:spMkLst>
            <pc:docMk/>
            <pc:sldMk cId="4078864888" sldId="342"/>
            <ac:spMk id="21" creationId="{E95270CC-6CB8-4733-932A-D128A46A30E9}"/>
          </ac:spMkLst>
        </pc:spChg>
        <pc:spChg chg="add mod">
          <ac:chgData name="Thuy Linh Do" userId="f60f9f76584ec879" providerId="LiveId" clId="{9B58F7F0-C334-4B69-AA84-6942CA1C3EF4}" dt="2022-01-20T03:15:23.053" v="1865"/>
          <ac:spMkLst>
            <pc:docMk/>
            <pc:sldMk cId="4078864888" sldId="342"/>
            <ac:spMk id="22" creationId="{466B9726-9510-41BE-8D74-D73469967605}"/>
          </ac:spMkLst>
        </pc:spChg>
        <pc:spChg chg="mod">
          <ac:chgData name="Thuy Linh Do" userId="f60f9f76584ec879" providerId="LiveId" clId="{9B58F7F0-C334-4B69-AA84-6942CA1C3EF4}" dt="2022-01-20T03:15:41.814" v="1875" actId="20577"/>
          <ac:spMkLst>
            <pc:docMk/>
            <pc:sldMk cId="4078864888" sldId="342"/>
            <ac:spMk id="23" creationId="{00000000-0000-0000-0000-000000000000}"/>
          </ac:spMkLst>
        </pc:spChg>
        <pc:spChg chg="del">
          <ac:chgData name="Thuy Linh Do" userId="f60f9f76584ec879" providerId="LiveId" clId="{9B58F7F0-C334-4B69-AA84-6942CA1C3EF4}" dt="2022-01-20T03:15:17.096" v="1862" actId="478"/>
          <ac:spMkLst>
            <pc:docMk/>
            <pc:sldMk cId="4078864888" sldId="342"/>
            <ac:spMk id="27" creationId="{73DA835C-70E2-4D5F-ABEE-669E46FDF5AF}"/>
          </ac:spMkLst>
        </pc:spChg>
        <pc:spChg chg="del">
          <ac:chgData name="Thuy Linh Do" userId="f60f9f76584ec879" providerId="LiveId" clId="{9B58F7F0-C334-4B69-AA84-6942CA1C3EF4}" dt="2022-01-20T03:15:19.536" v="1863" actId="478"/>
          <ac:spMkLst>
            <pc:docMk/>
            <pc:sldMk cId="4078864888" sldId="342"/>
            <ac:spMk id="28" creationId="{BA5E8B9D-B8F5-4CC6-B5F9-E5F1CC94135E}"/>
          </ac:spMkLst>
        </pc:spChg>
        <pc:spChg chg="del">
          <ac:chgData name="Thuy Linh Do" userId="f60f9f76584ec879" providerId="LiveId" clId="{9B58F7F0-C334-4B69-AA84-6942CA1C3EF4}" dt="2022-01-20T03:15:21.415" v="1864" actId="478"/>
          <ac:spMkLst>
            <pc:docMk/>
            <pc:sldMk cId="4078864888" sldId="342"/>
            <ac:spMk id="29" creationId="{165679EF-C6A1-4E4C-8DD2-B6A25BC29018}"/>
          </ac:spMkLst>
        </pc:spChg>
      </pc:sldChg>
      <pc:sldChg chg="addSp delSp modSp mod delAnim modAnim">
        <pc:chgData name="Thuy Linh Do" userId="f60f9f76584ec879" providerId="LiveId" clId="{9B58F7F0-C334-4B69-AA84-6942CA1C3EF4}" dt="2022-01-20T03:05:15.012" v="1465" actId="14100"/>
        <pc:sldMkLst>
          <pc:docMk/>
          <pc:sldMk cId="1907064475" sldId="344"/>
        </pc:sldMkLst>
        <pc:spChg chg="mod">
          <ac:chgData name="Thuy Linh Do" userId="f60f9f76584ec879" providerId="LiveId" clId="{9B58F7F0-C334-4B69-AA84-6942CA1C3EF4}" dt="2022-01-20T03:01:01.060" v="1455" actId="1076"/>
          <ac:spMkLst>
            <pc:docMk/>
            <pc:sldMk cId="1907064475" sldId="344"/>
            <ac:spMk id="3" creationId="{00000000-0000-0000-0000-000000000000}"/>
          </ac:spMkLst>
        </pc:spChg>
        <pc:picChg chg="add mod">
          <ac:chgData name="Thuy Linh Do" userId="f60f9f76584ec879" providerId="LiveId" clId="{9B58F7F0-C334-4B69-AA84-6942CA1C3EF4}" dt="2022-01-20T03:05:15.012" v="1465" actId="14100"/>
          <ac:picMkLst>
            <pc:docMk/>
            <pc:sldMk cId="1907064475" sldId="344"/>
            <ac:picMk id="4" creationId="{E9DEB8B9-41E0-4DBE-9183-C8D3175E64E4}"/>
          </ac:picMkLst>
        </pc:picChg>
        <pc:picChg chg="del">
          <ac:chgData name="Thuy Linh Do" userId="f60f9f76584ec879" providerId="LiveId" clId="{9B58F7F0-C334-4B69-AA84-6942CA1C3EF4}" dt="2022-01-20T03:01:04.127" v="1456" actId="478"/>
          <ac:picMkLst>
            <pc:docMk/>
            <pc:sldMk cId="1907064475" sldId="344"/>
            <ac:picMk id="5" creationId="{DF64BE17-8405-4FF6-9F63-563B576C2078}"/>
          </ac:picMkLst>
        </pc:picChg>
      </pc:sldChg>
      <pc:sldChg chg="addSp delSp modSp mod delAnim modAnim">
        <pc:chgData name="Thuy Linh Do" userId="f60f9f76584ec879" providerId="LiveId" clId="{9B58F7F0-C334-4B69-AA84-6942CA1C3EF4}" dt="2022-01-20T03:05:43.691" v="1470" actId="14100"/>
        <pc:sldMkLst>
          <pc:docMk/>
          <pc:sldMk cId="1358534333" sldId="345"/>
        </pc:sldMkLst>
        <pc:spChg chg="mod">
          <ac:chgData name="Thuy Linh Do" userId="f60f9f76584ec879" providerId="LiveId" clId="{9B58F7F0-C334-4B69-AA84-6942CA1C3EF4}" dt="2022-01-20T03:04:47.246" v="1459" actId="20577"/>
          <ac:spMkLst>
            <pc:docMk/>
            <pc:sldMk cId="1358534333" sldId="345"/>
            <ac:spMk id="3" creationId="{00000000-0000-0000-0000-000000000000}"/>
          </ac:spMkLst>
        </pc:spChg>
        <pc:picChg chg="del">
          <ac:chgData name="Thuy Linh Do" userId="f60f9f76584ec879" providerId="LiveId" clId="{9B58F7F0-C334-4B69-AA84-6942CA1C3EF4}" dt="2022-01-20T03:01:16.787" v="1458" actId="478"/>
          <ac:picMkLst>
            <pc:docMk/>
            <pc:sldMk cId="1358534333" sldId="345"/>
            <ac:picMk id="4" creationId="{6655339B-A7AF-4E7B-9997-643CEB58BA57}"/>
          </ac:picMkLst>
        </pc:picChg>
        <pc:picChg chg="add mod">
          <ac:chgData name="Thuy Linh Do" userId="f60f9f76584ec879" providerId="LiveId" clId="{9B58F7F0-C334-4B69-AA84-6942CA1C3EF4}" dt="2022-01-20T03:05:43.691" v="1470" actId="14100"/>
          <ac:picMkLst>
            <pc:docMk/>
            <pc:sldMk cId="1358534333" sldId="345"/>
            <ac:picMk id="5" creationId="{40F6BFE5-A86B-4497-B2DA-D1C49D8774B7}"/>
          </ac:picMkLst>
        </pc:picChg>
      </pc:sldChg>
      <pc:sldChg chg="addSp delSp modSp mod">
        <pc:chgData name="Thuy Linh Do" userId="f60f9f76584ec879" providerId="LiveId" clId="{9B58F7F0-C334-4B69-AA84-6942CA1C3EF4}" dt="2022-01-20T03:21:50.177" v="1921" actId="1076"/>
        <pc:sldMkLst>
          <pc:docMk/>
          <pc:sldMk cId="3426421325" sldId="346"/>
        </pc:sldMkLst>
        <pc:spChg chg="mod">
          <ac:chgData name="Thuy Linh Do" userId="f60f9f76584ec879" providerId="LiveId" clId="{9B58F7F0-C334-4B69-AA84-6942CA1C3EF4}" dt="2022-01-20T03:21:06.991" v="1916" actId="20577"/>
          <ac:spMkLst>
            <pc:docMk/>
            <pc:sldMk cId="3426421325" sldId="346"/>
            <ac:spMk id="5" creationId="{00000000-0000-0000-0000-000000000000}"/>
          </ac:spMkLst>
        </pc:spChg>
        <pc:spChg chg="del">
          <ac:chgData name="Thuy Linh Do" userId="f60f9f76584ec879" providerId="LiveId" clId="{9B58F7F0-C334-4B69-AA84-6942CA1C3EF4}" dt="2022-01-20T03:21:10.934" v="1917" actId="478"/>
          <ac:spMkLst>
            <pc:docMk/>
            <pc:sldMk cId="3426421325" sldId="346"/>
            <ac:spMk id="9" creationId="{C5447673-8B0B-4900-869C-1AB750030F32}"/>
          </ac:spMkLst>
        </pc:spChg>
        <pc:picChg chg="add mod">
          <ac:chgData name="Thuy Linh Do" userId="f60f9f76584ec879" providerId="LiveId" clId="{9B58F7F0-C334-4B69-AA84-6942CA1C3EF4}" dt="2022-01-20T03:21:50.177" v="1921" actId="1076"/>
          <ac:picMkLst>
            <pc:docMk/>
            <pc:sldMk cId="3426421325" sldId="346"/>
            <ac:picMk id="5122" creationId="{69D36806-FFD3-4477-A457-B1652F23D0AB}"/>
          </ac:picMkLst>
        </pc:picChg>
        <pc:picChg chg="del">
          <ac:chgData name="Thuy Linh Do" userId="f60f9f76584ec879" providerId="LiveId" clId="{9B58F7F0-C334-4B69-AA84-6942CA1C3EF4}" dt="2022-01-20T03:21:39.701" v="1918" actId="478"/>
          <ac:picMkLst>
            <pc:docMk/>
            <pc:sldMk cId="3426421325" sldId="346"/>
            <ac:picMk id="9222" creationId="{00000000-0000-0000-0000-000000000000}"/>
          </ac:picMkLst>
        </pc:picChg>
      </pc:sldChg>
      <pc:sldChg chg="addSp delSp modSp add mod">
        <pc:chgData name="Thuy Linh Do" userId="f60f9f76584ec879" providerId="LiveId" clId="{9B58F7F0-C334-4B69-AA84-6942CA1C3EF4}" dt="2022-01-20T02:28:59.466" v="393" actId="20577"/>
        <pc:sldMkLst>
          <pc:docMk/>
          <pc:sldMk cId="3804251277" sldId="347"/>
        </pc:sldMkLst>
        <pc:spChg chg="mod">
          <ac:chgData name="Thuy Linh Do" userId="f60f9f76584ec879" providerId="LiveId" clId="{9B58F7F0-C334-4B69-AA84-6942CA1C3EF4}" dt="2022-01-20T02:28:52.374" v="377"/>
          <ac:spMkLst>
            <pc:docMk/>
            <pc:sldMk cId="3804251277" sldId="347"/>
            <ac:spMk id="2" creationId="{00000000-0000-0000-0000-000000000000}"/>
          </ac:spMkLst>
        </pc:spChg>
        <pc:spChg chg="mod">
          <ac:chgData name="Thuy Linh Do" userId="f60f9f76584ec879" providerId="LiveId" clId="{9B58F7F0-C334-4B69-AA84-6942CA1C3EF4}" dt="2022-01-20T02:25:39.309" v="226" actId="20577"/>
          <ac:spMkLst>
            <pc:docMk/>
            <pc:sldMk cId="3804251277" sldId="347"/>
            <ac:spMk id="7" creationId="{00000000-0000-0000-0000-000000000000}"/>
          </ac:spMkLst>
        </pc:spChg>
        <pc:spChg chg="mod">
          <ac:chgData name="Thuy Linh Do" userId="f60f9f76584ec879" providerId="LiveId" clId="{9B58F7F0-C334-4B69-AA84-6942CA1C3EF4}" dt="2022-01-20T02:28:59.466" v="393" actId="20577"/>
          <ac:spMkLst>
            <pc:docMk/>
            <pc:sldMk cId="3804251277" sldId="347"/>
            <ac:spMk id="12" creationId="{00000000-0000-0000-0000-000000000000}"/>
          </ac:spMkLst>
        </pc:spChg>
        <pc:picChg chg="del">
          <ac:chgData name="Thuy Linh Do" userId="f60f9f76584ec879" providerId="LiveId" clId="{9B58F7F0-C334-4B69-AA84-6942CA1C3EF4}" dt="2022-01-20T02:24:38.881" v="211" actId="478"/>
          <ac:picMkLst>
            <pc:docMk/>
            <pc:sldMk cId="3804251277" sldId="347"/>
            <ac:picMk id="9" creationId="{0AF0B4DB-6058-48FB-B92C-8ACE048D8B9C}"/>
          </ac:picMkLst>
        </pc:picChg>
        <pc:picChg chg="del">
          <ac:chgData name="Thuy Linh Do" userId="f60f9f76584ec879" providerId="LiveId" clId="{9B58F7F0-C334-4B69-AA84-6942CA1C3EF4}" dt="2022-01-20T02:24:39.759" v="212" actId="478"/>
          <ac:picMkLst>
            <pc:docMk/>
            <pc:sldMk cId="3804251277" sldId="347"/>
            <ac:picMk id="10" creationId="{9BE990CA-B3BD-41E5-B791-1769BA567B7C}"/>
          </ac:picMkLst>
        </pc:picChg>
        <pc:picChg chg="add mod">
          <ac:chgData name="Thuy Linh Do" userId="f60f9f76584ec879" providerId="LiveId" clId="{9B58F7F0-C334-4B69-AA84-6942CA1C3EF4}" dt="2022-01-20T02:24:50.472" v="218" actId="1076"/>
          <ac:picMkLst>
            <pc:docMk/>
            <pc:sldMk cId="3804251277" sldId="347"/>
            <ac:picMk id="11" creationId="{1383D784-73A5-4359-A7E1-088420004FF7}"/>
          </ac:picMkLst>
        </pc:picChg>
      </pc:sldChg>
      <pc:sldChg chg="addSp delSp modSp add mod">
        <pc:chgData name="Thuy Linh Do" userId="f60f9f76584ec879" providerId="LiveId" clId="{9B58F7F0-C334-4B69-AA84-6942CA1C3EF4}" dt="2022-01-20T02:29:20.493" v="416" actId="20577"/>
        <pc:sldMkLst>
          <pc:docMk/>
          <pc:sldMk cId="1353158971" sldId="348"/>
        </pc:sldMkLst>
        <pc:spChg chg="mod">
          <ac:chgData name="Thuy Linh Do" userId="f60f9f76584ec879" providerId="LiveId" clId="{9B58F7F0-C334-4B69-AA84-6942CA1C3EF4}" dt="2022-01-20T02:29:13.124" v="394"/>
          <ac:spMkLst>
            <pc:docMk/>
            <pc:sldMk cId="1353158971" sldId="348"/>
            <ac:spMk id="2" creationId="{00000000-0000-0000-0000-000000000000}"/>
          </ac:spMkLst>
        </pc:spChg>
        <pc:spChg chg="mod">
          <ac:chgData name="Thuy Linh Do" userId="f60f9f76584ec879" providerId="LiveId" clId="{9B58F7F0-C334-4B69-AA84-6942CA1C3EF4}" dt="2022-01-20T02:25:15.588" v="220"/>
          <ac:spMkLst>
            <pc:docMk/>
            <pc:sldMk cId="1353158971" sldId="348"/>
            <ac:spMk id="7" creationId="{00000000-0000-0000-0000-000000000000}"/>
          </ac:spMkLst>
        </pc:spChg>
        <pc:spChg chg="mod">
          <ac:chgData name="Thuy Linh Do" userId="f60f9f76584ec879" providerId="LiveId" clId="{9B58F7F0-C334-4B69-AA84-6942CA1C3EF4}" dt="2022-01-20T02:29:20.493" v="416" actId="20577"/>
          <ac:spMkLst>
            <pc:docMk/>
            <pc:sldMk cId="1353158971" sldId="348"/>
            <ac:spMk id="12" creationId="{00000000-0000-0000-0000-000000000000}"/>
          </ac:spMkLst>
        </pc:spChg>
        <pc:picChg chg="add mod">
          <ac:chgData name="Thuy Linh Do" userId="f60f9f76584ec879" providerId="LiveId" clId="{9B58F7F0-C334-4B69-AA84-6942CA1C3EF4}" dt="2022-01-20T02:25:32.329" v="225" actId="1076"/>
          <ac:picMkLst>
            <pc:docMk/>
            <pc:sldMk cId="1353158971" sldId="348"/>
            <ac:picMk id="8" creationId="{4D69E26B-9606-4EC4-B3AD-FF78D25E6838}"/>
          </ac:picMkLst>
        </pc:picChg>
        <pc:picChg chg="del">
          <ac:chgData name="Thuy Linh Do" userId="f60f9f76584ec879" providerId="LiveId" clId="{9B58F7F0-C334-4B69-AA84-6942CA1C3EF4}" dt="2022-01-20T02:25:25.681" v="221" actId="478"/>
          <ac:picMkLst>
            <pc:docMk/>
            <pc:sldMk cId="1353158971" sldId="348"/>
            <ac:picMk id="11" creationId="{1383D784-73A5-4359-A7E1-088420004FF7}"/>
          </ac:picMkLst>
        </pc:picChg>
      </pc:sldChg>
      <pc:sldChg chg="addSp delSp modSp add mod modAnim">
        <pc:chgData name="Thuy Linh Do" userId="f60f9f76584ec879" providerId="LiveId" clId="{9B58F7F0-C334-4B69-AA84-6942CA1C3EF4}" dt="2022-01-20T02:29:51.560" v="509" actId="20577"/>
        <pc:sldMkLst>
          <pc:docMk/>
          <pc:sldMk cId="1635890554" sldId="349"/>
        </pc:sldMkLst>
        <pc:spChg chg="mod">
          <ac:chgData name="Thuy Linh Do" userId="f60f9f76584ec879" providerId="LiveId" clId="{9B58F7F0-C334-4B69-AA84-6942CA1C3EF4}" dt="2022-01-20T02:29:35.577" v="417"/>
          <ac:spMkLst>
            <pc:docMk/>
            <pc:sldMk cId="1635890554" sldId="349"/>
            <ac:spMk id="2" creationId="{00000000-0000-0000-0000-000000000000}"/>
          </ac:spMkLst>
        </pc:spChg>
        <pc:spChg chg="mod">
          <ac:chgData name="Thuy Linh Do" userId="f60f9f76584ec879" providerId="LiveId" clId="{9B58F7F0-C334-4B69-AA84-6942CA1C3EF4}" dt="2022-01-20T02:26:03.301" v="228"/>
          <ac:spMkLst>
            <pc:docMk/>
            <pc:sldMk cId="1635890554" sldId="349"/>
            <ac:spMk id="7" creationId="{00000000-0000-0000-0000-000000000000}"/>
          </ac:spMkLst>
        </pc:spChg>
        <pc:spChg chg="mod">
          <ac:chgData name="Thuy Linh Do" userId="f60f9f76584ec879" providerId="LiveId" clId="{9B58F7F0-C334-4B69-AA84-6942CA1C3EF4}" dt="2022-01-20T02:29:51.560" v="509" actId="20577"/>
          <ac:spMkLst>
            <pc:docMk/>
            <pc:sldMk cId="1635890554" sldId="349"/>
            <ac:spMk id="12" creationId="{00000000-0000-0000-0000-000000000000}"/>
          </ac:spMkLst>
        </pc:spChg>
        <pc:picChg chg="del">
          <ac:chgData name="Thuy Linh Do" userId="f60f9f76584ec879" providerId="LiveId" clId="{9B58F7F0-C334-4B69-AA84-6942CA1C3EF4}" dt="2022-01-20T02:26:09.142" v="229" actId="478"/>
          <ac:picMkLst>
            <pc:docMk/>
            <pc:sldMk cId="1635890554" sldId="349"/>
            <ac:picMk id="8" creationId="{4D69E26B-9606-4EC4-B3AD-FF78D25E6838}"/>
          </ac:picMkLst>
        </pc:picChg>
        <pc:picChg chg="add mod">
          <ac:chgData name="Thuy Linh Do" userId="f60f9f76584ec879" providerId="LiveId" clId="{9B58F7F0-C334-4B69-AA84-6942CA1C3EF4}" dt="2022-01-20T02:26:15.744" v="233" actId="1076"/>
          <ac:picMkLst>
            <pc:docMk/>
            <pc:sldMk cId="1635890554" sldId="349"/>
            <ac:picMk id="9" creationId="{770FDAD3-608E-416C-9F35-B51F382B8B7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A37794-5E27-4DDA-B12E-298686F5888D}" type="doc">
      <dgm:prSet loTypeId="urn:microsoft.com/office/officeart/2005/8/layout/list1" loCatId="list" qsTypeId="urn:microsoft.com/office/officeart/2005/8/quickstyle/simple3" qsCatId="simple" csTypeId="urn:microsoft.com/office/officeart/2005/8/colors/colorful4" csCatId="colorful" phldr="1"/>
      <dgm:spPr/>
      <dgm:t>
        <a:bodyPr/>
        <a:lstStyle/>
        <a:p>
          <a:endParaRPr lang="en-US"/>
        </a:p>
      </dgm:t>
    </dgm:pt>
    <dgm:pt modelId="{8AE4A381-C505-4165-B0F6-72A547C19C85}">
      <dgm:prSet phldrT="[Text]" custT="1"/>
      <dgm:spPr/>
      <dgm:t>
        <a:bodyPr/>
        <a:lstStyle/>
        <a:p>
          <a:r>
            <a:rPr lang="en-US" sz="4000" dirty="0"/>
            <a:t>VOCABULARY</a:t>
          </a:r>
          <a:endParaRPr lang="en-US" sz="4100" dirty="0"/>
        </a:p>
      </dgm:t>
    </dgm:pt>
    <dgm:pt modelId="{5F988EE9-51EC-4EE7-9568-746F6FAF90B9}" type="parTrans" cxnId="{972CD228-F046-4039-837C-D77BB8151423}">
      <dgm:prSet/>
      <dgm:spPr/>
      <dgm:t>
        <a:bodyPr/>
        <a:lstStyle/>
        <a:p>
          <a:endParaRPr lang="en-US"/>
        </a:p>
      </dgm:t>
    </dgm:pt>
    <dgm:pt modelId="{3591CDED-9223-497A-B3C9-B81FBCAA605A}" type="sibTrans" cxnId="{972CD228-F046-4039-837C-D77BB8151423}">
      <dgm:prSet/>
      <dgm:spPr/>
      <dgm:t>
        <a:bodyPr/>
        <a:lstStyle/>
        <a:p>
          <a:endParaRPr lang="en-US"/>
        </a:p>
      </dgm:t>
    </dgm:pt>
    <dgm:pt modelId="{08FBC75F-95AC-4B05-95BF-E110BC13302B}">
      <dgm:prSet phldrT="[Text]" custT="1"/>
      <dgm:spPr/>
      <dgm:t>
        <a:bodyPr/>
        <a:lstStyle/>
        <a:p>
          <a:r>
            <a:rPr lang="en-US" sz="4000" dirty="0"/>
            <a:t>PRONUNCIATION</a:t>
          </a:r>
          <a:endParaRPr lang="en-US" sz="4100" dirty="0"/>
        </a:p>
      </dgm:t>
    </dgm:pt>
    <dgm:pt modelId="{D2AE03E2-B7A0-4215-A479-8E2362289AC7}" type="parTrans" cxnId="{AC96536A-9678-4FF6-9831-B621C996946B}">
      <dgm:prSet/>
      <dgm:spPr/>
      <dgm:t>
        <a:bodyPr/>
        <a:lstStyle/>
        <a:p>
          <a:endParaRPr lang="en-US"/>
        </a:p>
      </dgm:t>
    </dgm:pt>
    <dgm:pt modelId="{34F2DE42-EDD4-4621-BF87-4CD56614359F}" type="sibTrans" cxnId="{AC96536A-9678-4FF6-9831-B621C996946B}">
      <dgm:prSet/>
      <dgm:spPr/>
      <dgm:t>
        <a:bodyPr/>
        <a:lstStyle/>
        <a:p>
          <a:endParaRPr lang="en-US"/>
        </a:p>
      </dgm:t>
    </dgm:pt>
    <dgm:pt modelId="{BEBFA14B-9B40-4103-84A4-38ECEF66E937}" type="pres">
      <dgm:prSet presAssocID="{AAA37794-5E27-4DDA-B12E-298686F5888D}" presName="linear" presStyleCnt="0">
        <dgm:presLayoutVars>
          <dgm:dir/>
          <dgm:animLvl val="lvl"/>
          <dgm:resizeHandles val="exact"/>
        </dgm:presLayoutVars>
      </dgm:prSet>
      <dgm:spPr/>
      <dgm:t>
        <a:bodyPr/>
        <a:lstStyle/>
        <a:p>
          <a:endParaRPr lang="en-US"/>
        </a:p>
      </dgm:t>
    </dgm:pt>
    <dgm:pt modelId="{65BDE73A-EF1C-4F0B-B738-EC9506EC3EB6}" type="pres">
      <dgm:prSet presAssocID="{8AE4A381-C505-4165-B0F6-72A547C19C85}" presName="parentLin" presStyleCnt="0"/>
      <dgm:spPr/>
    </dgm:pt>
    <dgm:pt modelId="{39089052-8674-4477-9BFB-07FBFFFFD8C8}" type="pres">
      <dgm:prSet presAssocID="{8AE4A381-C505-4165-B0F6-72A547C19C85}" presName="parentLeftMargin" presStyleLbl="node1" presStyleIdx="0" presStyleCnt="2"/>
      <dgm:spPr/>
      <dgm:t>
        <a:bodyPr/>
        <a:lstStyle/>
        <a:p>
          <a:endParaRPr lang="en-US"/>
        </a:p>
      </dgm:t>
    </dgm:pt>
    <dgm:pt modelId="{EF919B30-8E50-4BE5-BFF9-A011BC59CF55}" type="pres">
      <dgm:prSet presAssocID="{8AE4A381-C505-4165-B0F6-72A547C19C85}" presName="parentText" presStyleLbl="node1" presStyleIdx="0" presStyleCnt="2">
        <dgm:presLayoutVars>
          <dgm:chMax val="0"/>
          <dgm:bulletEnabled val="1"/>
        </dgm:presLayoutVars>
      </dgm:prSet>
      <dgm:spPr/>
      <dgm:t>
        <a:bodyPr/>
        <a:lstStyle/>
        <a:p>
          <a:endParaRPr lang="en-US"/>
        </a:p>
      </dgm:t>
    </dgm:pt>
    <dgm:pt modelId="{F8662491-2000-4CC6-BEEC-D1859AFD2268}" type="pres">
      <dgm:prSet presAssocID="{8AE4A381-C505-4165-B0F6-72A547C19C85}" presName="negativeSpace" presStyleCnt="0"/>
      <dgm:spPr/>
    </dgm:pt>
    <dgm:pt modelId="{E928C619-1DE9-419E-A5FA-3C9A247B8E43}" type="pres">
      <dgm:prSet presAssocID="{8AE4A381-C505-4165-B0F6-72A547C19C85}" presName="childText" presStyleLbl="conFgAcc1" presStyleIdx="0" presStyleCnt="2">
        <dgm:presLayoutVars>
          <dgm:bulletEnabled val="1"/>
        </dgm:presLayoutVars>
      </dgm:prSet>
      <dgm:spPr/>
    </dgm:pt>
    <dgm:pt modelId="{39270468-BD01-4F24-9A98-60E7CF789B54}" type="pres">
      <dgm:prSet presAssocID="{3591CDED-9223-497A-B3C9-B81FBCAA605A}" presName="spaceBetweenRectangles" presStyleCnt="0"/>
      <dgm:spPr/>
    </dgm:pt>
    <dgm:pt modelId="{5A649B72-39A4-4A84-8236-B0BF3AC76109}" type="pres">
      <dgm:prSet presAssocID="{08FBC75F-95AC-4B05-95BF-E110BC13302B}" presName="parentLin" presStyleCnt="0"/>
      <dgm:spPr/>
    </dgm:pt>
    <dgm:pt modelId="{667686F2-9BA3-4B10-A5F2-38ECCD6CCAB1}" type="pres">
      <dgm:prSet presAssocID="{08FBC75F-95AC-4B05-95BF-E110BC13302B}" presName="parentLeftMargin" presStyleLbl="node1" presStyleIdx="0" presStyleCnt="2"/>
      <dgm:spPr/>
      <dgm:t>
        <a:bodyPr/>
        <a:lstStyle/>
        <a:p>
          <a:endParaRPr lang="en-US"/>
        </a:p>
      </dgm:t>
    </dgm:pt>
    <dgm:pt modelId="{B45E6B02-74BC-4456-B7B1-4DD6C1455987}" type="pres">
      <dgm:prSet presAssocID="{08FBC75F-95AC-4B05-95BF-E110BC13302B}" presName="parentText" presStyleLbl="node1" presStyleIdx="1" presStyleCnt="2">
        <dgm:presLayoutVars>
          <dgm:chMax val="0"/>
          <dgm:bulletEnabled val="1"/>
        </dgm:presLayoutVars>
      </dgm:prSet>
      <dgm:spPr/>
      <dgm:t>
        <a:bodyPr/>
        <a:lstStyle/>
        <a:p>
          <a:endParaRPr lang="en-US"/>
        </a:p>
      </dgm:t>
    </dgm:pt>
    <dgm:pt modelId="{22519622-4D32-44DB-990E-774C307AAEA0}" type="pres">
      <dgm:prSet presAssocID="{08FBC75F-95AC-4B05-95BF-E110BC13302B}" presName="negativeSpace" presStyleCnt="0"/>
      <dgm:spPr/>
    </dgm:pt>
    <dgm:pt modelId="{0943D2D3-D540-4B67-9430-6AB54FD11AEA}" type="pres">
      <dgm:prSet presAssocID="{08FBC75F-95AC-4B05-95BF-E110BC13302B}" presName="childText" presStyleLbl="conFgAcc1" presStyleIdx="1" presStyleCnt="2">
        <dgm:presLayoutVars>
          <dgm:bulletEnabled val="1"/>
        </dgm:presLayoutVars>
      </dgm:prSet>
      <dgm:spPr/>
    </dgm:pt>
  </dgm:ptLst>
  <dgm:cxnLst>
    <dgm:cxn modelId="{972CD228-F046-4039-837C-D77BB8151423}" srcId="{AAA37794-5E27-4DDA-B12E-298686F5888D}" destId="{8AE4A381-C505-4165-B0F6-72A547C19C85}" srcOrd="0" destOrd="0" parTransId="{5F988EE9-51EC-4EE7-9568-746F6FAF90B9}" sibTransId="{3591CDED-9223-497A-B3C9-B81FBCAA605A}"/>
    <dgm:cxn modelId="{8BB3FB04-4242-42C7-98F6-AF0723A19028}" type="presOf" srcId="{8AE4A381-C505-4165-B0F6-72A547C19C85}" destId="{EF919B30-8E50-4BE5-BFF9-A011BC59CF55}" srcOrd="1" destOrd="0" presId="urn:microsoft.com/office/officeart/2005/8/layout/list1"/>
    <dgm:cxn modelId="{CCA00267-AE5C-42E7-B9AA-161E2CD7E597}" type="presOf" srcId="{08FBC75F-95AC-4B05-95BF-E110BC13302B}" destId="{667686F2-9BA3-4B10-A5F2-38ECCD6CCAB1}" srcOrd="0" destOrd="0" presId="urn:microsoft.com/office/officeart/2005/8/layout/list1"/>
    <dgm:cxn modelId="{B549EFE4-5036-448C-AC80-C10A92AA9E9B}" type="presOf" srcId="{08FBC75F-95AC-4B05-95BF-E110BC13302B}" destId="{B45E6B02-74BC-4456-B7B1-4DD6C1455987}" srcOrd="1" destOrd="0" presId="urn:microsoft.com/office/officeart/2005/8/layout/list1"/>
    <dgm:cxn modelId="{FA8C36BB-DFB9-4D89-921C-424894B97C92}" type="presOf" srcId="{8AE4A381-C505-4165-B0F6-72A547C19C85}" destId="{39089052-8674-4477-9BFB-07FBFFFFD8C8}" srcOrd="0" destOrd="0" presId="urn:microsoft.com/office/officeart/2005/8/layout/list1"/>
    <dgm:cxn modelId="{67D30C15-C5F0-4107-B050-3FC734BA4B54}" type="presOf" srcId="{AAA37794-5E27-4DDA-B12E-298686F5888D}" destId="{BEBFA14B-9B40-4103-84A4-38ECEF66E937}" srcOrd="0" destOrd="0" presId="urn:microsoft.com/office/officeart/2005/8/layout/list1"/>
    <dgm:cxn modelId="{AC96536A-9678-4FF6-9831-B621C996946B}" srcId="{AAA37794-5E27-4DDA-B12E-298686F5888D}" destId="{08FBC75F-95AC-4B05-95BF-E110BC13302B}" srcOrd="1" destOrd="0" parTransId="{D2AE03E2-B7A0-4215-A479-8E2362289AC7}" sibTransId="{34F2DE42-EDD4-4621-BF87-4CD56614359F}"/>
    <dgm:cxn modelId="{BAC3C11A-5F55-4D50-83A4-E64299EA931E}" type="presParOf" srcId="{BEBFA14B-9B40-4103-84A4-38ECEF66E937}" destId="{65BDE73A-EF1C-4F0B-B738-EC9506EC3EB6}" srcOrd="0" destOrd="0" presId="urn:microsoft.com/office/officeart/2005/8/layout/list1"/>
    <dgm:cxn modelId="{05D65779-2805-4A85-B3D5-519333A5E0A4}" type="presParOf" srcId="{65BDE73A-EF1C-4F0B-B738-EC9506EC3EB6}" destId="{39089052-8674-4477-9BFB-07FBFFFFD8C8}" srcOrd="0" destOrd="0" presId="urn:microsoft.com/office/officeart/2005/8/layout/list1"/>
    <dgm:cxn modelId="{C53C3EB8-A237-4FBD-926F-5E7DE3FE8571}" type="presParOf" srcId="{65BDE73A-EF1C-4F0B-B738-EC9506EC3EB6}" destId="{EF919B30-8E50-4BE5-BFF9-A011BC59CF55}" srcOrd="1" destOrd="0" presId="urn:microsoft.com/office/officeart/2005/8/layout/list1"/>
    <dgm:cxn modelId="{8C6CC264-0390-4FC6-B4DC-1DF3CE7EC632}" type="presParOf" srcId="{BEBFA14B-9B40-4103-84A4-38ECEF66E937}" destId="{F8662491-2000-4CC6-BEEC-D1859AFD2268}" srcOrd="1" destOrd="0" presId="urn:microsoft.com/office/officeart/2005/8/layout/list1"/>
    <dgm:cxn modelId="{775C05A2-8982-4D71-A5F4-B76615477377}" type="presParOf" srcId="{BEBFA14B-9B40-4103-84A4-38ECEF66E937}" destId="{E928C619-1DE9-419E-A5FA-3C9A247B8E43}" srcOrd="2" destOrd="0" presId="urn:microsoft.com/office/officeart/2005/8/layout/list1"/>
    <dgm:cxn modelId="{9ED0A224-AA15-4190-9FD7-4FF9CB9DB408}" type="presParOf" srcId="{BEBFA14B-9B40-4103-84A4-38ECEF66E937}" destId="{39270468-BD01-4F24-9A98-60E7CF789B54}" srcOrd="3" destOrd="0" presId="urn:microsoft.com/office/officeart/2005/8/layout/list1"/>
    <dgm:cxn modelId="{21DAAE0A-9BDC-4225-B74E-08336900DED3}" type="presParOf" srcId="{BEBFA14B-9B40-4103-84A4-38ECEF66E937}" destId="{5A649B72-39A4-4A84-8236-B0BF3AC76109}" srcOrd="4" destOrd="0" presId="urn:microsoft.com/office/officeart/2005/8/layout/list1"/>
    <dgm:cxn modelId="{668752EF-3B8C-4DD2-9E24-03F988A5EEFC}" type="presParOf" srcId="{5A649B72-39A4-4A84-8236-B0BF3AC76109}" destId="{667686F2-9BA3-4B10-A5F2-38ECCD6CCAB1}" srcOrd="0" destOrd="0" presId="urn:microsoft.com/office/officeart/2005/8/layout/list1"/>
    <dgm:cxn modelId="{792668C8-8F5E-4125-816F-BFA005FEC4E4}" type="presParOf" srcId="{5A649B72-39A4-4A84-8236-B0BF3AC76109}" destId="{B45E6B02-74BC-4456-B7B1-4DD6C1455987}" srcOrd="1" destOrd="0" presId="urn:microsoft.com/office/officeart/2005/8/layout/list1"/>
    <dgm:cxn modelId="{CC38B245-D625-4FAE-B7DF-C6E5D172E209}" type="presParOf" srcId="{BEBFA14B-9B40-4103-84A4-38ECEF66E937}" destId="{22519622-4D32-44DB-990E-774C307AAEA0}" srcOrd="5" destOrd="0" presId="urn:microsoft.com/office/officeart/2005/8/layout/list1"/>
    <dgm:cxn modelId="{403C340D-ED47-4744-BC52-C1609C05E1EC}" type="presParOf" srcId="{BEBFA14B-9B40-4103-84A4-38ECEF66E937}" destId="{0943D2D3-D540-4B67-9430-6AB54FD11AE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A37794-5E27-4DDA-B12E-298686F5888D}" type="doc">
      <dgm:prSet loTypeId="urn:microsoft.com/office/officeart/2005/8/layout/list1" loCatId="list" qsTypeId="urn:microsoft.com/office/officeart/2005/8/quickstyle/simple3" qsCatId="simple" csTypeId="urn:microsoft.com/office/officeart/2005/8/colors/colorful4" csCatId="colorful" phldr="1"/>
      <dgm:spPr/>
      <dgm:t>
        <a:bodyPr/>
        <a:lstStyle/>
        <a:p>
          <a:endParaRPr lang="en-US"/>
        </a:p>
      </dgm:t>
    </dgm:pt>
    <dgm:pt modelId="{8AE4A381-C505-4165-B0F6-72A547C19C85}">
      <dgm:prSet phldrT="[Text]" custT="1"/>
      <dgm:spPr/>
      <dgm:t>
        <a:bodyPr/>
        <a:lstStyle/>
        <a:p>
          <a:r>
            <a:rPr lang="en-US" sz="4000" dirty="0"/>
            <a:t>VOCABULARY</a:t>
          </a:r>
          <a:endParaRPr lang="en-US" sz="4100" dirty="0"/>
        </a:p>
      </dgm:t>
    </dgm:pt>
    <dgm:pt modelId="{5F988EE9-51EC-4EE7-9568-746F6FAF90B9}" type="parTrans" cxnId="{972CD228-F046-4039-837C-D77BB8151423}">
      <dgm:prSet/>
      <dgm:spPr/>
      <dgm:t>
        <a:bodyPr/>
        <a:lstStyle/>
        <a:p>
          <a:endParaRPr lang="en-US"/>
        </a:p>
      </dgm:t>
    </dgm:pt>
    <dgm:pt modelId="{3591CDED-9223-497A-B3C9-B81FBCAA605A}" type="sibTrans" cxnId="{972CD228-F046-4039-837C-D77BB8151423}">
      <dgm:prSet/>
      <dgm:spPr/>
      <dgm:t>
        <a:bodyPr/>
        <a:lstStyle/>
        <a:p>
          <a:endParaRPr lang="en-US"/>
        </a:p>
      </dgm:t>
    </dgm:pt>
    <dgm:pt modelId="{08FBC75F-95AC-4B05-95BF-E110BC13302B}">
      <dgm:prSet phldrT="[Text]" custT="1"/>
      <dgm:spPr/>
      <dgm:t>
        <a:bodyPr/>
        <a:lstStyle/>
        <a:p>
          <a:r>
            <a:rPr lang="en-US" sz="4000" dirty="0"/>
            <a:t>PRONUNCIATION</a:t>
          </a:r>
          <a:endParaRPr lang="en-US" sz="4100" dirty="0"/>
        </a:p>
      </dgm:t>
    </dgm:pt>
    <dgm:pt modelId="{D2AE03E2-B7A0-4215-A479-8E2362289AC7}" type="parTrans" cxnId="{AC96536A-9678-4FF6-9831-B621C996946B}">
      <dgm:prSet/>
      <dgm:spPr/>
      <dgm:t>
        <a:bodyPr/>
        <a:lstStyle/>
        <a:p>
          <a:endParaRPr lang="en-US"/>
        </a:p>
      </dgm:t>
    </dgm:pt>
    <dgm:pt modelId="{34F2DE42-EDD4-4621-BF87-4CD56614359F}" type="sibTrans" cxnId="{AC96536A-9678-4FF6-9831-B621C996946B}">
      <dgm:prSet/>
      <dgm:spPr/>
      <dgm:t>
        <a:bodyPr/>
        <a:lstStyle/>
        <a:p>
          <a:endParaRPr lang="en-US"/>
        </a:p>
      </dgm:t>
    </dgm:pt>
    <dgm:pt modelId="{BEBFA14B-9B40-4103-84A4-38ECEF66E937}" type="pres">
      <dgm:prSet presAssocID="{AAA37794-5E27-4DDA-B12E-298686F5888D}" presName="linear" presStyleCnt="0">
        <dgm:presLayoutVars>
          <dgm:dir/>
          <dgm:animLvl val="lvl"/>
          <dgm:resizeHandles val="exact"/>
        </dgm:presLayoutVars>
      </dgm:prSet>
      <dgm:spPr/>
      <dgm:t>
        <a:bodyPr/>
        <a:lstStyle/>
        <a:p>
          <a:endParaRPr lang="en-US"/>
        </a:p>
      </dgm:t>
    </dgm:pt>
    <dgm:pt modelId="{65BDE73A-EF1C-4F0B-B738-EC9506EC3EB6}" type="pres">
      <dgm:prSet presAssocID="{8AE4A381-C505-4165-B0F6-72A547C19C85}" presName="parentLin" presStyleCnt="0"/>
      <dgm:spPr/>
    </dgm:pt>
    <dgm:pt modelId="{39089052-8674-4477-9BFB-07FBFFFFD8C8}" type="pres">
      <dgm:prSet presAssocID="{8AE4A381-C505-4165-B0F6-72A547C19C85}" presName="parentLeftMargin" presStyleLbl="node1" presStyleIdx="0" presStyleCnt="2"/>
      <dgm:spPr/>
      <dgm:t>
        <a:bodyPr/>
        <a:lstStyle/>
        <a:p>
          <a:endParaRPr lang="en-US"/>
        </a:p>
      </dgm:t>
    </dgm:pt>
    <dgm:pt modelId="{EF919B30-8E50-4BE5-BFF9-A011BC59CF55}" type="pres">
      <dgm:prSet presAssocID="{8AE4A381-C505-4165-B0F6-72A547C19C85}" presName="parentText" presStyleLbl="node1" presStyleIdx="0" presStyleCnt="2">
        <dgm:presLayoutVars>
          <dgm:chMax val="0"/>
          <dgm:bulletEnabled val="1"/>
        </dgm:presLayoutVars>
      </dgm:prSet>
      <dgm:spPr/>
      <dgm:t>
        <a:bodyPr/>
        <a:lstStyle/>
        <a:p>
          <a:endParaRPr lang="en-US"/>
        </a:p>
      </dgm:t>
    </dgm:pt>
    <dgm:pt modelId="{F8662491-2000-4CC6-BEEC-D1859AFD2268}" type="pres">
      <dgm:prSet presAssocID="{8AE4A381-C505-4165-B0F6-72A547C19C85}" presName="negativeSpace" presStyleCnt="0"/>
      <dgm:spPr/>
    </dgm:pt>
    <dgm:pt modelId="{E928C619-1DE9-419E-A5FA-3C9A247B8E43}" type="pres">
      <dgm:prSet presAssocID="{8AE4A381-C505-4165-B0F6-72A547C19C85}" presName="childText" presStyleLbl="conFgAcc1" presStyleIdx="0" presStyleCnt="2">
        <dgm:presLayoutVars>
          <dgm:bulletEnabled val="1"/>
        </dgm:presLayoutVars>
      </dgm:prSet>
      <dgm:spPr/>
    </dgm:pt>
    <dgm:pt modelId="{39270468-BD01-4F24-9A98-60E7CF789B54}" type="pres">
      <dgm:prSet presAssocID="{3591CDED-9223-497A-B3C9-B81FBCAA605A}" presName="spaceBetweenRectangles" presStyleCnt="0"/>
      <dgm:spPr/>
    </dgm:pt>
    <dgm:pt modelId="{5A649B72-39A4-4A84-8236-B0BF3AC76109}" type="pres">
      <dgm:prSet presAssocID="{08FBC75F-95AC-4B05-95BF-E110BC13302B}" presName="parentLin" presStyleCnt="0"/>
      <dgm:spPr/>
    </dgm:pt>
    <dgm:pt modelId="{667686F2-9BA3-4B10-A5F2-38ECCD6CCAB1}" type="pres">
      <dgm:prSet presAssocID="{08FBC75F-95AC-4B05-95BF-E110BC13302B}" presName="parentLeftMargin" presStyleLbl="node1" presStyleIdx="0" presStyleCnt="2"/>
      <dgm:spPr/>
      <dgm:t>
        <a:bodyPr/>
        <a:lstStyle/>
        <a:p>
          <a:endParaRPr lang="en-US"/>
        </a:p>
      </dgm:t>
    </dgm:pt>
    <dgm:pt modelId="{B45E6B02-74BC-4456-B7B1-4DD6C1455987}" type="pres">
      <dgm:prSet presAssocID="{08FBC75F-95AC-4B05-95BF-E110BC13302B}" presName="parentText" presStyleLbl="node1" presStyleIdx="1" presStyleCnt="2">
        <dgm:presLayoutVars>
          <dgm:chMax val="0"/>
          <dgm:bulletEnabled val="1"/>
        </dgm:presLayoutVars>
      </dgm:prSet>
      <dgm:spPr/>
      <dgm:t>
        <a:bodyPr/>
        <a:lstStyle/>
        <a:p>
          <a:endParaRPr lang="en-US"/>
        </a:p>
      </dgm:t>
    </dgm:pt>
    <dgm:pt modelId="{22519622-4D32-44DB-990E-774C307AAEA0}" type="pres">
      <dgm:prSet presAssocID="{08FBC75F-95AC-4B05-95BF-E110BC13302B}" presName="negativeSpace" presStyleCnt="0"/>
      <dgm:spPr/>
    </dgm:pt>
    <dgm:pt modelId="{0943D2D3-D540-4B67-9430-6AB54FD11AEA}" type="pres">
      <dgm:prSet presAssocID="{08FBC75F-95AC-4B05-95BF-E110BC13302B}" presName="childText" presStyleLbl="conFgAcc1" presStyleIdx="1" presStyleCnt="2">
        <dgm:presLayoutVars>
          <dgm:bulletEnabled val="1"/>
        </dgm:presLayoutVars>
      </dgm:prSet>
      <dgm:spPr/>
    </dgm:pt>
  </dgm:ptLst>
  <dgm:cxnLst>
    <dgm:cxn modelId="{519E1BA2-1602-404F-8879-3C2D331DBC58}" type="presOf" srcId="{AAA37794-5E27-4DDA-B12E-298686F5888D}" destId="{BEBFA14B-9B40-4103-84A4-38ECEF66E937}" srcOrd="0" destOrd="0" presId="urn:microsoft.com/office/officeart/2005/8/layout/list1"/>
    <dgm:cxn modelId="{07B2F63F-9645-47E4-8DB5-A23939403086}" type="presOf" srcId="{8AE4A381-C505-4165-B0F6-72A547C19C85}" destId="{EF919B30-8E50-4BE5-BFF9-A011BC59CF55}" srcOrd="1" destOrd="0" presId="urn:microsoft.com/office/officeart/2005/8/layout/list1"/>
    <dgm:cxn modelId="{972CD228-F046-4039-837C-D77BB8151423}" srcId="{AAA37794-5E27-4DDA-B12E-298686F5888D}" destId="{8AE4A381-C505-4165-B0F6-72A547C19C85}" srcOrd="0" destOrd="0" parTransId="{5F988EE9-51EC-4EE7-9568-746F6FAF90B9}" sibTransId="{3591CDED-9223-497A-B3C9-B81FBCAA605A}"/>
    <dgm:cxn modelId="{AC96536A-9678-4FF6-9831-B621C996946B}" srcId="{AAA37794-5E27-4DDA-B12E-298686F5888D}" destId="{08FBC75F-95AC-4B05-95BF-E110BC13302B}" srcOrd="1" destOrd="0" parTransId="{D2AE03E2-B7A0-4215-A479-8E2362289AC7}" sibTransId="{34F2DE42-EDD4-4621-BF87-4CD56614359F}"/>
    <dgm:cxn modelId="{02DCE92C-7C08-4B2D-95CA-4EB85E422668}" type="presOf" srcId="{08FBC75F-95AC-4B05-95BF-E110BC13302B}" destId="{667686F2-9BA3-4B10-A5F2-38ECCD6CCAB1}" srcOrd="0" destOrd="0" presId="urn:microsoft.com/office/officeart/2005/8/layout/list1"/>
    <dgm:cxn modelId="{F8FD991A-F304-403B-A9F6-88FA962940AB}" type="presOf" srcId="{8AE4A381-C505-4165-B0F6-72A547C19C85}" destId="{39089052-8674-4477-9BFB-07FBFFFFD8C8}" srcOrd="0" destOrd="0" presId="urn:microsoft.com/office/officeart/2005/8/layout/list1"/>
    <dgm:cxn modelId="{845812C7-FA87-427A-B813-9574F110DC04}" type="presOf" srcId="{08FBC75F-95AC-4B05-95BF-E110BC13302B}" destId="{B45E6B02-74BC-4456-B7B1-4DD6C1455987}" srcOrd="1" destOrd="0" presId="urn:microsoft.com/office/officeart/2005/8/layout/list1"/>
    <dgm:cxn modelId="{64A762E8-C34F-456B-8581-A49278B2E987}" type="presParOf" srcId="{BEBFA14B-9B40-4103-84A4-38ECEF66E937}" destId="{65BDE73A-EF1C-4F0B-B738-EC9506EC3EB6}" srcOrd="0" destOrd="0" presId="urn:microsoft.com/office/officeart/2005/8/layout/list1"/>
    <dgm:cxn modelId="{767016BD-0773-4DBA-A702-578893F5C8C6}" type="presParOf" srcId="{65BDE73A-EF1C-4F0B-B738-EC9506EC3EB6}" destId="{39089052-8674-4477-9BFB-07FBFFFFD8C8}" srcOrd="0" destOrd="0" presId="urn:microsoft.com/office/officeart/2005/8/layout/list1"/>
    <dgm:cxn modelId="{B5635B0E-B774-4620-8203-32FB89D769E1}" type="presParOf" srcId="{65BDE73A-EF1C-4F0B-B738-EC9506EC3EB6}" destId="{EF919B30-8E50-4BE5-BFF9-A011BC59CF55}" srcOrd="1" destOrd="0" presId="urn:microsoft.com/office/officeart/2005/8/layout/list1"/>
    <dgm:cxn modelId="{00EC307B-2660-4DC9-8AB5-B060D3CB4081}" type="presParOf" srcId="{BEBFA14B-9B40-4103-84A4-38ECEF66E937}" destId="{F8662491-2000-4CC6-BEEC-D1859AFD2268}" srcOrd="1" destOrd="0" presId="urn:microsoft.com/office/officeart/2005/8/layout/list1"/>
    <dgm:cxn modelId="{2882BB02-32C3-4FA7-8843-43CBE849BB80}" type="presParOf" srcId="{BEBFA14B-9B40-4103-84A4-38ECEF66E937}" destId="{E928C619-1DE9-419E-A5FA-3C9A247B8E43}" srcOrd="2" destOrd="0" presId="urn:microsoft.com/office/officeart/2005/8/layout/list1"/>
    <dgm:cxn modelId="{A4545D73-5073-4D53-946E-058D977FCCF9}" type="presParOf" srcId="{BEBFA14B-9B40-4103-84A4-38ECEF66E937}" destId="{39270468-BD01-4F24-9A98-60E7CF789B54}" srcOrd="3" destOrd="0" presId="urn:microsoft.com/office/officeart/2005/8/layout/list1"/>
    <dgm:cxn modelId="{064462A8-E925-4AAB-9371-9830CC74C98B}" type="presParOf" srcId="{BEBFA14B-9B40-4103-84A4-38ECEF66E937}" destId="{5A649B72-39A4-4A84-8236-B0BF3AC76109}" srcOrd="4" destOrd="0" presId="urn:microsoft.com/office/officeart/2005/8/layout/list1"/>
    <dgm:cxn modelId="{91A1ED70-0CB5-4402-9D58-297C1232CFA6}" type="presParOf" srcId="{5A649B72-39A4-4A84-8236-B0BF3AC76109}" destId="{667686F2-9BA3-4B10-A5F2-38ECCD6CCAB1}" srcOrd="0" destOrd="0" presId="urn:microsoft.com/office/officeart/2005/8/layout/list1"/>
    <dgm:cxn modelId="{7953B240-AB5C-483A-83DB-E14E9A6C0CCC}" type="presParOf" srcId="{5A649B72-39A4-4A84-8236-B0BF3AC76109}" destId="{B45E6B02-74BC-4456-B7B1-4DD6C1455987}" srcOrd="1" destOrd="0" presId="urn:microsoft.com/office/officeart/2005/8/layout/list1"/>
    <dgm:cxn modelId="{C1133983-7191-4B8B-8C66-5428C70D2064}" type="presParOf" srcId="{BEBFA14B-9B40-4103-84A4-38ECEF66E937}" destId="{22519622-4D32-44DB-990E-774C307AAEA0}" srcOrd="5" destOrd="0" presId="urn:microsoft.com/office/officeart/2005/8/layout/list1"/>
    <dgm:cxn modelId="{DD35DB71-DEEC-48A4-9BF5-E6BD4FADCFED}" type="presParOf" srcId="{BEBFA14B-9B40-4103-84A4-38ECEF66E937}" destId="{0943D2D3-D540-4B67-9430-6AB54FD11AE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8C619-1DE9-419E-A5FA-3C9A247B8E43}">
      <dsp:nvSpPr>
        <dsp:cNvPr id="0" name=""/>
        <dsp:cNvSpPr/>
      </dsp:nvSpPr>
      <dsp:spPr>
        <a:xfrm>
          <a:off x="0" y="617397"/>
          <a:ext cx="6264101" cy="10332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919B30-8E50-4BE5-BFF9-A011BC59CF55}">
      <dsp:nvSpPr>
        <dsp:cNvPr id="0" name=""/>
        <dsp:cNvSpPr/>
      </dsp:nvSpPr>
      <dsp:spPr>
        <a:xfrm>
          <a:off x="313205" y="12237"/>
          <a:ext cx="4384870" cy="121032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738" tIns="0" rIns="165738" bIns="0" numCol="1" spcCol="1270" anchor="ctr" anchorCtr="0">
          <a:noAutofit/>
        </a:bodyPr>
        <a:lstStyle/>
        <a:p>
          <a:pPr lvl="0" algn="l" defTabSz="1778000">
            <a:lnSpc>
              <a:spcPct val="90000"/>
            </a:lnSpc>
            <a:spcBef>
              <a:spcPct val="0"/>
            </a:spcBef>
            <a:spcAft>
              <a:spcPct val="35000"/>
            </a:spcAft>
          </a:pPr>
          <a:r>
            <a:rPr lang="en-US" sz="4000" kern="1200" dirty="0"/>
            <a:t>VOCABULARY</a:t>
          </a:r>
          <a:endParaRPr lang="en-US" sz="4100" kern="1200" dirty="0"/>
        </a:p>
      </dsp:txBody>
      <dsp:txXfrm>
        <a:off x="372288" y="71320"/>
        <a:ext cx="4266704" cy="1092154"/>
      </dsp:txXfrm>
    </dsp:sp>
    <dsp:sp modelId="{0943D2D3-D540-4B67-9430-6AB54FD11AEA}">
      <dsp:nvSpPr>
        <dsp:cNvPr id="0" name=""/>
        <dsp:cNvSpPr/>
      </dsp:nvSpPr>
      <dsp:spPr>
        <a:xfrm>
          <a:off x="0" y="2477157"/>
          <a:ext cx="6264101" cy="1033200"/>
        </a:xfrm>
        <a:prstGeom prst="rect">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sp>
    <dsp:sp modelId="{B45E6B02-74BC-4456-B7B1-4DD6C1455987}">
      <dsp:nvSpPr>
        <dsp:cNvPr id="0" name=""/>
        <dsp:cNvSpPr/>
      </dsp:nvSpPr>
      <dsp:spPr>
        <a:xfrm>
          <a:off x="313205" y="1871997"/>
          <a:ext cx="4384870" cy="1210320"/>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738" tIns="0" rIns="165738" bIns="0" numCol="1" spcCol="1270" anchor="ctr" anchorCtr="0">
          <a:noAutofit/>
        </a:bodyPr>
        <a:lstStyle/>
        <a:p>
          <a:pPr lvl="0" algn="l" defTabSz="1778000">
            <a:lnSpc>
              <a:spcPct val="90000"/>
            </a:lnSpc>
            <a:spcBef>
              <a:spcPct val="0"/>
            </a:spcBef>
            <a:spcAft>
              <a:spcPct val="35000"/>
            </a:spcAft>
          </a:pPr>
          <a:r>
            <a:rPr lang="en-US" sz="4000" kern="1200" dirty="0"/>
            <a:t>PRONUNCIATION</a:t>
          </a:r>
          <a:endParaRPr lang="en-US" sz="4100" kern="1200" dirty="0"/>
        </a:p>
      </dsp:txBody>
      <dsp:txXfrm>
        <a:off x="372288" y="1931080"/>
        <a:ext cx="4266704" cy="1092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8C619-1DE9-419E-A5FA-3C9A247B8E43}">
      <dsp:nvSpPr>
        <dsp:cNvPr id="0" name=""/>
        <dsp:cNvSpPr/>
      </dsp:nvSpPr>
      <dsp:spPr>
        <a:xfrm>
          <a:off x="0" y="617397"/>
          <a:ext cx="6264101" cy="10332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919B30-8E50-4BE5-BFF9-A011BC59CF55}">
      <dsp:nvSpPr>
        <dsp:cNvPr id="0" name=""/>
        <dsp:cNvSpPr/>
      </dsp:nvSpPr>
      <dsp:spPr>
        <a:xfrm>
          <a:off x="313205" y="12237"/>
          <a:ext cx="4384870" cy="121032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738" tIns="0" rIns="165738" bIns="0" numCol="1" spcCol="1270" anchor="ctr" anchorCtr="0">
          <a:noAutofit/>
        </a:bodyPr>
        <a:lstStyle/>
        <a:p>
          <a:pPr lvl="0" algn="l" defTabSz="1778000">
            <a:lnSpc>
              <a:spcPct val="90000"/>
            </a:lnSpc>
            <a:spcBef>
              <a:spcPct val="0"/>
            </a:spcBef>
            <a:spcAft>
              <a:spcPct val="35000"/>
            </a:spcAft>
          </a:pPr>
          <a:r>
            <a:rPr lang="en-US" sz="4000" kern="1200" dirty="0"/>
            <a:t>VOCABULARY</a:t>
          </a:r>
          <a:endParaRPr lang="en-US" sz="4100" kern="1200" dirty="0"/>
        </a:p>
      </dsp:txBody>
      <dsp:txXfrm>
        <a:off x="372288" y="71320"/>
        <a:ext cx="4266704" cy="1092154"/>
      </dsp:txXfrm>
    </dsp:sp>
    <dsp:sp modelId="{0943D2D3-D540-4B67-9430-6AB54FD11AEA}">
      <dsp:nvSpPr>
        <dsp:cNvPr id="0" name=""/>
        <dsp:cNvSpPr/>
      </dsp:nvSpPr>
      <dsp:spPr>
        <a:xfrm>
          <a:off x="0" y="2477157"/>
          <a:ext cx="6264101" cy="1033200"/>
        </a:xfrm>
        <a:prstGeom prst="rect">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sp>
    <dsp:sp modelId="{B45E6B02-74BC-4456-B7B1-4DD6C1455987}">
      <dsp:nvSpPr>
        <dsp:cNvPr id="0" name=""/>
        <dsp:cNvSpPr/>
      </dsp:nvSpPr>
      <dsp:spPr>
        <a:xfrm>
          <a:off x="313205" y="1871997"/>
          <a:ext cx="4384870" cy="1210320"/>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738" tIns="0" rIns="165738" bIns="0" numCol="1" spcCol="1270" anchor="ctr" anchorCtr="0">
          <a:noAutofit/>
        </a:bodyPr>
        <a:lstStyle/>
        <a:p>
          <a:pPr lvl="0" algn="l" defTabSz="1778000">
            <a:lnSpc>
              <a:spcPct val="90000"/>
            </a:lnSpc>
            <a:spcBef>
              <a:spcPct val="0"/>
            </a:spcBef>
            <a:spcAft>
              <a:spcPct val="35000"/>
            </a:spcAft>
          </a:pPr>
          <a:r>
            <a:rPr lang="en-US" sz="4000" kern="1200" dirty="0"/>
            <a:t>PRONUNCIATION</a:t>
          </a:r>
          <a:endParaRPr lang="en-US" sz="4100" kern="1200" dirty="0"/>
        </a:p>
      </dsp:txBody>
      <dsp:txXfrm>
        <a:off x="372288" y="1931080"/>
        <a:ext cx="4266704" cy="10921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842473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493593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493593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1825841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298868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5134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5134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17837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191302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836461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04208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99245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117398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4225994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493593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png"/><Relationship Id="rId3" Type="http://schemas.microsoft.com/office/2007/relationships/media" Target="../media/media2.mp3"/><Relationship Id="rId7" Type="http://schemas.microsoft.com/office/2007/relationships/media" Target="../media/media5.mp3"/><Relationship Id="rId12" Type="http://schemas.openxmlformats.org/officeDocument/2006/relationships/notesSlide" Target="../notesSlides/notes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2.xml"/><Relationship Id="rId5" Type="http://schemas.microsoft.com/office/2007/relationships/media" Target="../media/media3.mp3"/><Relationship Id="rId10" Type="http://schemas.openxmlformats.org/officeDocument/2006/relationships/audio" Target="../media/media4.mp3"/><Relationship Id="rId4" Type="http://schemas.openxmlformats.org/officeDocument/2006/relationships/audio" Target="../media/media2.mp3"/><Relationship Id="rId9" Type="http://schemas.microsoft.com/office/2007/relationships/media" Target="../media/media4.mp3"/></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Untitled%20design.mp4"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7.mp3"/><Relationship Id="rId7" Type="http://schemas.openxmlformats.org/officeDocument/2006/relationships/image" Target="../media/image1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audio" Target="../media/media7.mp3"/></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9.mp3"/><Relationship Id="rId7" Type="http://schemas.openxmlformats.org/officeDocument/2006/relationships/image" Target="../media/image1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audio" Target="../media/media9.mp3"/><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microsoft.com/office/2007/relationships/media" Target="../media/media11.mp3"/><Relationship Id="rId7" Type="http://schemas.openxmlformats.org/officeDocument/2006/relationships/image" Target="../media/image20.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png"/><Relationship Id="rId5" Type="http://schemas.openxmlformats.org/officeDocument/2006/relationships/slideLayout" Target="../slideLayouts/slideLayout7.xml"/><Relationship Id="rId4" Type="http://schemas.openxmlformats.org/officeDocument/2006/relationships/audio" Target="../media/media11.mp3"/></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5Tswhol-Z1M&amp;t=231s"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cut%20Pu%20(online-video-cutter.com)%20(1).mp4"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1054656"/>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13" y="-7620"/>
            <a:ext cx="12192000" cy="1083309"/>
            <a:chOff x="0" y="-3"/>
            <a:chExt cx="12192000" cy="1083309"/>
          </a:xfrm>
        </p:grpSpPr>
        <p:sp>
          <p:nvSpPr>
            <p:cNvPr id="8" name="Round Single Corner Rectangle 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1138897377"/>
              </p:ext>
            </p:extLst>
          </p:nvPr>
        </p:nvGraphicFramePr>
        <p:xfrm>
          <a:off x="1172094" y="1363287"/>
          <a:ext cx="10436256" cy="4782689"/>
        </p:xfrm>
        <a:graphic>
          <a:graphicData uri="http://schemas.openxmlformats.org/drawingml/2006/table">
            <a:tbl>
              <a:tblPr firstRow="1" bandRow="1">
                <a:tableStyleId>{5DA37D80-6434-44D0-A028-1B22A696006F}</a:tableStyleId>
              </a:tblPr>
              <a:tblGrid>
                <a:gridCol w="3108960">
                  <a:extLst>
                    <a:ext uri="{9D8B030D-6E8A-4147-A177-3AD203B41FA5}">
                      <a16:colId xmlns:a16="http://schemas.microsoft.com/office/drawing/2014/main" val="20000"/>
                    </a:ext>
                  </a:extLst>
                </a:gridCol>
                <a:gridCol w="2579522">
                  <a:extLst>
                    <a:ext uri="{9D8B030D-6E8A-4147-A177-3AD203B41FA5}">
                      <a16:colId xmlns:a16="http://schemas.microsoft.com/office/drawing/2014/main" val="20001"/>
                    </a:ext>
                  </a:extLst>
                </a:gridCol>
                <a:gridCol w="4747774">
                  <a:extLst>
                    <a:ext uri="{9D8B030D-6E8A-4147-A177-3AD203B41FA5}">
                      <a16:colId xmlns:a16="http://schemas.microsoft.com/office/drawing/2014/main" val="20002"/>
                    </a:ext>
                  </a:extLst>
                </a:gridCol>
              </a:tblGrid>
              <a:tr h="725072">
                <a:tc>
                  <a:txBody>
                    <a:bodyPr/>
                    <a:lstStyle/>
                    <a:p>
                      <a:pPr algn="ctr"/>
                      <a:r>
                        <a:rPr lang="en-US" sz="2500" b="1" dirty="0">
                          <a:solidFill>
                            <a:srgbClr val="0070C0"/>
                          </a:solidFill>
                        </a:rPr>
                        <a:t>New words</a:t>
                      </a:r>
                    </a:p>
                  </a:txBody>
                  <a:tcPr anchor="ctr"/>
                </a:tc>
                <a:tc>
                  <a:txBody>
                    <a:bodyPr/>
                    <a:lstStyle/>
                    <a:p>
                      <a:pPr algn="ctr"/>
                      <a:r>
                        <a:rPr lang="en-US" sz="2500" b="1" dirty="0">
                          <a:solidFill>
                            <a:srgbClr val="0070C0"/>
                          </a:solidFill>
                        </a:rPr>
                        <a:t>Pronunciation</a:t>
                      </a:r>
                    </a:p>
                  </a:txBody>
                  <a:tcPr anchor="ctr"/>
                </a:tc>
                <a:tc>
                  <a:txBody>
                    <a:bodyPr/>
                    <a:lstStyle/>
                    <a:p>
                      <a:pPr algn="ctr"/>
                      <a:r>
                        <a:rPr lang="en-US" sz="2500" b="1" dirty="0">
                          <a:solidFill>
                            <a:srgbClr val="0070C0"/>
                          </a:solidFill>
                        </a:rPr>
                        <a:t>Meaning</a:t>
                      </a:r>
                    </a:p>
                  </a:txBody>
                  <a:tcPr anchor="ctr"/>
                </a:tc>
                <a:extLst>
                  <a:ext uri="{0D108BD9-81ED-4DB2-BD59-A6C34878D82A}">
                    <a16:rowId xmlns:a16="http://schemas.microsoft.com/office/drawing/2014/main" val="10000"/>
                  </a:ext>
                </a:extLst>
              </a:tr>
              <a:tr h="823601">
                <a:tc>
                  <a:txBody>
                    <a:bodyPr/>
                    <a:lstStyle/>
                    <a:p>
                      <a:pPr marL="144145" indent="-144145">
                        <a:spcAft>
                          <a:spcPts val="0"/>
                        </a:spcAft>
                      </a:pPr>
                      <a:r>
                        <a:rPr lang="en-US" sz="2500" dirty="0" smtClean="0">
                          <a:effectLst/>
                          <a:latin typeface="Times New Roman" panose="02020603050405020304" pitchFamily="18" charset="0"/>
                          <a:ea typeface="Calibri" panose="020F0502020204030204" pitchFamily="34" charset="0"/>
                        </a:rPr>
                        <a:t>1. communal house (n)</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l">
                        <a:spcAft>
                          <a:spcPts val="0"/>
                        </a:spcAft>
                      </a:pPr>
                      <a:r>
                        <a:rPr lang="en-US" sz="2500" dirty="0" smtClean="0">
                          <a:effectLst/>
                          <a:latin typeface="Times New Roman" panose="02020603050405020304" pitchFamily="18" charset="0"/>
                          <a:ea typeface="Times New Roman" panose="02020603050405020304" pitchFamily="18" charset="0"/>
                        </a:rPr>
                        <a:t>/</a:t>
                      </a:r>
                      <a:r>
                        <a:rPr lang="en-US" sz="2500" dirty="0" err="1" smtClean="0">
                          <a:effectLst/>
                          <a:latin typeface="Times New Roman" panose="02020603050405020304" pitchFamily="18" charset="0"/>
                          <a:ea typeface="Times New Roman" panose="02020603050405020304" pitchFamily="18" charset="0"/>
                        </a:rPr>
                        <a:t>kəˈmjuːnəl</a:t>
                      </a:r>
                      <a:r>
                        <a:rPr lang="en-US" sz="2500" dirty="0" smtClean="0">
                          <a:effectLst/>
                          <a:latin typeface="Times New Roman" panose="02020603050405020304" pitchFamily="18" charset="0"/>
                          <a:ea typeface="Times New Roman" panose="02020603050405020304" pitchFamily="18" charset="0"/>
                        </a:rPr>
                        <a:t> </a:t>
                      </a:r>
                      <a:r>
                        <a:rPr lang="en-US" sz="2500" dirty="0" err="1" smtClean="0">
                          <a:effectLst/>
                          <a:latin typeface="Times New Roman" panose="02020603050405020304" pitchFamily="18" charset="0"/>
                          <a:ea typeface="Times New Roman" panose="02020603050405020304" pitchFamily="18" charset="0"/>
                        </a:rPr>
                        <a:t>haʊs</a:t>
                      </a:r>
                      <a:r>
                        <a:rPr lang="en-US" sz="2500" dirty="0" smtClean="0">
                          <a:effectLst/>
                          <a:latin typeface="Times New Roman" panose="02020603050405020304" pitchFamily="18"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spcAft>
                          <a:spcPts val="0"/>
                        </a:spcAft>
                      </a:pPr>
                      <a:r>
                        <a:rPr lang="en-US" sz="2500" dirty="0" err="1" smtClean="0">
                          <a:effectLst/>
                          <a:latin typeface="Times New Roman" panose="02020603050405020304" pitchFamily="18" charset="0"/>
                          <a:ea typeface="Calibri" panose="020F0502020204030204" pitchFamily="34" charset="0"/>
                        </a:rPr>
                        <a:t>nhà</a:t>
                      </a:r>
                      <a:r>
                        <a:rPr lang="en-US" sz="2500" dirty="0" smtClean="0">
                          <a:effectLst/>
                          <a:latin typeface="Times New Roman" panose="02020603050405020304" pitchFamily="18" charset="0"/>
                          <a:ea typeface="Calibri" panose="020F0502020204030204" pitchFamily="34" charset="0"/>
                        </a:rPr>
                        <a:t> </a:t>
                      </a:r>
                      <a:r>
                        <a:rPr lang="en-US" sz="2500" dirty="0" err="1" smtClean="0">
                          <a:effectLst/>
                          <a:latin typeface="Times New Roman" panose="02020603050405020304" pitchFamily="18" charset="0"/>
                          <a:ea typeface="Calibri" panose="020F0502020204030204" pitchFamily="34" charset="0"/>
                        </a:rPr>
                        <a:t>rông</a:t>
                      </a:r>
                      <a:r>
                        <a:rPr lang="en-US" sz="2500" dirty="0" smtClean="0">
                          <a:effectLst/>
                          <a:latin typeface="Times New Roman" panose="02020603050405020304" pitchFamily="18" charset="0"/>
                          <a:ea typeface="Calibri" panose="020F0502020204030204" pitchFamily="34" charset="0"/>
                        </a:rPr>
                        <a:t>, </a:t>
                      </a:r>
                      <a:r>
                        <a:rPr lang="en-US" sz="2500" dirty="0" err="1" smtClean="0">
                          <a:effectLst/>
                          <a:latin typeface="Times New Roman" panose="02020603050405020304" pitchFamily="18" charset="0"/>
                          <a:ea typeface="Calibri" panose="020F0502020204030204" pitchFamily="34" charset="0"/>
                        </a:rPr>
                        <a:t>nhà</a:t>
                      </a:r>
                      <a:r>
                        <a:rPr lang="en-US" sz="2500" dirty="0" smtClean="0">
                          <a:effectLst/>
                          <a:latin typeface="Times New Roman" panose="02020603050405020304" pitchFamily="18" charset="0"/>
                          <a:ea typeface="Calibri" panose="020F0502020204030204" pitchFamily="34" charset="0"/>
                        </a:rPr>
                        <a:t> </a:t>
                      </a:r>
                      <a:r>
                        <a:rPr lang="en-US" sz="2500" dirty="0" err="1" smtClean="0">
                          <a:effectLst/>
                          <a:latin typeface="Times New Roman" panose="02020603050405020304" pitchFamily="18" charset="0"/>
                          <a:ea typeface="Calibri" panose="020F0502020204030204" pitchFamily="34" charset="0"/>
                        </a:rPr>
                        <a:t>sinh</a:t>
                      </a:r>
                      <a:r>
                        <a:rPr lang="en-US" sz="2500" dirty="0" smtClean="0">
                          <a:effectLst/>
                          <a:latin typeface="Times New Roman" panose="02020603050405020304" pitchFamily="18" charset="0"/>
                          <a:ea typeface="Calibri" panose="020F0502020204030204" pitchFamily="34" charset="0"/>
                        </a:rPr>
                        <a:t> </a:t>
                      </a:r>
                      <a:r>
                        <a:rPr lang="en-US" sz="2500" dirty="0" err="1" smtClean="0">
                          <a:effectLst/>
                          <a:latin typeface="Times New Roman" panose="02020603050405020304" pitchFamily="18" charset="0"/>
                          <a:ea typeface="Calibri" panose="020F0502020204030204" pitchFamily="34" charset="0"/>
                        </a:rPr>
                        <a:t>hoạt</a:t>
                      </a:r>
                      <a:r>
                        <a:rPr lang="en-US" sz="2500" dirty="0" smtClean="0">
                          <a:effectLst/>
                          <a:latin typeface="Times New Roman" panose="02020603050405020304" pitchFamily="18" charset="0"/>
                          <a:ea typeface="Calibri" panose="020F0502020204030204" pitchFamily="34" charset="0"/>
                        </a:rPr>
                        <a:t> </a:t>
                      </a:r>
                      <a:r>
                        <a:rPr lang="en-US" sz="2500" err="1" smtClean="0">
                          <a:effectLst/>
                          <a:latin typeface="Times New Roman" panose="02020603050405020304" pitchFamily="18" charset="0"/>
                          <a:ea typeface="Calibri" panose="020F0502020204030204" pitchFamily="34" charset="0"/>
                        </a:rPr>
                        <a:t>cộng</a:t>
                      </a:r>
                      <a:r>
                        <a:rPr lang="en-US" sz="2500" smtClean="0">
                          <a:effectLst/>
                          <a:latin typeface="Times New Roman" panose="02020603050405020304" pitchFamily="18" charset="0"/>
                          <a:ea typeface="Calibri" panose="020F0502020204030204" pitchFamily="34" charset="0"/>
                        </a:rPr>
                        <a:t> đồng</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808504">
                <a:tc>
                  <a:txBody>
                    <a:bodyPr/>
                    <a:lstStyle/>
                    <a:p>
                      <a:pPr marL="144145" indent="-144145">
                        <a:spcAft>
                          <a:spcPts val="0"/>
                        </a:spcAft>
                      </a:pPr>
                      <a:r>
                        <a:rPr lang="en-US" sz="2500" dirty="0" smtClean="0">
                          <a:effectLst/>
                          <a:latin typeface="Times New Roman" panose="02020603050405020304" pitchFamily="18" charset="0"/>
                          <a:ea typeface="Calibri" panose="020F0502020204030204" pitchFamily="34" charset="0"/>
                        </a:rPr>
                        <a:t>2</a:t>
                      </a:r>
                      <a:r>
                        <a:rPr lang="en-US" sz="2500" smtClean="0">
                          <a:effectLst/>
                          <a:latin typeface="Times New Roman" panose="02020603050405020304" pitchFamily="18" charset="0"/>
                          <a:ea typeface="Calibri" panose="020F0502020204030204" pitchFamily="34" charset="0"/>
                        </a:rPr>
                        <a:t>. minority (</a:t>
                      </a:r>
                      <a:r>
                        <a:rPr lang="en-US" sz="2500" dirty="0" smtClean="0">
                          <a:effectLst/>
                          <a:latin typeface="Times New Roman" panose="02020603050405020304" pitchFamily="18" charset="0"/>
                          <a:ea typeface="Calibri" panose="020F0502020204030204" pitchFamily="34" charset="0"/>
                        </a:rPr>
                        <a:t>n)</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l">
                        <a:spcAft>
                          <a:spcPts val="0"/>
                        </a:spcAft>
                      </a:pPr>
                      <a:r>
                        <a:rPr lang="en-US" sz="2500" dirty="0" smtClean="0">
                          <a:effectLst/>
                          <a:latin typeface="Times New Roman" panose="02020603050405020304" pitchFamily="18" charset="0"/>
                          <a:ea typeface="Times New Roman" panose="02020603050405020304" pitchFamily="18" charset="0"/>
                        </a:rPr>
                        <a:t>/</a:t>
                      </a:r>
                      <a:r>
                        <a:rPr lang="en-US" sz="2500" dirty="0" err="1" smtClean="0">
                          <a:effectLst/>
                          <a:latin typeface="Times New Roman" panose="02020603050405020304" pitchFamily="18" charset="0"/>
                          <a:ea typeface="Times New Roman" panose="02020603050405020304" pitchFamily="18" charset="0"/>
                        </a:rPr>
                        <a:t>maɪ</a:t>
                      </a:r>
                      <a:r>
                        <a:rPr lang="en-US" sz="2500" err="1" smtClean="0">
                          <a:effectLst/>
                          <a:latin typeface="Times New Roman" panose="02020603050405020304" pitchFamily="18" charset="0"/>
                          <a:ea typeface="Times New Roman" panose="02020603050405020304" pitchFamily="18" charset="0"/>
                        </a:rPr>
                        <a:t>ˈ</a:t>
                      </a:r>
                      <a:r>
                        <a:rPr lang="en-US" sz="2500" smtClean="0">
                          <a:effectLst/>
                          <a:latin typeface="Times New Roman" panose="02020603050405020304" pitchFamily="18" charset="0"/>
                          <a:ea typeface="Times New Roman" panose="02020603050405020304" pitchFamily="18" charset="0"/>
                        </a:rPr>
                        <a:t>nɔːrəti/</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spcAft>
                          <a:spcPts val="0"/>
                        </a:spcAft>
                      </a:pPr>
                      <a:r>
                        <a:rPr lang="en-US" sz="2500" dirty="0" err="1" smtClean="0">
                          <a:effectLst/>
                          <a:latin typeface="Times New Roman" panose="02020603050405020304" pitchFamily="18" charset="0"/>
                          <a:ea typeface="Calibri" panose="020F0502020204030204" pitchFamily="34" charset="0"/>
                        </a:rPr>
                        <a:t>dân</a:t>
                      </a:r>
                      <a:r>
                        <a:rPr lang="en-US" sz="2500" dirty="0" smtClean="0">
                          <a:effectLst/>
                          <a:latin typeface="Times New Roman" panose="02020603050405020304" pitchFamily="18" charset="0"/>
                          <a:ea typeface="Calibri" panose="020F0502020204030204" pitchFamily="34" charset="0"/>
                        </a:rPr>
                        <a:t> </a:t>
                      </a:r>
                      <a:r>
                        <a:rPr lang="en-US" sz="2500" dirty="0" err="1" smtClean="0">
                          <a:effectLst/>
                          <a:latin typeface="Times New Roman" panose="02020603050405020304" pitchFamily="18" charset="0"/>
                          <a:ea typeface="Calibri" panose="020F0502020204030204" pitchFamily="34" charset="0"/>
                        </a:rPr>
                        <a:t>tộc</a:t>
                      </a:r>
                      <a:r>
                        <a:rPr lang="en-US" sz="2500" dirty="0" smtClean="0">
                          <a:effectLst/>
                          <a:latin typeface="Times New Roman" panose="02020603050405020304" pitchFamily="18" charset="0"/>
                          <a:ea typeface="Calibri" panose="020F0502020204030204" pitchFamily="34" charset="0"/>
                        </a:rPr>
                        <a:t> </a:t>
                      </a:r>
                      <a:r>
                        <a:rPr lang="en-US" sz="2500" dirty="0" err="1" smtClean="0">
                          <a:effectLst/>
                          <a:latin typeface="Times New Roman" panose="02020603050405020304" pitchFamily="18" charset="0"/>
                          <a:ea typeface="Calibri" panose="020F0502020204030204" pitchFamily="34" charset="0"/>
                        </a:rPr>
                        <a:t>thiểu</a:t>
                      </a:r>
                      <a:r>
                        <a:rPr lang="en-US" sz="2500" dirty="0" smtClean="0">
                          <a:effectLst/>
                          <a:latin typeface="Times New Roman" panose="02020603050405020304" pitchFamily="18" charset="0"/>
                          <a:ea typeface="Calibri" panose="020F0502020204030204" pitchFamily="34" charset="0"/>
                        </a:rPr>
                        <a:t> </a:t>
                      </a:r>
                      <a:r>
                        <a:rPr lang="en-US" sz="2500" dirty="0" err="1" smtClean="0">
                          <a:effectLst/>
                          <a:latin typeface="Times New Roman" panose="02020603050405020304" pitchFamily="18" charset="0"/>
                          <a:ea typeface="Calibri" panose="020F0502020204030204" pitchFamily="34" charset="0"/>
                        </a:rPr>
                        <a:t>số</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808504">
                <a:tc>
                  <a:txBody>
                    <a:bodyPr/>
                    <a:lstStyle/>
                    <a:p>
                      <a:pPr marL="144145" indent="-144145">
                        <a:spcAft>
                          <a:spcPts val="0"/>
                        </a:spcAft>
                      </a:pPr>
                      <a:r>
                        <a:rPr lang="en-US" sz="2500" dirty="0" smtClean="0">
                          <a:effectLst/>
                          <a:latin typeface="Times New Roman" panose="02020603050405020304" pitchFamily="18" charset="0"/>
                          <a:ea typeface="Calibri" panose="020F0502020204030204" pitchFamily="34" charset="0"/>
                        </a:rPr>
                        <a:t>3. livestock (n)</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l">
                        <a:spcAft>
                          <a:spcPts val="0"/>
                        </a:spcAft>
                      </a:pPr>
                      <a:r>
                        <a:rPr lang="en-US" sz="2500" dirty="0" smtClean="0">
                          <a:effectLst/>
                          <a:latin typeface="Times New Roman" panose="02020603050405020304" pitchFamily="18" charset="0"/>
                          <a:ea typeface="Times New Roman" panose="02020603050405020304" pitchFamily="18" charset="0"/>
                        </a:rPr>
                        <a:t>/ˈ</a:t>
                      </a:r>
                      <a:r>
                        <a:rPr lang="en-US" sz="2500" dirty="0" err="1" smtClean="0">
                          <a:effectLst/>
                          <a:latin typeface="Times New Roman" panose="02020603050405020304" pitchFamily="18" charset="0"/>
                          <a:ea typeface="Times New Roman" panose="02020603050405020304" pitchFamily="18" charset="0"/>
                        </a:rPr>
                        <a:t>laɪvstɒk</a:t>
                      </a:r>
                      <a:r>
                        <a:rPr lang="en-US" sz="2500" dirty="0" smtClean="0">
                          <a:effectLst/>
                          <a:latin typeface="Times New Roman" panose="02020603050405020304" pitchFamily="18"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spcAft>
                          <a:spcPts val="0"/>
                        </a:spcAft>
                      </a:pPr>
                      <a:r>
                        <a:rPr lang="en-US" sz="2500" dirty="0" err="1" smtClean="0">
                          <a:effectLst/>
                          <a:latin typeface="Times New Roman" panose="02020603050405020304" pitchFamily="18" charset="0"/>
                          <a:ea typeface="Calibri" panose="020F0502020204030204" pitchFamily="34" charset="0"/>
                        </a:rPr>
                        <a:t>gia</a:t>
                      </a:r>
                      <a:r>
                        <a:rPr lang="en-US" sz="2500" dirty="0" smtClean="0">
                          <a:effectLst/>
                          <a:latin typeface="Times New Roman" panose="02020603050405020304" pitchFamily="18" charset="0"/>
                          <a:ea typeface="Calibri" panose="020F0502020204030204" pitchFamily="34" charset="0"/>
                        </a:rPr>
                        <a:t> </a:t>
                      </a:r>
                      <a:r>
                        <a:rPr lang="en-US" sz="2500" dirty="0" err="1" smtClean="0">
                          <a:effectLst/>
                          <a:latin typeface="Times New Roman" panose="02020603050405020304" pitchFamily="18" charset="0"/>
                          <a:ea typeface="Calibri" panose="020F0502020204030204" pitchFamily="34" charset="0"/>
                        </a:rPr>
                        <a:t>súc</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r h="808504">
                <a:tc>
                  <a:txBody>
                    <a:bodyPr/>
                    <a:lstStyle/>
                    <a:p>
                      <a:pPr marL="144145" indent="-144145">
                        <a:spcAft>
                          <a:spcPts val="0"/>
                        </a:spcAft>
                      </a:pPr>
                      <a:r>
                        <a:rPr lang="en-US" sz="2500" dirty="0" smtClean="0">
                          <a:effectLst/>
                          <a:latin typeface="Times New Roman" panose="02020603050405020304" pitchFamily="18" charset="0"/>
                          <a:ea typeface="Calibri" panose="020F0502020204030204" pitchFamily="34" charset="0"/>
                        </a:rPr>
                        <a:t>4. raise (v)</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l">
                        <a:spcAft>
                          <a:spcPts val="0"/>
                        </a:spcAft>
                      </a:pPr>
                      <a:r>
                        <a:rPr lang="en-US" sz="2500" dirty="0" smtClean="0">
                          <a:effectLst/>
                          <a:latin typeface="Times New Roman" panose="02020603050405020304" pitchFamily="18" charset="0"/>
                          <a:ea typeface="Calibri" panose="020F0502020204030204" pitchFamily="34" charset="0"/>
                        </a:rPr>
                        <a:t>/</a:t>
                      </a:r>
                      <a:r>
                        <a:rPr lang="en-US" sz="2500" dirty="0" err="1" smtClean="0">
                          <a:effectLst/>
                          <a:latin typeface="Times New Roman" panose="02020603050405020304" pitchFamily="18" charset="0"/>
                          <a:ea typeface="Calibri" panose="020F0502020204030204" pitchFamily="34" charset="0"/>
                        </a:rPr>
                        <a:t>reiz</a:t>
                      </a:r>
                      <a:r>
                        <a:rPr lang="en-US" sz="2500" dirty="0" smtClean="0">
                          <a:effectLst/>
                          <a:latin typeface="Times New Roman" panose="02020603050405020304" pitchFamily="18" charset="0"/>
                          <a:ea typeface="Calibri" panose="020F0502020204030204" pitchFamily="34" charset="0"/>
                        </a:rPr>
                        <a:t>/</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spcAft>
                          <a:spcPts val="0"/>
                        </a:spcAft>
                      </a:pPr>
                      <a:r>
                        <a:rPr lang="en-US" sz="2500" dirty="0" err="1" smtClean="0">
                          <a:effectLst/>
                          <a:latin typeface="Times New Roman" panose="02020603050405020304" pitchFamily="18" charset="0"/>
                          <a:ea typeface="Calibri" panose="020F0502020204030204" pitchFamily="34" charset="0"/>
                        </a:rPr>
                        <a:t>chăn</a:t>
                      </a:r>
                      <a:r>
                        <a:rPr lang="en-US" sz="2500" dirty="0" smtClean="0">
                          <a:effectLst/>
                          <a:latin typeface="Times New Roman" panose="02020603050405020304" pitchFamily="18" charset="0"/>
                          <a:ea typeface="Calibri" panose="020F0502020204030204" pitchFamily="34" charset="0"/>
                        </a:rPr>
                        <a:t> </a:t>
                      </a:r>
                      <a:r>
                        <a:rPr lang="en-US" sz="2500" dirty="0" err="1" smtClean="0">
                          <a:effectLst/>
                          <a:latin typeface="Times New Roman" panose="02020603050405020304" pitchFamily="18" charset="0"/>
                          <a:ea typeface="Calibri" panose="020F0502020204030204" pitchFamily="34" charset="0"/>
                        </a:rPr>
                        <a:t>nuôi</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4"/>
                  </a:ext>
                </a:extLst>
              </a:tr>
              <a:tr h="808504">
                <a:tc>
                  <a:txBody>
                    <a:bodyPr/>
                    <a:lstStyle/>
                    <a:p>
                      <a:pPr marL="144145" indent="-144145">
                        <a:spcAft>
                          <a:spcPts val="0"/>
                        </a:spcAft>
                      </a:pPr>
                      <a:r>
                        <a:rPr lang="en-US" sz="2500" dirty="0" smtClean="0">
                          <a:effectLst/>
                          <a:latin typeface="Times New Roman" panose="02020603050405020304" pitchFamily="18" charset="0"/>
                          <a:ea typeface="Calibri" panose="020F0502020204030204" pitchFamily="34" charset="0"/>
                        </a:rPr>
                        <a:t>5. gong (n)</a:t>
                      </a:r>
                      <a:endParaRPr lang="en-US" sz="25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l">
                        <a:spcAft>
                          <a:spcPts val="0"/>
                        </a:spcAft>
                      </a:pPr>
                      <a:r>
                        <a:rPr lang="en-US" sz="2500" dirty="0" smtClean="0">
                          <a:effectLst/>
                          <a:latin typeface="Times New Roman" panose="02020603050405020304" pitchFamily="18" charset="0"/>
                          <a:ea typeface="Times New Roman" panose="02020603050405020304" pitchFamily="18" charset="0"/>
                        </a:rPr>
                        <a:t> /</a:t>
                      </a:r>
                      <a:r>
                        <a:rPr lang="en-US" sz="2500" dirty="0" err="1" smtClean="0">
                          <a:effectLst/>
                          <a:latin typeface="Times New Roman" panose="02020603050405020304" pitchFamily="18" charset="0"/>
                          <a:ea typeface="Times New Roman" panose="02020603050405020304" pitchFamily="18" charset="0"/>
                        </a:rPr>
                        <a:t>ɡɒŋ</a:t>
                      </a:r>
                      <a:r>
                        <a:rPr lang="en-US" sz="2500" dirty="0" smtClean="0">
                          <a:effectLst/>
                          <a:latin typeface="Times New Roman" panose="02020603050405020304" pitchFamily="18"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spcAft>
                          <a:spcPts val="0"/>
                        </a:spcAft>
                      </a:pPr>
                      <a:r>
                        <a:rPr lang="en-US" sz="2500" dirty="0" err="1" smtClean="0">
                          <a:effectLst/>
                          <a:latin typeface="Times New Roman" panose="02020603050405020304" pitchFamily="18" charset="0"/>
                          <a:ea typeface="Calibri" panose="020F0502020204030204" pitchFamily="34" charset="0"/>
                        </a:rPr>
                        <a:t>cái</a:t>
                      </a:r>
                      <a:r>
                        <a:rPr lang="en-US" sz="2500" dirty="0" smtClean="0">
                          <a:effectLst/>
                          <a:latin typeface="Times New Roman" panose="02020603050405020304" pitchFamily="18" charset="0"/>
                          <a:ea typeface="Calibri" panose="020F0502020204030204" pitchFamily="34" charset="0"/>
                        </a:rPr>
                        <a:t> </a:t>
                      </a:r>
                      <a:r>
                        <a:rPr lang="en-US" sz="2500" dirty="0" err="1" smtClean="0">
                          <a:effectLst/>
                          <a:latin typeface="Times New Roman" panose="02020603050405020304" pitchFamily="18" charset="0"/>
                          <a:ea typeface="Calibri" panose="020F0502020204030204" pitchFamily="34" charset="0"/>
                        </a:rPr>
                        <a:t>cồng</a:t>
                      </a:r>
                      <a:r>
                        <a:rPr lang="en-US" sz="2500" dirty="0" smtClean="0">
                          <a:effectLst/>
                          <a:latin typeface="Times New Roman" panose="02020603050405020304" pitchFamily="18" charset="0"/>
                          <a:ea typeface="Calibri" panose="020F0502020204030204" pitchFamily="34" charset="0"/>
                        </a:rPr>
                        <a:t>, </a:t>
                      </a:r>
                      <a:r>
                        <a:rPr lang="en-US" sz="2500" dirty="0" err="1" smtClean="0">
                          <a:effectLst/>
                          <a:latin typeface="Times New Roman" panose="02020603050405020304" pitchFamily="18" charset="0"/>
                          <a:ea typeface="Calibri" panose="020F0502020204030204" pitchFamily="34" charset="0"/>
                        </a:rPr>
                        <a:t>cái</a:t>
                      </a:r>
                      <a:r>
                        <a:rPr lang="en-US" sz="2500" dirty="0" smtClean="0">
                          <a:effectLst/>
                          <a:latin typeface="Times New Roman" panose="02020603050405020304" pitchFamily="18" charset="0"/>
                          <a:ea typeface="Calibri" panose="020F0502020204030204" pitchFamily="34" charset="0"/>
                        </a:rPr>
                        <a:t> </a:t>
                      </a:r>
                      <a:r>
                        <a:rPr lang="en-US" sz="2500" dirty="0" err="1" smtClean="0">
                          <a:effectLst/>
                          <a:latin typeface="Times New Roman" panose="02020603050405020304" pitchFamily="18" charset="0"/>
                          <a:ea typeface="Calibri" panose="020F0502020204030204" pitchFamily="34" charset="0"/>
                        </a:rPr>
                        <a:t>chiêng</a:t>
                      </a:r>
                      <a:endParaRPr lang="en-US" sz="25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972522505"/>
                  </a:ext>
                </a:extLst>
              </a:tr>
            </a:tbl>
          </a:graphicData>
        </a:graphic>
      </p:graphicFrame>
      <p:sp>
        <p:nvSpPr>
          <p:cNvPr id="6" name="TextBox 5"/>
          <p:cNvSpPr txBox="1"/>
          <p:nvPr/>
        </p:nvSpPr>
        <p:spPr>
          <a:xfrm>
            <a:off x="499767" y="218487"/>
            <a:ext cx="4132696"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VOCABULARY</a:t>
            </a:r>
            <a:endParaRPr lang="en-US" sz="3600" b="1">
              <a:effectLst>
                <a:glow rad="88900">
                  <a:schemeClr val="bg1"/>
                </a:glow>
              </a:effectLst>
              <a:latin typeface="Arial" panose="020B0604020202020204" pitchFamily="34" charset="0"/>
              <a:cs typeface="Arial" panose="020B0604020202020204" pitchFamily="34" charset="0"/>
            </a:endParaRPr>
          </a:p>
        </p:txBody>
      </p:sp>
      <p:pic>
        <p:nvPicPr>
          <p:cNvPr id="12" name="communal hou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74832" y="2193013"/>
            <a:ext cx="609600" cy="609600"/>
          </a:xfrm>
          <a:prstGeom prst="rect">
            <a:avLst/>
          </a:prstGeom>
        </p:spPr>
      </p:pic>
      <p:pic>
        <p:nvPicPr>
          <p:cNvPr id="13" name="minority__gb_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74832" y="2979259"/>
            <a:ext cx="609600" cy="609600"/>
          </a:xfrm>
          <a:prstGeom prst="rect">
            <a:avLst/>
          </a:prstGeom>
        </p:spPr>
      </p:pic>
      <p:pic>
        <p:nvPicPr>
          <p:cNvPr id="14" name="livestock__gb_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74832" y="3765505"/>
            <a:ext cx="609600" cy="609600"/>
          </a:xfrm>
          <a:prstGeom prst="rect">
            <a:avLst/>
          </a:prstGeom>
        </p:spPr>
      </p:pic>
      <p:pic>
        <p:nvPicPr>
          <p:cNvPr id="2" name="raise__gb_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374832" y="4551751"/>
            <a:ext cx="609600" cy="609600"/>
          </a:xfrm>
          <a:prstGeom prst="rect">
            <a:avLst/>
          </a:prstGeom>
        </p:spPr>
      </p:pic>
      <p:pic>
        <p:nvPicPr>
          <p:cNvPr id="3" name="gong__gb_2">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374832" y="5401455"/>
            <a:ext cx="609600" cy="609600"/>
          </a:xfrm>
          <a:prstGeom prst="rect">
            <a:avLst/>
          </a:prstGeom>
        </p:spPr>
      </p:pic>
    </p:spTree>
    <p:extLst>
      <p:ext uri="{BB962C8B-B14F-4D97-AF65-F5344CB8AC3E}">
        <p14:creationId xmlns:p14="http://schemas.microsoft.com/office/powerpoint/2010/main" val="176998610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4"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27"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49" fill="hold"/>
                                        <p:tgtEl>
                                          <p:spTgt spid="14"/>
                                        </p:tgtEl>
                                      </p:cBhvr>
                                    </p:cmd>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4"/>
                </p:tgtEl>
              </p:cMediaNode>
            </p:audi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66"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83" fill="hold"/>
                                        <p:tgtEl>
                                          <p:spTgt spid="3"/>
                                        </p:tgtEl>
                                      </p:cBhvr>
                                    </p:cmd>
                                  </p:childTnLst>
                                </p:cTn>
                              </p:par>
                            </p:childTnLst>
                          </p:cTn>
                        </p:par>
                      </p:childTnLst>
                    </p:cTn>
                  </p:par>
                </p:childTnLst>
              </p:cTn>
              <p:nextCondLst>
                <p:cond evt="onClick" delay="0">
                  <p:tgtEl>
                    <p:spTgt spid="3"/>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013" y="-7620"/>
            <a:ext cx="12192000" cy="1083309"/>
            <a:chOff x="0" y="-3"/>
            <a:chExt cx="12192000" cy="1083309"/>
          </a:xfrm>
        </p:grpSpPr>
        <p:sp>
          <p:nvSpPr>
            <p:cNvPr id="12" name="Round Single Corner Rectangle 11"/>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p:cNvSpPr txBox="1"/>
          <p:nvPr/>
        </p:nvSpPr>
        <p:spPr>
          <a:xfrm>
            <a:off x="499767" y="218487"/>
            <a:ext cx="4132696"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VOCABULARY</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2" name="12-Point Star 1"/>
          <p:cNvSpPr/>
          <p:nvPr/>
        </p:nvSpPr>
        <p:spPr>
          <a:xfrm>
            <a:off x="159580" y="1026908"/>
            <a:ext cx="4813069" cy="2856230"/>
          </a:xfrm>
          <a:prstGeom prst="star1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Communal house </a:t>
            </a:r>
          </a:p>
        </p:txBody>
      </p:sp>
      <p:sp>
        <p:nvSpPr>
          <p:cNvPr id="7" name="12-Point Star 6"/>
          <p:cNvSpPr/>
          <p:nvPr/>
        </p:nvSpPr>
        <p:spPr>
          <a:xfrm>
            <a:off x="7991059" y="1075689"/>
            <a:ext cx="4073236" cy="2378976"/>
          </a:xfrm>
          <a:prstGeom prst="star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Livestock</a:t>
            </a:r>
          </a:p>
        </p:txBody>
      </p:sp>
      <p:sp>
        <p:nvSpPr>
          <p:cNvPr id="8" name="12-Point Star 7"/>
          <p:cNvSpPr/>
          <p:nvPr/>
        </p:nvSpPr>
        <p:spPr>
          <a:xfrm>
            <a:off x="8501392" y="4318839"/>
            <a:ext cx="3309731" cy="2176670"/>
          </a:xfrm>
          <a:prstGeom prst="star1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Gong</a:t>
            </a:r>
            <a:endParaRPr lang="en-US" sz="2500" b="1" dirty="0"/>
          </a:p>
        </p:txBody>
      </p:sp>
      <p:sp>
        <p:nvSpPr>
          <p:cNvPr id="9" name="12-Point Star 8"/>
          <p:cNvSpPr/>
          <p:nvPr/>
        </p:nvSpPr>
        <p:spPr>
          <a:xfrm>
            <a:off x="499767" y="4479474"/>
            <a:ext cx="3309731" cy="217667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Raise</a:t>
            </a:r>
            <a:endParaRPr lang="en-US" sz="2500" b="1" dirty="0"/>
          </a:p>
        </p:txBody>
      </p:sp>
      <p:sp>
        <p:nvSpPr>
          <p:cNvPr id="10" name="12-Point Star 9"/>
          <p:cNvSpPr/>
          <p:nvPr/>
        </p:nvSpPr>
        <p:spPr>
          <a:xfrm>
            <a:off x="4341543" y="3130563"/>
            <a:ext cx="3906678" cy="2463458"/>
          </a:xfrm>
          <a:prstGeom prst="star12">
            <a:avLst/>
          </a:prstGeom>
          <a:solidFill>
            <a:srgbClr val="0FB7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t>Minority</a:t>
            </a:r>
            <a:endParaRPr lang="en-US" sz="4000" b="1" dirty="0"/>
          </a:p>
        </p:txBody>
      </p:sp>
      <p:sp>
        <p:nvSpPr>
          <p:cNvPr id="3" name="TextBox 2"/>
          <p:cNvSpPr txBox="1"/>
          <p:nvPr/>
        </p:nvSpPr>
        <p:spPr>
          <a:xfrm>
            <a:off x="2422273" y="3193055"/>
            <a:ext cx="820131" cy="523220"/>
          </a:xfrm>
          <a:prstGeom prst="rect">
            <a:avLst/>
          </a:prstGeom>
          <a:noFill/>
        </p:spPr>
        <p:txBody>
          <a:bodyPr wrap="square" rtlCol="0">
            <a:spAutoFit/>
          </a:bodyPr>
          <a:lstStyle/>
          <a:p>
            <a:r>
              <a:rPr lang="en-US" sz="2800" b="1" dirty="0" smtClean="0"/>
              <a:t>1</a:t>
            </a:r>
            <a:endParaRPr lang="en-US" sz="2800" b="1" dirty="0"/>
          </a:p>
        </p:txBody>
      </p:sp>
      <p:sp>
        <p:nvSpPr>
          <p:cNvPr id="15" name="TextBox 14"/>
          <p:cNvSpPr txBox="1"/>
          <p:nvPr/>
        </p:nvSpPr>
        <p:spPr>
          <a:xfrm>
            <a:off x="9898145" y="5843558"/>
            <a:ext cx="820131" cy="523220"/>
          </a:xfrm>
          <a:prstGeom prst="rect">
            <a:avLst/>
          </a:prstGeom>
          <a:noFill/>
        </p:spPr>
        <p:txBody>
          <a:bodyPr wrap="square" rtlCol="0">
            <a:spAutoFit/>
          </a:bodyPr>
          <a:lstStyle/>
          <a:p>
            <a:r>
              <a:rPr lang="en-US" sz="2800" b="1" dirty="0" smtClean="0"/>
              <a:t>5</a:t>
            </a:r>
            <a:endParaRPr lang="en-US" sz="2800" b="1" dirty="0"/>
          </a:p>
        </p:txBody>
      </p:sp>
      <p:sp>
        <p:nvSpPr>
          <p:cNvPr id="16" name="TextBox 15"/>
          <p:cNvSpPr txBox="1"/>
          <p:nvPr/>
        </p:nvSpPr>
        <p:spPr>
          <a:xfrm>
            <a:off x="9898145" y="2822235"/>
            <a:ext cx="804004" cy="523220"/>
          </a:xfrm>
          <a:prstGeom prst="rect">
            <a:avLst/>
          </a:prstGeom>
          <a:noFill/>
        </p:spPr>
        <p:txBody>
          <a:bodyPr wrap="square" rtlCol="0">
            <a:spAutoFit/>
          </a:bodyPr>
          <a:lstStyle/>
          <a:p>
            <a:r>
              <a:rPr lang="en-US" sz="2800" b="1" dirty="0" smtClean="0"/>
              <a:t>2</a:t>
            </a:r>
            <a:endParaRPr lang="en-US" sz="2800" b="1" dirty="0"/>
          </a:p>
        </p:txBody>
      </p:sp>
      <p:sp>
        <p:nvSpPr>
          <p:cNvPr id="17" name="TextBox 16"/>
          <p:cNvSpPr txBox="1"/>
          <p:nvPr/>
        </p:nvSpPr>
        <p:spPr>
          <a:xfrm>
            <a:off x="6107497" y="4883954"/>
            <a:ext cx="820131" cy="523220"/>
          </a:xfrm>
          <a:prstGeom prst="rect">
            <a:avLst/>
          </a:prstGeom>
          <a:noFill/>
        </p:spPr>
        <p:txBody>
          <a:bodyPr wrap="square" rtlCol="0">
            <a:spAutoFit/>
          </a:bodyPr>
          <a:lstStyle/>
          <a:p>
            <a:r>
              <a:rPr lang="en-US" sz="2800" b="1" dirty="0" smtClean="0"/>
              <a:t>3</a:t>
            </a:r>
            <a:endParaRPr lang="en-US" sz="2800" b="1" dirty="0"/>
          </a:p>
        </p:txBody>
      </p:sp>
      <p:sp>
        <p:nvSpPr>
          <p:cNvPr id="18" name="TextBox 17"/>
          <p:cNvSpPr txBox="1"/>
          <p:nvPr/>
        </p:nvSpPr>
        <p:spPr>
          <a:xfrm>
            <a:off x="2012207" y="6015448"/>
            <a:ext cx="820131" cy="523220"/>
          </a:xfrm>
          <a:prstGeom prst="rect">
            <a:avLst/>
          </a:prstGeom>
          <a:noFill/>
        </p:spPr>
        <p:txBody>
          <a:bodyPr wrap="square" rtlCol="0">
            <a:spAutoFit/>
          </a:bodyPr>
          <a:lstStyle/>
          <a:p>
            <a:r>
              <a:rPr lang="en-US" sz="2800" b="1" dirty="0" smtClean="0"/>
              <a:t>4</a:t>
            </a:r>
            <a:endParaRPr lang="en-US" sz="2800" b="1" dirty="0"/>
          </a:p>
        </p:txBody>
      </p:sp>
    </p:spTree>
    <p:extLst>
      <p:ext uri="{BB962C8B-B14F-4D97-AF65-F5344CB8AC3E}">
        <p14:creationId xmlns:p14="http://schemas.microsoft.com/office/powerpoint/2010/main" val="372069232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xEl>
                                              <p:pRg st="0" end="0"/>
                                            </p:txEl>
                                          </p:spTgt>
                                        </p:tgtEl>
                                      </p:cBhvr>
                                    </p:animEffect>
                                    <p:set>
                                      <p:cBhvr>
                                        <p:cTn id="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10">
                                            <p:txEl>
                                              <p:pRg st="0" end="0"/>
                                            </p:txEl>
                                          </p:spTgt>
                                        </p:tgtEl>
                                      </p:cBhvr>
                                    </p:animEffect>
                                    <p:set>
                                      <p:cBhvr>
                                        <p:cTn id="13"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7">
                                            <p:txEl>
                                              <p:pRg st="0" end="0"/>
                                            </p:txEl>
                                          </p:spTgt>
                                        </p:tgtEl>
                                      </p:cBhvr>
                                    </p:animEffect>
                                    <p:set>
                                      <p:cBhvr>
                                        <p:cTn id="19"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9">
                                            <p:txEl>
                                              <p:pRg st="0" end="0"/>
                                            </p:txEl>
                                          </p:spTgt>
                                        </p:tgtEl>
                                      </p:cBhvr>
                                    </p:animEffect>
                                    <p:set>
                                      <p:cBhvr>
                                        <p:cTn id="25"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8">
                                            <p:txEl>
                                              <p:pRg st="0" end="0"/>
                                            </p:txEl>
                                          </p:spTgt>
                                        </p:tgtEl>
                                      </p:cBhvr>
                                    </p:animEffect>
                                    <p:set>
                                      <p:cBhvr>
                                        <p:cTn id="31"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013" y="-7620"/>
            <a:ext cx="12192000" cy="1083309"/>
            <a:chOff x="0" y="-3"/>
            <a:chExt cx="12192000" cy="1083309"/>
          </a:xfrm>
        </p:grpSpPr>
        <p:sp>
          <p:nvSpPr>
            <p:cNvPr id="12" name="Round Single Corner Rectangle 11"/>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p:cNvSpPr txBox="1"/>
          <p:nvPr/>
        </p:nvSpPr>
        <p:spPr>
          <a:xfrm>
            <a:off x="499767" y="218487"/>
            <a:ext cx="4132696"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VOCABULARY</a:t>
            </a:r>
            <a:endParaRPr lang="en-US" sz="3600" b="1">
              <a:effectLst>
                <a:glow rad="88900">
                  <a:schemeClr val="bg1"/>
                </a:glow>
              </a:effectLst>
              <a:latin typeface="Arial" panose="020B0604020202020204" pitchFamily="34" charset="0"/>
              <a:cs typeface="Arial" panose="020B0604020202020204" pitchFamily="34" charset="0"/>
            </a:endParaRPr>
          </a:p>
        </p:txBody>
      </p:sp>
      <p:sp>
        <p:nvSpPr>
          <p:cNvPr id="2" name="12-Point Star 1"/>
          <p:cNvSpPr/>
          <p:nvPr/>
        </p:nvSpPr>
        <p:spPr>
          <a:xfrm>
            <a:off x="159580" y="1026908"/>
            <a:ext cx="4813069" cy="2856230"/>
          </a:xfrm>
          <a:prstGeom prst="star1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Communal house </a:t>
            </a:r>
          </a:p>
        </p:txBody>
      </p:sp>
      <p:sp>
        <p:nvSpPr>
          <p:cNvPr id="7" name="12-Point Star 6"/>
          <p:cNvSpPr/>
          <p:nvPr/>
        </p:nvSpPr>
        <p:spPr>
          <a:xfrm>
            <a:off x="7991059" y="1075689"/>
            <a:ext cx="4073236" cy="2378976"/>
          </a:xfrm>
          <a:prstGeom prst="star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Livestock</a:t>
            </a:r>
          </a:p>
        </p:txBody>
      </p:sp>
      <p:sp>
        <p:nvSpPr>
          <p:cNvPr id="8" name="12-Point Star 7"/>
          <p:cNvSpPr/>
          <p:nvPr/>
        </p:nvSpPr>
        <p:spPr>
          <a:xfrm>
            <a:off x="8501392" y="4318839"/>
            <a:ext cx="3309731" cy="2176670"/>
          </a:xfrm>
          <a:prstGeom prst="star1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Gong</a:t>
            </a:r>
            <a:endParaRPr lang="en-US" sz="2500" b="1" dirty="0"/>
          </a:p>
        </p:txBody>
      </p:sp>
      <p:sp>
        <p:nvSpPr>
          <p:cNvPr id="9" name="12-Point Star 8"/>
          <p:cNvSpPr/>
          <p:nvPr/>
        </p:nvSpPr>
        <p:spPr>
          <a:xfrm>
            <a:off x="499767" y="4479474"/>
            <a:ext cx="3309731" cy="217667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Raise</a:t>
            </a:r>
            <a:endParaRPr lang="en-US" sz="2500" b="1" dirty="0"/>
          </a:p>
        </p:txBody>
      </p:sp>
      <p:sp>
        <p:nvSpPr>
          <p:cNvPr id="10" name="12-Point Star 9"/>
          <p:cNvSpPr/>
          <p:nvPr/>
        </p:nvSpPr>
        <p:spPr>
          <a:xfrm>
            <a:off x="4341543" y="3130563"/>
            <a:ext cx="3906678" cy="2463458"/>
          </a:xfrm>
          <a:prstGeom prst="star12">
            <a:avLst/>
          </a:prstGeom>
          <a:solidFill>
            <a:srgbClr val="0FB7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t>Minority</a:t>
            </a:r>
            <a:endParaRPr lang="en-US" sz="4000" b="1" dirty="0"/>
          </a:p>
        </p:txBody>
      </p:sp>
      <p:sp>
        <p:nvSpPr>
          <p:cNvPr id="3" name="TextBox 2"/>
          <p:cNvSpPr txBox="1"/>
          <p:nvPr/>
        </p:nvSpPr>
        <p:spPr>
          <a:xfrm>
            <a:off x="2422273" y="3193055"/>
            <a:ext cx="820131" cy="523220"/>
          </a:xfrm>
          <a:prstGeom prst="rect">
            <a:avLst/>
          </a:prstGeom>
          <a:noFill/>
        </p:spPr>
        <p:txBody>
          <a:bodyPr wrap="square" rtlCol="0">
            <a:spAutoFit/>
          </a:bodyPr>
          <a:lstStyle/>
          <a:p>
            <a:r>
              <a:rPr lang="en-US" sz="2800" b="1" dirty="0" smtClean="0"/>
              <a:t>1</a:t>
            </a:r>
            <a:endParaRPr lang="en-US" sz="2800" b="1" dirty="0"/>
          </a:p>
        </p:txBody>
      </p:sp>
      <p:sp>
        <p:nvSpPr>
          <p:cNvPr id="15" name="TextBox 14"/>
          <p:cNvSpPr txBox="1"/>
          <p:nvPr/>
        </p:nvSpPr>
        <p:spPr>
          <a:xfrm>
            <a:off x="9898145" y="5843558"/>
            <a:ext cx="820131" cy="523220"/>
          </a:xfrm>
          <a:prstGeom prst="rect">
            <a:avLst/>
          </a:prstGeom>
          <a:noFill/>
        </p:spPr>
        <p:txBody>
          <a:bodyPr wrap="square" rtlCol="0">
            <a:spAutoFit/>
          </a:bodyPr>
          <a:lstStyle/>
          <a:p>
            <a:r>
              <a:rPr lang="en-US" sz="2800" b="1" dirty="0" smtClean="0"/>
              <a:t>5</a:t>
            </a:r>
            <a:endParaRPr lang="en-US" sz="2800" b="1" dirty="0"/>
          </a:p>
        </p:txBody>
      </p:sp>
      <p:sp>
        <p:nvSpPr>
          <p:cNvPr id="16" name="TextBox 15"/>
          <p:cNvSpPr txBox="1"/>
          <p:nvPr/>
        </p:nvSpPr>
        <p:spPr>
          <a:xfrm>
            <a:off x="9898145" y="2822235"/>
            <a:ext cx="804004" cy="523220"/>
          </a:xfrm>
          <a:prstGeom prst="rect">
            <a:avLst/>
          </a:prstGeom>
          <a:noFill/>
        </p:spPr>
        <p:txBody>
          <a:bodyPr wrap="square" rtlCol="0">
            <a:spAutoFit/>
          </a:bodyPr>
          <a:lstStyle/>
          <a:p>
            <a:r>
              <a:rPr lang="en-US" sz="2800" b="1" dirty="0" smtClean="0"/>
              <a:t>2</a:t>
            </a:r>
            <a:endParaRPr lang="en-US" sz="2800" b="1" dirty="0"/>
          </a:p>
        </p:txBody>
      </p:sp>
      <p:sp>
        <p:nvSpPr>
          <p:cNvPr id="17" name="TextBox 16"/>
          <p:cNvSpPr txBox="1"/>
          <p:nvPr/>
        </p:nvSpPr>
        <p:spPr>
          <a:xfrm>
            <a:off x="6107497" y="4883954"/>
            <a:ext cx="820131" cy="523220"/>
          </a:xfrm>
          <a:prstGeom prst="rect">
            <a:avLst/>
          </a:prstGeom>
          <a:noFill/>
        </p:spPr>
        <p:txBody>
          <a:bodyPr wrap="square" rtlCol="0">
            <a:spAutoFit/>
          </a:bodyPr>
          <a:lstStyle/>
          <a:p>
            <a:r>
              <a:rPr lang="en-US" sz="2800" b="1" dirty="0" smtClean="0"/>
              <a:t>3</a:t>
            </a:r>
            <a:endParaRPr lang="en-US" sz="2800" b="1" dirty="0"/>
          </a:p>
        </p:txBody>
      </p:sp>
      <p:sp>
        <p:nvSpPr>
          <p:cNvPr id="18" name="TextBox 17"/>
          <p:cNvSpPr txBox="1"/>
          <p:nvPr/>
        </p:nvSpPr>
        <p:spPr>
          <a:xfrm>
            <a:off x="2012207" y="6015448"/>
            <a:ext cx="820131" cy="523220"/>
          </a:xfrm>
          <a:prstGeom prst="rect">
            <a:avLst/>
          </a:prstGeom>
          <a:noFill/>
        </p:spPr>
        <p:txBody>
          <a:bodyPr wrap="square" rtlCol="0">
            <a:spAutoFit/>
          </a:bodyPr>
          <a:lstStyle/>
          <a:p>
            <a:r>
              <a:rPr lang="en-US" sz="2800" b="1" dirty="0" smtClean="0"/>
              <a:t>4</a:t>
            </a:r>
            <a:endParaRPr lang="en-US" sz="2800" b="1" dirty="0"/>
          </a:p>
        </p:txBody>
      </p:sp>
    </p:spTree>
    <p:extLst>
      <p:ext uri="{BB962C8B-B14F-4D97-AF65-F5344CB8AC3E}">
        <p14:creationId xmlns:p14="http://schemas.microsoft.com/office/powerpoint/2010/main" val="199468803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xEl>
                                              <p:pRg st="0" end="0"/>
                                            </p:txEl>
                                          </p:spTgt>
                                        </p:tgtEl>
                                      </p:cBhvr>
                                    </p:animEffect>
                                    <p:set>
                                      <p:cBhvr>
                                        <p:cTn id="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10">
                                            <p:txEl>
                                              <p:pRg st="0" end="0"/>
                                            </p:txEl>
                                          </p:spTgt>
                                        </p:tgtEl>
                                      </p:cBhvr>
                                    </p:animEffect>
                                    <p:set>
                                      <p:cBhvr>
                                        <p:cTn id="13"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7">
                                            <p:txEl>
                                              <p:pRg st="0" end="0"/>
                                            </p:txEl>
                                          </p:spTgt>
                                        </p:tgtEl>
                                      </p:cBhvr>
                                    </p:animEffect>
                                    <p:set>
                                      <p:cBhvr>
                                        <p:cTn id="19"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9">
                                            <p:txEl>
                                              <p:pRg st="0" end="0"/>
                                            </p:txEl>
                                          </p:spTgt>
                                        </p:tgtEl>
                                      </p:cBhvr>
                                    </p:animEffect>
                                    <p:set>
                                      <p:cBhvr>
                                        <p:cTn id="25"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8">
                                            <p:txEl>
                                              <p:pRg st="0" end="0"/>
                                            </p:txEl>
                                          </p:spTgt>
                                        </p:tgtEl>
                                      </p:cBhvr>
                                    </p:animEffect>
                                    <p:set>
                                      <p:cBhvr>
                                        <p:cTn id="31"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13" y="-7620"/>
            <a:ext cx="12192000" cy="891659"/>
            <a:chOff x="0" y="-3"/>
            <a:chExt cx="12192000" cy="1083309"/>
          </a:xfrm>
        </p:grpSpPr>
        <p:sp>
          <p:nvSpPr>
            <p:cNvPr id="33" name="Round Single Corner Rectangle 3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 Single Corner Rectangle 3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59385" y="957810"/>
            <a:ext cx="11183975" cy="492443"/>
          </a:xfrm>
          <a:prstGeom prst="rect">
            <a:avLst/>
          </a:prstGeom>
          <a:noFill/>
          <a:effectLst/>
        </p:spPr>
        <p:txBody>
          <a:bodyPr wrap="square" rtlCol="0">
            <a:spAutoFit/>
          </a:bodyPr>
          <a:lstStyle/>
          <a:p>
            <a:r>
              <a:rPr lang="en-US" sz="2600" b="1" dirty="0"/>
              <a:t>Write a word or phrase from the box under each </a:t>
            </a:r>
            <a:r>
              <a:rPr lang="en-US" sz="2600" b="1" dirty="0" smtClean="0"/>
              <a:t>picture.</a:t>
            </a:r>
            <a:endParaRPr lang="en-US" sz="26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487067" y="199630"/>
            <a:ext cx="4132696" cy="553998"/>
          </a:xfrm>
          <a:prstGeom prst="rect">
            <a:avLst/>
          </a:prstGeom>
          <a:noFill/>
          <a:effectLst/>
        </p:spPr>
        <p:txBody>
          <a:bodyPr wrap="square" rtlCol="0">
            <a:spAutoFit/>
          </a:bodyPr>
          <a:lstStyle/>
          <a:p>
            <a:r>
              <a:rPr lang="en-US" sz="3000" b="1" dirty="0">
                <a:effectLst>
                  <a:glow rad="88900">
                    <a:schemeClr val="bg1"/>
                  </a:glow>
                </a:effectLst>
                <a:latin typeface="Arial" panose="020B0604020202020204" pitchFamily="34" charset="0"/>
                <a:cs typeface="Arial" panose="020B0604020202020204" pitchFamily="34" charset="0"/>
              </a:rPr>
              <a:t>VOCABULARY</a:t>
            </a:r>
          </a:p>
        </p:txBody>
      </p:sp>
      <p:sp>
        <p:nvSpPr>
          <p:cNvPr id="2" name="TextBox 1">
            <a:extLst>
              <a:ext uri="{FF2B5EF4-FFF2-40B4-BE49-F238E27FC236}">
                <a16:creationId xmlns:a16="http://schemas.microsoft.com/office/drawing/2014/main" id="{3FF362E4-13E7-4CC3-AB0A-AD123E24944C}"/>
              </a:ext>
            </a:extLst>
          </p:cNvPr>
          <p:cNvSpPr txBox="1"/>
          <p:nvPr/>
        </p:nvSpPr>
        <p:spPr>
          <a:xfrm>
            <a:off x="1665657" y="1566009"/>
            <a:ext cx="8487011" cy="724095"/>
          </a:xfrm>
          <a:prstGeom prst="rect">
            <a:avLst/>
          </a:prstGeom>
          <a:solidFill>
            <a:srgbClr val="0070C0"/>
          </a:solidFill>
        </p:spPr>
        <p:txBody>
          <a:bodyPr wrap="square" rtlCol="0">
            <a:spAutoFit/>
          </a:bodyPr>
          <a:lstStyle/>
          <a:p>
            <a:r>
              <a:rPr lang="en-US" sz="2000" b="1" i="1" dirty="0" err="1" smtClean="0">
                <a:solidFill>
                  <a:srgbClr val="FFFF00"/>
                </a:solidFill>
                <a:latin typeface="ChronicaPro-Book"/>
              </a:rPr>
              <a:t>Rong</a:t>
            </a:r>
            <a:r>
              <a:rPr lang="en-US" sz="2000" b="1" dirty="0" smtClean="0">
                <a:solidFill>
                  <a:srgbClr val="FFFF00"/>
                </a:solidFill>
                <a:latin typeface="ChronicaPro-Book"/>
              </a:rPr>
              <a:t> house                          weaving                      	terraced fields</a:t>
            </a:r>
          </a:p>
          <a:p>
            <a:r>
              <a:rPr lang="en-US" sz="2000" b="1" dirty="0" smtClean="0">
                <a:solidFill>
                  <a:srgbClr val="FFFF00"/>
                </a:solidFill>
                <a:latin typeface="ChronicaPro-Book"/>
              </a:rPr>
              <a:t>gong                                      bamboo flute              	wooden statue</a:t>
            </a:r>
            <a:endParaRPr lang="en-US" sz="2000" b="1" dirty="0">
              <a:solidFill>
                <a:srgbClr val="FFFF00"/>
              </a:solidFill>
              <a:latin typeface="ChronicaPro-Book"/>
            </a:endParaRPr>
          </a:p>
        </p:txBody>
      </p:sp>
      <p:sp>
        <p:nvSpPr>
          <p:cNvPr id="20" name="TextBox 19"/>
          <p:cNvSpPr txBox="1"/>
          <p:nvPr/>
        </p:nvSpPr>
        <p:spPr>
          <a:xfrm>
            <a:off x="506947" y="4093428"/>
            <a:ext cx="2046468" cy="430887"/>
          </a:xfrm>
          <a:prstGeom prst="rect">
            <a:avLst/>
          </a:prstGeom>
          <a:noFill/>
        </p:spPr>
        <p:txBody>
          <a:bodyPr wrap="square" rtlCol="0">
            <a:spAutoFit/>
          </a:bodyPr>
          <a:lstStyle/>
          <a:p>
            <a:r>
              <a:rPr lang="en-US" sz="2200" dirty="0" smtClean="0"/>
              <a:t>1.___________</a:t>
            </a:r>
            <a:endParaRPr lang="en-US" sz="2200" dirty="0"/>
          </a:p>
        </p:txBody>
      </p:sp>
      <p:sp>
        <p:nvSpPr>
          <p:cNvPr id="36" name="Rounded Rectangle 35"/>
          <p:cNvSpPr/>
          <p:nvPr/>
        </p:nvSpPr>
        <p:spPr>
          <a:xfrm>
            <a:off x="453556" y="94819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06947" y="836570"/>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84733" y="2446934"/>
            <a:ext cx="1634261" cy="168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3982126" y="2290106"/>
            <a:ext cx="1824785" cy="187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3601039" y="4119131"/>
            <a:ext cx="3204212" cy="430887"/>
          </a:xfrm>
          <a:prstGeom prst="rect">
            <a:avLst/>
          </a:prstGeom>
          <a:noFill/>
        </p:spPr>
        <p:txBody>
          <a:bodyPr wrap="square" rtlCol="0">
            <a:spAutoFit/>
          </a:bodyPr>
          <a:lstStyle/>
          <a:p>
            <a:r>
              <a:rPr lang="en-US" sz="2200" dirty="0" smtClean="0"/>
              <a:t>2. _______________</a:t>
            </a:r>
            <a:endParaRPr lang="en-US" sz="2200" dirty="0"/>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1096" y="2405860"/>
            <a:ext cx="1871572" cy="195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60" y="4673987"/>
            <a:ext cx="1848556" cy="16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3974438" y="4695036"/>
            <a:ext cx="1885050" cy="1711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a:stretch/>
        </p:blipFill>
        <p:spPr bwMode="auto">
          <a:xfrm>
            <a:off x="8281096" y="4643678"/>
            <a:ext cx="1902133" cy="172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506947" y="6296964"/>
            <a:ext cx="2046468" cy="430887"/>
          </a:xfrm>
          <a:prstGeom prst="rect">
            <a:avLst/>
          </a:prstGeom>
          <a:noFill/>
        </p:spPr>
        <p:txBody>
          <a:bodyPr wrap="square" rtlCol="0">
            <a:spAutoFit/>
          </a:bodyPr>
          <a:lstStyle/>
          <a:p>
            <a:r>
              <a:rPr lang="en-US" sz="2200" dirty="0" smtClean="0"/>
              <a:t>4.___________</a:t>
            </a:r>
            <a:endParaRPr lang="en-US" sz="2200" dirty="0"/>
          </a:p>
        </p:txBody>
      </p:sp>
      <p:sp>
        <p:nvSpPr>
          <p:cNvPr id="24" name="TextBox 23"/>
          <p:cNvSpPr txBox="1"/>
          <p:nvPr/>
        </p:nvSpPr>
        <p:spPr>
          <a:xfrm>
            <a:off x="8289532" y="6258777"/>
            <a:ext cx="2046468" cy="430887"/>
          </a:xfrm>
          <a:prstGeom prst="rect">
            <a:avLst/>
          </a:prstGeom>
          <a:noFill/>
        </p:spPr>
        <p:txBody>
          <a:bodyPr wrap="square" rtlCol="0">
            <a:spAutoFit/>
          </a:bodyPr>
          <a:lstStyle/>
          <a:p>
            <a:r>
              <a:rPr lang="en-US" sz="2200" dirty="0" smtClean="0"/>
              <a:t>6.___________</a:t>
            </a:r>
            <a:endParaRPr lang="en-US" sz="2200" dirty="0"/>
          </a:p>
        </p:txBody>
      </p:sp>
      <p:sp>
        <p:nvSpPr>
          <p:cNvPr id="25" name="TextBox 24"/>
          <p:cNvSpPr txBox="1"/>
          <p:nvPr/>
        </p:nvSpPr>
        <p:spPr>
          <a:xfrm>
            <a:off x="3893729" y="6336543"/>
            <a:ext cx="2046468" cy="430887"/>
          </a:xfrm>
          <a:prstGeom prst="rect">
            <a:avLst/>
          </a:prstGeom>
          <a:noFill/>
        </p:spPr>
        <p:txBody>
          <a:bodyPr wrap="square" rtlCol="0">
            <a:spAutoFit/>
          </a:bodyPr>
          <a:lstStyle/>
          <a:p>
            <a:r>
              <a:rPr lang="en-US" sz="2200" dirty="0" smtClean="0"/>
              <a:t>5.___________</a:t>
            </a:r>
            <a:endParaRPr lang="en-US" sz="2200" dirty="0"/>
          </a:p>
        </p:txBody>
      </p:sp>
      <p:sp>
        <p:nvSpPr>
          <p:cNvPr id="26" name="TextBox 25"/>
          <p:cNvSpPr txBox="1"/>
          <p:nvPr/>
        </p:nvSpPr>
        <p:spPr>
          <a:xfrm>
            <a:off x="8208928" y="4224597"/>
            <a:ext cx="2046468" cy="430887"/>
          </a:xfrm>
          <a:prstGeom prst="rect">
            <a:avLst/>
          </a:prstGeom>
          <a:noFill/>
        </p:spPr>
        <p:txBody>
          <a:bodyPr wrap="square" rtlCol="0">
            <a:spAutoFit/>
          </a:bodyPr>
          <a:lstStyle/>
          <a:p>
            <a:r>
              <a:rPr lang="en-US" sz="2200" dirty="0" smtClean="0"/>
              <a:t>3.___________</a:t>
            </a:r>
            <a:endParaRPr lang="en-US" sz="2200" dirty="0"/>
          </a:p>
        </p:txBody>
      </p:sp>
    </p:spTree>
    <p:extLst>
      <p:ext uri="{BB962C8B-B14F-4D97-AF65-F5344CB8AC3E}">
        <p14:creationId xmlns:p14="http://schemas.microsoft.com/office/powerpoint/2010/main" val="402147744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13" y="-7620"/>
            <a:ext cx="12192000" cy="891659"/>
            <a:chOff x="0" y="-3"/>
            <a:chExt cx="12192000" cy="1083309"/>
          </a:xfrm>
        </p:grpSpPr>
        <p:sp>
          <p:nvSpPr>
            <p:cNvPr id="33" name="Round Single Corner Rectangle 3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 Single Corner Rectangle 3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59385" y="957810"/>
            <a:ext cx="11183975" cy="492443"/>
          </a:xfrm>
          <a:prstGeom prst="rect">
            <a:avLst/>
          </a:prstGeom>
          <a:noFill/>
          <a:effectLst/>
        </p:spPr>
        <p:txBody>
          <a:bodyPr wrap="square" rtlCol="0">
            <a:spAutoFit/>
          </a:bodyPr>
          <a:lstStyle/>
          <a:p>
            <a:r>
              <a:rPr lang="en-US" sz="2600" b="1" dirty="0"/>
              <a:t>Write a word or phrase from the box under each </a:t>
            </a:r>
            <a:r>
              <a:rPr lang="en-US" sz="2600" b="1" dirty="0" smtClean="0"/>
              <a:t>picture.</a:t>
            </a:r>
            <a:endParaRPr lang="en-US" sz="26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487067" y="199630"/>
            <a:ext cx="4132696" cy="553998"/>
          </a:xfrm>
          <a:prstGeom prst="rect">
            <a:avLst/>
          </a:prstGeom>
          <a:noFill/>
          <a:effectLst/>
        </p:spPr>
        <p:txBody>
          <a:bodyPr wrap="square" rtlCol="0">
            <a:spAutoFit/>
          </a:bodyPr>
          <a:lstStyle/>
          <a:p>
            <a:r>
              <a:rPr lang="en-US" sz="3000" b="1" dirty="0">
                <a:effectLst>
                  <a:glow rad="88900">
                    <a:schemeClr val="bg1"/>
                  </a:glow>
                </a:effectLst>
                <a:latin typeface="Arial" panose="020B0604020202020204" pitchFamily="34" charset="0"/>
                <a:cs typeface="Arial" panose="020B0604020202020204" pitchFamily="34" charset="0"/>
              </a:rPr>
              <a:t>VOCABULARY</a:t>
            </a:r>
          </a:p>
        </p:txBody>
      </p:sp>
      <p:sp>
        <p:nvSpPr>
          <p:cNvPr id="2" name="TextBox 1">
            <a:extLst>
              <a:ext uri="{FF2B5EF4-FFF2-40B4-BE49-F238E27FC236}">
                <a16:creationId xmlns:a16="http://schemas.microsoft.com/office/drawing/2014/main" id="{3FF362E4-13E7-4CC3-AB0A-AD123E24944C}"/>
              </a:ext>
            </a:extLst>
          </p:cNvPr>
          <p:cNvSpPr txBox="1"/>
          <p:nvPr/>
        </p:nvSpPr>
        <p:spPr>
          <a:xfrm>
            <a:off x="1665657" y="1566010"/>
            <a:ext cx="8676860" cy="707886"/>
          </a:xfrm>
          <a:prstGeom prst="rect">
            <a:avLst/>
          </a:prstGeom>
          <a:solidFill>
            <a:srgbClr val="0070C0"/>
          </a:solidFill>
        </p:spPr>
        <p:txBody>
          <a:bodyPr wrap="square" rtlCol="0">
            <a:spAutoFit/>
          </a:bodyPr>
          <a:lstStyle/>
          <a:p>
            <a:r>
              <a:rPr lang="en-US" sz="2000" b="1" i="1" dirty="0" err="1" smtClean="0">
                <a:solidFill>
                  <a:srgbClr val="FFFF00"/>
                </a:solidFill>
                <a:latin typeface="ChronicaPro-Book"/>
              </a:rPr>
              <a:t>Rong</a:t>
            </a:r>
            <a:r>
              <a:rPr lang="en-US" sz="2000" b="1" dirty="0" smtClean="0">
                <a:solidFill>
                  <a:srgbClr val="FFFF00"/>
                </a:solidFill>
                <a:latin typeface="ChronicaPro-Book"/>
              </a:rPr>
              <a:t> house                          weaving                      	terraced fields</a:t>
            </a:r>
          </a:p>
          <a:p>
            <a:r>
              <a:rPr lang="en-US" sz="2000" b="1" dirty="0" smtClean="0">
                <a:solidFill>
                  <a:srgbClr val="FFFF00"/>
                </a:solidFill>
                <a:latin typeface="ChronicaPro-Book"/>
              </a:rPr>
              <a:t>gong                                      bamboo flute              	wooden statue</a:t>
            </a:r>
            <a:endParaRPr lang="en-US" sz="2000" b="1" dirty="0">
              <a:solidFill>
                <a:srgbClr val="FFFF00"/>
              </a:solidFill>
              <a:latin typeface="ChronicaPro-Book"/>
            </a:endParaRPr>
          </a:p>
        </p:txBody>
      </p:sp>
      <p:sp>
        <p:nvSpPr>
          <p:cNvPr id="20" name="TextBox 19"/>
          <p:cNvSpPr txBox="1"/>
          <p:nvPr/>
        </p:nvSpPr>
        <p:spPr>
          <a:xfrm>
            <a:off x="1858662" y="5476287"/>
            <a:ext cx="3209444" cy="430887"/>
          </a:xfrm>
          <a:prstGeom prst="rect">
            <a:avLst/>
          </a:prstGeom>
          <a:noFill/>
        </p:spPr>
        <p:txBody>
          <a:bodyPr wrap="square" rtlCol="0">
            <a:spAutoFit/>
          </a:bodyPr>
          <a:lstStyle/>
          <a:p>
            <a:r>
              <a:rPr lang="en-US" sz="2200" dirty="0" smtClean="0"/>
              <a:t>1.___________________</a:t>
            </a:r>
            <a:endParaRPr lang="en-US" sz="2200" dirty="0"/>
          </a:p>
        </p:txBody>
      </p:sp>
      <p:sp>
        <p:nvSpPr>
          <p:cNvPr id="21" name="TextBox 20"/>
          <p:cNvSpPr txBox="1"/>
          <p:nvPr/>
        </p:nvSpPr>
        <p:spPr>
          <a:xfrm>
            <a:off x="2116644" y="5368513"/>
            <a:ext cx="3155836" cy="584775"/>
          </a:xfrm>
          <a:prstGeom prst="rect">
            <a:avLst/>
          </a:prstGeom>
          <a:noFill/>
        </p:spPr>
        <p:txBody>
          <a:bodyPr wrap="square" rtlCol="0">
            <a:spAutoFit/>
          </a:bodyPr>
          <a:lstStyle/>
          <a:p>
            <a:r>
              <a:rPr lang="en-US" sz="3200" b="1" dirty="0">
                <a:solidFill>
                  <a:srgbClr val="EF4B66"/>
                </a:solidFill>
              </a:rPr>
              <a:t>w</a:t>
            </a:r>
            <a:r>
              <a:rPr lang="en-US" sz="3200" b="1" dirty="0" smtClean="0">
                <a:solidFill>
                  <a:srgbClr val="EF4B66"/>
                </a:solidFill>
              </a:rPr>
              <a:t>ooden statue</a:t>
            </a:r>
            <a:endParaRPr lang="en-US" sz="3200" b="1" dirty="0">
              <a:solidFill>
                <a:srgbClr val="EF4B66"/>
              </a:solidFill>
            </a:endParaRPr>
          </a:p>
        </p:txBody>
      </p:sp>
      <p:sp>
        <p:nvSpPr>
          <p:cNvPr id="28" name="TextBox 27"/>
          <p:cNvSpPr txBox="1"/>
          <p:nvPr/>
        </p:nvSpPr>
        <p:spPr>
          <a:xfrm>
            <a:off x="7649394" y="5383366"/>
            <a:ext cx="2455178" cy="584775"/>
          </a:xfrm>
          <a:prstGeom prst="rect">
            <a:avLst/>
          </a:prstGeom>
          <a:noFill/>
        </p:spPr>
        <p:txBody>
          <a:bodyPr wrap="square" rtlCol="0">
            <a:spAutoFit/>
          </a:bodyPr>
          <a:lstStyle/>
          <a:p>
            <a:r>
              <a:rPr lang="en-US" sz="3200" b="1" dirty="0" err="1" smtClean="0">
                <a:solidFill>
                  <a:srgbClr val="EF4B66"/>
                </a:solidFill>
              </a:rPr>
              <a:t>Rong</a:t>
            </a:r>
            <a:r>
              <a:rPr lang="en-US" sz="3200" b="1" dirty="0" smtClean="0">
                <a:solidFill>
                  <a:srgbClr val="EF4B66"/>
                </a:solidFill>
              </a:rPr>
              <a:t> house</a:t>
            </a:r>
            <a:endParaRPr lang="en-US" sz="3200" b="1" dirty="0">
              <a:solidFill>
                <a:srgbClr val="EF4B66"/>
              </a:solidFill>
            </a:endParaRPr>
          </a:p>
        </p:txBody>
      </p:sp>
      <p:sp>
        <p:nvSpPr>
          <p:cNvPr id="36" name="Rounded Rectangle 35"/>
          <p:cNvSpPr/>
          <p:nvPr/>
        </p:nvSpPr>
        <p:spPr>
          <a:xfrm>
            <a:off x="453556" y="94819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06947" y="836570"/>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1892613" y="2468449"/>
            <a:ext cx="2795587"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7328642" y="2468449"/>
            <a:ext cx="2795588"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7272261" y="5522401"/>
            <a:ext cx="3209444" cy="430887"/>
          </a:xfrm>
          <a:prstGeom prst="rect">
            <a:avLst/>
          </a:prstGeom>
          <a:noFill/>
        </p:spPr>
        <p:txBody>
          <a:bodyPr wrap="square" rtlCol="0">
            <a:spAutoFit/>
          </a:bodyPr>
          <a:lstStyle/>
          <a:p>
            <a:r>
              <a:rPr lang="en-US" sz="2200" smtClean="0"/>
              <a:t>2. __________________</a:t>
            </a:r>
            <a:endParaRPr lang="en-US" sz="2200" dirty="0"/>
          </a:p>
        </p:txBody>
      </p:sp>
    </p:spTree>
    <p:extLst>
      <p:ext uri="{BB962C8B-B14F-4D97-AF65-F5344CB8AC3E}">
        <p14:creationId xmlns:p14="http://schemas.microsoft.com/office/powerpoint/2010/main" val="24390844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7328642" y="5446719"/>
            <a:ext cx="3209444" cy="430887"/>
          </a:xfrm>
          <a:prstGeom prst="rect">
            <a:avLst/>
          </a:prstGeom>
          <a:noFill/>
        </p:spPr>
        <p:txBody>
          <a:bodyPr wrap="square" rtlCol="0">
            <a:spAutoFit/>
          </a:bodyPr>
          <a:lstStyle/>
          <a:p>
            <a:r>
              <a:rPr lang="en-US" sz="2200" dirty="0" smtClean="0"/>
              <a:t>4._</a:t>
            </a:r>
            <a:r>
              <a:rPr lang="en-US" sz="2200" i="1" dirty="0" smtClean="0"/>
              <a:t>_____</a:t>
            </a:r>
            <a:r>
              <a:rPr lang="en-US" sz="2200" dirty="0" smtClean="0"/>
              <a:t>_____________</a:t>
            </a:r>
            <a:endParaRPr lang="en-US" sz="2200" dirty="0"/>
          </a:p>
        </p:txBody>
      </p:sp>
      <p:grpSp>
        <p:nvGrpSpPr>
          <p:cNvPr id="27" name="Group 26"/>
          <p:cNvGrpSpPr/>
          <p:nvPr/>
        </p:nvGrpSpPr>
        <p:grpSpPr>
          <a:xfrm>
            <a:off x="-3013" y="-7620"/>
            <a:ext cx="12192000" cy="891659"/>
            <a:chOff x="0" y="-3"/>
            <a:chExt cx="12192000" cy="1083309"/>
          </a:xfrm>
        </p:grpSpPr>
        <p:sp>
          <p:nvSpPr>
            <p:cNvPr id="33" name="Round Single Corner Rectangle 3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 Single Corner Rectangle 3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59385" y="957810"/>
            <a:ext cx="11183975" cy="492443"/>
          </a:xfrm>
          <a:prstGeom prst="rect">
            <a:avLst/>
          </a:prstGeom>
          <a:noFill/>
          <a:effectLst/>
        </p:spPr>
        <p:txBody>
          <a:bodyPr wrap="square" rtlCol="0">
            <a:spAutoFit/>
          </a:bodyPr>
          <a:lstStyle/>
          <a:p>
            <a:r>
              <a:rPr lang="en-US" sz="2600" b="1" dirty="0"/>
              <a:t>Write a word or phrase from the box under each </a:t>
            </a:r>
            <a:r>
              <a:rPr lang="en-US" sz="2600" b="1" dirty="0" smtClean="0"/>
              <a:t>picture.</a:t>
            </a:r>
            <a:endParaRPr lang="en-US" sz="26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487067" y="199630"/>
            <a:ext cx="4132696" cy="553998"/>
          </a:xfrm>
          <a:prstGeom prst="rect">
            <a:avLst/>
          </a:prstGeom>
          <a:noFill/>
          <a:effectLst/>
        </p:spPr>
        <p:txBody>
          <a:bodyPr wrap="square" rtlCol="0">
            <a:spAutoFit/>
          </a:bodyPr>
          <a:lstStyle/>
          <a:p>
            <a:r>
              <a:rPr lang="en-US" sz="3000" b="1" dirty="0">
                <a:effectLst>
                  <a:glow rad="88900">
                    <a:schemeClr val="bg1"/>
                  </a:glow>
                </a:effectLst>
                <a:latin typeface="Arial" panose="020B0604020202020204" pitchFamily="34" charset="0"/>
                <a:cs typeface="Arial" panose="020B0604020202020204" pitchFamily="34" charset="0"/>
              </a:rPr>
              <a:t>VOCABULARY</a:t>
            </a:r>
          </a:p>
        </p:txBody>
      </p:sp>
      <p:sp>
        <p:nvSpPr>
          <p:cNvPr id="2" name="TextBox 1">
            <a:extLst>
              <a:ext uri="{FF2B5EF4-FFF2-40B4-BE49-F238E27FC236}">
                <a16:creationId xmlns:a16="http://schemas.microsoft.com/office/drawing/2014/main" id="{3FF362E4-13E7-4CC3-AB0A-AD123E24944C}"/>
              </a:ext>
            </a:extLst>
          </p:cNvPr>
          <p:cNvSpPr txBox="1"/>
          <p:nvPr/>
        </p:nvSpPr>
        <p:spPr>
          <a:xfrm>
            <a:off x="1665657" y="1566010"/>
            <a:ext cx="8676860" cy="707886"/>
          </a:xfrm>
          <a:prstGeom prst="rect">
            <a:avLst/>
          </a:prstGeom>
          <a:solidFill>
            <a:srgbClr val="0070C0"/>
          </a:solidFill>
        </p:spPr>
        <p:txBody>
          <a:bodyPr wrap="square" rtlCol="0">
            <a:spAutoFit/>
          </a:bodyPr>
          <a:lstStyle/>
          <a:p>
            <a:r>
              <a:rPr lang="en-US" sz="2000" b="1" i="1" dirty="0" err="1" smtClean="0">
                <a:solidFill>
                  <a:srgbClr val="FFFF00"/>
                </a:solidFill>
                <a:latin typeface="ChronicaPro-Book"/>
              </a:rPr>
              <a:t>Rong</a:t>
            </a:r>
            <a:r>
              <a:rPr lang="en-US" sz="2000" b="1" dirty="0" smtClean="0">
                <a:solidFill>
                  <a:srgbClr val="FFFF00"/>
                </a:solidFill>
                <a:latin typeface="ChronicaPro-Book"/>
              </a:rPr>
              <a:t> house                          weaving                      	terraced fields</a:t>
            </a:r>
          </a:p>
          <a:p>
            <a:r>
              <a:rPr lang="en-US" sz="2000" b="1" dirty="0" smtClean="0">
                <a:solidFill>
                  <a:srgbClr val="FFFF00"/>
                </a:solidFill>
                <a:latin typeface="ChronicaPro-Book"/>
              </a:rPr>
              <a:t>gong                                      bamboo flute              	wooden statue</a:t>
            </a:r>
            <a:endParaRPr lang="en-US" sz="2000" b="1" dirty="0">
              <a:solidFill>
                <a:srgbClr val="FFFF00"/>
              </a:solidFill>
              <a:latin typeface="ChronicaPro-Book"/>
            </a:endParaRPr>
          </a:p>
        </p:txBody>
      </p:sp>
      <p:sp>
        <p:nvSpPr>
          <p:cNvPr id="20" name="TextBox 19"/>
          <p:cNvSpPr txBox="1"/>
          <p:nvPr/>
        </p:nvSpPr>
        <p:spPr>
          <a:xfrm>
            <a:off x="1858662" y="5476287"/>
            <a:ext cx="3209444" cy="430887"/>
          </a:xfrm>
          <a:prstGeom prst="rect">
            <a:avLst/>
          </a:prstGeom>
          <a:noFill/>
        </p:spPr>
        <p:txBody>
          <a:bodyPr wrap="square" rtlCol="0">
            <a:spAutoFit/>
          </a:bodyPr>
          <a:lstStyle/>
          <a:p>
            <a:r>
              <a:rPr lang="en-US" sz="2200" dirty="0" smtClean="0"/>
              <a:t>3.___________________</a:t>
            </a:r>
            <a:endParaRPr lang="en-US" sz="2200" dirty="0"/>
          </a:p>
        </p:txBody>
      </p:sp>
      <p:sp>
        <p:nvSpPr>
          <p:cNvPr id="21" name="TextBox 20"/>
          <p:cNvSpPr txBox="1"/>
          <p:nvPr/>
        </p:nvSpPr>
        <p:spPr>
          <a:xfrm>
            <a:off x="2233022" y="5410077"/>
            <a:ext cx="2455178" cy="584775"/>
          </a:xfrm>
          <a:prstGeom prst="rect">
            <a:avLst/>
          </a:prstGeom>
          <a:noFill/>
        </p:spPr>
        <p:txBody>
          <a:bodyPr wrap="square" rtlCol="0">
            <a:spAutoFit/>
          </a:bodyPr>
          <a:lstStyle/>
          <a:p>
            <a:r>
              <a:rPr lang="en-US" sz="3200" b="1" dirty="0" smtClean="0">
                <a:solidFill>
                  <a:srgbClr val="EF4B66"/>
                </a:solidFill>
              </a:rPr>
              <a:t>weaving</a:t>
            </a:r>
            <a:endParaRPr lang="en-US" sz="3200" b="1" dirty="0">
              <a:solidFill>
                <a:srgbClr val="EF4B66"/>
              </a:solidFill>
            </a:endParaRPr>
          </a:p>
        </p:txBody>
      </p:sp>
      <p:sp>
        <p:nvSpPr>
          <p:cNvPr id="28" name="TextBox 27"/>
          <p:cNvSpPr txBox="1"/>
          <p:nvPr/>
        </p:nvSpPr>
        <p:spPr>
          <a:xfrm>
            <a:off x="7649393" y="5383366"/>
            <a:ext cx="2793567" cy="584775"/>
          </a:xfrm>
          <a:prstGeom prst="rect">
            <a:avLst/>
          </a:prstGeom>
          <a:noFill/>
        </p:spPr>
        <p:txBody>
          <a:bodyPr wrap="square" rtlCol="0">
            <a:spAutoFit/>
          </a:bodyPr>
          <a:lstStyle/>
          <a:p>
            <a:r>
              <a:rPr lang="en-US" sz="3200" b="1" dirty="0" smtClean="0">
                <a:solidFill>
                  <a:srgbClr val="EF4B66"/>
                </a:solidFill>
              </a:rPr>
              <a:t>bamboo flute</a:t>
            </a:r>
            <a:endParaRPr lang="en-US" sz="3200" b="1" dirty="0">
              <a:solidFill>
                <a:srgbClr val="EF4B66"/>
              </a:solidFill>
            </a:endParaRPr>
          </a:p>
        </p:txBody>
      </p:sp>
      <p:sp>
        <p:nvSpPr>
          <p:cNvPr id="36" name="Rounded Rectangle 35"/>
          <p:cNvSpPr/>
          <p:nvPr/>
        </p:nvSpPr>
        <p:spPr>
          <a:xfrm>
            <a:off x="453556" y="94819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06947" y="836570"/>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050" y="2439874"/>
            <a:ext cx="278130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688" y="2439874"/>
            <a:ext cx="3164318"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921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7328642" y="5446719"/>
            <a:ext cx="3209444" cy="430887"/>
          </a:xfrm>
          <a:prstGeom prst="rect">
            <a:avLst/>
          </a:prstGeom>
          <a:noFill/>
        </p:spPr>
        <p:txBody>
          <a:bodyPr wrap="square" rtlCol="0">
            <a:spAutoFit/>
          </a:bodyPr>
          <a:lstStyle/>
          <a:p>
            <a:r>
              <a:rPr lang="en-US" sz="2200" dirty="0" smtClean="0"/>
              <a:t>6._</a:t>
            </a:r>
            <a:r>
              <a:rPr lang="en-US" sz="2200" i="1" dirty="0" smtClean="0"/>
              <a:t>_____</a:t>
            </a:r>
            <a:r>
              <a:rPr lang="en-US" sz="2200" dirty="0" smtClean="0"/>
              <a:t>_____________</a:t>
            </a:r>
            <a:endParaRPr lang="en-US" sz="2200" dirty="0"/>
          </a:p>
        </p:txBody>
      </p:sp>
      <p:grpSp>
        <p:nvGrpSpPr>
          <p:cNvPr id="27" name="Group 26"/>
          <p:cNvGrpSpPr/>
          <p:nvPr/>
        </p:nvGrpSpPr>
        <p:grpSpPr>
          <a:xfrm>
            <a:off x="-3013" y="-7620"/>
            <a:ext cx="12192000" cy="891659"/>
            <a:chOff x="0" y="-3"/>
            <a:chExt cx="12192000" cy="1083309"/>
          </a:xfrm>
        </p:grpSpPr>
        <p:sp>
          <p:nvSpPr>
            <p:cNvPr id="33" name="Round Single Corner Rectangle 3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 Single Corner Rectangle 3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59385" y="957810"/>
            <a:ext cx="11183975" cy="492443"/>
          </a:xfrm>
          <a:prstGeom prst="rect">
            <a:avLst/>
          </a:prstGeom>
          <a:noFill/>
          <a:effectLst/>
        </p:spPr>
        <p:txBody>
          <a:bodyPr wrap="square" rtlCol="0">
            <a:spAutoFit/>
          </a:bodyPr>
          <a:lstStyle/>
          <a:p>
            <a:r>
              <a:rPr lang="en-US" sz="2600" b="1" dirty="0"/>
              <a:t>Write a word or phrase from the box under each </a:t>
            </a:r>
            <a:r>
              <a:rPr lang="en-US" sz="2600" b="1" dirty="0" smtClean="0"/>
              <a:t>picture.</a:t>
            </a:r>
            <a:endParaRPr lang="en-US" sz="26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487067" y="199630"/>
            <a:ext cx="4132696" cy="553998"/>
          </a:xfrm>
          <a:prstGeom prst="rect">
            <a:avLst/>
          </a:prstGeom>
          <a:noFill/>
          <a:effectLst/>
        </p:spPr>
        <p:txBody>
          <a:bodyPr wrap="square" rtlCol="0">
            <a:spAutoFit/>
          </a:bodyPr>
          <a:lstStyle/>
          <a:p>
            <a:r>
              <a:rPr lang="en-US" sz="3000" b="1" dirty="0">
                <a:effectLst>
                  <a:glow rad="88900">
                    <a:schemeClr val="bg1"/>
                  </a:glow>
                </a:effectLst>
                <a:latin typeface="Arial" panose="020B0604020202020204" pitchFamily="34" charset="0"/>
                <a:cs typeface="Arial" panose="020B0604020202020204" pitchFamily="34" charset="0"/>
              </a:rPr>
              <a:t>VOCABULARY</a:t>
            </a:r>
          </a:p>
        </p:txBody>
      </p:sp>
      <p:sp>
        <p:nvSpPr>
          <p:cNvPr id="2" name="TextBox 1">
            <a:extLst>
              <a:ext uri="{FF2B5EF4-FFF2-40B4-BE49-F238E27FC236}">
                <a16:creationId xmlns:a16="http://schemas.microsoft.com/office/drawing/2014/main" id="{3FF362E4-13E7-4CC3-AB0A-AD123E24944C}"/>
              </a:ext>
            </a:extLst>
          </p:cNvPr>
          <p:cNvSpPr txBox="1"/>
          <p:nvPr/>
        </p:nvSpPr>
        <p:spPr>
          <a:xfrm>
            <a:off x="1665657" y="1566010"/>
            <a:ext cx="8676860" cy="707886"/>
          </a:xfrm>
          <a:prstGeom prst="rect">
            <a:avLst/>
          </a:prstGeom>
          <a:solidFill>
            <a:srgbClr val="0070C0"/>
          </a:solidFill>
        </p:spPr>
        <p:txBody>
          <a:bodyPr wrap="square" rtlCol="0">
            <a:spAutoFit/>
          </a:bodyPr>
          <a:lstStyle/>
          <a:p>
            <a:r>
              <a:rPr lang="en-US" sz="2000" b="1" i="1" dirty="0" err="1" smtClean="0">
                <a:solidFill>
                  <a:srgbClr val="FFFF00"/>
                </a:solidFill>
                <a:latin typeface="ChronicaPro-Book"/>
              </a:rPr>
              <a:t>Rong</a:t>
            </a:r>
            <a:r>
              <a:rPr lang="en-US" sz="2000" b="1" dirty="0" smtClean="0">
                <a:solidFill>
                  <a:srgbClr val="FFFF00"/>
                </a:solidFill>
                <a:latin typeface="ChronicaPro-Book"/>
              </a:rPr>
              <a:t> house                          weaving                      	terraced fields</a:t>
            </a:r>
          </a:p>
          <a:p>
            <a:r>
              <a:rPr lang="en-US" sz="2000" b="1" dirty="0" smtClean="0">
                <a:solidFill>
                  <a:srgbClr val="FFFF00"/>
                </a:solidFill>
                <a:latin typeface="ChronicaPro-Book"/>
              </a:rPr>
              <a:t>gong                                      bamboo flute              	wooden statue</a:t>
            </a:r>
            <a:endParaRPr lang="en-US" sz="2000" b="1" dirty="0">
              <a:solidFill>
                <a:srgbClr val="FFFF00"/>
              </a:solidFill>
              <a:latin typeface="ChronicaPro-Book"/>
            </a:endParaRPr>
          </a:p>
        </p:txBody>
      </p:sp>
      <p:sp>
        <p:nvSpPr>
          <p:cNvPr id="20" name="TextBox 19"/>
          <p:cNvSpPr txBox="1"/>
          <p:nvPr/>
        </p:nvSpPr>
        <p:spPr>
          <a:xfrm>
            <a:off x="1858662" y="5476287"/>
            <a:ext cx="3209444" cy="430887"/>
          </a:xfrm>
          <a:prstGeom prst="rect">
            <a:avLst/>
          </a:prstGeom>
          <a:noFill/>
        </p:spPr>
        <p:txBody>
          <a:bodyPr wrap="square" rtlCol="0">
            <a:spAutoFit/>
          </a:bodyPr>
          <a:lstStyle/>
          <a:p>
            <a:r>
              <a:rPr lang="en-US" sz="2200" dirty="0" smtClean="0"/>
              <a:t>5.___________________</a:t>
            </a:r>
            <a:endParaRPr lang="en-US" sz="2200" dirty="0"/>
          </a:p>
        </p:txBody>
      </p:sp>
      <p:sp>
        <p:nvSpPr>
          <p:cNvPr id="21" name="TextBox 20"/>
          <p:cNvSpPr txBox="1"/>
          <p:nvPr/>
        </p:nvSpPr>
        <p:spPr>
          <a:xfrm>
            <a:off x="2429048" y="5292831"/>
            <a:ext cx="2455178" cy="584775"/>
          </a:xfrm>
          <a:prstGeom prst="rect">
            <a:avLst/>
          </a:prstGeom>
          <a:noFill/>
        </p:spPr>
        <p:txBody>
          <a:bodyPr wrap="square" rtlCol="0">
            <a:spAutoFit/>
          </a:bodyPr>
          <a:lstStyle/>
          <a:p>
            <a:r>
              <a:rPr lang="en-US" sz="3200" b="1" dirty="0" smtClean="0">
                <a:solidFill>
                  <a:srgbClr val="EF4B66"/>
                </a:solidFill>
              </a:rPr>
              <a:t>gong</a:t>
            </a:r>
            <a:endParaRPr lang="en-US" sz="3200" b="1" dirty="0">
              <a:solidFill>
                <a:srgbClr val="EF4B66"/>
              </a:solidFill>
            </a:endParaRPr>
          </a:p>
        </p:txBody>
      </p:sp>
      <p:sp>
        <p:nvSpPr>
          <p:cNvPr id="28" name="TextBox 27"/>
          <p:cNvSpPr txBox="1"/>
          <p:nvPr/>
        </p:nvSpPr>
        <p:spPr>
          <a:xfrm>
            <a:off x="7649394" y="5383366"/>
            <a:ext cx="2973028" cy="584775"/>
          </a:xfrm>
          <a:prstGeom prst="rect">
            <a:avLst/>
          </a:prstGeom>
          <a:noFill/>
        </p:spPr>
        <p:txBody>
          <a:bodyPr wrap="square" rtlCol="0">
            <a:spAutoFit/>
          </a:bodyPr>
          <a:lstStyle/>
          <a:p>
            <a:r>
              <a:rPr lang="en-US" sz="3200" b="1" dirty="0" smtClean="0">
                <a:solidFill>
                  <a:srgbClr val="EF4B66"/>
                </a:solidFill>
              </a:rPr>
              <a:t>terraced fields</a:t>
            </a:r>
            <a:endParaRPr lang="en-US" sz="3200" b="1" dirty="0">
              <a:solidFill>
                <a:srgbClr val="EF4B66"/>
              </a:solidFill>
            </a:endParaRPr>
          </a:p>
        </p:txBody>
      </p:sp>
      <p:sp>
        <p:nvSpPr>
          <p:cNvPr id="36" name="Rounded Rectangle 35"/>
          <p:cNvSpPr/>
          <p:nvPr/>
        </p:nvSpPr>
        <p:spPr>
          <a:xfrm>
            <a:off x="453556" y="94819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06947" y="836570"/>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1939674" y="2559882"/>
            <a:ext cx="3041873" cy="276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7328642" y="2620849"/>
            <a:ext cx="3041874" cy="2762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93537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013" y="-7620"/>
            <a:ext cx="12192000" cy="1083309"/>
            <a:chOff x="0" y="-3"/>
            <a:chExt cx="12192000" cy="1083309"/>
          </a:xfrm>
        </p:grpSpPr>
        <p:sp>
          <p:nvSpPr>
            <p:cNvPr id="15" name="Round Single Corner Rectangle 1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4" name="Table 8">
            <a:extLst>
              <a:ext uri="{FF2B5EF4-FFF2-40B4-BE49-F238E27FC236}">
                <a16:creationId xmlns:a16="http://schemas.microsoft.com/office/drawing/2014/main" id="{2322832D-B0A4-4440-9EB4-9AEF05D2D56E}"/>
              </a:ext>
            </a:extLst>
          </p:cNvPr>
          <p:cNvGraphicFramePr>
            <a:graphicFrameLocks noGrp="1"/>
          </p:cNvGraphicFramePr>
          <p:nvPr>
            <p:extLst>
              <p:ext uri="{D42A27DB-BD31-4B8C-83A1-F6EECF244321}">
                <p14:modId xmlns:p14="http://schemas.microsoft.com/office/powerpoint/2010/main" val="3723285815"/>
              </p:ext>
            </p:extLst>
          </p:nvPr>
        </p:nvGraphicFramePr>
        <p:xfrm>
          <a:off x="337931" y="1797296"/>
          <a:ext cx="11529442" cy="4754578"/>
        </p:xfrm>
        <a:graphic>
          <a:graphicData uri="http://schemas.openxmlformats.org/drawingml/2006/table">
            <a:tbl>
              <a:tblPr firstRow="1" bandRow="1">
                <a:tableStyleId>{93296810-A885-4BE3-A3E7-6D5BEEA58F35}</a:tableStyleId>
              </a:tblPr>
              <a:tblGrid>
                <a:gridCol w="2849635">
                  <a:extLst>
                    <a:ext uri="{9D8B030D-6E8A-4147-A177-3AD203B41FA5}">
                      <a16:colId xmlns:a16="http://schemas.microsoft.com/office/drawing/2014/main" val="2195942287"/>
                    </a:ext>
                  </a:extLst>
                </a:gridCol>
                <a:gridCol w="2960399">
                  <a:extLst>
                    <a:ext uri="{9D8B030D-6E8A-4147-A177-3AD203B41FA5}">
                      <a16:colId xmlns:a16="http://schemas.microsoft.com/office/drawing/2014/main" val="2458920857"/>
                    </a:ext>
                  </a:extLst>
                </a:gridCol>
                <a:gridCol w="5719408">
                  <a:extLst>
                    <a:ext uri="{9D8B030D-6E8A-4147-A177-3AD203B41FA5}">
                      <a16:colId xmlns:a16="http://schemas.microsoft.com/office/drawing/2014/main" val="4199349852"/>
                    </a:ext>
                  </a:extLst>
                </a:gridCol>
              </a:tblGrid>
              <a:tr h="542401">
                <a:tc>
                  <a:txBody>
                    <a:bodyPr/>
                    <a:lstStyle/>
                    <a:p>
                      <a:pPr algn="ctr"/>
                      <a:r>
                        <a:rPr lang="en-US" sz="2600" dirty="0">
                          <a:latin typeface=".VnArial Narrow" panose="020B7200000000000000" pitchFamily="34" charset="0"/>
                          <a:cs typeface="Times New Roman" panose="02020603050405020304" pitchFamily="18" charset="0"/>
                        </a:rPr>
                        <a:t>A</a:t>
                      </a:r>
                    </a:p>
                  </a:txBody>
                  <a:tcPr/>
                </a:tc>
                <a:tc>
                  <a:txBody>
                    <a:bodyPr/>
                    <a:lstStyle/>
                    <a:p>
                      <a:pPr algn="ctr"/>
                      <a:endParaRPr lang="en-US" sz="2600" dirty="0">
                        <a:latin typeface=".VnArial Narrow" panose="020B7200000000000000" pitchFamily="34" charset="0"/>
                        <a:cs typeface="Times New Roman" panose="02020603050405020304" pitchFamily="18" charset="0"/>
                      </a:endParaRPr>
                    </a:p>
                  </a:txBody>
                  <a:tcPr/>
                </a:tc>
                <a:tc>
                  <a:txBody>
                    <a:bodyPr/>
                    <a:lstStyle/>
                    <a:p>
                      <a:pPr algn="ctr"/>
                      <a:r>
                        <a:rPr lang="en-US" sz="2600" dirty="0">
                          <a:latin typeface=".VnArial Narrow" panose="020B7200000000000000" pitchFamily="34" charset="0"/>
                          <a:cs typeface="Times New Roman" panose="02020603050405020304" pitchFamily="18" charset="0"/>
                        </a:rPr>
                        <a:t>B</a:t>
                      </a:r>
                    </a:p>
                  </a:txBody>
                  <a:tcPr/>
                </a:tc>
                <a:extLst>
                  <a:ext uri="{0D108BD9-81ED-4DB2-BD59-A6C34878D82A}">
                    <a16:rowId xmlns:a16="http://schemas.microsoft.com/office/drawing/2014/main" val="375797051"/>
                  </a:ext>
                </a:extLst>
              </a:tr>
              <a:tr h="983101">
                <a:tc>
                  <a:txBody>
                    <a:bodyPr/>
                    <a:lstStyle/>
                    <a:p>
                      <a:pPr marL="0" indent="0">
                        <a:buNone/>
                      </a:pPr>
                      <a:endParaRPr lang="en-US" sz="2600" dirty="0" smtClean="0">
                        <a:latin typeface=".VnArial Narrow" panose="020B7200000000000000" pitchFamily="34" charset="0"/>
                        <a:cs typeface="Times New Roman" panose="02020603050405020304" pitchFamily="18" charset="0"/>
                      </a:endParaRPr>
                    </a:p>
                  </a:txBody>
                  <a:tcPr/>
                </a:tc>
                <a:tc>
                  <a:txBody>
                    <a:bodyPr/>
                    <a:lstStyle/>
                    <a:p>
                      <a:endParaRPr lang="en-US" sz="2600" dirty="0">
                        <a:latin typeface=".VnArial Narrow" panose="020B7200000000000000" pitchFamily="34" charset="0"/>
                        <a:cs typeface="Times New Roman" panose="02020603050405020304" pitchFamily="18" charset="0"/>
                      </a:endParaRPr>
                    </a:p>
                  </a:txBody>
                  <a:tcPr/>
                </a:tc>
                <a:tc>
                  <a:txBody>
                    <a:bodyPr/>
                    <a:lstStyle/>
                    <a:p>
                      <a:pPr marL="0" indent="0" algn="l">
                        <a:buNone/>
                      </a:pPr>
                      <a:r>
                        <a:rPr lang="en-US" sz="2600" dirty="0" smtClean="0">
                          <a:latin typeface=".VnArial Narrow" panose="020B7200000000000000" pitchFamily="34" charset="0"/>
                          <a:cs typeface="Times New Roman" panose="02020603050405020304" pitchFamily="18" charset="0"/>
                        </a:rPr>
                        <a:t>a.</a:t>
                      </a:r>
                      <a:r>
                        <a:rPr lang="en-US" sz="2600" baseline="0" dirty="0" smtClean="0">
                          <a:latin typeface=".VnArial Narrow" panose="020B7200000000000000" pitchFamily="34" charset="0"/>
                          <a:cs typeface="Times New Roman" panose="02020603050405020304" pitchFamily="18" charset="0"/>
                        </a:rPr>
                        <a:t> the animals we keep on a farm like cows and sheep</a:t>
                      </a:r>
                      <a:endParaRPr lang="en-US" sz="2600" dirty="0">
                        <a:latin typeface=".VnArial Narrow" panose="020B7200000000000000" pitchFamily="34" charset="0"/>
                        <a:cs typeface="Times New Roman" panose="02020603050405020304" pitchFamily="18" charset="0"/>
                      </a:endParaRPr>
                    </a:p>
                  </a:txBody>
                  <a:tcPr/>
                </a:tc>
                <a:extLst>
                  <a:ext uri="{0D108BD9-81ED-4DB2-BD59-A6C34878D82A}">
                    <a16:rowId xmlns:a16="http://schemas.microsoft.com/office/drawing/2014/main" val="232566890"/>
                  </a:ext>
                </a:extLst>
              </a:tr>
              <a:tr h="643029">
                <a:tc>
                  <a:txBody>
                    <a:bodyPr/>
                    <a:lstStyle/>
                    <a:p>
                      <a:pPr marL="0" indent="0">
                        <a:buNone/>
                      </a:pPr>
                      <a:endParaRPr lang="en-US" sz="2600" dirty="0" smtClean="0">
                        <a:latin typeface=".VnArial Narrow" panose="020B7200000000000000" pitchFamily="34" charset="0"/>
                        <a:cs typeface="Times New Roman" panose="02020603050405020304" pitchFamily="18" charset="0"/>
                      </a:endParaRPr>
                    </a:p>
                  </a:txBody>
                  <a:tcPr/>
                </a:tc>
                <a:tc>
                  <a:txBody>
                    <a:bodyPr/>
                    <a:lstStyle/>
                    <a:p>
                      <a:endParaRPr lang="en-US" sz="2600" dirty="0">
                        <a:latin typeface=".VnArial Narrow" panose="020B7200000000000000" pitchFamily="34" charset="0"/>
                        <a:cs typeface="Times New Roman" panose="02020603050405020304" pitchFamily="18" charset="0"/>
                      </a:endParaRPr>
                    </a:p>
                  </a:txBody>
                  <a:tcPr/>
                </a:tc>
                <a:tc>
                  <a:txBody>
                    <a:bodyPr/>
                    <a:lstStyle/>
                    <a:p>
                      <a:pPr marL="0" indent="0" algn="l">
                        <a:buNone/>
                      </a:pPr>
                      <a:r>
                        <a:rPr lang="en-US" sz="2600" dirty="0" smtClean="0">
                          <a:latin typeface=".VnArial Narrow" panose="020B7200000000000000" pitchFamily="34" charset="0"/>
                          <a:cs typeface="Times New Roman" panose="02020603050405020304" pitchFamily="18" charset="0"/>
                        </a:rPr>
                        <a:t>b. a large room for community activities</a:t>
                      </a:r>
                      <a:endParaRPr lang="en-US" sz="2600" dirty="0">
                        <a:latin typeface=".VnArial Narrow" panose="020B7200000000000000" pitchFamily="34" charset="0"/>
                        <a:cs typeface="Times New Roman" panose="02020603050405020304" pitchFamily="18" charset="0"/>
                      </a:endParaRPr>
                    </a:p>
                  </a:txBody>
                  <a:tcPr/>
                </a:tc>
                <a:extLst>
                  <a:ext uri="{0D108BD9-81ED-4DB2-BD59-A6C34878D82A}">
                    <a16:rowId xmlns:a16="http://schemas.microsoft.com/office/drawing/2014/main" val="3301784635"/>
                  </a:ext>
                </a:extLst>
              </a:tr>
              <a:tr h="983101">
                <a:tc>
                  <a:txBody>
                    <a:bodyPr/>
                    <a:lstStyle/>
                    <a:p>
                      <a:pPr marL="342900" indent="-342900">
                        <a:buAutoNum type="arabicPeriod"/>
                      </a:pPr>
                      <a:endParaRPr lang="en-US" sz="2600" dirty="0" smtClean="0">
                        <a:latin typeface=".VnArial Narrow" panose="020B7200000000000000" pitchFamily="34" charset="0"/>
                        <a:cs typeface="Times New Roman" panose="02020603050405020304" pitchFamily="18" charset="0"/>
                      </a:endParaRPr>
                    </a:p>
                  </a:txBody>
                  <a:tcPr/>
                </a:tc>
                <a:tc>
                  <a:txBody>
                    <a:bodyPr/>
                    <a:lstStyle/>
                    <a:p>
                      <a:endParaRPr lang="en-US" sz="2600" dirty="0">
                        <a:latin typeface=".VnArial Narrow" panose="020B7200000000000000" pitchFamily="34" charset="0"/>
                        <a:cs typeface="Times New Roman" panose="02020603050405020304" pitchFamily="18" charset="0"/>
                      </a:endParaRPr>
                    </a:p>
                  </a:txBody>
                  <a:tcPr/>
                </a:tc>
                <a:tc>
                  <a:txBody>
                    <a:bodyPr/>
                    <a:lstStyle/>
                    <a:p>
                      <a:pPr marL="0" indent="0" algn="l">
                        <a:buNone/>
                      </a:pPr>
                      <a:r>
                        <a:rPr lang="en-US" sz="2600" dirty="0" smtClean="0">
                          <a:latin typeface=".VnArial Narrow" panose="020B7200000000000000" pitchFamily="34" charset="0"/>
                          <a:cs typeface="Times New Roman" panose="02020603050405020304" pitchFamily="18" charset="0"/>
                        </a:rPr>
                        <a:t>c. a group smaller in size than other groups in the same country</a:t>
                      </a:r>
                      <a:endParaRPr lang="en-US" sz="2600" dirty="0">
                        <a:latin typeface=".VnArial Narrow" panose="020B7200000000000000" pitchFamily="34" charset="0"/>
                        <a:cs typeface="Times New Roman" panose="02020603050405020304" pitchFamily="18" charset="0"/>
                      </a:endParaRPr>
                    </a:p>
                  </a:txBody>
                  <a:tcPr/>
                </a:tc>
                <a:extLst>
                  <a:ext uri="{0D108BD9-81ED-4DB2-BD59-A6C34878D82A}">
                    <a16:rowId xmlns:a16="http://schemas.microsoft.com/office/drawing/2014/main" val="3621018832"/>
                  </a:ext>
                </a:extLst>
              </a:tr>
              <a:tr h="619845">
                <a:tc>
                  <a:txBody>
                    <a:bodyPr/>
                    <a:lstStyle/>
                    <a:p>
                      <a:pPr marL="342900" indent="-342900">
                        <a:buAutoNum type="arabicPeriod"/>
                      </a:pPr>
                      <a:endParaRPr lang="en-US" sz="2600" dirty="0" smtClean="0">
                        <a:latin typeface=".VnArial Narrow" panose="020B7200000000000000" pitchFamily="34" charset="0"/>
                        <a:cs typeface="Times New Roman" panose="02020603050405020304" pitchFamily="18" charset="0"/>
                      </a:endParaRPr>
                    </a:p>
                  </a:txBody>
                  <a:tcPr/>
                </a:tc>
                <a:tc>
                  <a:txBody>
                    <a:bodyPr/>
                    <a:lstStyle/>
                    <a:p>
                      <a:endParaRPr lang="en-US" sz="2600" dirty="0">
                        <a:latin typeface=".VnArial Narrow" panose="020B7200000000000000" pitchFamily="34" charset="0"/>
                        <a:cs typeface="Times New Roman" panose="02020603050405020304" pitchFamily="18" charset="0"/>
                      </a:endParaRPr>
                    </a:p>
                  </a:txBody>
                  <a:tcPr/>
                </a:tc>
                <a:tc>
                  <a:txBody>
                    <a:bodyPr/>
                    <a:lstStyle/>
                    <a:p>
                      <a:pPr marL="0" indent="0" algn="l">
                        <a:buNone/>
                      </a:pPr>
                      <a:r>
                        <a:rPr lang="en-US" sz="2600" dirty="0" smtClean="0">
                          <a:latin typeface=".VnArial Narrow" panose="020B7200000000000000" pitchFamily="34" charset="0"/>
                          <a:cs typeface="Times New Roman" panose="02020603050405020304" pitchFamily="18" charset="0"/>
                        </a:rPr>
                        <a:t>d. a traditional musical instrument</a:t>
                      </a:r>
                      <a:endParaRPr lang="en-US" sz="2600" dirty="0">
                        <a:latin typeface=".VnArial Narrow" panose="020B7200000000000000" pitchFamily="34" charset="0"/>
                        <a:cs typeface="Times New Roman" panose="02020603050405020304" pitchFamily="18" charset="0"/>
                      </a:endParaRPr>
                    </a:p>
                  </a:txBody>
                  <a:tcPr/>
                </a:tc>
                <a:extLst>
                  <a:ext uri="{0D108BD9-81ED-4DB2-BD59-A6C34878D82A}">
                    <a16:rowId xmlns:a16="http://schemas.microsoft.com/office/drawing/2014/main" val="395059282"/>
                  </a:ext>
                </a:extLst>
              </a:tr>
              <a:tr h="983101">
                <a:tc>
                  <a:txBody>
                    <a:bodyPr/>
                    <a:lstStyle/>
                    <a:p>
                      <a:pPr marL="342900" indent="-342900">
                        <a:buAutoNum type="arabicPeriod"/>
                      </a:pPr>
                      <a:endParaRPr lang="en-US" sz="2600" dirty="0" smtClean="0">
                        <a:latin typeface=".VnArial Narrow" panose="020B7200000000000000" pitchFamily="34" charset="0"/>
                        <a:cs typeface="Times New Roman" panose="02020603050405020304" pitchFamily="18" charset="0"/>
                      </a:endParaRPr>
                    </a:p>
                  </a:txBody>
                  <a:tcPr/>
                </a:tc>
                <a:tc>
                  <a:txBody>
                    <a:bodyPr/>
                    <a:lstStyle/>
                    <a:p>
                      <a:endParaRPr lang="en-US" sz="2600" dirty="0">
                        <a:latin typeface=".VnArial Narrow" panose="020B7200000000000000" pitchFamily="34" charset="0"/>
                        <a:cs typeface="Times New Roman" panose="02020603050405020304" pitchFamily="18" charset="0"/>
                      </a:endParaRPr>
                    </a:p>
                  </a:txBody>
                  <a:tcPr/>
                </a:tc>
                <a:tc>
                  <a:txBody>
                    <a:bodyPr/>
                    <a:lstStyle/>
                    <a:p>
                      <a:pPr marL="0" indent="0" algn="l">
                        <a:buNone/>
                      </a:pPr>
                      <a:r>
                        <a:rPr lang="en-US" sz="2600" dirty="0" smtClean="0">
                          <a:latin typeface=".VnArial Narrow" panose="020B7200000000000000" pitchFamily="34" charset="0"/>
                          <a:cs typeface="Times New Roman" panose="02020603050405020304" pitchFamily="18" charset="0"/>
                        </a:rPr>
                        <a:t>e. work like growing, watering,</a:t>
                      </a:r>
                      <a:r>
                        <a:rPr lang="en-US" sz="2600" baseline="0" dirty="0" smtClean="0">
                          <a:latin typeface=".VnArial Narrow" panose="020B7200000000000000" pitchFamily="34" charset="0"/>
                          <a:cs typeface="Times New Roman" panose="02020603050405020304" pitchFamily="18" charset="0"/>
                        </a:rPr>
                        <a:t> weeding, and harvesting</a:t>
                      </a:r>
                      <a:endParaRPr lang="en-US" sz="2600" dirty="0">
                        <a:latin typeface=".VnArial Narrow" panose="020B7200000000000000" pitchFamily="34" charset="0"/>
                        <a:cs typeface="Times New Roman" panose="02020603050405020304" pitchFamily="18" charset="0"/>
                      </a:endParaRPr>
                    </a:p>
                  </a:txBody>
                  <a:tcPr/>
                </a:tc>
                <a:extLst>
                  <a:ext uri="{0D108BD9-81ED-4DB2-BD59-A6C34878D82A}">
                    <a16:rowId xmlns:a16="http://schemas.microsoft.com/office/drawing/2014/main" val="224091446"/>
                  </a:ext>
                </a:extLst>
              </a:tr>
            </a:tbl>
          </a:graphicData>
        </a:graphic>
      </p:graphicFrame>
      <p:sp>
        <p:nvSpPr>
          <p:cNvPr id="12" name="TextBox 11"/>
          <p:cNvSpPr txBox="1"/>
          <p:nvPr/>
        </p:nvSpPr>
        <p:spPr>
          <a:xfrm>
            <a:off x="989673" y="1145442"/>
            <a:ext cx="9122418"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Match </a:t>
            </a:r>
            <a:r>
              <a:rPr lang="en-US" sz="2800" b="1" dirty="0" smtClean="0">
                <a:effectLst>
                  <a:glow rad="88900">
                    <a:schemeClr val="bg1"/>
                  </a:glow>
                </a:effectLst>
                <a:latin typeface="Arial" panose="020B0604020202020204" pitchFamily="34" charset="0"/>
                <a:cs typeface="Arial" panose="020B0604020202020204" pitchFamily="34" charset="0"/>
              </a:rPr>
              <a:t>the words and phrases with their meanings.</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487067" y="1996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
        <p:nvSpPr>
          <p:cNvPr id="2" name="TextBox 1"/>
          <p:cNvSpPr txBox="1"/>
          <p:nvPr/>
        </p:nvSpPr>
        <p:spPr>
          <a:xfrm>
            <a:off x="487066" y="2474843"/>
            <a:ext cx="2802785" cy="523220"/>
          </a:xfrm>
          <a:prstGeom prst="rect">
            <a:avLst/>
          </a:prstGeom>
          <a:noFill/>
        </p:spPr>
        <p:txBody>
          <a:bodyPr wrap="square" rtlCol="0">
            <a:spAutoFit/>
          </a:bodyPr>
          <a:lstStyle/>
          <a:p>
            <a:r>
              <a:rPr lang="en-US" sz="2800" b="1" dirty="0" smtClean="0">
                <a:solidFill>
                  <a:srgbClr val="7030A0"/>
                </a:solidFill>
              </a:rPr>
              <a:t>1. minority group</a:t>
            </a:r>
            <a:endParaRPr lang="en-US" sz="2800" b="1" dirty="0">
              <a:solidFill>
                <a:srgbClr val="7030A0"/>
              </a:solidFill>
            </a:endParaRPr>
          </a:p>
        </p:txBody>
      </p:sp>
      <p:sp>
        <p:nvSpPr>
          <p:cNvPr id="19" name="TextBox 18"/>
          <p:cNvSpPr txBox="1"/>
          <p:nvPr/>
        </p:nvSpPr>
        <p:spPr>
          <a:xfrm>
            <a:off x="487063" y="3383222"/>
            <a:ext cx="2802785" cy="523220"/>
          </a:xfrm>
          <a:prstGeom prst="rect">
            <a:avLst/>
          </a:prstGeom>
          <a:noFill/>
        </p:spPr>
        <p:txBody>
          <a:bodyPr wrap="square" rtlCol="0">
            <a:spAutoFit/>
          </a:bodyPr>
          <a:lstStyle/>
          <a:p>
            <a:r>
              <a:rPr lang="en-US" sz="2800" b="1" dirty="0" smtClean="0">
                <a:solidFill>
                  <a:srgbClr val="7030A0"/>
                </a:solidFill>
              </a:rPr>
              <a:t>2. livestock</a:t>
            </a:r>
            <a:endParaRPr lang="en-US" sz="2800" b="1" dirty="0">
              <a:solidFill>
                <a:srgbClr val="7030A0"/>
              </a:solidFill>
            </a:endParaRPr>
          </a:p>
        </p:txBody>
      </p:sp>
      <p:sp>
        <p:nvSpPr>
          <p:cNvPr id="20" name="TextBox 19"/>
          <p:cNvSpPr txBox="1"/>
          <p:nvPr/>
        </p:nvSpPr>
        <p:spPr>
          <a:xfrm>
            <a:off x="487063" y="4194815"/>
            <a:ext cx="2802785" cy="523220"/>
          </a:xfrm>
          <a:prstGeom prst="rect">
            <a:avLst/>
          </a:prstGeom>
          <a:noFill/>
        </p:spPr>
        <p:txBody>
          <a:bodyPr wrap="square" rtlCol="0">
            <a:spAutoFit/>
          </a:bodyPr>
          <a:lstStyle/>
          <a:p>
            <a:r>
              <a:rPr lang="en-US" sz="2800" b="1" dirty="0" smtClean="0">
                <a:solidFill>
                  <a:srgbClr val="7030A0"/>
                </a:solidFill>
              </a:rPr>
              <a:t>3. gardening</a:t>
            </a:r>
            <a:endParaRPr lang="en-US" sz="2800" b="1" dirty="0">
              <a:solidFill>
                <a:srgbClr val="7030A0"/>
              </a:solidFill>
            </a:endParaRPr>
          </a:p>
        </p:txBody>
      </p:sp>
      <p:sp>
        <p:nvSpPr>
          <p:cNvPr id="21" name="TextBox 20"/>
          <p:cNvSpPr txBox="1"/>
          <p:nvPr/>
        </p:nvSpPr>
        <p:spPr>
          <a:xfrm>
            <a:off x="487063" y="4944009"/>
            <a:ext cx="2802785" cy="523220"/>
          </a:xfrm>
          <a:prstGeom prst="rect">
            <a:avLst/>
          </a:prstGeom>
          <a:noFill/>
        </p:spPr>
        <p:txBody>
          <a:bodyPr wrap="square" rtlCol="0">
            <a:spAutoFit/>
          </a:bodyPr>
          <a:lstStyle/>
          <a:p>
            <a:r>
              <a:rPr lang="en-US" sz="2800" b="1" dirty="0" smtClean="0">
                <a:solidFill>
                  <a:srgbClr val="7030A0"/>
                </a:solidFill>
              </a:rPr>
              <a:t>4. gong</a:t>
            </a:r>
            <a:endParaRPr lang="en-US" sz="2800" b="1" dirty="0">
              <a:solidFill>
                <a:srgbClr val="7030A0"/>
              </a:solidFill>
            </a:endParaRPr>
          </a:p>
        </p:txBody>
      </p:sp>
      <p:sp>
        <p:nvSpPr>
          <p:cNvPr id="22" name="TextBox 21"/>
          <p:cNvSpPr txBox="1"/>
          <p:nvPr/>
        </p:nvSpPr>
        <p:spPr>
          <a:xfrm>
            <a:off x="487062" y="5488518"/>
            <a:ext cx="2802785" cy="954107"/>
          </a:xfrm>
          <a:prstGeom prst="rect">
            <a:avLst/>
          </a:prstGeom>
          <a:noFill/>
        </p:spPr>
        <p:txBody>
          <a:bodyPr wrap="square" rtlCol="0">
            <a:spAutoFit/>
          </a:bodyPr>
          <a:lstStyle/>
          <a:p>
            <a:r>
              <a:rPr lang="en-US" sz="2800" b="1" dirty="0" smtClean="0">
                <a:solidFill>
                  <a:srgbClr val="7030A0"/>
                </a:solidFill>
              </a:rPr>
              <a:t>5. communal house</a:t>
            </a:r>
            <a:endParaRPr lang="en-US" sz="2800" b="1" dirty="0">
              <a:solidFill>
                <a:srgbClr val="7030A0"/>
              </a:solidFill>
            </a:endParaRPr>
          </a:p>
        </p:txBody>
      </p:sp>
      <p:sp>
        <p:nvSpPr>
          <p:cNvPr id="24" name="Rounded Rectangle 23"/>
          <p:cNvSpPr/>
          <p:nvPr/>
        </p:nvSpPr>
        <p:spPr>
          <a:xfrm>
            <a:off x="533068" y="120872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99486" y="106610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3308787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29167E-6 -4.07407E-6 L 0.22409 0.25417 " pathEditMode="relative" rAng="0" ptsTypes="AA">
                                      <p:cBhvr>
                                        <p:cTn id="6" dur="2000" fill="hold"/>
                                        <p:tgtEl>
                                          <p:spTgt spid="2"/>
                                        </p:tgtEl>
                                        <p:attrNameLst>
                                          <p:attrName>ppt_x</p:attrName>
                                          <p:attrName>ppt_y</p:attrName>
                                        </p:attrNameLst>
                                      </p:cBhvr>
                                      <p:rCtr x="11198" y="1270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2.29167E-6 -1.48148E-6 L 0.22409 -0.13264 " pathEditMode="relative" rAng="0" ptsTypes="AA">
                                      <p:cBhvr>
                                        <p:cTn id="10" dur="2000" fill="hold"/>
                                        <p:tgtEl>
                                          <p:spTgt spid="19"/>
                                        </p:tgtEl>
                                        <p:attrNameLst>
                                          <p:attrName>ppt_x</p:attrName>
                                          <p:attrName>ppt_y</p:attrName>
                                        </p:attrNameLst>
                                      </p:cBhvr>
                                      <p:rCtr x="11198" y="-6644"/>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2.29167E-6 1.48148E-6 L 0.22409 0.21273 " pathEditMode="relative" rAng="0" ptsTypes="AA">
                                      <p:cBhvr>
                                        <p:cTn id="14" dur="2000" fill="hold"/>
                                        <p:tgtEl>
                                          <p:spTgt spid="20"/>
                                        </p:tgtEl>
                                        <p:attrNameLst>
                                          <p:attrName>ppt_x</p:attrName>
                                          <p:attrName>ppt_y</p:attrName>
                                        </p:attrNameLst>
                                      </p:cBhvr>
                                      <p:rCtr x="11198" y="10625"/>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2.29167E-6 2.22222E-6 L 0.22409 -0.00232 " pathEditMode="relative" rAng="0" ptsTypes="AA">
                                      <p:cBhvr>
                                        <p:cTn id="18" dur="2000" fill="hold"/>
                                        <p:tgtEl>
                                          <p:spTgt spid="21"/>
                                        </p:tgtEl>
                                        <p:attrNameLst>
                                          <p:attrName>ppt_x</p:attrName>
                                          <p:attrName>ppt_y</p:attrName>
                                        </p:attrNameLst>
                                      </p:cBhvr>
                                      <p:rCtr x="11198" y="-116"/>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0" nodeType="clickEffect">
                                  <p:stCondLst>
                                    <p:cond delay="0"/>
                                  </p:stCondLst>
                                  <p:childTnLst>
                                    <p:animMotion origin="layout" path="M 2.29167E-6 4.07407E-6 L 0.22409 -0.34977 " pathEditMode="relative" rAng="0" ptsTypes="AA">
                                      <p:cBhvr>
                                        <p:cTn id="22" dur="2000" fill="hold"/>
                                        <p:tgtEl>
                                          <p:spTgt spid="22"/>
                                        </p:tgtEl>
                                        <p:attrNameLst>
                                          <p:attrName>ppt_x</p:attrName>
                                          <p:attrName>ppt_y</p:attrName>
                                        </p:attrNameLst>
                                      </p:cBhvr>
                                      <p:rCtr x="11198" y="-1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13" y="-7620"/>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5613" y="1188842"/>
            <a:ext cx="10945275" cy="492443"/>
          </a:xfrm>
          <a:prstGeom prst="rect">
            <a:avLst/>
          </a:prstGeom>
          <a:noFill/>
          <a:effectLst/>
        </p:spPr>
        <p:txBody>
          <a:bodyPr wrap="square" rtlCol="0">
            <a:spAutoFit/>
          </a:bodyPr>
          <a:lstStyle/>
          <a:p>
            <a:r>
              <a:rPr lang="en-US" sz="2600" b="1" dirty="0" smtClean="0">
                <a:effectLst>
                  <a:glow rad="88900">
                    <a:schemeClr val="bg1"/>
                  </a:glow>
                </a:effectLst>
                <a:cs typeface="Arial" panose="020B0604020202020204" pitchFamily="34" charset="0"/>
              </a:rPr>
              <a:t>Complete the sentences with the words and phrases from the box.</a:t>
            </a:r>
            <a:endParaRPr lang="en-US" sz="2600" b="1" dirty="0">
              <a:effectLst>
                <a:glow rad="88900">
                  <a:schemeClr val="bg1"/>
                </a:glow>
              </a:effectLst>
              <a:cs typeface="Arial" panose="020B0604020202020204" pitchFamily="34" charset="0"/>
            </a:endParaRPr>
          </a:p>
        </p:txBody>
      </p:sp>
      <p:sp>
        <p:nvSpPr>
          <p:cNvPr id="8" name="TextBox 7"/>
          <p:cNvSpPr txBox="1"/>
          <p:nvPr/>
        </p:nvSpPr>
        <p:spPr>
          <a:xfrm>
            <a:off x="487067" y="1996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
        <p:nvSpPr>
          <p:cNvPr id="2" name="TextBox 1"/>
          <p:cNvSpPr txBox="1"/>
          <p:nvPr/>
        </p:nvSpPr>
        <p:spPr>
          <a:xfrm>
            <a:off x="341819" y="2635392"/>
            <a:ext cx="11764618" cy="4524315"/>
          </a:xfrm>
          <a:prstGeom prst="rect">
            <a:avLst/>
          </a:prstGeom>
          <a:noFill/>
        </p:spPr>
        <p:txBody>
          <a:bodyPr wrap="square" rtlCol="0">
            <a:spAutoFit/>
          </a:bodyPr>
          <a:lstStyle/>
          <a:p>
            <a:r>
              <a:rPr lang="en-US" sz="3200" dirty="0" smtClean="0"/>
              <a:t>1. It’s </a:t>
            </a:r>
            <a:r>
              <a:rPr lang="en-US" sz="3200" dirty="0"/>
              <a:t>interesting to learn about the </a:t>
            </a:r>
            <a:r>
              <a:rPr lang="en-US" sz="3200" dirty="0" smtClean="0"/>
              <a:t>_______________ </a:t>
            </a:r>
            <a:r>
              <a:rPr lang="en-US" sz="3200" dirty="0"/>
              <a:t>of an ethnic group’s </a:t>
            </a:r>
            <a:r>
              <a:rPr lang="en-US" sz="3200" dirty="0" smtClean="0"/>
              <a:t>traditional </a:t>
            </a:r>
            <a:r>
              <a:rPr lang="en-US" sz="3200" dirty="0"/>
              <a:t>culture. </a:t>
            </a:r>
            <a:endParaRPr lang="en-US" sz="3200" dirty="0" smtClean="0"/>
          </a:p>
          <a:p>
            <a:r>
              <a:rPr lang="en-US" sz="3200" dirty="0" smtClean="0"/>
              <a:t>2</a:t>
            </a:r>
            <a:r>
              <a:rPr lang="en-US" sz="3200" dirty="0"/>
              <a:t>. Most mountain girls know how to </a:t>
            </a:r>
            <a:r>
              <a:rPr lang="en-US" sz="3200" dirty="0" smtClean="0"/>
              <a:t>______ </a:t>
            </a:r>
            <a:r>
              <a:rPr lang="en-US" sz="3200" dirty="0"/>
              <a:t>clothing. </a:t>
            </a:r>
            <a:endParaRPr lang="en-US" sz="3200" dirty="0" smtClean="0"/>
          </a:p>
          <a:p>
            <a:r>
              <a:rPr lang="en-US" sz="3200" dirty="0" smtClean="0"/>
              <a:t>3</a:t>
            </a:r>
            <a:r>
              <a:rPr lang="en-US" sz="3200" dirty="0"/>
              <a:t>. The Cham in </a:t>
            </a:r>
            <a:r>
              <a:rPr lang="en-US" sz="3200" dirty="0" err="1"/>
              <a:t>Ninh</a:t>
            </a:r>
            <a:r>
              <a:rPr lang="en-US" sz="3200" dirty="0"/>
              <a:t> </a:t>
            </a:r>
            <a:r>
              <a:rPr lang="en-US" sz="3200" dirty="0" err="1"/>
              <a:t>Thuan</a:t>
            </a:r>
            <a:r>
              <a:rPr lang="en-US" sz="3200" dirty="0"/>
              <a:t> </a:t>
            </a:r>
            <a:r>
              <a:rPr lang="en-US" sz="3200" dirty="0" smtClean="0"/>
              <a:t>_____ </a:t>
            </a:r>
            <a:r>
              <a:rPr lang="en-US" sz="3200" dirty="0"/>
              <a:t>sheep and cows. </a:t>
            </a:r>
            <a:endParaRPr lang="en-US" sz="3200" dirty="0" smtClean="0"/>
          </a:p>
          <a:p>
            <a:r>
              <a:rPr lang="en-US" sz="3200" dirty="0"/>
              <a:t>4. A _______________ is for community meetings and events.</a:t>
            </a:r>
          </a:p>
          <a:p>
            <a:r>
              <a:rPr lang="en-US" sz="3200" dirty="0"/>
              <a:t> </a:t>
            </a:r>
            <a:r>
              <a:rPr lang="en-US" sz="3200" dirty="0" smtClean="0"/>
              <a:t>5</a:t>
            </a:r>
            <a:r>
              <a:rPr lang="en-US" sz="3200" dirty="0"/>
              <a:t>. There are fewer </a:t>
            </a:r>
            <a:r>
              <a:rPr lang="en-US" sz="3200" dirty="0" err="1"/>
              <a:t>Nung</a:t>
            </a:r>
            <a:r>
              <a:rPr lang="en-US" sz="3200" dirty="0"/>
              <a:t> than </a:t>
            </a:r>
            <a:r>
              <a:rPr lang="en-US" sz="3200" dirty="0" err="1"/>
              <a:t>Kinh</a:t>
            </a:r>
            <a:r>
              <a:rPr lang="en-US" sz="3200" dirty="0"/>
              <a:t>, so they are an ethnic </a:t>
            </a:r>
            <a:r>
              <a:rPr lang="en-US" sz="3200" dirty="0" smtClean="0"/>
              <a:t>_________.</a:t>
            </a:r>
            <a:endParaRPr lang="en-US" sz="3200" dirty="0"/>
          </a:p>
          <a:p>
            <a:r>
              <a:rPr lang="en-US" sz="3200" dirty="0"/>
              <a:t> </a:t>
            </a:r>
            <a:r>
              <a:rPr lang="en-US" sz="3200" dirty="0" smtClean="0"/>
              <a:t>6</a:t>
            </a:r>
            <a:r>
              <a:rPr lang="en-US" sz="3200" dirty="0"/>
              <a:t>. Children in both the lowlands and highlands help raise their family’s _________.</a:t>
            </a:r>
          </a:p>
          <a:p>
            <a:endParaRPr lang="en-US" sz="3200" dirty="0"/>
          </a:p>
        </p:txBody>
      </p:sp>
      <p:sp>
        <p:nvSpPr>
          <p:cNvPr id="4" name="TextBox 3"/>
          <p:cNvSpPr txBox="1"/>
          <p:nvPr/>
        </p:nvSpPr>
        <p:spPr>
          <a:xfrm>
            <a:off x="1170269" y="1681285"/>
            <a:ext cx="9667635" cy="954107"/>
          </a:xfrm>
          <a:prstGeom prst="rect">
            <a:avLst/>
          </a:prstGeom>
          <a:solidFill>
            <a:schemeClr val="tx2">
              <a:lumMod val="75000"/>
            </a:schemeClr>
          </a:solidFill>
        </p:spPr>
        <p:txBody>
          <a:bodyPr wrap="square" rtlCol="0">
            <a:spAutoFit/>
          </a:bodyPr>
          <a:lstStyle/>
          <a:p>
            <a:r>
              <a:rPr lang="en-US" sz="2800" dirty="0" smtClean="0">
                <a:solidFill>
                  <a:srgbClr val="FFFF00"/>
                </a:solidFill>
              </a:rPr>
              <a:t>communal house		unique features		minority group</a:t>
            </a:r>
          </a:p>
          <a:p>
            <a:r>
              <a:rPr lang="en-US" sz="2800" dirty="0" smtClean="0">
                <a:solidFill>
                  <a:srgbClr val="FFFF00"/>
                </a:solidFill>
              </a:rPr>
              <a:t>raise				weave			livestock</a:t>
            </a:r>
            <a:endParaRPr lang="en-US" sz="2800" dirty="0">
              <a:solidFill>
                <a:srgbClr val="FFFF00"/>
              </a:solidFill>
            </a:endParaRPr>
          </a:p>
        </p:txBody>
      </p:sp>
      <p:sp>
        <p:nvSpPr>
          <p:cNvPr id="9" name="TextBox 8"/>
          <p:cNvSpPr txBox="1"/>
          <p:nvPr/>
        </p:nvSpPr>
        <p:spPr>
          <a:xfrm>
            <a:off x="6419272" y="2625229"/>
            <a:ext cx="3330083" cy="584775"/>
          </a:xfrm>
          <a:prstGeom prst="rect">
            <a:avLst/>
          </a:prstGeom>
          <a:noFill/>
        </p:spPr>
        <p:txBody>
          <a:bodyPr wrap="square" rtlCol="0">
            <a:spAutoFit/>
          </a:bodyPr>
          <a:lstStyle/>
          <a:p>
            <a:r>
              <a:rPr lang="en-US" sz="3200" b="1" dirty="0" smtClean="0">
                <a:solidFill>
                  <a:srgbClr val="EF4B66"/>
                </a:solidFill>
              </a:rPr>
              <a:t>unique features</a:t>
            </a:r>
            <a:endParaRPr lang="en-US" sz="3200" b="1" dirty="0">
              <a:solidFill>
                <a:srgbClr val="EF4B66"/>
              </a:solidFill>
            </a:endParaRPr>
          </a:p>
        </p:txBody>
      </p:sp>
      <p:sp>
        <p:nvSpPr>
          <p:cNvPr id="23" name="Rounded Rectangle 22"/>
          <p:cNvSpPr/>
          <p:nvPr/>
        </p:nvSpPr>
        <p:spPr>
          <a:xfrm>
            <a:off x="543007" y="118884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9550" y="106610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Tree>
    <p:extLst>
      <p:ext uri="{BB962C8B-B14F-4D97-AF65-F5344CB8AC3E}">
        <p14:creationId xmlns:p14="http://schemas.microsoft.com/office/powerpoint/2010/main" val="41779823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945" y="854234"/>
            <a:ext cx="8813367" cy="5590751"/>
          </a:xfrm>
          <a:prstGeom prst="rect">
            <a:avLst/>
          </a:prstGeom>
        </p:spPr>
      </p:pic>
    </p:spTree>
    <p:extLst>
      <p:ext uri="{BB962C8B-B14F-4D97-AF65-F5344CB8AC3E}">
        <p14:creationId xmlns:p14="http://schemas.microsoft.com/office/powerpoint/2010/main" val="9111032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253" y="1263192"/>
            <a:ext cx="11357816" cy="4760536"/>
          </a:xfrm>
          <a:prstGeom prst="rect">
            <a:avLst/>
          </a:prstGeom>
        </p:spPr>
      </p:pic>
    </p:spTree>
    <p:extLst>
      <p:ext uri="{BB962C8B-B14F-4D97-AF65-F5344CB8AC3E}">
        <p14:creationId xmlns:p14="http://schemas.microsoft.com/office/powerpoint/2010/main" val="693689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13" y="-7620"/>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5613" y="1188842"/>
            <a:ext cx="10945275" cy="492443"/>
          </a:xfrm>
          <a:prstGeom prst="rect">
            <a:avLst/>
          </a:prstGeom>
          <a:noFill/>
          <a:effectLst/>
        </p:spPr>
        <p:txBody>
          <a:bodyPr wrap="square" rtlCol="0">
            <a:spAutoFit/>
          </a:bodyPr>
          <a:lstStyle/>
          <a:p>
            <a:r>
              <a:rPr lang="en-US" sz="2600" b="1" dirty="0" smtClean="0">
                <a:effectLst>
                  <a:glow rad="88900">
                    <a:schemeClr val="bg1"/>
                  </a:glow>
                </a:effectLst>
                <a:cs typeface="Arial" panose="020B0604020202020204" pitchFamily="34" charset="0"/>
              </a:rPr>
              <a:t>Complete the sentences with the words and phrases from the box.</a:t>
            </a:r>
            <a:endParaRPr lang="en-US" sz="2600" b="1" dirty="0">
              <a:effectLst>
                <a:glow rad="88900">
                  <a:schemeClr val="bg1"/>
                </a:glow>
              </a:effectLst>
              <a:cs typeface="Arial" panose="020B0604020202020204" pitchFamily="34" charset="0"/>
            </a:endParaRPr>
          </a:p>
        </p:txBody>
      </p:sp>
      <p:sp>
        <p:nvSpPr>
          <p:cNvPr id="8" name="TextBox 7"/>
          <p:cNvSpPr txBox="1"/>
          <p:nvPr/>
        </p:nvSpPr>
        <p:spPr>
          <a:xfrm>
            <a:off x="487067" y="1996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
        <p:nvSpPr>
          <p:cNvPr id="2" name="TextBox 1"/>
          <p:cNvSpPr txBox="1"/>
          <p:nvPr/>
        </p:nvSpPr>
        <p:spPr>
          <a:xfrm>
            <a:off x="427382" y="2852534"/>
            <a:ext cx="11355043" cy="3046988"/>
          </a:xfrm>
          <a:prstGeom prst="rect">
            <a:avLst/>
          </a:prstGeom>
          <a:noFill/>
        </p:spPr>
        <p:txBody>
          <a:bodyPr wrap="square" rtlCol="0">
            <a:spAutoFit/>
          </a:bodyPr>
          <a:lstStyle/>
          <a:p>
            <a:r>
              <a:rPr lang="en-US" sz="3200" dirty="0" smtClean="0"/>
              <a:t>1. It’s </a:t>
            </a:r>
            <a:r>
              <a:rPr lang="en-US" sz="3200" dirty="0"/>
              <a:t>interesting to learn about the </a:t>
            </a:r>
            <a:r>
              <a:rPr lang="en-US" sz="3200" dirty="0" smtClean="0"/>
              <a:t>_______________ </a:t>
            </a:r>
            <a:r>
              <a:rPr lang="en-US" sz="3200" dirty="0"/>
              <a:t>of an ethnic group’s </a:t>
            </a:r>
            <a:r>
              <a:rPr lang="en-US" sz="3200" dirty="0" smtClean="0"/>
              <a:t>traditional </a:t>
            </a:r>
            <a:r>
              <a:rPr lang="en-US" sz="3200" dirty="0"/>
              <a:t>culture. </a:t>
            </a:r>
            <a:endParaRPr lang="en-US" sz="3200" dirty="0" smtClean="0"/>
          </a:p>
          <a:p>
            <a:endParaRPr lang="en-US" sz="3200" dirty="0"/>
          </a:p>
          <a:p>
            <a:r>
              <a:rPr lang="en-US" sz="3200" dirty="0"/>
              <a:t>2. Most mountain girls know how to </a:t>
            </a:r>
            <a:r>
              <a:rPr lang="en-US" sz="3200" dirty="0" smtClean="0"/>
              <a:t>______ </a:t>
            </a:r>
            <a:r>
              <a:rPr lang="en-US" sz="3200" dirty="0"/>
              <a:t>clothing. </a:t>
            </a:r>
            <a:endParaRPr lang="en-US" sz="3200" dirty="0" smtClean="0"/>
          </a:p>
          <a:p>
            <a:endParaRPr lang="en-US" sz="3200" dirty="0"/>
          </a:p>
          <a:p>
            <a:r>
              <a:rPr lang="en-US" sz="3200" dirty="0"/>
              <a:t>3. The Cham in </a:t>
            </a:r>
            <a:r>
              <a:rPr lang="en-US" sz="3200" dirty="0" err="1"/>
              <a:t>Ninh</a:t>
            </a:r>
            <a:r>
              <a:rPr lang="en-US" sz="3200" dirty="0"/>
              <a:t> </a:t>
            </a:r>
            <a:r>
              <a:rPr lang="en-US" sz="3200" dirty="0" err="1"/>
              <a:t>Thuan</a:t>
            </a:r>
            <a:r>
              <a:rPr lang="en-US" sz="3200" dirty="0"/>
              <a:t> </a:t>
            </a:r>
            <a:r>
              <a:rPr lang="en-US" sz="3200" dirty="0" smtClean="0"/>
              <a:t>_____ </a:t>
            </a:r>
            <a:r>
              <a:rPr lang="en-US" sz="3200" dirty="0"/>
              <a:t>sheep and cows. </a:t>
            </a:r>
          </a:p>
        </p:txBody>
      </p:sp>
      <p:sp>
        <p:nvSpPr>
          <p:cNvPr id="4" name="TextBox 3"/>
          <p:cNvSpPr txBox="1"/>
          <p:nvPr/>
        </p:nvSpPr>
        <p:spPr>
          <a:xfrm>
            <a:off x="1170269" y="1681285"/>
            <a:ext cx="9667635" cy="954107"/>
          </a:xfrm>
          <a:prstGeom prst="rect">
            <a:avLst/>
          </a:prstGeom>
          <a:solidFill>
            <a:schemeClr val="tx2">
              <a:lumMod val="75000"/>
            </a:schemeClr>
          </a:solidFill>
        </p:spPr>
        <p:txBody>
          <a:bodyPr wrap="square" rtlCol="0">
            <a:spAutoFit/>
          </a:bodyPr>
          <a:lstStyle/>
          <a:p>
            <a:r>
              <a:rPr lang="en-US" sz="2800" dirty="0" smtClean="0">
                <a:solidFill>
                  <a:srgbClr val="FFFF00"/>
                </a:solidFill>
              </a:rPr>
              <a:t>communal house		unique features		minority group</a:t>
            </a:r>
          </a:p>
          <a:p>
            <a:r>
              <a:rPr lang="en-US" sz="2800" dirty="0" smtClean="0">
                <a:solidFill>
                  <a:srgbClr val="FFFF00"/>
                </a:solidFill>
              </a:rPr>
              <a:t>raise				weave			livestock</a:t>
            </a:r>
            <a:endParaRPr lang="en-US" sz="2800" dirty="0">
              <a:solidFill>
                <a:srgbClr val="FFFF00"/>
              </a:solidFill>
            </a:endParaRPr>
          </a:p>
        </p:txBody>
      </p:sp>
      <p:sp>
        <p:nvSpPr>
          <p:cNvPr id="9" name="TextBox 8"/>
          <p:cNvSpPr txBox="1"/>
          <p:nvPr/>
        </p:nvSpPr>
        <p:spPr>
          <a:xfrm>
            <a:off x="6400938" y="2840930"/>
            <a:ext cx="3282811" cy="584775"/>
          </a:xfrm>
          <a:prstGeom prst="rect">
            <a:avLst/>
          </a:prstGeom>
          <a:noFill/>
        </p:spPr>
        <p:txBody>
          <a:bodyPr wrap="square" rtlCol="0">
            <a:spAutoFit/>
          </a:bodyPr>
          <a:lstStyle/>
          <a:p>
            <a:r>
              <a:rPr lang="en-US" sz="3200" b="1" dirty="0" smtClean="0">
                <a:solidFill>
                  <a:srgbClr val="EF4B66"/>
                </a:solidFill>
              </a:rPr>
              <a:t>unique features</a:t>
            </a:r>
            <a:endParaRPr lang="en-US" sz="3200" b="1" dirty="0">
              <a:solidFill>
                <a:srgbClr val="EF4B66"/>
              </a:solidFill>
            </a:endParaRPr>
          </a:p>
        </p:txBody>
      </p:sp>
      <p:sp>
        <p:nvSpPr>
          <p:cNvPr id="18" name="TextBox 17"/>
          <p:cNvSpPr txBox="1"/>
          <p:nvPr/>
        </p:nvSpPr>
        <p:spPr>
          <a:xfrm>
            <a:off x="6467613" y="4347453"/>
            <a:ext cx="1442045" cy="584775"/>
          </a:xfrm>
          <a:prstGeom prst="rect">
            <a:avLst/>
          </a:prstGeom>
          <a:noFill/>
        </p:spPr>
        <p:txBody>
          <a:bodyPr wrap="square" rtlCol="0">
            <a:spAutoFit/>
          </a:bodyPr>
          <a:lstStyle/>
          <a:p>
            <a:r>
              <a:rPr lang="en-US" sz="3200" b="1" dirty="0" smtClean="0">
                <a:solidFill>
                  <a:srgbClr val="EF4B66"/>
                </a:solidFill>
              </a:rPr>
              <a:t>weave</a:t>
            </a:r>
            <a:endParaRPr lang="en-US" sz="3200" b="1" dirty="0">
              <a:solidFill>
                <a:srgbClr val="EF4B66"/>
              </a:solidFill>
            </a:endParaRPr>
          </a:p>
        </p:txBody>
      </p:sp>
      <p:sp>
        <p:nvSpPr>
          <p:cNvPr id="19" name="TextBox 18"/>
          <p:cNvSpPr txBox="1"/>
          <p:nvPr/>
        </p:nvSpPr>
        <p:spPr>
          <a:xfrm>
            <a:off x="5036104" y="5314747"/>
            <a:ext cx="1207424" cy="584775"/>
          </a:xfrm>
          <a:prstGeom prst="rect">
            <a:avLst/>
          </a:prstGeom>
          <a:noFill/>
        </p:spPr>
        <p:txBody>
          <a:bodyPr wrap="square" rtlCol="0">
            <a:spAutoFit/>
          </a:bodyPr>
          <a:lstStyle/>
          <a:p>
            <a:r>
              <a:rPr lang="en-US" sz="3200" b="1" dirty="0" smtClean="0">
                <a:solidFill>
                  <a:srgbClr val="EF4B66"/>
                </a:solidFill>
              </a:rPr>
              <a:t>raise</a:t>
            </a:r>
            <a:endParaRPr lang="en-US" sz="3200" b="1" dirty="0">
              <a:solidFill>
                <a:srgbClr val="EF4B66"/>
              </a:solidFill>
            </a:endParaRPr>
          </a:p>
        </p:txBody>
      </p:sp>
      <p:sp>
        <p:nvSpPr>
          <p:cNvPr id="23" name="Rounded Rectangle 22"/>
          <p:cNvSpPr/>
          <p:nvPr/>
        </p:nvSpPr>
        <p:spPr>
          <a:xfrm>
            <a:off x="543007" y="118884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9550" y="106610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Tree>
    <p:extLst>
      <p:ext uri="{BB962C8B-B14F-4D97-AF65-F5344CB8AC3E}">
        <p14:creationId xmlns:p14="http://schemas.microsoft.com/office/powerpoint/2010/main" val="24751698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13" y="-7620"/>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5613" y="1188842"/>
            <a:ext cx="10945275" cy="492443"/>
          </a:xfrm>
          <a:prstGeom prst="rect">
            <a:avLst/>
          </a:prstGeom>
          <a:noFill/>
          <a:effectLst/>
        </p:spPr>
        <p:txBody>
          <a:bodyPr wrap="square" rtlCol="0">
            <a:spAutoFit/>
          </a:bodyPr>
          <a:lstStyle/>
          <a:p>
            <a:r>
              <a:rPr lang="en-US" sz="2600" b="1" dirty="0" smtClean="0">
                <a:effectLst>
                  <a:glow rad="88900">
                    <a:schemeClr val="bg1"/>
                  </a:glow>
                </a:effectLst>
                <a:cs typeface="Arial" panose="020B0604020202020204" pitchFamily="34" charset="0"/>
              </a:rPr>
              <a:t>Complete the sentences with the words and phrases from the box.</a:t>
            </a:r>
            <a:endParaRPr lang="en-US" sz="2600" b="1" dirty="0">
              <a:effectLst>
                <a:glow rad="88900">
                  <a:schemeClr val="bg1"/>
                </a:glow>
              </a:effectLst>
              <a:cs typeface="Arial" panose="020B0604020202020204" pitchFamily="34" charset="0"/>
            </a:endParaRPr>
          </a:p>
        </p:txBody>
      </p:sp>
      <p:sp>
        <p:nvSpPr>
          <p:cNvPr id="8" name="TextBox 7"/>
          <p:cNvSpPr txBox="1"/>
          <p:nvPr/>
        </p:nvSpPr>
        <p:spPr>
          <a:xfrm>
            <a:off x="487067" y="1996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
        <p:nvSpPr>
          <p:cNvPr id="2" name="TextBox 1"/>
          <p:cNvSpPr txBox="1"/>
          <p:nvPr/>
        </p:nvSpPr>
        <p:spPr>
          <a:xfrm>
            <a:off x="461913" y="2677213"/>
            <a:ext cx="11320512" cy="4064320"/>
          </a:xfrm>
          <a:prstGeom prst="rect">
            <a:avLst/>
          </a:prstGeom>
          <a:noFill/>
        </p:spPr>
        <p:txBody>
          <a:bodyPr wrap="square" rtlCol="0">
            <a:spAutoFit/>
          </a:bodyPr>
          <a:lstStyle/>
          <a:p>
            <a:r>
              <a:rPr lang="en-US" sz="3200" dirty="0"/>
              <a:t>4. A _______________ is for community meetings and events</a:t>
            </a:r>
            <a:r>
              <a:rPr lang="en-US" sz="3200" dirty="0" smtClean="0"/>
              <a:t>.</a:t>
            </a:r>
          </a:p>
          <a:p>
            <a:r>
              <a:rPr lang="en-US" sz="3200" dirty="0" smtClean="0"/>
              <a:t> </a:t>
            </a:r>
            <a:endParaRPr lang="en-US" sz="3200" dirty="0"/>
          </a:p>
          <a:p>
            <a:r>
              <a:rPr lang="en-US" sz="3200" dirty="0"/>
              <a:t>5. There are fewer </a:t>
            </a:r>
            <a:r>
              <a:rPr lang="en-US" sz="3200" dirty="0" err="1"/>
              <a:t>Nung</a:t>
            </a:r>
            <a:r>
              <a:rPr lang="en-US" sz="3200" dirty="0"/>
              <a:t> than </a:t>
            </a:r>
            <a:r>
              <a:rPr lang="en-US" sz="3200" dirty="0" err="1"/>
              <a:t>Kinh</a:t>
            </a:r>
            <a:r>
              <a:rPr lang="en-US" sz="3200" dirty="0"/>
              <a:t>, so they are an ethnic </a:t>
            </a:r>
            <a:r>
              <a:rPr lang="en-US" sz="3200" dirty="0" smtClean="0"/>
              <a:t>______________.</a:t>
            </a:r>
          </a:p>
          <a:p>
            <a:r>
              <a:rPr lang="en-US" sz="3200" dirty="0" smtClean="0"/>
              <a:t> </a:t>
            </a:r>
            <a:endParaRPr lang="en-US" sz="3200" dirty="0"/>
          </a:p>
          <a:p>
            <a:r>
              <a:rPr lang="en-US" sz="3200" dirty="0"/>
              <a:t>6. Children in both the lowlands and highlands help raise their family’s _________.</a:t>
            </a:r>
          </a:p>
          <a:p>
            <a:endParaRPr lang="en-US" sz="3200" dirty="0"/>
          </a:p>
        </p:txBody>
      </p:sp>
      <p:sp>
        <p:nvSpPr>
          <p:cNvPr id="4" name="TextBox 3"/>
          <p:cNvSpPr txBox="1"/>
          <p:nvPr/>
        </p:nvSpPr>
        <p:spPr>
          <a:xfrm>
            <a:off x="1170269" y="1681285"/>
            <a:ext cx="9667635" cy="954107"/>
          </a:xfrm>
          <a:prstGeom prst="rect">
            <a:avLst/>
          </a:prstGeom>
          <a:solidFill>
            <a:schemeClr val="tx2">
              <a:lumMod val="75000"/>
            </a:schemeClr>
          </a:solidFill>
        </p:spPr>
        <p:txBody>
          <a:bodyPr wrap="square" rtlCol="0">
            <a:spAutoFit/>
          </a:bodyPr>
          <a:lstStyle/>
          <a:p>
            <a:r>
              <a:rPr lang="en-US" sz="2800" dirty="0" smtClean="0">
                <a:solidFill>
                  <a:srgbClr val="FFFF00"/>
                </a:solidFill>
              </a:rPr>
              <a:t>communal house		unique features		minority group</a:t>
            </a:r>
          </a:p>
          <a:p>
            <a:r>
              <a:rPr lang="en-US" sz="2800" dirty="0" smtClean="0">
                <a:solidFill>
                  <a:srgbClr val="FFFF00"/>
                </a:solidFill>
              </a:rPr>
              <a:t>raise				weave			livestock</a:t>
            </a:r>
            <a:endParaRPr lang="en-US" sz="2800" dirty="0">
              <a:solidFill>
                <a:srgbClr val="FFFF00"/>
              </a:solidFill>
            </a:endParaRPr>
          </a:p>
        </p:txBody>
      </p:sp>
      <p:sp>
        <p:nvSpPr>
          <p:cNvPr id="9" name="TextBox 8"/>
          <p:cNvSpPr txBox="1"/>
          <p:nvPr/>
        </p:nvSpPr>
        <p:spPr>
          <a:xfrm>
            <a:off x="1170269" y="2709659"/>
            <a:ext cx="3282811" cy="584775"/>
          </a:xfrm>
          <a:prstGeom prst="rect">
            <a:avLst/>
          </a:prstGeom>
          <a:noFill/>
        </p:spPr>
        <p:txBody>
          <a:bodyPr wrap="square" rtlCol="0">
            <a:spAutoFit/>
          </a:bodyPr>
          <a:lstStyle/>
          <a:p>
            <a:r>
              <a:rPr lang="en-US" sz="3200" b="1" dirty="0">
                <a:solidFill>
                  <a:srgbClr val="EF4B66"/>
                </a:solidFill>
              </a:rPr>
              <a:t>communal house</a:t>
            </a:r>
          </a:p>
        </p:txBody>
      </p:sp>
      <p:sp>
        <p:nvSpPr>
          <p:cNvPr id="18" name="TextBox 17"/>
          <p:cNvSpPr txBox="1"/>
          <p:nvPr/>
        </p:nvSpPr>
        <p:spPr>
          <a:xfrm>
            <a:off x="534692" y="4204678"/>
            <a:ext cx="2790687" cy="584775"/>
          </a:xfrm>
          <a:prstGeom prst="rect">
            <a:avLst/>
          </a:prstGeom>
          <a:noFill/>
        </p:spPr>
        <p:txBody>
          <a:bodyPr wrap="square" rtlCol="0">
            <a:spAutoFit/>
          </a:bodyPr>
          <a:lstStyle/>
          <a:p>
            <a:r>
              <a:rPr lang="en-US" sz="3200" b="1" dirty="0">
                <a:solidFill>
                  <a:srgbClr val="EF4B66"/>
                </a:solidFill>
              </a:rPr>
              <a:t>minority group</a:t>
            </a:r>
          </a:p>
        </p:txBody>
      </p:sp>
      <p:sp>
        <p:nvSpPr>
          <p:cNvPr id="19" name="TextBox 18"/>
          <p:cNvSpPr txBox="1"/>
          <p:nvPr/>
        </p:nvSpPr>
        <p:spPr>
          <a:xfrm>
            <a:off x="1895963" y="5645234"/>
            <a:ext cx="1831422" cy="584775"/>
          </a:xfrm>
          <a:prstGeom prst="rect">
            <a:avLst/>
          </a:prstGeom>
          <a:noFill/>
        </p:spPr>
        <p:txBody>
          <a:bodyPr wrap="square" rtlCol="0">
            <a:spAutoFit/>
          </a:bodyPr>
          <a:lstStyle/>
          <a:p>
            <a:r>
              <a:rPr lang="en-US" sz="3200" b="1" dirty="0">
                <a:solidFill>
                  <a:srgbClr val="EF4B66"/>
                </a:solidFill>
              </a:rPr>
              <a:t>livestock</a:t>
            </a:r>
          </a:p>
        </p:txBody>
      </p:sp>
      <p:sp>
        <p:nvSpPr>
          <p:cNvPr id="23" name="Rounded Rectangle 22"/>
          <p:cNvSpPr/>
          <p:nvPr/>
        </p:nvSpPr>
        <p:spPr>
          <a:xfrm>
            <a:off x="543007" y="118884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9550" y="106610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Tree>
    <p:extLst>
      <p:ext uri="{BB962C8B-B14F-4D97-AF65-F5344CB8AC3E}">
        <p14:creationId xmlns:p14="http://schemas.microsoft.com/office/powerpoint/2010/main" val="2263618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154" y="222644"/>
            <a:ext cx="7549441" cy="1819794"/>
          </a:xfrm>
          <a:prstGeom prst="rect">
            <a:avLst/>
          </a:prstGeom>
        </p:spPr>
      </p:pic>
      <p:pic>
        <p:nvPicPr>
          <p:cNvPr id="4" name="Picture 3">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154" y="2227005"/>
            <a:ext cx="7343387" cy="3568989"/>
          </a:xfrm>
          <a:prstGeom prst="rect">
            <a:avLst/>
          </a:prstGeom>
        </p:spPr>
      </p:pic>
    </p:spTree>
    <p:extLst>
      <p:ext uri="{BB962C8B-B14F-4D97-AF65-F5344CB8AC3E}">
        <p14:creationId xmlns:p14="http://schemas.microsoft.com/office/powerpoint/2010/main" val="2894931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13" y="-7620"/>
            <a:ext cx="12192000" cy="1083309"/>
            <a:chOff x="0" y="-3"/>
            <a:chExt cx="12192000" cy="1083309"/>
          </a:xfrm>
        </p:grpSpPr>
        <p:sp>
          <p:nvSpPr>
            <p:cNvPr id="13" name="Round Single Corner Rectangle 1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PRONUNCIATION</a:t>
            </a:r>
          </a:p>
        </p:txBody>
      </p:sp>
      <p:sp>
        <p:nvSpPr>
          <p:cNvPr id="7" name="TextBox 6"/>
          <p:cNvSpPr txBox="1"/>
          <p:nvPr/>
        </p:nvSpPr>
        <p:spPr>
          <a:xfrm>
            <a:off x="1055193" y="1294097"/>
            <a:ext cx="10890258" cy="492443"/>
          </a:xfrm>
          <a:prstGeom prst="rect">
            <a:avLst/>
          </a:prstGeom>
          <a:noFill/>
          <a:effectLst/>
        </p:spPr>
        <p:txBody>
          <a:bodyPr wrap="square" rtlCol="0">
            <a:spAutoFit/>
          </a:bodyPr>
          <a:lstStyle/>
          <a:p>
            <a:r>
              <a:rPr lang="en-US" sz="2600" b="1" dirty="0">
                <a:effectLst>
                  <a:glow rad="88900">
                    <a:schemeClr val="bg1"/>
                  </a:glow>
                </a:effectLst>
                <a:cs typeface="Arial" panose="020B0604020202020204" pitchFamily="34" charset="0"/>
              </a:rPr>
              <a:t>Listen and repeat the words. Pay attention to the sounds </a:t>
            </a:r>
            <a:r>
              <a:rPr lang="en-US" sz="2600" b="1" dirty="0" smtClean="0">
                <a:effectLst>
                  <a:glow rad="88900">
                    <a:schemeClr val="bg1"/>
                  </a:glow>
                </a:effectLst>
                <a:cs typeface="Arial" panose="020B0604020202020204" pitchFamily="34" charset="0"/>
              </a:rPr>
              <a:t>/k/ </a:t>
            </a:r>
            <a:r>
              <a:rPr lang="en-US" sz="2600" b="1" dirty="0">
                <a:effectLst>
                  <a:glow rad="88900">
                    <a:schemeClr val="bg1"/>
                  </a:glow>
                </a:effectLst>
                <a:cs typeface="Arial" panose="020B0604020202020204" pitchFamily="34" charset="0"/>
              </a:rPr>
              <a:t>and </a:t>
            </a:r>
            <a:r>
              <a:rPr lang="en-US" sz="2600" b="1" dirty="0" smtClean="0">
                <a:effectLst>
                  <a:glow rad="88900">
                    <a:schemeClr val="bg1"/>
                  </a:glow>
                </a:effectLst>
                <a:cs typeface="Arial" panose="020B0604020202020204" pitchFamily="34" charset="0"/>
              </a:rPr>
              <a:t>/</a:t>
            </a:r>
            <a:r>
              <a:rPr lang="en-US" sz="2600" b="1" dirty="0">
                <a:effectLst>
                  <a:glow rad="88900">
                    <a:schemeClr val="bg1"/>
                  </a:glow>
                </a:effectLst>
                <a:cs typeface="Arial" panose="020B0604020202020204" pitchFamily="34" charset="0"/>
              </a:rPr>
              <a:t>g</a:t>
            </a:r>
            <a:r>
              <a:rPr lang="en-US" sz="2600" b="1" dirty="0" smtClean="0">
                <a:effectLst>
                  <a:glow rad="88900">
                    <a:schemeClr val="bg1"/>
                  </a:glow>
                </a:effectLst>
                <a:cs typeface="Arial" panose="020B0604020202020204" pitchFamily="34" charset="0"/>
              </a:rPr>
              <a:t>/.</a:t>
            </a:r>
            <a:endParaRPr lang="en-US" sz="2600" b="1" dirty="0">
              <a:effectLst>
                <a:glow rad="88900">
                  <a:schemeClr val="bg1"/>
                </a:glow>
              </a:effectLst>
              <a:cs typeface="Arial" panose="020B0604020202020204" pitchFamily="34" charset="0"/>
            </a:endParaRPr>
          </a:p>
        </p:txBody>
      </p:sp>
      <p:graphicFrame>
        <p:nvGraphicFramePr>
          <p:cNvPr id="3" name="Table 5">
            <a:extLst>
              <a:ext uri="{FF2B5EF4-FFF2-40B4-BE49-F238E27FC236}">
                <a16:creationId xmlns:a16="http://schemas.microsoft.com/office/drawing/2014/main" id="{C224BE13-6A06-4482-94D1-E5C31D4CCFD3}"/>
              </a:ext>
            </a:extLst>
          </p:cNvPr>
          <p:cNvGraphicFramePr>
            <a:graphicFrameLocks noGrp="1"/>
          </p:cNvGraphicFramePr>
          <p:nvPr>
            <p:extLst>
              <p:ext uri="{D42A27DB-BD31-4B8C-83A1-F6EECF244321}">
                <p14:modId xmlns:p14="http://schemas.microsoft.com/office/powerpoint/2010/main" val="2736793949"/>
              </p:ext>
            </p:extLst>
          </p:nvPr>
        </p:nvGraphicFramePr>
        <p:xfrm>
          <a:off x="2988877" y="2124310"/>
          <a:ext cx="6880680" cy="4170507"/>
        </p:xfrm>
        <a:graphic>
          <a:graphicData uri="http://schemas.openxmlformats.org/drawingml/2006/table">
            <a:tbl>
              <a:tblPr firstRow="1" bandRow="1">
                <a:tableStyleId>{93296810-A885-4BE3-A3E7-6D5BEEA58F35}</a:tableStyleId>
              </a:tblPr>
              <a:tblGrid>
                <a:gridCol w="3440340">
                  <a:extLst>
                    <a:ext uri="{9D8B030D-6E8A-4147-A177-3AD203B41FA5}">
                      <a16:colId xmlns:a16="http://schemas.microsoft.com/office/drawing/2014/main" val="594161866"/>
                    </a:ext>
                  </a:extLst>
                </a:gridCol>
                <a:gridCol w="3440340">
                  <a:extLst>
                    <a:ext uri="{9D8B030D-6E8A-4147-A177-3AD203B41FA5}">
                      <a16:colId xmlns:a16="http://schemas.microsoft.com/office/drawing/2014/main" val="4003255464"/>
                    </a:ext>
                  </a:extLst>
                </a:gridCol>
              </a:tblGrid>
              <a:tr h="728220">
                <a:tc>
                  <a:txBody>
                    <a:bodyPr/>
                    <a:lstStyle/>
                    <a:p>
                      <a:pPr algn="ctr"/>
                      <a:r>
                        <a:rPr lang="en-US" sz="4000" b="1" dirty="0" smtClean="0">
                          <a:solidFill>
                            <a:schemeClr val="accent2"/>
                          </a:solidFill>
                          <a:effectLst>
                            <a:glow rad="88900">
                              <a:schemeClr val="bg1"/>
                            </a:glow>
                          </a:effectLst>
                        </a:rPr>
                        <a:t>/k/</a:t>
                      </a:r>
                      <a:endParaRPr lang="en-US" sz="4000" dirty="0">
                        <a:latin typeface="ChronicaPro-Book"/>
                      </a:endParaRPr>
                    </a:p>
                  </a:txBody>
                  <a:tcPr/>
                </a:tc>
                <a:tc>
                  <a:txBody>
                    <a:bodyPr/>
                    <a:lstStyle/>
                    <a:p>
                      <a:pPr algn="ctr"/>
                      <a:r>
                        <a:rPr lang="en-US" sz="4000" b="1" dirty="0" smtClean="0">
                          <a:solidFill>
                            <a:schemeClr val="accent2"/>
                          </a:solidFill>
                          <a:effectLst>
                            <a:glow rad="88900">
                              <a:schemeClr val="bg1"/>
                            </a:glow>
                          </a:effectLst>
                        </a:rPr>
                        <a:t>/g/</a:t>
                      </a:r>
                      <a:endParaRPr lang="en-US" sz="4000" dirty="0">
                        <a:latin typeface="ChronicaPro-Book"/>
                      </a:endParaRPr>
                    </a:p>
                  </a:txBody>
                  <a:tcPr/>
                </a:tc>
                <a:extLst>
                  <a:ext uri="{0D108BD9-81ED-4DB2-BD59-A6C34878D82A}">
                    <a16:rowId xmlns:a16="http://schemas.microsoft.com/office/drawing/2014/main" val="3191682559"/>
                  </a:ext>
                </a:extLst>
              </a:tr>
              <a:tr h="3442287">
                <a:tc>
                  <a:txBody>
                    <a:bodyPr/>
                    <a:lstStyle/>
                    <a:p>
                      <a:pPr algn="ctr">
                        <a:lnSpc>
                          <a:spcPct val="150000"/>
                        </a:lnSpc>
                      </a:pPr>
                      <a:r>
                        <a:rPr lang="en-US" sz="2800" b="1" i="0" dirty="0" smtClean="0">
                          <a:solidFill>
                            <a:srgbClr val="FF0000"/>
                          </a:solidFill>
                          <a:latin typeface="ChronicaPro-Book"/>
                        </a:rPr>
                        <a:t>c</a:t>
                      </a:r>
                      <a:r>
                        <a:rPr lang="en-US" sz="2800" i="0" dirty="0" smtClean="0">
                          <a:latin typeface="ChronicaPro-Book"/>
                        </a:rPr>
                        <a:t>ultural</a:t>
                      </a:r>
                      <a:endParaRPr lang="en-US" sz="2800" i="0" dirty="0">
                        <a:latin typeface="ChronicaPro-Book"/>
                      </a:endParaRPr>
                    </a:p>
                    <a:p>
                      <a:pPr algn="ctr">
                        <a:lnSpc>
                          <a:spcPct val="150000"/>
                        </a:lnSpc>
                      </a:pPr>
                      <a:r>
                        <a:rPr lang="en-US" sz="2800" b="1" i="0" dirty="0" smtClean="0">
                          <a:solidFill>
                            <a:srgbClr val="FF0000"/>
                          </a:solidFill>
                          <a:latin typeface="ChronicaPro-Book"/>
                        </a:rPr>
                        <a:t>c</a:t>
                      </a:r>
                      <a:r>
                        <a:rPr lang="en-US" sz="2800" b="0" i="0" dirty="0" smtClean="0">
                          <a:solidFill>
                            <a:schemeClr val="tx1"/>
                          </a:solidFill>
                          <a:latin typeface="ChronicaPro-Book"/>
                        </a:rPr>
                        <a:t>ommunal</a:t>
                      </a:r>
                      <a:endParaRPr lang="en-US" sz="2800" b="0" i="0" dirty="0">
                        <a:solidFill>
                          <a:schemeClr val="tx1"/>
                        </a:solidFill>
                        <a:latin typeface="ChronicaPro-Book"/>
                      </a:endParaRPr>
                    </a:p>
                    <a:p>
                      <a:pPr algn="ctr">
                        <a:lnSpc>
                          <a:spcPct val="150000"/>
                        </a:lnSpc>
                      </a:pPr>
                      <a:r>
                        <a:rPr lang="en-US" sz="2800" i="0" dirty="0" smtClean="0">
                          <a:latin typeface="ChronicaPro-Book"/>
                        </a:rPr>
                        <a:t>musi</a:t>
                      </a:r>
                      <a:r>
                        <a:rPr lang="en-US" sz="2800" b="1" i="0" dirty="0" smtClean="0">
                          <a:solidFill>
                            <a:srgbClr val="FF0000"/>
                          </a:solidFill>
                          <a:latin typeface="ChronicaPro-Book"/>
                        </a:rPr>
                        <a:t>c</a:t>
                      </a:r>
                      <a:r>
                        <a:rPr lang="en-US" sz="2800" i="0" dirty="0" smtClean="0">
                          <a:latin typeface="ChronicaPro-Book"/>
                        </a:rPr>
                        <a:t>al</a:t>
                      </a:r>
                    </a:p>
                    <a:p>
                      <a:pPr algn="ctr">
                        <a:lnSpc>
                          <a:spcPct val="150000"/>
                        </a:lnSpc>
                      </a:pPr>
                      <a:r>
                        <a:rPr lang="en-US" sz="2800" i="0" dirty="0" smtClean="0">
                          <a:latin typeface="ChronicaPro-Book"/>
                        </a:rPr>
                        <a:t>fol</a:t>
                      </a:r>
                      <a:r>
                        <a:rPr lang="en-US" sz="2800" b="1" i="0" dirty="0" smtClean="0">
                          <a:solidFill>
                            <a:srgbClr val="FF0000"/>
                          </a:solidFill>
                          <a:latin typeface="ChronicaPro-Book"/>
                        </a:rPr>
                        <a:t>k</a:t>
                      </a:r>
                      <a:endParaRPr lang="en-US" sz="2800" b="1" i="0" dirty="0">
                        <a:solidFill>
                          <a:srgbClr val="FF0000"/>
                        </a:solidFill>
                        <a:latin typeface="ChronicaPro-Book"/>
                      </a:endParaRPr>
                    </a:p>
                    <a:p>
                      <a:pPr algn="ctr">
                        <a:lnSpc>
                          <a:spcPct val="150000"/>
                        </a:lnSpc>
                      </a:pPr>
                      <a:r>
                        <a:rPr lang="en-US" sz="2800" i="0" dirty="0" smtClean="0">
                          <a:latin typeface="ChronicaPro-Book"/>
                        </a:rPr>
                        <a:t>overloo</a:t>
                      </a:r>
                      <a:r>
                        <a:rPr lang="en-US" sz="2800" b="1" i="0" dirty="0" smtClean="0">
                          <a:solidFill>
                            <a:srgbClr val="FF0000"/>
                          </a:solidFill>
                          <a:latin typeface="ChronicaPro-Book"/>
                        </a:rPr>
                        <a:t>k</a:t>
                      </a:r>
                      <a:endParaRPr lang="en-US" sz="2800" b="1" i="0" dirty="0">
                        <a:solidFill>
                          <a:srgbClr val="FF0000"/>
                        </a:solidFill>
                        <a:latin typeface="ChronicaPro-Book"/>
                      </a:endParaRPr>
                    </a:p>
                  </a:txBody>
                  <a:tcPr/>
                </a:tc>
                <a:tc>
                  <a:txBody>
                    <a:bodyPr/>
                    <a:lstStyle/>
                    <a:p>
                      <a:pPr algn="ctr">
                        <a:lnSpc>
                          <a:spcPct val="150000"/>
                        </a:lnSpc>
                      </a:pPr>
                      <a:r>
                        <a:rPr lang="en-US" sz="2800" b="1" i="0" dirty="0" smtClean="0">
                          <a:solidFill>
                            <a:srgbClr val="FF0000"/>
                          </a:solidFill>
                          <a:latin typeface="ChronicaPro-Book"/>
                        </a:rPr>
                        <a:t>g</a:t>
                      </a:r>
                      <a:r>
                        <a:rPr lang="en-US" sz="2800" i="0" dirty="0" smtClean="0">
                          <a:latin typeface="ChronicaPro-Book"/>
                        </a:rPr>
                        <a:t>ong</a:t>
                      </a:r>
                      <a:endParaRPr lang="en-US" sz="2800" i="0" dirty="0">
                        <a:latin typeface="ChronicaPro-Book"/>
                      </a:endParaRPr>
                    </a:p>
                    <a:p>
                      <a:pPr algn="ctr">
                        <a:lnSpc>
                          <a:spcPct val="150000"/>
                        </a:lnSpc>
                      </a:pPr>
                      <a:r>
                        <a:rPr lang="en-US" sz="2800" b="1" i="0" dirty="0" smtClean="0">
                          <a:solidFill>
                            <a:srgbClr val="FF0000"/>
                          </a:solidFill>
                          <a:latin typeface="ChronicaPro-Book"/>
                        </a:rPr>
                        <a:t>g</a:t>
                      </a:r>
                      <a:r>
                        <a:rPr lang="en-US" sz="2800" i="0" dirty="0" smtClean="0">
                          <a:latin typeface="ChronicaPro-Book"/>
                        </a:rPr>
                        <a:t>arden</a:t>
                      </a:r>
                      <a:endParaRPr lang="en-US" sz="2800" i="0" dirty="0">
                        <a:latin typeface="ChronicaPro-Book"/>
                      </a:endParaRPr>
                    </a:p>
                    <a:p>
                      <a:pPr algn="ctr">
                        <a:lnSpc>
                          <a:spcPct val="150000"/>
                        </a:lnSpc>
                      </a:pPr>
                      <a:r>
                        <a:rPr lang="en-US" sz="2800" b="1" i="0" dirty="0" smtClean="0">
                          <a:solidFill>
                            <a:srgbClr val="FF0000"/>
                          </a:solidFill>
                          <a:latin typeface="ChronicaPro-Book"/>
                        </a:rPr>
                        <a:t>g</a:t>
                      </a:r>
                      <a:r>
                        <a:rPr lang="en-US" sz="2800" i="0" dirty="0" smtClean="0">
                          <a:latin typeface="ChronicaPro-Book"/>
                        </a:rPr>
                        <a:t>athering</a:t>
                      </a:r>
                    </a:p>
                    <a:p>
                      <a:pPr algn="ctr">
                        <a:lnSpc>
                          <a:spcPct val="150000"/>
                        </a:lnSpc>
                      </a:pPr>
                      <a:r>
                        <a:rPr lang="en-US" sz="2800" i="0" dirty="0" smtClean="0">
                          <a:latin typeface="ChronicaPro-Book"/>
                        </a:rPr>
                        <a:t>ti</a:t>
                      </a:r>
                      <a:r>
                        <a:rPr lang="en-US" sz="2800" b="1" i="0" dirty="0" smtClean="0">
                          <a:solidFill>
                            <a:srgbClr val="FF0000"/>
                          </a:solidFill>
                          <a:latin typeface="ChronicaPro-Book"/>
                        </a:rPr>
                        <a:t>g</a:t>
                      </a:r>
                      <a:r>
                        <a:rPr lang="en-US" sz="2800" i="0" dirty="0" smtClean="0">
                          <a:latin typeface="ChronicaPro-Book"/>
                        </a:rPr>
                        <a:t>er</a:t>
                      </a:r>
                      <a:endParaRPr lang="en-US" sz="2800" i="0" dirty="0">
                        <a:latin typeface="ChronicaPro-Book"/>
                      </a:endParaRPr>
                    </a:p>
                    <a:p>
                      <a:pPr algn="ctr">
                        <a:lnSpc>
                          <a:spcPct val="150000"/>
                        </a:lnSpc>
                      </a:pPr>
                      <a:r>
                        <a:rPr lang="en-US" sz="2800" i="0" dirty="0" smtClean="0">
                          <a:latin typeface="ChronicaPro-Book"/>
                        </a:rPr>
                        <a:t>pi</a:t>
                      </a:r>
                      <a:r>
                        <a:rPr lang="en-US" sz="2800" b="1" i="0" dirty="0" smtClean="0">
                          <a:solidFill>
                            <a:srgbClr val="FF0000"/>
                          </a:solidFill>
                          <a:latin typeface="ChronicaPro-Book"/>
                        </a:rPr>
                        <a:t>g</a:t>
                      </a:r>
                      <a:endParaRPr lang="en-US" sz="2800" i="0" dirty="0">
                        <a:latin typeface="ChronicaPro-Book"/>
                      </a:endParaRPr>
                    </a:p>
                  </a:txBody>
                  <a:tcPr/>
                </a:tc>
                <a:extLst>
                  <a:ext uri="{0D108BD9-81ED-4DB2-BD59-A6C34878D82A}">
                    <a16:rowId xmlns:a16="http://schemas.microsoft.com/office/drawing/2014/main" val="236784174"/>
                  </a:ext>
                </a:extLst>
              </a:tr>
            </a:tbl>
          </a:graphicData>
        </a:graphic>
      </p:graphicFrame>
      <p:sp>
        <p:nvSpPr>
          <p:cNvPr id="16" name="Rounded Rectangle 15"/>
          <p:cNvSpPr/>
          <p:nvPr/>
        </p:nvSpPr>
        <p:spPr>
          <a:xfrm>
            <a:off x="582763" y="130811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2" name="TextBox 11"/>
          <p:cNvSpPr txBox="1"/>
          <p:nvPr/>
        </p:nvSpPr>
        <p:spPr>
          <a:xfrm>
            <a:off x="649183" y="120525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4" name="Track 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066" y="2286000"/>
            <a:ext cx="609600" cy="609600"/>
          </a:xfrm>
          <a:prstGeom prst="rect">
            <a:avLst/>
          </a:prstGeom>
        </p:spPr>
      </p:pic>
      <p:pic>
        <p:nvPicPr>
          <p:cNvPr id="2" name="track-21_aUOkhng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78968" y="3268461"/>
            <a:ext cx="764697" cy="764697"/>
          </a:xfrm>
          <a:prstGeom prst="rect">
            <a:avLst/>
          </a:prstGeom>
        </p:spPr>
      </p:pic>
    </p:spTree>
    <p:extLst>
      <p:ext uri="{BB962C8B-B14F-4D97-AF65-F5344CB8AC3E}">
        <p14:creationId xmlns:p14="http://schemas.microsoft.com/office/powerpoint/2010/main" val="214523944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723"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013" y="-7620"/>
            <a:ext cx="12192000" cy="1083309"/>
            <a:chOff x="0" y="-3"/>
            <a:chExt cx="12192000" cy="1083309"/>
          </a:xfrm>
        </p:grpSpPr>
        <p:sp>
          <p:nvSpPr>
            <p:cNvPr id="15" name="Round Single Corner Rectangle 1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PRONUNCIATION</a:t>
            </a:r>
          </a:p>
        </p:txBody>
      </p:sp>
      <p:sp>
        <p:nvSpPr>
          <p:cNvPr id="7" name="TextBox 6"/>
          <p:cNvSpPr txBox="1"/>
          <p:nvPr/>
        </p:nvSpPr>
        <p:spPr>
          <a:xfrm>
            <a:off x="1094447" y="1329458"/>
            <a:ext cx="10649878" cy="492443"/>
          </a:xfrm>
          <a:prstGeom prst="rect">
            <a:avLst/>
          </a:prstGeom>
          <a:noFill/>
          <a:effectLst/>
        </p:spPr>
        <p:txBody>
          <a:bodyPr wrap="square" rtlCol="0">
            <a:spAutoFit/>
          </a:bodyPr>
          <a:lstStyle/>
          <a:p>
            <a:r>
              <a:rPr lang="en-US" sz="2600" b="1" dirty="0" smtClean="0">
                <a:effectLst>
                  <a:glow rad="88900">
                    <a:schemeClr val="bg1"/>
                  </a:glow>
                </a:effectLst>
                <a:cs typeface="Arial" panose="020B0604020202020204" pitchFamily="34" charset="0"/>
              </a:rPr>
              <a:t>Listen and repeat the sentences. Pay attention to the underlined words.</a:t>
            </a:r>
            <a:endParaRPr lang="en-US" sz="2600" b="1" dirty="0">
              <a:effectLst>
                <a:glow rad="88900">
                  <a:schemeClr val="bg1"/>
                </a:glow>
              </a:effectLst>
              <a:cs typeface="Arial" panose="020B0604020202020204" pitchFamily="34" charset="0"/>
            </a:endParaRPr>
          </a:p>
        </p:txBody>
      </p:sp>
      <p:sp>
        <p:nvSpPr>
          <p:cNvPr id="3" name="Rectangle 2"/>
          <p:cNvSpPr/>
          <p:nvPr/>
        </p:nvSpPr>
        <p:spPr>
          <a:xfrm>
            <a:off x="285703" y="1976519"/>
            <a:ext cx="8201891" cy="3323987"/>
          </a:xfrm>
          <a:prstGeom prst="rect">
            <a:avLst/>
          </a:prstGeom>
        </p:spPr>
        <p:txBody>
          <a:bodyPr wrap="square">
            <a:spAutoFit/>
          </a:bodyPr>
          <a:lstStyle/>
          <a:p>
            <a:pPr>
              <a:lnSpc>
                <a:spcPct val="150000"/>
              </a:lnSpc>
            </a:pPr>
            <a:r>
              <a:rPr lang="en-US" sz="2800" dirty="0"/>
              <a:t>1. The </a:t>
            </a:r>
            <a:r>
              <a:rPr lang="en-US" sz="2800" u="sng" dirty="0">
                <a:solidFill>
                  <a:srgbClr val="FF0000"/>
                </a:solidFill>
              </a:rPr>
              <a:t>kitchen</a:t>
            </a:r>
            <a:r>
              <a:rPr lang="en-US" sz="2800" dirty="0"/>
              <a:t> is for family </a:t>
            </a:r>
            <a:r>
              <a:rPr lang="en-US" sz="2800" u="sng" dirty="0">
                <a:solidFill>
                  <a:srgbClr val="FF0000"/>
                </a:solidFill>
              </a:rPr>
              <a:t>gatherings</a:t>
            </a:r>
            <a:r>
              <a:rPr lang="en-US" sz="2800" dirty="0"/>
              <a:t>.</a:t>
            </a:r>
          </a:p>
          <a:p>
            <a:pPr>
              <a:lnSpc>
                <a:spcPct val="150000"/>
              </a:lnSpc>
            </a:pPr>
            <a:r>
              <a:rPr lang="en-US" sz="2800" dirty="0"/>
              <a:t>2. </a:t>
            </a:r>
            <a:r>
              <a:rPr lang="en-US" sz="2800" u="sng" dirty="0">
                <a:solidFill>
                  <a:srgbClr val="FF0000"/>
                </a:solidFill>
              </a:rPr>
              <a:t>Tigers</a:t>
            </a:r>
            <a:r>
              <a:rPr lang="en-US" sz="2800" dirty="0"/>
              <a:t> and </a:t>
            </a:r>
            <a:r>
              <a:rPr lang="en-US" sz="2800" u="sng" dirty="0">
                <a:solidFill>
                  <a:srgbClr val="FF0000"/>
                </a:solidFill>
              </a:rPr>
              <a:t>monkeys</a:t>
            </a:r>
            <a:r>
              <a:rPr lang="en-US" sz="2800" dirty="0"/>
              <a:t> live in the forest.</a:t>
            </a:r>
          </a:p>
          <a:p>
            <a:pPr>
              <a:lnSpc>
                <a:spcPct val="150000"/>
              </a:lnSpc>
            </a:pPr>
            <a:r>
              <a:rPr lang="en-US" sz="2800" dirty="0"/>
              <a:t>3. I love the </a:t>
            </a:r>
            <a:r>
              <a:rPr lang="en-US" sz="2800" dirty="0" smtClean="0"/>
              <a:t>five-</a:t>
            </a:r>
            <a:r>
              <a:rPr lang="en-US" sz="2800" u="sng" dirty="0" err="1" smtClean="0">
                <a:solidFill>
                  <a:srgbClr val="FF0000"/>
                </a:solidFill>
              </a:rPr>
              <a:t>colour</a:t>
            </a:r>
            <a:r>
              <a:rPr lang="en-US" sz="2800" dirty="0" smtClean="0"/>
              <a:t> </a:t>
            </a:r>
            <a:r>
              <a:rPr lang="en-US" sz="2800" u="sng" dirty="0">
                <a:solidFill>
                  <a:srgbClr val="FF0000"/>
                </a:solidFill>
              </a:rPr>
              <a:t>sticky</a:t>
            </a:r>
            <a:r>
              <a:rPr lang="en-US" sz="2800" dirty="0"/>
              <a:t> rice.</a:t>
            </a:r>
          </a:p>
          <a:p>
            <a:pPr>
              <a:lnSpc>
                <a:spcPct val="150000"/>
              </a:lnSpc>
            </a:pPr>
            <a:r>
              <a:rPr lang="en-US" sz="2800" dirty="0"/>
              <a:t>4. Yesterday, we harvested </a:t>
            </a:r>
            <a:r>
              <a:rPr lang="en-US" sz="2800" u="sng" dirty="0">
                <a:solidFill>
                  <a:srgbClr val="FF0000"/>
                </a:solidFill>
              </a:rPr>
              <a:t>cucumbers</a:t>
            </a:r>
            <a:r>
              <a:rPr lang="en-US" sz="2800" dirty="0"/>
              <a:t> from our </a:t>
            </a:r>
            <a:r>
              <a:rPr lang="en-US" sz="2800" u="sng" dirty="0">
                <a:solidFill>
                  <a:srgbClr val="FF0000"/>
                </a:solidFill>
              </a:rPr>
              <a:t>garden</a:t>
            </a:r>
            <a:r>
              <a:rPr lang="en-US" sz="2800" dirty="0"/>
              <a:t>.</a:t>
            </a:r>
          </a:p>
          <a:p>
            <a:pPr>
              <a:lnSpc>
                <a:spcPct val="150000"/>
              </a:lnSpc>
            </a:pPr>
            <a:r>
              <a:rPr lang="en-US" sz="2800" dirty="0"/>
              <a:t>5. Most </a:t>
            </a:r>
            <a:r>
              <a:rPr lang="en-US" sz="2800" u="sng" dirty="0">
                <a:solidFill>
                  <a:srgbClr val="FF0000"/>
                </a:solidFill>
              </a:rPr>
              <a:t>girls</a:t>
            </a:r>
            <a:r>
              <a:rPr lang="en-US" sz="2800" dirty="0"/>
              <a:t> know how to </a:t>
            </a:r>
            <a:r>
              <a:rPr lang="en-US" sz="2800" u="sng" dirty="0">
                <a:solidFill>
                  <a:srgbClr val="FF0000"/>
                </a:solidFill>
              </a:rPr>
              <a:t>cook</a:t>
            </a:r>
            <a:r>
              <a:rPr lang="en-US" sz="2800" dirty="0"/>
              <a:t>.</a:t>
            </a:r>
          </a:p>
        </p:txBody>
      </p:sp>
      <p:sp>
        <p:nvSpPr>
          <p:cNvPr id="9" name="Rectangle 8"/>
          <p:cNvSpPr/>
          <p:nvPr/>
        </p:nvSpPr>
        <p:spPr>
          <a:xfrm>
            <a:off x="8605187" y="2013088"/>
            <a:ext cx="2836995" cy="769441"/>
          </a:xfrm>
          <a:prstGeom prst="rect">
            <a:avLst/>
          </a:prstGeom>
        </p:spPr>
        <p:txBody>
          <a:bodyPr wrap="none">
            <a:spAutoFit/>
          </a:bodyPr>
          <a:lstStyle/>
          <a:p>
            <a:r>
              <a:rPr lang="en-US" sz="4400" b="1" dirty="0" smtClean="0">
                <a:solidFill>
                  <a:srgbClr val="EF4B66"/>
                </a:solidFill>
                <a:latin typeface="Calibri" panose="020F0502020204030204" pitchFamily="34" charset="0"/>
                <a:ea typeface="Calibri" panose="020F0502020204030204" pitchFamily="34" charset="0"/>
              </a:rPr>
              <a:t>/k/ </a:t>
            </a:r>
            <a:r>
              <a:rPr lang="en-US" sz="4400" b="1" dirty="0">
                <a:solidFill>
                  <a:srgbClr val="EF4B66"/>
                </a:solidFill>
                <a:latin typeface="Calibri" panose="020F0502020204030204" pitchFamily="34" charset="0"/>
                <a:ea typeface="Calibri" panose="020F0502020204030204" pitchFamily="34" charset="0"/>
              </a:rPr>
              <a:t>and </a:t>
            </a:r>
            <a:r>
              <a:rPr lang="en-US" sz="4400" b="1" dirty="0" smtClean="0">
                <a:solidFill>
                  <a:srgbClr val="EF4B66"/>
                </a:solidFill>
                <a:latin typeface="Calibri" panose="020F0502020204030204" pitchFamily="34" charset="0"/>
                <a:ea typeface="Calibri" panose="020F0502020204030204" pitchFamily="34" charset="0"/>
              </a:rPr>
              <a:t>/g/</a:t>
            </a:r>
            <a:endParaRPr lang="en-US" sz="4400" b="1" dirty="0">
              <a:solidFill>
                <a:srgbClr val="EF4B66"/>
              </a:solidFill>
              <a:latin typeface="Calibri" panose="020F0502020204030204" pitchFamily="34" charset="0"/>
              <a:ea typeface="Calibri" panose="020F0502020204030204" pitchFamily="34" charset="0"/>
            </a:endParaRPr>
          </a:p>
        </p:txBody>
      </p:sp>
      <p:pic>
        <p:nvPicPr>
          <p:cNvPr id="13" name="Picture 2" descr="Free photo School Education Teaching Students Classroom - Max Pix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2097" y="2842476"/>
            <a:ext cx="3446239" cy="2885224"/>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582763" y="130811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2" name="TextBox 11"/>
          <p:cNvSpPr txBox="1"/>
          <p:nvPr/>
        </p:nvSpPr>
        <p:spPr>
          <a:xfrm>
            <a:off x="629306" y="120525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4" name="Track 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811" y="5422900"/>
            <a:ext cx="609600" cy="609600"/>
          </a:xfrm>
          <a:prstGeom prst="rect">
            <a:avLst/>
          </a:prstGeom>
        </p:spPr>
      </p:pic>
      <p:pic>
        <p:nvPicPr>
          <p:cNvPr id="2" name="unit-4-ex3_11HWV1Qp">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811" y="6032500"/>
            <a:ext cx="609600" cy="609600"/>
          </a:xfrm>
          <a:prstGeom prst="rect">
            <a:avLst/>
          </a:prstGeom>
        </p:spPr>
      </p:pic>
    </p:spTree>
    <p:extLst>
      <p:ext uri="{BB962C8B-B14F-4D97-AF65-F5344CB8AC3E}">
        <p14:creationId xmlns:p14="http://schemas.microsoft.com/office/powerpoint/2010/main" val="233316696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227"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433" y="2568507"/>
            <a:ext cx="10733988" cy="2031325"/>
          </a:xfrm>
          <a:prstGeom prst="rect">
            <a:avLst/>
          </a:prstGeom>
          <a:solidFill>
            <a:schemeClr val="accent4">
              <a:lumMod val="40000"/>
              <a:lumOff val="60000"/>
            </a:schemeClr>
          </a:solidFill>
        </p:spPr>
        <p:txBody>
          <a:bodyPr wrap="square">
            <a:spAutoFit/>
          </a:bodyPr>
          <a:lstStyle/>
          <a:p>
            <a:pPr algn="just">
              <a:lnSpc>
                <a:spcPct val="150000"/>
              </a:lnSpc>
            </a:pPr>
            <a:r>
              <a:rPr lang="en-US" sz="2800" b="1" dirty="0">
                <a:latin typeface=".VnAvant" panose="020B7200000000000000" pitchFamily="34" charset="0"/>
              </a:rPr>
              <a:t>Can cultural gatherings of communal gardens grow greater with a gong and folk music, or will the </a:t>
            </a:r>
            <a:r>
              <a:rPr lang="en-US" sz="2800" b="1" dirty="0" smtClean="0">
                <a:latin typeface=".VnAvant" panose="020B7200000000000000" pitchFamily="34" charset="0"/>
              </a:rPr>
              <a:t>folk </a:t>
            </a:r>
            <a:r>
              <a:rPr lang="en-US" sz="2800" b="1" dirty="0">
                <a:latin typeface=".VnAvant" panose="020B7200000000000000" pitchFamily="34" charset="0"/>
              </a:rPr>
              <a:t>overlook the </a:t>
            </a:r>
            <a:r>
              <a:rPr lang="en-US" sz="2800" b="1" dirty="0" smtClean="0">
                <a:latin typeface=".VnAvant" panose="020B7200000000000000" pitchFamily="34" charset="0"/>
              </a:rPr>
              <a:t>five-color sticky rice.</a:t>
            </a:r>
            <a:endParaRPr lang="en-US" sz="2800" b="1" dirty="0">
              <a:latin typeface=".VnAvant" panose="020B7200000000000000" pitchFamily="34" charset="0"/>
            </a:endParaRPr>
          </a:p>
        </p:txBody>
      </p:sp>
      <p:pic>
        <p:nvPicPr>
          <p:cNvPr id="3" name="tougue twister k-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17452" y="5530728"/>
            <a:ext cx="406400" cy="406400"/>
          </a:xfrm>
          <a:prstGeom prst="rect">
            <a:avLst/>
          </a:prstGeom>
        </p:spPr>
      </p:pic>
      <p:pic>
        <p:nvPicPr>
          <p:cNvPr id="4" name="tougue twister gir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417452" y="6136401"/>
            <a:ext cx="406400" cy="4064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4725" y="368207"/>
            <a:ext cx="7440187" cy="1734852"/>
          </a:xfrm>
          <a:prstGeom prst="rect">
            <a:avLst/>
          </a:prstGeom>
        </p:spPr>
      </p:pic>
    </p:spTree>
    <p:extLst>
      <p:ext uri="{BB962C8B-B14F-4D97-AF65-F5344CB8AC3E}">
        <p14:creationId xmlns:p14="http://schemas.microsoft.com/office/powerpoint/2010/main" val="1231474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665"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13" y="-7620"/>
            <a:ext cx="12192000" cy="1083309"/>
            <a:chOff x="0" y="-3"/>
            <a:chExt cx="12192000" cy="1083309"/>
          </a:xfrm>
        </p:grpSpPr>
        <p:sp>
          <p:nvSpPr>
            <p:cNvPr id="10" name="Round Single Corner Rectangle 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49945" y="1331913"/>
            <a:ext cx="1612306" cy="461665"/>
          </a:xfrm>
          <a:prstGeom prst="rect">
            <a:avLst/>
          </a:prstGeom>
          <a:noFill/>
          <a:effectLst/>
        </p:spPr>
        <p:txBody>
          <a:bodyPr wrap="square" rtlCol="0">
            <a:spAutoFit/>
          </a:bodyPr>
          <a:lstStyle/>
          <a:p>
            <a:r>
              <a:rPr lang="en-US" sz="2400" b="1" dirty="0" smtClean="0">
                <a:effectLst>
                  <a:glow rad="88900">
                    <a:schemeClr val="bg1"/>
                  </a:glow>
                </a:effectLst>
                <a:cs typeface="Arial" panose="020B0604020202020204" pitchFamily="34" charset="0"/>
              </a:rPr>
              <a:t>Wrap-up</a:t>
            </a:r>
            <a:endParaRPr lang="en-US" sz="2400" b="1" dirty="0">
              <a:effectLst>
                <a:glow rad="88900">
                  <a:schemeClr val="bg1"/>
                </a:glow>
              </a:effectLst>
              <a:cs typeface="Arial" panose="020B0604020202020204"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2510654857"/>
              </p:ext>
            </p:extLst>
          </p:nvPr>
        </p:nvGraphicFramePr>
        <p:xfrm>
          <a:off x="3363884" y="2410690"/>
          <a:ext cx="6264101" cy="3522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ounded Rectangle 14"/>
          <p:cNvSpPr/>
          <p:nvPr/>
        </p:nvSpPr>
        <p:spPr>
          <a:xfrm>
            <a:off x="582763" y="130811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Tree>
    <p:extLst>
      <p:ext uri="{BB962C8B-B14F-4D97-AF65-F5344CB8AC3E}">
        <p14:creationId xmlns:p14="http://schemas.microsoft.com/office/powerpoint/2010/main" val="2275727840"/>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13" y="-7620"/>
            <a:ext cx="12192000" cy="1083309"/>
            <a:chOff x="0" y="-3"/>
            <a:chExt cx="12192000" cy="1083309"/>
          </a:xfrm>
        </p:grpSpPr>
        <p:sp>
          <p:nvSpPr>
            <p:cNvPr id="10" name="Round Single Corner Rectangle 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49945" y="1331913"/>
            <a:ext cx="1745656" cy="461665"/>
          </a:xfrm>
          <a:prstGeom prst="rect">
            <a:avLst/>
          </a:prstGeom>
          <a:noFill/>
          <a:effectLst/>
        </p:spPr>
        <p:txBody>
          <a:bodyPr wrap="square" rtlCol="0">
            <a:spAutoFit/>
          </a:bodyPr>
          <a:lstStyle/>
          <a:p>
            <a:r>
              <a:rPr lang="en-US" sz="2400" b="1" dirty="0" smtClean="0">
                <a:effectLst>
                  <a:glow rad="88900">
                    <a:schemeClr val="bg1"/>
                  </a:glow>
                </a:effectLst>
                <a:cs typeface="Arial" panose="020B0604020202020204" pitchFamily="34" charset="0"/>
              </a:rPr>
              <a:t>Homework</a:t>
            </a:r>
            <a:endParaRPr lang="en-US" sz="2400" b="1" dirty="0">
              <a:effectLst>
                <a:glow rad="88900">
                  <a:schemeClr val="bg1"/>
                </a:glow>
              </a:effectLst>
              <a:cs typeface="Arial" panose="020B0604020202020204"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366416"/>
            <a:ext cx="9971383" cy="1569660"/>
          </a:xfrm>
          <a:prstGeom prst="rect">
            <a:avLst/>
          </a:prstGeom>
          <a:noFill/>
        </p:spPr>
        <p:txBody>
          <a:bodyPr wrap="square" rtlCol="0">
            <a:spAutoFit/>
          </a:bodyPr>
          <a:lstStyle/>
          <a:p>
            <a:r>
              <a:rPr lang="en-US" sz="3200" dirty="0"/>
              <a:t>- Learn by heart all </a:t>
            </a:r>
            <a:r>
              <a:rPr lang="en-US" sz="3200"/>
              <a:t>the </a:t>
            </a:r>
            <a:r>
              <a:rPr lang="en-US" sz="3200" smtClean="0"/>
              <a:t>learnt words.</a:t>
            </a:r>
            <a:endParaRPr lang="en-US" sz="3200" dirty="0"/>
          </a:p>
          <a:p>
            <a:r>
              <a:rPr lang="en-US" sz="3200" dirty="0"/>
              <a:t>- Do exercises in the workbook.</a:t>
            </a:r>
          </a:p>
          <a:p>
            <a:r>
              <a:rPr lang="en-US" sz="3200" dirty="0"/>
              <a:t>- Prepare for Lesson 3 - A closer look </a:t>
            </a:r>
            <a:r>
              <a:rPr lang="en-US" sz="3200" dirty="0" smtClean="0"/>
              <a:t>2.</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3745" y="3397468"/>
            <a:ext cx="3135180" cy="3135180"/>
          </a:xfrm>
          <a:prstGeom prst="rect">
            <a:avLst/>
          </a:prstGeom>
        </p:spPr>
      </p:pic>
      <p:sp>
        <p:nvSpPr>
          <p:cNvPr id="15" name="Rounded Rectangle 14"/>
          <p:cNvSpPr/>
          <p:nvPr/>
        </p:nvSpPr>
        <p:spPr>
          <a:xfrm>
            <a:off x="582763" y="130811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904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387957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3325" y="1028343"/>
            <a:ext cx="10328745" cy="5021055"/>
          </a:xfrm>
          <a:prstGeom prst="rect">
            <a:avLst/>
          </a:prstGeom>
        </p:spPr>
        <p:txBody>
          <a:bodyPr wrap="square">
            <a:spAutoFit/>
          </a:bodyPr>
          <a:lstStyle/>
          <a:p>
            <a:pPr>
              <a:lnSpc>
                <a:spcPct val="150000"/>
              </a:lnSpc>
            </a:pPr>
            <a:r>
              <a:rPr lang="en-US" sz="2400" b="1" dirty="0"/>
              <a:t>The </a:t>
            </a:r>
            <a:r>
              <a:rPr lang="en-US" sz="2400" b="1" dirty="0" err="1"/>
              <a:t>Tay</a:t>
            </a:r>
            <a:r>
              <a:rPr lang="en-US" sz="2400" b="1" dirty="0"/>
              <a:t> </a:t>
            </a:r>
            <a:r>
              <a:rPr lang="en-US" sz="2400" b="1" dirty="0" smtClean="0"/>
              <a:t>/most </a:t>
            </a:r>
            <a:r>
              <a:rPr lang="en-US" sz="2400" b="1" dirty="0"/>
              <a:t>popular ethnic </a:t>
            </a:r>
            <a:r>
              <a:rPr lang="en-US" sz="2400" b="1" dirty="0" smtClean="0"/>
              <a:t>minorities/The </a:t>
            </a:r>
            <a:r>
              <a:rPr lang="en-US" sz="2400" b="1" dirty="0" err="1"/>
              <a:t>Tay</a:t>
            </a:r>
            <a:r>
              <a:rPr lang="en-US" sz="2400" b="1" dirty="0"/>
              <a:t> ethnic group </a:t>
            </a:r>
            <a:r>
              <a:rPr lang="en-US" sz="2400" b="1" dirty="0" smtClean="0"/>
              <a:t>/Vietnam </a:t>
            </a:r>
            <a:r>
              <a:rPr lang="en-US" sz="2400" b="1" dirty="0"/>
              <a:t>with 1,700,000 people</a:t>
            </a:r>
            <a:r>
              <a:rPr lang="en-US" sz="2400" b="1" dirty="0" smtClean="0"/>
              <a:t>./ </a:t>
            </a:r>
            <a:r>
              <a:rPr lang="en-US" sz="2400" b="1" dirty="0"/>
              <a:t>They live </a:t>
            </a:r>
            <a:r>
              <a:rPr lang="en-US" sz="2400" b="1" dirty="0" smtClean="0"/>
              <a:t>/mainly / </a:t>
            </a:r>
            <a:r>
              <a:rPr lang="en-US" sz="2400" b="1" dirty="0"/>
              <a:t>Vietnam’s northern </a:t>
            </a:r>
            <a:r>
              <a:rPr lang="en-US" sz="2400" b="1" dirty="0" smtClean="0"/>
              <a:t>/ </a:t>
            </a:r>
            <a:r>
              <a:rPr lang="en-US" sz="2400" b="1" dirty="0"/>
              <a:t>northwestern provinces </a:t>
            </a:r>
            <a:r>
              <a:rPr lang="en-US" sz="2400" b="1" dirty="0" smtClean="0"/>
              <a:t>/Cao </a:t>
            </a:r>
            <a:r>
              <a:rPr lang="en-US" sz="2400" b="1" dirty="0"/>
              <a:t>Bang, </a:t>
            </a:r>
            <a:r>
              <a:rPr lang="en-US" sz="2400" b="1" dirty="0" err="1"/>
              <a:t>Bac</a:t>
            </a:r>
            <a:r>
              <a:rPr lang="en-US" sz="2400" b="1" dirty="0"/>
              <a:t> Can, Lang Son, Ha </a:t>
            </a:r>
            <a:r>
              <a:rPr lang="en-US" sz="2400" b="1" dirty="0" err="1"/>
              <a:t>Giang</a:t>
            </a:r>
            <a:r>
              <a:rPr lang="en-US" sz="2400" b="1" dirty="0"/>
              <a:t>, Thai Nguyen, and Lao </a:t>
            </a:r>
            <a:r>
              <a:rPr lang="en-US" sz="2400" b="1" dirty="0" err="1"/>
              <a:t>Cai</a:t>
            </a:r>
            <a:r>
              <a:rPr lang="en-US" sz="2400" b="1" dirty="0"/>
              <a:t>. </a:t>
            </a:r>
            <a:r>
              <a:rPr lang="en-US" sz="2400" b="1" dirty="0" smtClean="0"/>
              <a:t>/The </a:t>
            </a:r>
            <a:r>
              <a:rPr lang="en-US" sz="2400" b="1" dirty="0" err="1"/>
              <a:t>Tay</a:t>
            </a:r>
            <a:r>
              <a:rPr lang="en-US" sz="2400" b="1" dirty="0"/>
              <a:t> </a:t>
            </a:r>
            <a:r>
              <a:rPr lang="en-US" sz="2400" b="1" dirty="0" smtClean="0"/>
              <a:t>/ farmers/have </a:t>
            </a:r>
            <a:r>
              <a:rPr lang="en-US" sz="2400" b="1" dirty="0"/>
              <a:t>a long tradition </a:t>
            </a:r>
            <a:r>
              <a:rPr lang="en-US" sz="2400" b="1" dirty="0" smtClean="0"/>
              <a:t>/ </a:t>
            </a:r>
            <a:r>
              <a:rPr lang="en-US" sz="2400" b="1" dirty="0"/>
              <a:t>wet rice </a:t>
            </a:r>
            <a:r>
              <a:rPr lang="en-US" sz="2400" b="1" dirty="0" smtClean="0"/>
              <a:t>cultivation/ </a:t>
            </a:r>
            <a:r>
              <a:rPr lang="en-US" sz="2400" b="1" dirty="0"/>
              <a:t>they plant rice </a:t>
            </a:r>
            <a:r>
              <a:rPr lang="en-US" sz="2400" b="1" dirty="0" smtClean="0"/>
              <a:t>/ </a:t>
            </a:r>
            <a:r>
              <a:rPr lang="en-US" sz="2400" b="1" dirty="0"/>
              <a:t>terraced fields </a:t>
            </a:r>
            <a:r>
              <a:rPr lang="en-US" sz="2400" b="1" dirty="0" smtClean="0"/>
              <a:t>/along </a:t>
            </a:r>
            <a:r>
              <a:rPr lang="en-US" sz="2400" b="1" dirty="0"/>
              <a:t>with the other crops </a:t>
            </a:r>
            <a:r>
              <a:rPr lang="en-US" sz="2400" b="1" dirty="0" smtClean="0"/>
              <a:t>/ </a:t>
            </a:r>
            <a:r>
              <a:rPr lang="en-US" sz="2400" b="1" dirty="0"/>
              <a:t>fruit trees. </a:t>
            </a:r>
            <a:r>
              <a:rPr lang="en-US" sz="2400" b="1" dirty="0" smtClean="0"/>
              <a:t>/Cattle </a:t>
            </a:r>
            <a:r>
              <a:rPr lang="en-US" sz="2400" b="1" dirty="0"/>
              <a:t>and poultry raising </a:t>
            </a:r>
            <a:r>
              <a:rPr lang="en-US" sz="2400" b="1" dirty="0" smtClean="0"/>
              <a:t>/well-developed/. </a:t>
            </a:r>
            <a:r>
              <a:rPr lang="en-US" sz="2400" b="1" dirty="0"/>
              <a:t>The </a:t>
            </a:r>
            <a:r>
              <a:rPr lang="en-US" sz="2400" b="1" dirty="0" smtClean="0"/>
              <a:t>market/also </a:t>
            </a:r>
            <a:r>
              <a:rPr lang="en-US" sz="2400" b="1" dirty="0"/>
              <a:t>an important economic activity. </a:t>
            </a:r>
            <a:r>
              <a:rPr lang="en-US" sz="2400" b="1" dirty="0" smtClean="0"/>
              <a:t>/On </a:t>
            </a:r>
            <a:r>
              <a:rPr lang="en-US" sz="2400" b="1" dirty="0"/>
              <a:t>festival </a:t>
            </a:r>
            <a:r>
              <a:rPr lang="en-US" sz="2400" b="1" dirty="0" smtClean="0"/>
              <a:t>occasions/ </a:t>
            </a:r>
            <a:r>
              <a:rPr lang="en-US" sz="2400" b="1" dirty="0"/>
              <a:t>they make many kinds of </a:t>
            </a:r>
            <a:r>
              <a:rPr lang="en-US" sz="2400" b="1" dirty="0" smtClean="0"/>
              <a:t>cakes/ square </a:t>
            </a:r>
            <a:r>
              <a:rPr lang="en-US" sz="2400" b="1" dirty="0"/>
              <a:t>rice cakes, round rice cakes</a:t>
            </a:r>
            <a:r>
              <a:rPr lang="en-US" sz="2400" b="1" dirty="0" smtClean="0"/>
              <a:t>,…5 sticky rice /. </a:t>
            </a:r>
            <a:r>
              <a:rPr lang="en-US" sz="2400" b="1" dirty="0"/>
              <a:t>The </a:t>
            </a:r>
            <a:r>
              <a:rPr lang="en-US" sz="2400" b="1" dirty="0" err="1"/>
              <a:t>Tay</a:t>
            </a:r>
            <a:r>
              <a:rPr lang="en-US" sz="2400" b="1" dirty="0"/>
              <a:t> </a:t>
            </a:r>
            <a:r>
              <a:rPr lang="en-US" sz="2400" b="1" dirty="0" smtClean="0"/>
              <a:t>plays/very </a:t>
            </a:r>
            <a:r>
              <a:rPr lang="en-US" sz="2400" b="1" dirty="0"/>
              <a:t>important role </a:t>
            </a:r>
            <a:r>
              <a:rPr lang="en-US" sz="2400" b="1" dirty="0" smtClean="0"/>
              <a:t>/creating </a:t>
            </a:r>
            <a:r>
              <a:rPr lang="en-US" sz="2400" b="1" dirty="0"/>
              <a:t>its characteristics </a:t>
            </a:r>
            <a:r>
              <a:rPr lang="en-US" sz="2400" b="1" dirty="0" smtClean="0"/>
              <a:t>/culture</a:t>
            </a:r>
            <a:r>
              <a:rPr lang="en-US" sz="2400" b="1" dirty="0"/>
              <a:t>, customs, and cuisine of the Vietnamese people.</a:t>
            </a:r>
          </a:p>
        </p:txBody>
      </p:sp>
      <p:sp>
        <p:nvSpPr>
          <p:cNvPr id="3" name="Rectangle 2"/>
          <p:cNvSpPr/>
          <p:nvPr/>
        </p:nvSpPr>
        <p:spPr>
          <a:xfrm>
            <a:off x="2771635" y="382012"/>
            <a:ext cx="5706049" cy="646331"/>
          </a:xfrm>
          <a:prstGeom prst="rect">
            <a:avLst/>
          </a:prstGeom>
        </p:spPr>
        <p:txBody>
          <a:bodyPr wrap="none">
            <a:spAutoFit/>
          </a:bodyPr>
          <a:lstStyle/>
          <a:p>
            <a:r>
              <a:rPr lang="en-US" dirty="0">
                <a:hlinkClick r:id="rId2"/>
              </a:rPr>
              <a:t>https://</a:t>
            </a:r>
            <a:r>
              <a:rPr lang="en-US" dirty="0" err="1" smtClean="0">
                <a:hlinkClick r:id="rId2"/>
              </a:rPr>
              <a:t>www.youtube.com</a:t>
            </a:r>
            <a:r>
              <a:rPr lang="en-US" dirty="0" smtClean="0">
                <a:hlinkClick r:id="rId2"/>
              </a:rPr>
              <a:t>/</a:t>
            </a:r>
            <a:r>
              <a:rPr lang="en-US" dirty="0" err="1" smtClean="0">
                <a:hlinkClick r:id="rId2"/>
              </a:rPr>
              <a:t>watch?v</a:t>
            </a:r>
            <a:r>
              <a:rPr lang="en-US" dirty="0" smtClean="0">
                <a:hlinkClick r:id="rId2"/>
              </a:rPr>
              <a:t>=</a:t>
            </a:r>
            <a:r>
              <a:rPr lang="en-US" dirty="0" err="1" smtClean="0">
                <a:hlinkClick r:id="rId2"/>
              </a:rPr>
              <a:t>5Tswhol-Z1M&amp;t</a:t>
            </a:r>
            <a:r>
              <a:rPr lang="en-US" dirty="0" smtClean="0">
                <a:hlinkClick r:id="rId2"/>
              </a:rPr>
              <a:t>=</a:t>
            </a:r>
            <a:r>
              <a:rPr lang="en-US" dirty="0" err="1" smtClean="0">
                <a:hlinkClick r:id="rId2"/>
              </a:rPr>
              <a:t>231s</a:t>
            </a:r>
            <a:endParaRPr lang="en-US" dirty="0" smtClean="0"/>
          </a:p>
          <a:p>
            <a:endParaRPr lang="en-US" dirty="0"/>
          </a:p>
        </p:txBody>
      </p:sp>
    </p:spTree>
    <p:extLst>
      <p:ext uri="{BB962C8B-B14F-4D97-AF65-F5344CB8AC3E}">
        <p14:creationId xmlns:p14="http://schemas.microsoft.com/office/powerpoint/2010/main" val="11184332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22" y="781853"/>
            <a:ext cx="10686552" cy="4893647"/>
          </a:xfrm>
          <a:prstGeom prst="rect">
            <a:avLst/>
          </a:prstGeom>
        </p:spPr>
        <p:txBody>
          <a:bodyPr wrap="square">
            <a:spAutoFit/>
          </a:bodyPr>
          <a:lstStyle/>
          <a:p>
            <a:r>
              <a:rPr lang="en-US" sz="2400" b="1" dirty="0"/>
              <a:t>The </a:t>
            </a:r>
            <a:r>
              <a:rPr lang="en-US" sz="2400" b="1" dirty="0" err="1"/>
              <a:t>Tay</a:t>
            </a:r>
            <a:r>
              <a:rPr lang="en-US" sz="2400" b="1" dirty="0"/>
              <a:t> is one of the most popular ethnic minorities. The </a:t>
            </a:r>
            <a:r>
              <a:rPr lang="en-US" sz="2400" b="1" dirty="0" err="1"/>
              <a:t>Tay</a:t>
            </a:r>
            <a:r>
              <a:rPr lang="en-US" sz="2400" b="1" dirty="0"/>
              <a:t> ethnic group occupy Vietnam with 1,700,000 people. They live mainly in Vietnam’s northern and northwestern provinces such as Cao Bang, </a:t>
            </a:r>
            <a:r>
              <a:rPr lang="en-US" sz="2400" b="1" dirty="0" err="1"/>
              <a:t>Bac</a:t>
            </a:r>
            <a:r>
              <a:rPr lang="en-US" sz="2400" b="1" dirty="0"/>
              <a:t> Can, Lang Son, Ha </a:t>
            </a:r>
            <a:r>
              <a:rPr lang="en-US" sz="2400" b="1" dirty="0" err="1"/>
              <a:t>Giang</a:t>
            </a:r>
            <a:r>
              <a:rPr lang="en-US" sz="2400" b="1" dirty="0"/>
              <a:t>, Thai Nguyen, and Lao </a:t>
            </a:r>
            <a:r>
              <a:rPr lang="en-US" sz="2400" b="1" dirty="0" err="1"/>
              <a:t>Cai</a:t>
            </a:r>
            <a:r>
              <a:rPr lang="en-US" sz="2400" b="1" dirty="0"/>
              <a:t>. Moreover, some of them emigrated to other provinces of Center highlands as </a:t>
            </a:r>
            <a:r>
              <a:rPr lang="en-US" sz="2400" b="1" dirty="0" err="1"/>
              <a:t>Dak</a:t>
            </a:r>
            <a:r>
              <a:rPr lang="en-US" sz="2400" b="1" dirty="0"/>
              <a:t> </a:t>
            </a:r>
            <a:r>
              <a:rPr lang="en-US" sz="2400" b="1" dirty="0" err="1"/>
              <a:t>Lak</a:t>
            </a:r>
            <a:r>
              <a:rPr lang="en-US" sz="2400" b="1" dirty="0"/>
              <a:t>, Lam Dong. The </a:t>
            </a:r>
            <a:r>
              <a:rPr lang="en-US" sz="2400" b="1" dirty="0" err="1"/>
              <a:t>Tay</a:t>
            </a:r>
            <a:r>
              <a:rPr lang="en-US" sz="2400" b="1" dirty="0"/>
              <a:t> are farmers who have a long tradition of wet rice cultivation, they plant rice on terraced fields along with the other crops and fruit trees. Cattle and poultry raising are well-developed, but a free-range style of animal husbandry is still popular. The market is also an important economic activity. On festival occasions, they make many kinds of cakes, such as square rice cakes, round rice cakes, black rice sesame cake, lime-water dumpling, fried rice cake, etc. To sum up, each ethnic group has its characteristics in its culture and customs. The </a:t>
            </a:r>
            <a:r>
              <a:rPr lang="en-US" sz="2400" b="1" dirty="0" err="1"/>
              <a:t>Tay</a:t>
            </a:r>
            <a:r>
              <a:rPr lang="en-US" sz="2400" b="1" dirty="0"/>
              <a:t> plays a very important role in creating its characteristics in the culture, customs, and cuisine of the Vietnamese people.</a:t>
            </a:r>
          </a:p>
        </p:txBody>
      </p:sp>
    </p:spTree>
    <p:extLst>
      <p:ext uri="{BB962C8B-B14F-4D97-AF65-F5344CB8AC3E}">
        <p14:creationId xmlns:p14="http://schemas.microsoft.com/office/powerpoint/2010/main" val="3079449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17" y="612743"/>
            <a:ext cx="11970365" cy="4870588"/>
          </a:xfrm>
          <a:prstGeom prst="rect">
            <a:avLst/>
          </a:prstGeom>
        </p:spPr>
      </p:pic>
    </p:spTree>
    <p:extLst>
      <p:ext uri="{BB962C8B-B14F-4D97-AF65-F5344CB8AC3E}">
        <p14:creationId xmlns:p14="http://schemas.microsoft.com/office/powerpoint/2010/main" val="29717557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986" y="0"/>
            <a:ext cx="9982986" cy="6494085"/>
          </a:xfrm>
          <a:prstGeom prst="rect">
            <a:avLst/>
          </a:prstGeom>
        </p:spPr>
        <p:txBody>
          <a:bodyPr wrap="square">
            <a:spAutoFit/>
          </a:bodyPr>
          <a:lstStyle/>
          <a:p>
            <a:r>
              <a:rPr lang="en-US" sz="2800" dirty="0">
                <a:solidFill>
                  <a:schemeClr val="bg1"/>
                </a:solidFill>
              </a:rPr>
              <a:t>Hello, teacher and students! ⏱ ⏱</a:t>
            </a:r>
          </a:p>
          <a:p>
            <a:r>
              <a:rPr lang="en-US" sz="2800" dirty="0">
                <a:solidFill>
                  <a:schemeClr val="bg1"/>
                </a:solidFill>
              </a:rPr>
              <a:t>Yes, I'm glad to talk to you. ⏱ ⏱</a:t>
            </a:r>
          </a:p>
          <a:p>
            <a:r>
              <a:rPr lang="en-US" sz="2800" dirty="0">
                <a:solidFill>
                  <a:schemeClr val="bg1"/>
                </a:solidFill>
              </a:rPr>
              <a:t>I'll ask you some questions about </a:t>
            </a:r>
            <a:r>
              <a:rPr lang="en-US" sz="2800" dirty="0" err="1">
                <a:solidFill>
                  <a:schemeClr val="bg1"/>
                </a:solidFill>
              </a:rPr>
              <a:t>Tay</a:t>
            </a:r>
            <a:r>
              <a:rPr lang="en-US" sz="2800" dirty="0">
                <a:solidFill>
                  <a:schemeClr val="bg1"/>
                </a:solidFill>
              </a:rPr>
              <a:t> ethnic group. ⏱ </a:t>
            </a:r>
          </a:p>
          <a:p>
            <a:r>
              <a:rPr lang="en-US" sz="2800" dirty="0">
                <a:solidFill>
                  <a:schemeClr val="bg1"/>
                </a:solidFill>
              </a:rPr>
              <a:t>Are you ready? ⏱ ⏱</a:t>
            </a:r>
          </a:p>
          <a:p>
            <a:r>
              <a:rPr lang="en-US" sz="2800" dirty="0">
                <a:solidFill>
                  <a:schemeClr val="bg1"/>
                </a:solidFill>
              </a:rPr>
              <a:t>Let's start. ⏱</a:t>
            </a:r>
          </a:p>
          <a:p>
            <a:r>
              <a:rPr lang="en-US" sz="3200" dirty="0"/>
              <a:t>What type of house do the </a:t>
            </a:r>
            <a:r>
              <a:rPr lang="en-US" sz="3200" dirty="0" err="1"/>
              <a:t>Tay</a:t>
            </a:r>
            <a:r>
              <a:rPr lang="en-US" sz="3200" dirty="0"/>
              <a:t> often live in? ⏱ ⏱</a:t>
            </a:r>
          </a:p>
          <a:p>
            <a:r>
              <a:rPr lang="en-US" sz="3200" dirty="0"/>
              <a:t>Where do their houses often overlook? ⏱ ⏱</a:t>
            </a:r>
          </a:p>
          <a:p>
            <a:r>
              <a:rPr lang="en-US" sz="3200" dirty="0"/>
              <a:t>What is the </a:t>
            </a:r>
            <a:r>
              <a:rPr lang="en-US" sz="3200" dirty="0" err="1"/>
              <a:t>Tay's</a:t>
            </a:r>
            <a:r>
              <a:rPr lang="en-US" sz="3200" dirty="0"/>
              <a:t> most popular musical instrument? ⏱ ⏱</a:t>
            </a:r>
          </a:p>
          <a:p>
            <a:r>
              <a:rPr lang="en-US" sz="3200" dirty="0"/>
              <a:t>What's their special food? ⏱ ⏱</a:t>
            </a:r>
          </a:p>
          <a:p>
            <a:r>
              <a:rPr lang="en-US" sz="3200" dirty="0"/>
              <a:t>What is life in their village like? ⏱ ⏱</a:t>
            </a:r>
          </a:p>
          <a:p>
            <a:r>
              <a:rPr lang="en-US" sz="3200" dirty="0"/>
              <a:t>Can you tell me something about the </a:t>
            </a:r>
            <a:r>
              <a:rPr lang="en-US" sz="3200" dirty="0" err="1"/>
              <a:t>Tay</a:t>
            </a:r>
            <a:r>
              <a:rPr lang="en-US" sz="3200" dirty="0"/>
              <a:t> culture? ⏱ </a:t>
            </a:r>
            <a:r>
              <a:rPr lang="en-US" sz="2800" dirty="0"/>
              <a:t>⏱</a:t>
            </a:r>
          </a:p>
          <a:p>
            <a:r>
              <a:rPr lang="en-US" sz="2800" dirty="0">
                <a:solidFill>
                  <a:schemeClr val="bg1"/>
                </a:solidFill>
              </a:rPr>
              <a:t>Excellent! You know about the </a:t>
            </a:r>
            <a:r>
              <a:rPr lang="en-US" sz="2800" dirty="0" err="1">
                <a:solidFill>
                  <a:schemeClr val="bg1"/>
                </a:solidFill>
              </a:rPr>
              <a:t>Tay</a:t>
            </a:r>
            <a:r>
              <a:rPr lang="en-US" sz="2800" dirty="0">
                <a:solidFill>
                  <a:schemeClr val="bg1"/>
                </a:solidFill>
              </a:rPr>
              <a:t> very well.</a:t>
            </a:r>
          </a:p>
          <a:p>
            <a:r>
              <a:rPr lang="en-US" sz="2800" dirty="0">
                <a:solidFill>
                  <a:schemeClr val="bg1"/>
                </a:solidFill>
              </a:rPr>
              <a:t>Thank you teacher and students. I'm glad to meet you today. </a:t>
            </a:r>
            <a:r>
              <a:rPr lang="en-US" sz="2800" dirty="0" err="1">
                <a:solidFill>
                  <a:schemeClr val="bg1"/>
                </a:solidFill>
              </a:rPr>
              <a:t>Goodbye!See</a:t>
            </a:r>
            <a:r>
              <a:rPr lang="en-US" sz="2800" dirty="0">
                <a:solidFill>
                  <a:schemeClr val="bg1"/>
                </a:solidFill>
              </a:rPr>
              <a:t> you later.</a:t>
            </a:r>
          </a:p>
        </p:txBody>
      </p:sp>
    </p:spTree>
    <p:extLst>
      <p:ext uri="{BB962C8B-B14F-4D97-AF65-F5344CB8AC3E}">
        <p14:creationId xmlns:p14="http://schemas.microsoft.com/office/powerpoint/2010/main" val="7220340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951748" y="5993141"/>
            <a:ext cx="6096000" cy="646331"/>
          </a:xfrm>
          <a:prstGeom prst="rect">
            <a:avLst/>
          </a:prstGeom>
        </p:spPr>
        <p:txBody>
          <a:bodyPr>
            <a:spAutoFit/>
          </a:bodyPr>
          <a:lstStyle/>
          <a:p>
            <a:pPr algn="ctr"/>
            <a:r>
              <a:rPr lang="en-GB" b="1">
                <a:latin typeface="Calibri" panose="020F0502020204030204" pitchFamily="34" charset="0"/>
              </a:rPr>
              <a:t>Website: </a:t>
            </a:r>
            <a:r>
              <a:rPr lang="en-GB" b="1" i="1">
                <a:latin typeface="Calibri" panose="020F0502020204030204" pitchFamily="34" charset="0"/>
              </a:rPr>
              <a:t>hoclieu.vn</a:t>
            </a:r>
            <a:endParaRPr lang="en-GB"/>
          </a:p>
          <a:p>
            <a:pPr algn="ctr"/>
            <a:r>
              <a:rPr lang="en-GB" b="1">
                <a:latin typeface="Calibri" panose="020F0502020204030204" pitchFamily="34" charset="0"/>
              </a:rPr>
              <a:t>Fanpage: </a:t>
            </a:r>
            <a:r>
              <a:rPr lang="en-GB" b="1" i="1" smtClean="0">
                <a:latin typeface="Calibri" panose="020F0502020204030204" pitchFamily="34" charset="0"/>
              </a:rPr>
              <a:t>facebook.com/www.tienganhglobalsuccess.vn</a:t>
            </a:r>
            <a:r>
              <a:rPr lang="en-GB" b="1" i="1">
                <a:latin typeface="Calibri" panose="020F0502020204030204" pitchFamily="34" charset="0"/>
              </a:rPr>
              <a:t>/</a:t>
            </a:r>
            <a:endParaRPr lang="en-GB"/>
          </a:p>
        </p:txBody>
      </p:sp>
    </p:spTree>
    <p:extLst>
      <p:ext uri="{BB962C8B-B14F-4D97-AF65-F5344CB8AC3E}">
        <p14:creationId xmlns:p14="http://schemas.microsoft.com/office/powerpoint/2010/main" val="2497140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graphicFrame>
        <p:nvGraphicFramePr>
          <p:cNvPr id="19" name="Diagram 18"/>
          <p:cNvGraphicFramePr/>
          <p:nvPr>
            <p:extLst>
              <p:ext uri="{D42A27DB-BD31-4B8C-83A1-F6EECF244321}">
                <p14:modId xmlns:p14="http://schemas.microsoft.com/office/powerpoint/2010/main" val="3375061272"/>
              </p:ext>
            </p:extLst>
          </p:nvPr>
        </p:nvGraphicFramePr>
        <p:xfrm>
          <a:off x="3851564" y="2709948"/>
          <a:ext cx="6264101" cy="3522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p:cNvGrpSpPr/>
          <p:nvPr/>
        </p:nvGrpSpPr>
        <p:grpSpPr>
          <a:xfrm>
            <a:off x="-3013" y="-7620"/>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Box 22"/>
          <p:cNvSpPr txBox="1"/>
          <p:nvPr/>
        </p:nvSpPr>
        <p:spPr>
          <a:xfrm>
            <a:off x="3150250" y="88279"/>
            <a:ext cx="8871569" cy="707886"/>
          </a:xfrm>
          <a:prstGeom prst="rect">
            <a:avLst/>
          </a:prstGeom>
          <a:noFill/>
        </p:spPr>
        <p:txBody>
          <a:bodyPr wrap="square" rtlCol="0">
            <a:spAutoFit/>
          </a:bodyPr>
          <a:lstStyle/>
          <a:p>
            <a:r>
              <a:rPr lang="en-US" sz="4000" b="1" dirty="0">
                <a:solidFill>
                  <a:schemeClr val="bg1"/>
                </a:solidFill>
                <a:latin typeface="Myriad Pro" pitchFamily="34" charset="0"/>
              </a:rPr>
              <a:t>ETHNIC GROUPS OF VIET NAM</a:t>
            </a:r>
          </a:p>
        </p:txBody>
      </p:sp>
      <p:sp>
        <p:nvSpPr>
          <p:cNvPr id="25" name="TextBox 24"/>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grpSp>
        <p:nvGrpSpPr>
          <p:cNvPr id="27" name="Group 26"/>
          <p:cNvGrpSpPr/>
          <p:nvPr/>
        </p:nvGrpSpPr>
        <p:grpSpPr>
          <a:xfrm>
            <a:off x="2199101" y="121537"/>
            <a:ext cx="712319" cy="709214"/>
            <a:chOff x="2180974" y="148629"/>
            <a:chExt cx="712319" cy="709214"/>
          </a:xfrm>
        </p:grpSpPr>
        <p:sp>
          <p:nvSpPr>
            <p:cNvPr id="28" name="Oval 27"/>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hord 28"/>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p:cNvSpPr txBox="1"/>
          <p:nvPr/>
        </p:nvSpPr>
        <p:spPr>
          <a:xfrm>
            <a:off x="2164944" y="95694"/>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0" name="Rounded Rectangle 29"/>
          <p:cNvSpPr/>
          <p:nvPr/>
        </p:nvSpPr>
        <p:spPr>
          <a:xfrm>
            <a:off x="3810183" y="1478842"/>
            <a:ext cx="4951043"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   LESSON </a:t>
            </a:r>
            <a:r>
              <a:rPr lang="en-US" sz="2400" b="1" dirty="0">
                <a:solidFill>
                  <a:schemeClr val="bg1"/>
                </a:solidFill>
              </a:rPr>
              <a:t>2: A CLOSER LOOK 1</a:t>
            </a:r>
          </a:p>
        </p:txBody>
      </p:sp>
      <p:pic>
        <p:nvPicPr>
          <p:cNvPr id="31" name="Picture 30"/>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saturation sat="7000"/>
                    </a14:imgEffect>
                  </a14:imgLayer>
                </a14:imgProps>
              </a:ext>
              <a:ext uri="{28A0092B-C50C-407E-A947-70E740481C1C}">
                <a14:useLocalDpi xmlns:a14="http://schemas.microsoft.com/office/drawing/2010/main" val="0"/>
              </a:ext>
            </a:extLst>
          </a:blip>
          <a:stretch>
            <a:fillRect/>
          </a:stretch>
        </p:blipFill>
        <p:spPr>
          <a:xfrm>
            <a:off x="3181200" y="1352976"/>
            <a:ext cx="964452" cy="916490"/>
          </a:xfrm>
          <a:prstGeom prst="rect">
            <a:avLst/>
          </a:prstGeom>
        </p:spPr>
      </p:pic>
    </p:spTree>
    <p:extLst>
      <p:ext uri="{BB962C8B-B14F-4D97-AF65-F5344CB8AC3E}">
        <p14:creationId xmlns:p14="http://schemas.microsoft.com/office/powerpoint/2010/main" val="25262115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13" y="-7620"/>
            <a:ext cx="12192000" cy="1083309"/>
            <a:chOff x="0" y="-3"/>
            <a:chExt cx="12192000" cy="1083309"/>
          </a:xfrm>
        </p:grpSpPr>
        <p:sp>
          <p:nvSpPr>
            <p:cNvPr id="9" name="Round Single Corner Rectangle 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381676" y="1181443"/>
            <a:ext cx="8786368"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72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600" dirty="0" smtClean="0"/>
              <a:t>communal </a:t>
            </a:r>
            <a:r>
              <a:rPr lang="en-US" sz="6600" dirty="0"/>
              <a:t>house </a:t>
            </a:r>
            <a:r>
              <a:rPr lang="en-US" sz="6000" dirty="0"/>
              <a:t>(n)</a:t>
            </a:r>
            <a:endParaRPr lang="en-US" dirty="0"/>
          </a:p>
        </p:txBody>
      </p:sp>
      <p:sp>
        <p:nvSpPr>
          <p:cNvPr id="12" name="Rectangle 11"/>
          <p:cNvSpPr/>
          <p:nvPr/>
        </p:nvSpPr>
        <p:spPr>
          <a:xfrm>
            <a:off x="606251" y="4398654"/>
            <a:ext cx="5010744" cy="1446550"/>
          </a:xfrm>
          <a:prstGeom prst="rect">
            <a:avLst/>
          </a:prstGeom>
        </p:spPr>
        <p:txBody>
          <a:bodyPr wrap="square">
            <a:spAutoFit/>
          </a:bodyPr>
          <a:lstStyle/>
          <a:p>
            <a:pPr algn="ctr"/>
            <a:r>
              <a:rPr lang="en-US" sz="4400" dirty="0" err="1" smtClean="0"/>
              <a:t>nhà</a:t>
            </a:r>
            <a:r>
              <a:rPr lang="en-US" sz="4400" dirty="0" smtClean="0"/>
              <a:t> </a:t>
            </a:r>
            <a:r>
              <a:rPr lang="en-US" sz="4400" dirty="0" err="1"/>
              <a:t>rông</a:t>
            </a:r>
            <a:r>
              <a:rPr lang="en-US" sz="4400" dirty="0"/>
              <a:t>, </a:t>
            </a:r>
            <a:r>
              <a:rPr lang="en-US" sz="4400" dirty="0" err="1"/>
              <a:t>nhà</a:t>
            </a:r>
            <a:r>
              <a:rPr lang="en-US" sz="4400" dirty="0"/>
              <a:t> </a:t>
            </a:r>
            <a:r>
              <a:rPr lang="en-US" sz="4400" dirty="0" err="1"/>
              <a:t>sinh</a:t>
            </a:r>
            <a:r>
              <a:rPr lang="en-US" sz="4400" dirty="0"/>
              <a:t> </a:t>
            </a:r>
            <a:r>
              <a:rPr lang="en-US" sz="4400" dirty="0" err="1"/>
              <a:t>hoạt</a:t>
            </a:r>
            <a:r>
              <a:rPr lang="en-US" sz="4400" dirty="0"/>
              <a:t> </a:t>
            </a:r>
            <a:r>
              <a:rPr lang="en-US" sz="4400" err="1"/>
              <a:t>cộng</a:t>
            </a:r>
            <a:r>
              <a:rPr lang="en-US" sz="4400"/>
              <a:t> </a:t>
            </a:r>
            <a:r>
              <a:rPr lang="en-US" sz="4400" smtClean="0"/>
              <a:t>đồng</a:t>
            </a:r>
            <a:endParaRPr lang="en-US" sz="4400" dirty="0"/>
          </a:p>
        </p:txBody>
      </p:sp>
      <p:sp>
        <p:nvSpPr>
          <p:cNvPr id="2" name="Rectangle 1"/>
          <p:cNvSpPr/>
          <p:nvPr/>
        </p:nvSpPr>
        <p:spPr>
          <a:xfrm>
            <a:off x="793239" y="3088155"/>
            <a:ext cx="4823756"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kəˈmjuːnəl</a:t>
            </a:r>
            <a:r>
              <a:rPr lang="en-US" sz="4800" b="1" dirty="0">
                <a:solidFill>
                  <a:schemeClr val="accent5">
                    <a:lumMod val="50000"/>
                  </a:schemeClr>
                </a:solidFill>
              </a:rPr>
              <a:t> </a:t>
            </a:r>
            <a:r>
              <a:rPr lang="en-US" sz="4800" b="1" dirty="0" err="1">
                <a:solidFill>
                  <a:schemeClr val="accent5">
                    <a:lumMod val="50000"/>
                  </a:schemeClr>
                </a:solidFill>
              </a:rPr>
              <a:t>haʊs</a:t>
            </a:r>
            <a:r>
              <a:rPr lang="en-US" sz="4800" b="1" dirty="0">
                <a:solidFill>
                  <a:schemeClr val="accent5">
                    <a:lumMod val="50000"/>
                  </a:schemeClr>
                </a:solidFill>
              </a:rPr>
              <a:t>/</a:t>
            </a:r>
          </a:p>
        </p:txBody>
      </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4087" y="2334948"/>
            <a:ext cx="5995347" cy="4065595"/>
          </a:xfrm>
          <a:prstGeom prst="rect">
            <a:avLst/>
          </a:prstGeom>
        </p:spPr>
      </p:pic>
      <p:pic>
        <p:nvPicPr>
          <p:cNvPr id="4" name="communal hou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639" y="3198853"/>
            <a:ext cx="609600" cy="609600"/>
          </a:xfrm>
          <a:prstGeom prst="rect">
            <a:avLst/>
          </a:prstGeom>
        </p:spPr>
      </p:pic>
    </p:spTree>
    <p:extLst>
      <p:ext uri="{BB962C8B-B14F-4D97-AF65-F5344CB8AC3E}">
        <p14:creationId xmlns:p14="http://schemas.microsoft.com/office/powerpoint/2010/main" val="3563799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6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13" y="-7620"/>
            <a:ext cx="12192000" cy="1083309"/>
            <a:chOff x="0" y="-3"/>
            <a:chExt cx="12192000" cy="1083309"/>
          </a:xfrm>
        </p:grpSpPr>
        <p:sp>
          <p:nvSpPr>
            <p:cNvPr id="9" name="Round Single Corner Rectangle 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507177" y="1309448"/>
            <a:ext cx="4602666" cy="980607"/>
          </a:xfrm>
          <a:prstGeom prst="rect">
            <a:avLst/>
          </a:prstGeom>
          <a:noFill/>
          <a:ln>
            <a:noFill/>
          </a:ln>
        </p:spPr>
        <p:txBody>
          <a:bodyPr spcFirstLastPara="1" wrap="square" lIns="91425" tIns="91425" rIns="91425" bIns="91425" anchor="t" anchorCtr="0">
            <a:noAutofit/>
          </a:bodyPr>
          <a:lstStyle>
            <a:defPPr>
              <a:defRPr lang="en-US"/>
            </a:defPPr>
            <a:lvl1pPr indent="0">
              <a:lnSpc>
                <a:spcPct val="90000"/>
              </a:lnSpc>
              <a:spcBef>
                <a:spcPts val="1000"/>
              </a:spcBef>
              <a:buFont typeface="Arial" panose="020B0604020202020204" pitchFamily="34" charset="0"/>
              <a:buNone/>
              <a:defRPr sz="66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mtClean="0"/>
              <a:t>minority </a:t>
            </a:r>
            <a:r>
              <a:rPr lang="en-US" dirty="0"/>
              <a:t>(n)</a:t>
            </a:r>
          </a:p>
        </p:txBody>
      </p:sp>
      <p:sp>
        <p:nvSpPr>
          <p:cNvPr id="12" name="Rectangle 11"/>
          <p:cNvSpPr/>
          <p:nvPr/>
        </p:nvSpPr>
        <p:spPr>
          <a:xfrm>
            <a:off x="620157" y="4479862"/>
            <a:ext cx="3866516" cy="769441"/>
          </a:xfrm>
          <a:prstGeom prst="rect">
            <a:avLst/>
          </a:prstGeom>
        </p:spPr>
        <p:txBody>
          <a:bodyPr wrap="square">
            <a:spAutoFit/>
          </a:bodyPr>
          <a:lstStyle/>
          <a:p>
            <a:pPr algn="ctr"/>
            <a:r>
              <a:rPr lang="en-US" sz="4400" dirty="0" err="1"/>
              <a:t>dân</a:t>
            </a:r>
            <a:r>
              <a:rPr lang="en-US" sz="4400" dirty="0"/>
              <a:t> </a:t>
            </a:r>
            <a:r>
              <a:rPr lang="en-US" sz="4400" dirty="0" err="1"/>
              <a:t>tộc</a:t>
            </a:r>
            <a:r>
              <a:rPr lang="en-US" sz="4400" dirty="0"/>
              <a:t> </a:t>
            </a:r>
            <a:r>
              <a:rPr lang="en-US" sz="4400" dirty="0" err="1"/>
              <a:t>thiểu</a:t>
            </a:r>
            <a:r>
              <a:rPr lang="en-US" sz="4400" dirty="0"/>
              <a:t> </a:t>
            </a:r>
            <a:r>
              <a:rPr lang="en-US" sz="4400" dirty="0" err="1"/>
              <a:t>số</a:t>
            </a:r>
            <a:endParaRPr lang="en-US" sz="4400" dirty="0"/>
          </a:p>
        </p:txBody>
      </p:sp>
      <p:sp>
        <p:nvSpPr>
          <p:cNvPr id="2" name="Rectangle 1"/>
          <p:cNvSpPr/>
          <p:nvPr/>
        </p:nvSpPr>
        <p:spPr>
          <a:xfrm>
            <a:off x="833837" y="3034815"/>
            <a:ext cx="3693640"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maɪ</a:t>
            </a:r>
            <a:r>
              <a:rPr lang="en-US" sz="4800" b="1" err="1">
                <a:solidFill>
                  <a:schemeClr val="accent5">
                    <a:lumMod val="50000"/>
                  </a:schemeClr>
                </a:solidFill>
              </a:rPr>
              <a:t>ˈ</a:t>
            </a:r>
            <a:r>
              <a:rPr lang="en-US" sz="4800" b="1" smtClean="0">
                <a:solidFill>
                  <a:schemeClr val="accent5">
                    <a:lumMod val="50000"/>
                  </a:schemeClr>
                </a:solidFill>
              </a:rPr>
              <a:t>nɔːrəti/</a:t>
            </a:r>
            <a:endParaRPr lang="en-US" sz="4800" b="1" dirty="0">
              <a:solidFill>
                <a:schemeClr val="accent5">
                  <a:lumMod val="50000"/>
                </a:schemeClr>
              </a:solidFill>
            </a:endParaRPr>
          </a:p>
        </p:txBody>
      </p:sp>
      <p:sp>
        <p:nvSpPr>
          <p:cNvPr id="15" name="TextBox 14"/>
          <p:cNvSpPr txBox="1"/>
          <p:nvPr/>
        </p:nvSpPr>
        <p:spPr>
          <a:xfrm>
            <a:off x="487067" y="208434"/>
            <a:ext cx="4132696" cy="1200329"/>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a:p>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950" y="2290055"/>
            <a:ext cx="6240658" cy="4160438"/>
          </a:xfrm>
          <a:prstGeom prst="rect">
            <a:avLst/>
          </a:prstGeom>
        </p:spPr>
      </p:pic>
      <p:pic>
        <p:nvPicPr>
          <p:cNvPr id="4" name="minority__gb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4237" y="3145513"/>
            <a:ext cx="609600" cy="609600"/>
          </a:xfrm>
          <a:prstGeom prst="rect">
            <a:avLst/>
          </a:prstGeom>
        </p:spPr>
      </p:pic>
    </p:spTree>
    <p:extLst>
      <p:ext uri="{BB962C8B-B14F-4D97-AF65-F5344CB8AC3E}">
        <p14:creationId xmlns:p14="http://schemas.microsoft.com/office/powerpoint/2010/main" val="3342496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2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13" y="-7620"/>
            <a:ext cx="12192000" cy="1083309"/>
            <a:chOff x="0" y="-3"/>
            <a:chExt cx="12192000" cy="1083309"/>
          </a:xfrm>
        </p:grpSpPr>
        <p:sp>
          <p:nvSpPr>
            <p:cNvPr id="9" name="Round Single Corner Rectangle 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55468" y="1519915"/>
            <a:ext cx="6552728" cy="980607"/>
          </a:xfrm>
          <a:prstGeom prst="rect">
            <a:avLst/>
          </a:prstGeom>
          <a:noFill/>
          <a:ln>
            <a:noFill/>
          </a:ln>
        </p:spPr>
        <p:txBody>
          <a:bodyPr spcFirstLastPara="1" wrap="square" lIns="91425" tIns="91425" rIns="91425" bIns="91425" anchor="t" anchorCtr="0">
            <a:noAutofit/>
          </a:bodyPr>
          <a:lstStyle>
            <a:defPPr>
              <a:defRPr lang="en-US"/>
            </a:defPPr>
            <a:lvl1pPr indent="0">
              <a:lnSpc>
                <a:spcPct val="90000"/>
              </a:lnSpc>
              <a:spcBef>
                <a:spcPts val="1000"/>
              </a:spcBef>
              <a:buFont typeface="Arial" panose="020B0604020202020204" pitchFamily="34" charset="0"/>
              <a:buNone/>
              <a:defRPr sz="66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smtClean="0"/>
              <a:t>livestock </a:t>
            </a:r>
            <a:r>
              <a:rPr lang="en-US" sz="5400" dirty="0"/>
              <a:t>(n)</a:t>
            </a:r>
          </a:p>
        </p:txBody>
      </p:sp>
      <p:sp>
        <p:nvSpPr>
          <p:cNvPr id="12" name="Rectangle 11"/>
          <p:cNvSpPr/>
          <p:nvPr/>
        </p:nvSpPr>
        <p:spPr>
          <a:xfrm>
            <a:off x="1472835" y="4531643"/>
            <a:ext cx="2611157" cy="769441"/>
          </a:xfrm>
          <a:prstGeom prst="rect">
            <a:avLst/>
          </a:prstGeom>
        </p:spPr>
        <p:txBody>
          <a:bodyPr wrap="square">
            <a:spAutoFit/>
          </a:bodyPr>
          <a:lstStyle/>
          <a:p>
            <a:pPr algn="ctr"/>
            <a:r>
              <a:rPr lang="en-US" sz="4400" dirty="0" err="1" smtClean="0"/>
              <a:t>gia</a:t>
            </a:r>
            <a:r>
              <a:rPr lang="en-US" sz="4400" dirty="0" smtClean="0"/>
              <a:t> </a:t>
            </a:r>
            <a:r>
              <a:rPr lang="en-US" sz="4400" dirty="0" err="1"/>
              <a:t>súc</a:t>
            </a:r>
            <a:endParaRPr lang="en-US" sz="4400" dirty="0"/>
          </a:p>
        </p:txBody>
      </p:sp>
      <p:sp>
        <p:nvSpPr>
          <p:cNvPr id="2" name="Rectangle 1"/>
          <p:cNvSpPr/>
          <p:nvPr/>
        </p:nvSpPr>
        <p:spPr>
          <a:xfrm>
            <a:off x="1320675" y="3195842"/>
            <a:ext cx="2915478"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laɪvstɒk</a:t>
            </a:r>
            <a:r>
              <a:rPr lang="en-US" sz="4800" b="1" dirty="0">
                <a:solidFill>
                  <a:schemeClr val="accent5">
                    <a:lumMod val="50000"/>
                  </a:schemeClr>
                </a:solidFill>
              </a:rPr>
              <a:t>/</a:t>
            </a:r>
          </a:p>
        </p:txBody>
      </p:sp>
      <p:sp>
        <p:nvSpPr>
          <p:cNvPr id="15" name="TextBox 14"/>
          <p:cNvSpPr txBox="1"/>
          <p:nvPr/>
        </p:nvSpPr>
        <p:spPr>
          <a:xfrm>
            <a:off x="487067" y="208434"/>
            <a:ext cx="4132696" cy="1200329"/>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p>
          <a:p>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9416" y="1750714"/>
            <a:ext cx="4212342" cy="4212342"/>
          </a:xfrm>
          <a:prstGeom prst="rect">
            <a:avLst/>
          </a:prstGeom>
        </p:spPr>
      </p:pic>
      <p:pic>
        <p:nvPicPr>
          <p:cNvPr id="3" name="livestock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067" y="3306540"/>
            <a:ext cx="609600" cy="609600"/>
          </a:xfrm>
          <a:prstGeom prst="rect">
            <a:avLst/>
          </a:prstGeom>
        </p:spPr>
      </p:pic>
    </p:spTree>
    <p:extLst>
      <p:ext uri="{BB962C8B-B14F-4D97-AF65-F5344CB8AC3E}">
        <p14:creationId xmlns:p14="http://schemas.microsoft.com/office/powerpoint/2010/main" val="28179774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4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13" y="-7620"/>
            <a:ext cx="12192000" cy="1083309"/>
            <a:chOff x="0" y="-3"/>
            <a:chExt cx="12192000" cy="1083309"/>
          </a:xfrm>
        </p:grpSpPr>
        <p:sp>
          <p:nvSpPr>
            <p:cNvPr id="9" name="Round Single Corner Rectangle 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728613" y="1408763"/>
            <a:ext cx="3240272" cy="1086503"/>
          </a:xfrm>
          <a:prstGeom prst="rect">
            <a:avLst/>
          </a:prstGeom>
          <a:noFill/>
          <a:ln>
            <a:noFill/>
          </a:ln>
        </p:spPr>
        <p:txBody>
          <a:bodyPr spcFirstLastPara="1" wrap="square" lIns="91425" tIns="91425" rIns="91425" bIns="91425" anchor="t" anchorCtr="0">
            <a:noAutofit/>
          </a:bodyPr>
          <a:lstStyle>
            <a:defPPr>
              <a:defRPr lang="en-US"/>
            </a:defPPr>
            <a:lvl1pPr indent="0">
              <a:lnSpc>
                <a:spcPct val="90000"/>
              </a:lnSpc>
              <a:spcBef>
                <a:spcPts val="1000"/>
              </a:spcBef>
              <a:buFont typeface="Arial" panose="020B0604020202020204" pitchFamily="34" charset="0"/>
              <a:buNone/>
              <a:defRPr sz="66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smtClean="0"/>
              <a:t>gong </a:t>
            </a:r>
            <a:r>
              <a:rPr lang="en-US" sz="5400" dirty="0"/>
              <a:t>(n)</a:t>
            </a:r>
          </a:p>
        </p:txBody>
      </p:sp>
      <p:sp>
        <p:nvSpPr>
          <p:cNvPr id="12" name="Rectangle 11"/>
          <p:cNvSpPr/>
          <p:nvPr/>
        </p:nvSpPr>
        <p:spPr>
          <a:xfrm>
            <a:off x="0" y="4255085"/>
            <a:ext cx="4050892" cy="1446550"/>
          </a:xfrm>
          <a:prstGeom prst="rect">
            <a:avLst/>
          </a:prstGeom>
        </p:spPr>
        <p:txBody>
          <a:bodyPr wrap="square">
            <a:spAutoFit/>
          </a:bodyPr>
          <a:lstStyle/>
          <a:p>
            <a:pPr algn="ctr"/>
            <a:r>
              <a:rPr lang="en-US" sz="4400" dirty="0" err="1" smtClean="0"/>
              <a:t>cái</a:t>
            </a:r>
            <a:r>
              <a:rPr lang="en-US" sz="4400" dirty="0" smtClean="0"/>
              <a:t> </a:t>
            </a:r>
            <a:r>
              <a:rPr lang="en-US" sz="4400" dirty="0" err="1"/>
              <a:t>cồng</a:t>
            </a:r>
            <a:r>
              <a:rPr lang="en-US" sz="4400" dirty="0"/>
              <a:t>, </a:t>
            </a:r>
            <a:endParaRPr lang="en-US" sz="4400" dirty="0" smtClean="0"/>
          </a:p>
          <a:p>
            <a:pPr algn="ctr"/>
            <a:r>
              <a:rPr lang="en-US" sz="4400" dirty="0" err="1" smtClean="0"/>
              <a:t>cái</a:t>
            </a:r>
            <a:r>
              <a:rPr lang="en-US" sz="4400" dirty="0" smtClean="0"/>
              <a:t> </a:t>
            </a:r>
            <a:r>
              <a:rPr lang="en-US" sz="4400" dirty="0" err="1"/>
              <a:t>chiêng</a:t>
            </a:r>
            <a:endParaRPr lang="en-US" sz="4400" dirty="0"/>
          </a:p>
        </p:txBody>
      </p:sp>
      <p:sp>
        <p:nvSpPr>
          <p:cNvPr id="2" name="Rectangle 1"/>
          <p:cNvSpPr/>
          <p:nvPr/>
        </p:nvSpPr>
        <p:spPr>
          <a:xfrm>
            <a:off x="1103559" y="3046072"/>
            <a:ext cx="1843774" cy="830997"/>
          </a:xfrm>
          <a:prstGeom prst="rect">
            <a:avLst/>
          </a:prstGeom>
        </p:spPr>
        <p:txBody>
          <a:bodyPr wrap="none">
            <a:spAutoFit/>
          </a:bodyPr>
          <a:lstStyle/>
          <a:p>
            <a:pPr algn="ctr"/>
            <a:r>
              <a:rPr lang="en-US" sz="4800" b="1" dirty="0">
                <a:solidFill>
                  <a:schemeClr val="accent5">
                    <a:lumMod val="50000"/>
                  </a:schemeClr>
                </a:solidFill>
              </a:rPr>
              <a:t> /</a:t>
            </a:r>
            <a:r>
              <a:rPr lang="en-US" sz="4800" b="1" dirty="0" err="1">
                <a:solidFill>
                  <a:schemeClr val="accent5">
                    <a:lumMod val="50000"/>
                  </a:schemeClr>
                </a:solidFill>
              </a:rPr>
              <a:t>ɡɒŋ</a:t>
            </a:r>
            <a:r>
              <a:rPr lang="en-US" sz="4800" b="1" dirty="0">
                <a:solidFill>
                  <a:schemeClr val="accent5">
                    <a:lumMod val="50000"/>
                  </a:schemeClr>
                </a:solidFill>
              </a:rPr>
              <a:t>/</a:t>
            </a:r>
          </a:p>
        </p:txBody>
      </p:sp>
      <p:sp>
        <p:nvSpPr>
          <p:cNvPr id="15" name="TextBox 14"/>
          <p:cNvSpPr txBox="1"/>
          <p:nvPr/>
        </p:nvSpPr>
        <p:spPr>
          <a:xfrm>
            <a:off x="487067" y="208434"/>
            <a:ext cx="4132696" cy="1200329"/>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p>
          <a:p>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4131" y="1396261"/>
            <a:ext cx="7662826" cy="5163566"/>
          </a:xfrm>
          <a:prstGeom prst="rect">
            <a:avLst/>
          </a:prstGeom>
        </p:spPr>
      </p:pic>
      <p:pic>
        <p:nvPicPr>
          <p:cNvPr id="13" name="gong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6336" y="3177513"/>
            <a:ext cx="609600" cy="609600"/>
          </a:xfrm>
          <a:prstGeom prst="rect">
            <a:avLst/>
          </a:prstGeom>
        </p:spPr>
      </p:pic>
    </p:spTree>
    <p:extLst>
      <p:ext uri="{BB962C8B-B14F-4D97-AF65-F5344CB8AC3E}">
        <p14:creationId xmlns:p14="http://schemas.microsoft.com/office/powerpoint/2010/main" val="17470827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83"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13" y="-7620"/>
            <a:ext cx="12192000" cy="1083309"/>
            <a:chOff x="0" y="-3"/>
            <a:chExt cx="12192000" cy="1083309"/>
          </a:xfrm>
        </p:grpSpPr>
        <p:sp>
          <p:nvSpPr>
            <p:cNvPr id="9" name="Round Single Corner Rectangle 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728613" y="1408763"/>
            <a:ext cx="3240272" cy="1086503"/>
          </a:xfrm>
          <a:prstGeom prst="rect">
            <a:avLst/>
          </a:prstGeom>
          <a:noFill/>
          <a:ln>
            <a:noFill/>
          </a:ln>
        </p:spPr>
        <p:txBody>
          <a:bodyPr spcFirstLastPara="1" wrap="square" lIns="91425" tIns="91425" rIns="91425" bIns="91425" anchor="t" anchorCtr="0">
            <a:noAutofit/>
          </a:bodyPr>
          <a:lstStyle>
            <a:defPPr>
              <a:defRPr lang="en-US"/>
            </a:defPPr>
            <a:lvl1pPr indent="0">
              <a:lnSpc>
                <a:spcPct val="90000"/>
              </a:lnSpc>
              <a:spcBef>
                <a:spcPts val="1000"/>
              </a:spcBef>
              <a:buFont typeface="Arial" panose="020B0604020202020204" pitchFamily="34" charset="0"/>
              <a:buNone/>
              <a:defRPr sz="66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smtClean="0"/>
              <a:t>raise </a:t>
            </a:r>
            <a:r>
              <a:rPr lang="en-US" sz="5400" dirty="0" smtClean="0"/>
              <a:t>(v)</a:t>
            </a:r>
            <a:endParaRPr lang="en-US" sz="5400" dirty="0"/>
          </a:p>
        </p:txBody>
      </p:sp>
      <p:sp>
        <p:nvSpPr>
          <p:cNvPr id="12" name="Rectangle 11"/>
          <p:cNvSpPr/>
          <p:nvPr/>
        </p:nvSpPr>
        <p:spPr>
          <a:xfrm>
            <a:off x="0" y="4255085"/>
            <a:ext cx="4050892" cy="769441"/>
          </a:xfrm>
          <a:prstGeom prst="rect">
            <a:avLst/>
          </a:prstGeom>
        </p:spPr>
        <p:txBody>
          <a:bodyPr wrap="square">
            <a:spAutoFit/>
          </a:bodyPr>
          <a:lstStyle/>
          <a:p>
            <a:pPr algn="ctr"/>
            <a:r>
              <a:rPr lang="en-US" sz="4400" dirty="0" err="1" smtClean="0"/>
              <a:t>chăn</a:t>
            </a:r>
            <a:r>
              <a:rPr lang="en-US" sz="4400" dirty="0" smtClean="0"/>
              <a:t> </a:t>
            </a:r>
            <a:r>
              <a:rPr lang="en-US" sz="4400" dirty="0" err="1" smtClean="0"/>
              <a:t>nuôi</a:t>
            </a:r>
            <a:r>
              <a:rPr lang="en-US" sz="4400" dirty="0" smtClean="0"/>
              <a:t> </a:t>
            </a:r>
          </a:p>
        </p:txBody>
      </p:sp>
      <p:sp>
        <p:nvSpPr>
          <p:cNvPr id="2" name="Rectangle 1"/>
          <p:cNvSpPr/>
          <p:nvPr/>
        </p:nvSpPr>
        <p:spPr>
          <a:xfrm>
            <a:off x="1138023" y="3046072"/>
            <a:ext cx="1774846" cy="830997"/>
          </a:xfrm>
          <a:prstGeom prst="rect">
            <a:avLst/>
          </a:prstGeom>
        </p:spPr>
        <p:txBody>
          <a:bodyPr wrap="none">
            <a:spAutoFit/>
          </a:bodyPr>
          <a:lstStyle/>
          <a:p>
            <a:pPr algn="ctr"/>
            <a:r>
              <a:rPr lang="en-US" sz="4800" b="1" dirty="0">
                <a:solidFill>
                  <a:schemeClr val="accent5">
                    <a:lumMod val="50000"/>
                  </a:schemeClr>
                </a:solidFill>
              </a:rPr>
              <a:t> </a:t>
            </a:r>
            <a:r>
              <a:rPr lang="en-US" sz="4800" b="1" dirty="0" smtClean="0">
                <a:solidFill>
                  <a:schemeClr val="accent5">
                    <a:lumMod val="50000"/>
                  </a:schemeClr>
                </a:solidFill>
              </a:rPr>
              <a:t>/</a:t>
            </a:r>
            <a:r>
              <a:rPr lang="en-US" sz="4800" dirty="0" err="1">
                <a:latin typeface="Times New Roman" panose="02020603050405020304" pitchFamily="18" charset="0"/>
                <a:ea typeface="Calibri" panose="020F0502020204030204" pitchFamily="34" charset="0"/>
              </a:rPr>
              <a:t>reiz</a:t>
            </a:r>
            <a:r>
              <a:rPr lang="en-US" sz="4800" b="1" dirty="0" smtClean="0">
                <a:solidFill>
                  <a:schemeClr val="accent5">
                    <a:lumMod val="50000"/>
                  </a:schemeClr>
                </a:solidFill>
              </a:rPr>
              <a:t>/</a:t>
            </a:r>
            <a:endParaRPr lang="en-US" sz="4800" b="1" dirty="0">
              <a:solidFill>
                <a:schemeClr val="accent5">
                  <a:lumMod val="50000"/>
                </a:schemeClr>
              </a:solidFill>
            </a:endParaRPr>
          </a:p>
        </p:txBody>
      </p:sp>
      <p:sp>
        <p:nvSpPr>
          <p:cNvPr id="15" name="TextBox 14"/>
          <p:cNvSpPr txBox="1"/>
          <p:nvPr/>
        </p:nvSpPr>
        <p:spPr>
          <a:xfrm>
            <a:off x="487067" y="208434"/>
            <a:ext cx="4132696" cy="1200329"/>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p>
          <a:p>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149" y="1759305"/>
            <a:ext cx="6621491" cy="4066460"/>
          </a:xfrm>
          <a:prstGeom prst="rect">
            <a:avLst/>
          </a:prstGeom>
        </p:spPr>
      </p:pic>
      <p:pic>
        <p:nvPicPr>
          <p:cNvPr id="13" name="raise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3813" y="3182935"/>
            <a:ext cx="609600" cy="609600"/>
          </a:xfrm>
          <a:prstGeom prst="rect">
            <a:avLst/>
          </a:prstGeom>
        </p:spPr>
      </p:pic>
    </p:spTree>
    <p:extLst>
      <p:ext uri="{BB962C8B-B14F-4D97-AF65-F5344CB8AC3E}">
        <p14:creationId xmlns:p14="http://schemas.microsoft.com/office/powerpoint/2010/main" val="31936632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66"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bldLst>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4949</TotalTime>
  <Words>1249</Words>
  <Application>Microsoft Office PowerPoint</Application>
  <PresentationFormat>Widescreen</PresentationFormat>
  <Paragraphs>235</Paragraphs>
  <Slides>31</Slides>
  <Notes>20</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ChronicaPro-Book</vt:lpstr>
      <vt:lpstr>Myriad Pro</vt:lpstr>
      <vt:lpstr>.VnArial Narrow</vt:lpstr>
      <vt:lpstr>.VnAvant</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OSC</cp:lastModifiedBy>
  <cp:revision>410</cp:revision>
  <dcterms:created xsi:type="dcterms:W3CDTF">2020-12-09T02:04:09Z</dcterms:created>
  <dcterms:modified xsi:type="dcterms:W3CDTF">2024-11-15T03:38:24Z</dcterms:modified>
</cp:coreProperties>
</file>