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1"/>
  </p:notesMasterIdLst>
  <p:sldIdLst>
    <p:sldId id="256" r:id="rId2"/>
    <p:sldId id="257" r:id="rId3"/>
    <p:sldId id="258" r:id="rId4"/>
    <p:sldId id="280" r:id="rId5"/>
    <p:sldId id="265" r:id="rId6"/>
    <p:sldId id="264" r:id="rId7"/>
    <p:sldId id="259" r:id="rId8"/>
    <p:sldId id="260" r:id="rId9"/>
    <p:sldId id="261" r:id="rId10"/>
    <p:sldId id="262" r:id="rId11"/>
    <p:sldId id="263" r:id="rId12"/>
    <p:sldId id="266" r:id="rId13"/>
    <p:sldId id="267" r:id="rId14"/>
    <p:sldId id="268" r:id="rId15"/>
    <p:sldId id="279" r:id="rId16"/>
    <p:sldId id="269" r:id="rId17"/>
    <p:sldId id="270" r:id="rId18"/>
    <p:sldId id="347" r:id="rId19"/>
    <p:sldId id="348" r:id="rId20"/>
    <p:sldId id="353" r:id="rId21"/>
    <p:sldId id="350" r:id="rId22"/>
    <p:sldId id="355" r:id="rId23"/>
    <p:sldId id="351" r:id="rId24"/>
    <p:sldId id="356" r:id="rId25"/>
    <p:sldId id="349" r:id="rId26"/>
    <p:sldId id="357" r:id="rId27"/>
    <p:sldId id="352" r:id="rId28"/>
    <p:sldId id="275" r:id="rId29"/>
    <p:sldId id="31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660"/>
  </p:normalViewPr>
  <p:slideViewPr>
    <p:cSldViewPr snapToGrid="0">
      <p:cViewPr varScale="1">
        <p:scale>
          <a:sx n="59" d="100"/>
          <a:sy n="59" d="100"/>
        </p:scale>
        <p:origin x="7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8.xml"/><Relationship Id="rId1" Type="http://schemas.openxmlformats.org/officeDocument/2006/relationships/slide" Target="../slides/slide7.xml"/><Relationship Id="rId5" Type="http://schemas.openxmlformats.org/officeDocument/2006/relationships/slide" Target="../slides/slide11.xml"/><Relationship Id="rId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EE0F6-FC47-403E-A82A-FFF483DEA7C1}"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en-US"/>
        </a:p>
      </dgm:t>
    </dgm:pt>
    <dgm:pt modelId="{05ABB0FA-EDFB-43CA-A109-30E607CB899E}">
      <dgm:prSet phldrT="[Text]"/>
      <dgm:spPr/>
      <dgm:t>
        <a:bodyPr/>
        <a:lstStyle/>
        <a:p>
          <a:r>
            <a:rPr lang="en-US" b="1" dirty="0">
              <a:solidFill>
                <a:srgbClr val="FF0000"/>
              </a:solidFill>
              <a:latin typeface="Times New Roman" panose="02020603050405020304" pitchFamily="18" charset="0"/>
              <a:cs typeface="Times New Roman" panose="02020603050405020304" pitchFamily="18" charset="0"/>
            </a:rPr>
            <a:t>GIÁO DỤC MẦM NON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CC038CF-86CD-493C-BF88-FC450955072F}" type="parTrans" cxnId="{B2BF1459-8B17-4C6F-917C-51C3AAF47E0C}">
      <dgm:prSet/>
      <dgm:spPr/>
      <dgm:t>
        <a:bodyPr/>
        <a:lstStyle/>
        <a:p>
          <a:endParaRPr lang="en-US"/>
        </a:p>
      </dgm:t>
    </dgm:pt>
    <dgm:pt modelId="{C507F00B-2A09-4929-9AE9-773DEADE81D0}" type="sibTrans" cxnId="{B2BF1459-8B17-4C6F-917C-51C3AAF47E0C}">
      <dgm:prSet/>
      <dgm:spPr/>
      <dgm:t>
        <a:bodyPr/>
        <a:lstStyle/>
        <a:p>
          <a:endParaRPr lang="en-US"/>
        </a:p>
      </dgm:t>
    </dgm:pt>
    <dgm:pt modelId="{7FE245DF-C2FE-4972-A59C-A7C82E3D0A2E}">
      <dgm:prSet phldrT="[Text]"/>
      <dgm:spPr/>
      <dgm:t>
        <a:bodyPr/>
        <a:lstStyle/>
        <a:p>
          <a:r>
            <a:rPr lang="en-US" b="1" dirty="0">
              <a:solidFill>
                <a:srgbClr val="FF0000"/>
              </a:solidFill>
              <a:latin typeface="Times New Roman" panose="02020603050405020304" pitchFamily="18" charset="0"/>
              <a:cs typeface="Times New Roman" panose="02020603050405020304" pitchFamily="18" charset="0"/>
            </a:rPr>
            <a:t>GIÁO DỤC PHỔ THÔNG</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7602034F-B8AC-4908-90D1-932B9D7D240F}" type="parTrans" cxnId="{5E8C2BBF-5776-414E-BF53-DB92919B5845}">
      <dgm:prSet/>
      <dgm:spPr/>
      <dgm:t>
        <a:bodyPr/>
        <a:lstStyle/>
        <a:p>
          <a:endParaRPr lang="en-US"/>
        </a:p>
      </dgm:t>
    </dgm:pt>
    <dgm:pt modelId="{1587E65A-B5CE-45E4-86A0-440BC3DF0514}" type="sibTrans" cxnId="{5E8C2BBF-5776-414E-BF53-DB92919B5845}">
      <dgm:prSet/>
      <dgm:spPr/>
      <dgm:t>
        <a:bodyPr/>
        <a:lstStyle/>
        <a:p>
          <a:endParaRPr lang="en-US"/>
        </a:p>
      </dgm:t>
    </dgm:pt>
    <dgm:pt modelId="{7A5BD146-8D15-44ED-97B3-336EF42DA0FE}">
      <dgm:prSet phldrT="[Text]" custT="1"/>
      <dgm:spPr/>
      <dgm:t>
        <a:bodyPr/>
        <a:lstStyle/>
        <a:p>
          <a:r>
            <a:rPr lang="en-US" sz="2800" b="1" dirty="0">
              <a:solidFill>
                <a:srgbClr val="FF0000"/>
              </a:solidFill>
              <a:latin typeface="Times New Roman" panose="02020603050405020304" pitchFamily="18" charset="0"/>
              <a:cs typeface="Times New Roman" panose="02020603050405020304" pitchFamily="18" charset="0"/>
            </a:rPr>
            <a:t>GIÁO DỤC NGHỀ NGHIỆP</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7132DB1B-F1C3-426B-B9AA-F1831D15CC48}" type="parTrans" cxnId="{EB5E63F1-3863-488E-940B-EF85AC217CEB}">
      <dgm:prSet/>
      <dgm:spPr/>
      <dgm:t>
        <a:bodyPr/>
        <a:lstStyle/>
        <a:p>
          <a:endParaRPr lang="en-US"/>
        </a:p>
      </dgm:t>
    </dgm:pt>
    <dgm:pt modelId="{5C78E607-61E4-41B0-97DD-58C244A1506F}" type="sibTrans" cxnId="{EB5E63F1-3863-488E-940B-EF85AC217CEB}">
      <dgm:prSet/>
      <dgm:spPr/>
      <dgm:t>
        <a:bodyPr/>
        <a:lstStyle/>
        <a:p>
          <a:endParaRPr lang="en-US"/>
        </a:p>
      </dgm:t>
    </dgm:pt>
    <dgm:pt modelId="{3B74ECB3-FCC1-458B-A2A4-4C94B8176E1A}">
      <dgm:prSet phldrT="[Text]" custT="1"/>
      <dgm:spPr/>
      <dgm:t>
        <a:bodyPr/>
        <a:lstStyle/>
        <a:p>
          <a:r>
            <a:rPr lang="en-US" sz="2800" b="1" dirty="0">
              <a:solidFill>
                <a:srgbClr val="FF0000"/>
              </a:solidFill>
              <a:latin typeface="Times New Roman" panose="02020603050405020304" pitchFamily="18" charset="0"/>
              <a:cs typeface="Times New Roman" panose="02020603050405020304" pitchFamily="18" charset="0"/>
            </a:rPr>
            <a:t>GIÁO DỤC ĐẠI HỌC</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E9F407C-BBFC-4626-9BCA-B8BDBBE8C26C}" type="parTrans" cxnId="{A20A8BC2-94B2-4A78-AEB9-51A98BDB0571}">
      <dgm:prSet/>
      <dgm:spPr/>
      <dgm:t>
        <a:bodyPr/>
        <a:lstStyle/>
        <a:p>
          <a:endParaRPr lang="en-US"/>
        </a:p>
      </dgm:t>
    </dgm:pt>
    <dgm:pt modelId="{A827CA1F-A210-4DE6-8CE8-026D5A4AC872}" type="sibTrans" cxnId="{A20A8BC2-94B2-4A78-AEB9-51A98BDB0571}">
      <dgm:prSet/>
      <dgm:spPr/>
      <dgm:t>
        <a:bodyPr/>
        <a:lstStyle/>
        <a:p>
          <a:endParaRPr lang="en-US"/>
        </a:p>
      </dgm:t>
    </dgm:pt>
    <dgm:pt modelId="{3271A898-DFF8-48FD-B8FD-EF3BA9A5E890}">
      <dgm:prSet phldrT="[Text]"/>
      <dgm:spPr/>
      <dgm:t>
        <a:bodyPr/>
        <a:lstStyle/>
        <a:p>
          <a:r>
            <a:rPr lang="en-US" b="1" dirty="0">
              <a:solidFill>
                <a:srgbClr val="FF0000"/>
              </a:solidFill>
              <a:latin typeface="Times New Roman" panose="02020603050405020304" pitchFamily="18" charset="0"/>
              <a:cs typeface="Times New Roman" panose="02020603050405020304" pitchFamily="18" charset="0"/>
            </a:rPr>
            <a:t>GIÁO DỤC THƯỜNG XUYÊN</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0F838EB9-8484-455D-A14D-E6C7FB0C8684}" type="parTrans" cxnId="{6694DA65-3049-4566-BAC5-BA12EE8184B7}">
      <dgm:prSet/>
      <dgm:spPr/>
      <dgm:t>
        <a:bodyPr/>
        <a:lstStyle/>
        <a:p>
          <a:endParaRPr lang="en-US"/>
        </a:p>
      </dgm:t>
    </dgm:pt>
    <dgm:pt modelId="{D069412A-7804-438C-9E2F-3607EA1B9772}" type="sibTrans" cxnId="{6694DA65-3049-4566-BAC5-BA12EE8184B7}">
      <dgm:prSet/>
      <dgm:spPr/>
      <dgm:t>
        <a:bodyPr/>
        <a:lstStyle/>
        <a:p>
          <a:endParaRPr lang="en-US"/>
        </a:p>
      </dgm:t>
    </dgm:pt>
    <dgm:pt modelId="{9B458FC9-9B58-41CA-96F3-3C7D7A18470F}" type="pres">
      <dgm:prSet presAssocID="{B13EE0F6-FC47-403E-A82A-FFF483DEA7C1}" presName="Name0" presStyleCnt="0">
        <dgm:presLayoutVars>
          <dgm:dir/>
          <dgm:resizeHandles val="exact"/>
        </dgm:presLayoutVars>
      </dgm:prSet>
      <dgm:spPr/>
    </dgm:pt>
    <dgm:pt modelId="{9816EE4E-EC8D-45BF-B2F8-0E79E4EB0041}" type="pres">
      <dgm:prSet presAssocID="{B13EE0F6-FC47-403E-A82A-FFF483DEA7C1}" presName="cycle" presStyleCnt="0"/>
      <dgm:spPr/>
    </dgm:pt>
    <dgm:pt modelId="{935A4135-5438-4920-BBD9-140BDF6098F6}" type="pres">
      <dgm:prSet presAssocID="{05ABB0FA-EDFB-43CA-A109-30E607CB899E}" presName="nodeFirstNode" presStyleLbl="node1" presStyleIdx="0" presStyleCnt="5">
        <dgm:presLayoutVars>
          <dgm:bulletEnabled val="1"/>
        </dgm:presLayoutVars>
      </dgm:prSet>
      <dgm:spPr/>
    </dgm:pt>
    <dgm:pt modelId="{82BA01BB-CB93-497A-BDD5-5DCB3E456D69}" type="pres">
      <dgm:prSet presAssocID="{C507F00B-2A09-4929-9AE9-773DEADE81D0}" presName="sibTransFirstNode" presStyleLbl="bgShp" presStyleIdx="0" presStyleCnt="1"/>
      <dgm:spPr/>
    </dgm:pt>
    <dgm:pt modelId="{04EA44DA-8125-442F-A4FA-2F419E6EB0A8}" type="pres">
      <dgm:prSet presAssocID="{7FE245DF-C2FE-4972-A59C-A7C82E3D0A2E}" presName="nodeFollowingNodes" presStyleLbl="node1" presStyleIdx="1" presStyleCnt="5">
        <dgm:presLayoutVars>
          <dgm:bulletEnabled val="1"/>
        </dgm:presLayoutVars>
      </dgm:prSet>
      <dgm:spPr/>
    </dgm:pt>
    <dgm:pt modelId="{D87641D8-BC9E-46F1-9ADE-9C30827F186B}" type="pres">
      <dgm:prSet presAssocID="{7A5BD146-8D15-44ED-97B3-336EF42DA0FE}" presName="nodeFollowingNodes" presStyleLbl="node1" presStyleIdx="2" presStyleCnt="5">
        <dgm:presLayoutVars>
          <dgm:bulletEnabled val="1"/>
        </dgm:presLayoutVars>
      </dgm:prSet>
      <dgm:spPr/>
    </dgm:pt>
    <dgm:pt modelId="{A745FAC8-06B2-4988-B78E-15809971293A}" type="pres">
      <dgm:prSet presAssocID="{3B74ECB3-FCC1-458B-A2A4-4C94B8176E1A}" presName="nodeFollowingNodes" presStyleLbl="node1" presStyleIdx="3" presStyleCnt="5">
        <dgm:presLayoutVars>
          <dgm:bulletEnabled val="1"/>
        </dgm:presLayoutVars>
      </dgm:prSet>
      <dgm:spPr/>
    </dgm:pt>
    <dgm:pt modelId="{0E43C5AC-6106-420C-9C72-536F789486C1}" type="pres">
      <dgm:prSet presAssocID="{3271A898-DFF8-48FD-B8FD-EF3BA9A5E890}" presName="nodeFollowingNodes" presStyleLbl="node1" presStyleIdx="4" presStyleCnt="5">
        <dgm:presLayoutVars>
          <dgm:bulletEnabled val="1"/>
        </dgm:presLayoutVars>
      </dgm:prSet>
      <dgm:spPr/>
    </dgm:pt>
  </dgm:ptLst>
  <dgm:cxnLst>
    <dgm:cxn modelId="{D995B719-8A4D-4B3D-8763-90D299BB5D2B}" type="presOf" srcId="{3B74ECB3-FCC1-458B-A2A4-4C94B8176E1A}" destId="{A745FAC8-06B2-4988-B78E-15809971293A}" srcOrd="0" destOrd="0" presId="urn:microsoft.com/office/officeart/2005/8/layout/cycle3"/>
    <dgm:cxn modelId="{6694DA65-3049-4566-BAC5-BA12EE8184B7}" srcId="{B13EE0F6-FC47-403E-A82A-FFF483DEA7C1}" destId="{3271A898-DFF8-48FD-B8FD-EF3BA9A5E890}" srcOrd="4" destOrd="0" parTransId="{0F838EB9-8484-455D-A14D-E6C7FB0C8684}" sibTransId="{D069412A-7804-438C-9E2F-3607EA1B9772}"/>
    <dgm:cxn modelId="{76E9714C-7336-4F57-A198-35B021396C4E}" type="presOf" srcId="{05ABB0FA-EDFB-43CA-A109-30E607CB899E}" destId="{935A4135-5438-4920-BBD9-140BDF6098F6}" srcOrd="0" destOrd="0" presId="urn:microsoft.com/office/officeart/2005/8/layout/cycle3"/>
    <dgm:cxn modelId="{38F7BA78-C587-475B-92EC-3E2856528F9C}" type="presOf" srcId="{3271A898-DFF8-48FD-B8FD-EF3BA9A5E890}" destId="{0E43C5AC-6106-420C-9C72-536F789486C1}" srcOrd="0" destOrd="0" presId="urn:microsoft.com/office/officeart/2005/8/layout/cycle3"/>
    <dgm:cxn modelId="{B2BF1459-8B17-4C6F-917C-51C3AAF47E0C}" srcId="{B13EE0F6-FC47-403E-A82A-FFF483DEA7C1}" destId="{05ABB0FA-EDFB-43CA-A109-30E607CB899E}" srcOrd="0" destOrd="0" parTransId="{6CC038CF-86CD-493C-BF88-FC450955072F}" sibTransId="{C507F00B-2A09-4929-9AE9-773DEADE81D0}"/>
    <dgm:cxn modelId="{946F8086-7F0E-4312-9F28-7E61D8E6DD6E}" type="presOf" srcId="{7A5BD146-8D15-44ED-97B3-336EF42DA0FE}" destId="{D87641D8-BC9E-46F1-9ADE-9C30827F186B}" srcOrd="0" destOrd="0" presId="urn:microsoft.com/office/officeart/2005/8/layout/cycle3"/>
    <dgm:cxn modelId="{5E8C2BBF-5776-414E-BF53-DB92919B5845}" srcId="{B13EE0F6-FC47-403E-A82A-FFF483DEA7C1}" destId="{7FE245DF-C2FE-4972-A59C-A7C82E3D0A2E}" srcOrd="1" destOrd="0" parTransId="{7602034F-B8AC-4908-90D1-932B9D7D240F}" sibTransId="{1587E65A-B5CE-45E4-86A0-440BC3DF0514}"/>
    <dgm:cxn modelId="{A20A8BC2-94B2-4A78-AEB9-51A98BDB0571}" srcId="{B13EE0F6-FC47-403E-A82A-FFF483DEA7C1}" destId="{3B74ECB3-FCC1-458B-A2A4-4C94B8176E1A}" srcOrd="3" destOrd="0" parTransId="{DE9F407C-BBFC-4626-9BCA-B8BDBBE8C26C}" sibTransId="{A827CA1F-A210-4DE6-8CE8-026D5A4AC872}"/>
    <dgm:cxn modelId="{AEFB7FDA-D642-4B49-AA33-0A1992474315}" type="presOf" srcId="{C507F00B-2A09-4929-9AE9-773DEADE81D0}" destId="{82BA01BB-CB93-497A-BDD5-5DCB3E456D69}" srcOrd="0" destOrd="0" presId="urn:microsoft.com/office/officeart/2005/8/layout/cycle3"/>
    <dgm:cxn modelId="{1E4031E1-6E99-4785-9FC3-96EA1D2F5E2D}" type="presOf" srcId="{7FE245DF-C2FE-4972-A59C-A7C82E3D0A2E}" destId="{04EA44DA-8125-442F-A4FA-2F419E6EB0A8}" srcOrd="0" destOrd="0" presId="urn:microsoft.com/office/officeart/2005/8/layout/cycle3"/>
    <dgm:cxn modelId="{FE5799EA-5237-4598-901F-213304F22F77}" type="presOf" srcId="{B13EE0F6-FC47-403E-A82A-FFF483DEA7C1}" destId="{9B458FC9-9B58-41CA-96F3-3C7D7A18470F}" srcOrd="0" destOrd="0" presId="urn:microsoft.com/office/officeart/2005/8/layout/cycle3"/>
    <dgm:cxn modelId="{EB5E63F1-3863-488E-940B-EF85AC217CEB}" srcId="{B13EE0F6-FC47-403E-A82A-FFF483DEA7C1}" destId="{7A5BD146-8D15-44ED-97B3-336EF42DA0FE}" srcOrd="2" destOrd="0" parTransId="{7132DB1B-F1C3-426B-B9AA-F1831D15CC48}" sibTransId="{5C78E607-61E4-41B0-97DD-58C244A1506F}"/>
    <dgm:cxn modelId="{02049AF3-EDB2-497B-A519-87004853ADFC}" type="presParOf" srcId="{9B458FC9-9B58-41CA-96F3-3C7D7A18470F}" destId="{9816EE4E-EC8D-45BF-B2F8-0E79E4EB0041}" srcOrd="0" destOrd="0" presId="urn:microsoft.com/office/officeart/2005/8/layout/cycle3"/>
    <dgm:cxn modelId="{86DE9CB5-7948-4327-98CE-2F92F545C410}" type="presParOf" srcId="{9816EE4E-EC8D-45BF-B2F8-0E79E4EB0041}" destId="{935A4135-5438-4920-BBD9-140BDF6098F6}" srcOrd="0" destOrd="0" presId="urn:microsoft.com/office/officeart/2005/8/layout/cycle3"/>
    <dgm:cxn modelId="{ABC17FD2-A155-4B7D-8D8A-D3813F19D6E0}" type="presParOf" srcId="{9816EE4E-EC8D-45BF-B2F8-0E79E4EB0041}" destId="{82BA01BB-CB93-497A-BDD5-5DCB3E456D69}" srcOrd="1" destOrd="0" presId="urn:microsoft.com/office/officeart/2005/8/layout/cycle3"/>
    <dgm:cxn modelId="{BD4A86CD-C736-49C3-80C9-6D8CA0886B0D}" type="presParOf" srcId="{9816EE4E-EC8D-45BF-B2F8-0E79E4EB0041}" destId="{04EA44DA-8125-442F-A4FA-2F419E6EB0A8}" srcOrd="2" destOrd="0" presId="urn:microsoft.com/office/officeart/2005/8/layout/cycle3"/>
    <dgm:cxn modelId="{6589978A-027D-4BC7-A2D4-D776D9815282}" type="presParOf" srcId="{9816EE4E-EC8D-45BF-B2F8-0E79E4EB0041}" destId="{D87641D8-BC9E-46F1-9ADE-9C30827F186B}" srcOrd="3" destOrd="0" presId="urn:microsoft.com/office/officeart/2005/8/layout/cycle3"/>
    <dgm:cxn modelId="{A590E4B7-3510-435B-AE5E-CDF0E0C763A9}" type="presParOf" srcId="{9816EE4E-EC8D-45BF-B2F8-0E79E4EB0041}" destId="{A745FAC8-06B2-4988-B78E-15809971293A}" srcOrd="4" destOrd="0" presId="urn:microsoft.com/office/officeart/2005/8/layout/cycle3"/>
    <dgm:cxn modelId="{5774DBB2-9DB8-4203-8602-D3CC80313864}" type="presParOf" srcId="{9816EE4E-EC8D-45BF-B2F8-0E79E4EB0041}" destId="{0E43C5AC-6106-420C-9C72-536F789486C1}"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A01BB-CB93-497A-BDD5-5DCB3E456D69}">
      <dsp:nvSpPr>
        <dsp:cNvPr id="0" name=""/>
        <dsp:cNvSpPr/>
      </dsp:nvSpPr>
      <dsp:spPr>
        <a:xfrm>
          <a:off x="1794621" y="-37533"/>
          <a:ext cx="6090784" cy="6090784"/>
        </a:xfrm>
        <a:prstGeom prst="circularArrow">
          <a:avLst>
            <a:gd name="adj1" fmla="val 5544"/>
            <a:gd name="adj2" fmla="val 330680"/>
            <a:gd name="adj3" fmla="val 13746720"/>
            <a:gd name="adj4" fmla="val 17403764"/>
            <a:gd name="adj5" fmla="val 575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A4135-5438-4920-BBD9-140BDF6098F6}">
      <dsp:nvSpPr>
        <dsp:cNvPr id="0" name=""/>
        <dsp:cNvSpPr/>
      </dsp:nvSpPr>
      <dsp:spPr>
        <a:xfrm>
          <a:off x="3396044" y="2966"/>
          <a:ext cx="2887938" cy="144396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FF0000"/>
              </a:solidFill>
              <a:latin typeface="Times New Roman" panose="02020603050405020304" pitchFamily="18" charset="0"/>
              <a:cs typeface="Times New Roman" panose="02020603050405020304" pitchFamily="18" charset="0"/>
            </a:rPr>
            <a:t>GIÁO DỤC MẦM NON</a:t>
          </a:r>
        </a:p>
      </dsp:txBody>
      <dsp:txXfrm>
        <a:off x="3466533" y="73455"/>
        <a:ext cx="2746960" cy="1302991"/>
      </dsp:txXfrm>
    </dsp:sp>
    <dsp:sp modelId="{04EA44DA-8125-442F-A4FA-2F419E6EB0A8}">
      <dsp:nvSpPr>
        <dsp:cNvPr id="0" name=""/>
        <dsp:cNvSpPr/>
      </dsp:nvSpPr>
      <dsp:spPr>
        <a:xfrm>
          <a:off x="5866270" y="1797690"/>
          <a:ext cx="2887938" cy="1443969"/>
        </a:xfrm>
        <a:prstGeom prst="round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FF0000"/>
              </a:solidFill>
              <a:latin typeface="Times New Roman" panose="02020603050405020304" pitchFamily="18" charset="0"/>
              <a:cs typeface="Times New Roman" panose="02020603050405020304" pitchFamily="18" charset="0"/>
            </a:rPr>
            <a:t>GIÁO DỤC PHỔ THÔNG</a:t>
          </a:r>
        </a:p>
      </dsp:txBody>
      <dsp:txXfrm>
        <a:off x="5936759" y="1868179"/>
        <a:ext cx="2746960" cy="1302991"/>
      </dsp:txXfrm>
    </dsp:sp>
    <dsp:sp modelId="{D87641D8-BC9E-46F1-9ADE-9C30827F186B}">
      <dsp:nvSpPr>
        <dsp:cNvPr id="0" name=""/>
        <dsp:cNvSpPr/>
      </dsp:nvSpPr>
      <dsp:spPr>
        <a:xfrm>
          <a:off x="4922728" y="4701615"/>
          <a:ext cx="2887938" cy="1443969"/>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cs typeface="Times New Roman" panose="02020603050405020304" pitchFamily="18" charset="0"/>
            </a:rPr>
            <a:t>GIÁO DỤC NGHỀ NGHIỆP</a:t>
          </a:r>
        </a:p>
      </dsp:txBody>
      <dsp:txXfrm>
        <a:off x="4993217" y="4772104"/>
        <a:ext cx="2746960" cy="1302991"/>
      </dsp:txXfrm>
    </dsp:sp>
    <dsp:sp modelId="{A745FAC8-06B2-4988-B78E-15809971293A}">
      <dsp:nvSpPr>
        <dsp:cNvPr id="0" name=""/>
        <dsp:cNvSpPr/>
      </dsp:nvSpPr>
      <dsp:spPr>
        <a:xfrm>
          <a:off x="1869361" y="4701615"/>
          <a:ext cx="2887938" cy="1443969"/>
        </a:xfrm>
        <a:prstGeom prst="roundRec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cs typeface="Times New Roman" panose="02020603050405020304" pitchFamily="18" charset="0"/>
            </a:rPr>
            <a:t>GIÁO DỤC ĐẠI HỌC</a:t>
          </a:r>
        </a:p>
      </dsp:txBody>
      <dsp:txXfrm>
        <a:off x="1939850" y="4772104"/>
        <a:ext cx="2746960" cy="1302991"/>
      </dsp:txXfrm>
    </dsp:sp>
    <dsp:sp modelId="{0E43C5AC-6106-420C-9C72-536F789486C1}">
      <dsp:nvSpPr>
        <dsp:cNvPr id="0" name=""/>
        <dsp:cNvSpPr/>
      </dsp:nvSpPr>
      <dsp:spPr>
        <a:xfrm>
          <a:off x="925819" y="1797690"/>
          <a:ext cx="2887938" cy="1443969"/>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rgbClr val="FF0000"/>
              </a:solidFill>
              <a:latin typeface="Times New Roman" panose="02020603050405020304" pitchFamily="18" charset="0"/>
              <a:cs typeface="Times New Roman" panose="02020603050405020304" pitchFamily="18" charset="0"/>
            </a:rPr>
            <a:t>GIÁO DỤC THƯỜNG XUYÊN</a:t>
          </a:r>
        </a:p>
      </dsp:txBody>
      <dsp:txXfrm>
        <a:off x="996308" y="1868179"/>
        <a:ext cx="2746960" cy="130299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4F2971-4233-4291-AD0F-020842DFB30D}" type="datetimeFigureOut">
              <a:rPr lang="en-US" smtClean="0"/>
              <a:t>23/04/2025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3FD37-F886-422E-B5BB-80054B37328E}" type="slidenum">
              <a:rPr lang="en-US" smtClean="0"/>
              <a:t>‹#›</a:t>
            </a:fld>
            <a:endParaRPr lang="en-US"/>
          </a:p>
        </p:txBody>
      </p:sp>
    </p:spTree>
    <p:extLst>
      <p:ext uri="{BB962C8B-B14F-4D97-AF65-F5344CB8AC3E}">
        <p14:creationId xmlns:p14="http://schemas.microsoft.com/office/powerpoint/2010/main" val="3008527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5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5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F3DAAC-CF8E-4D14-A180-0A3E46E95B27}" type="datetimeFigureOut">
              <a:rPr lang="en-US" smtClean="0"/>
              <a:t>23/04/2025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282338130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F3DAAC-CF8E-4D14-A180-0A3E46E95B27}" type="datetimeFigureOut">
              <a:rPr lang="en-US" smtClean="0"/>
              <a:t>23/04/2025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366536110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F3DAAC-CF8E-4D14-A180-0A3E46E95B27}" type="datetimeFigureOut">
              <a:rPr lang="en-US" smtClean="0"/>
              <a:t>23/04/2025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100572651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0"/>
        <p:cNvGrpSpPr/>
        <p:nvPr/>
      </p:nvGrpSpPr>
      <p:grpSpPr>
        <a:xfrm>
          <a:off x="0" y="0"/>
          <a:ext cx="0" cy="0"/>
          <a:chOff x="0" y="0"/>
          <a:chExt cx="0" cy="0"/>
        </a:xfrm>
      </p:grpSpPr>
      <p:sp>
        <p:nvSpPr>
          <p:cNvPr id="621" name="Google Shape;621;p21"/>
          <p:cNvSpPr txBox="1">
            <a:spLocks noGrp="1"/>
          </p:cNvSpPr>
          <p:nvPr>
            <p:ph type="title" hasCustomPrompt="1"/>
          </p:nvPr>
        </p:nvSpPr>
        <p:spPr>
          <a:xfrm>
            <a:off x="1499699" y="2701627"/>
            <a:ext cx="36064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22" name="Google Shape;622;p21"/>
          <p:cNvSpPr txBox="1">
            <a:spLocks noGrp="1"/>
          </p:cNvSpPr>
          <p:nvPr>
            <p:ph type="subTitle" idx="1"/>
          </p:nvPr>
        </p:nvSpPr>
        <p:spPr>
          <a:xfrm>
            <a:off x="1499711" y="3726823"/>
            <a:ext cx="3606400" cy="4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623" name="Google Shape;623;p21"/>
          <p:cNvSpPr txBox="1">
            <a:spLocks noGrp="1"/>
          </p:cNvSpPr>
          <p:nvPr>
            <p:ph type="title" idx="2" hasCustomPrompt="1"/>
          </p:nvPr>
        </p:nvSpPr>
        <p:spPr>
          <a:xfrm>
            <a:off x="1499711" y="996600"/>
            <a:ext cx="36064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24" name="Google Shape;624;p21"/>
          <p:cNvSpPr txBox="1">
            <a:spLocks noGrp="1"/>
          </p:cNvSpPr>
          <p:nvPr>
            <p:ph type="subTitle" idx="3"/>
          </p:nvPr>
        </p:nvSpPr>
        <p:spPr>
          <a:xfrm>
            <a:off x="1499711" y="2021779"/>
            <a:ext cx="3606400" cy="4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625" name="Google Shape;625;p21"/>
          <p:cNvSpPr txBox="1">
            <a:spLocks noGrp="1"/>
          </p:cNvSpPr>
          <p:nvPr>
            <p:ph type="title" idx="4" hasCustomPrompt="1"/>
          </p:nvPr>
        </p:nvSpPr>
        <p:spPr>
          <a:xfrm>
            <a:off x="1499699" y="4406672"/>
            <a:ext cx="36064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333"/>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26" name="Google Shape;626;p21"/>
          <p:cNvSpPr txBox="1">
            <a:spLocks noGrp="1"/>
          </p:cNvSpPr>
          <p:nvPr>
            <p:ph type="subTitle" idx="5"/>
          </p:nvPr>
        </p:nvSpPr>
        <p:spPr>
          <a:xfrm>
            <a:off x="1499711" y="5431868"/>
            <a:ext cx="3606400" cy="4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Tree>
    <p:extLst>
      <p:ext uri="{BB962C8B-B14F-4D97-AF65-F5344CB8AC3E}">
        <p14:creationId xmlns:p14="http://schemas.microsoft.com/office/powerpoint/2010/main" val="218152978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0442728"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26"/>
          <p:cNvSpPr/>
          <p:nvPr/>
        </p:nvSpPr>
        <p:spPr>
          <a:xfrm flipH="1">
            <a:off x="10315260" y="339226"/>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26"/>
          <p:cNvSpPr/>
          <p:nvPr/>
        </p:nvSpPr>
        <p:spPr>
          <a:xfrm flipH="1">
            <a:off x="10405897"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26"/>
          <p:cNvSpPr/>
          <p:nvPr/>
        </p:nvSpPr>
        <p:spPr>
          <a:xfrm flipH="1">
            <a:off x="10424161"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26"/>
          <p:cNvSpPr/>
          <p:nvPr/>
        </p:nvSpPr>
        <p:spPr>
          <a:xfrm flipH="1">
            <a:off x="10383466"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26"/>
          <p:cNvSpPr/>
          <p:nvPr/>
        </p:nvSpPr>
        <p:spPr>
          <a:xfrm flipH="1">
            <a:off x="10332309" y="331496"/>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26"/>
          <p:cNvSpPr/>
          <p:nvPr/>
        </p:nvSpPr>
        <p:spPr>
          <a:xfrm flipH="1">
            <a:off x="10365657" y="317173"/>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26"/>
          <p:cNvSpPr/>
          <p:nvPr/>
        </p:nvSpPr>
        <p:spPr>
          <a:xfrm flipH="1">
            <a:off x="10348983" y="324145"/>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26"/>
          <p:cNvSpPr/>
          <p:nvPr/>
        </p:nvSpPr>
        <p:spPr>
          <a:xfrm flipH="1">
            <a:off x="10461369" y="301258"/>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7" name="Google Shape;1107;p26"/>
          <p:cNvSpPr/>
          <p:nvPr/>
        </p:nvSpPr>
        <p:spPr>
          <a:xfrm flipH="1">
            <a:off x="10342011" y="328390"/>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26"/>
          <p:cNvSpPr/>
          <p:nvPr/>
        </p:nvSpPr>
        <p:spPr>
          <a:xfrm flipH="1">
            <a:off x="10325717" y="336119"/>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9" name="Google Shape;1109;p26"/>
          <p:cNvSpPr/>
          <p:nvPr/>
        </p:nvSpPr>
        <p:spPr>
          <a:xfrm flipH="1">
            <a:off x="10311015" y="345440"/>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0" name="Google Shape;1110;p26"/>
          <p:cNvSpPr/>
          <p:nvPr/>
        </p:nvSpPr>
        <p:spPr>
          <a:xfrm flipH="1">
            <a:off x="10416431" y="305501"/>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26"/>
          <p:cNvSpPr/>
          <p:nvPr/>
        </p:nvSpPr>
        <p:spPr>
          <a:xfrm flipH="1">
            <a:off x="10434617" y="303152"/>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26"/>
          <p:cNvSpPr/>
          <p:nvPr/>
        </p:nvSpPr>
        <p:spPr>
          <a:xfrm flipH="1">
            <a:off x="10453187" y="301258"/>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26"/>
          <p:cNvSpPr/>
          <p:nvPr/>
        </p:nvSpPr>
        <p:spPr>
          <a:xfrm flipH="1">
            <a:off x="10377630" y="315203"/>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26"/>
          <p:cNvSpPr/>
          <p:nvPr/>
        </p:nvSpPr>
        <p:spPr>
          <a:xfrm flipH="1">
            <a:off x="10358304" y="321797"/>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26"/>
          <p:cNvSpPr/>
          <p:nvPr/>
        </p:nvSpPr>
        <p:spPr>
          <a:xfrm flipH="1">
            <a:off x="10398546" y="309366"/>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26"/>
          <p:cNvGrpSpPr/>
          <p:nvPr/>
        </p:nvGrpSpPr>
        <p:grpSpPr>
          <a:xfrm flipH="1">
            <a:off x="-128597" y="5066911"/>
            <a:ext cx="12269065" cy="2008816"/>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26"/>
          <p:cNvGrpSpPr/>
          <p:nvPr/>
        </p:nvGrpSpPr>
        <p:grpSpPr>
          <a:xfrm flipH="1">
            <a:off x="1075" y="5735739"/>
            <a:ext cx="1259809" cy="463549"/>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5" name="Google Shape;1145;p26"/>
          <p:cNvGrpSpPr/>
          <p:nvPr/>
        </p:nvGrpSpPr>
        <p:grpSpPr>
          <a:xfrm>
            <a:off x="10768517" y="5735837"/>
            <a:ext cx="1259809" cy="463585"/>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26"/>
          <p:cNvGrpSpPr/>
          <p:nvPr/>
        </p:nvGrpSpPr>
        <p:grpSpPr>
          <a:xfrm>
            <a:off x="9325214" y="5254534"/>
            <a:ext cx="2872321" cy="1742644"/>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6" name="Google Shape;1166;p26"/>
          <p:cNvGrpSpPr/>
          <p:nvPr/>
        </p:nvGrpSpPr>
        <p:grpSpPr>
          <a:xfrm>
            <a:off x="10317476" y="4899663"/>
            <a:ext cx="1640160" cy="209768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3" name="Google Shape;1173;p26"/>
          <p:cNvSpPr/>
          <p:nvPr/>
        </p:nvSpPr>
        <p:spPr>
          <a:xfrm flipH="1">
            <a:off x="1083611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26"/>
          <p:cNvSpPr/>
          <p:nvPr/>
        </p:nvSpPr>
        <p:spPr>
          <a:xfrm flipH="1">
            <a:off x="9850995" y="271570"/>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26"/>
          <p:cNvSpPr/>
          <p:nvPr/>
        </p:nvSpPr>
        <p:spPr>
          <a:xfrm flipH="1">
            <a:off x="11215618" y="802206"/>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7011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2"/>
        <p:cNvGrpSpPr/>
        <p:nvPr/>
      </p:nvGrpSpPr>
      <p:grpSpPr>
        <a:xfrm>
          <a:off x="0" y="0"/>
          <a:ext cx="0" cy="0"/>
          <a:chOff x="0" y="0"/>
          <a:chExt cx="0" cy="0"/>
        </a:xfrm>
      </p:grpSpPr>
      <p:sp>
        <p:nvSpPr>
          <p:cNvPr id="223" name="Google Shape;223;p18"/>
          <p:cNvSpPr txBox="1">
            <a:spLocks noGrp="1"/>
          </p:cNvSpPr>
          <p:nvPr>
            <p:ph type="title"/>
          </p:nvPr>
        </p:nvSpPr>
        <p:spPr>
          <a:xfrm>
            <a:off x="953467" y="713333"/>
            <a:ext cx="10284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4668">
                <a:solidFill>
                  <a:schemeClr val="dk1"/>
                </a:solidFill>
              </a:defRPr>
            </a:lvl1pPr>
            <a:lvl2pPr lvl="1" rtl="0">
              <a:spcBef>
                <a:spcPts val="0"/>
              </a:spcBef>
              <a:spcAft>
                <a:spcPts val="0"/>
              </a:spcAft>
              <a:buClr>
                <a:schemeClr val="dk1"/>
              </a:buClr>
              <a:buSzPts val="3500"/>
              <a:buFont typeface="Bebas Neue"/>
              <a:buNone/>
              <a:defRPr sz="4668">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4668">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4668">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4668">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4668">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4668">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4668">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4668">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48388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F3DAAC-CF8E-4D14-A180-0A3E46E95B27}" type="datetimeFigureOut">
              <a:rPr lang="en-US" smtClean="0"/>
              <a:t>23/04/2025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130753035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F3DAAC-CF8E-4D14-A180-0A3E46E95B27}" type="datetimeFigureOut">
              <a:rPr lang="en-US" smtClean="0"/>
              <a:t>23/04/2025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135741839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F3DAAC-CF8E-4D14-A180-0A3E46E95B27}" type="datetimeFigureOut">
              <a:rPr lang="en-US" smtClean="0"/>
              <a:t>23/04/2025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182991243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F3DAAC-CF8E-4D14-A180-0A3E46E95B27}" type="datetimeFigureOut">
              <a:rPr lang="en-US" smtClean="0"/>
              <a:t>23/04/2025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403908954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F3DAAC-CF8E-4D14-A180-0A3E46E95B27}" type="datetimeFigureOut">
              <a:rPr lang="en-US" smtClean="0"/>
              <a:t>23/04/2025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154488220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3DAAC-CF8E-4D14-A180-0A3E46E95B27}" type="datetimeFigureOut">
              <a:rPr lang="en-US" smtClean="0"/>
              <a:t>23/04/2025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67896362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F3DAAC-CF8E-4D14-A180-0A3E46E95B27}" type="datetimeFigureOut">
              <a:rPr lang="en-US" smtClean="0"/>
              <a:t>23/04/2025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349918346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F3DAAC-CF8E-4D14-A180-0A3E46E95B27}" type="datetimeFigureOut">
              <a:rPr lang="en-US" smtClean="0"/>
              <a:t>23/04/2025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3F2BB-6C28-4012-AB64-6A772D43F132}" type="slidenum">
              <a:rPr lang="en-US" smtClean="0"/>
              <a:t>‹#›</a:t>
            </a:fld>
            <a:endParaRPr lang="en-US"/>
          </a:p>
        </p:txBody>
      </p:sp>
    </p:spTree>
    <p:extLst>
      <p:ext uri="{BB962C8B-B14F-4D97-AF65-F5344CB8AC3E}">
        <p14:creationId xmlns:p14="http://schemas.microsoft.com/office/powerpoint/2010/main" val="83890923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3DAAC-CF8E-4D14-A180-0A3E46E95B27}" type="datetimeFigureOut">
              <a:rPr lang="en-US" smtClean="0"/>
              <a:t>23/04/2025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3F2BB-6C28-4012-AB64-6A772D43F132}" type="slidenum">
              <a:rPr lang="en-US" smtClean="0"/>
              <a:t>‹#›</a:t>
            </a:fld>
            <a:endParaRPr lang="en-US"/>
          </a:p>
        </p:txBody>
      </p:sp>
    </p:spTree>
    <p:extLst>
      <p:ext uri="{BB962C8B-B14F-4D97-AF65-F5344CB8AC3E}">
        <p14:creationId xmlns:p14="http://schemas.microsoft.com/office/powerpoint/2010/main" val="18895719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1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87516" y="807392"/>
            <a:ext cx="2209523" cy="2743200"/>
          </a:xfrm>
          <a:prstGeom prst="rect">
            <a:avLst/>
          </a:prstGeom>
        </p:spPr>
      </p:pic>
      <p:grpSp>
        <p:nvGrpSpPr>
          <p:cNvPr id="3" name="Group 3"/>
          <p:cNvGrpSpPr/>
          <p:nvPr/>
        </p:nvGrpSpPr>
        <p:grpSpPr>
          <a:xfrm>
            <a:off x="0" y="4271272"/>
            <a:ext cx="12192000" cy="2586729"/>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sz="1200"/>
            </a:p>
          </p:txBody>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39500" y="1185172"/>
            <a:ext cx="7113001" cy="448765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0346" y="1031585"/>
            <a:ext cx="2282298" cy="2294815"/>
          </a:xfrm>
          <a:prstGeom prst="rect">
            <a:avLst/>
          </a:prstGeom>
        </p:spPr>
      </p:pic>
      <p:grpSp>
        <p:nvGrpSpPr>
          <p:cNvPr id="8" name="Group 8"/>
          <p:cNvGrpSpPr/>
          <p:nvPr/>
        </p:nvGrpSpPr>
        <p:grpSpPr>
          <a:xfrm>
            <a:off x="-914555" y="-582350"/>
            <a:ext cx="14021110" cy="896025"/>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95194" y="5929098"/>
            <a:ext cx="5720251" cy="3109737"/>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351877" y="4473808"/>
            <a:ext cx="1045163" cy="145529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187895" y="4756023"/>
            <a:ext cx="1581351" cy="1173075"/>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482046" y="-222107"/>
            <a:ext cx="1227909" cy="1234644"/>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06204" y="5191813"/>
            <a:ext cx="3184010" cy="4584307"/>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30598" y="3124200"/>
            <a:ext cx="3003955" cy="6164832"/>
          </a:xfrm>
          <a:prstGeom prst="rect">
            <a:avLst/>
          </a:prstGeom>
        </p:spPr>
      </p:pic>
      <p:sp>
        <p:nvSpPr>
          <p:cNvPr id="18" name="TextBox 18"/>
          <p:cNvSpPr txBox="1"/>
          <p:nvPr/>
        </p:nvSpPr>
        <p:spPr>
          <a:xfrm>
            <a:off x="2672593" y="1563670"/>
            <a:ext cx="6597523" cy="2659382"/>
          </a:xfrm>
          <a:prstGeom prst="rect">
            <a:avLst/>
          </a:prstGeom>
        </p:spPr>
        <p:txBody>
          <a:bodyPr wrap="square" lIns="0" tIns="0" rIns="0" bIns="0" rtlCol="0" anchor="t">
            <a:spAutoFit/>
          </a:bodyPr>
          <a:lstStyle/>
          <a:p>
            <a:pPr algn="ctr">
              <a:lnSpc>
                <a:spcPct val="150000"/>
              </a:lnSpc>
            </a:pPr>
            <a:r>
              <a:rPr lang="en-US" sz="4000" b="1" dirty="0">
                <a:solidFill>
                  <a:srgbClr val="FFFFFF"/>
                </a:solidFill>
                <a:latin typeface="Times New Roman" panose="02020603050405020304" pitchFamily="18" charset="0"/>
                <a:cs typeface="Times New Roman" panose="02020603050405020304" pitchFamily="18" charset="0"/>
              </a:rPr>
              <a:t>CHÀO MỪNG CÁC EM ĐẾN VỚI BÀI HỌC HÔM NAY</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5159" y="2504541"/>
            <a:ext cx="11776841" cy="2246769"/>
          </a:xfrm>
          <a:prstGeom prst="rect">
            <a:avLst/>
          </a:prstGeom>
          <a:solidFill>
            <a:srgbClr val="FFC000"/>
          </a:solidFill>
        </p:spPr>
        <p:txBody>
          <a:bodyPr wrap="square">
            <a:spAutoFit/>
          </a:bodyPr>
          <a:lstStyle/>
          <a:p>
            <a:pPr algn="ctr">
              <a:spcAft>
                <a:spcPts val="0"/>
              </a:spcAft>
            </a:pP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đẳng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1.5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Left Arrow 9">
            <a:hlinkClick r:id="rId2" action="ppaction://hlinksldjump"/>
          </p:cNvPr>
          <p:cNvSpPr/>
          <p:nvPr/>
        </p:nvSpPr>
        <p:spPr>
          <a:xfrm>
            <a:off x="11035862" y="6164317"/>
            <a:ext cx="961697" cy="5517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889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41435" y="2308574"/>
            <a:ext cx="10878207" cy="1815882"/>
          </a:xfrm>
          <a:prstGeom prst="rect">
            <a:avLst/>
          </a:prstGeom>
          <a:solidFill>
            <a:srgbClr val="FFC000"/>
          </a:solidFill>
        </p:spPr>
        <p:txBody>
          <a:bodyPr wrap="square">
            <a:spAutoFit/>
          </a:bodyPr>
          <a:lstStyle/>
          <a:p>
            <a:pPr algn="ctr">
              <a:spcAft>
                <a:spcPts val="0"/>
              </a:spcAft>
            </a:pPr>
            <a:r>
              <a:rPr lang="en-US" sz="2800" dirty="0">
                <a:solidFill>
                  <a:srgbClr val="0070C0"/>
                </a:solidFill>
                <a:latin typeface="Times New Roman" panose="02020603050405020304" pitchFamily="18" charset="0"/>
                <a:ea typeface="Times New Roman" panose="02020603050405020304" pitchFamily="18" charset="0"/>
              </a:rPr>
              <a:t>5. </a:t>
            </a:r>
            <a:r>
              <a:rPr lang="en-US" sz="2800" dirty="0" err="1">
                <a:solidFill>
                  <a:srgbClr val="0070C0"/>
                </a:solidFill>
                <a:latin typeface="Times New Roman" panose="02020603050405020304" pitchFamily="18" charset="0"/>
                <a:ea typeface="Times New Roman" panose="02020603050405020304" pitchFamily="18" charset="0"/>
              </a:rPr>
              <a:t>Giáo</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dục</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thường</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xuyên</a:t>
            </a:r>
            <a:r>
              <a:rPr lang="en-US" sz="2800" dirty="0">
                <a:solidFill>
                  <a:srgbClr val="0070C0"/>
                </a:solidFill>
                <a:latin typeface="Times New Roman" panose="02020603050405020304" pitchFamily="18" charset="0"/>
                <a:ea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endParaRPr>
          </a:p>
          <a:p>
            <a:pPr>
              <a:spcAft>
                <a:spcPts val="0"/>
              </a:spcAft>
            </a:pPr>
            <a:r>
              <a:rPr lang="en-US" sz="2800" dirty="0" err="1">
                <a:solidFill>
                  <a:srgbClr val="000000"/>
                </a:solidFill>
                <a:latin typeface="Times New Roman" panose="02020603050405020304" pitchFamily="18" charset="0"/>
                <a:ea typeface="Times New Roman" panose="02020603050405020304" pitchFamily="18" charset="0"/>
              </a:rPr>
              <a:t>Bao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gồm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gồm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nâng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bồi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Left Arrow 9">
            <a:hlinkClick r:id="rId2" action="ppaction://hlinksldjump"/>
          </p:cNvPr>
          <p:cNvSpPr/>
          <p:nvPr/>
        </p:nvSpPr>
        <p:spPr>
          <a:xfrm>
            <a:off x="11035862" y="6164317"/>
            <a:ext cx="961697" cy="5517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40504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DELL\AppData\Local\Packages\Microsoft.Windows.Photos_8wekyb3d8bbwe\TempState\ShareServiceTempFolder\image_3640.jpe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Tree>
    <p:extLst>
      <p:ext uri="{BB962C8B-B14F-4D97-AF65-F5344CB8AC3E}">
        <p14:creationId xmlns:p14="http://schemas.microsoft.com/office/powerpoint/2010/main" val="271224257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Rounded 14"/>
          <p:cNvSpPr/>
          <p:nvPr/>
        </p:nvSpPr>
        <p:spPr>
          <a:xfrm>
            <a:off x="436180" y="1381923"/>
            <a:ext cx="11319640" cy="4794782"/>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2800" dirty="0">
                <a:solidFill>
                  <a:srgbClr val="002060"/>
                </a:solidFill>
                <a:latin typeface="Times New Roman" panose="02020603050405020304" pitchFamily="18" charset="0"/>
                <a:cs typeface="Times New Roman" panose="02020603050405020304" pitchFamily="18" charset="0"/>
              </a:rPr>
              <a:t>- Giáo dục mầm non: GD nhà trẻ và giáo dục mẫu giáo</a:t>
            </a:r>
          </a:p>
          <a:p>
            <a:pPr algn="just">
              <a:lnSpc>
                <a:spcPct val="150000"/>
              </a:lnSpc>
            </a:pPr>
            <a:r>
              <a:rPr lang="vi-VN" sz="2800" dirty="0">
                <a:solidFill>
                  <a:srgbClr val="002060"/>
                </a:solidFill>
                <a:latin typeface="Times New Roman" panose="02020603050405020304" pitchFamily="18" charset="0"/>
                <a:cs typeface="Times New Roman" panose="02020603050405020304" pitchFamily="18" charset="0"/>
              </a:rPr>
              <a:t>- Giáo dục phổ thông: GD tiểu học, giáo dục trung học cơ sở, giáo dục trung học phổ thông</a:t>
            </a:r>
          </a:p>
          <a:p>
            <a:pPr algn="just">
              <a:lnSpc>
                <a:spcPct val="150000"/>
              </a:lnSpc>
            </a:pPr>
            <a:r>
              <a:rPr lang="vi-VN" sz="2800" dirty="0">
                <a:solidFill>
                  <a:srgbClr val="002060"/>
                </a:solidFill>
                <a:latin typeface="Times New Roman" panose="02020603050405020304" pitchFamily="18" charset="0"/>
                <a:cs typeface="Times New Roman" panose="02020603050405020304" pitchFamily="18" charset="0"/>
              </a:rPr>
              <a:t>- Giáo dục nghề nghiệp đào tạo trình độ sơ cấp, trung cấp, trình độ cao đẳng và các chương trình đào tạo nghề nghiệp khác.</a:t>
            </a:r>
          </a:p>
          <a:p>
            <a:pPr algn="just">
              <a:lnSpc>
                <a:spcPct val="150000"/>
              </a:lnSpc>
            </a:pPr>
            <a:r>
              <a:rPr lang="vi-VN" sz="2800" dirty="0">
                <a:solidFill>
                  <a:srgbClr val="002060"/>
                </a:solidFill>
                <a:latin typeface="Times New Roman" panose="02020603050405020304" pitchFamily="18" charset="0"/>
                <a:cs typeface="Times New Roman" panose="02020603050405020304" pitchFamily="18" charset="0"/>
              </a:rPr>
              <a:t>- Giáo dục đại học: đào tạo trình độ đại học, thạc sĩ, tiến sĩ.</a:t>
            </a:r>
          </a:p>
          <a:p>
            <a:pPr algn="just">
              <a:lnSpc>
                <a:spcPct val="150000"/>
              </a:lnSpc>
            </a:pPr>
            <a:r>
              <a:rPr lang="vi-VN" sz="2800" dirty="0">
                <a:solidFill>
                  <a:srgbClr val="002060"/>
                </a:solidFill>
                <a:latin typeface="Times New Roman" panose="02020603050405020304" pitchFamily="18" charset="0"/>
                <a:cs typeface="Times New Roman" panose="02020603050405020304" pitchFamily="18" charset="0"/>
              </a:rPr>
              <a:t>- Giáo dục thường xuyên</a:t>
            </a:r>
          </a:p>
        </p:txBody>
      </p:sp>
      <p:sp>
        <p:nvSpPr>
          <p:cNvPr id="9" name="Rectangle 8"/>
          <p:cNvSpPr/>
          <p:nvPr/>
        </p:nvSpPr>
        <p:spPr>
          <a:xfrm>
            <a:off x="882869" y="422307"/>
            <a:ext cx="9427779" cy="584775"/>
          </a:xfrm>
          <a:prstGeom prst="rect">
            <a:avLst/>
          </a:prstGeom>
        </p:spPr>
        <p:txBody>
          <a:bodyPr wrap="square">
            <a:spAutoFit/>
          </a:bodyPr>
          <a:lstStyle/>
          <a:p>
            <a:r>
              <a:rPr lang="en-US" sz="3200" b="1" dirty="0">
                <a:solidFill>
                  <a:srgbClr val="0070C0"/>
                </a:solidFill>
                <a:latin typeface="Times New Roman" panose="02020603050405020304" pitchFamily="18" charset="0"/>
                <a:cs typeface="Times New Roman" panose="02020603050405020304" pitchFamily="18" charset="0"/>
              </a:rPr>
              <a:t>I. </a:t>
            </a:r>
            <a:r>
              <a:rPr lang="en-US" sz="2800" b="1" dirty="0">
                <a:solidFill>
                  <a:srgbClr val="0070C0"/>
                </a:solidFill>
                <a:latin typeface="Times New Roman" panose="02020603050405020304" pitchFamily="18" charset="0"/>
                <a:cs typeface="Times New Roman" panose="02020603050405020304" pitchFamily="18" charset="0"/>
              </a:rPr>
              <a:t>C</a:t>
            </a:r>
            <a:r>
              <a:rPr lang="vi-VN" sz="2800" b="1" dirty="0">
                <a:solidFill>
                  <a:srgbClr val="0070C0"/>
                </a:solidFill>
                <a:latin typeface="Times New Roman" panose="02020603050405020304" pitchFamily="18" charset="0"/>
                <a:cs typeface="Times New Roman" panose="02020603050405020304" pitchFamily="18" charset="0"/>
              </a:rPr>
              <a:t>Ơ CẤU HỆ THỐNG GIÁO DỤC VIỆT NAM</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2019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96467" y="487025"/>
            <a:ext cx="12050110" cy="6370975"/>
          </a:xfrm>
          <a:prstGeom prst="rect">
            <a:avLst/>
          </a:prstGeom>
        </p:spPr>
        <p:txBody>
          <a:bodyPr wrap="square">
            <a:spAutoFit/>
          </a:bodyPr>
          <a:lstStyle/>
          <a:p>
            <a:pPr>
              <a:spcAft>
                <a:spcPts val="0"/>
              </a:spcAft>
            </a:pPr>
            <a:r>
              <a:rPr lang="vi-VN" sz="2400" dirty="0">
                <a:solidFill>
                  <a:srgbClr val="0070C0"/>
                </a:solidFill>
                <a:latin typeface="Times New Roman" panose="02020603050405020304" pitchFamily="18" charset="0"/>
                <a:ea typeface="Times New Roman" panose="02020603050405020304" pitchFamily="18" charset="0"/>
              </a:rPr>
              <a:t>Cho các lựa chọn sau: </a:t>
            </a:r>
            <a:r>
              <a:rPr lang="vi-VN" sz="2400" b="1" i="1" dirty="0">
                <a:solidFill>
                  <a:srgbClr val="FF0000"/>
                </a:solidFill>
                <a:latin typeface="Times New Roman" panose="02020603050405020304" pitchFamily="18" charset="0"/>
                <a:ea typeface="Times New Roman" panose="02020603050405020304" pitchFamily="18" charset="0"/>
              </a:rPr>
              <a:t>hướng nghiệp; tốt nghiệp trung học cơ sở, trung học phổ thông; cá nhân; nhu cầu xã hội; điều tiết cơ cấu ngành nghề; ngành; nghề nghiệp; phân luồng sau tốt nghiệp trung học cơ sở, phân luồng sau tốt nghiệp trung học phổ thông.</a:t>
            </a:r>
            <a:endParaRPr lang="en-US" sz="2000" dirty="0">
              <a:solidFill>
                <a:srgbClr val="FF0000"/>
              </a:solidFill>
              <a:effectLst/>
              <a:latin typeface="Times New Roman" panose="02020603050405020304" pitchFamily="18" charset="0"/>
              <a:ea typeface="Times New Roman" panose="02020603050405020304" pitchFamily="18" charset="0"/>
            </a:endParaRPr>
          </a:p>
          <a:p>
            <a:pPr>
              <a:spcAft>
                <a:spcPts val="0"/>
              </a:spcAft>
            </a:pPr>
            <a:r>
              <a:rPr lang="vi-VN" sz="2400" dirty="0">
                <a:solidFill>
                  <a:srgbClr val="002060"/>
                </a:solidFill>
                <a:latin typeface="Times New Roman" panose="02020603050405020304" pitchFamily="18" charset="0"/>
                <a:ea typeface="Times New Roman" panose="02020603050405020304" pitchFamily="18" charset="0"/>
              </a:rPr>
              <a:t>1.Phân luồng trong giáo dục là biện pháp tổ chức hoạt động giáo dục trên cơ sở thực hiện ...(1).....trong giáo dục, tạo điều kiện để học sinh....(2).....tiếp tục học ở cấp học, trình độ cao hơn hoặc theo học giáo dục nghề nghiệp hoặc tham gia lao động phù hợp với năng lực, điều kiện cụ thể của ...(3)....và..(4)...</a:t>
            </a:r>
            <a:endParaRPr lang="en-US" sz="2000" dirty="0">
              <a:solidFill>
                <a:srgbClr val="002060"/>
              </a:solidFill>
              <a:effectLst/>
              <a:latin typeface="Times New Roman" panose="02020603050405020304" pitchFamily="18" charset="0"/>
              <a:ea typeface="Times New Roman" panose="02020603050405020304" pitchFamily="18" charset="0"/>
            </a:endParaRPr>
          </a:p>
          <a:p>
            <a:pPr>
              <a:spcAft>
                <a:spcPts val="0"/>
              </a:spcAft>
            </a:pPr>
            <a:r>
              <a:rPr lang="vi-VN" sz="2400" dirty="0">
                <a:solidFill>
                  <a:srgbClr val="002060"/>
                </a:solidFill>
                <a:latin typeface="Times New Roman" panose="02020603050405020304" pitchFamily="18" charset="0"/>
                <a:ea typeface="Times New Roman" panose="02020603050405020304" pitchFamily="18" charset="0"/>
              </a:rPr>
              <a:t>2. Phân luồng trong hệ thống giáo dục nhằm mục đích góp phần ......(5)..... của lực lượng lao động phù hợp với yêu cầu phát triển của đất nước</a:t>
            </a:r>
            <a:endParaRPr lang="en-US" sz="2000" dirty="0">
              <a:solidFill>
                <a:srgbClr val="002060"/>
              </a:solidFill>
              <a:effectLst/>
              <a:latin typeface="Times New Roman" panose="02020603050405020304" pitchFamily="18" charset="0"/>
              <a:ea typeface="Times New Roman" panose="02020603050405020304" pitchFamily="18" charset="0"/>
            </a:endParaRPr>
          </a:p>
          <a:p>
            <a:pPr>
              <a:spcAft>
                <a:spcPts val="0"/>
              </a:spcAft>
            </a:pPr>
            <a:r>
              <a:rPr lang="vi-VN" sz="2400" dirty="0">
                <a:solidFill>
                  <a:srgbClr val="002060"/>
                </a:solidFill>
                <a:latin typeface="Times New Roman" panose="02020603050405020304" pitchFamily="18" charset="0"/>
                <a:ea typeface="Times New Roman" panose="02020603050405020304" pitchFamily="18" charset="0"/>
              </a:rPr>
              <a:t>3. Phân luồng trong nhà trường phổ thông nhằm giúp học sinh hiểu biết về bản thân và nghề nghiệp để có thể tự đưa ra quyết định lựa chọn .....(6)......, lựa chọn ....(7)...phù hợp.</a:t>
            </a:r>
            <a:endParaRPr lang="en-US" sz="2000" dirty="0">
              <a:solidFill>
                <a:srgbClr val="002060"/>
              </a:solidFill>
              <a:effectLst/>
              <a:latin typeface="Times New Roman" panose="02020603050405020304" pitchFamily="18" charset="0"/>
              <a:ea typeface="Times New Roman" panose="02020603050405020304" pitchFamily="18" charset="0"/>
            </a:endParaRPr>
          </a:p>
          <a:p>
            <a:pPr>
              <a:spcAft>
                <a:spcPts val="0"/>
              </a:spcAft>
            </a:pPr>
            <a:r>
              <a:rPr lang="vi-VN" sz="2400" dirty="0">
                <a:solidFill>
                  <a:srgbClr val="002060"/>
                </a:solidFill>
                <a:latin typeface="Times New Roman" panose="02020603050405020304" pitchFamily="18" charset="0"/>
                <a:ea typeface="Times New Roman" panose="02020603050405020304" pitchFamily="18" charset="0"/>
              </a:rPr>
              <a:t>4. ......(8).....Phân luồng tại thời điểm này giúp học sinh có thể nhận thức được bản thân, lựa chọn được môn học tùy theo định hướng nghề nghiệp ở trung học phổ thông. Đối với học sinh không tiếp tục học lên chương trình phổ thông có thể lựa chọn đào tạo nghề nghiệp phù hợp.</a:t>
            </a:r>
            <a:endParaRPr lang="en-US" sz="2000" dirty="0">
              <a:solidFill>
                <a:srgbClr val="002060"/>
              </a:solidFill>
              <a:effectLst/>
              <a:latin typeface="Times New Roman" panose="02020603050405020304" pitchFamily="18" charset="0"/>
              <a:ea typeface="Times New Roman" panose="02020603050405020304" pitchFamily="18" charset="0"/>
            </a:endParaRPr>
          </a:p>
          <a:p>
            <a:r>
              <a:rPr lang="vi-VN" sz="2400" dirty="0">
                <a:solidFill>
                  <a:srgbClr val="002060"/>
                </a:solidFill>
                <a:latin typeface="Times New Roman" panose="02020603050405020304" pitchFamily="18" charset="0"/>
                <a:ea typeface="Times New Roman" panose="02020603050405020304" pitchFamily="18" charset="0"/>
              </a:rPr>
              <a:t>5......(9)......Phân luồng tại thời điểm này giúp học sinh nhận thức được bản thân để lựa chọn hướng đi tiếp theo: tiếp tục học lên đại học hoặc theo học các chương trình đào tạo nghề nghiệp hoặc tham gia lao động.</a:t>
            </a:r>
            <a:endParaRPr lang="en-US" sz="2400" dirty="0">
              <a:solidFill>
                <a:srgbClr val="002060"/>
              </a:solidFill>
            </a:endParaRPr>
          </a:p>
        </p:txBody>
      </p:sp>
      <p:sp>
        <p:nvSpPr>
          <p:cNvPr id="14" name="Arrow: Pentagon 33"/>
          <p:cNvSpPr/>
          <p:nvPr/>
        </p:nvSpPr>
        <p:spPr>
          <a:xfrm>
            <a:off x="3964082" y="0"/>
            <a:ext cx="3525926" cy="559421"/>
          </a:xfrm>
          <a:prstGeom prst="homePlate">
            <a:avLst/>
          </a:prstGeom>
          <a:solidFill>
            <a:schemeClr val="bg2"/>
          </a:solidFill>
          <a:ln>
            <a:solidFill>
              <a:schemeClr val="bg2"/>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dirty="0">
                <a:solidFill>
                  <a:schemeClr val="bg2">
                    <a:lumMod val="10000"/>
                  </a:schemeClr>
                </a:solidFill>
                <a:latin typeface="Arial" panose="020B0604020202020204" pitchFamily="34" charset="0"/>
                <a:cs typeface="Arial" panose="020B0604020202020204" pitchFamily="34" charset="0"/>
              </a:rPr>
              <a:t>THẢO LUẬN NHÓM</a:t>
            </a:r>
          </a:p>
        </p:txBody>
      </p:sp>
    </p:spTree>
    <p:extLst>
      <p:ext uri="{BB962C8B-B14F-4D97-AF65-F5344CB8AC3E}">
        <p14:creationId xmlns:p14="http://schemas.microsoft.com/office/powerpoint/2010/main" val="236753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009BC-24C5-6951-3ADE-8ED61A477468}"/>
            </a:ext>
          </a:extLst>
        </p:cNvPr>
        <p:cNvGrpSpPr/>
        <p:nvPr/>
      </p:nvGrpSpPr>
      <p:grpSpPr>
        <a:xfrm>
          <a:off x="0" y="0"/>
          <a:ext cx="0" cy="0"/>
          <a:chOff x="0" y="0"/>
          <a:chExt cx="0" cy="0"/>
        </a:xfrm>
      </p:grpSpPr>
      <p:sp>
        <p:nvSpPr>
          <p:cNvPr id="10" name="Rectangle: Diagonal Corners Rounded 14">
            <a:extLst>
              <a:ext uri="{FF2B5EF4-FFF2-40B4-BE49-F238E27FC236}">
                <a16:creationId xmlns:a16="http://schemas.microsoft.com/office/drawing/2014/main" id="{69887F4D-06DD-AA50-F5AA-B6D9B30117A4}"/>
              </a:ext>
            </a:extLst>
          </p:cNvPr>
          <p:cNvSpPr/>
          <p:nvPr/>
        </p:nvSpPr>
        <p:spPr>
          <a:xfrm>
            <a:off x="365234" y="905832"/>
            <a:ext cx="11461531" cy="5320797"/>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endParaRPr lang="vi-VN" sz="2800" dirty="0">
              <a:solidFill>
                <a:srgbClr val="002060"/>
              </a:solidFill>
              <a:latin typeface="+mj-lt"/>
              <a:cs typeface="Arial" panose="020B0604020202020204" pitchFamily="34" charset="0"/>
            </a:endParaRPr>
          </a:p>
        </p:txBody>
      </p:sp>
      <p:sp>
        <p:nvSpPr>
          <p:cNvPr id="12" name="Rectangle 11">
            <a:extLst>
              <a:ext uri="{FF2B5EF4-FFF2-40B4-BE49-F238E27FC236}">
                <a16:creationId xmlns:a16="http://schemas.microsoft.com/office/drawing/2014/main" id="{AD24CF1B-7AAA-9150-23DA-7F711C61C53E}"/>
              </a:ext>
            </a:extLst>
          </p:cNvPr>
          <p:cNvSpPr/>
          <p:nvPr/>
        </p:nvSpPr>
        <p:spPr>
          <a:xfrm>
            <a:off x="838200" y="1166842"/>
            <a:ext cx="11240814" cy="3970318"/>
          </a:xfrm>
          <a:prstGeom prst="rect">
            <a:avLst/>
          </a:prstGeom>
        </p:spPr>
        <p:txBody>
          <a:bodyPr wrap="square">
            <a:spAutoFit/>
          </a:bodyPr>
          <a:lstStyle/>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 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tốt nghiệp trung học cơ sở, trung học phổ thông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cá nhân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nhu cầu xã hội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điều tiết cơ cấu ngành nghề</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ngành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 nghề 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phân luồng sau tốt nghiệp trung học cơ sở</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 phân luồng sau tốt nghiệp trung học phổ thông.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5275B43-8714-2847-FBE5-753CCFF02FC2}"/>
              </a:ext>
            </a:extLst>
          </p:cNvPr>
          <p:cNvSpPr txBox="1"/>
          <p:nvPr/>
        </p:nvSpPr>
        <p:spPr>
          <a:xfrm>
            <a:off x="2579914" y="195943"/>
            <a:ext cx="573677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1260850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14400" y="105899"/>
            <a:ext cx="9427779" cy="584775"/>
          </a:xfrm>
          <a:prstGeom prst="rect">
            <a:avLst/>
          </a:prstGeom>
        </p:spPr>
        <p:txBody>
          <a:bodyPr wrap="square">
            <a:spAutoFit/>
          </a:bodyPr>
          <a:lstStyle/>
          <a:p>
            <a:r>
              <a:rPr lang="en-US" sz="3200" b="1" dirty="0">
                <a:solidFill>
                  <a:srgbClr val="0070C0"/>
                </a:solidFill>
              </a:rPr>
              <a:t>II. </a:t>
            </a:r>
            <a:r>
              <a:rPr lang="en-US" sz="2800" b="1" dirty="0">
                <a:solidFill>
                  <a:srgbClr val="0070C0"/>
                </a:solidFill>
              </a:rPr>
              <a:t>PHÂN LUỒNG TRONG HỆ THỐNG GIÁO DỤC</a:t>
            </a:r>
          </a:p>
        </p:txBody>
      </p:sp>
      <p:sp>
        <p:nvSpPr>
          <p:cNvPr id="3" name="TextBox 2">
            <a:extLst>
              <a:ext uri="{FF2B5EF4-FFF2-40B4-BE49-F238E27FC236}">
                <a16:creationId xmlns:a16="http://schemas.microsoft.com/office/drawing/2014/main" id="{54D9E8C8-4893-93AA-8204-CB4036A08CDE}"/>
              </a:ext>
            </a:extLst>
          </p:cNvPr>
          <p:cNvSpPr txBox="1"/>
          <p:nvPr/>
        </p:nvSpPr>
        <p:spPr>
          <a:xfrm>
            <a:off x="303109" y="3675018"/>
            <a:ext cx="11375573" cy="1307537"/>
          </a:xfrm>
          <a:prstGeom prst="rect">
            <a:avLst/>
          </a:prstGeom>
          <a:noFill/>
        </p:spPr>
        <p:txBody>
          <a:bodyPr wrap="square">
            <a:spAutoFit/>
          </a:bodyPr>
          <a:lstStyle/>
          <a:p>
            <a:pPr algn="just">
              <a:lnSpc>
                <a:spcPct val="150000"/>
              </a:lnSpc>
            </a:pPr>
            <a:r>
              <a:rPr lang="vi-VN"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p</a:t>
            </a:r>
            <a:r>
              <a:rPr lang="vi-VN" sz="2800" dirty="0">
                <a:solidFill>
                  <a:srgbClr val="002060"/>
                </a:solidFill>
                <a:latin typeface="Times New Roman" panose="02020603050405020304" pitchFamily="18" charset="0"/>
                <a:cs typeface="Times New Roman" panose="02020603050405020304" pitchFamily="18" charset="0"/>
              </a:rPr>
              <a:t>hân luồng nhằm mục đích góp phần điều tiết cơ cấu ngành nghề của lực lượng lao động phù hợp với yêu cầu phát triển của đất nước</a:t>
            </a:r>
            <a:r>
              <a:rPr lang="en-US" sz="2800" dirty="0">
                <a:solidFill>
                  <a:srgbClr val="002060"/>
                </a:solidFill>
                <a:latin typeface="Times New Roman" panose="02020603050405020304" pitchFamily="18"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64B2F86-60A4-8414-F303-533C6FD45988}"/>
              </a:ext>
            </a:extLst>
          </p:cNvPr>
          <p:cNvSpPr txBox="1"/>
          <p:nvPr/>
        </p:nvSpPr>
        <p:spPr>
          <a:xfrm>
            <a:off x="309868" y="4884581"/>
            <a:ext cx="11579022" cy="1307537"/>
          </a:xfrm>
          <a:prstGeom prst="rect">
            <a:avLst/>
          </a:prstGeom>
          <a:noFill/>
        </p:spPr>
        <p:txBody>
          <a:bodyPr wrap="square">
            <a:spAutoFit/>
          </a:bodyPr>
          <a:lstStyle/>
          <a:p>
            <a:pPr algn="just">
              <a:lnSpc>
                <a:spcPct val="150000"/>
              </a:lnSpc>
            </a:pPr>
            <a:r>
              <a:rPr lang="vi-VN"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p</a:t>
            </a:r>
            <a:r>
              <a:rPr lang="vi-VN" sz="2800" dirty="0">
                <a:solidFill>
                  <a:srgbClr val="002060"/>
                </a:solidFill>
                <a:latin typeface="Times New Roman" panose="02020603050405020304" pitchFamily="18" charset="0"/>
                <a:cs typeface="Times New Roman" panose="02020603050405020304" pitchFamily="18" charset="0"/>
              </a:rPr>
              <a:t>hân luồng nhằm giúp học sinh hiểu biết về bản thân và nghề nghiệp để có thể tự đưa ra quyết định lựa chọn ngành, lựa chọn nghề nghiệp phù hợp.</a:t>
            </a:r>
          </a:p>
        </p:txBody>
      </p:sp>
      <p:sp>
        <p:nvSpPr>
          <p:cNvPr id="7" name="TextBox 6">
            <a:extLst>
              <a:ext uri="{FF2B5EF4-FFF2-40B4-BE49-F238E27FC236}">
                <a16:creationId xmlns:a16="http://schemas.microsoft.com/office/drawing/2014/main" id="{20A8DC70-41E2-C79E-60D0-2C7667C1FC13}"/>
              </a:ext>
            </a:extLst>
          </p:cNvPr>
          <p:cNvSpPr txBox="1"/>
          <p:nvPr/>
        </p:nvSpPr>
        <p:spPr>
          <a:xfrm>
            <a:off x="313996" y="632176"/>
            <a:ext cx="11486120" cy="3246530"/>
          </a:xfrm>
          <a:prstGeom prst="rect">
            <a:avLst/>
          </a:prstGeom>
          <a:noFill/>
        </p:spPr>
        <p:txBody>
          <a:bodyPr wrap="square">
            <a:spAutoFit/>
          </a:bodyPr>
          <a:lstStyle/>
          <a:p>
            <a:pPr algn="just">
              <a:lnSpc>
                <a:spcPct val="150000"/>
              </a:lnSpc>
            </a:pPr>
            <a:r>
              <a:rPr lang="vi-VN" sz="2800" dirty="0">
                <a:solidFill>
                  <a:srgbClr val="002060"/>
                </a:solidFill>
                <a:latin typeface="Times New Roman" panose="02020603050405020304" pitchFamily="18" charset="0"/>
                <a:cs typeface="Times New Roman" panose="02020603050405020304" pitchFamily="18" charset="0"/>
              </a:rPr>
              <a:t>- Phân luồng trong giáo dục là biện pháp tổ chức hoạt động giáo dục trên cơ sở thực hiện hướng nghiệp trong giáo dục, tạo điều kiện để học sinh tốt nghiệp </a:t>
            </a:r>
            <a:r>
              <a:rPr lang="en-US" sz="2800" dirty="0">
                <a:solidFill>
                  <a:srgbClr val="002060"/>
                </a:solidFill>
                <a:latin typeface="Times New Roman" panose="02020603050405020304" pitchFamily="18" charset="0"/>
                <a:cs typeface="Times New Roman" panose="02020603050405020304" pitchFamily="18" charset="0"/>
              </a:rPr>
              <a:t>THCS</a:t>
            </a:r>
            <a:r>
              <a:rPr lang="vi-VN" sz="2800" dirty="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THPT </a:t>
            </a:r>
            <a:r>
              <a:rPr lang="vi-VN" sz="2800" dirty="0">
                <a:solidFill>
                  <a:srgbClr val="002060"/>
                </a:solidFill>
                <a:latin typeface="Times New Roman" panose="02020603050405020304" pitchFamily="18" charset="0"/>
                <a:cs typeface="Times New Roman" panose="02020603050405020304" pitchFamily="18" charset="0"/>
              </a:rPr>
              <a:t>tiếp tục học ở cấp học, trình độ cao hơn hoặc theo học giáo dục nghề nghiệp hoặc tham gia lao động phù hợp với năng lực, điều kiện cụ thể của cá nhân và nhu cầu xã hội</a:t>
            </a:r>
            <a:r>
              <a:rPr lang="en-US" sz="2800" dirty="0">
                <a:solidFill>
                  <a:srgbClr val="002060"/>
                </a:solidFill>
                <a:latin typeface="Times New Roman" panose="02020603050405020304" pitchFamily="18"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6514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105899"/>
            <a:ext cx="9427779" cy="584775"/>
          </a:xfrm>
          <a:prstGeom prst="rect">
            <a:avLst/>
          </a:prstGeom>
        </p:spPr>
        <p:txBody>
          <a:bodyPr wrap="square">
            <a:spAutoFit/>
          </a:bodyPr>
          <a:lstStyle/>
          <a:p>
            <a:r>
              <a:rPr lang="en-US" sz="3200" b="1" dirty="0">
                <a:solidFill>
                  <a:srgbClr val="0070C0"/>
                </a:solidFill>
              </a:rPr>
              <a:t>II. </a:t>
            </a:r>
            <a:r>
              <a:rPr lang="en-US" sz="2800" b="1" dirty="0">
                <a:solidFill>
                  <a:srgbClr val="0070C0"/>
                </a:solidFill>
              </a:rPr>
              <a:t>PHÂN LUỒNG TRONG HỆ THỐNG GIÁO DỤC</a:t>
            </a:r>
          </a:p>
        </p:txBody>
      </p:sp>
      <p:sp>
        <p:nvSpPr>
          <p:cNvPr id="10" name="Rectangle: Diagonal Corners Rounded 14"/>
          <p:cNvSpPr/>
          <p:nvPr/>
        </p:nvSpPr>
        <p:spPr>
          <a:xfrm>
            <a:off x="141889" y="690674"/>
            <a:ext cx="11461531" cy="5459755"/>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endParaRPr lang="vi-VN" sz="2800" dirty="0">
              <a:solidFill>
                <a:srgbClr val="002060"/>
              </a:solidFill>
              <a:latin typeface="+mj-lt"/>
              <a:cs typeface="Arial" panose="020B0604020202020204" pitchFamily="34" charset="0"/>
            </a:endParaRPr>
          </a:p>
        </p:txBody>
      </p:sp>
      <p:sp>
        <p:nvSpPr>
          <p:cNvPr id="12" name="Rectangle 11"/>
          <p:cNvSpPr/>
          <p:nvPr/>
        </p:nvSpPr>
        <p:spPr>
          <a:xfrm>
            <a:off x="809297" y="1605164"/>
            <a:ext cx="11240814" cy="1569660"/>
          </a:xfrm>
          <a:prstGeom prst="rect">
            <a:avLst/>
          </a:prstGeom>
        </p:spPr>
        <p:txBody>
          <a:bodyPr wrap="square">
            <a:spAutoFit/>
          </a:bodyPr>
          <a:lstStyle/>
          <a:p>
            <a:r>
              <a:rPr lang="en-US" sz="3200" dirty="0">
                <a:solidFill>
                  <a:srgbClr val="002060"/>
                </a:solidFill>
                <a:latin typeface="Times New Roman" panose="02020603050405020304" pitchFamily="18" charset="0"/>
                <a:ea typeface="Times New Roman" panose="02020603050405020304" pitchFamily="18" charset="0"/>
              </a:rPr>
              <a:t>+ P</a:t>
            </a:r>
            <a:r>
              <a:rPr lang="vi-VN" sz="3200" dirty="0">
                <a:solidFill>
                  <a:srgbClr val="002060"/>
                </a:solidFill>
                <a:latin typeface="Times New Roman" panose="02020603050405020304" pitchFamily="18" charset="0"/>
                <a:ea typeface="Times New Roman" panose="02020603050405020304" pitchFamily="18" charset="0"/>
              </a:rPr>
              <a:t>hân luồng sau tốt nghiệp trung học cơ sở</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giúp</a:t>
            </a:r>
            <a:r>
              <a:rPr lang="en-US" sz="3200" dirty="0">
                <a:solidFill>
                  <a:srgbClr val="002060"/>
                </a:solidFill>
                <a:latin typeface="Times New Roman" panose="02020603050405020304" pitchFamily="18" charset="0"/>
                <a:ea typeface="Times New Roman" panose="02020603050405020304" pitchFamily="18" charset="0"/>
              </a:rPr>
              <a:t> HS </a:t>
            </a:r>
            <a:r>
              <a:rPr lang="en-US" sz="3200" dirty="0" err="1">
                <a:solidFill>
                  <a:srgbClr val="002060"/>
                </a:solidFill>
                <a:latin typeface="Times New Roman" panose="02020603050405020304" pitchFamily="18" charset="0"/>
                <a:ea typeface="Times New Roman" panose="02020603050405020304" pitchFamily="18" charset="0"/>
              </a:rPr>
              <a:t>nhận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thực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được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bản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thân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lựa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chọn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được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môn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học</a:t>
            </a:r>
            <a:r>
              <a:rPr lang="en-US" sz="3200" dirty="0">
                <a:solidFill>
                  <a:srgbClr val="002060"/>
                </a:solidFill>
                <a:latin typeface="Times New Roman" panose="02020603050405020304" pitchFamily="18" charset="0"/>
                <a:ea typeface="Times New Roman" panose="02020603050405020304" pitchFamily="18" charset="0"/>
              </a:rPr>
              <a:t> ở THPT </a:t>
            </a:r>
            <a:r>
              <a:rPr lang="en-US" sz="3200" dirty="0" err="1">
                <a:solidFill>
                  <a:srgbClr val="002060"/>
                </a:solidFill>
                <a:latin typeface="Times New Roman" panose="02020603050405020304" pitchFamily="18" charset="0"/>
                <a:ea typeface="Times New Roman" panose="02020603050405020304" pitchFamily="18" charset="0"/>
              </a:rPr>
              <a:t>tùy</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theo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định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hướng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nghề</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nghiệp</a:t>
            </a:r>
            <a:r>
              <a:rPr lang="en-US" sz="3200" dirty="0">
                <a:solidFill>
                  <a:srgbClr val="002060"/>
                </a:solidFill>
                <a:latin typeface="Times New Roman" panose="02020603050405020304" pitchFamily="18" charset="0"/>
                <a:ea typeface="Times New Roman" panose="02020603050405020304" pitchFamily="18" charset="0"/>
              </a:rPr>
              <a:t>.</a:t>
            </a:r>
          </a:p>
        </p:txBody>
      </p:sp>
      <p:sp>
        <p:nvSpPr>
          <p:cNvPr id="3" name="TextBox 2">
            <a:extLst>
              <a:ext uri="{FF2B5EF4-FFF2-40B4-BE49-F238E27FC236}">
                <a16:creationId xmlns:a16="http://schemas.microsoft.com/office/drawing/2014/main" id="{94A3EF03-70C9-B49D-4674-F1FA990925E2}"/>
              </a:ext>
            </a:extLst>
          </p:cNvPr>
          <p:cNvSpPr txBox="1"/>
          <p:nvPr/>
        </p:nvSpPr>
        <p:spPr>
          <a:xfrm>
            <a:off x="1001485" y="886309"/>
            <a:ext cx="10243457"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ea typeface="Times New Roman" panose="02020603050405020304" pitchFamily="18" charset="0"/>
              </a:rPr>
              <a:t>- </a:t>
            </a:r>
            <a:r>
              <a:rPr lang="vi-VN" sz="2800" b="1" dirty="0">
                <a:solidFill>
                  <a:srgbClr val="00B050"/>
                </a:solidFill>
                <a:latin typeface="Times New Roman" panose="02020603050405020304" pitchFamily="18" charset="0"/>
                <a:ea typeface="Times New Roman" panose="02020603050405020304" pitchFamily="18" charset="0"/>
              </a:rPr>
              <a:t>Có hai thời điểm phân luồng cụ thể: </a:t>
            </a:r>
            <a:endParaRPr lang="en-US" sz="2800" b="1" dirty="0">
              <a:solidFill>
                <a:srgbClr val="00B050"/>
              </a:solidFill>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EEB5FF0-6777-A24F-516E-BD86FED3F2C3}"/>
              </a:ext>
            </a:extLst>
          </p:cNvPr>
          <p:cNvSpPr txBox="1"/>
          <p:nvPr/>
        </p:nvSpPr>
        <p:spPr>
          <a:xfrm>
            <a:off x="822246" y="3190733"/>
            <a:ext cx="10601934" cy="2062103"/>
          </a:xfrm>
          <a:prstGeom prst="rect">
            <a:avLst/>
          </a:prstGeom>
          <a:noFill/>
        </p:spPr>
        <p:txBody>
          <a:bodyPr wrap="square">
            <a:spAutoFit/>
          </a:bodyPr>
          <a:lstStyle/>
          <a:p>
            <a:r>
              <a:rPr lang="en-US" sz="3200" dirty="0">
                <a:solidFill>
                  <a:srgbClr val="002060"/>
                </a:solidFill>
                <a:latin typeface="Times New Roman" panose="02020603050405020304" pitchFamily="18" charset="0"/>
                <a:ea typeface="Times New Roman" panose="02020603050405020304" pitchFamily="18" charset="0"/>
              </a:rPr>
              <a:t>+ P</a:t>
            </a:r>
            <a:r>
              <a:rPr lang="vi-VN" sz="3200" dirty="0">
                <a:solidFill>
                  <a:srgbClr val="002060"/>
                </a:solidFill>
                <a:latin typeface="Times New Roman" panose="02020603050405020304" pitchFamily="18" charset="0"/>
                <a:ea typeface="Times New Roman" panose="02020603050405020304" pitchFamily="18" charset="0"/>
              </a:rPr>
              <a:t>hân luồng sau tốt nghiệp trung học phổ thông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giúp</a:t>
            </a:r>
            <a:r>
              <a:rPr lang="en-US" sz="3200" dirty="0">
                <a:solidFill>
                  <a:srgbClr val="002060"/>
                </a:solidFill>
                <a:latin typeface="Times New Roman" panose="02020603050405020304" pitchFamily="18" charset="0"/>
                <a:ea typeface="Times New Roman" panose="02020603050405020304" pitchFamily="18" charset="0"/>
              </a:rPr>
              <a:t> HS </a:t>
            </a:r>
            <a:r>
              <a:rPr lang="en-US" sz="3200" dirty="0" err="1">
                <a:solidFill>
                  <a:srgbClr val="002060"/>
                </a:solidFill>
                <a:latin typeface="Times New Roman" panose="02020603050405020304" pitchFamily="18" charset="0"/>
                <a:ea typeface="Times New Roman" panose="02020603050405020304" pitchFamily="18" charset="0"/>
              </a:rPr>
              <a:t>nhận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thức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được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bản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thân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để</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lựa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chọn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hướng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tiếp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tiếp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tục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học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lên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đại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học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hoặc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theo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học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các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chương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trình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ddaof</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tạo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nghề</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nghiệp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hoặc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tham</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lao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động</a:t>
            </a:r>
            <a:endParaRPr lang="en-US" sz="3200" dirty="0">
              <a:solidFill>
                <a:srgbClr val="002060"/>
              </a:solidFill>
            </a:endParaRPr>
          </a:p>
        </p:txBody>
      </p:sp>
    </p:spTree>
    <p:extLst>
      <p:ext uri="{BB962C8B-B14F-4D97-AF65-F5344CB8AC3E}">
        <p14:creationId xmlns:p14="http://schemas.microsoft.com/office/powerpoint/2010/main" val="3483909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18752"/>
            <a:ext cx="12192000" cy="939248"/>
            <a:chOff x="0" y="0"/>
            <a:chExt cx="4816593" cy="371061"/>
          </a:xfrm>
        </p:grpSpPr>
        <p:sp>
          <p:nvSpPr>
            <p:cNvPr id="3" name="Freeform 3"/>
            <p:cNvSpPr/>
            <p:nvPr/>
          </p:nvSpPr>
          <p:spPr>
            <a:xfrm>
              <a:off x="0" y="0"/>
              <a:ext cx="4816592" cy="371061"/>
            </a:xfrm>
            <a:custGeom>
              <a:avLst/>
              <a:gdLst/>
              <a:ahLst/>
              <a:cxnLst/>
              <a:rect l="l" t="t" r="r" b="b"/>
              <a:pathLst>
                <a:path w="4816592" h="371061">
                  <a:moveTo>
                    <a:pt x="0" y="0"/>
                  </a:moveTo>
                  <a:lnTo>
                    <a:pt x="4816592" y="0"/>
                  </a:lnTo>
                  <a:lnTo>
                    <a:pt x="4816592" y="371061"/>
                  </a:lnTo>
                  <a:lnTo>
                    <a:pt x="0" y="371061"/>
                  </a:lnTo>
                  <a:close/>
                </a:path>
              </a:pathLst>
            </a:custGeom>
            <a:solidFill>
              <a:srgbClr val="FBBB32"/>
            </a:solidFill>
          </p:spPr>
          <p:txBody>
            <a:bodyPr/>
            <a:lstStyle/>
            <a:p>
              <a:pPr defTabSz="609630">
                <a:defRPr/>
              </a:pPr>
              <a:endParaRPr lang="en-US" sz="1200">
                <a:solidFill>
                  <a:prstClr val="black"/>
                </a:solidFill>
                <a:latin typeface="Calibri"/>
              </a:endParaRPr>
            </a:p>
          </p:txBody>
        </p:sp>
        <p:sp>
          <p:nvSpPr>
            <p:cNvPr id="4" name="TextBox 4"/>
            <p:cNvSpPr txBox="1"/>
            <p:nvPr/>
          </p:nvSpPr>
          <p:spPr>
            <a:xfrm>
              <a:off x="0" y="-38100"/>
              <a:ext cx="4816593" cy="409161"/>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5" name="Freeform 5"/>
          <p:cNvSpPr/>
          <p:nvPr/>
        </p:nvSpPr>
        <p:spPr>
          <a:xfrm flipH="1">
            <a:off x="4073039" y="2329954"/>
            <a:ext cx="4433549" cy="8608832"/>
          </a:xfrm>
          <a:custGeom>
            <a:avLst/>
            <a:gdLst/>
            <a:ahLst/>
            <a:cxnLst/>
            <a:rect l="l" t="t" r="r" b="b"/>
            <a:pathLst>
              <a:path w="6650323" h="12913248">
                <a:moveTo>
                  <a:pt x="6650323" y="0"/>
                </a:moveTo>
                <a:lnTo>
                  <a:pt x="0" y="0"/>
                </a:lnTo>
                <a:lnTo>
                  <a:pt x="0" y="12913247"/>
                </a:lnTo>
                <a:lnTo>
                  <a:pt x="6650323" y="12913247"/>
                </a:lnTo>
                <a:lnTo>
                  <a:pt x="665032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6" name="TextBox 6"/>
          <p:cNvSpPr txBox="1"/>
          <p:nvPr/>
        </p:nvSpPr>
        <p:spPr>
          <a:xfrm>
            <a:off x="2560720" y="431800"/>
            <a:ext cx="7070560" cy="908903"/>
          </a:xfrm>
          <a:prstGeom prst="rect">
            <a:avLst/>
          </a:prstGeom>
        </p:spPr>
        <p:txBody>
          <a:bodyPr lIns="0" tIns="0" rIns="0" bIns="0" rtlCol="0" anchor="t">
            <a:spAutoFit/>
          </a:bodyPr>
          <a:lstStyle/>
          <a:p>
            <a:pPr algn="ctr" defTabSz="609630">
              <a:lnSpc>
                <a:spcPts val="8213"/>
              </a:lnSpc>
              <a:defRPr/>
            </a:pPr>
            <a:r>
              <a:rPr lang="en-US" sz="4000" b="1" spc="809" dirty="0">
                <a:solidFill>
                  <a:srgbClr val="000000"/>
                </a:solidFill>
                <a:latin typeface="Times New Roman" panose="02020603050405020304" pitchFamily="18" charset="0"/>
                <a:ea typeface="Jua"/>
                <a:cs typeface="Times New Roman" panose="02020603050405020304" pitchFamily="18" charset="0"/>
                <a:sym typeface="Jua"/>
              </a:rPr>
              <a:t>CHUYỀN BÓNG</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7613779" cy="6858000"/>
          </a:xfrm>
          <a:custGeom>
            <a:avLst/>
            <a:gdLst/>
            <a:ahLst/>
            <a:cxnLst/>
            <a:rect l="l" t="t" r="r" b="b"/>
            <a:pathLst>
              <a:path w="11420669" h="10287000">
                <a:moveTo>
                  <a:pt x="0" y="0"/>
                </a:moveTo>
                <a:lnTo>
                  <a:pt x="11420669" y="0"/>
                </a:lnTo>
                <a:lnTo>
                  <a:pt x="114206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4578221" y="0"/>
            <a:ext cx="7613779" cy="6858000"/>
          </a:xfrm>
          <a:custGeom>
            <a:avLst/>
            <a:gdLst/>
            <a:ahLst/>
            <a:cxnLst/>
            <a:rect l="l" t="t" r="r" b="b"/>
            <a:pathLst>
              <a:path w="11420669" h="10287000">
                <a:moveTo>
                  <a:pt x="0" y="0"/>
                </a:moveTo>
                <a:lnTo>
                  <a:pt x="11420669" y="0"/>
                </a:lnTo>
                <a:lnTo>
                  <a:pt x="114206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grpSp>
        <p:nvGrpSpPr>
          <p:cNvPr id="4" name="Group 4"/>
          <p:cNvGrpSpPr/>
          <p:nvPr/>
        </p:nvGrpSpPr>
        <p:grpSpPr>
          <a:xfrm>
            <a:off x="685800" y="685800"/>
            <a:ext cx="10820400" cy="54864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AF9F0"/>
            </a:solidFill>
          </p:spPr>
          <p:txBody>
            <a:bodyPr/>
            <a:lstStyle/>
            <a:p>
              <a:pPr defTabSz="609630">
                <a:defRPr/>
              </a:pPr>
              <a:endParaRPr lang="en-US" sz="1200">
                <a:solidFill>
                  <a:prstClr val="black"/>
                </a:solidFill>
                <a:latin typeface="Calibri"/>
              </a:endParaRPr>
            </a:p>
          </p:txBody>
        </p:sp>
        <p:sp>
          <p:nvSpPr>
            <p:cNvPr id="6" name="TextBox 6"/>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 name="TextBox 7"/>
          <p:cNvSpPr txBox="1"/>
          <p:nvPr/>
        </p:nvSpPr>
        <p:spPr>
          <a:xfrm>
            <a:off x="3388153" y="1004289"/>
            <a:ext cx="5415695" cy="577081"/>
          </a:xfrm>
          <a:prstGeom prst="rect">
            <a:avLst/>
          </a:prstGeom>
        </p:spPr>
        <p:txBody>
          <a:bodyPr lIns="0" tIns="0" rIns="0" bIns="0" rtlCol="0" anchor="t">
            <a:spAutoFit/>
          </a:bodyPr>
          <a:lstStyle/>
          <a:p>
            <a:pPr algn="ctr" defTabSz="609630">
              <a:lnSpc>
                <a:spcPts val="4480"/>
              </a:lnSpc>
              <a:defRPr/>
            </a:pPr>
            <a:r>
              <a:rPr lang="en-US" sz="4000" b="1" spc="441" dirty="0">
                <a:solidFill>
                  <a:srgbClr val="000000"/>
                </a:solidFill>
                <a:latin typeface="Times New Roman" panose="02020603050405020304" pitchFamily="18" charset="0"/>
                <a:ea typeface="Jua"/>
                <a:cs typeface="Times New Roman" panose="02020603050405020304" pitchFamily="18" charset="0"/>
                <a:sym typeface="Jua"/>
              </a:rPr>
              <a:t>LUẬT CHƠI</a:t>
            </a:r>
          </a:p>
        </p:txBody>
      </p:sp>
      <p:sp>
        <p:nvSpPr>
          <p:cNvPr id="8" name="TextBox 8"/>
          <p:cNvSpPr txBox="1"/>
          <p:nvPr/>
        </p:nvSpPr>
        <p:spPr>
          <a:xfrm>
            <a:off x="3344720" y="4249364"/>
            <a:ext cx="7911109" cy="572721"/>
          </a:xfrm>
          <a:prstGeom prst="rect">
            <a:avLst/>
          </a:prstGeom>
        </p:spPr>
        <p:txBody>
          <a:bodyPr wrap="square" lIns="0" tIns="0" rIns="0" bIns="0" rtlCol="0" anchor="t">
            <a:spAutoFit/>
          </a:bodyPr>
          <a:lstStyle/>
          <a:p>
            <a:pPr defTabSz="609630">
              <a:lnSpc>
                <a:spcPts val="2239"/>
              </a:lnSpc>
              <a:spcBef>
                <a:spcPct val="0"/>
              </a:spcBef>
              <a:defRPr/>
            </a:pP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Trả</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lời</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đúng</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thì</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có</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quà</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trả</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lời</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sai</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thì</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ở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lại</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trực</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nhật</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lớp</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a:t>
            </a:r>
          </a:p>
        </p:txBody>
      </p:sp>
      <p:sp>
        <p:nvSpPr>
          <p:cNvPr id="9" name="TextBox 9"/>
          <p:cNvSpPr txBox="1"/>
          <p:nvPr/>
        </p:nvSpPr>
        <p:spPr>
          <a:xfrm>
            <a:off x="3344720" y="2389101"/>
            <a:ext cx="7018480" cy="295722"/>
          </a:xfrm>
          <a:prstGeom prst="rect">
            <a:avLst/>
          </a:prstGeom>
        </p:spPr>
        <p:txBody>
          <a:bodyPr wrap="square" lIns="0" tIns="0" rIns="0" bIns="0" rtlCol="0" anchor="t">
            <a:spAutoFit/>
          </a:bodyPr>
          <a:lstStyle/>
          <a:p>
            <a:pPr defTabSz="609630">
              <a:lnSpc>
                <a:spcPts val="2239"/>
              </a:lnSpc>
              <a:spcBef>
                <a:spcPct val="0"/>
              </a:spcBef>
              <a:defRPr/>
            </a:pP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Vừa</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nghe</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nhạc</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vừa</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chuyền</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bóng</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p>
        </p:txBody>
      </p:sp>
      <p:sp>
        <p:nvSpPr>
          <p:cNvPr id="10" name="TextBox 10"/>
          <p:cNvSpPr txBox="1"/>
          <p:nvPr/>
        </p:nvSpPr>
        <p:spPr>
          <a:xfrm>
            <a:off x="3344720" y="3195155"/>
            <a:ext cx="7388594" cy="572721"/>
          </a:xfrm>
          <a:prstGeom prst="rect">
            <a:avLst/>
          </a:prstGeom>
        </p:spPr>
        <p:txBody>
          <a:bodyPr wrap="square" lIns="0" tIns="0" rIns="0" bIns="0" rtlCol="0" anchor="t">
            <a:spAutoFit/>
          </a:bodyPr>
          <a:lstStyle/>
          <a:p>
            <a:pPr defTabSz="609630">
              <a:lnSpc>
                <a:spcPts val="2239"/>
              </a:lnSpc>
              <a:spcBef>
                <a:spcPct val="0"/>
              </a:spcBef>
              <a:defRPr/>
            </a:pP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Khi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nhạc</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dừng</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bóng</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trong</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tay</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ai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thì</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người</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đó</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trả</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lời</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câu</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 </a:t>
            </a:r>
            <a:r>
              <a:rPr lang="en-US" sz="2800" spc="221" dirty="0" err="1">
                <a:solidFill>
                  <a:srgbClr val="000000"/>
                </a:solidFill>
                <a:latin typeface="Times New Roman" panose="02020603050405020304" pitchFamily="18" charset="0"/>
                <a:ea typeface="Jua"/>
                <a:cs typeface="Times New Roman" panose="02020603050405020304" pitchFamily="18" charset="0"/>
                <a:sym typeface="Jua"/>
              </a:rPr>
              <a:t>hỏi</a:t>
            </a:r>
            <a:r>
              <a:rPr lang="en-US" sz="2800" spc="221" dirty="0">
                <a:solidFill>
                  <a:srgbClr val="000000"/>
                </a:solidFill>
                <a:latin typeface="Times New Roman" panose="02020603050405020304" pitchFamily="18" charset="0"/>
                <a:ea typeface="Jua"/>
                <a:cs typeface="Times New Roman" panose="02020603050405020304" pitchFamily="18" charset="0"/>
                <a:sym typeface="Jua"/>
              </a:rPr>
              <a:t>.</a:t>
            </a:r>
          </a:p>
        </p:txBody>
      </p:sp>
      <p:sp>
        <p:nvSpPr>
          <p:cNvPr id="11" name="Freeform 11"/>
          <p:cNvSpPr/>
          <p:nvPr/>
        </p:nvSpPr>
        <p:spPr>
          <a:xfrm>
            <a:off x="2737631" y="2390920"/>
            <a:ext cx="376705" cy="374821"/>
          </a:xfrm>
          <a:custGeom>
            <a:avLst/>
            <a:gdLst/>
            <a:ahLst/>
            <a:cxnLst/>
            <a:rect l="l" t="t" r="r" b="b"/>
            <a:pathLst>
              <a:path w="565057" h="562231">
                <a:moveTo>
                  <a:pt x="0" y="0"/>
                </a:moveTo>
                <a:lnTo>
                  <a:pt x="565057" y="0"/>
                </a:lnTo>
                <a:lnTo>
                  <a:pt x="565057" y="562231"/>
                </a:lnTo>
                <a:lnTo>
                  <a:pt x="0" y="562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2737631" y="3265005"/>
            <a:ext cx="376705" cy="374821"/>
          </a:xfrm>
          <a:custGeom>
            <a:avLst/>
            <a:gdLst/>
            <a:ahLst/>
            <a:cxnLst/>
            <a:rect l="l" t="t" r="r" b="b"/>
            <a:pathLst>
              <a:path w="565057" h="562231">
                <a:moveTo>
                  <a:pt x="0" y="0"/>
                </a:moveTo>
                <a:lnTo>
                  <a:pt x="565057" y="0"/>
                </a:lnTo>
                <a:lnTo>
                  <a:pt x="565057" y="562231"/>
                </a:lnTo>
                <a:lnTo>
                  <a:pt x="0" y="562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a:off x="2737631" y="4348315"/>
            <a:ext cx="376705" cy="374821"/>
          </a:xfrm>
          <a:custGeom>
            <a:avLst/>
            <a:gdLst/>
            <a:ahLst/>
            <a:cxnLst/>
            <a:rect l="l" t="t" r="r" b="b"/>
            <a:pathLst>
              <a:path w="565057" h="562231">
                <a:moveTo>
                  <a:pt x="0" y="0"/>
                </a:moveTo>
                <a:lnTo>
                  <a:pt x="565057" y="0"/>
                </a:lnTo>
                <a:lnTo>
                  <a:pt x="565057" y="562231"/>
                </a:lnTo>
                <a:lnTo>
                  <a:pt x="0" y="562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grpSp>
        <p:nvGrpSpPr>
          <p:cNvPr id="14" name="Group 13"/>
          <p:cNvGrpSpPr/>
          <p:nvPr/>
        </p:nvGrpSpPr>
        <p:grpSpPr>
          <a:xfrm>
            <a:off x="6608839" y="2288986"/>
            <a:ext cx="5942464" cy="3689359"/>
            <a:chOff x="4472957" y="1416453"/>
            <a:chExt cx="4940520" cy="3067305"/>
          </a:xfrm>
        </p:grpSpPr>
        <p:grpSp>
          <p:nvGrpSpPr>
            <p:cNvPr id="1156" name="Google Shape;1156;p37"/>
            <p:cNvGrpSpPr/>
            <p:nvPr/>
          </p:nvGrpSpPr>
          <p:grpSpPr>
            <a:xfrm>
              <a:off x="4956103" y="1416453"/>
              <a:ext cx="4457374" cy="3067297"/>
              <a:chOff x="5750978" y="1416453"/>
              <a:chExt cx="4457374" cy="3067297"/>
            </a:xfrm>
          </p:grpSpPr>
          <p:sp>
            <p:nvSpPr>
              <p:cNvPr id="1157" name="Google Shape;1157;p37"/>
              <p:cNvSpPr/>
              <p:nvPr/>
            </p:nvSpPr>
            <p:spPr>
              <a:xfrm>
                <a:off x="5872738" y="3607705"/>
                <a:ext cx="2181895" cy="230745"/>
              </a:xfrm>
              <a:custGeom>
                <a:avLst/>
                <a:gdLst/>
                <a:ahLst/>
                <a:cxnLst/>
                <a:rect l="l" t="t" r="r" b="b"/>
                <a:pathLst>
                  <a:path w="29890" h="3161" extrusionOk="0">
                    <a:moveTo>
                      <a:pt x="1573" y="0"/>
                    </a:moveTo>
                    <a:cubicBezTo>
                      <a:pt x="707" y="0"/>
                      <a:pt x="1" y="706"/>
                      <a:pt x="1" y="1572"/>
                    </a:cubicBezTo>
                    <a:cubicBezTo>
                      <a:pt x="1" y="2455"/>
                      <a:pt x="707" y="3161"/>
                      <a:pt x="1573" y="3161"/>
                    </a:cubicBezTo>
                    <a:lnTo>
                      <a:pt x="28301" y="3161"/>
                    </a:lnTo>
                    <a:cubicBezTo>
                      <a:pt x="29184" y="3161"/>
                      <a:pt x="29890" y="2455"/>
                      <a:pt x="29890" y="1572"/>
                    </a:cubicBezTo>
                    <a:cubicBezTo>
                      <a:pt x="29890" y="706"/>
                      <a:pt x="29184" y="0"/>
                      <a:pt x="28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nvGrpSpPr>
              <p:cNvPr id="1158" name="Google Shape;1158;p37"/>
              <p:cNvGrpSpPr/>
              <p:nvPr/>
            </p:nvGrpSpPr>
            <p:grpSpPr>
              <a:xfrm>
                <a:off x="6633521" y="3119346"/>
                <a:ext cx="503045" cy="527047"/>
                <a:chOff x="6541709" y="3119346"/>
                <a:chExt cx="503045" cy="527047"/>
              </a:xfrm>
            </p:grpSpPr>
            <p:sp>
              <p:nvSpPr>
                <p:cNvPr id="1159" name="Google Shape;1159;p37"/>
                <p:cNvSpPr/>
                <p:nvPr/>
              </p:nvSpPr>
              <p:spPr>
                <a:xfrm>
                  <a:off x="6541709" y="3119346"/>
                  <a:ext cx="503045" cy="527047"/>
                </a:xfrm>
                <a:custGeom>
                  <a:avLst/>
                  <a:gdLst/>
                  <a:ahLst/>
                  <a:cxnLst/>
                  <a:rect l="l" t="t" r="r" b="b"/>
                  <a:pathLst>
                    <a:path w="11087" h="11616" extrusionOk="0">
                      <a:moveTo>
                        <a:pt x="5535" y="0"/>
                      </a:moveTo>
                      <a:cubicBezTo>
                        <a:pt x="2487" y="0"/>
                        <a:pt x="0" y="2599"/>
                        <a:pt x="0" y="5808"/>
                      </a:cubicBezTo>
                      <a:cubicBezTo>
                        <a:pt x="0" y="9001"/>
                        <a:pt x="2487" y="11616"/>
                        <a:pt x="5535" y="11616"/>
                      </a:cubicBezTo>
                      <a:cubicBezTo>
                        <a:pt x="8600" y="11616"/>
                        <a:pt x="11086" y="9001"/>
                        <a:pt x="11086" y="5808"/>
                      </a:cubicBezTo>
                      <a:cubicBezTo>
                        <a:pt x="11086" y="2599"/>
                        <a:pt x="8600" y="0"/>
                        <a:pt x="553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60" name="Google Shape;1160;p37"/>
                <p:cNvSpPr/>
                <p:nvPr/>
              </p:nvSpPr>
              <p:spPr>
                <a:xfrm>
                  <a:off x="6569340" y="3125880"/>
                  <a:ext cx="475413" cy="513980"/>
                </a:xfrm>
                <a:custGeom>
                  <a:avLst/>
                  <a:gdLst/>
                  <a:ahLst/>
                  <a:cxnLst/>
                  <a:rect l="l" t="t" r="r" b="b"/>
                  <a:pathLst>
                    <a:path w="10478" h="11328" extrusionOk="0">
                      <a:moveTo>
                        <a:pt x="5231" y="1"/>
                      </a:moveTo>
                      <a:cubicBezTo>
                        <a:pt x="2343" y="1"/>
                        <a:pt x="1" y="2535"/>
                        <a:pt x="1" y="5664"/>
                      </a:cubicBezTo>
                      <a:cubicBezTo>
                        <a:pt x="1" y="8792"/>
                        <a:pt x="2343" y="11327"/>
                        <a:pt x="5231" y="11327"/>
                      </a:cubicBezTo>
                      <a:cubicBezTo>
                        <a:pt x="8135" y="11327"/>
                        <a:pt x="10477" y="8792"/>
                        <a:pt x="10477" y="5664"/>
                      </a:cubicBezTo>
                      <a:cubicBezTo>
                        <a:pt x="10477" y="2535"/>
                        <a:pt x="8135" y="1"/>
                        <a:pt x="523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61" name="Google Shape;1161;p37"/>
                <p:cNvSpPr/>
                <p:nvPr/>
              </p:nvSpPr>
              <p:spPr>
                <a:xfrm>
                  <a:off x="6615938" y="3146252"/>
                  <a:ext cx="423734" cy="471012"/>
                </a:xfrm>
                <a:custGeom>
                  <a:avLst/>
                  <a:gdLst/>
                  <a:ahLst/>
                  <a:cxnLst/>
                  <a:rect l="l" t="t" r="r" b="b"/>
                  <a:pathLst>
                    <a:path w="9339" h="10381" extrusionOk="0">
                      <a:moveTo>
                        <a:pt x="4669" y="1"/>
                      </a:moveTo>
                      <a:cubicBezTo>
                        <a:pt x="2086" y="1"/>
                        <a:pt x="1" y="2327"/>
                        <a:pt x="1" y="5183"/>
                      </a:cubicBezTo>
                      <a:cubicBezTo>
                        <a:pt x="1" y="8055"/>
                        <a:pt x="2086" y="10381"/>
                        <a:pt x="4669" y="10381"/>
                      </a:cubicBezTo>
                      <a:cubicBezTo>
                        <a:pt x="7252" y="10381"/>
                        <a:pt x="9338" y="8055"/>
                        <a:pt x="9338" y="5183"/>
                      </a:cubicBezTo>
                      <a:cubicBezTo>
                        <a:pt x="9338" y="2327"/>
                        <a:pt x="7252" y="1"/>
                        <a:pt x="4669" y="1"/>
                      </a:cubicBez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162" name="Google Shape;1162;p37"/>
                <p:cNvSpPr/>
                <p:nvPr/>
              </p:nvSpPr>
              <p:spPr>
                <a:xfrm>
                  <a:off x="6680003" y="3244712"/>
                  <a:ext cx="303587" cy="298143"/>
                </a:xfrm>
                <a:custGeom>
                  <a:avLst/>
                  <a:gdLst/>
                  <a:ahLst/>
                  <a:cxnLst/>
                  <a:rect l="l" t="t" r="r" b="b"/>
                  <a:pathLst>
                    <a:path w="6691" h="6571" extrusionOk="0">
                      <a:moveTo>
                        <a:pt x="6081" y="1"/>
                      </a:moveTo>
                      <a:cubicBezTo>
                        <a:pt x="5941" y="1"/>
                        <a:pt x="5800" y="53"/>
                        <a:pt x="5696" y="157"/>
                      </a:cubicBezTo>
                      <a:lnTo>
                        <a:pt x="225" y="5628"/>
                      </a:lnTo>
                      <a:cubicBezTo>
                        <a:pt x="1" y="5852"/>
                        <a:pt x="1" y="6189"/>
                        <a:pt x="225" y="6414"/>
                      </a:cubicBezTo>
                      <a:cubicBezTo>
                        <a:pt x="329" y="6518"/>
                        <a:pt x="470" y="6570"/>
                        <a:pt x="610" y="6570"/>
                      </a:cubicBezTo>
                      <a:cubicBezTo>
                        <a:pt x="751" y="6570"/>
                        <a:pt x="891" y="6518"/>
                        <a:pt x="995" y="6414"/>
                      </a:cubicBezTo>
                      <a:lnTo>
                        <a:pt x="6466" y="943"/>
                      </a:lnTo>
                      <a:cubicBezTo>
                        <a:pt x="6691" y="719"/>
                        <a:pt x="6691" y="366"/>
                        <a:pt x="6466" y="157"/>
                      </a:cubicBezTo>
                      <a:cubicBezTo>
                        <a:pt x="6362" y="53"/>
                        <a:pt x="6221" y="1"/>
                        <a:pt x="608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63" name="Google Shape;1163;p37"/>
                <p:cNvSpPr/>
                <p:nvPr/>
              </p:nvSpPr>
              <p:spPr>
                <a:xfrm>
                  <a:off x="6811765" y="3394307"/>
                  <a:ext cx="208940" cy="204766"/>
                </a:xfrm>
                <a:custGeom>
                  <a:avLst/>
                  <a:gdLst/>
                  <a:ahLst/>
                  <a:cxnLst/>
                  <a:rect l="l" t="t" r="r" b="b"/>
                  <a:pathLst>
                    <a:path w="4605" h="4513" extrusionOk="0">
                      <a:moveTo>
                        <a:pt x="3987" y="1"/>
                      </a:moveTo>
                      <a:cubicBezTo>
                        <a:pt x="3863" y="1"/>
                        <a:pt x="3739" y="45"/>
                        <a:pt x="3642" y="133"/>
                      </a:cubicBezTo>
                      <a:lnTo>
                        <a:pt x="193" y="3598"/>
                      </a:lnTo>
                      <a:cubicBezTo>
                        <a:pt x="0" y="3791"/>
                        <a:pt x="0" y="4096"/>
                        <a:pt x="193" y="4288"/>
                      </a:cubicBezTo>
                      <a:lnTo>
                        <a:pt x="273" y="4368"/>
                      </a:lnTo>
                      <a:cubicBezTo>
                        <a:pt x="369" y="4465"/>
                        <a:pt x="494" y="4513"/>
                        <a:pt x="618" y="4513"/>
                      </a:cubicBezTo>
                      <a:cubicBezTo>
                        <a:pt x="742" y="4513"/>
                        <a:pt x="867" y="4465"/>
                        <a:pt x="963" y="4368"/>
                      </a:cubicBezTo>
                      <a:lnTo>
                        <a:pt x="4412" y="919"/>
                      </a:lnTo>
                      <a:cubicBezTo>
                        <a:pt x="4605" y="727"/>
                        <a:pt x="4605" y="422"/>
                        <a:pt x="4412" y="229"/>
                      </a:cubicBezTo>
                      <a:lnTo>
                        <a:pt x="4332" y="133"/>
                      </a:lnTo>
                      <a:cubicBezTo>
                        <a:pt x="4236" y="45"/>
                        <a:pt x="4112" y="1"/>
                        <a:pt x="398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64" name="Google Shape;1164;p37"/>
                <p:cNvSpPr/>
                <p:nvPr/>
              </p:nvSpPr>
              <p:spPr>
                <a:xfrm>
                  <a:off x="6615212" y="3287453"/>
                  <a:ext cx="75817" cy="85255"/>
                </a:xfrm>
                <a:custGeom>
                  <a:avLst/>
                  <a:gdLst/>
                  <a:ahLst/>
                  <a:cxnLst/>
                  <a:rect l="l" t="t" r="r" b="b"/>
                  <a:pathLst>
                    <a:path w="1671" h="1879" extrusionOk="0">
                      <a:moveTo>
                        <a:pt x="1293" y="1"/>
                      </a:moveTo>
                      <a:cubicBezTo>
                        <a:pt x="1223" y="1"/>
                        <a:pt x="1151" y="30"/>
                        <a:pt x="1092" y="97"/>
                      </a:cubicBezTo>
                      <a:cubicBezTo>
                        <a:pt x="947" y="290"/>
                        <a:pt x="899" y="547"/>
                        <a:pt x="963" y="771"/>
                      </a:cubicBezTo>
                      <a:cubicBezTo>
                        <a:pt x="979" y="900"/>
                        <a:pt x="995" y="948"/>
                        <a:pt x="931" y="1012"/>
                      </a:cubicBezTo>
                      <a:cubicBezTo>
                        <a:pt x="883" y="1092"/>
                        <a:pt x="835" y="1092"/>
                        <a:pt x="707" y="1124"/>
                      </a:cubicBezTo>
                      <a:cubicBezTo>
                        <a:pt x="466" y="1124"/>
                        <a:pt x="241" y="1253"/>
                        <a:pt x="97" y="1429"/>
                      </a:cubicBezTo>
                      <a:cubicBezTo>
                        <a:pt x="1" y="1557"/>
                        <a:pt x="33" y="1734"/>
                        <a:pt x="161" y="1830"/>
                      </a:cubicBezTo>
                      <a:cubicBezTo>
                        <a:pt x="209" y="1862"/>
                        <a:pt x="257" y="1878"/>
                        <a:pt x="322" y="1878"/>
                      </a:cubicBezTo>
                      <a:cubicBezTo>
                        <a:pt x="418" y="1878"/>
                        <a:pt x="498" y="1830"/>
                        <a:pt x="546" y="1766"/>
                      </a:cubicBezTo>
                      <a:cubicBezTo>
                        <a:pt x="594" y="1702"/>
                        <a:pt x="642" y="1686"/>
                        <a:pt x="787" y="1670"/>
                      </a:cubicBezTo>
                      <a:cubicBezTo>
                        <a:pt x="1011" y="1654"/>
                        <a:pt x="1236" y="1541"/>
                        <a:pt x="1380" y="1349"/>
                      </a:cubicBezTo>
                      <a:cubicBezTo>
                        <a:pt x="1525" y="1156"/>
                        <a:pt x="1573" y="916"/>
                        <a:pt x="1509" y="691"/>
                      </a:cubicBezTo>
                      <a:cubicBezTo>
                        <a:pt x="1493" y="547"/>
                        <a:pt x="1493" y="499"/>
                        <a:pt x="1541" y="434"/>
                      </a:cubicBezTo>
                      <a:cubicBezTo>
                        <a:pt x="1671" y="222"/>
                        <a:pt x="1488" y="1"/>
                        <a:pt x="129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65" name="Google Shape;1165;p37"/>
                <p:cNvSpPr/>
                <p:nvPr/>
              </p:nvSpPr>
              <p:spPr>
                <a:xfrm>
                  <a:off x="6832863" y="3227561"/>
                  <a:ext cx="77587" cy="86888"/>
                </a:xfrm>
                <a:custGeom>
                  <a:avLst/>
                  <a:gdLst/>
                  <a:ahLst/>
                  <a:cxnLst/>
                  <a:rect l="l" t="t" r="r" b="b"/>
                  <a:pathLst>
                    <a:path w="1710" h="1915" extrusionOk="0">
                      <a:moveTo>
                        <a:pt x="1298" y="0"/>
                      </a:moveTo>
                      <a:cubicBezTo>
                        <a:pt x="1216" y="0"/>
                        <a:pt x="1134" y="39"/>
                        <a:pt x="1076" y="134"/>
                      </a:cubicBezTo>
                      <a:cubicBezTo>
                        <a:pt x="947" y="310"/>
                        <a:pt x="883" y="503"/>
                        <a:pt x="883" y="712"/>
                      </a:cubicBezTo>
                      <a:cubicBezTo>
                        <a:pt x="899" y="808"/>
                        <a:pt x="867" y="904"/>
                        <a:pt x="803" y="968"/>
                      </a:cubicBezTo>
                      <a:cubicBezTo>
                        <a:pt x="755" y="1048"/>
                        <a:pt x="675" y="1113"/>
                        <a:pt x="578" y="1129"/>
                      </a:cubicBezTo>
                      <a:cubicBezTo>
                        <a:pt x="386" y="1193"/>
                        <a:pt x="209" y="1305"/>
                        <a:pt x="97" y="1466"/>
                      </a:cubicBezTo>
                      <a:cubicBezTo>
                        <a:pt x="1" y="1594"/>
                        <a:pt x="33" y="1770"/>
                        <a:pt x="145" y="1867"/>
                      </a:cubicBezTo>
                      <a:cubicBezTo>
                        <a:pt x="193" y="1899"/>
                        <a:pt x="257" y="1915"/>
                        <a:pt x="306" y="1915"/>
                      </a:cubicBezTo>
                      <a:cubicBezTo>
                        <a:pt x="402" y="1915"/>
                        <a:pt x="482" y="1867"/>
                        <a:pt x="530" y="1802"/>
                      </a:cubicBezTo>
                      <a:cubicBezTo>
                        <a:pt x="594" y="1722"/>
                        <a:pt x="675" y="1674"/>
                        <a:pt x="771" y="1642"/>
                      </a:cubicBezTo>
                      <a:cubicBezTo>
                        <a:pt x="1172" y="1530"/>
                        <a:pt x="1445" y="1161"/>
                        <a:pt x="1445" y="728"/>
                      </a:cubicBezTo>
                      <a:cubicBezTo>
                        <a:pt x="1429" y="631"/>
                        <a:pt x="1461" y="551"/>
                        <a:pt x="1525" y="471"/>
                      </a:cubicBezTo>
                      <a:cubicBezTo>
                        <a:pt x="1709" y="252"/>
                        <a:pt x="1505" y="0"/>
                        <a:pt x="129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66" name="Google Shape;1166;p37"/>
                <p:cNvSpPr/>
                <p:nvPr/>
              </p:nvSpPr>
              <p:spPr>
                <a:xfrm>
                  <a:off x="6744795" y="3472121"/>
                  <a:ext cx="79719" cy="86934"/>
                </a:xfrm>
                <a:custGeom>
                  <a:avLst/>
                  <a:gdLst/>
                  <a:ahLst/>
                  <a:cxnLst/>
                  <a:rect l="l" t="t" r="r" b="b"/>
                  <a:pathLst>
                    <a:path w="1757" h="1916" extrusionOk="0">
                      <a:moveTo>
                        <a:pt x="1358" y="1"/>
                      </a:moveTo>
                      <a:cubicBezTo>
                        <a:pt x="1279" y="1"/>
                        <a:pt x="1198" y="40"/>
                        <a:pt x="1140" y="135"/>
                      </a:cubicBezTo>
                      <a:cubicBezTo>
                        <a:pt x="995" y="327"/>
                        <a:pt x="947" y="568"/>
                        <a:pt x="995" y="808"/>
                      </a:cubicBezTo>
                      <a:cubicBezTo>
                        <a:pt x="1011" y="937"/>
                        <a:pt x="1027" y="985"/>
                        <a:pt x="963" y="1049"/>
                      </a:cubicBezTo>
                      <a:cubicBezTo>
                        <a:pt x="915" y="1129"/>
                        <a:pt x="867" y="1129"/>
                        <a:pt x="738" y="1161"/>
                      </a:cubicBezTo>
                      <a:cubicBezTo>
                        <a:pt x="498" y="1161"/>
                        <a:pt x="273" y="1290"/>
                        <a:pt x="129" y="1466"/>
                      </a:cubicBezTo>
                      <a:cubicBezTo>
                        <a:pt x="0" y="1659"/>
                        <a:pt x="129" y="1915"/>
                        <a:pt x="353" y="1915"/>
                      </a:cubicBezTo>
                      <a:cubicBezTo>
                        <a:pt x="450" y="1915"/>
                        <a:pt x="530" y="1867"/>
                        <a:pt x="594" y="1803"/>
                      </a:cubicBezTo>
                      <a:cubicBezTo>
                        <a:pt x="642" y="1723"/>
                        <a:pt x="690" y="1723"/>
                        <a:pt x="819" y="1707"/>
                      </a:cubicBezTo>
                      <a:cubicBezTo>
                        <a:pt x="1316" y="1675"/>
                        <a:pt x="1669" y="1193"/>
                        <a:pt x="1557" y="712"/>
                      </a:cubicBezTo>
                      <a:cubicBezTo>
                        <a:pt x="1525" y="584"/>
                        <a:pt x="1525" y="536"/>
                        <a:pt x="1573" y="471"/>
                      </a:cubicBezTo>
                      <a:cubicBezTo>
                        <a:pt x="1757" y="253"/>
                        <a:pt x="1561" y="1"/>
                        <a:pt x="135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67" name="Google Shape;1167;p37"/>
                <p:cNvSpPr/>
                <p:nvPr/>
              </p:nvSpPr>
              <p:spPr>
                <a:xfrm>
                  <a:off x="6667617" y="3178286"/>
                  <a:ext cx="209712" cy="204585"/>
                </a:xfrm>
                <a:custGeom>
                  <a:avLst/>
                  <a:gdLst/>
                  <a:ahLst/>
                  <a:cxnLst/>
                  <a:rect l="l" t="t" r="r" b="b"/>
                  <a:pathLst>
                    <a:path w="4622" h="4509" extrusionOk="0">
                      <a:moveTo>
                        <a:pt x="3988" y="1"/>
                      </a:moveTo>
                      <a:cubicBezTo>
                        <a:pt x="3863" y="1"/>
                        <a:pt x="3739" y="49"/>
                        <a:pt x="3643" y="145"/>
                      </a:cubicBezTo>
                      <a:lnTo>
                        <a:pt x="193" y="3594"/>
                      </a:lnTo>
                      <a:cubicBezTo>
                        <a:pt x="1" y="3787"/>
                        <a:pt x="1" y="4092"/>
                        <a:pt x="193" y="4284"/>
                      </a:cubicBezTo>
                      <a:lnTo>
                        <a:pt x="274" y="4364"/>
                      </a:lnTo>
                      <a:cubicBezTo>
                        <a:pt x="370" y="4461"/>
                        <a:pt x="494" y="4509"/>
                        <a:pt x="618" y="4509"/>
                      </a:cubicBezTo>
                      <a:cubicBezTo>
                        <a:pt x="743" y="4509"/>
                        <a:pt x="867" y="4461"/>
                        <a:pt x="963" y="4364"/>
                      </a:cubicBezTo>
                      <a:lnTo>
                        <a:pt x="4429" y="915"/>
                      </a:lnTo>
                      <a:cubicBezTo>
                        <a:pt x="4621" y="723"/>
                        <a:pt x="4621" y="418"/>
                        <a:pt x="4429" y="225"/>
                      </a:cubicBezTo>
                      <a:lnTo>
                        <a:pt x="4333" y="145"/>
                      </a:lnTo>
                      <a:cubicBezTo>
                        <a:pt x="4236" y="49"/>
                        <a:pt x="4112" y="1"/>
                        <a:pt x="398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sp>
            <p:nvSpPr>
              <p:cNvPr id="1168" name="Google Shape;1168;p37"/>
              <p:cNvSpPr/>
              <p:nvPr/>
            </p:nvSpPr>
            <p:spPr>
              <a:xfrm>
                <a:off x="7993681" y="2803122"/>
                <a:ext cx="673475" cy="913564"/>
              </a:xfrm>
              <a:custGeom>
                <a:avLst/>
                <a:gdLst/>
                <a:ahLst/>
                <a:cxnLst/>
                <a:rect l="l" t="t" r="r" b="b"/>
                <a:pathLst>
                  <a:path w="9226" h="12515" extrusionOk="0">
                    <a:moveTo>
                      <a:pt x="546" y="0"/>
                    </a:moveTo>
                    <a:cubicBezTo>
                      <a:pt x="241" y="0"/>
                      <a:pt x="0" y="241"/>
                      <a:pt x="0" y="530"/>
                    </a:cubicBezTo>
                    <a:lnTo>
                      <a:pt x="0" y="11985"/>
                    </a:lnTo>
                    <a:cubicBezTo>
                      <a:pt x="0" y="12290"/>
                      <a:pt x="241" y="12514"/>
                      <a:pt x="546" y="12514"/>
                    </a:cubicBezTo>
                    <a:lnTo>
                      <a:pt x="8696" y="12514"/>
                    </a:lnTo>
                    <a:cubicBezTo>
                      <a:pt x="8985" y="12514"/>
                      <a:pt x="9225" y="12290"/>
                      <a:pt x="9225" y="11985"/>
                    </a:cubicBezTo>
                    <a:lnTo>
                      <a:pt x="9225" y="530"/>
                    </a:lnTo>
                    <a:cubicBezTo>
                      <a:pt x="9225" y="241"/>
                      <a:pt x="8985" y="0"/>
                      <a:pt x="869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69" name="Google Shape;1169;p37"/>
              <p:cNvSpPr/>
              <p:nvPr/>
            </p:nvSpPr>
            <p:spPr>
              <a:xfrm>
                <a:off x="8508245" y="2828597"/>
                <a:ext cx="212058" cy="908892"/>
              </a:xfrm>
              <a:custGeom>
                <a:avLst/>
                <a:gdLst/>
                <a:ahLst/>
                <a:cxnLst/>
                <a:rect l="l" t="t" r="r" b="b"/>
                <a:pathLst>
                  <a:path w="2905" h="12451" extrusionOk="0">
                    <a:moveTo>
                      <a:pt x="305" y="0"/>
                    </a:moveTo>
                    <a:cubicBezTo>
                      <a:pt x="145" y="0"/>
                      <a:pt x="0" y="129"/>
                      <a:pt x="0" y="289"/>
                    </a:cubicBezTo>
                    <a:lnTo>
                      <a:pt x="0" y="12145"/>
                    </a:lnTo>
                    <a:cubicBezTo>
                      <a:pt x="0" y="12322"/>
                      <a:pt x="145" y="12450"/>
                      <a:pt x="305" y="12450"/>
                    </a:cubicBezTo>
                    <a:lnTo>
                      <a:pt x="2600" y="12450"/>
                    </a:lnTo>
                    <a:cubicBezTo>
                      <a:pt x="2776" y="12450"/>
                      <a:pt x="2904" y="12322"/>
                      <a:pt x="2904" y="12145"/>
                    </a:cubicBezTo>
                    <a:lnTo>
                      <a:pt x="2904" y="289"/>
                    </a:lnTo>
                    <a:cubicBezTo>
                      <a:pt x="2904" y="129"/>
                      <a:pt x="2776" y="0"/>
                      <a:pt x="260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70" name="Google Shape;1170;p37"/>
              <p:cNvSpPr/>
              <p:nvPr/>
            </p:nvSpPr>
            <p:spPr>
              <a:xfrm>
                <a:off x="7877761" y="2732825"/>
                <a:ext cx="209649" cy="976780"/>
              </a:xfrm>
              <a:custGeom>
                <a:avLst/>
                <a:gdLst/>
                <a:ahLst/>
                <a:cxnLst/>
                <a:rect l="l" t="t" r="r" b="b"/>
                <a:pathLst>
                  <a:path w="2872" h="13381" extrusionOk="0">
                    <a:moveTo>
                      <a:pt x="449" y="1"/>
                    </a:moveTo>
                    <a:cubicBezTo>
                      <a:pt x="209" y="17"/>
                      <a:pt x="0" y="273"/>
                      <a:pt x="0" y="610"/>
                    </a:cubicBezTo>
                    <a:lnTo>
                      <a:pt x="0" y="12771"/>
                    </a:lnTo>
                    <a:cubicBezTo>
                      <a:pt x="0" y="13108"/>
                      <a:pt x="209" y="13381"/>
                      <a:pt x="449" y="13381"/>
                    </a:cubicBezTo>
                    <a:lnTo>
                      <a:pt x="2423" y="13381"/>
                    </a:lnTo>
                    <a:cubicBezTo>
                      <a:pt x="2663" y="13381"/>
                      <a:pt x="2872" y="13108"/>
                      <a:pt x="2872" y="12771"/>
                    </a:cubicBezTo>
                    <a:lnTo>
                      <a:pt x="2872" y="610"/>
                    </a:lnTo>
                    <a:cubicBezTo>
                      <a:pt x="2872" y="273"/>
                      <a:pt x="2679" y="1"/>
                      <a:pt x="242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71" name="Google Shape;1171;p37"/>
              <p:cNvSpPr/>
              <p:nvPr/>
            </p:nvSpPr>
            <p:spPr>
              <a:xfrm>
                <a:off x="7877761" y="2732825"/>
                <a:ext cx="132344" cy="976780"/>
              </a:xfrm>
              <a:custGeom>
                <a:avLst/>
                <a:gdLst/>
                <a:ahLst/>
                <a:cxnLst/>
                <a:rect l="l" t="t" r="r" b="b"/>
                <a:pathLst>
                  <a:path w="1813" h="13381" extrusionOk="0">
                    <a:moveTo>
                      <a:pt x="449" y="1"/>
                    </a:moveTo>
                    <a:cubicBezTo>
                      <a:pt x="209" y="17"/>
                      <a:pt x="0" y="273"/>
                      <a:pt x="0" y="610"/>
                    </a:cubicBezTo>
                    <a:lnTo>
                      <a:pt x="0" y="12771"/>
                    </a:lnTo>
                    <a:cubicBezTo>
                      <a:pt x="0" y="13108"/>
                      <a:pt x="209" y="13381"/>
                      <a:pt x="449" y="13381"/>
                    </a:cubicBezTo>
                    <a:lnTo>
                      <a:pt x="1364" y="13381"/>
                    </a:lnTo>
                    <a:cubicBezTo>
                      <a:pt x="1620" y="13381"/>
                      <a:pt x="1813" y="13108"/>
                      <a:pt x="1813" y="12771"/>
                    </a:cubicBezTo>
                    <a:lnTo>
                      <a:pt x="1813" y="610"/>
                    </a:lnTo>
                    <a:cubicBezTo>
                      <a:pt x="1813" y="273"/>
                      <a:pt x="1620" y="1"/>
                      <a:pt x="136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72" name="Google Shape;1172;p37"/>
              <p:cNvSpPr/>
              <p:nvPr/>
            </p:nvSpPr>
            <p:spPr>
              <a:xfrm>
                <a:off x="5752146" y="3662746"/>
                <a:ext cx="3582571" cy="439226"/>
              </a:xfrm>
              <a:custGeom>
                <a:avLst/>
                <a:gdLst/>
                <a:ahLst/>
                <a:cxnLst/>
                <a:rect l="l" t="t" r="r" b="b"/>
                <a:pathLst>
                  <a:path w="49078" h="6017" extrusionOk="0">
                    <a:moveTo>
                      <a:pt x="3000" y="0"/>
                    </a:moveTo>
                    <a:cubicBezTo>
                      <a:pt x="1348" y="0"/>
                      <a:pt x="0" y="1348"/>
                      <a:pt x="0" y="3016"/>
                    </a:cubicBezTo>
                    <a:cubicBezTo>
                      <a:pt x="0" y="4669"/>
                      <a:pt x="1348" y="6016"/>
                      <a:pt x="3000" y="6016"/>
                    </a:cubicBezTo>
                    <a:lnTo>
                      <a:pt x="49077" y="6016"/>
                    </a:lnTo>
                    <a:lnTo>
                      <a:pt x="49077"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173" name="Google Shape;1173;p37"/>
              <p:cNvSpPr/>
              <p:nvPr/>
            </p:nvSpPr>
            <p:spPr>
              <a:xfrm>
                <a:off x="7073182" y="4092557"/>
                <a:ext cx="261185" cy="391194"/>
              </a:xfrm>
              <a:custGeom>
                <a:avLst/>
                <a:gdLst/>
                <a:ahLst/>
                <a:cxnLst/>
                <a:rect l="l" t="t" r="r" b="b"/>
                <a:pathLst>
                  <a:path w="3578" h="5359" extrusionOk="0">
                    <a:moveTo>
                      <a:pt x="786" y="0"/>
                    </a:moveTo>
                    <a:cubicBezTo>
                      <a:pt x="353" y="0"/>
                      <a:pt x="0" y="353"/>
                      <a:pt x="0" y="786"/>
                    </a:cubicBezTo>
                    <a:lnTo>
                      <a:pt x="0" y="4573"/>
                    </a:lnTo>
                    <a:cubicBezTo>
                      <a:pt x="0" y="5006"/>
                      <a:pt x="353" y="5359"/>
                      <a:pt x="786" y="5359"/>
                    </a:cubicBezTo>
                    <a:lnTo>
                      <a:pt x="2792" y="5359"/>
                    </a:lnTo>
                    <a:cubicBezTo>
                      <a:pt x="3225" y="5359"/>
                      <a:pt x="3578" y="5006"/>
                      <a:pt x="3578" y="4573"/>
                    </a:cubicBezTo>
                    <a:lnTo>
                      <a:pt x="3578" y="786"/>
                    </a:lnTo>
                    <a:cubicBezTo>
                      <a:pt x="3578" y="353"/>
                      <a:pt x="3225" y="0"/>
                      <a:pt x="279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74" name="Google Shape;1174;p37"/>
              <p:cNvSpPr/>
              <p:nvPr/>
            </p:nvSpPr>
            <p:spPr>
              <a:xfrm>
                <a:off x="5973475" y="4092557"/>
                <a:ext cx="261258" cy="391194"/>
              </a:xfrm>
              <a:custGeom>
                <a:avLst/>
                <a:gdLst/>
                <a:ahLst/>
                <a:cxnLst/>
                <a:rect l="l" t="t" r="r" b="b"/>
                <a:pathLst>
                  <a:path w="3579" h="5359" extrusionOk="0">
                    <a:moveTo>
                      <a:pt x="787" y="0"/>
                    </a:moveTo>
                    <a:cubicBezTo>
                      <a:pt x="353" y="0"/>
                      <a:pt x="0" y="353"/>
                      <a:pt x="0" y="786"/>
                    </a:cubicBezTo>
                    <a:lnTo>
                      <a:pt x="0" y="4573"/>
                    </a:lnTo>
                    <a:cubicBezTo>
                      <a:pt x="0" y="5006"/>
                      <a:pt x="353" y="5359"/>
                      <a:pt x="787" y="5359"/>
                    </a:cubicBezTo>
                    <a:lnTo>
                      <a:pt x="2792" y="5359"/>
                    </a:lnTo>
                    <a:cubicBezTo>
                      <a:pt x="3225" y="5359"/>
                      <a:pt x="3578" y="5006"/>
                      <a:pt x="3578" y="4573"/>
                    </a:cubicBezTo>
                    <a:lnTo>
                      <a:pt x="3578" y="786"/>
                    </a:lnTo>
                    <a:cubicBezTo>
                      <a:pt x="3578" y="353"/>
                      <a:pt x="3225" y="0"/>
                      <a:pt x="279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75" name="Google Shape;1175;p37"/>
              <p:cNvSpPr/>
              <p:nvPr/>
            </p:nvSpPr>
            <p:spPr>
              <a:xfrm>
                <a:off x="5750978" y="3666249"/>
                <a:ext cx="1797709" cy="675811"/>
              </a:xfrm>
              <a:custGeom>
                <a:avLst/>
                <a:gdLst/>
                <a:ahLst/>
                <a:cxnLst/>
                <a:rect l="l" t="t" r="r" b="b"/>
                <a:pathLst>
                  <a:path w="24627" h="9258" extrusionOk="0">
                    <a:moveTo>
                      <a:pt x="1797" y="0"/>
                    </a:moveTo>
                    <a:cubicBezTo>
                      <a:pt x="802" y="0"/>
                      <a:pt x="0" y="802"/>
                      <a:pt x="0" y="1781"/>
                    </a:cubicBezTo>
                    <a:lnTo>
                      <a:pt x="0" y="7477"/>
                    </a:lnTo>
                    <a:cubicBezTo>
                      <a:pt x="0" y="8471"/>
                      <a:pt x="802" y="9257"/>
                      <a:pt x="1797" y="9257"/>
                    </a:cubicBezTo>
                    <a:lnTo>
                      <a:pt x="22846" y="9257"/>
                    </a:lnTo>
                    <a:cubicBezTo>
                      <a:pt x="23825" y="9257"/>
                      <a:pt x="24627" y="8471"/>
                      <a:pt x="24627" y="7477"/>
                    </a:cubicBezTo>
                    <a:lnTo>
                      <a:pt x="24627" y="1781"/>
                    </a:lnTo>
                    <a:cubicBezTo>
                      <a:pt x="24627" y="802"/>
                      <a:pt x="23825" y="0"/>
                      <a:pt x="2284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176" name="Google Shape;1176;p37"/>
              <p:cNvSpPr/>
              <p:nvPr/>
            </p:nvSpPr>
            <p:spPr>
              <a:xfrm>
                <a:off x="9733942" y="4092557"/>
                <a:ext cx="260090" cy="391194"/>
              </a:xfrm>
              <a:custGeom>
                <a:avLst/>
                <a:gdLst/>
                <a:ahLst/>
                <a:cxnLst/>
                <a:rect l="l" t="t" r="r" b="b"/>
                <a:pathLst>
                  <a:path w="3563" h="5359" extrusionOk="0">
                    <a:moveTo>
                      <a:pt x="771" y="0"/>
                    </a:moveTo>
                    <a:cubicBezTo>
                      <a:pt x="338" y="0"/>
                      <a:pt x="1" y="353"/>
                      <a:pt x="1" y="786"/>
                    </a:cubicBezTo>
                    <a:lnTo>
                      <a:pt x="1" y="4573"/>
                    </a:lnTo>
                    <a:cubicBezTo>
                      <a:pt x="1" y="5006"/>
                      <a:pt x="338" y="5359"/>
                      <a:pt x="771" y="5359"/>
                    </a:cubicBezTo>
                    <a:lnTo>
                      <a:pt x="2776" y="5359"/>
                    </a:lnTo>
                    <a:cubicBezTo>
                      <a:pt x="3210" y="5359"/>
                      <a:pt x="3563" y="5006"/>
                      <a:pt x="3563" y="4573"/>
                    </a:cubicBezTo>
                    <a:lnTo>
                      <a:pt x="3563" y="786"/>
                    </a:lnTo>
                    <a:cubicBezTo>
                      <a:pt x="3563" y="353"/>
                      <a:pt x="3210" y="0"/>
                      <a:pt x="277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77" name="Google Shape;1177;p37"/>
              <p:cNvSpPr/>
              <p:nvPr/>
            </p:nvSpPr>
            <p:spPr>
              <a:xfrm>
                <a:off x="8634307" y="4092557"/>
                <a:ext cx="260017" cy="391194"/>
              </a:xfrm>
              <a:custGeom>
                <a:avLst/>
                <a:gdLst/>
                <a:ahLst/>
                <a:cxnLst/>
                <a:rect l="l" t="t" r="r" b="b"/>
                <a:pathLst>
                  <a:path w="3562" h="5359" extrusionOk="0">
                    <a:moveTo>
                      <a:pt x="770" y="0"/>
                    </a:moveTo>
                    <a:cubicBezTo>
                      <a:pt x="337" y="0"/>
                      <a:pt x="0" y="353"/>
                      <a:pt x="0" y="786"/>
                    </a:cubicBezTo>
                    <a:lnTo>
                      <a:pt x="0" y="4573"/>
                    </a:lnTo>
                    <a:cubicBezTo>
                      <a:pt x="0" y="5006"/>
                      <a:pt x="337" y="5359"/>
                      <a:pt x="770" y="5359"/>
                    </a:cubicBezTo>
                    <a:lnTo>
                      <a:pt x="2792" y="5359"/>
                    </a:lnTo>
                    <a:cubicBezTo>
                      <a:pt x="3225" y="5359"/>
                      <a:pt x="3562" y="5006"/>
                      <a:pt x="3562" y="4573"/>
                    </a:cubicBezTo>
                    <a:lnTo>
                      <a:pt x="3562" y="786"/>
                    </a:lnTo>
                    <a:cubicBezTo>
                      <a:pt x="3562" y="353"/>
                      <a:pt x="3225" y="0"/>
                      <a:pt x="279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78" name="Google Shape;1178;p37"/>
              <p:cNvSpPr/>
              <p:nvPr/>
            </p:nvSpPr>
            <p:spPr>
              <a:xfrm>
                <a:off x="9226901" y="1808817"/>
                <a:ext cx="966195" cy="960428"/>
              </a:xfrm>
              <a:custGeom>
                <a:avLst/>
                <a:gdLst/>
                <a:ahLst/>
                <a:cxnLst/>
                <a:rect l="l" t="t" r="r" b="b"/>
                <a:pathLst>
                  <a:path w="13236" h="13157" extrusionOk="0">
                    <a:moveTo>
                      <a:pt x="7942" y="0"/>
                    </a:moveTo>
                    <a:lnTo>
                      <a:pt x="5856" y="450"/>
                    </a:lnTo>
                    <a:lnTo>
                      <a:pt x="4637" y="722"/>
                    </a:lnTo>
                    <a:lnTo>
                      <a:pt x="177" y="4493"/>
                    </a:lnTo>
                    <a:cubicBezTo>
                      <a:pt x="0" y="4637"/>
                      <a:pt x="32" y="4926"/>
                      <a:pt x="241" y="5038"/>
                    </a:cubicBezTo>
                    <a:cubicBezTo>
                      <a:pt x="770" y="6209"/>
                      <a:pt x="1572" y="7252"/>
                      <a:pt x="2583" y="8038"/>
                    </a:cubicBezTo>
                    <a:lnTo>
                      <a:pt x="4380" y="9466"/>
                    </a:lnTo>
                    <a:lnTo>
                      <a:pt x="4990" y="13156"/>
                    </a:lnTo>
                    <a:lnTo>
                      <a:pt x="13236" y="6177"/>
                    </a:lnTo>
                    <a:lnTo>
                      <a:pt x="11519" y="2904"/>
                    </a:lnTo>
                    <a:lnTo>
                      <a:pt x="7942"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79" name="Google Shape;1179;p37"/>
              <p:cNvSpPr/>
              <p:nvPr/>
            </p:nvSpPr>
            <p:spPr>
              <a:xfrm>
                <a:off x="9655542" y="1808817"/>
                <a:ext cx="538795" cy="516530"/>
              </a:xfrm>
              <a:custGeom>
                <a:avLst/>
                <a:gdLst/>
                <a:ahLst/>
                <a:cxnLst/>
                <a:rect l="l" t="t" r="r" b="b"/>
                <a:pathLst>
                  <a:path w="7381" h="7076" extrusionOk="0">
                    <a:moveTo>
                      <a:pt x="2086" y="0"/>
                    </a:moveTo>
                    <a:lnTo>
                      <a:pt x="0" y="450"/>
                    </a:lnTo>
                    <a:cubicBezTo>
                      <a:pt x="915" y="1059"/>
                      <a:pt x="3016" y="2118"/>
                      <a:pt x="3064" y="2230"/>
                    </a:cubicBezTo>
                    <a:cubicBezTo>
                      <a:pt x="3129" y="2391"/>
                      <a:pt x="5856" y="4461"/>
                      <a:pt x="6145" y="6354"/>
                    </a:cubicBezTo>
                    <a:cubicBezTo>
                      <a:pt x="6193" y="6594"/>
                      <a:pt x="6241" y="6835"/>
                      <a:pt x="6321" y="7076"/>
                    </a:cubicBezTo>
                    <a:lnTo>
                      <a:pt x="7380" y="6177"/>
                    </a:lnTo>
                    <a:lnTo>
                      <a:pt x="5663" y="2904"/>
                    </a:lnTo>
                    <a:lnTo>
                      <a:pt x="208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0" name="Google Shape;1180;p37"/>
              <p:cNvSpPr/>
              <p:nvPr/>
            </p:nvSpPr>
            <p:spPr>
              <a:xfrm>
                <a:off x="9649630" y="1860354"/>
                <a:ext cx="507187" cy="719171"/>
              </a:xfrm>
              <a:custGeom>
                <a:avLst/>
                <a:gdLst/>
                <a:ahLst/>
                <a:cxnLst/>
                <a:rect l="l" t="t" r="r" b="b"/>
                <a:pathLst>
                  <a:path w="6948" h="9852" extrusionOk="0">
                    <a:moveTo>
                      <a:pt x="1862" y="0"/>
                    </a:moveTo>
                    <a:lnTo>
                      <a:pt x="1" y="129"/>
                    </a:lnTo>
                    <a:lnTo>
                      <a:pt x="450" y="3674"/>
                    </a:lnTo>
                    <a:lnTo>
                      <a:pt x="2070" y="7076"/>
                    </a:lnTo>
                    <a:lnTo>
                      <a:pt x="2279" y="9851"/>
                    </a:lnTo>
                    <a:lnTo>
                      <a:pt x="6948" y="5920"/>
                    </a:lnTo>
                    <a:lnTo>
                      <a:pt x="5809" y="3915"/>
                    </a:lnTo>
                    <a:lnTo>
                      <a:pt x="2439" y="690"/>
                    </a:lnTo>
                    <a:lnTo>
                      <a:pt x="1862"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1" name="Google Shape;1181;p37"/>
              <p:cNvSpPr/>
              <p:nvPr/>
            </p:nvSpPr>
            <p:spPr>
              <a:xfrm>
                <a:off x="9690654" y="1897802"/>
                <a:ext cx="436890" cy="652379"/>
              </a:xfrm>
              <a:custGeom>
                <a:avLst/>
                <a:gdLst/>
                <a:ahLst/>
                <a:cxnLst/>
                <a:rect l="l" t="t" r="r" b="b"/>
                <a:pathLst>
                  <a:path w="5985" h="8937" extrusionOk="0">
                    <a:moveTo>
                      <a:pt x="1075" y="1"/>
                    </a:moveTo>
                    <a:lnTo>
                      <a:pt x="0" y="81"/>
                    </a:lnTo>
                    <a:lnTo>
                      <a:pt x="369" y="3017"/>
                    </a:lnTo>
                    <a:lnTo>
                      <a:pt x="2006" y="6434"/>
                    </a:lnTo>
                    <a:lnTo>
                      <a:pt x="2198" y="8937"/>
                    </a:lnTo>
                    <a:lnTo>
                      <a:pt x="5985" y="5728"/>
                    </a:lnTo>
                    <a:lnTo>
                      <a:pt x="4845" y="3707"/>
                    </a:lnTo>
                    <a:lnTo>
                      <a:pt x="1508" y="514"/>
                    </a:lnTo>
                    <a:lnTo>
                      <a:pt x="1075"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82" name="Google Shape;1182;p37"/>
              <p:cNvSpPr/>
              <p:nvPr/>
            </p:nvSpPr>
            <p:spPr>
              <a:xfrm>
                <a:off x="9888550" y="2384990"/>
                <a:ext cx="105481" cy="123074"/>
              </a:xfrm>
              <a:custGeom>
                <a:avLst/>
                <a:gdLst/>
                <a:ahLst/>
                <a:cxnLst/>
                <a:rect l="l" t="t" r="r" b="b"/>
                <a:pathLst>
                  <a:path w="1445" h="1686" extrusionOk="0">
                    <a:moveTo>
                      <a:pt x="867" y="1"/>
                    </a:moveTo>
                    <a:cubicBezTo>
                      <a:pt x="370" y="33"/>
                      <a:pt x="1" y="466"/>
                      <a:pt x="65" y="963"/>
                    </a:cubicBezTo>
                    <a:lnTo>
                      <a:pt x="161" y="1685"/>
                    </a:lnTo>
                    <a:lnTo>
                      <a:pt x="1445" y="610"/>
                    </a:lnTo>
                    <a:lnTo>
                      <a:pt x="1156" y="338"/>
                    </a:lnTo>
                    <a:lnTo>
                      <a:pt x="86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3" name="Google Shape;1183;p37"/>
              <p:cNvSpPr/>
              <p:nvPr/>
            </p:nvSpPr>
            <p:spPr>
              <a:xfrm>
                <a:off x="9913151" y="2397910"/>
                <a:ext cx="86721" cy="92561"/>
              </a:xfrm>
              <a:custGeom>
                <a:avLst/>
                <a:gdLst/>
                <a:ahLst/>
                <a:cxnLst/>
                <a:rect l="l" t="t" r="r" b="b"/>
                <a:pathLst>
                  <a:path w="1188" h="1268" extrusionOk="0">
                    <a:moveTo>
                      <a:pt x="867" y="0"/>
                    </a:moveTo>
                    <a:cubicBezTo>
                      <a:pt x="370" y="16"/>
                      <a:pt x="1" y="466"/>
                      <a:pt x="65" y="963"/>
                    </a:cubicBezTo>
                    <a:lnTo>
                      <a:pt x="97" y="1268"/>
                    </a:lnTo>
                    <a:lnTo>
                      <a:pt x="1188" y="369"/>
                    </a:lnTo>
                    <a:lnTo>
                      <a:pt x="1156" y="321"/>
                    </a:lnTo>
                    <a:lnTo>
                      <a:pt x="867"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4" name="Google Shape;1184;p37"/>
              <p:cNvSpPr/>
              <p:nvPr/>
            </p:nvSpPr>
            <p:spPr>
              <a:xfrm>
                <a:off x="9757374" y="2009051"/>
                <a:ext cx="268266" cy="328051"/>
              </a:xfrm>
              <a:custGeom>
                <a:avLst/>
                <a:gdLst/>
                <a:ahLst/>
                <a:cxnLst/>
                <a:rect l="l" t="t" r="r" b="b"/>
                <a:pathLst>
                  <a:path w="3675" h="4494" extrusionOk="0">
                    <a:moveTo>
                      <a:pt x="434" y="1"/>
                    </a:moveTo>
                    <a:lnTo>
                      <a:pt x="1" y="225"/>
                    </a:lnTo>
                    <a:lnTo>
                      <a:pt x="145" y="1028"/>
                    </a:lnTo>
                    <a:lnTo>
                      <a:pt x="562" y="1669"/>
                    </a:lnTo>
                    <a:lnTo>
                      <a:pt x="643" y="2279"/>
                    </a:lnTo>
                    <a:cubicBezTo>
                      <a:pt x="723" y="2841"/>
                      <a:pt x="963" y="3354"/>
                      <a:pt x="1365" y="3755"/>
                    </a:cubicBezTo>
                    <a:lnTo>
                      <a:pt x="2086" y="4493"/>
                    </a:lnTo>
                    <a:lnTo>
                      <a:pt x="2760" y="4349"/>
                    </a:lnTo>
                    <a:lnTo>
                      <a:pt x="3675" y="3274"/>
                    </a:lnTo>
                    <a:lnTo>
                      <a:pt x="3466" y="2199"/>
                    </a:lnTo>
                    <a:lnTo>
                      <a:pt x="2263" y="1573"/>
                    </a:lnTo>
                    <a:lnTo>
                      <a:pt x="1397" y="498"/>
                    </a:lnTo>
                    <a:lnTo>
                      <a:pt x="578" y="97"/>
                    </a:lnTo>
                    <a:lnTo>
                      <a:pt x="434"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5" name="Google Shape;1185;p37"/>
              <p:cNvSpPr/>
              <p:nvPr/>
            </p:nvSpPr>
            <p:spPr>
              <a:xfrm>
                <a:off x="9767959" y="2027811"/>
                <a:ext cx="269434" cy="320970"/>
              </a:xfrm>
              <a:custGeom>
                <a:avLst/>
                <a:gdLst/>
                <a:ahLst/>
                <a:cxnLst/>
                <a:rect l="l" t="t" r="r" b="b"/>
                <a:pathLst>
                  <a:path w="3691" h="4397" extrusionOk="0">
                    <a:moveTo>
                      <a:pt x="417" y="1"/>
                    </a:moveTo>
                    <a:lnTo>
                      <a:pt x="0" y="225"/>
                    </a:lnTo>
                    <a:lnTo>
                      <a:pt x="161" y="995"/>
                    </a:lnTo>
                    <a:lnTo>
                      <a:pt x="594" y="1621"/>
                    </a:lnTo>
                    <a:cubicBezTo>
                      <a:pt x="738" y="2551"/>
                      <a:pt x="1171" y="3418"/>
                      <a:pt x="1845" y="4076"/>
                    </a:cubicBezTo>
                    <a:lnTo>
                      <a:pt x="2150" y="4396"/>
                    </a:lnTo>
                    <a:lnTo>
                      <a:pt x="2808" y="4268"/>
                    </a:lnTo>
                    <a:lnTo>
                      <a:pt x="3690" y="3241"/>
                    </a:lnTo>
                    <a:lnTo>
                      <a:pt x="3466" y="2199"/>
                    </a:lnTo>
                    <a:lnTo>
                      <a:pt x="2262" y="1557"/>
                    </a:lnTo>
                    <a:lnTo>
                      <a:pt x="1380" y="498"/>
                    </a:lnTo>
                    <a:lnTo>
                      <a:pt x="562" y="97"/>
                    </a:lnTo>
                    <a:lnTo>
                      <a:pt x="41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6" name="Google Shape;1186;p37"/>
              <p:cNvSpPr/>
              <p:nvPr/>
            </p:nvSpPr>
            <p:spPr>
              <a:xfrm>
                <a:off x="9979724" y="2276734"/>
                <a:ext cx="89276" cy="115409"/>
              </a:xfrm>
              <a:custGeom>
                <a:avLst/>
                <a:gdLst/>
                <a:ahLst/>
                <a:cxnLst/>
                <a:rect l="l" t="t" r="r" b="b"/>
                <a:pathLst>
                  <a:path w="1223" h="1581" extrusionOk="0">
                    <a:moveTo>
                      <a:pt x="132" y="0"/>
                    </a:moveTo>
                    <a:cubicBezTo>
                      <a:pt x="64" y="0"/>
                      <a:pt x="1" y="72"/>
                      <a:pt x="35" y="152"/>
                    </a:cubicBezTo>
                    <a:lnTo>
                      <a:pt x="805" y="1580"/>
                    </a:lnTo>
                    <a:lnTo>
                      <a:pt x="1222" y="1227"/>
                    </a:lnTo>
                    <a:lnTo>
                      <a:pt x="212" y="40"/>
                    </a:lnTo>
                    <a:cubicBezTo>
                      <a:pt x="189" y="12"/>
                      <a:pt x="160" y="0"/>
                      <a:pt x="132"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7" name="Google Shape;1187;p37"/>
              <p:cNvSpPr/>
              <p:nvPr/>
            </p:nvSpPr>
            <p:spPr>
              <a:xfrm>
                <a:off x="9244420" y="2174172"/>
                <a:ext cx="428714" cy="595076"/>
              </a:xfrm>
              <a:custGeom>
                <a:avLst/>
                <a:gdLst/>
                <a:ahLst/>
                <a:cxnLst/>
                <a:rect l="l" t="t" r="r" b="b"/>
                <a:pathLst>
                  <a:path w="5873" h="8152" extrusionOk="0">
                    <a:moveTo>
                      <a:pt x="1" y="1"/>
                    </a:moveTo>
                    <a:lnTo>
                      <a:pt x="113" y="258"/>
                    </a:lnTo>
                    <a:cubicBezTo>
                      <a:pt x="578" y="1284"/>
                      <a:pt x="1268" y="2183"/>
                      <a:pt x="2167" y="2889"/>
                    </a:cubicBezTo>
                    <a:lnTo>
                      <a:pt x="2584" y="3226"/>
                    </a:lnTo>
                    <a:cubicBezTo>
                      <a:pt x="3595" y="4028"/>
                      <a:pt x="4268" y="5167"/>
                      <a:pt x="4477" y="6434"/>
                    </a:cubicBezTo>
                    <a:lnTo>
                      <a:pt x="4750" y="8151"/>
                    </a:lnTo>
                    <a:lnTo>
                      <a:pt x="5873" y="7188"/>
                    </a:lnTo>
                    <a:lnTo>
                      <a:pt x="4910" y="4525"/>
                    </a:lnTo>
                    <a:lnTo>
                      <a:pt x="2504" y="1670"/>
                    </a:lnTo>
                    <a:cubicBezTo>
                      <a:pt x="1701" y="1060"/>
                      <a:pt x="867" y="514"/>
                      <a:pt x="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8" name="Google Shape;1188;p37"/>
              <p:cNvSpPr/>
              <p:nvPr/>
            </p:nvSpPr>
            <p:spPr>
              <a:xfrm>
                <a:off x="9450565" y="1893130"/>
                <a:ext cx="198845" cy="202349"/>
              </a:xfrm>
              <a:custGeom>
                <a:avLst/>
                <a:gdLst/>
                <a:ahLst/>
                <a:cxnLst/>
                <a:rect l="l" t="t" r="r" b="b"/>
                <a:pathLst>
                  <a:path w="2724" h="2772" extrusionOk="0">
                    <a:moveTo>
                      <a:pt x="2344" y="0"/>
                    </a:moveTo>
                    <a:cubicBezTo>
                      <a:pt x="2344" y="0"/>
                      <a:pt x="2343" y="0"/>
                      <a:pt x="2343" y="1"/>
                    </a:cubicBezTo>
                    <a:lnTo>
                      <a:pt x="915" y="129"/>
                    </a:lnTo>
                    <a:lnTo>
                      <a:pt x="0" y="899"/>
                    </a:lnTo>
                    <a:lnTo>
                      <a:pt x="81" y="915"/>
                    </a:lnTo>
                    <a:cubicBezTo>
                      <a:pt x="337" y="995"/>
                      <a:pt x="562" y="1204"/>
                      <a:pt x="674" y="1461"/>
                    </a:cubicBezTo>
                    <a:lnTo>
                      <a:pt x="867" y="1926"/>
                    </a:lnTo>
                    <a:cubicBezTo>
                      <a:pt x="1059" y="2359"/>
                      <a:pt x="1460" y="2680"/>
                      <a:pt x="1926" y="2760"/>
                    </a:cubicBezTo>
                    <a:cubicBezTo>
                      <a:pt x="1966" y="2768"/>
                      <a:pt x="2006" y="2771"/>
                      <a:pt x="2045" y="2771"/>
                    </a:cubicBezTo>
                    <a:cubicBezTo>
                      <a:pt x="2424" y="2771"/>
                      <a:pt x="2723" y="2432"/>
                      <a:pt x="2680" y="2054"/>
                    </a:cubicBezTo>
                    <a:cubicBezTo>
                      <a:pt x="2568" y="1194"/>
                      <a:pt x="2425" y="0"/>
                      <a:pt x="234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9" name="Google Shape;1189;p37"/>
              <p:cNvSpPr/>
              <p:nvPr/>
            </p:nvSpPr>
            <p:spPr>
              <a:xfrm>
                <a:off x="9438813" y="2112124"/>
                <a:ext cx="347906" cy="522443"/>
              </a:xfrm>
              <a:custGeom>
                <a:avLst/>
                <a:gdLst/>
                <a:ahLst/>
                <a:cxnLst/>
                <a:rect l="l" t="t" r="r" b="b"/>
                <a:pathLst>
                  <a:path w="4766" h="7157" extrusionOk="0">
                    <a:moveTo>
                      <a:pt x="450" y="1"/>
                    </a:moveTo>
                    <a:cubicBezTo>
                      <a:pt x="145" y="17"/>
                      <a:pt x="1" y="402"/>
                      <a:pt x="226" y="610"/>
                    </a:cubicBezTo>
                    <a:lnTo>
                      <a:pt x="1653" y="1878"/>
                    </a:lnTo>
                    <a:cubicBezTo>
                      <a:pt x="2327" y="2471"/>
                      <a:pt x="2809" y="3258"/>
                      <a:pt x="3033" y="4124"/>
                    </a:cubicBezTo>
                    <a:lnTo>
                      <a:pt x="3707" y="6707"/>
                    </a:lnTo>
                    <a:lnTo>
                      <a:pt x="4269" y="7156"/>
                    </a:lnTo>
                    <a:lnTo>
                      <a:pt x="4766" y="6739"/>
                    </a:lnTo>
                    <a:lnTo>
                      <a:pt x="4605" y="3402"/>
                    </a:lnTo>
                    <a:cubicBezTo>
                      <a:pt x="4605" y="3402"/>
                      <a:pt x="4236" y="2712"/>
                      <a:pt x="3867" y="2006"/>
                    </a:cubicBezTo>
                    <a:cubicBezTo>
                      <a:pt x="3370" y="1124"/>
                      <a:pt x="2568" y="450"/>
                      <a:pt x="1589" y="145"/>
                    </a:cubicBezTo>
                    <a:lnTo>
                      <a:pt x="114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90" name="Google Shape;1190;p37"/>
              <p:cNvSpPr/>
              <p:nvPr/>
            </p:nvSpPr>
            <p:spPr>
              <a:xfrm>
                <a:off x="9360413" y="1971603"/>
                <a:ext cx="146433" cy="114825"/>
              </a:xfrm>
              <a:custGeom>
                <a:avLst/>
                <a:gdLst/>
                <a:ahLst/>
                <a:cxnLst/>
                <a:rect l="l" t="t" r="r" b="b"/>
                <a:pathLst>
                  <a:path w="2006" h="1573" extrusionOk="0">
                    <a:moveTo>
                      <a:pt x="1027" y="0"/>
                    </a:moveTo>
                    <a:lnTo>
                      <a:pt x="0" y="899"/>
                    </a:lnTo>
                    <a:lnTo>
                      <a:pt x="177" y="1172"/>
                    </a:lnTo>
                    <a:cubicBezTo>
                      <a:pt x="353" y="1428"/>
                      <a:pt x="658" y="1573"/>
                      <a:pt x="963" y="1573"/>
                    </a:cubicBezTo>
                    <a:lnTo>
                      <a:pt x="1572" y="1573"/>
                    </a:lnTo>
                    <a:cubicBezTo>
                      <a:pt x="1829" y="1573"/>
                      <a:pt x="2006" y="1316"/>
                      <a:pt x="1909" y="1091"/>
                    </a:cubicBezTo>
                    <a:lnTo>
                      <a:pt x="1701" y="594"/>
                    </a:lnTo>
                    <a:cubicBezTo>
                      <a:pt x="1604" y="305"/>
                      <a:pt x="1364" y="97"/>
                      <a:pt x="1059" y="17"/>
                    </a:cubicBezTo>
                    <a:lnTo>
                      <a:pt x="1027"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1" name="Google Shape;1191;p37"/>
              <p:cNvSpPr/>
              <p:nvPr/>
            </p:nvSpPr>
            <p:spPr>
              <a:xfrm>
                <a:off x="8777893" y="1416453"/>
                <a:ext cx="835529" cy="862611"/>
              </a:xfrm>
              <a:custGeom>
                <a:avLst/>
                <a:gdLst/>
                <a:ahLst/>
                <a:cxnLst/>
                <a:rect l="l" t="t" r="r" b="b"/>
                <a:pathLst>
                  <a:path w="11446" h="11817" extrusionOk="0">
                    <a:moveTo>
                      <a:pt x="8173" y="1"/>
                    </a:moveTo>
                    <a:lnTo>
                      <a:pt x="3632" y="1365"/>
                    </a:lnTo>
                    <a:lnTo>
                      <a:pt x="1386" y="274"/>
                    </a:lnTo>
                    <a:cubicBezTo>
                      <a:pt x="1249" y="207"/>
                      <a:pt x="1108" y="176"/>
                      <a:pt x="972" y="176"/>
                    </a:cubicBezTo>
                    <a:cubicBezTo>
                      <a:pt x="455" y="176"/>
                      <a:pt x="0" y="617"/>
                      <a:pt x="39" y="1188"/>
                    </a:cubicBezTo>
                    <a:lnTo>
                      <a:pt x="985" y="11520"/>
                    </a:lnTo>
                    <a:lnTo>
                      <a:pt x="2509" y="11713"/>
                    </a:lnTo>
                    <a:cubicBezTo>
                      <a:pt x="3033" y="11782"/>
                      <a:pt x="3559" y="11817"/>
                      <a:pt x="4085" y="11817"/>
                    </a:cubicBezTo>
                    <a:cubicBezTo>
                      <a:pt x="5253" y="11817"/>
                      <a:pt x="6419" y="11648"/>
                      <a:pt x="7547" y="11328"/>
                    </a:cubicBezTo>
                    <a:lnTo>
                      <a:pt x="7707" y="11295"/>
                    </a:lnTo>
                    <a:cubicBezTo>
                      <a:pt x="9151" y="10878"/>
                      <a:pt x="10338" y="9836"/>
                      <a:pt x="10916" y="8440"/>
                    </a:cubicBezTo>
                    <a:lnTo>
                      <a:pt x="11445" y="7156"/>
                    </a:lnTo>
                    <a:lnTo>
                      <a:pt x="10852" y="707"/>
                    </a:lnTo>
                    <a:cubicBezTo>
                      <a:pt x="10828" y="503"/>
                      <a:pt x="10669" y="371"/>
                      <a:pt x="10490" y="371"/>
                    </a:cubicBezTo>
                    <a:cubicBezTo>
                      <a:pt x="10430" y="371"/>
                      <a:pt x="10367" y="386"/>
                      <a:pt x="10306" y="418"/>
                    </a:cubicBezTo>
                    <a:lnTo>
                      <a:pt x="817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92" name="Google Shape;1192;p37"/>
              <p:cNvSpPr/>
              <p:nvPr/>
            </p:nvSpPr>
            <p:spPr>
              <a:xfrm>
                <a:off x="8840379" y="2033651"/>
                <a:ext cx="734428" cy="246805"/>
              </a:xfrm>
              <a:custGeom>
                <a:avLst/>
                <a:gdLst/>
                <a:ahLst/>
                <a:cxnLst/>
                <a:rect l="l" t="t" r="r" b="b"/>
                <a:pathLst>
                  <a:path w="10061" h="3381" extrusionOk="0">
                    <a:moveTo>
                      <a:pt x="10060" y="1"/>
                    </a:moveTo>
                    <a:lnTo>
                      <a:pt x="10060" y="1"/>
                    </a:lnTo>
                    <a:cubicBezTo>
                      <a:pt x="8936" y="444"/>
                      <a:pt x="6670" y="1654"/>
                      <a:pt x="6488" y="1654"/>
                    </a:cubicBezTo>
                    <a:cubicBezTo>
                      <a:pt x="6486" y="1654"/>
                      <a:pt x="6484" y="1654"/>
                      <a:pt x="6482" y="1653"/>
                    </a:cubicBezTo>
                    <a:cubicBezTo>
                      <a:pt x="6480" y="1653"/>
                      <a:pt x="6477" y="1653"/>
                      <a:pt x="6473" y="1653"/>
                    </a:cubicBezTo>
                    <a:cubicBezTo>
                      <a:pt x="6285" y="1653"/>
                      <a:pt x="4454" y="2216"/>
                      <a:pt x="2725" y="2216"/>
                    </a:cubicBezTo>
                    <a:cubicBezTo>
                      <a:pt x="2009" y="2216"/>
                      <a:pt x="1311" y="2119"/>
                      <a:pt x="755" y="1846"/>
                    </a:cubicBezTo>
                    <a:cubicBezTo>
                      <a:pt x="514" y="1733"/>
                      <a:pt x="257" y="1621"/>
                      <a:pt x="1" y="1541"/>
                    </a:cubicBezTo>
                    <a:lnTo>
                      <a:pt x="1" y="1541"/>
                    </a:lnTo>
                    <a:lnTo>
                      <a:pt x="129" y="3065"/>
                    </a:lnTo>
                    <a:lnTo>
                      <a:pt x="1894" y="3290"/>
                    </a:lnTo>
                    <a:cubicBezTo>
                      <a:pt x="2375" y="3350"/>
                      <a:pt x="2860" y="3381"/>
                      <a:pt x="3344" y="3381"/>
                    </a:cubicBezTo>
                    <a:cubicBezTo>
                      <a:pt x="4393" y="3381"/>
                      <a:pt x="5440" y="3238"/>
                      <a:pt x="6450" y="2953"/>
                    </a:cubicBezTo>
                    <a:lnTo>
                      <a:pt x="7349" y="2712"/>
                    </a:lnTo>
                    <a:cubicBezTo>
                      <a:pt x="8488" y="2375"/>
                      <a:pt x="9402" y="1557"/>
                      <a:pt x="9851" y="482"/>
                    </a:cubicBezTo>
                    <a:lnTo>
                      <a:pt x="10060"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3" name="Google Shape;1193;p37"/>
              <p:cNvSpPr/>
              <p:nvPr/>
            </p:nvSpPr>
            <p:spPr>
              <a:xfrm>
                <a:off x="8800595" y="1710416"/>
                <a:ext cx="739027" cy="507187"/>
              </a:xfrm>
              <a:custGeom>
                <a:avLst/>
                <a:gdLst/>
                <a:ahLst/>
                <a:cxnLst/>
                <a:rect l="l" t="t" r="r" b="b"/>
                <a:pathLst>
                  <a:path w="10124" h="6948" extrusionOk="0">
                    <a:moveTo>
                      <a:pt x="0" y="1"/>
                    </a:moveTo>
                    <a:lnTo>
                      <a:pt x="626" y="6739"/>
                    </a:lnTo>
                    <a:lnTo>
                      <a:pt x="2551" y="6932"/>
                    </a:lnTo>
                    <a:cubicBezTo>
                      <a:pt x="2678" y="6942"/>
                      <a:pt x="2805" y="6947"/>
                      <a:pt x="2932" y="6947"/>
                    </a:cubicBezTo>
                    <a:cubicBezTo>
                      <a:pt x="3206" y="6947"/>
                      <a:pt x="3480" y="6922"/>
                      <a:pt x="3754" y="6867"/>
                    </a:cubicBezTo>
                    <a:lnTo>
                      <a:pt x="8247" y="5969"/>
                    </a:lnTo>
                    <a:lnTo>
                      <a:pt x="8503" y="5937"/>
                    </a:lnTo>
                    <a:cubicBezTo>
                      <a:pt x="8969" y="5905"/>
                      <a:pt x="9370" y="5648"/>
                      <a:pt x="9610" y="5247"/>
                    </a:cubicBezTo>
                    <a:lnTo>
                      <a:pt x="9899" y="4766"/>
                    </a:lnTo>
                    <a:cubicBezTo>
                      <a:pt x="10124" y="4413"/>
                      <a:pt x="9995" y="3931"/>
                      <a:pt x="9626" y="3739"/>
                    </a:cubicBezTo>
                    <a:lnTo>
                      <a:pt x="6787" y="2247"/>
                    </a:lnTo>
                    <a:lnTo>
                      <a:pt x="3835" y="1766"/>
                    </a:lnTo>
                    <a:cubicBezTo>
                      <a:pt x="3049" y="1637"/>
                      <a:pt x="2311" y="1364"/>
                      <a:pt x="1637" y="979"/>
                    </a:cubicBezTo>
                    <a:lnTo>
                      <a:pt x="0"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4" name="Google Shape;1194;p37"/>
              <p:cNvSpPr/>
              <p:nvPr/>
            </p:nvSpPr>
            <p:spPr>
              <a:xfrm>
                <a:off x="8805267" y="1760785"/>
                <a:ext cx="680483" cy="412728"/>
              </a:xfrm>
              <a:custGeom>
                <a:avLst/>
                <a:gdLst/>
                <a:ahLst/>
                <a:cxnLst/>
                <a:rect l="l" t="t" r="r" b="b"/>
                <a:pathLst>
                  <a:path w="9322" h="5654" extrusionOk="0">
                    <a:moveTo>
                      <a:pt x="0" y="1"/>
                    </a:moveTo>
                    <a:lnTo>
                      <a:pt x="514" y="5488"/>
                    </a:lnTo>
                    <a:lnTo>
                      <a:pt x="1829" y="5616"/>
                    </a:lnTo>
                    <a:cubicBezTo>
                      <a:pt x="2090" y="5641"/>
                      <a:pt x="2353" y="5654"/>
                      <a:pt x="2616" y="5654"/>
                    </a:cubicBezTo>
                    <a:cubicBezTo>
                      <a:pt x="3178" y="5654"/>
                      <a:pt x="3743" y="5597"/>
                      <a:pt x="4300" y="5488"/>
                    </a:cubicBezTo>
                    <a:lnTo>
                      <a:pt x="8102" y="4717"/>
                    </a:lnTo>
                    <a:lnTo>
                      <a:pt x="8584" y="4685"/>
                    </a:lnTo>
                    <a:cubicBezTo>
                      <a:pt x="8744" y="4653"/>
                      <a:pt x="8889" y="4573"/>
                      <a:pt x="8985" y="4429"/>
                    </a:cubicBezTo>
                    <a:lnTo>
                      <a:pt x="9161" y="4124"/>
                    </a:lnTo>
                    <a:cubicBezTo>
                      <a:pt x="9322" y="3867"/>
                      <a:pt x="9225" y="3514"/>
                      <a:pt x="8953" y="3370"/>
                    </a:cubicBezTo>
                    <a:lnTo>
                      <a:pt x="7621" y="2680"/>
                    </a:lnTo>
                    <a:cubicBezTo>
                      <a:pt x="6899" y="2295"/>
                      <a:pt x="6129" y="2038"/>
                      <a:pt x="5327" y="1894"/>
                    </a:cubicBezTo>
                    <a:lnTo>
                      <a:pt x="4204" y="1717"/>
                    </a:lnTo>
                    <a:cubicBezTo>
                      <a:pt x="3017" y="1509"/>
                      <a:pt x="1862" y="1092"/>
                      <a:pt x="819" y="482"/>
                    </a:cubicBezTo>
                    <a:lnTo>
                      <a:pt x="0"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5" name="Google Shape;1195;p37"/>
              <p:cNvSpPr/>
              <p:nvPr/>
            </p:nvSpPr>
            <p:spPr>
              <a:xfrm>
                <a:off x="8811107" y="1831082"/>
                <a:ext cx="100810" cy="135921"/>
              </a:xfrm>
              <a:custGeom>
                <a:avLst/>
                <a:gdLst/>
                <a:ahLst/>
                <a:cxnLst/>
                <a:rect l="l" t="t" r="r" b="b"/>
                <a:pathLst>
                  <a:path w="1381" h="1862" extrusionOk="0">
                    <a:moveTo>
                      <a:pt x="1" y="0"/>
                    </a:moveTo>
                    <a:lnTo>
                      <a:pt x="177" y="1861"/>
                    </a:lnTo>
                    <a:lnTo>
                      <a:pt x="610" y="1765"/>
                    </a:lnTo>
                    <a:lnTo>
                      <a:pt x="1092" y="1717"/>
                    </a:lnTo>
                    <a:cubicBezTo>
                      <a:pt x="1380" y="1252"/>
                      <a:pt x="1204" y="642"/>
                      <a:pt x="723" y="385"/>
                    </a:cubicBez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96" name="Google Shape;1196;p37"/>
              <p:cNvSpPr/>
              <p:nvPr/>
            </p:nvSpPr>
            <p:spPr>
              <a:xfrm>
                <a:off x="8814611" y="1861522"/>
                <a:ext cx="70370" cy="113657"/>
              </a:xfrm>
              <a:custGeom>
                <a:avLst/>
                <a:gdLst/>
                <a:ahLst/>
                <a:cxnLst/>
                <a:rect l="l" t="t" r="r" b="b"/>
                <a:pathLst>
                  <a:path w="964" h="1557" extrusionOk="0">
                    <a:moveTo>
                      <a:pt x="1" y="0"/>
                    </a:moveTo>
                    <a:lnTo>
                      <a:pt x="129" y="1557"/>
                    </a:lnTo>
                    <a:lnTo>
                      <a:pt x="193" y="1557"/>
                    </a:lnTo>
                    <a:lnTo>
                      <a:pt x="675" y="1508"/>
                    </a:lnTo>
                    <a:cubicBezTo>
                      <a:pt x="963" y="1027"/>
                      <a:pt x="787" y="418"/>
                      <a:pt x="306" y="161"/>
                    </a:cubicBezTo>
                    <a:lnTo>
                      <a:pt x="1"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7" name="Google Shape;1197;p37"/>
              <p:cNvSpPr/>
              <p:nvPr/>
            </p:nvSpPr>
            <p:spPr>
              <a:xfrm>
                <a:off x="8938780" y="1924008"/>
                <a:ext cx="401778" cy="224540"/>
              </a:xfrm>
              <a:custGeom>
                <a:avLst/>
                <a:gdLst/>
                <a:ahLst/>
                <a:cxnLst/>
                <a:rect l="l" t="t" r="r" b="b"/>
                <a:pathLst>
                  <a:path w="5504" h="3076" extrusionOk="0">
                    <a:moveTo>
                      <a:pt x="1116" y="0"/>
                    </a:moveTo>
                    <a:cubicBezTo>
                      <a:pt x="600" y="0"/>
                      <a:pt x="149" y="365"/>
                      <a:pt x="33" y="877"/>
                    </a:cubicBezTo>
                    <a:lnTo>
                      <a:pt x="0" y="1054"/>
                    </a:lnTo>
                    <a:lnTo>
                      <a:pt x="402" y="2578"/>
                    </a:lnTo>
                    <a:lnTo>
                      <a:pt x="1509" y="3075"/>
                    </a:lnTo>
                    <a:lnTo>
                      <a:pt x="2856" y="2369"/>
                    </a:lnTo>
                    <a:lnTo>
                      <a:pt x="4396" y="2257"/>
                    </a:lnTo>
                    <a:lnTo>
                      <a:pt x="5279" y="1776"/>
                    </a:lnTo>
                    <a:lnTo>
                      <a:pt x="5455" y="1711"/>
                    </a:lnTo>
                    <a:lnTo>
                      <a:pt x="5503" y="1166"/>
                    </a:lnTo>
                    <a:lnTo>
                      <a:pt x="4685" y="797"/>
                    </a:lnTo>
                    <a:lnTo>
                      <a:pt x="3835" y="765"/>
                    </a:lnTo>
                    <a:lnTo>
                      <a:pt x="2760" y="203"/>
                    </a:lnTo>
                    <a:cubicBezTo>
                      <a:pt x="2581" y="108"/>
                      <a:pt x="2375" y="57"/>
                      <a:pt x="2162" y="57"/>
                    </a:cubicBezTo>
                    <a:cubicBezTo>
                      <a:pt x="2089" y="57"/>
                      <a:pt x="2015" y="63"/>
                      <a:pt x="1942" y="75"/>
                    </a:cubicBezTo>
                    <a:lnTo>
                      <a:pt x="1268" y="11"/>
                    </a:lnTo>
                    <a:cubicBezTo>
                      <a:pt x="1217" y="4"/>
                      <a:pt x="1166" y="0"/>
                      <a:pt x="111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8" name="Google Shape;1198;p37"/>
              <p:cNvSpPr/>
              <p:nvPr/>
            </p:nvSpPr>
            <p:spPr>
              <a:xfrm>
                <a:off x="8918851" y="1944009"/>
                <a:ext cx="400610" cy="202130"/>
              </a:xfrm>
              <a:custGeom>
                <a:avLst/>
                <a:gdLst/>
                <a:ahLst/>
                <a:cxnLst/>
                <a:rect l="l" t="t" r="r" b="b"/>
                <a:pathLst>
                  <a:path w="5488" h="2769" extrusionOk="0">
                    <a:moveTo>
                      <a:pt x="1648" y="1"/>
                    </a:moveTo>
                    <a:cubicBezTo>
                      <a:pt x="1362" y="1"/>
                      <a:pt x="1074" y="25"/>
                      <a:pt x="787" y="74"/>
                    </a:cubicBezTo>
                    <a:lnTo>
                      <a:pt x="306" y="170"/>
                    </a:lnTo>
                    <a:lnTo>
                      <a:pt x="1" y="844"/>
                    </a:lnTo>
                    <a:lnTo>
                      <a:pt x="370" y="2304"/>
                    </a:lnTo>
                    <a:lnTo>
                      <a:pt x="1477" y="2769"/>
                    </a:lnTo>
                    <a:lnTo>
                      <a:pt x="2808" y="2063"/>
                    </a:lnTo>
                    <a:lnTo>
                      <a:pt x="4348" y="1935"/>
                    </a:lnTo>
                    <a:lnTo>
                      <a:pt x="5231" y="1453"/>
                    </a:lnTo>
                    <a:lnTo>
                      <a:pt x="5423" y="1389"/>
                    </a:lnTo>
                    <a:lnTo>
                      <a:pt x="5488" y="860"/>
                    </a:lnTo>
                    <a:lnTo>
                      <a:pt x="4669" y="507"/>
                    </a:lnTo>
                    <a:lnTo>
                      <a:pt x="3835" y="507"/>
                    </a:lnTo>
                    <a:cubicBezTo>
                      <a:pt x="3149" y="170"/>
                      <a:pt x="2404" y="1"/>
                      <a:pt x="164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9" name="Google Shape;1199;p37"/>
              <p:cNvSpPr/>
              <p:nvPr/>
            </p:nvSpPr>
            <p:spPr>
              <a:xfrm>
                <a:off x="8829867" y="2031315"/>
                <a:ext cx="209722" cy="44601"/>
              </a:xfrm>
              <a:custGeom>
                <a:avLst/>
                <a:gdLst/>
                <a:ahLst/>
                <a:cxnLst/>
                <a:rect l="l" t="t" r="r" b="b"/>
                <a:pathLst>
                  <a:path w="2873" h="611" extrusionOk="0">
                    <a:moveTo>
                      <a:pt x="0" y="1"/>
                    </a:moveTo>
                    <a:lnTo>
                      <a:pt x="49" y="610"/>
                    </a:lnTo>
                    <a:lnTo>
                      <a:pt x="2872" y="354"/>
                    </a:lnTo>
                    <a:lnTo>
                      <a:pt x="0"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00" name="Google Shape;1200;p37"/>
              <p:cNvSpPr/>
              <p:nvPr/>
            </p:nvSpPr>
            <p:spPr>
              <a:xfrm>
                <a:off x="8777163" y="1416453"/>
                <a:ext cx="756619" cy="145046"/>
              </a:xfrm>
              <a:custGeom>
                <a:avLst/>
                <a:gdLst/>
                <a:ahLst/>
                <a:cxnLst/>
                <a:rect l="l" t="t" r="r" b="b"/>
                <a:pathLst>
                  <a:path w="10365" h="1987" extrusionOk="0">
                    <a:moveTo>
                      <a:pt x="8183" y="1"/>
                    </a:moveTo>
                    <a:lnTo>
                      <a:pt x="5776" y="723"/>
                    </a:lnTo>
                    <a:cubicBezTo>
                      <a:pt x="5242" y="886"/>
                      <a:pt x="4691" y="966"/>
                      <a:pt x="4142" y="966"/>
                    </a:cubicBezTo>
                    <a:cubicBezTo>
                      <a:pt x="3287" y="966"/>
                      <a:pt x="2434" y="773"/>
                      <a:pt x="1653" y="402"/>
                    </a:cubicBezTo>
                    <a:lnTo>
                      <a:pt x="1396" y="274"/>
                    </a:lnTo>
                    <a:cubicBezTo>
                      <a:pt x="1261" y="208"/>
                      <a:pt x="1123" y="178"/>
                      <a:pt x="988" y="178"/>
                    </a:cubicBezTo>
                    <a:cubicBezTo>
                      <a:pt x="464" y="178"/>
                      <a:pt x="1" y="630"/>
                      <a:pt x="65" y="1204"/>
                    </a:cubicBezTo>
                    <a:lnTo>
                      <a:pt x="2487" y="1862"/>
                    </a:lnTo>
                    <a:cubicBezTo>
                      <a:pt x="2791" y="1947"/>
                      <a:pt x="3104" y="1986"/>
                      <a:pt x="3419" y="1986"/>
                    </a:cubicBezTo>
                    <a:cubicBezTo>
                      <a:pt x="3520" y="1986"/>
                      <a:pt x="3621" y="1982"/>
                      <a:pt x="3723" y="1974"/>
                    </a:cubicBezTo>
                    <a:lnTo>
                      <a:pt x="6707" y="1701"/>
                    </a:lnTo>
                    <a:cubicBezTo>
                      <a:pt x="7076" y="1669"/>
                      <a:pt x="7445" y="1589"/>
                      <a:pt x="7798" y="1461"/>
                    </a:cubicBezTo>
                    <a:cubicBezTo>
                      <a:pt x="8664" y="1156"/>
                      <a:pt x="9514" y="819"/>
                      <a:pt x="10365" y="418"/>
                    </a:cubicBezTo>
                    <a:lnTo>
                      <a:pt x="8183"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01" name="Google Shape;1201;p37"/>
              <p:cNvSpPr/>
              <p:nvPr/>
            </p:nvSpPr>
            <p:spPr>
              <a:xfrm>
                <a:off x="9370925" y="1770201"/>
                <a:ext cx="235490" cy="181180"/>
              </a:xfrm>
              <a:custGeom>
                <a:avLst/>
                <a:gdLst/>
                <a:ahLst/>
                <a:cxnLst/>
                <a:rect l="l" t="t" r="r" b="b"/>
                <a:pathLst>
                  <a:path w="3226" h="2482" extrusionOk="0">
                    <a:moveTo>
                      <a:pt x="787" y="0"/>
                    </a:moveTo>
                    <a:lnTo>
                      <a:pt x="482" y="321"/>
                    </a:lnTo>
                    <a:cubicBezTo>
                      <a:pt x="0" y="802"/>
                      <a:pt x="113" y="1620"/>
                      <a:pt x="722" y="1941"/>
                    </a:cubicBezTo>
                    <a:cubicBezTo>
                      <a:pt x="1011" y="2086"/>
                      <a:pt x="1300" y="2246"/>
                      <a:pt x="1573" y="2374"/>
                    </a:cubicBezTo>
                    <a:cubicBezTo>
                      <a:pt x="1713" y="2447"/>
                      <a:pt x="1865" y="2482"/>
                      <a:pt x="2014" y="2482"/>
                    </a:cubicBezTo>
                    <a:cubicBezTo>
                      <a:pt x="2358" y="2482"/>
                      <a:pt x="2693" y="2298"/>
                      <a:pt x="2872" y="1973"/>
                    </a:cubicBezTo>
                    <a:lnTo>
                      <a:pt x="3225" y="1348"/>
                    </a:lnTo>
                    <a:lnTo>
                      <a:pt x="3113" y="32"/>
                    </a:lnTo>
                    <a:lnTo>
                      <a:pt x="3113" y="48"/>
                    </a:lnTo>
                    <a:cubicBezTo>
                      <a:pt x="2889" y="210"/>
                      <a:pt x="2617" y="294"/>
                      <a:pt x="2349" y="294"/>
                    </a:cubicBezTo>
                    <a:cubicBezTo>
                      <a:pt x="2271" y="294"/>
                      <a:pt x="2194" y="287"/>
                      <a:pt x="2118" y="273"/>
                    </a:cubicBezTo>
                    <a:lnTo>
                      <a:pt x="787"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02" name="Google Shape;1202;p37"/>
              <p:cNvSpPr/>
              <p:nvPr/>
            </p:nvSpPr>
            <p:spPr>
              <a:xfrm>
                <a:off x="8791179" y="1607781"/>
                <a:ext cx="694571" cy="227460"/>
              </a:xfrm>
              <a:custGeom>
                <a:avLst/>
                <a:gdLst/>
                <a:ahLst/>
                <a:cxnLst/>
                <a:rect l="l" t="t" r="r" b="b"/>
                <a:pathLst>
                  <a:path w="9515" h="3116" extrusionOk="0">
                    <a:moveTo>
                      <a:pt x="647" y="0"/>
                    </a:moveTo>
                    <a:cubicBezTo>
                      <a:pt x="430" y="0"/>
                      <a:pt x="213" y="30"/>
                      <a:pt x="1" y="91"/>
                    </a:cubicBezTo>
                    <a:lnTo>
                      <a:pt x="65" y="813"/>
                    </a:lnTo>
                    <a:lnTo>
                      <a:pt x="2680" y="2466"/>
                    </a:lnTo>
                    <a:cubicBezTo>
                      <a:pt x="3033" y="2690"/>
                      <a:pt x="3434" y="2835"/>
                      <a:pt x="3851" y="2883"/>
                    </a:cubicBezTo>
                    <a:cubicBezTo>
                      <a:pt x="4381" y="2947"/>
                      <a:pt x="5167" y="3043"/>
                      <a:pt x="5761" y="3107"/>
                    </a:cubicBezTo>
                    <a:cubicBezTo>
                      <a:pt x="5826" y="3113"/>
                      <a:pt x="5892" y="3115"/>
                      <a:pt x="5958" y="3115"/>
                    </a:cubicBezTo>
                    <a:cubicBezTo>
                      <a:pt x="6501" y="3115"/>
                      <a:pt x="7034" y="2939"/>
                      <a:pt x="7477" y="2610"/>
                    </a:cubicBezTo>
                    <a:lnTo>
                      <a:pt x="8023" y="2177"/>
                    </a:lnTo>
                    <a:cubicBezTo>
                      <a:pt x="8344" y="1936"/>
                      <a:pt x="8632" y="1631"/>
                      <a:pt x="8873" y="1294"/>
                    </a:cubicBezTo>
                    <a:lnTo>
                      <a:pt x="9515" y="364"/>
                    </a:lnTo>
                    <a:lnTo>
                      <a:pt x="6226" y="1150"/>
                    </a:lnTo>
                    <a:cubicBezTo>
                      <a:pt x="5903" y="1226"/>
                      <a:pt x="5575" y="1265"/>
                      <a:pt x="5248" y="1265"/>
                    </a:cubicBezTo>
                    <a:cubicBezTo>
                      <a:pt x="4746" y="1265"/>
                      <a:pt x="4247" y="1174"/>
                      <a:pt x="3771" y="990"/>
                    </a:cubicBezTo>
                    <a:lnTo>
                      <a:pt x="1509" y="155"/>
                    </a:lnTo>
                    <a:cubicBezTo>
                      <a:pt x="1233" y="54"/>
                      <a:pt x="940" y="0"/>
                      <a:pt x="64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03" name="Google Shape;1203;p37"/>
              <p:cNvSpPr/>
              <p:nvPr/>
            </p:nvSpPr>
            <p:spPr>
              <a:xfrm>
                <a:off x="9443558" y="1640119"/>
                <a:ext cx="152273" cy="129279"/>
              </a:xfrm>
              <a:custGeom>
                <a:avLst/>
                <a:gdLst/>
                <a:ahLst/>
                <a:cxnLst/>
                <a:rect l="l" t="t" r="r" b="b"/>
                <a:pathLst>
                  <a:path w="2086" h="1771" extrusionOk="0">
                    <a:moveTo>
                      <a:pt x="1689" y="0"/>
                    </a:moveTo>
                    <a:cubicBezTo>
                      <a:pt x="1272" y="0"/>
                      <a:pt x="874" y="222"/>
                      <a:pt x="626" y="563"/>
                    </a:cubicBezTo>
                    <a:lnTo>
                      <a:pt x="0" y="1477"/>
                    </a:lnTo>
                    <a:lnTo>
                      <a:pt x="1075" y="1734"/>
                    </a:lnTo>
                    <a:cubicBezTo>
                      <a:pt x="1166" y="1759"/>
                      <a:pt x="1260" y="1771"/>
                      <a:pt x="1353" y="1771"/>
                    </a:cubicBezTo>
                    <a:cubicBezTo>
                      <a:pt x="1619" y="1771"/>
                      <a:pt x="1884" y="1672"/>
                      <a:pt x="2086" y="1493"/>
                    </a:cubicBezTo>
                    <a:lnTo>
                      <a:pt x="1941" y="1"/>
                    </a:lnTo>
                    <a:lnTo>
                      <a:pt x="1733" y="1"/>
                    </a:lnTo>
                    <a:cubicBezTo>
                      <a:pt x="1718" y="1"/>
                      <a:pt x="1704" y="0"/>
                      <a:pt x="1689"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04" name="Google Shape;1204;p37"/>
              <p:cNvSpPr/>
              <p:nvPr/>
            </p:nvSpPr>
            <p:spPr>
              <a:xfrm>
                <a:off x="8924691" y="1902474"/>
                <a:ext cx="638363" cy="962764"/>
              </a:xfrm>
              <a:custGeom>
                <a:avLst/>
                <a:gdLst/>
                <a:ahLst/>
                <a:cxnLst/>
                <a:rect l="l" t="t" r="r" b="b"/>
                <a:pathLst>
                  <a:path w="8745" h="13189" extrusionOk="0">
                    <a:moveTo>
                      <a:pt x="4718" y="1"/>
                    </a:moveTo>
                    <a:lnTo>
                      <a:pt x="322" y="3274"/>
                    </a:lnTo>
                    <a:lnTo>
                      <a:pt x="2536" y="6482"/>
                    </a:lnTo>
                    <a:lnTo>
                      <a:pt x="2600" y="8247"/>
                    </a:lnTo>
                    <a:cubicBezTo>
                      <a:pt x="2648" y="9675"/>
                      <a:pt x="2087" y="11071"/>
                      <a:pt x="1076" y="12098"/>
                    </a:cubicBezTo>
                    <a:lnTo>
                      <a:pt x="1" y="13189"/>
                    </a:lnTo>
                    <a:lnTo>
                      <a:pt x="3033" y="11071"/>
                    </a:lnTo>
                    <a:lnTo>
                      <a:pt x="6242" y="7846"/>
                    </a:lnTo>
                    <a:lnTo>
                      <a:pt x="8745" y="4140"/>
                    </a:lnTo>
                    <a:lnTo>
                      <a:pt x="6996" y="1252"/>
                    </a:lnTo>
                    <a:lnTo>
                      <a:pt x="5103" y="209"/>
                    </a:lnTo>
                    <a:lnTo>
                      <a:pt x="4718"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05" name="Google Shape;1205;p37"/>
              <p:cNvSpPr/>
              <p:nvPr/>
            </p:nvSpPr>
            <p:spPr>
              <a:xfrm>
                <a:off x="8586275" y="1874369"/>
                <a:ext cx="639531" cy="956121"/>
              </a:xfrm>
              <a:custGeom>
                <a:avLst/>
                <a:gdLst/>
                <a:ahLst/>
                <a:cxnLst/>
                <a:rect l="l" t="t" r="r" b="b"/>
                <a:pathLst>
                  <a:path w="8761" h="13098" extrusionOk="0">
                    <a:moveTo>
                      <a:pt x="8086" y="1"/>
                    </a:moveTo>
                    <a:lnTo>
                      <a:pt x="6354" y="803"/>
                    </a:lnTo>
                    <a:lnTo>
                      <a:pt x="4910" y="1814"/>
                    </a:lnTo>
                    <a:lnTo>
                      <a:pt x="3450" y="2969"/>
                    </a:lnTo>
                    <a:lnTo>
                      <a:pt x="1075" y="5375"/>
                    </a:lnTo>
                    <a:lnTo>
                      <a:pt x="0" y="6450"/>
                    </a:lnTo>
                    <a:lnTo>
                      <a:pt x="1524" y="9900"/>
                    </a:lnTo>
                    <a:lnTo>
                      <a:pt x="2279" y="10654"/>
                    </a:lnTo>
                    <a:lnTo>
                      <a:pt x="2471" y="11857"/>
                    </a:lnTo>
                    <a:cubicBezTo>
                      <a:pt x="2471" y="11857"/>
                      <a:pt x="3725" y="13097"/>
                      <a:pt x="4078" y="13097"/>
                    </a:cubicBezTo>
                    <a:cubicBezTo>
                      <a:pt x="4103" y="13097"/>
                      <a:pt x="4124" y="13090"/>
                      <a:pt x="4140" y="13076"/>
                    </a:cubicBezTo>
                    <a:cubicBezTo>
                      <a:pt x="4348" y="12852"/>
                      <a:pt x="6546" y="10862"/>
                      <a:pt x="6546" y="10638"/>
                    </a:cubicBezTo>
                    <a:cubicBezTo>
                      <a:pt x="6546" y="10429"/>
                      <a:pt x="5936" y="6370"/>
                      <a:pt x="5936" y="6370"/>
                    </a:cubicBezTo>
                    <a:lnTo>
                      <a:pt x="5247" y="4750"/>
                    </a:lnTo>
                    <a:lnTo>
                      <a:pt x="5760" y="3226"/>
                    </a:lnTo>
                    <a:lnTo>
                      <a:pt x="8760" y="209"/>
                    </a:lnTo>
                    <a:lnTo>
                      <a:pt x="8086"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06" name="Google Shape;1206;p37"/>
              <p:cNvSpPr/>
              <p:nvPr/>
            </p:nvSpPr>
            <p:spPr>
              <a:xfrm>
                <a:off x="8790011" y="1882618"/>
                <a:ext cx="479083" cy="983787"/>
              </a:xfrm>
              <a:custGeom>
                <a:avLst/>
                <a:gdLst/>
                <a:ahLst/>
                <a:cxnLst/>
                <a:rect l="l" t="t" r="r" b="b"/>
                <a:pathLst>
                  <a:path w="6563" h="13477" extrusionOk="0">
                    <a:moveTo>
                      <a:pt x="5696" y="0"/>
                    </a:moveTo>
                    <a:lnTo>
                      <a:pt x="2071" y="2920"/>
                    </a:lnTo>
                    <a:cubicBezTo>
                      <a:pt x="1300" y="3546"/>
                      <a:pt x="1092" y="4637"/>
                      <a:pt x="1589" y="5503"/>
                    </a:cubicBezTo>
                    <a:lnTo>
                      <a:pt x="2183" y="6514"/>
                    </a:lnTo>
                    <a:cubicBezTo>
                      <a:pt x="2488" y="7075"/>
                      <a:pt x="2680" y="7685"/>
                      <a:pt x="2744" y="8311"/>
                    </a:cubicBezTo>
                    <a:lnTo>
                      <a:pt x="2825" y="9161"/>
                    </a:lnTo>
                    <a:cubicBezTo>
                      <a:pt x="2889" y="9915"/>
                      <a:pt x="2616" y="10669"/>
                      <a:pt x="2087" y="11198"/>
                    </a:cubicBezTo>
                    <a:lnTo>
                      <a:pt x="1766" y="11519"/>
                    </a:lnTo>
                    <a:lnTo>
                      <a:pt x="1" y="11632"/>
                    </a:lnTo>
                    <a:lnTo>
                      <a:pt x="1445" y="11840"/>
                    </a:lnTo>
                    <a:lnTo>
                      <a:pt x="1012" y="12642"/>
                    </a:lnTo>
                    <a:lnTo>
                      <a:pt x="1862" y="13477"/>
                    </a:lnTo>
                    <a:lnTo>
                      <a:pt x="3434" y="11888"/>
                    </a:lnTo>
                    <a:cubicBezTo>
                      <a:pt x="4220" y="11086"/>
                      <a:pt x="4670" y="10011"/>
                      <a:pt x="4686" y="8888"/>
                    </a:cubicBezTo>
                    <a:lnTo>
                      <a:pt x="4686" y="8632"/>
                    </a:lnTo>
                    <a:cubicBezTo>
                      <a:pt x="4702" y="7476"/>
                      <a:pt x="4413" y="6353"/>
                      <a:pt x="3851" y="5375"/>
                    </a:cubicBezTo>
                    <a:lnTo>
                      <a:pt x="3386" y="4573"/>
                    </a:lnTo>
                    <a:cubicBezTo>
                      <a:pt x="3113" y="4075"/>
                      <a:pt x="3226" y="3450"/>
                      <a:pt x="3675" y="3097"/>
                    </a:cubicBezTo>
                    <a:lnTo>
                      <a:pt x="6563" y="289"/>
                    </a:lnTo>
                    <a:lnTo>
                      <a:pt x="5953" y="112"/>
                    </a:lnTo>
                    <a:lnTo>
                      <a:pt x="5696"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07" name="Google Shape;1207;p37"/>
              <p:cNvSpPr/>
              <p:nvPr/>
            </p:nvSpPr>
            <p:spPr>
              <a:xfrm>
                <a:off x="8838043" y="2156652"/>
                <a:ext cx="107817" cy="527042"/>
              </a:xfrm>
              <a:custGeom>
                <a:avLst/>
                <a:gdLst/>
                <a:ahLst/>
                <a:cxnLst/>
                <a:rect l="l" t="t" r="r" b="b"/>
                <a:pathLst>
                  <a:path w="1477" h="7220" extrusionOk="0">
                    <a:moveTo>
                      <a:pt x="803" y="0"/>
                    </a:moveTo>
                    <a:lnTo>
                      <a:pt x="450" y="1268"/>
                    </a:lnTo>
                    <a:cubicBezTo>
                      <a:pt x="17" y="2022"/>
                      <a:pt x="1" y="3337"/>
                      <a:pt x="386" y="4123"/>
                    </a:cubicBezTo>
                    <a:lnTo>
                      <a:pt x="562" y="4460"/>
                    </a:lnTo>
                    <a:cubicBezTo>
                      <a:pt x="819" y="4958"/>
                      <a:pt x="883" y="5519"/>
                      <a:pt x="739" y="6049"/>
                    </a:cubicBezTo>
                    <a:lnTo>
                      <a:pt x="418" y="7220"/>
                    </a:lnTo>
                    <a:lnTo>
                      <a:pt x="819" y="6305"/>
                    </a:lnTo>
                    <a:cubicBezTo>
                      <a:pt x="1172" y="5487"/>
                      <a:pt x="1060" y="4541"/>
                      <a:pt x="530" y="3819"/>
                    </a:cubicBezTo>
                    <a:cubicBezTo>
                      <a:pt x="273" y="3273"/>
                      <a:pt x="306" y="2648"/>
                      <a:pt x="594" y="2134"/>
                    </a:cubicBezTo>
                    <a:lnTo>
                      <a:pt x="1477" y="562"/>
                    </a:lnTo>
                    <a:lnTo>
                      <a:pt x="803"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08" name="Google Shape;1208;p37"/>
              <p:cNvSpPr/>
              <p:nvPr/>
            </p:nvSpPr>
            <p:spPr>
              <a:xfrm>
                <a:off x="8644819" y="2276077"/>
                <a:ext cx="210890" cy="343672"/>
              </a:xfrm>
              <a:custGeom>
                <a:avLst/>
                <a:gdLst/>
                <a:ahLst/>
                <a:cxnLst/>
                <a:rect l="l" t="t" r="r" b="b"/>
                <a:pathLst>
                  <a:path w="2889" h="4708" extrusionOk="0">
                    <a:moveTo>
                      <a:pt x="1332" y="1"/>
                    </a:moveTo>
                    <a:lnTo>
                      <a:pt x="1" y="931"/>
                    </a:lnTo>
                    <a:lnTo>
                      <a:pt x="353" y="1525"/>
                    </a:lnTo>
                    <a:cubicBezTo>
                      <a:pt x="706" y="2151"/>
                      <a:pt x="963" y="2840"/>
                      <a:pt x="1091" y="3562"/>
                    </a:cubicBezTo>
                    <a:cubicBezTo>
                      <a:pt x="1204" y="4092"/>
                      <a:pt x="1589" y="4525"/>
                      <a:pt x="2118" y="4685"/>
                    </a:cubicBezTo>
                    <a:cubicBezTo>
                      <a:pt x="2167" y="4701"/>
                      <a:pt x="2215" y="4708"/>
                      <a:pt x="2263" y="4708"/>
                    </a:cubicBezTo>
                    <a:cubicBezTo>
                      <a:pt x="2518" y="4708"/>
                      <a:pt x="2749" y="4506"/>
                      <a:pt x="2776" y="4236"/>
                    </a:cubicBezTo>
                    <a:cubicBezTo>
                      <a:pt x="2824" y="3675"/>
                      <a:pt x="2888" y="2921"/>
                      <a:pt x="2888" y="2792"/>
                    </a:cubicBezTo>
                    <a:cubicBezTo>
                      <a:pt x="2888" y="2584"/>
                      <a:pt x="1332" y="1"/>
                      <a:pt x="133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09" name="Google Shape;1209;p37"/>
              <p:cNvSpPr/>
              <p:nvPr/>
            </p:nvSpPr>
            <p:spPr>
              <a:xfrm>
                <a:off x="8436338" y="2447111"/>
                <a:ext cx="1747414" cy="282281"/>
              </a:xfrm>
              <a:custGeom>
                <a:avLst/>
                <a:gdLst/>
                <a:ahLst/>
                <a:cxnLst/>
                <a:rect l="l" t="t" r="r" b="b"/>
                <a:pathLst>
                  <a:path w="23938" h="3867" extrusionOk="0">
                    <a:moveTo>
                      <a:pt x="1" y="0"/>
                    </a:moveTo>
                    <a:lnTo>
                      <a:pt x="691" y="3867"/>
                    </a:lnTo>
                    <a:lnTo>
                      <a:pt x="23232" y="3867"/>
                    </a:lnTo>
                    <a:lnTo>
                      <a:pt x="23938"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10" name="Google Shape;1210;p37"/>
              <p:cNvSpPr/>
              <p:nvPr/>
            </p:nvSpPr>
            <p:spPr>
              <a:xfrm>
                <a:off x="8486706" y="2729321"/>
                <a:ext cx="1645510" cy="953347"/>
              </a:xfrm>
              <a:custGeom>
                <a:avLst/>
                <a:gdLst/>
                <a:ahLst/>
                <a:cxnLst/>
                <a:rect l="l" t="t" r="r" b="b"/>
                <a:pathLst>
                  <a:path w="22542" h="13060" extrusionOk="0">
                    <a:moveTo>
                      <a:pt x="1" y="1"/>
                    </a:moveTo>
                    <a:lnTo>
                      <a:pt x="2359" y="13060"/>
                    </a:lnTo>
                    <a:lnTo>
                      <a:pt x="20199" y="13060"/>
                    </a:lnTo>
                    <a:lnTo>
                      <a:pt x="2254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11" name="Google Shape;1211;p37"/>
              <p:cNvSpPr/>
              <p:nvPr/>
            </p:nvSpPr>
            <p:spPr>
              <a:xfrm>
                <a:off x="9102732" y="3273886"/>
                <a:ext cx="148842" cy="137381"/>
              </a:xfrm>
              <a:custGeom>
                <a:avLst/>
                <a:gdLst/>
                <a:ahLst/>
                <a:cxnLst/>
                <a:rect l="l" t="t" r="r" b="b"/>
                <a:pathLst>
                  <a:path w="2039" h="1882" extrusionOk="0">
                    <a:moveTo>
                      <a:pt x="1" y="1"/>
                    </a:moveTo>
                    <a:lnTo>
                      <a:pt x="498" y="1509"/>
                    </a:lnTo>
                    <a:cubicBezTo>
                      <a:pt x="578" y="1758"/>
                      <a:pt x="799" y="1882"/>
                      <a:pt x="1019" y="1882"/>
                    </a:cubicBezTo>
                    <a:cubicBezTo>
                      <a:pt x="1240" y="1882"/>
                      <a:pt x="1460" y="1758"/>
                      <a:pt x="1541" y="1509"/>
                    </a:cubicBezTo>
                    <a:lnTo>
                      <a:pt x="2038"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2" name="Google Shape;1212;p37"/>
              <p:cNvSpPr/>
              <p:nvPr/>
            </p:nvSpPr>
            <p:spPr>
              <a:xfrm>
                <a:off x="9102732" y="3188405"/>
                <a:ext cx="45769" cy="71538"/>
              </a:xfrm>
              <a:custGeom>
                <a:avLst/>
                <a:gdLst/>
                <a:ahLst/>
                <a:cxnLst/>
                <a:rect l="l" t="t" r="r" b="b"/>
                <a:pathLst>
                  <a:path w="627" h="980" extrusionOk="0">
                    <a:moveTo>
                      <a:pt x="1" y="1"/>
                    </a:moveTo>
                    <a:lnTo>
                      <a:pt x="97" y="979"/>
                    </a:lnTo>
                    <a:lnTo>
                      <a:pt x="594" y="931"/>
                    </a:lnTo>
                    <a:cubicBezTo>
                      <a:pt x="626" y="546"/>
                      <a:pt x="1" y="1"/>
                      <a:pt x="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3" name="Google Shape;1213;p37"/>
              <p:cNvSpPr/>
              <p:nvPr/>
            </p:nvSpPr>
            <p:spPr>
              <a:xfrm>
                <a:off x="9202301" y="3188405"/>
                <a:ext cx="45696" cy="71538"/>
              </a:xfrm>
              <a:custGeom>
                <a:avLst/>
                <a:gdLst/>
                <a:ahLst/>
                <a:cxnLst/>
                <a:rect l="l" t="t" r="r" b="b"/>
                <a:pathLst>
                  <a:path w="626" h="980" extrusionOk="0">
                    <a:moveTo>
                      <a:pt x="626" y="1"/>
                    </a:moveTo>
                    <a:cubicBezTo>
                      <a:pt x="626" y="1"/>
                      <a:pt x="0" y="546"/>
                      <a:pt x="32" y="931"/>
                    </a:cubicBezTo>
                    <a:lnTo>
                      <a:pt x="530" y="979"/>
                    </a:lnTo>
                    <a:lnTo>
                      <a:pt x="62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4" name="Google Shape;1214;p37"/>
              <p:cNvSpPr/>
              <p:nvPr/>
            </p:nvSpPr>
            <p:spPr>
              <a:xfrm>
                <a:off x="9342821" y="3259870"/>
                <a:ext cx="149937" cy="84385"/>
              </a:xfrm>
              <a:custGeom>
                <a:avLst/>
                <a:gdLst/>
                <a:ahLst/>
                <a:cxnLst/>
                <a:rect l="l" t="t" r="r" b="b"/>
                <a:pathLst>
                  <a:path w="2054" h="1156" extrusionOk="0">
                    <a:moveTo>
                      <a:pt x="0" y="0"/>
                    </a:moveTo>
                    <a:lnTo>
                      <a:pt x="385" y="1155"/>
                    </a:lnTo>
                    <a:lnTo>
                      <a:pt x="1669" y="1155"/>
                    </a:lnTo>
                    <a:lnTo>
                      <a:pt x="2054"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5" name="Google Shape;1215;p37"/>
              <p:cNvSpPr/>
              <p:nvPr/>
            </p:nvSpPr>
            <p:spPr>
              <a:xfrm>
                <a:off x="9375597" y="3351190"/>
                <a:ext cx="85553" cy="52777"/>
              </a:xfrm>
              <a:custGeom>
                <a:avLst/>
                <a:gdLst/>
                <a:ahLst/>
                <a:cxnLst/>
                <a:rect l="l" t="t" r="r" b="b"/>
                <a:pathLst>
                  <a:path w="1172" h="723" extrusionOk="0">
                    <a:moveTo>
                      <a:pt x="578" y="1"/>
                    </a:moveTo>
                    <a:cubicBezTo>
                      <a:pt x="257" y="1"/>
                      <a:pt x="1" y="161"/>
                      <a:pt x="1" y="370"/>
                    </a:cubicBezTo>
                    <a:cubicBezTo>
                      <a:pt x="1" y="562"/>
                      <a:pt x="257" y="723"/>
                      <a:pt x="578" y="723"/>
                    </a:cubicBezTo>
                    <a:cubicBezTo>
                      <a:pt x="899" y="723"/>
                      <a:pt x="1172" y="562"/>
                      <a:pt x="1172" y="370"/>
                    </a:cubicBezTo>
                    <a:cubicBezTo>
                      <a:pt x="1172" y="161"/>
                      <a:pt x="899" y="1"/>
                      <a:pt x="57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6" name="Google Shape;1216;p37"/>
              <p:cNvSpPr/>
              <p:nvPr/>
            </p:nvSpPr>
            <p:spPr>
              <a:xfrm>
                <a:off x="9385598" y="3369659"/>
                <a:ext cx="15256" cy="12337"/>
              </a:xfrm>
              <a:custGeom>
                <a:avLst/>
                <a:gdLst/>
                <a:ahLst/>
                <a:cxnLst/>
                <a:rect l="l" t="t" r="r" b="b"/>
                <a:pathLst>
                  <a:path w="209" h="169" extrusionOk="0">
                    <a:moveTo>
                      <a:pt x="104" y="0"/>
                    </a:moveTo>
                    <a:cubicBezTo>
                      <a:pt x="60" y="0"/>
                      <a:pt x="16" y="28"/>
                      <a:pt x="8" y="85"/>
                    </a:cubicBezTo>
                    <a:cubicBezTo>
                      <a:pt x="0" y="141"/>
                      <a:pt x="52" y="169"/>
                      <a:pt x="104" y="169"/>
                    </a:cubicBezTo>
                    <a:cubicBezTo>
                      <a:pt x="156" y="169"/>
                      <a:pt x="209" y="141"/>
                      <a:pt x="201" y="85"/>
                    </a:cubicBezTo>
                    <a:cubicBezTo>
                      <a:pt x="193" y="28"/>
                      <a:pt x="148" y="0"/>
                      <a:pt x="10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17" name="Google Shape;1217;p37"/>
              <p:cNvSpPr/>
              <p:nvPr/>
            </p:nvSpPr>
            <p:spPr>
              <a:xfrm>
                <a:off x="9435309" y="3368783"/>
                <a:ext cx="14162" cy="14089"/>
              </a:xfrm>
              <a:custGeom>
                <a:avLst/>
                <a:gdLst/>
                <a:ahLst/>
                <a:cxnLst/>
                <a:rect l="l" t="t" r="r" b="b"/>
                <a:pathLst>
                  <a:path w="194" h="193" extrusionOk="0">
                    <a:moveTo>
                      <a:pt x="97" y="0"/>
                    </a:moveTo>
                    <a:cubicBezTo>
                      <a:pt x="49" y="0"/>
                      <a:pt x="1" y="32"/>
                      <a:pt x="1" y="97"/>
                    </a:cubicBezTo>
                    <a:cubicBezTo>
                      <a:pt x="1" y="161"/>
                      <a:pt x="49" y="193"/>
                      <a:pt x="97" y="193"/>
                    </a:cubicBezTo>
                    <a:cubicBezTo>
                      <a:pt x="145" y="193"/>
                      <a:pt x="193" y="161"/>
                      <a:pt x="193" y="97"/>
                    </a:cubicBezTo>
                    <a:cubicBezTo>
                      <a:pt x="193" y="32"/>
                      <a:pt x="145" y="0"/>
                      <a:pt x="97"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18" name="Google Shape;1218;p37"/>
              <p:cNvSpPr/>
              <p:nvPr/>
            </p:nvSpPr>
            <p:spPr>
              <a:xfrm>
                <a:off x="9495094" y="3263520"/>
                <a:ext cx="34017" cy="38543"/>
              </a:xfrm>
              <a:custGeom>
                <a:avLst/>
                <a:gdLst/>
                <a:ahLst/>
                <a:cxnLst/>
                <a:rect l="l" t="t" r="r" b="b"/>
                <a:pathLst>
                  <a:path w="466" h="528" extrusionOk="0">
                    <a:moveTo>
                      <a:pt x="109" y="0"/>
                    </a:moveTo>
                    <a:cubicBezTo>
                      <a:pt x="92" y="0"/>
                      <a:pt x="77" y="5"/>
                      <a:pt x="64" y="14"/>
                    </a:cubicBezTo>
                    <a:cubicBezTo>
                      <a:pt x="0" y="79"/>
                      <a:pt x="32" y="223"/>
                      <a:pt x="144" y="367"/>
                    </a:cubicBezTo>
                    <a:cubicBezTo>
                      <a:pt x="225" y="448"/>
                      <a:pt x="321" y="512"/>
                      <a:pt x="449" y="528"/>
                    </a:cubicBezTo>
                    <a:cubicBezTo>
                      <a:pt x="465" y="399"/>
                      <a:pt x="433" y="287"/>
                      <a:pt x="369" y="191"/>
                    </a:cubicBezTo>
                    <a:cubicBezTo>
                      <a:pt x="279" y="75"/>
                      <a:pt x="178" y="0"/>
                      <a:pt x="10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9" name="Google Shape;1219;p37"/>
              <p:cNvSpPr/>
              <p:nvPr/>
            </p:nvSpPr>
            <p:spPr>
              <a:xfrm>
                <a:off x="9308877" y="3262863"/>
                <a:ext cx="32849" cy="40368"/>
              </a:xfrm>
              <a:custGeom>
                <a:avLst/>
                <a:gdLst/>
                <a:ahLst/>
                <a:cxnLst/>
                <a:rect l="l" t="t" r="r" b="b"/>
                <a:pathLst>
                  <a:path w="450" h="553" extrusionOk="0">
                    <a:moveTo>
                      <a:pt x="347" y="0"/>
                    </a:moveTo>
                    <a:cubicBezTo>
                      <a:pt x="268" y="0"/>
                      <a:pt x="162" y="77"/>
                      <a:pt x="80" y="200"/>
                    </a:cubicBezTo>
                    <a:cubicBezTo>
                      <a:pt x="16" y="296"/>
                      <a:pt x="0" y="425"/>
                      <a:pt x="32" y="553"/>
                    </a:cubicBezTo>
                    <a:cubicBezTo>
                      <a:pt x="145" y="521"/>
                      <a:pt x="257" y="457"/>
                      <a:pt x="321" y="360"/>
                    </a:cubicBezTo>
                    <a:cubicBezTo>
                      <a:pt x="417" y="216"/>
                      <a:pt x="449" y="56"/>
                      <a:pt x="385" y="7"/>
                    </a:cubicBezTo>
                    <a:cubicBezTo>
                      <a:pt x="373" y="3"/>
                      <a:pt x="360" y="0"/>
                      <a:pt x="34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20" name="Google Shape;1220;p37"/>
              <p:cNvSpPr/>
              <p:nvPr/>
            </p:nvSpPr>
            <p:spPr>
              <a:xfrm>
                <a:off x="8411738" y="3666249"/>
                <a:ext cx="1796614" cy="675811"/>
              </a:xfrm>
              <a:custGeom>
                <a:avLst/>
                <a:gdLst/>
                <a:ahLst/>
                <a:cxnLst/>
                <a:rect l="l" t="t" r="r" b="b"/>
                <a:pathLst>
                  <a:path w="24612" h="9258" extrusionOk="0">
                    <a:moveTo>
                      <a:pt x="1782" y="0"/>
                    </a:moveTo>
                    <a:cubicBezTo>
                      <a:pt x="787" y="0"/>
                      <a:pt x="1" y="802"/>
                      <a:pt x="1" y="1781"/>
                    </a:cubicBezTo>
                    <a:lnTo>
                      <a:pt x="1" y="7477"/>
                    </a:lnTo>
                    <a:cubicBezTo>
                      <a:pt x="1" y="8471"/>
                      <a:pt x="787" y="9257"/>
                      <a:pt x="1782" y="9257"/>
                    </a:cubicBezTo>
                    <a:lnTo>
                      <a:pt x="22831" y="9257"/>
                    </a:lnTo>
                    <a:cubicBezTo>
                      <a:pt x="23825" y="9257"/>
                      <a:pt x="24612" y="8471"/>
                      <a:pt x="24612" y="7477"/>
                    </a:cubicBezTo>
                    <a:lnTo>
                      <a:pt x="24612" y="1781"/>
                    </a:lnTo>
                    <a:cubicBezTo>
                      <a:pt x="24612" y="802"/>
                      <a:pt x="23825" y="0"/>
                      <a:pt x="228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21" name="Google Shape;1221;p37"/>
              <p:cNvSpPr/>
              <p:nvPr/>
            </p:nvSpPr>
            <p:spPr>
              <a:xfrm>
                <a:off x="8785339" y="2811298"/>
                <a:ext cx="1021308" cy="270602"/>
              </a:xfrm>
              <a:custGeom>
                <a:avLst/>
                <a:gdLst/>
                <a:ahLst/>
                <a:cxnLst/>
                <a:rect l="l" t="t" r="r" b="b"/>
                <a:pathLst>
                  <a:path w="13991" h="3707" extrusionOk="0">
                    <a:moveTo>
                      <a:pt x="498" y="1"/>
                    </a:moveTo>
                    <a:cubicBezTo>
                      <a:pt x="225" y="1"/>
                      <a:pt x="1" y="225"/>
                      <a:pt x="1" y="498"/>
                    </a:cubicBezTo>
                    <a:lnTo>
                      <a:pt x="1" y="3209"/>
                    </a:lnTo>
                    <a:cubicBezTo>
                      <a:pt x="1" y="3482"/>
                      <a:pt x="225" y="3707"/>
                      <a:pt x="498" y="3707"/>
                    </a:cubicBezTo>
                    <a:lnTo>
                      <a:pt x="13493" y="3707"/>
                    </a:lnTo>
                    <a:cubicBezTo>
                      <a:pt x="13766" y="3707"/>
                      <a:pt x="13991" y="3482"/>
                      <a:pt x="13991" y="3209"/>
                    </a:cubicBezTo>
                    <a:lnTo>
                      <a:pt x="13991" y="498"/>
                    </a:lnTo>
                    <a:cubicBezTo>
                      <a:pt x="13991" y="225"/>
                      <a:pt x="13766" y="1"/>
                      <a:pt x="1349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22" name="Google Shape;1222;p37"/>
              <p:cNvSpPr/>
              <p:nvPr/>
            </p:nvSpPr>
            <p:spPr>
              <a:xfrm>
                <a:off x="9668390" y="2896778"/>
                <a:ext cx="118329" cy="100445"/>
              </a:xfrm>
              <a:custGeom>
                <a:avLst/>
                <a:gdLst/>
                <a:ahLst/>
                <a:cxnLst/>
                <a:rect l="l" t="t" r="r" b="b"/>
                <a:pathLst>
                  <a:path w="1621" h="1376" extrusionOk="0">
                    <a:moveTo>
                      <a:pt x="706" y="1"/>
                    </a:moveTo>
                    <a:cubicBezTo>
                      <a:pt x="321" y="1"/>
                      <a:pt x="1" y="306"/>
                      <a:pt x="17" y="691"/>
                    </a:cubicBezTo>
                    <a:cubicBezTo>
                      <a:pt x="6" y="1103"/>
                      <a:pt x="346" y="1375"/>
                      <a:pt x="702" y="1375"/>
                    </a:cubicBezTo>
                    <a:cubicBezTo>
                      <a:pt x="873" y="1375"/>
                      <a:pt x="1047" y="1312"/>
                      <a:pt x="1188" y="1172"/>
                    </a:cubicBezTo>
                    <a:cubicBezTo>
                      <a:pt x="1621" y="739"/>
                      <a:pt x="1316" y="1"/>
                      <a:pt x="70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23" name="Google Shape;1223;p37"/>
              <p:cNvSpPr/>
              <p:nvPr/>
            </p:nvSpPr>
            <p:spPr>
              <a:xfrm>
                <a:off x="9498598" y="2896778"/>
                <a:ext cx="117161" cy="100445"/>
              </a:xfrm>
              <a:custGeom>
                <a:avLst/>
                <a:gdLst/>
                <a:ahLst/>
                <a:cxnLst/>
                <a:rect l="l" t="t" r="r" b="b"/>
                <a:pathLst>
                  <a:path w="1605" h="1376" extrusionOk="0">
                    <a:moveTo>
                      <a:pt x="690" y="1"/>
                    </a:moveTo>
                    <a:cubicBezTo>
                      <a:pt x="305" y="1"/>
                      <a:pt x="0" y="306"/>
                      <a:pt x="0" y="691"/>
                    </a:cubicBezTo>
                    <a:cubicBezTo>
                      <a:pt x="0" y="1103"/>
                      <a:pt x="337" y="1375"/>
                      <a:pt x="689" y="1375"/>
                    </a:cubicBezTo>
                    <a:cubicBezTo>
                      <a:pt x="858" y="1375"/>
                      <a:pt x="1031" y="1312"/>
                      <a:pt x="1171" y="1172"/>
                    </a:cubicBezTo>
                    <a:cubicBezTo>
                      <a:pt x="1605" y="739"/>
                      <a:pt x="1300" y="1"/>
                      <a:pt x="69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24" name="Google Shape;1224;p37"/>
              <p:cNvSpPr/>
              <p:nvPr/>
            </p:nvSpPr>
            <p:spPr>
              <a:xfrm>
                <a:off x="9327565" y="2896778"/>
                <a:ext cx="118402" cy="100445"/>
              </a:xfrm>
              <a:custGeom>
                <a:avLst/>
                <a:gdLst/>
                <a:ahLst/>
                <a:cxnLst/>
                <a:rect l="l" t="t" r="r" b="b"/>
                <a:pathLst>
                  <a:path w="1622" h="1376" extrusionOk="0">
                    <a:moveTo>
                      <a:pt x="691" y="1"/>
                    </a:moveTo>
                    <a:cubicBezTo>
                      <a:pt x="306" y="1"/>
                      <a:pt x="1" y="306"/>
                      <a:pt x="1" y="691"/>
                    </a:cubicBezTo>
                    <a:cubicBezTo>
                      <a:pt x="1" y="1103"/>
                      <a:pt x="338" y="1375"/>
                      <a:pt x="690" y="1375"/>
                    </a:cubicBezTo>
                    <a:cubicBezTo>
                      <a:pt x="859" y="1375"/>
                      <a:pt x="1032" y="1312"/>
                      <a:pt x="1172" y="1172"/>
                    </a:cubicBezTo>
                    <a:cubicBezTo>
                      <a:pt x="1621" y="739"/>
                      <a:pt x="1300" y="1"/>
                      <a:pt x="691"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25" name="Google Shape;1225;p37"/>
              <p:cNvSpPr/>
              <p:nvPr/>
            </p:nvSpPr>
            <p:spPr>
              <a:xfrm>
                <a:off x="9156604" y="2847578"/>
                <a:ext cx="28177" cy="198042"/>
              </a:xfrm>
              <a:custGeom>
                <a:avLst/>
                <a:gdLst/>
                <a:ahLst/>
                <a:cxnLst/>
                <a:rect l="l" t="t" r="r" b="b"/>
                <a:pathLst>
                  <a:path w="386" h="2713" extrusionOk="0">
                    <a:moveTo>
                      <a:pt x="1" y="1"/>
                    </a:moveTo>
                    <a:lnTo>
                      <a:pt x="1" y="2712"/>
                    </a:lnTo>
                    <a:lnTo>
                      <a:pt x="386" y="2712"/>
                    </a:lnTo>
                    <a:lnTo>
                      <a:pt x="386"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6" name="Google Shape;1226;p37"/>
              <p:cNvSpPr/>
              <p:nvPr/>
            </p:nvSpPr>
            <p:spPr>
              <a:xfrm>
                <a:off x="9012580" y="2847578"/>
                <a:ext cx="27009" cy="198042"/>
              </a:xfrm>
              <a:custGeom>
                <a:avLst/>
                <a:gdLst/>
                <a:ahLst/>
                <a:cxnLst/>
                <a:rect l="l" t="t" r="r" b="b"/>
                <a:pathLst>
                  <a:path w="370" h="2713" extrusionOk="0">
                    <a:moveTo>
                      <a:pt x="0" y="1"/>
                    </a:moveTo>
                    <a:lnTo>
                      <a:pt x="0" y="2712"/>
                    </a:lnTo>
                    <a:lnTo>
                      <a:pt x="369" y="2712"/>
                    </a:lnTo>
                    <a:lnTo>
                      <a:pt x="369"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7" name="Google Shape;1227;p37"/>
              <p:cNvSpPr/>
              <p:nvPr/>
            </p:nvSpPr>
            <p:spPr>
              <a:xfrm>
                <a:off x="8867315" y="2847578"/>
                <a:ext cx="27009" cy="198042"/>
              </a:xfrm>
              <a:custGeom>
                <a:avLst/>
                <a:gdLst/>
                <a:ahLst/>
                <a:cxnLst/>
                <a:rect l="l" t="t" r="r" b="b"/>
                <a:pathLst>
                  <a:path w="370" h="2713" extrusionOk="0">
                    <a:moveTo>
                      <a:pt x="1" y="1"/>
                    </a:moveTo>
                    <a:lnTo>
                      <a:pt x="1" y="2712"/>
                    </a:lnTo>
                    <a:lnTo>
                      <a:pt x="370" y="2712"/>
                    </a:lnTo>
                    <a:lnTo>
                      <a:pt x="370"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8" name="Google Shape;1228;p37"/>
              <p:cNvSpPr/>
              <p:nvPr/>
            </p:nvSpPr>
            <p:spPr>
              <a:xfrm>
                <a:off x="9129668" y="2878091"/>
                <a:ext cx="82049" cy="36353"/>
              </a:xfrm>
              <a:custGeom>
                <a:avLst/>
                <a:gdLst/>
                <a:ahLst/>
                <a:cxnLst/>
                <a:rect l="l" t="t" r="r" b="b"/>
                <a:pathLst>
                  <a:path w="1124" h="498" extrusionOk="0">
                    <a:moveTo>
                      <a:pt x="257" y="0"/>
                    </a:moveTo>
                    <a:cubicBezTo>
                      <a:pt x="113" y="0"/>
                      <a:pt x="1" y="112"/>
                      <a:pt x="1" y="257"/>
                    </a:cubicBezTo>
                    <a:cubicBezTo>
                      <a:pt x="1" y="385"/>
                      <a:pt x="113" y="497"/>
                      <a:pt x="257" y="497"/>
                    </a:cubicBezTo>
                    <a:lnTo>
                      <a:pt x="883" y="497"/>
                    </a:lnTo>
                    <a:cubicBezTo>
                      <a:pt x="1011" y="497"/>
                      <a:pt x="1124" y="385"/>
                      <a:pt x="1124" y="257"/>
                    </a:cubicBezTo>
                    <a:cubicBezTo>
                      <a:pt x="1124" y="112"/>
                      <a:pt x="1011" y="0"/>
                      <a:pt x="88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29" name="Google Shape;1229;p37"/>
              <p:cNvSpPr/>
              <p:nvPr/>
            </p:nvSpPr>
            <p:spPr>
              <a:xfrm>
                <a:off x="8984476" y="2978755"/>
                <a:ext cx="82049" cy="36426"/>
              </a:xfrm>
              <a:custGeom>
                <a:avLst/>
                <a:gdLst/>
                <a:ahLst/>
                <a:cxnLst/>
                <a:rect l="l" t="t" r="r" b="b"/>
                <a:pathLst>
                  <a:path w="1124" h="499" extrusionOk="0">
                    <a:moveTo>
                      <a:pt x="257" y="1"/>
                    </a:moveTo>
                    <a:cubicBezTo>
                      <a:pt x="112" y="1"/>
                      <a:pt x="0" y="113"/>
                      <a:pt x="0" y="258"/>
                    </a:cubicBezTo>
                    <a:cubicBezTo>
                      <a:pt x="0" y="386"/>
                      <a:pt x="112" y="498"/>
                      <a:pt x="257" y="498"/>
                    </a:cubicBezTo>
                    <a:lnTo>
                      <a:pt x="883" y="498"/>
                    </a:lnTo>
                    <a:cubicBezTo>
                      <a:pt x="1011" y="498"/>
                      <a:pt x="1123" y="386"/>
                      <a:pt x="1123" y="258"/>
                    </a:cubicBezTo>
                    <a:cubicBezTo>
                      <a:pt x="1123" y="113"/>
                      <a:pt x="1011" y="1"/>
                      <a:pt x="88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30" name="Google Shape;1230;p37"/>
              <p:cNvSpPr/>
              <p:nvPr/>
            </p:nvSpPr>
            <p:spPr>
              <a:xfrm>
                <a:off x="8840379" y="2878091"/>
                <a:ext cx="82049" cy="36353"/>
              </a:xfrm>
              <a:custGeom>
                <a:avLst/>
                <a:gdLst/>
                <a:ahLst/>
                <a:cxnLst/>
                <a:rect l="l" t="t" r="r" b="b"/>
                <a:pathLst>
                  <a:path w="1124" h="498" extrusionOk="0">
                    <a:moveTo>
                      <a:pt x="241" y="0"/>
                    </a:moveTo>
                    <a:cubicBezTo>
                      <a:pt x="113" y="0"/>
                      <a:pt x="1" y="112"/>
                      <a:pt x="1" y="241"/>
                    </a:cubicBezTo>
                    <a:cubicBezTo>
                      <a:pt x="1" y="385"/>
                      <a:pt x="113" y="497"/>
                      <a:pt x="241" y="497"/>
                    </a:cubicBezTo>
                    <a:lnTo>
                      <a:pt x="883" y="497"/>
                    </a:lnTo>
                    <a:cubicBezTo>
                      <a:pt x="1012" y="497"/>
                      <a:pt x="1124" y="385"/>
                      <a:pt x="1124" y="257"/>
                    </a:cubicBezTo>
                    <a:cubicBezTo>
                      <a:pt x="1124" y="112"/>
                      <a:pt x="1012" y="0"/>
                      <a:pt x="88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31" name="Google Shape;1231;p37"/>
              <p:cNvSpPr/>
              <p:nvPr/>
            </p:nvSpPr>
            <p:spPr>
              <a:xfrm>
                <a:off x="8957540" y="3750562"/>
                <a:ext cx="675811" cy="429882"/>
              </a:xfrm>
              <a:custGeom>
                <a:avLst/>
                <a:gdLst/>
                <a:ahLst/>
                <a:cxnLst/>
                <a:rect l="l" t="t" r="r" b="b"/>
                <a:pathLst>
                  <a:path w="9258" h="5889" extrusionOk="0">
                    <a:moveTo>
                      <a:pt x="305" y="0"/>
                    </a:moveTo>
                    <a:cubicBezTo>
                      <a:pt x="128" y="0"/>
                      <a:pt x="0" y="129"/>
                      <a:pt x="0" y="305"/>
                    </a:cubicBezTo>
                    <a:lnTo>
                      <a:pt x="0" y="5584"/>
                    </a:lnTo>
                    <a:cubicBezTo>
                      <a:pt x="0" y="5760"/>
                      <a:pt x="128" y="5888"/>
                      <a:pt x="305" y="5888"/>
                    </a:cubicBezTo>
                    <a:lnTo>
                      <a:pt x="8952" y="5888"/>
                    </a:lnTo>
                    <a:cubicBezTo>
                      <a:pt x="9129" y="5888"/>
                      <a:pt x="9257" y="5760"/>
                      <a:pt x="9257" y="5584"/>
                    </a:cubicBezTo>
                    <a:lnTo>
                      <a:pt x="9257" y="305"/>
                    </a:lnTo>
                    <a:cubicBezTo>
                      <a:pt x="9257" y="129"/>
                      <a:pt x="9129" y="0"/>
                      <a:pt x="895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32" name="Google Shape;1232;p37"/>
              <p:cNvSpPr/>
              <p:nvPr/>
            </p:nvSpPr>
            <p:spPr>
              <a:xfrm>
                <a:off x="8970388" y="3750562"/>
                <a:ext cx="676979" cy="429882"/>
              </a:xfrm>
              <a:custGeom>
                <a:avLst/>
                <a:gdLst/>
                <a:ahLst/>
                <a:cxnLst/>
                <a:rect l="l" t="t" r="r" b="b"/>
                <a:pathLst>
                  <a:path w="9274" h="5889" extrusionOk="0">
                    <a:moveTo>
                      <a:pt x="305" y="0"/>
                    </a:moveTo>
                    <a:cubicBezTo>
                      <a:pt x="145" y="0"/>
                      <a:pt x="1" y="129"/>
                      <a:pt x="1" y="305"/>
                    </a:cubicBezTo>
                    <a:lnTo>
                      <a:pt x="1" y="5584"/>
                    </a:lnTo>
                    <a:cubicBezTo>
                      <a:pt x="1" y="5760"/>
                      <a:pt x="145" y="5888"/>
                      <a:pt x="305" y="5888"/>
                    </a:cubicBezTo>
                    <a:lnTo>
                      <a:pt x="8969" y="5888"/>
                    </a:lnTo>
                    <a:cubicBezTo>
                      <a:pt x="9145" y="5888"/>
                      <a:pt x="9274" y="5760"/>
                      <a:pt x="9274" y="5584"/>
                    </a:cubicBezTo>
                    <a:lnTo>
                      <a:pt x="9274" y="305"/>
                    </a:lnTo>
                    <a:cubicBezTo>
                      <a:pt x="9274" y="129"/>
                      <a:pt x="9145" y="0"/>
                      <a:pt x="896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3" name="Google Shape;1233;p37"/>
              <p:cNvSpPr/>
              <p:nvPr/>
            </p:nvSpPr>
            <p:spPr>
              <a:xfrm>
                <a:off x="8987980" y="3765819"/>
                <a:ext cx="643035" cy="399369"/>
              </a:xfrm>
              <a:custGeom>
                <a:avLst/>
                <a:gdLst/>
                <a:ahLst/>
                <a:cxnLst/>
                <a:rect l="l" t="t" r="r" b="b"/>
                <a:pathLst>
                  <a:path w="8809" h="5471" extrusionOk="0">
                    <a:moveTo>
                      <a:pt x="0" y="0"/>
                    </a:moveTo>
                    <a:lnTo>
                      <a:pt x="0" y="5471"/>
                    </a:lnTo>
                    <a:lnTo>
                      <a:pt x="8808" y="5471"/>
                    </a:lnTo>
                    <a:lnTo>
                      <a:pt x="8808"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34" name="Google Shape;1234;p37"/>
              <p:cNvSpPr/>
              <p:nvPr/>
            </p:nvSpPr>
            <p:spPr>
              <a:xfrm>
                <a:off x="9339317" y="3809106"/>
                <a:ext cx="263594" cy="31681"/>
              </a:xfrm>
              <a:custGeom>
                <a:avLst/>
                <a:gdLst/>
                <a:ahLst/>
                <a:cxnLst/>
                <a:rect l="l" t="t" r="r" b="b"/>
                <a:pathLst>
                  <a:path w="3611" h="434" extrusionOk="0">
                    <a:moveTo>
                      <a:pt x="0" y="1"/>
                    </a:moveTo>
                    <a:lnTo>
                      <a:pt x="0" y="434"/>
                    </a:lnTo>
                    <a:lnTo>
                      <a:pt x="3610" y="434"/>
                    </a:lnTo>
                    <a:lnTo>
                      <a:pt x="36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35" name="Google Shape;1235;p37"/>
              <p:cNvSpPr/>
              <p:nvPr/>
            </p:nvSpPr>
            <p:spPr>
              <a:xfrm>
                <a:off x="9339317" y="3878235"/>
                <a:ext cx="263594" cy="31681"/>
              </a:xfrm>
              <a:custGeom>
                <a:avLst/>
                <a:gdLst/>
                <a:ahLst/>
                <a:cxnLst/>
                <a:rect l="l" t="t" r="r" b="b"/>
                <a:pathLst>
                  <a:path w="3611" h="434" extrusionOk="0">
                    <a:moveTo>
                      <a:pt x="0" y="0"/>
                    </a:moveTo>
                    <a:lnTo>
                      <a:pt x="0" y="433"/>
                    </a:lnTo>
                    <a:lnTo>
                      <a:pt x="3610" y="433"/>
                    </a:lnTo>
                    <a:lnTo>
                      <a:pt x="3610"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36" name="Google Shape;1236;p37"/>
              <p:cNvSpPr/>
              <p:nvPr/>
            </p:nvSpPr>
            <p:spPr>
              <a:xfrm>
                <a:off x="9031268" y="3809106"/>
                <a:ext cx="263594" cy="31681"/>
              </a:xfrm>
              <a:custGeom>
                <a:avLst/>
                <a:gdLst/>
                <a:ahLst/>
                <a:cxnLst/>
                <a:rect l="l" t="t" r="r" b="b"/>
                <a:pathLst>
                  <a:path w="3611" h="434" extrusionOk="0">
                    <a:moveTo>
                      <a:pt x="1" y="1"/>
                    </a:moveTo>
                    <a:lnTo>
                      <a:pt x="1" y="434"/>
                    </a:lnTo>
                    <a:lnTo>
                      <a:pt x="3611" y="434"/>
                    </a:lnTo>
                    <a:lnTo>
                      <a:pt x="36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37" name="Google Shape;1237;p37"/>
              <p:cNvSpPr/>
              <p:nvPr/>
            </p:nvSpPr>
            <p:spPr>
              <a:xfrm>
                <a:off x="9031268" y="3878235"/>
                <a:ext cx="263594" cy="31681"/>
              </a:xfrm>
              <a:custGeom>
                <a:avLst/>
                <a:gdLst/>
                <a:ahLst/>
                <a:cxnLst/>
                <a:rect l="l" t="t" r="r" b="b"/>
                <a:pathLst>
                  <a:path w="3611" h="434" extrusionOk="0">
                    <a:moveTo>
                      <a:pt x="1" y="0"/>
                    </a:moveTo>
                    <a:lnTo>
                      <a:pt x="1" y="433"/>
                    </a:lnTo>
                    <a:lnTo>
                      <a:pt x="3611" y="433"/>
                    </a:lnTo>
                    <a:lnTo>
                      <a:pt x="3611"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38" name="Google Shape;1238;p37"/>
              <p:cNvSpPr/>
              <p:nvPr/>
            </p:nvSpPr>
            <p:spPr>
              <a:xfrm>
                <a:off x="9411877" y="3947291"/>
                <a:ext cx="191034" cy="30513"/>
              </a:xfrm>
              <a:custGeom>
                <a:avLst/>
                <a:gdLst/>
                <a:ahLst/>
                <a:cxnLst/>
                <a:rect l="l" t="t" r="r" b="b"/>
                <a:pathLst>
                  <a:path w="2617" h="418" extrusionOk="0">
                    <a:moveTo>
                      <a:pt x="1" y="1"/>
                    </a:moveTo>
                    <a:lnTo>
                      <a:pt x="1" y="418"/>
                    </a:lnTo>
                    <a:lnTo>
                      <a:pt x="2616" y="418"/>
                    </a:lnTo>
                    <a:lnTo>
                      <a:pt x="261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39" name="Google Shape;1239;p37"/>
              <p:cNvSpPr/>
              <p:nvPr/>
            </p:nvSpPr>
            <p:spPr>
              <a:xfrm>
                <a:off x="9524366" y="4070293"/>
                <a:ext cx="83217" cy="70297"/>
              </a:xfrm>
              <a:custGeom>
                <a:avLst/>
                <a:gdLst/>
                <a:ahLst/>
                <a:cxnLst/>
                <a:rect l="l" t="t" r="r" b="b"/>
                <a:pathLst>
                  <a:path w="1140" h="963" extrusionOk="0">
                    <a:moveTo>
                      <a:pt x="498" y="0"/>
                    </a:moveTo>
                    <a:cubicBezTo>
                      <a:pt x="225" y="0"/>
                      <a:pt x="0" y="209"/>
                      <a:pt x="0" y="482"/>
                    </a:cubicBezTo>
                    <a:cubicBezTo>
                      <a:pt x="0" y="773"/>
                      <a:pt x="240" y="963"/>
                      <a:pt x="490" y="963"/>
                    </a:cubicBezTo>
                    <a:cubicBezTo>
                      <a:pt x="611" y="963"/>
                      <a:pt x="735" y="918"/>
                      <a:pt x="834" y="819"/>
                    </a:cubicBezTo>
                    <a:cubicBezTo>
                      <a:pt x="1139" y="514"/>
                      <a:pt x="915" y="0"/>
                      <a:pt x="49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0" name="Google Shape;1240;p37"/>
              <p:cNvSpPr/>
              <p:nvPr/>
            </p:nvSpPr>
            <p:spPr>
              <a:xfrm>
                <a:off x="9376765" y="4070293"/>
                <a:ext cx="70370" cy="70297"/>
              </a:xfrm>
              <a:custGeom>
                <a:avLst/>
                <a:gdLst/>
                <a:ahLst/>
                <a:cxnLst/>
                <a:rect l="l" t="t" r="r" b="b"/>
                <a:pathLst>
                  <a:path w="964" h="963" extrusionOk="0">
                    <a:moveTo>
                      <a:pt x="482" y="0"/>
                    </a:moveTo>
                    <a:cubicBezTo>
                      <a:pt x="209" y="0"/>
                      <a:pt x="1" y="209"/>
                      <a:pt x="1" y="482"/>
                    </a:cubicBezTo>
                    <a:cubicBezTo>
                      <a:pt x="1" y="738"/>
                      <a:pt x="209" y="963"/>
                      <a:pt x="482" y="963"/>
                    </a:cubicBezTo>
                    <a:cubicBezTo>
                      <a:pt x="755" y="963"/>
                      <a:pt x="963" y="738"/>
                      <a:pt x="963" y="482"/>
                    </a:cubicBezTo>
                    <a:cubicBezTo>
                      <a:pt x="963" y="209"/>
                      <a:pt x="755" y="0"/>
                      <a:pt x="48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1" name="Google Shape;1241;p37"/>
              <p:cNvSpPr/>
              <p:nvPr/>
            </p:nvSpPr>
            <p:spPr>
              <a:xfrm>
                <a:off x="9178869" y="4070293"/>
                <a:ext cx="71465" cy="70297"/>
              </a:xfrm>
              <a:custGeom>
                <a:avLst/>
                <a:gdLst/>
                <a:ahLst/>
                <a:cxnLst/>
                <a:rect l="l" t="t" r="r" b="b"/>
                <a:pathLst>
                  <a:path w="979" h="963" extrusionOk="0">
                    <a:moveTo>
                      <a:pt x="482" y="0"/>
                    </a:moveTo>
                    <a:cubicBezTo>
                      <a:pt x="225" y="0"/>
                      <a:pt x="0" y="209"/>
                      <a:pt x="0" y="482"/>
                    </a:cubicBezTo>
                    <a:cubicBezTo>
                      <a:pt x="0" y="738"/>
                      <a:pt x="225" y="963"/>
                      <a:pt x="482" y="963"/>
                    </a:cubicBezTo>
                    <a:cubicBezTo>
                      <a:pt x="754" y="963"/>
                      <a:pt x="979" y="738"/>
                      <a:pt x="979" y="482"/>
                    </a:cubicBezTo>
                    <a:cubicBezTo>
                      <a:pt x="979" y="209"/>
                      <a:pt x="754" y="0"/>
                      <a:pt x="482"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42" name="Google Shape;1242;p37"/>
              <p:cNvSpPr/>
              <p:nvPr/>
            </p:nvSpPr>
            <p:spPr>
              <a:xfrm>
                <a:off x="9031268" y="4070293"/>
                <a:ext cx="82049" cy="70297"/>
              </a:xfrm>
              <a:custGeom>
                <a:avLst/>
                <a:gdLst/>
                <a:ahLst/>
                <a:cxnLst/>
                <a:rect l="l" t="t" r="r" b="b"/>
                <a:pathLst>
                  <a:path w="1124" h="963" extrusionOk="0">
                    <a:moveTo>
                      <a:pt x="482" y="0"/>
                    </a:moveTo>
                    <a:cubicBezTo>
                      <a:pt x="209" y="0"/>
                      <a:pt x="1" y="209"/>
                      <a:pt x="1" y="482"/>
                    </a:cubicBezTo>
                    <a:cubicBezTo>
                      <a:pt x="1" y="773"/>
                      <a:pt x="233" y="963"/>
                      <a:pt x="478" y="963"/>
                    </a:cubicBezTo>
                    <a:cubicBezTo>
                      <a:pt x="597" y="963"/>
                      <a:pt x="719" y="918"/>
                      <a:pt x="819" y="819"/>
                    </a:cubicBezTo>
                    <a:cubicBezTo>
                      <a:pt x="1124" y="514"/>
                      <a:pt x="915" y="0"/>
                      <a:pt x="48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nvGrpSpPr>
              <p:cNvPr id="1243" name="Google Shape;1243;p37"/>
              <p:cNvGrpSpPr/>
              <p:nvPr/>
            </p:nvGrpSpPr>
            <p:grpSpPr>
              <a:xfrm>
                <a:off x="7263471" y="3119346"/>
                <a:ext cx="503045" cy="527047"/>
                <a:chOff x="6541709" y="3119346"/>
                <a:chExt cx="503045" cy="527047"/>
              </a:xfrm>
            </p:grpSpPr>
            <p:sp>
              <p:nvSpPr>
                <p:cNvPr id="1244" name="Google Shape;1244;p37"/>
                <p:cNvSpPr/>
                <p:nvPr/>
              </p:nvSpPr>
              <p:spPr>
                <a:xfrm>
                  <a:off x="6541709" y="3119346"/>
                  <a:ext cx="503045" cy="527047"/>
                </a:xfrm>
                <a:custGeom>
                  <a:avLst/>
                  <a:gdLst/>
                  <a:ahLst/>
                  <a:cxnLst/>
                  <a:rect l="l" t="t" r="r" b="b"/>
                  <a:pathLst>
                    <a:path w="11087" h="11616" extrusionOk="0">
                      <a:moveTo>
                        <a:pt x="5535" y="0"/>
                      </a:moveTo>
                      <a:cubicBezTo>
                        <a:pt x="2487" y="0"/>
                        <a:pt x="0" y="2599"/>
                        <a:pt x="0" y="5808"/>
                      </a:cubicBezTo>
                      <a:cubicBezTo>
                        <a:pt x="0" y="9001"/>
                        <a:pt x="2487" y="11616"/>
                        <a:pt x="5535" y="11616"/>
                      </a:cubicBezTo>
                      <a:cubicBezTo>
                        <a:pt x="8600" y="11616"/>
                        <a:pt x="11086" y="9001"/>
                        <a:pt x="11086" y="5808"/>
                      </a:cubicBezTo>
                      <a:cubicBezTo>
                        <a:pt x="11086" y="2599"/>
                        <a:pt x="8600" y="0"/>
                        <a:pt x="553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5" name="Google Shape;1245;p37"/>
                <p:cNvSpPr/>
                <p:nvPr/>
              </p:nvSpPr>
              <p:spPr>
                <a:xfrm>
                  <a:off x="6569340" y="3125880"/>
                  <a:ext cx="475413" cy="513980"/>
                </a:xfrm>
                <a:custGeom>
                  <a:avLst/>
                  <a:gdLst/>
                  <a:ahLst/>
                  <a:cxnLst/>
                  <a:rect l="l" t="t" r="r" b="b"/>
                  <a:pathLst>
                    <a:path w="10478" h="11328" extrusionOk="0">
                      <a:moveTo>
                        <a:pt x="5231" y="1"/>
                      </a:moveTo>
                      <a:cubicBezTo>
                        <a:pt x="2343" y="1"/>
                        <a:pt x="1" y="2535"/>
                        <a:pt x="1" y="5664"/>
                      </a:cubicBezTo>
                      <a:cubicBezTo>
                        <a:pt x="1" y="8792"/>
                        <a:pt x="2343" y="11327"/>
                        <a:pt x="5231" y="11327"/>
                      </a:cubicBezTo>
                      <a:cubicBezTo>
                        <a:pt x="8135" y="11327"/>
                        <a:pt x="10477" y="8792"/>
                        <a:pt x="10477" y="5664"/>
                      </a:cubicBezTo>
                      <a:cubicBezTo>
                        <a:pt x="10477" y="2535"/>
                        <a:pt x="8135" y="1"/>
                        <a:pt x="523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46" name="Google Shape;1246;p37"/>
                <p:cNvSpPr/>
                <p:nvPr/>
              </p:nvSpPr>
              <p:spPr>
                <a:xfrm>
                  <a:off x="6615938" y="3146252"/>
                  <a:ext cx="423734" cy="471012"/>
                </a:xfrm>
                <a:custGeom>
                  <a:avLst/>
                  <a:gdLst/>
                  <a:ahLst/>
                  <a:cxnLst/>
                  <a:rect l="l" t="t" r="r" b="b"/>
                  <a:pathLst>
                    <a:path w="9339" h="10381" extrusionOk="0">
                      <a:moveTo>
                        <a:pt x="4669" y="1"/>
                      </a:moveTo>
                      <a:cubicBezTo>
                        <a:pt x="2086" y="1"/>
                        <a:pt x="1" y="2327"/>
                        <a:pt x="1" y="5183"/>
                      </a:cubicBezTo>
                      <a:cubicBezTo>
                        <a:pt x="1" y="8055"/>
                        <a:pt x="2086" y="10381"/>
                        <a:pt x="4669" y="10381"/>
                      </a:cubicBezTo>
                      <a:cubicBezTo>
                        <a:pt x="7252" y="10381"/>
                        <a:pt x="9338" y="8055"/>
                        <a:pt x="9338" y="5183"/>
                      </a:cubicBezTo>
                      <a:cubicBezTo>
                        <a:pt x="9338" y="2327"/>
                        <a:pt x="7252" y="1"/>
                        <a:pt x="4669" y="1"/>
                      </a:cubicBez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247" name="Google Shape;1247;p37"/>
                <p:cNvSpPr/>
                <p:nvPr/>
              </p:nvSpPr>
              <p:spPr>
                <a:xfrm>
                  <a:off x="6680003" y="3244712"/>
                  <a:ext cx="303587" cy="298143"/>
                </a:xfrm>
                <a:custGeom>
                  <a:avLst/>
                  <a:gdLst/>
                  <a:ahLst/>
                  <a:cxnLst/>
                  <a:rect l="l" t="t" r="r" b="b"/>
                  <a:pathLst>
                    <a:path w="6691" h="6571" extrusionOk="0">
                      <a:moveTo>
                        <a:pt x="6081" y="1"/>
                      </a:moveTo>
                      <a:cubicBezTo>
                        <a:pt x="5941" y="1"/>
                        <a:pt x="5800" y="53"/>
                        <a:pt x="5696" y="157"/>
                      </a:cubicBezTo>
                      <a:lnTo>
                        <a:pt x="225" y="5628"/>
                      </a:lnTo>
                      <a:cubicBezTo>
                        <a:pt x="1" y="5852"/>
                        <a:pt x="1" y="6189"/>
                        <a:pt x="225" y="6414"/>
                      </a:cubicBezTo>
                      <a:cubicBezTo>
                        <a:pt x="329" y="6518"/>
                        <a:pt x="470" y="6570"/>
                        <a:pt x="610" y="6570"/>
                      </a:cubicBezTo>
                      <a:cubicBezTo>
                        <a:pt x="751" y="6570"/>
                        <a:pt x="891" y="6518"/>
                        <a:pt x="995" y="6414"/>
                      </a:cubicBezTo>
                      <a:lnTo>
                        <a:pt x="6466" y="943"/>
                      </a:lnTo>
                      <a:cubicBezTo>
                        <a:pt x="6691" y="719"/>
                        <a:pt x="6691" y="366"/>
                        <a:pt x="6466" y="157"/>
                      </a:cubicBezTo>
                      <a:cubicBezTo>
                        <a:pt x="6362" y="53"/>
                        <a:pt x="6221" y="1"/>
                        <a:pt x="608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48" name="Google Shape;1248;p37"/>
                <p:cNvSpPr/>
                <p:nvPr/>
              </p:nvSpPr>
              <p:spPr>
                <a:xfrm>
                  <a:off x="6811765" y="3394307"/>
                  <a:ext cx="208940" cy="204766"/>
                </a:xfrm>
                <a:custGeom>
                  <a:avLst/>
                  <a:gdLst/>
                  <a:ahLst/>
                  <a:cxnLst/>
                  <a:rect l="l" t="t" r="r" b="b"/>
                  <a:pathLst>
                    <a:path w="4605" h="4513" extrusionOk="0">
                      <a:moveTo>
                        <a:pt x="3987" y="1"/>
                      </a:moveTo>
                      <a:cubicBezTo>
                        <a:pt x="3863" y="1"/>
                        <a:pt x="3739" y="45"/>
                        <a:pt x="3642" y="133"/>
                      </a:cubicBezTo>
                      <a:lnTo>
                        <a:pt x="193" y="3598"/>
                      </a:lnTo>
                      <a:cubicBezTo>
                        <a:pt x="0" y="3791"/>
                        <a:pt x="0" y="4096"/>
                        <a:pt x="193" y="4288"/>
                      </a:cubicBezTo>
                      <a:lnTo>
                        <a:pt x="273" y="4368"/>
                      </a:lnTo>
                      <a:cubicBezTo>
                        <a:pt x="369" y="4465"/>
                        <a:pt x="494" y="4513"/>
                        <a:pt x="618" y="4513"/>
                      </a:cubicBezTo>
                      <a:cubicBezTo>
                        <a:pt x="742" y="4513"/>
                        <a:pt x="867" y="4465"/>
                        <a:pt x="963" y="4368"/>
                      </a:cubicBezTo>
                      <a:lnTo>
                        <a:pt x="4412" y="919"/>
                      </a:lnTo>
                      <a:cubicBezTo>
                        <a:pt x="4605" y="727"/>
                        <a:pt x="4605" y="422"/>
                        <a:pt x="4412" y="229"/>
                      </a:cubicBezTo>
                      <a:lnTo>
                        <a:pt x="4332" y="133"/>
                      </a:lnTo>
                      <a:cubicBezTo>
                        <a:pt x="4236" y="45"/>
                        <a:pt x="4112" y="1"/>
                        <a:pt x="398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49" name="Google Shape;1249;p37"/>
                <p:cNvSpPr/>
                <p:nvPr/>
              </p:nvSpPr>
              <p:spPr>
                <a:xfrm>
                  <a:off x="6615212" y="3287453"/>
                  <a:ext cx="75817" cy="85255"/>
                </a:xfrm>
                <a:custGeom>
                  <a:avLst/>
                  <a:gdLst/>
                  <a:ahLst/>
                  <a:cxnLst/>
                  <a:rect l="l" t="t" r="r" b="b"/>
                  <a:pathLst>
                    <a:path w="1671" h="1879" extrusionOk="0">
                      <a:moveTo>
                        <a:pt x="1293" y="1"/>
                      </a:moveTo>
                      <a:cubicBezTo>
                        <a:pt x="1223" y="1"/>
                        <a:pt x="1151" y="30"/>
                        <a:pt x="1092" y="97"/>
                      </a:cubicBezTo>
                      <a:cubicBezTo>
                        <a:pt x="947" y="290"/>
                        <a:pt x="899" y="547"/>
                        <a:pt x="963" y="771"/>
                      </a:cubicBezTo>
                      <a:cubicBezTo>
                        <a:pt x="979" y="900"/>
                        <a:pt x="995" y="948"/>
                        <a:pt x="931" y="1012"/>
                      </a:cubicBezTo>
                      <a:cubicBezTo>
                        <a:pt x="883" y="1092"/>
                        <a:pt x="835" y="1092"/>
                        <a:pt x="707" y="1124"/>
                      </a:cubicBezTo>
                      <a:cubicBezTo>
                        <a:pt x="466" y="1124"/>
                        <a:pt x="241" y="1253"/>
                        <a:pt x="97" y="1429"/>
                      </a:cubicBezTo>
                      <a:cubicBezTo>
                        <a:pt x="1" y="1557"/>
                        <a:pt x="33" y="1734"/>
                        <a:pt x="161" y="1830"/>
                      </a:cubicBezTo>
                      <a:cubicBezTo>
                        <a:pt x="209" y="1862"/>
                        <a:pt x="257" y="1878"/>
                        <a:pt x="322" y="1878"/>
                      </a:cubicBezTo>
                      <a:cubicBezTo>
                        <a:pt x="418" y="1878"/>
                        <a:pt x="498" y="1830"/>
                        <a:pt x="546" y="1766"/>
                      </a:cubicBezTo>
                      <a:cubicBezTo>
                        <a:pt x="594" y="1702"/>
                        <a:pt x="642" y="1686"/>
                        <a:pt x="787" y="1670"/>
                      </a:cubicBezTo>
                      <a:cubicBezTo>
                        <a:pt x="1011" y="1654"/>
                        <a:pt x="1236" y="1541"/>
                        <a:pt x="1380" y="1349"/>
                      </a:cubicBezTo>
                      <a:cubicBezTo>
                        <a:pt x="1525" y="1156"/>
                        <a:pt x="1573" y="916"/>
                        <a:pt x="1509" y="691"/>
                      </a:cubicBezTo>
                      <a:cubicBezTo>
                        <a:pt x="1493" y="547"/>
                        <a:pt x="1493" y="499"/>
                        <a:pt x="1541" y="434"/>
                      </a:cubicBezTo>
                      <a:cubicBezTo>
                        <a:pt x="1671" y="222"/>
                        <a:pt x="1488" y="1"/>
                        <a:pt x="129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0" name="Google Shape;1250;p37"/>
                <p:cNvSpPr/>
                <p:nvPr/>
              </p:nvSpPr>
              <p:spPr>
                <a:xfrm>
                  <a:off x="6832863" y="3227561"/>
                  <a:ext cx="77587" cy="86888"/>
                </a:xfrm>
                <a:custGeom>
                  <a:avLst/>
                  <a:gdLst/>
                  <a:ahLst/>
                  <a:cxnLst/>
                  <a:rect l="l" t="t" r="r" b="b"/>
                  <a:pathLst>
                    <a:path w="1710" h="1915" extrusionOk="0">
                      <a:moveTo>
                        <a:pt x="1298" y="0"/>
                      </a:moveTo>
                      <a:cubicBezTo>
                        <a:pt x="1216" y="0"/>
                        <a:pt x="1134" y="39"/>
                        <a:pt x="1076" y="134"/>
                      </a:cubicBezTo>
                      <a:cubicBezTo>
                        <a:pt x="947" y="310"/>
                        <a:pt x="883" y="503"/>
                        <a:pt x="883" y="712"/>
                      </a:cubicBezTo>
                      <a:cubicBezTo>
                        <a:pt x="899" y="808"/>
                        <a:pt x="867" y="904"/>
                        <a:pt x="803" y="968"/>
                      </a:cubicBezTo>
                      <a:cubicBezTo>
                        <a:pt x="755" y="1048"/>
                        <a:pt x="675" y="1113"/>
                        <a:pt x="578" y="1129"/>
                      </a:cubicBezTo>
                      <a:cubicBezTo>
                        <a:pt x="386" y="1193"/>
                        <a:pt x="209" y="1305"/>
                        <a:pt x="97" y="1466"/>
                      </a:cubicBezTo>
                      <a:cubicBezTo>
                        <a:pt x="1" y="1594"/>
                        <a:pt x="33" y="1770"/>
                        <a:pt x="145" y="1867"/>
                      </a:cubicBezTo>
                      <a:cubicBezTo>
                        <a:pt x="193" y="1899"/>
                        <a:pt x="257" y="1915"/>
                        <a:pt x="306" y="1915"/>
                      </a:cubicBezTo>
                      <a:cubicBezTo>
                        <a:pt x="402" y="1915"/>
                        <a:pt x="482" y="1867"/>
                        <a:pt x="530" y="1802"/>
                      </a:cubicBezTo>
                      <a:cubicBezTo>
                        <a:pt x="594" y="1722"/>
                        <a:pt x="675" y="1674"/>
                        <a:pt x="771" y="1642"/>
                      </a:cubicBezTo>
                      <a:cubicBezTo>
                        <a:pt x="1172" y="1530"/>
                        <a:pt x="1445" y="1161"/>
                        <a:pt x="1445" y="728"/>
                      </a:cubicBezTo>
                      <a:cubicBezTo>
                        <a:pt x="1429" y="631"/>
                        <a:pt x="1461" y="551"/>
                        <a:pt x="1525" y="471"/>
                      </a:cubicBezTo>
                      <a:cubicBezTo>
                        <a:pt x="1709" y="252"/>
                        <a:pt x="1505" y="0"/>
                        <a:pt x="129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1" name="Google Shape;1251;p37"/>
                <p:cNvSpPr/>
                <p:nvPr/>
              </p:nvSpPr>
              <p:spPr>
                <a:xfrm>
                  <a:off x="6744795" y="3472121"/>
                  <a:ext cx="79719" cy="86934"/>
                </a:xfrm>
                <a:custGeom>
                  <a:avLst/>
                  <a:gdLst/>
                  <a:ahLst/>
                  <a:cxnLst/>
                  <a:rect l="l" t="t" r="r" b="b"/>
                  <a:pathLst>
                    <a:path w="1757" h="1916" extrusionOk="0">
                      <a:moveTo>
                        <a:pt x="1358" y="1"/>
                      </a:moveTo>
                      <a:cubicBezTo>
                        <a:pt x="1279" y="1"/>
                        <a:pt x="1198" y="40"/>
                        <a:pt x="1140" y="135"/>
                      </a:cubicBezTo>
                      <a:cubicBezTo>
                        <a:pt x="995" y="327"/>
                        <a:pt x="947" y="568"/>
                        <a:pt x="995" y="808"/>
                      </a:cubicBezTo>
                      <a:cubicBezTo>
                        <a:pt x="1011" y="937"/>
                        <a:pt x="1027" y="985"/>
                        <a:pt x="963" y="1049"/>
                      </a:cubicBezTo>
                      <a:cubicBezTo>
                        <a:pt x="915" y="1129"/>
                        <a:pt x="867" y="1129"/>
                        <a:pt x="738" y="1161"/>
                      </a:cubicBezTo>
                      <a:cubicBezTo>
                        <a:pt x="498" y="1161"/>
                        <a:pt x="273" y="1290"/>
                        <a:pt x="129" y="1466"/>
                      </a:cubicBezTo>
                      <a:cubicBezTo>
                        <a:pt x="0" y="1659"/>
                        <a:pt x="129" y="1915"/>
                        <a:pt x="353" y="1915"/>
                      </a:cubicBezTo>
                      <a:cubicBezTo>
                        <a:pt x="450" y="1915"/>
                        <a:pt x="530" y="1867"/>
                        <a:pt x="594" y="1803"/>
                      </a:cubicBezTo>
                      <a:cubicBezTo>
                        <a:pt x="642" y="1723"/>
                        <a:pt x="690" y="1723"/>
                        <a:pt x="819" y="1707"/>
                      </a:cubicBezTo>
                      <a:cubicBezTo>
                        <a:pt x="1316" y="1675"/>
                        <a:pt x="1669" y="1193"/>
                        <a:pt x="1557" y="712"/>
                      </a:cubicBezTo>
                      <a:cubicBezTo>
                        <a:pt x="1525" y="584"/>
                        <a:pt x="1525" y="536"/>
                        <a:pt x="1573" y="471"/>
                      </a:cubicBezTo>
                      <a:cubicBezTo>
                        <a:pt x="1757" y="253"/>
                        <a:pt x="1561" y="1"/>
                        <a:pt x="135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2" name="Google Shape;1252;p37"/>
                <p:cNvSpPr/>
                <p:nvPr/>
              </p:nvSpPr>
              <p:spPr>
                <a:xfrm>
                  <a:off x="6667617" y="3178286"/>
                  <a:ext cx="209712" cy="204585"/>
                </a:xfrm>
                <a:custGeom>
                  <a:avLst/>
                  <a:gdLst/>
                  <a:ahLst/>
                  <a:cxnLst/>
                  <a:rect l="l" t="t" r="r" b="b"/>
                  <a:pathLst>
                    <a:path w="4622" h="4509" extrusionOk="0">
                      <a:moveTo>
                        <a:pt x="3988" y="1"/>
                      </a:moveTo>
                      <a:cubicBezTo>
                        <a:pt x="3863" y="1"/>
                        <a:pt x="3739" y="49"/>
                        <a:pt x="3643" y="145"/>
                      </a:cubicBezTo>
                      <a:lnTo>
                        <a:pt x="193" y="3594"/>
                      </a:lnTo>
                      <a:cubicBezTo>
                        <a:pt x="1" y="3787"/>
                        <a:pt x="1" y="4092"/>
                        <a:pt x="193" y="4284"/>
                      </a:cubicBezTo>
                      <a:lnTo>
                        <a:pt x="274" y="4364"/>
                      </a:lnTo>
                      <a:cubicBezTo>
                        <a:pt x="370" y="4461"/>
                        <a:pt x="494" y="4509"/>
                        <a:pt x="618" y="4509"/>
                      </a:cubicBezTo>
                      <a:cubicBezTo>
                        <a:pt x="743" y="4509"/>
                        <a:pt x="867" y="4461"/>
                        <a:pt x="963" y="4364"/>
                      </a:cubicBezTo>
                      <a:lnTo>
                        <a:pt x="4429" y="915"/>
                      </a:lnTo>
                      <a:cubicBezTo>
                        <a:pt x="4621" y="723"/>
                        <a:pt x="4621" y="418"/>
                        <a:pt x="4429" y="225"/>
                      </a:cubicBezTo>
                      <a:lnTo>
                        <a:pt x="4333" y="145"/>
                      </a:lnTo>
                      <a:cubicBezTo>
                        <a:pt x="4236" y="49"/>
                        <a:pt x="4112" y="1"/>
                        <a:pt x="398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nvGrpSpPr>
              <p:cNvPr id="1253" name="Google Shape;1253;p37"/>
              <p:cNvGrpSpPr/>
              <p:nvPr/>
            </p:nvGrpSpPr>
            <p:grpSpPr>
              <a:xfrm>
                <a:off x="6009571" y="3119346"/>
                <a:ext cx="503045" cy="527047"/>
                <a:chOff x="6541709" y="3119346"/>
                <a:chExt cx="503045" cy="527047"/>
              </a:xfrm>
            </p:grpSpPr>
            <p:sp>
              <p:nvSpPr>
                <p:cNvPr id="1254" name="Google Shape;1254;p37"/>
                <p:cNvSpPr/>
                <p:nvPr/>
              </p:nvSpPr>
              <p:spPr>
                <a:xfrm>
                  <a:off x="6541709" y="3119346"/>
                  <a:ext cx="503045" cy="527047"/>
                </a:xfrm>
                <a:custGeom>
                  <a:avLst/>
                  <a:gdLst/>
                  <a:ahLst/>
                  <a:cxnLst/>
                  <a:rect l="l" t="t" r="r" b="b"/>
                  <a:pathLst>
                    <a:path w="11087" h="11616" extrusionOk="0">
                      <a:moveTo>
                        <a:pt x="5535" y="0"/>
                      </a:moveTo>
                      <a:cubicBezTo>
                        <a:pt x="2487" y="0"/>
                        <a:pt x="0" y="2599"/>
                        <a:pt x="0" y="5808"/>
                      </a:cubicBezTo>
                      <a:cubicBezTo>
                        <a:pt x="0" y="9001"/>
                        <a:pt x="2487" y="11616"/>
                        <a:pt x="5535" y="11616"/>
                      </a:cubicBezTo>
                      <a:cubicBezTo>
                        <a:pt x="8600" y="11616"/>
                        <a:pt x="11086" y="9001"/>
                        <a:pt x="11086" y="5808"/>
                      </a:cubicBezTo>
                      <a:cubicBezTo>
                        <a:pt x="11086" y="2599"/>
                        <a:pt x="8600" y="0"/>
                        <a:pt x="553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55" name="Google Shape;1255;p37"/>
                <p:cNvSpPr/>
                <p:nvPr/>
              </p:nvSpPr>
              <p:spPr>
                <a:xfrm>
                  <a:off x="6569340" y="3125880"/>
                  <a:ext cx="475413" cy="513980"/>
                </a:xfrm>
                <a:custGeom>
                  <a:avLst/>
                  <a:gdLst/>
                  <a:ahLst/>
                  <a:cxnLst/>
                  <a:rect l="l" t="t" r="r" b="b"/>
                  <a:pathLst>
                    <a:path w="10478" h="11328" extrusionOk="0">
                      <a:moveTo>
                        <a:pt x="5231" y="1"/>
                      </a:moveTo>
                      <a:cubicBezTo>
                        <a:pt x="2343" y="1"/>
                        <a:pt x="1" y="2535"/>
                        <a:pt x="1" y="5664"/>
                      </a:cubicBezTo>
                      <a:cubicBezTo>
                        <a:pt x="1" y="8792"/>
                        <a:pt x="2343" y="11327"/>
                        <a:pt x="5231" y="11327"/>
                      </a:cubicBezTo>
                      <a:cubicBezTo>
                        <a:pt x="8135" y="11327"/>
                        <a:pt x="10477" y="8792"/>
                        <a:pt x="10477" y="5664"/>
                      </a:cubicBezTo>
                      <a:cubicBezTo>
                        <a:pt x="10477" y="2535"/>
                        <a:pt x="8135" y="1"/>
                        <a:pt x="523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6" name="Google Shape;1256;p37"/>
                <p:cNvSpPr/>
                <p:nvPr/>
              </p:nvSpPr>
              <p:spPr>
                <a:xfrm>
                  <a:off x="6615938" y="3146252"/>
                  <a:ext cx="423734" cy="471012"/>
                </a:xfrm>
                <a:custGeom>
                  <a:avLst/>
                  <a:gdLst/>
                  <a:ahLst/>
                  <a:cxnLst/>
                  <a:rect l="l" t="t" r="r" b="b"/>
                  <a:pathLst>
                    <a:path w="9339" h="10381" extrusionOk="0">
                      <a:moveTo>
                        <a:pt x="4669" y="1"/>
                      </a:moveTo>
                      <a:cubicBezTo>
                        <a:pt x="2086" y="1"/>
                        <a:pt x="1" y="2327"/>
                        <a:pt x="1" y="5183"/>
                      </a:cubicBezTo>
                      <a:cubicBezTo>
                        <a:pt x="1" y="8055"/>
                        <a:pt x="2086" y="10381"/>
                        <a:pt x="4669" y="10381"/>
                      </a:cubicBezTo>
                      <a:cubicBezTo>
                        <a:pt x="7252" y="10381"/>
                        <a:pt x="9338" y="8055"/>
                        <a:pt x="9338" y="5183"/>
                      </a:cubicBezTo>
                      <a:cubicBezTo>
                        <a:pt x="9338" y="2327"/>
                        <a:pt x="7252" y="1"/>
                        <a:pt x="4669" y="1"/>
                      </a:cubicBez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257" name="Google Shape;1257;p37"/>
                <p:cNvSpPr/>
                <p:nvPr/>
              </p:nvSpPr>
              <p:spPr>
                <a:xfrm>
                  <a:off x="6680003" y="3244712"/>
                  <a:ext cx="303587" cy="298143"/>
                </a:xfrm>
                <a:custGeom>
                  <a:avLst/>
                  <a:gdLst/>
                  <a:ahLst/>
                  <a:cxnLst/>
                  <a:rect l="l" t="t" r="r" b="b"/>
                  <a:pathLst>
                    <a:path w="6691" h="6571" extrusionOk="0">
                      <a:moveTo>
                        <a:pt x="6081" y="1"/>
                      </a:moveTo>
                      <a:cubicBezTo>
                        <a:pt x="5941" y="1"/>
                        <a:pt x="5800" y="53"/>
                        <a:pt x="5696" y="157"/>
                      </a:cubicBezTo>
                      <a:lnTo>
                        <a:pt x="225" y="5628"/>
                      </a:lnTo>
                      <a:cubicBezTo>
                        <a:pt x="1" y="5852"/>
                        <a:pt x="1" y="6189"/>
                        <a:pt x="225" y="6414"/>
                      </a:cubicBezTo>
                      <a:cubicBezTo>
                        <a:pt x="329" y="6518"/>
                        <a:pt x="470" y="6570"/>
                        <a:pt x="610" y="6570"/>
                      </a:cubicBezTo>
                      <a:cubicBezTo>
                        <a:pt x="751" y="6570"/>
                        <a:pt x="891" y="6518"/>
                        <a:pt x="995" y="6414"/>
                      </a:cubicBezTo>
                      <a:lnTo>
                        <a:pt x="6466" y="943"/>
                      </a:lnTo>
                      <a:cubicBezTo>
                        <a:pt x="6691" y="719"/>
                        <a:pt x="6691" y="366"/>
                        <a:pt x="6466" y="157"/>
                      </a:cubicBezTo>
                      <a:cubicBezTo>
                        <a:pt x="6362" y="53"/>
                        <a:pt x="6221" y="1"/>
                        <a:pt x="608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8" name="Google Shape;1258;p37"/>
                <p:cNvSpPr/>
                <p:nvPr/>
              </p:nvSpPr>
              <p:spPr>
                <a:xfrm>
                  <a:off x="6811765" y="3394307"/>
                  <a:ext cx="208940" cy="204766"/>
                </a:xfrm>
                <a:custGeom>
                  <a:avLst/>
                  <a:gdLst/>
                  <a:ahLst/>
                  <a:cxnLst/>
                  <a:rect l="l" t="t" r="r" b="b"/>
                  <a:pathLst>
                    <a:path w="4605" h="4513" extrusionOk="0">
                      <a:moveTo>
                        <a:pt x="3987" y="1"/>
                      </a:moveTo>
                      <a:cubicBezTo>
                        <a:pt x="3863" y="1"/>
                        <a:pt x="3739" y="45"/>
                        <a:pt x="3642" y="133"/>
                      </a:cubicBezTo>
                      <a:lnTo>
                        <a:pt x="193" y="3598"/>
                      </a:lnTo>
                      <a:cubicBezTo>
                        <a:pt x="0" y="3791"/>
                        <a:pt x="0" y="4096"/>
                        <a:pt x="193" y="4288"/>
                      </a:cubicBezTo>
                      <a:lnTo>
                        <a:pt x="273" y="4368"/>
                      </a:lnTo>
                      <a:cubicBezTo>
                        <a:pt x="369" y="4465"/>
                        <a:pt x="494" y="4513"/>
                        <a:pt x="618" y="4513"/>
                      </a:cubicBezTo>
                      <a:cubicBezTo>
                        <a:pt x="742" y="4513"/>
                        <a:pt x="867" y="4465"/>
                        <a:pt x="963" y="4368"/>
                      </a:cubicBezTo>
                      <a:lnTo>
                        <a:pt x="4412" y="919"/>
                      </a:lnTo>
                      <a:cubicBezTo>
                        <a:pt x="4605" y="727"/>
                        <a:pt x="4605" y="422"/>
                        <a:pt x="4412" y="229"/>
                      </a:cubicBezTo>
                      <a:lnTo>
                        <a:pt x="4332" y="133"/>
                      </a:lnTo>
                      <a:cubicBezTo>
                        <a:pt x="4236" y="45"/>
                        <a:pt x="4112" y="1"/>
                        <a:pt x="398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9" name="Google Shape;1259;p37"/>
                <p:cNvSpPr/>
                <p:nvPr/>
              </p:nvSpPr>
              <p:spPr>
                <a:xfrm>
                  <a:off x="6615212" y="3287453"/>
                  <a:ext cx="75817" cy="85255"/>
                </a:xfrm>
                <a:custGeom>
                  <a:avLst/>
                  <a:gdLst/>
                  <a:ahLst/>
                  <a:cxnLst/>
                  <a:rect l="l" t="t" r="r" b="b"/>
                  <a:pathLst>
                    <a:path w="1671" h="1879" extrusionOk="0">
                      <a:moveTo>
                        <a:pt x="1293" y="1"/>
                      </a:moveTo>
                      <a:cubicBezTo>
                        <a:pt x="1223" y="1"/>
                        <a:pt x="1151" y="30"/>
                        <a:pt x="1092" y="97"/>
                      </a:cubicBezTo>
                      <a:cubicBezTo>
                        <a:pt x="947" y="290"/>
                        <a:pt x="899" y="547"/>
                        <a:pt x="963" y="771"/>
                      </a:cubicBezTo>
                      <a:cubicBezTo>
                        <a:pt x="979" y="900"/>
                        <a:pt x="995" y="948"/>
                        <a:pt x="931" y="1012"/>
                      </a:cubicBezTo>
                      <a:cubicBezTo>
                        <a:pt x="883" y="1092"/>
                        <a:pt x="835" y="1092"/>
                        <a:pt x="707" y="1124"/>
                      </a:cubicBezTo>
                      <a:cubicBezTo>
                        <a:pt x="466" y="1124"/>
                        <a:pt x="241" y="1253"/>
                        <a:pt x="97" y="1429"/>
                      </a:cubicBezTo>
                      <a:cubicBezTo>
                        <a:pt x="1" y="1557"/>
                        <a:pt x="33" y="1734"/>
                        <a:pt x="161" y="1830"/>
                      </a:cubicBezTo>
                      <a:cubicBezTo>
                        <a:pt x="209" y="1862"/>
                        <a:pt x="257" y="1878"/>
                        <a:pt x="322" y="1878"/>
                      </a:cubicBezTo>
                      <a:cubicBezTo>
                        <a:pt x="418" y="1878"/>
                        <a:pt x="498" y="1830"/>
                        <a:pt x="546" y="1766"/>
                      </a:cubicBezTo>
                      <a:cubicBezTo>
                        <a:pt x="594" y="1702"/>
                        <a:pt x="642" y="1686"/>
                        <a:pt x="787" y="1670"/>
                      </a:cubicBezTo>
                      <a:cubicBezTo>
                        <a:pt x="1011" y="1654"/>
                        <a:pt x="1236" y="1541"/>
                        <a:pt x="1380" y="1349"/>
                      </a:cubicBezTo>
                      <a:cubicBezTo>
                        <a:pt x="1525" y="1156"/>
                        <a:pt x="1573" y="916"/>
                        <a:pt x="1509" y="691"/>
                      </a:cubicBezTo>
                      <a:cubicBezTo>
                        <a:pt x="1493" y="547"/>
                        <a:pt x="1493" y="499"/>
                        <a:pt x="1541" y="434"/>
                      </a:cubicBezTo>
                      <a:cubicBezTo>
                        <a:pt x="1671" y="222"/>
                        <a:pt x="1488" y="1"/>
                        <a:pt x="129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0" name="Google Shape;1260;p37"/>
                <p:cNvSpPr/>
                <p:nvPr/>
              </p:nvSpPr>
              <p:spPr>
                <a:xfrm>
                  <a:off x="6832863" y="3227561"/>
                  <a:ext cx="77587" cy="86888"/>
                </a:xfrm>
                <a:custGeom>
                  <a:avLst/>
                  <a:gdLst/>
                  <a:ahLst/>
                  <a:cxnLst/>
                  <a:rect l="l" t="t" r="r" b="b"/>
                  <a:pathLst>
                    <a:path w="1710" h="1915" extrusionOk="0">
                      <a:moveTo>
                        <a:pt x="1298" y="0"/>
                      </a:moveTo>
                      <a:cubicBezTo>
                        <a:pt x="1216" y="0"/>
                        <a:pt x="1134" y="39"/>
                        <a:pt x="1076" y="134"/>
                      </a:cubicBezTo>
                      <a:cubicBezTo>
                        <a:pt x="947" y="310"/>
                        <a:pt x="883" y="503"/>
                        <a:pt x="883" y="712"/>
                      </a:cubicBezTo>
                      <a:cubicBezTo>
                        <a:pt x="899" y="808"/>
                        <a:pt x="867" y="904"/>
                        <a:pt x="803" y="968"/>
                      </a:cubicBezTo>
                      <a:cubicBezTo>
                        <a:pt x="755" y="1048"/>
                        <a:pt x="675" y="1113"/>
                        <a:pt x="578" y="1129"/>
                      </a:cubicBezTo>
                      <a:cubicBezTo>
                        <a:pt x="386" y="1193"/>
                        <a:pt x="209" y="1305"/>
                        <a:pt x="97" y="1466"/>
                      </a:cubicBezTo>
                      <a:cubicBezTo>
                        <a:pt x="1" y="1594"/>
                        <a:pt x="33" y="1770"/>
                        <a:pt x="145" y="1867"/>
                      </a:cubicBezTo>
                      <a:cubicBezTo>
                        <a:pt x="193" y="1899"/>
                        <a:pt x="257" y="1915"/>
                        <a:pt x="306" y="1915"/>
                      </a:cubicBezTo>
                      <a:cubicBezTo>
                        <a:pt x="402" y="1915"/>
                        <a:pt x="482" y="1867"/>
                        <a:pt x="530" y="1802"/>
                      </a:cubicBezTo>
                      <a:cubicBezTo>
                        <a:pt x="594" y="1722"/>
                        <a:pt x="675" y="1674"/>
                        <a:pt x="771" y="1642"/>
                      </a:cubicBezTo>
                      <a:cubicBezTo>
                        <a:pt x="1172" y="1530"/>
                        <a:pt x="1445" y="1161"/>
                        <a:pt x="1445" y="728"/>
                      </a:cubicBezTo>
                      <a:cubicBezTo>
                        <a:pt x="1429" y="631"/>
                        <a:pt x="1461" y="551"/>
                        <a:pt x="1525" y="471"/>
                      </a:cubicBezTo>
                      <a:cubicBezTo>
                        <a:pt x="1709" y="252"/>
                        <a:pt x="1505" y="0"/>
                        <a:pt x="129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1" name="Google Shape;1261;p37"/>
                <p:cNvSpPr/>
                <p:nvPr/>
              </p:nvSpPr>
              <p:spPr>
                <a:xfrm>
                  <a:off x="6744795" y="3472121"/>
                  <a:ext cx="79719" cy="86934"/>
                </a:xfrm>
                <a:custGeom>
                  <a:avLst/>
                  <a:gdLst/>
                  <a:ahLst/>
                  <a:cxnLst/>
                  <a:rect l="l" t="t" r="r" b="b"/>
                  <a:pathLst>
                    <a:path w="1757" h="1916" extrusionOk="0">
                      <a:moveTo>
                        <a:pt x="1358" y="1"/>
                      </a:moveTo>
                      <a:cubicBezTo>
                        <a:pt x="1279" y="1"/>
                        <a:pt x="1198" y="40"/>
                        <a:pt x="1140" y="135"/>
                      </a:cubicBezTo>
                      <a:cubicBezTo>
                        <a:pt x="995" y="327"/>
                        <a:pt x="947" y="568"/>
                        <a:pt x="995" y="808"/>
                      </a:cubicBezTo>
                      <a:cubicBezTo>
                        <a:pt x="1011" y="937"/>
                        <a:pt x="1027" y="985"/>
                        <a:pt x="963" y="1049"/>
                      </a:cubicBezTo>
                      <a:cubicBezTo>
                        <a:pt x="915" y="1129"/>
                        <a:pt x="867" y="1129"/>
                        <a:pt x="738" y="1161"/>
                      </a:cubicBezTo>
                      <a:cubicBezTo>
                        <a:pt x="498" y="1161"/>
                        <a:pt x="273" y="1290"/>
                        <a:pt x="129" y="1466"/>
                      </a:cubicBezTo>
                      <a:cubicBezTo>
                        <a:pt x="0" y="1659"/>
                        <a:pt x="129" y="1915"/>
                        <a:pt x="353" y="1915"/>
                      </a:cubicBezTo>
                      <a:cubicBezTo>
                        <a:pt x="450" y="1915"/>
                        <a:pt x="530" y="1867"/>
                        <a:pt x="594" y="1803"/>
                      </a:cubicBezTo>
                      <a:cubicBezTo>
                        <a:pt x="642" y="1723"/>
                        <a:pt x="690" y="1723"/>
                        <a:pt x="819" y="1707"/>
                      </a:cubicBezTo>
                      <a:cubicBezTo>
                        <a:pt x="1316" y="1675"/>
                        <a:pt x="1669" y="1193"/>
                        <a:pt x="1557" y="712"/>
                      </a:cubicBezTo>
                      <a:cubicBezTo>
                        <a:pt x="1525" y="584"/>
                        <a:pt x="1525" y="536"/>
                        <a:pt x="1573" y="471"/>
                      </a:cubicBezTo>
                      <a:cubicBezTo>
                        <a:pt x="1757" y="253"/>
                        <a:pt x="1561" y="1"/>
                        <a:pt x="135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2" name="Google Shape;1262;p37"/>
                <p:cNvSpPr/>
                <p:nvPr/>
              </p:nvSpPr>
              <p:spPr>
                <a:xfrm>
                  <a:off x="6667617" y="3178286"/>
                  <a:ext cx="209712" cy="204585"/>
                </a:xfrm>
                <a:custGeom>
                  <a:avLst/>
                  <a:gdLst/>
                  <a:ahLst/>
                  <a:cxnLst/>
                  <a:rect l="l" t="t" r="r" b="b"/>
                  <a:pathLst>
                    <a:path w="4622" h="4509" extrusionOk="0">
                      <a:moveTo>
                        <a:pt x="3988" y="1"/>
                      </a:moveTo>
                      <a:cubicBezTo>
                        <a:pt x="3863" y="1"/>
                        <a:pt x="3739" y="49"/>
                        <a:pt x="3643" y="145"/>
                      </a:cubicBezTo>
                      <a:lnTo>
                        <a:pt x="193" y="3594"/>
                      </a:lnTo>
                      <a:cubicBezTo>
                        <a:pt x="1" y="3787"/>
                        <a:pt x="1" y="4092"/>
                        <a:pt x="193" y="4284"/>
                      </a:cubicBezTo>
                      <a:lnTo>
                        <a:pt x="274" y="4364"/>
                      </a:lnTo>
                      <a:cubicBezTo>
                        <a:pt x="370" y="4461"/>
                        <a:pt x="494" y="4509"/>
                        <a:pt x="618" y="4509"/>
                      </a:cubicBezTo>
                      <a:cubicBezTo>
                        <a:pt x="743" y="4509"/>
                        <a:pt x="867" y="4461"/>
                        <a:pt x="963" y="4364"/>
                      </a:cubicBezTo>
                      <a:lnTo>
                        <a:pt x="4429" y="915"/>
                      </a:lnTo>
                      <a:cubicBezTo>
                        <a:pt x="4621" y="723"/>
                        <a:pt x="4621" y="418"/>
                        <a:pt x="4429" y="225"/>
                      </a:cubicBezTo>
                      <a:lnTo>
                        <a:pt x="4333" y="145"/>
                      </a:lnTo>
                      <a:cubicBezTo>
                        <a:pt x="4236" y="49"/>
                        <a:pt x="4112" y="1"/>
                        <a:pt x="398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grpSp>
          <p:nvGrpSpPr>
            <p:cNvPr id="1269" name="Google Shape;1269;p37"/>
            <p:cNvGrpSpPr/>
            <p:nvPr/>
          </p:nvGrpSpPr>
          <p:grpSpPr>
            <a:xfrm>
              <a:off x="4472957" y="1636660"/>
              <a:ext cx="1425376" cy="2847098"/>
              <a:chOff x="4472957" y="1636660"/>
              <a:chExt cx="1425376" cy="2847098"/>
            </a:xfrm>
          </p:grpSpPr>
          <p:sp>
            <p:nvSpPr>
              <p:cNvPr id="1270" name="Google Shape;1270;p37"/>
              <p:cNvSpPr/>
              <p:nvPr/>
            </p:nvSpPr>
            <p:spPr>
              <a:xfrm>
                <a:off x="4894733" y="2146062"/>
                <a:ext cx="483743" cy="322895"/>
              </a:xfrm>
              <a:custGeom>
                <a:avLst/>
                <a:gdLst/>
                <a:ahLst/>
                <a:cxnLst/>
                <a:rect l="l" t="t" r="r" b="b"/>
                <a:pathLst>
                  <a:path w="3224" h="2152" extrusionOk="0">
                    <a:moveTo>
                      <a:pt x="751" y="0"/>
                    </a:moveTo>
                    <a:cubicBezTo>
                      <a:pt x="563" y="0"/>
                      <a:pt x="373" y="74"/>
                      <a:pt x="241" y="278"/>
                    </a:cubicBezTo>
                    <a:cubicBezTo>
                      <a:pt x="0" y="631"/>
                      <a:pt x="52" y="1078"/>
                      <a:pt x="344" y="1284"/>
                    </a:cubicBezTo>
                    <a:cubicBezTo>
                      <a:pt x="370" y="1310"/>
                      <a:pt x="413" y="1327"/>
                      <a:pt x="447" y="1344"/>
                    </a:cubicBezTo>
                    <a:lnTo>
                      <a:pt x="2519" y="2126"/>
                    </a:lnTo>
                    <a:cubicBezTo>
                      <a:pt x="2562" y="2144"/>
                      <a:pt x="2608" y="2152"/>
                      <a:pt x="2654" y="2152"/>
                    </a:cubicBezTo>
                    <a:cubicBezTo>
                      <a:pt x="2835" y="2152"/>
                      <a:pt x="3025" y="2023"/>
                      <a:pt x="3121" y="1817"/>
                    </a:cubicBezTo>
                    <a:cubicBezTo>
                      <a:pt x="3224" y="1628"/>
                      <a:pt x="3172" y="1387"/>
                      <a:pt x="3000" y="1250"/>
                    </a:cubicBezTo>
                    <a:lnTo>
                      <a:pt x="1204" y="141"/>
                    </a:lnTo>
                    <a:cubicBezTo>
                      <a:pt x="1144" y="98"/>
                      <a:pt x="1066" y="63"/>
                      <a:pt x="989" y="37"/>
                    </a:cubicBezTo>
                    <a:cubicBezTo>
                      <a:pt x="913" y="14"/>
                      <a:pt x="832" y="0"/>
                      <a:pt x="751" y="0"/>
                    </a:cubicBezTo>
                    <a:close/>
                  </a:path>
                </a:pathLst>
              </a:custGeom>
              <a:solidFill>
                <a:srgbClr val="FFAB6D"/>
              </a:solidFill>
              <a:ln>
                <a:noFill/>
              </a:ln>
            </p:spPr>
            <p:txBody>
              <a:bodyPr spcFirstLastPara="1" wrap="square" lIns="121900" tIns="121900" rIns="121900" bIns="121900" anchor="ctr" anchorCtr="0">
                <a:noAutofit/>
              </a:bodyPr>
              <a:lstStyle/>
              <a:p>
                <a:endParaRPr sz="2400"/>
              </a:p>
            </p:txBody>
          </p:sp>
          <p:sp>
            <p:nvSpPr>
              <p:cNvPr id="1271" name="Google Shape;1271;p37"/>
              <p:cNvSpPr/>
              <p:nvPr/>
            </p:nvSpPr>
            <p:spPr>
              <a:xfrm>
                <a:off x="5197824" y="2116503"/>
                <a:ext cx="505799" cy="349153"/>
              </a:xfrm>
              <a:custGeom>
                <a:avLst/>
                <a:gdLst/>
                <a:ahLst/>
                <a:cxnLst/>
                <a:rect l="l" t="t" r="r" b="b"/>
                <a:pathLst>
                  <a:path w="3371" h="2327" extrusionOk="0">
                    <a:moveTo>
                      <a:pt x="3044" y="1"/>
                    </a:moveTo>
                    <a:cubicBezTo>
                      <a:pt x="3004" y="1"/>
                      <a:pt x="2963" y="10"/>
                      <a:pt x="2923" y="28"/>
                    </a:cubicBezTo>
                    <a:lnTo>
                      <a:pt x="499" y="1068"/>
                    </a:lnTo>
                    <a:cubicBezTo>
                      <a:pt x="164" y="1214"/>
                      <a:pt x="0" y="1593"/>
                      <a:pt x="129" y="1928"/>
                    </a:cubicBezTo>
                    <a:cubicBezTo>
                      <a:pt x="219" y="2177"/>
                      <a:pt x="451" y="2327"/>
                      <a:pt x="699" y="2327"/>
                    </a:cubicBezTo>
                    <a:cubicBezTo>
                      <a:pt x="784" y="2327"/>
                      <a:pt x="871" y="2309"/>
                      <a:pt x="955" y="2272"/>
                    </a:cubicBezTo>
                    <a:cubicBezTo>
                      <a:pt x="1006" y="2255"/>
                      <a:pt x="1049" y="2220"/>
                      <a:pt x="1101" y="2186"/>
                    </a:cubicBezTo>
                    <a:lnTo>
                      <a:pt x="3207" y="553"/>
                    </a:lnTo>
                    <a:cubicBezTo>
                      <a:pt x="3344" y="449"/>
                      <a:pt x="3370" y="260"/>
                      <a:pt x="3276" y="123"/>
                    </a:cubicBezTo>
                    <a:cubicBezTo>
                      <a:pt x="3222" y="45"/>
                      <a:pt x="3135" y="1"/>
                      <a:pt x="3044" y="1"/>
                    </a:cubicBezTo>
                    <a:close/>
                  </a:path>
                </a:pathLst>
              </a:custGeom>
              <a:solidFill>
                <a:srgbClr val="F49A5D"/>
              </a:solidFill>
              <a:ln>
                <a:noFill/>
              </a:ln>
            </p:spPr>
            <p:txBody>
              <a:bodyPr spcFirstLastPara="1" wrap="square" lIns="121900" tIns="121900" rIns="121900" bIns="121900" anchor="ctr" anchorCtr="0">
                <a:noAutofit/>
              </a:bodyPr>
              <a:lstStyle/>
              <a:p>
                <a:endParaRPr sz="2400"/>
              </a:p>
            </p:txBody>
          </p:sp>
          <p:sp>
            <p:nvSpPr>
              <p:cNvPr id="1272" name="Google Shape;1272;p37"/>
              <p:cNvSpPr/>
              <p:nvPr/>
            </p:nvSpPr>
            <p:spPr>
              <a:xfrm>
                <a:off x="4867575" y="2142161"/>
                <a:ext cx="660495" cy="331298"/>
              </a:xfrm>
              <a:custGeom>
                <a:avLst/>
                <a:gdLst/>
                <a:ahLst/>
                <a:cxnLst/>
                <a:rect l="l" t="t" r="r" b="b"/>
                <a:pathLst>
                  <a:path w="4402" h="2208" extrusionOk="0">
                    <a:moveTo>
                      <a:pt x="830" y="1"/>
                    </a:moveTo>
                    <a:cubicBezTo>
                      <a:pt x="667" y="1"/>
                      <a:pt x="543" y="58"/>
                      <a:pt x="448" y="175"/>
                    </a:cubicBezTo>
                    <a:cubicBezTo>
                      <a:pt x="1" y="717"/>
                      <a:pt x="138" y="1207"/>
                      <a:pt x="456" y="1344"/>
                    </a:cubicBezTo>
                    <a:cubicBezTo>
                      <a:pt x="1221" y="1654"/>
                      <a:pt x="1978" y="1955"/>
                      <a:pt x="2442" y="2144"/>
                    </a:cubicBezTo>
                    <a:cubicBezTo>
                      <a:pt x="2551" y="2186"/>
                      <a:pt x="2664" y="2208"/>
                      <a:pt x="2777" y="2208"/>
                    </a:cubicBezTo>
                    <a:cubicBezTo>
                      <a:pt x="2960" y="2208"/>
                      <a:pt x="3142" y="2152"/>
                      <a:pt x="3302" y="2041"/>
                    </a:cubicBezTo>
                    <a:lnTo>
                      <a:pt x="4402" y="1396"/>
                    </a:lnTo>
                    <a:lnTo>
                      <a:pt x="4050" y="278"/>
                    </a:lnTo>
                    <a:cubicBezTo>
                      <a:pt x="4046" y="276"/>
                      <a:pt x="4039" y="274"/>
                      <a:pt x="4030" y="274"/>
                    </a:cubicBezTo>
                    <a:cubicBezTo>
                      <a:pt x="3846" y="274"/>
                      <a:pt x="2680" y="796"/>
                      <a:pt x="2531" y="796"/>
                    </a:cubicBezTo>
                    <a:cubicBezTo>
                      <a:pt x="2526" y="796"/>
                      <a:pt x="2522" y="796"/>
                      <a:pt x="2519" y="794"/>
                    </a:cubicBezTo>
                    <a:cubicBezTo>
                      <a:pt x="1714" y="271"/>
                      <a:pt x="1182" y="1"/>
                      <a:pt x="83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73" name="Google Shape;1273;p37"/>
              <p:cNvSpPr/>
              <p:nvPr/>
            </p:nvSpPr>
            <p:spPr>
              <a:xfrm>
                <a:off x="4564485" y="3592643"/>
                <a:ext cx="402569" cy="852401"/>
              </a:xfrm>
              <a:custGeom>
                <a:avLst/>
                <a:gdLst/>
                <a:ahLst/>
                <a:cxnLst/>
                <a:rect l="l" t="t" r="r" b="b"/>
                <a:pathLst>
                  <a:path w="2683" h="5681" extrusionOk="0">
                    <a:moveTo>
                      <a:pt x="1838" y="0"/>
                    </a:moveTo>
                    <a:cubicBezTo>
                      <a:pt x="1541" y="0"/>
                      <a:pt x="1261" y="194"/>
                      <a:pt x="1178" y="506"/>
                    </a:cubicBezTo>
                    <a:lnTo>
                      <a:pt x="1" y="5681"/>
                    </a:lnTo>
                    <a:lnTo>
                      <a:pt x="1" y="5681"/>
                    </a:lnTo>
                    <a:lnTo>
                      <a:pt x="1049" y="5397"/>
                    </a:lnTo>
                    <a:lnTo>
                      <a:pt x="2485" y="1150"/>
                    </a:lnTo>
                    <a:lnTo>
                      <a:pt x="2528" y="1056"/>
                    </a:lnTo>
                    <a:cubicBezTo>
                      <a:pt x="2683" y="695"/>
                      <a:pt x="2537" y="274"/>
                      <a:pt x="2184" y="93"/>
                    </a:cubicBezTo>
                    <a:lnTo>
                      <a:pt x="2150" y="76"/>
                    </a:lnTo>
                    <a:cubicBezTo>
                      <a:pt x="2049" y="24"/>
                      <a:pt x="1942" y="0"/>
                      <a:pt x="1838" y="0"/>
                    </a:cubicBezTo>
                    <a:close/>
                  </a:path>
                </a:pathLst>
              </a:custGeom>
              <a:solidFill>
                <a:srgbClr val="FFAB6D"/>
              </a:solidFill>
              <a:ln>
                <a:noFill/>
              </a:ln>
            </p:spPr>
            <p:txBody>
              <a:bodyPr spcFirstLastPara="1" wrap="square" lIns="121900" tIns="121900" rIns="121900" bIns="121900" anchor="ctr" anchorCtr="0">
                <a:noAutofit/>
              </a:bodyPr>
              <a:lstStyle/>
              <a:p>
                <a:endParaRPr sz="2400"/>
              </a:p>
            </p:txBody>
          </p:sp>
          <p:sp>
            <p:nvSpPr>
              <p:cNvPr id="1274" name="Google Shape;1274;p37"/>
              <p:cNvSpPr/>
              <p:nvPr/>
            </p:nvSpPr>
            <p:spPr>
              <a:xfrm>
                <a:off x="4472957" y="2858474"/>
                <a:ext cx="798535" cy="1505244"/>
              </a:xfrm>
              <a:custGeom>
                <a:avLst/>
                <a:gdLst/>
                <a:ahLst/>
                <a:cxnLst/>
                <a:rect l="l" t="t" r="r" b="b"/>
                <a:pathLst>
                  <a:path w="5322" h="10032" extrusionOk="0">
                    <a:moveTo>
                      <a:pt x="1427" y="0"/>
                    </a:moveTo>
                    <a:cubicBezTo>
                      <a:pt x="1333" y="267"/>
                      <a:pt x="1453" y="1101"/>
                      <a:pt x="1513" y="1315"/>
                    </a:cubicBezTo>
                    <a:cubicBezTo>
                      <a:pt x="1573" y="1487"/>
                      <a:pt x="1659" y="2055"/>
                      <a:pt x="1763" y="2527"/>
                    </a:cubicBezTo>
                    <a:cubicBezTo>
                      <a:pt x="1556" y="4539"/>
                      <a:pt x="499" y="8708"/>
                      <a:pt x="0" y="9912"/>
                    </a:cubicBezTo>
                    <a:cubicBezTo>
                      <a:pt x="93" y="9978"/>
                      <a:pt x="265" y="9997"/>
                      <a:pt x="473" y="9997"/>
                    </a:cubicBezTo>
                    <a:cubicBezTo>
                      <a:pt x="750" y="9997"/>
                      <a:pt x="1090" y="9963"/>
                      <a:pt x="1386" y="9963"/>
                    </a:cubicBezTo>
                    <a:cubicBezTo>
                      <a:pt x="1589" y="9963"/>
                      <a:pt x="1772" y="9979"/>
                      <a:pt x="1900" y="10032"/>
                    </a:cubicBezTo>
                    <a:cubicBezTo>
                      <a:pt x="2476" y="9018"/>
                      <a:pt x="4247" y="3361"/>
                      <a:pt x="4436" y="2476"/>
                    </a:cubicBezTo>
                    <a:cubicBezTo>
                      <a:pt x="4565" y="1866"/>
                      <a:pt x="5321" y="782"/>
                      <a:pt x="5149" y="146"/>
                    </a:cubicBezTo>
                    <a:lnTo>
                      <a:pt x="142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75" name="Google Shape;1275;p37"/>
              <p:cNvSpPr/>
              <p:nvPr/>
            </p:nvSpPr>
            <p:spPr>
              <a:xfrm>
                <a:off x="4959252" y="3703376"/>
                <a:ext cx="227017" cy="749471"/>
              </a:xfrm>
              <a:custGeom>
                <a:avLst/>
                <a:gdLst/>
                <a:ahLst/>
                <a:cxnLst/>
                <a:rect l="l" t="t" r="r" b="b"/>
                <a:pathLst>
                  <a:path w="1513" h="4995" extrusionOk="0">
                    <a:moveTo>
                      <a:pt x="678" y="1"/>
                    </a:moveTo>
                    <a:cubicBezTo>
                      <a:pt x="315" y="1"/>
                      <a:pt x="1" y="299"/>
                      <a:pt x="9" y="679"/>
                    </a:cubicBezTo>
                    <a:lnTo>
                      <a:pt x="0" y="4693"/>
                    </a:lnTo>
                    <a:lnTo>
                      <a:pt x="963" y="4994"/>
                    </a:lnTo>
                    <a:lnTo>
                      <a:pt x="1436" y="954"/>
                    </a:lnTo>
                    <a:lnTo>
                      <a:pt x="1453" y="859"/>
                    </a:lnTo>
                    <a:cubicBezTo>
                      <a:pt x="1513" y="473"/>
                      <a:pt x="1255" y="103"/>
                      <a:pt x="868" y="26"/>
                    </a:cubicBezTo>
                    <a:lnTo>
                      <a:pt x="825" y="17"/>
                    </a:lnTo>
                    <a:cubicBezTo>
                      <a:pt x="776" y="6"/>
                      <a:pt x="727" y="1"/>
                      <a:pt x="678" y="1"/>
                    </a:cubicBezTo>
                    <a:close/>
                  </a:path>
                </a:pathLst>
              </a:custGeom>
              <a:solidFill>
                <a:srgbClr val="FFAB6D"/>
              </a:solidFill>
              <a:ln>
                <a:noFill/>
              </a:ln>
            </p:spPr>
            <p:txBody>
              <a:bodyPr spcFirstLastPara="1" wrap="square" lIns="121900" tIns="121900" rIns="121900" bIns="121900" anchor="ctr" anchorCtr="0">
                <a:noAutofit/>
              </a:bodyPr>
              <a:lstStyle/>
              <a:p>
                <a:endParaRPr sz="2400"/>
              </a:p>
            </p:txBody>
          </p:sp>
          <p:sp>
            <p:nvSpPr>
              <p:cNvPr id="1276" name="Google Shape;1276;p37"/>
              <p:cNvSpPr/>
              <p:nvPr/>
            </p:nvSpPr>
            <p:spPr>
              <a:xfrm>
                <a:off x="4643258" y="2880381"/>
                <a:ext cx="584422" cy="1473134"/>
              </a:xfrm>
              <a:custGeom>
                <a:avLst/>
                <a:gdLst/>
                <a:ahLst/>
                <a:cxnLst/>
                <a:rect l="l" t="t" r="r" b="b"/>
                <a:pathLst>
                  <a:path w="3895" h="9818" extrusionOk="0">
                    <a:moveTo>
                      <a:pt x="361" y="0"/>
                    </a:moveTo>
                    <a:cubicBezTo>
                      <a:pt x="0" y="370"/>
                      <a:pt x="1109" y="4152"/>
                      <a:pt x="1453" y="5889"/>
                    </a:cubicBezTo>
                    <a:cubicBezTo>
                      <a:pt x="1797" y="7617"/>
                      <a:pt x="1410" y="9207"/>
                      <a:pt x="1530" y="9817"/>
                    </a:cubicBezTo>
                    <a:cubicBezTo>
                      <a:pt x="1865" y="9817"/>
                      <a:pt x="2777" y="9791"/>
                      <a:pt x="3258" y="9791"/>
                    </a:cubicBezTo>
                    <a:cubicBezTo>
                      <a:pt x="3344" y="8640"/>
                      <a:pt x="3894" y="3233"/>
                      <a:pt x="3757" y="2330"/>
                    </a:cubicBezTo>
                    <a:cubicBezTo>
                      <a:pt x="3671" y="1745"/>
                      <a:pt x="3172" y="533"/>
                      <a:pt x="282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77" name="Google Shape;1277;p37"/>
              <p:cNvSpPr/>
              <p:nvPr/>
            </p:nvSpPr>
            <p:spPr>
              <a:xfrm>
                <a:off x="4658713" y="2097448"/>
                <a:ext cx="541810" cy="881210"/>
              </a:xfrm>
              <a:custGeom>
                <a:avLst/>
                <a:gdLst/>
                <a:ahLst/>
                <a:cxnLst/>
                <a:rect l="l" t="t" r="r" b="b"/>
                <a:pathLst>
                  <a:path w="3611" h="5873" extrusionOk="0">
                    <a:moveTo>
                      <a:pt x="1694" y="0"/>
                    </a:moveTo>
                    <a:lnTo>
                      <a:pt x="1694" y="0"/>
                    </a:lnTo>
                    <a:cubicBezTo>
                      <a:pt x="1805" y="224"/>
                      <a:pt x="1831" y="817"/>
                      <a:pt x="1771" y="843"/>
                    </a:cubicBezTo>
                    <a:cubicBezTo>
                      <a:pt x="1758" y="848"/>
                      <a:pt x="1743" y="851"/>
                      <a:pt x="1726" y="851"/>
                    </a:cubicBezTo>
                    <a:cubicBezTo>
                      <a:pt x="1545" y="851"/>
                      <a:pt x="1135" y="574"/>
                      <a:pt x="954" y="276"/>
                    </a:cubicBezTo>
                    <a:cubicBezTo>
                      <a:pt x="953" y="274"/>
                      <a:pt x="952" y="274"/>
                      <a:pt x="949" y="274"/>
                    </a:cubicBezTo>
                    <a:cubicBezTo>
                      <a:pt x="887" y="274"/>
                      <a:pt x="381" y="570"/>
                      <a:pt x="224" y="834"/>
                    </a:cubicBezTo>
                    <a:cubicBezTo>
                      <a:pt x="69" y="1127"/>
                      <a:pt x="0" y="1453"/>
                      <a:pt x="9" y="1780"/>
                    </a:cubicBezTo>
                    <a:cubicBezTo>
                      <a:pt x="43" y="2141"/>
                      <a:pt x="121" y="2356"/>
                      <a:pt x="146" y="2837"/>
                    </a:cubicBezTo>
                    <a:cubicBezTo>
                      <a:pt x="181" y="3241"/>
                      <a:pt x="189" y="3645"/>
                      <a:pt x="163" y="4049"/>
                    </a:cubicBezTo>
                    <a:cubicBezTo>
                      <a:pt x="138" y="4393"/>
                      <a:pt x="138" y="4797"/>
                      <a:pt x="86" y="5141"/>
                    </a:cubicBezTo>
                    <a:cubicBezTo>
                      <a:pt x="17" y="5536"/>
                      <a:pt x="232" y="5863"/>
                      <a:pt x="559" y="5872"/>
                    </a:cubicBezTo>
                    <a:lnTo>
                      <a:pt x="1487" y="5872"/>
                    </a:lnTo>
                    <a:cubicBezTo>
                      <a:pt x="1530" y="5872"/>
                      <a:pt x="1573" y="5873"/>
                      <a:pt x="1615" y="5873"/>
                    </a:cubicBezTo>
                    <a:cubicBezTo>
                      <a:pt x="2169" y="5873"/>
                      <a:pt x="2737" y="5814"/>
                      <a:pt x="3224" y="5511"/>
                    </a:cubicBezTo>
                    <a:cubicBezTo>
                      <a:pt x="3318" y="5459"/>
                      <a:pt x="3525" y="5373"/>
                      <a:pt x="3568" y="5253"/>
                    </a:cubicBezTo>
                    <a:cubicBezTo>
                      <a:pt x="3611" y="5115"/>
                      <a:pt x="3568" y="4488"/>
                      <a:pt x="3559" y="4299"/>
                    </a:cubicBezTo>
                    <a:cubicBezTo>
                      <a:pt x="3499" y="3525"/>
                      <a:pt x="3378" y="2751"/>
                      <a:pt x="3207" y="1986"/>
                    </a:cubicBezTo>
                    <a:cubicBezTo>
                      <a:pt x="3112" y="1548"/>
                      <a:pt x="2596" y="361"/>
                      <a:pt x="169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78" name="Google Shape;1278;p37"/>
              <p:cNvSpPr/>
              <p:nvPr/>
            </p:nvSpPr>
            <p:spPr>
              <a:xfrm>
                <a:off x="4875377" y="3508018"/>
                <a:ext cx="145843" cy="553963"/>
              </a:xfrm>
              <a:custGeom>
                <a:avLst/>
                <a:gdLst/>
                <a:ahLst/>
                <a:cxnLst/>
                <a:rect l="l" t="t" r="r" b="b"/>
                <a:pathLst>
                  <a:path w="972" h="3692" extrusionOk="0">
                    <a:moveTo>
                      <a:pt x="932" y="0"/>
                    </a:moveTo>
                    <a:cubicBezTo>
                      <a:pt x="921" y="0"/>
                      <a:pt x="912" y="8"/>
                      <a:pt x="912" y="21"/>
                    </a:cubicBezTo>
                    <a:lnTo>
                      <a:pt x="619" y="1654"/>
                    </a:lnTo>
                    <a:cubicBezTo>
                      <a:pt x="473" y="2342"/>
                      <a:pt x="267" y="3004"/>
                      <a:pt x="9" y="3657"/>
                    </a:cubicBezTo>
                    <a:cubicBezTo>
                      <a:pt x="0" y="3666"/>
                      <a:pt x="9" y="3683"/>
                      <a:pt x="26" y="3691"/>
                    </a:cubicBezTo>
                    <a:lnTo>
                      <a:pt x="35" y="3691"/>
                    </a:lnTo>
                    <a:cubicBezTo>
                      <a:pt x="43" y="3691"/>
                      <a:pt x="52" y="3683"/>
                      <a:pt x="60" y="3674"/>
                    </a:cubicBezTo>
                    <a:cubicBezTo>
                      <a:pt x="318" y="3021"/>
                      <a:pt x="525" y="2350"/>
                      <a:pt x="671" y="1663"/>
                    </a:cubicBezTo>
                    <a:lnTo>
                      <a:pt x="963" y="29"/>
                    </a:lnTo>
                    <a:cubicBezTo>
                      <a:pt x="972" y="21"/>
                      <a:pt x="954" y="4"/>
                      <a:pt x="946" y="4"/>
                    </a:cubicBezTo>
                    <a:cubicBezTo>
                      <a:pt x="941" y="1"/>
                      <a:pt x="937" y="0"/>
                      <a:pt x="93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79" name="Google Shape;1279;p37"/>
              <p:cNvSpPr/>
              <p:nvPr/>
            </p:nvSpPr>
            <p:spPr>
              <a:xfrm>
                <a:off x="4930744" y="2088445"/>
                <a:ext cx="193707" cy="296787"/>
              </a:xfrm>
              <a:custGeom>
                <a:avLst/>
                <a:gdLst/>
                <a:ahLst/>
                <a:cxnLst/>
                <a:rect l="l" t="t" r="r" b="b"/>
                <a:pathLst>
                  <a:path w="1291" h="1978" extrusionOk="0">
                    <a:moveTo>
                      <a:pt x="35" y="0"/>
                    </a:moveTo>
                    <a:lnTo>
                      <a:pt x="1" y="215"/>
                    </a:lnTo>
                    <a:cubicBezTo>
                      <a:pt x="568" y="318"/>
                      <a:pt x="904" y="1522"/>
                      <a:pt x="990" y="1977"/>
                    </a:cubicBezTo>
                    <a:lnTo>
                      <a:pt x="1290" y="1977"/>
                    </a:lnTo>
                    <a:cubicBezTo>
                      <a:pt x="1282" y="1900"/>
                      <a:pt x="869" y="155"/>
                      <a:pt x="3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80" name="Google Shape;1280;p37"/>
              <p:cNvSpPr/>
              <p:nvPr/>
            </p:nvSpPr>
            <p:spPr>
              <a:xfrm>
                <a:off x="4750240" y="2098798"/>
                <a:ext cx="253875" cy="347052"/>
              </a:xfrm>
              <a:custGeom>
                <a:avLst/>
                <a:gdLst/>
                <a:ahLst/>
                <a:cxnLst/>
                <a:rect l="l" t="t" r="r" b="b"/>
                <a:pathLst>
                  <a:path w="1692" h="2313" extrusionOk="0">
                    <a:moveTo>
                      <a:pt x="508" y="0"/>
                    </a:moveTo>
                    <a:cubicBezTo>
                      <a:pt x="362" y="0"/>
                      <a:pt x="198" y="249"/>
                      <a:pt x="155" y="413"/>
                    </a:cubicBezTo>
                    <a:cubicBezTo>
                      <a:pt x="0" y="1057"/>
                      <a:pt x="1101" y="2261"/>
                      <a:pt x="1135" y="2312"/>
                    </a:cubicBezTo>
                    <a:lnTo>
                      <a:pt x="1324" y="2166"/>
                    </a:lnTo>
                    <a:cubicBezTo>
                      <a:pt x="1338" y="2168"/>
                      <a:pt x="1350" y="2169"/>
                      <a:pt x="1360" y="2169"/>
                    </a:cubicBezTo>
                    <a:cubicBezTo>
                      <a:pt x="1692" y="2169"/>
                      <a:pt x="280" y="1109"/>
                      <a:pt x="413" y="567"/>
                    </a:cubicBezTo>
                    <a:cubicBezTo>
                      <a:pt x="439" y="473"/>
                      <a:pt x="499" y="387"/>
                      <a:pt x="585" y="335"/>
                    </a:cubicBezTo>
                    <a:lnTo>
                      <a:pt x="508"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81" name="Google Shape;1281;p37"/>
              <p:cNvSpPr/>
              <p:nvPr/>
            </p:nvSpPr>
            <p:spPr>
              <a:xfrm>
                <a:off x="4678069" y="2750142"/>
                <a:ext cx="258076" cy="109082"/>
              </a:xfrm>
              <a:custGeom>
                <a:avLst/>
                <a:gdLst/>
                <a:ahLst/>
                <a:cxnLst/>
                <a:rect l="l" t="t" r="r" b="b"/>
                <a:pathLst>
                  <a:path w="1720" h="727" extrusionOk="0">
                    <a:moveTo>
                      <a:pt x="43" y="0"/>
                    </a:moveTo>
                    <a:lnTo>
                      <a:pt x="0" y="361"/>
                    </a:lnTo>
                    <a:cubicBezTo>
                      <a:pt x="0" y="361"/>
                      <a:pt x="344" y="727"/>
                      <a:pt x="1066" y="727"/>
                    </a:cubicBezTo>
                    <a:cubicBezTo>
                      <a:pt x="1257" y="727"/>
                      <a:pt x="1475" y="701"/>
                      <a:pt x="1719" y="636"/>
                    </a:cubicBezTo>
                    <a:lnTo>
                      <a:pt x="1702" y="181"/>
                    </a:lnTo>
                    <a:cubicBezTo>
                      <a:pt x="1521" y="301"/>
                      <a:pt x="1320" y="345"/>
                      <a:pt x="1122" y="345"/>
                    </a:cubicBezTo>
                    <a:cubicBezTo>
                      <a:pt x="570" y="345"/>
                      <a:pt x="43" y="0"/>
                      <a:pt x="4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82" name="Google Shape;1282;p37"/>
              <p:cNvSpPr/>
              <p:nvPr/>
            </p:nvSpPr>
            <p:spPr>
              <a:xfrm>
                <a:off x="4881829" y="2347722"/>
                <a:ext cx="586973" cy="1208606"/>
              </a:xfrm>
              <a:custGeom>
                <a:avLst/>
                <a:gdLst/>
                <a:ahLst/>
                <a:cxnLst/>
                <a:rect l="l" t="t" r="r" b="b"/>
                <a:pathLst>
                  <a:path w="3912" h="8055" extrusionOk="0">
                    <a:moveTo>
                      <a:pt x="1548" y="0"/>
                    </a:moveTo>
                    <a:lnTo>
                      <a:pt x="0" y="396"/>
                    </a:lnTo>
                    <a:lnTo>
                      <a:pt x="52" y="5003"/>
                    </a:lnTo>
                    <a:cubicBezTo>
                      <a:pt x="129" y="6052"/>
                      <a:pt x="430" y="7075"/>
                      <a:pt x="937" y="7995"/>
                    </a:cubicBezTo>
                    <a:lnTo>
                      <a:pt x="972" y="8055"/>
                    </a:lnTo>
                    <a:cubicBezTo>
                      <a:pt x="972" y="8055"/>
                      <a:pt x="2734" y="7350"/>
                      <a:pt x="3912" y="6697"/>
                    </a:cubicBezTo>
                    <a:cubicBezTo>
                      <a:pt x="2932" y="6103"/>
                      <a:pt x="1548" y="0"/>
                      <a:pt x="154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83" name="Google Shape;1283;p37"/>
              <p:cNvSpPr/>
              <p:nvPr/>
            </p:nvSpPr>
            <p:spPr>
              <a:xfrm>
                <a:off x="4895934" y="4308206"/>
                <a:ext cx="413972" cy="173001"/>
              </a:xfrm>
              <a:custGeom>
                <a:avLst/>
                <a:gdLst/>
                <a:ahLst/>
                <a:cxnLst/>
                <a:rect l="l" t="t" r="r" b="b"/>
                <a:pathLst>
                  <a:path w="2759" h="1153" extrusionOk="0">
                    <a:moveTo>
                      <a:pt x="1222" y="0"/>
                    </a:moveTo>
                    <a:cubicBezTo>
                      <a:pt x="1024" y="61"/>
                      <a:pt x="852" y="181"/>
                      <a:pt x="723" y="344"/>
                    </a:cubicBezTo>
                    <a:lnTo>
                      <a:pt x="216" y="284"/>
                    </a:lnTo>
                    <a:lnTo>
                      <a:pt x="1" y="1152"/>
                    </a:lnTo>
                    <a:lnTo>
                      <a:pt x="2580" y="1152"/>
                    </a:lnTo>
                    <a:cubicBezTo>
                      <a:pt x="2584" y="1153"/>
                      <a:pt x="2588" y="1153"/>
                      <a:pt x="2593" y="1153"/>
                    </a:cubicBezTo>
                    <a:cubicBezTo>
                      <a:pt x="2689" y="1153"/>
                      <a:pt x="2759" y="1062"/>
                      <a:pt x="2726" y="972"/>
                    </a:cubicBezTo>
                    <a:cubicBezTo>
                      <a:pt x="2614" y="654"/>
                      <a:pt x="2262" y="0"/>
                      <a:pt x="122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4" name="Google Shape;1284;p37"/>
              <p:cNvSpPr/>
              <p:nvPr/>
            </p:nvSpPr>
            <p:spPr>
              <a:xfrm>
                <a:off x="4996614" y="4306856"/>
                <a:ext cx="85225" cy="80124"/>
              </a:xfrm>
              <a:custGeom>
                <a:avLst/>
                <a:gdLst/>
                <a:ahLst/>
                <a:cxnLst/>
                <a:rect l="l" t="t" r="r" b="b"/>
                <a:pathLst>
                  <a:path w="568" h="534" extrusionOk="0">
                    <a:moveTo>
                      <a:pt x="551" y="1"/>
                    </a:moveTo>
                    <a:cubicBezTo>
                      <a:pt x="533" y="1"/>
                      <a:pt x="43" y="164"/>
                      <a:pt x="0" y="517"/>
                    </a:cubicBezTo>
                    <a:cubicBezTo>
                      <a:pt x="0" y="525"/>
                      <a:pt x="0" y="534"/>
                      <a:pt x="9" y="534"/>
                    </a:cubicBezTo>
                    <a:cubicBezTo>
                      <a:pt x="18" y="534"/>
                      <a:pt x="26" y="525"/>
                      <a:pt x="26" y="525"/>
                    </a:cubicBezTo>
                    <a:cubicBezTo>
                      <a:pt x="69" y="181"/>
                      <a:pt x="559" y="27"/>
                      <a:pt x="559" y="27"/>
                    </a:cubicBezTo>
                    <a:cubicBezTo>
                      <a:pt x="559" y="18"/>
                      <a:pt x="568" y="18"/>
                      <a:pt x="568" y="9"/>
                    </a:cubicBezTo>
                    <a:cubicBezTo>
                      <a:pt x="559" y="1"/>
                      <a:pt x="551" y="1"/>
                      <a:pt x="55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85" name="Google Shape;1285;p37"/>
              <p:cNvSpPr/>
              <p:nvPr/>
            </p:nvSpPr>
            <p:spPr>
              <a:xfrm>
                <a:off x="5133304" y="4265593"/>
                <a:ext cx="63319" cy="49215"/>
              </a:xfrm>
              <a:custGeom>
                <a:avLst/>
                <a:gdLst/>
                <a:ahLst/>
                <a:cxnLst/>
                <a:rect l="l" t="t" r="r" b="b"/>
                <a:pathLst>
                  <a:path w="422" h="328" extrusionOk="0">
                    <a:moveTo>
                      <a:pt x="293" y="18"/>
                    </a:moveTo>
                    <a:cubicBezTo>
                      <a:pt x="319" y="18"/>
                      <a:pt x="353" y="35"/>
                      <a:pt x="370" y="69"/>
                    </a:cubicBezTo>
                    <a:cubicBezTo>
                      <a:pt x="387" y="87"/>
                      <a:pt x="396" y="112"/>
                      <a:pt x="379" y="138"/>
                    </a:cubicBezTo>
                    <a:cubicBezTo>
                      <a:pt x="344" y="224"/>
                      <a:pt x="112" y="284"/>
                      <a:pt x="35" y="302"/>
                    </a:cubicBezTo>
                    <a:cubicBezTo>
                      <a:pt x="87" y="173"/>
                      <a:pt x="198" y="35"/>
                      <a:pt x="284" y="18"/>
                    </a:cubicBezTo>
                    <a:close/>
                    <a:moveTo>
                      <a:pt x="284" y="1"/>
                    </a:moveTo>
                    <a:cubicBezTo>
                      <a:pt x="164" y="18"/>
                      <a:pt x="52" y="198"/>
                      <a:pt x="9" y="319"/>
                    </a:cubicBezTo>
                    <a:cubicBezTo>
                      <a:pt x="1" y="319"/>
                      <a:pt x="1" y="319"/>
                      <a:pt x="9" y="327"/>
                    </a:cubicBezTo>
                    <a:lnTo>
                      <a:pt x="18" y="327"/>
                    </a:lnTo>
                    <a:cubicBezTo>
                      <a:pt x="35" y="327"/>
                      <a:pt x="353" y="267"/>
                      <a:pt x="413" y="155"/>
                    </a:cubicBezTo>
                    <a:cubicBezTo>
                      <a:pt x="422" y="121"/>
                      <a:pt x="422" y="87"/>
                      <a:pt x="396" y="61"/>
                    </a:cubicBezTo>
                    <a:cubicBezTo>
                      <a:pt x="370" y="18"/>
                      <a:pt x="327" y="1"/>
                      <a:pt x="28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6" name="Google Shape;1286;p37"/>
              <p:cNvSpPr/>
              <p:nvPr/>
            </p:nvSpPr>
            <p:spPr>
              <a:xfrm>
                <a:off x="5076587" y="4263043"/>
                <a:ext cx="61968" cy="51765"/>
              </a:xfrm>
              <a:custGeom>
                <a:avLst/>
                <a:gdLst/>
                <a:ahLst/>
                <a:cxnLst/>
                <a:rect l="l" t="t" r="r" b="b"/>
                <a:pathLst>
                  <a:path w="413" h="345" extrusionOk="0">
                    <a:moveTo>
                      <a:pt x="138" y="18"/>
                    </a:moveTo>
                    <a:lnTo>
                      <a:pt x="155" y="26"/>
                    </a:lnTo>
                    <a:cubicBezTo>
                      <a:pt x="267" y="52"/>
                      <a:pt x="344" y="250"/>
                      <a:pt x="370" y="310"/>
                    </a:cubicBezTo>
                    <a:cubicBezTo>
                      <a:pt x="224" y="276"/>
                      <a:pt x="60" y="198"/>
                      <a:pt x="35" y="121"/>
                    </a:cubicBezTo>
                    <a:cubicBezTo>
                      <a:pt x="26" y="95"/>
                      <a:pt x="43" y="69"/>
                      <a:pt x="78" y="43"/>
                    </a:cubicBezTo>
                    <a:cubicBezTo>
                      <a:pt x="95" y="26"/>
                      <a:pt x="112" y="18"/>
                      <a:pt x="138" y="18"/>
                    </a:cubicBezTo>
                    <a:close/>
                    <a:moveTo>
                      <a:pt x="129" y="0"/>
                    </a:moveTo>
                    <a:cubicBezTo>
                      <a:pt x="105" y="0"/>
                      <a:pt x="83" y="10"/>
                      <a:pt x="60" y="26"/>
                    </a:cubicBezTo>
                    <a:cubicBezTo>
                      <a:pt x="9" y="69"/>
                      <a:pt x="0" y="112"/>
                      <a:pt x="9" y="138"/>
                    </a:cubicBezTo>
                    <a:cubicBezTo>
                      <a:pt x="43" y="233"/>
                      <a:pt x="258" y="319"/>
                      <a:pt x="396" y="344"/>
                    </a:cubicBezTo>
                    <a:cubicBezTo>
                      <a:pt x="396" y="344"/>
                      <a:pt x="404" y="344"/>
                      <a:pt x="413" y="336"/>
                    </a:cubicBezTo>
                    <a:cubicBezTo>
                      <a:pt x="413" y="336"/>
                      <a:pt x="413" y="327"/>
                      <a:pt x="413" y="327"/>
                    </a:cubicBezTo>
                    <a:cubicBezTo>
                      <a:pt x="404" y="319"/>
                      <a:pt x="310" y="43"/>
                      <a:pt x="172" y="9"/>
                    </a:cubicBezTo>
                    <a:cubicBezTo>
                      <a:pt x="157" y="3"/>
                      <a:pt x="143" y="0"/>
                      <a:pt x="12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7" name="Google Shape;1287;p37"/>
              <p:cNvSpPr/>
              <p:nvPr/>
            </p:nvSpPr>
            <p:spPr>
              <a:xfrm>
                <a:off x="5122951" y="4310757"/>
                <a:ext cx="15605" cy="62118"/>
              </a:xfrm>
              <a:custGeom>
                <a:avLst/>
                <a:gdLst/>
                <a:ahLst/>
                <a:cxnLst/>
                <a:rect l="l" t="t" r="r" b="b"/>
                <a:pathLst>
                  <a:path w="104" h="414" extrusionOk="0">
                    <a:moveTo>
                      <a:pt x="78" y="1"/>
                    </a:moveTo>
                    <a:cubicBezTo>
                      <a:pt x="70" y="1"/>
                      <a:pt x="61" y="1"/>
                      <a:pt x="61" y="9"/>
                    </a:cubicBezTo>
                    <a:cubicBezTo>
                      <a:pt x="1" y="138"/>
                      <a:pt x="1" y="284"/>
                      <a:pt x="70" y="413"/>
                    </a:cubicBezTo>
                    <a:lnTo>
                      <a:pt x="95" y="413"/>
                    </a:lnTo>
                    <a:cubicBezTo>
                      <a:pt x="95" y="413"/>
                      <a:pt x="104" y="405"/>
                      <a:pt x="95" y="396"/>
                    </a:cubicBezTo>
                    <a:cubicBezTo>
                      <a:pt x="27" y="284"/>
                      <a:pt x="27" y="138"/>
                      <a:pt x="87" y="18"/>
                    </a:cubicBezTo>
                    <a:cubicBezTo>
                      <a:pt x="87" y="9"/>
                      <a:pt x="87" y="1"/>
                      <a:pt x="7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88" name="Google Shape;1288;p37"/>
              <p:cNvSpPr/>
              <p:nvPr/>
            </p:nvSpPr>
            <p:spPr>
              <a:xfrm>
                <a:off x="5111398" y="4322310"/>
                <a:ext cx="63319" cy="32410"/>
              </a:xfrm>
              <a:custGeom>
                <a:avLst/>
                <a:gdLst/>
                <a:ahLst/>
                <a:cxnLst/>
                <a:rect l="l" t="t" r="r" b="b"/>
                <a:pathLst>
                  <a:path w="422" h="216" extrusionOk="0">
                    <a:moveTo>
                      <a:pt x="404" y="1"/>
                    </a:moveTo>
                    <a:cubicBezTo>
                      <a:pt x="250" y="9"/>
                      <a:pt x="104" y="78"/>
                      <a:pt x="9" y="199"/>
                    </a:cubicBezTo>
                    <a:cubicBezTo>
                      <a:pt x="0" y="207"/>
                      <a:pt x="9" y="216"/>
                      <a:pt x="18" y="216"/>
                    </a:cubicBezTo>
                    <a:lnTo>
                      <a:pt x="26" y="216"/>
                    </a:lnTo>
                    <a:cubicBezTo>
                      <a:pt x="121" y="104"/>
                      <a:pt x="258" y="35"/>
                      <a:pt x="404" y="27"/>
                    </a:cubicBezTo>
                    <a:cubicBezTo>
                      <a:pt x="413" y="27"/>
                      <a:pt x="422" y="18"/>
                      <a:pt x="422" y="9"/>
                    </a:cubicBezTo>
                    <a:cubicBezTo>
                      <a:pt x="413" y="9"/>
                      <a:pt x="413" y="1"/>
                      <a:pt x="40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89" name="Google Shape;1289;p37"/>
              <p:cNvSpPr/>
              <p:nvPr/>
            </p:nvSpPr>
            <p:spPr>
              <a:xfrm>
                <a:off x="5182369" y="4335214"/>
                <a:ext cx="25958" cy="59568"/>
              </a:xfrm>
              <a:custGeom>
                <a:avLst/>
                <a:gdLst/>
                <a:ahLst/>
                <a:cxnLst/>
                <a:rect l="l" t="t" r="r" b="b"/>
                <a:pathLst>
                  <a:path w="173" h="397" extrusionOk="0">
                    <a:moveTo>
                      <a:pt x="146" y="1"/>
                    </a:moveTo>
                    <a:cubicBezTo>
                      <a:pt x="43" y="104"/>
                      <a:pt x="0" y="250"/>
                      <a:pt x="26" y="388"/>
                    </a:cubicBezTo>
                    <a:cubicBezTo>
                      <a:pt x="26" y="396"/>
                      <a:pt x="35" y="396"/>
                      <a:pt x="35" y="396"/>
                    </a:cubicBezTo>
                    <a:cubicBezTo>
                      <a:pt x="43" y="396"/>
                      <a:pt x="52" y="388"/>
                      <a:pt x="52" y="388"/>
                    </a:cubicBezTo>
                    <a:cubicBezTo>
                      <a:pt x="26" y="250"/>
                      <a:pt x="69" y="113"/>
                      <a:pt x="172" y="18"/>
                    </a:cubicBezTo>
                    <a:cubicBezTo>
                      <a:pt x="172" y="18"/>
                      <a:pt x="172" y="9"/>
                      <a:pt x="17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90" name="Google Shape;1290;p37"/>
              <p:cNvSpPr/>
              <p:nvPr/>
            </p:nvSpPr>
            <p:spPr>
              <a:xfrm>
                <a:off x="5170666" y="4355020"/>
                <a:ext cx="69921" cy="17855"/>
              </a:xfrm>
              <a:custGeom>
                <a:avLst/>
                <a:gdLst/>
                <a:ahLst/>
                <a:cxnLst/>
                <a:rect l="l" t="t" r="r" b="b"/>
                <a:pathLst>
                  <a:path w="466" h="119" extrusionOk="0">
                    <a:moveTo>
                      <a:pt x="323" y="0"/>
                    </a:moveTo>
                    <a:cubicBezTo>
                      <a:pt x="211" y="0"/>
                      <a:pt x="102" y="31"/>
                      <a:pt x="9" y="92"/>
                    </a:cubicBezTo>
                    <a:cubicBezTo>
                      <a:pt x="1" y="101"/>
                      <a:pt x="1" y="110"/>
                      <a:pt x="9" y="110"/>
                    </a:cubicBezTo>
                    <a:lnTo>
                      <a:pt x="18" y="110"/>
                    </a:lnTo>
                    <a:cubicBezTo>
                      <a:pt x="18" y="110"/>
                      <a:pt x="18" y="110"/>
                      <a:pt x="18" y="118"/>
                    </a:cubicBezTo>
                    <a:cubicBezTo>
                      <a:pt x="115" y="53"/>
                      <a:pt x="227" y="23"/>
                      <a:pt x="339" y="23"/>
                    </a:cubicBezTo>
                    <a:cubicBezTo>
                      <a:pt x="376" y="23"/>
                      <a:pt x="412" y="26"/>
                      <a:pt x="448" y="32"/>
                    </a:cubicBezTo>
                    <a:cubicBezTo>
                      <a:pt x="450" y="35"/>
                      <a:pt x="453" y="36"/>
                      <a:pt x="455" y="36"/>
                    </a:cubicBezTo>
                    <a:cubicBezTo>
                      <a:pt x="461" y="36"/>
                      <a:pt x="465" y="30"/>
                      <a:pt x="465" y="24"/>
                    </a:cubicBezTo>
                    <a:cubicBezTo>
                      <a:pt x="465" y="24"/>
                      <a:pt x="456" y="15"/>
                      <a:pt x="456" y="15"/>
                    </a:cubicBezTo>
                    <a:cubicBezTo>
                      <a:pt x="412" y="5"/>
                      <a:pt x="367" y="0"/>
                      <a:pt x="3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91" name="Google Shape;1291;p37"/>
              <p:cNvSpPr/>
              <p:nvPr/>
            </p:nvSpPr>
            <p:spPr>
              <a:xfrm>
                <a:off x="4532225" y="4308206"/>
                <a:ext cx="411421" cy="175552"/>
              </a:xfrm>
              <a:custGeom>
                <a:avLst/>
                <a:gdLst/>
                <a:ahLst/>
                <a:cxnLst/>
                <a:rect l="l" t="t" r="r" b="b"/>
                <a:pathLst>
                  <a:path w="2742" h="1170" extrusionOk="0">
                    <a:moveTo>
                      <a:pt x="1244" y="0"/>
                    </a:moveTo>
                    <a:cubicBezTo>
                      <a:pt x="1231" y="0"/>
                      <a:pt x="1218" y="0"/>
                      <a:pt x="1204" y="0"/>
                    </a:cubicBezTo>
                    <a:cubicBezTo>
                      <a:pt x="1006" y="61"/>
                      <a:pt x="835" y="181"/>
                      <a:pt x="714" y="353"/>
                    </a:cubicBezTo>
                    <a:lnTo>
                      <a:pt x="198" y="301"/>
                    </a:lnTo>
                    <a:lnTo>
                      <a:pt x="1" y="1169"/>
                    </a:lnTo>
                    <a:lnTo>
                      <a:pt x="2580" y="1126"/>
                    </a:lnTo>
                    <a:cubicBezTo>
                      <a:pt x="2584" y="1127"/>
                      <a:pt x="2588" y="1127"/>
                      <a:pt x="2592" y="1127"/>
                    </a:cubicBezTo>
                    <a:cubicBezTo>
                      <a:pt x="2680" y="1127"/>
                      <a:pt x="2742" y="1037"/>
                      <a:pt x="2717" y="955"/>
                    </a:cubicBezTo>
                    <a:cubicBezTo>
                      <a:pt x="2607" y="641"/>
                      <a:pt x="2254" y="0"/>
                      <a:pt x="12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92" name="Google Shape;1292;p37"/>
              <p:cNvSpPr/>
              <p:nvPr/>
            </p:nvSpPr>
            <p:spPr>
              <a:xfrm>
                <a:off x="4631555" y="4306856"/>
                <a:ext cx="82674" cy="81474"/>
              </a:xfrm>
              <a:custGeom>
                <a:avLst/>
                <a:gdLst/>
                <a:ahLst/>
                <a:cxnLst/>
                <a:rect l="l" t="t" r="r" b="b"/>
                <a:pathLst>
                  <a:path w="551" h="543" extrusionOk="0">
                    <a:moveTo>
                      <a:pt x="534" y="1"/>
                    </a:moveTo>
                    <a:cubicBezTo>
                      <a:pt x="534" y="1"/>
                      <a:pt x="35" y="164"/>
                      <a:pt x="1" y="525"/>
                    </a:cubicBezTo>
                    <a:cubicBezTo>
                      <a:pt x="1" y="534"/>
                      <a:pt x="1" y="542"/>
                      <a:pt x="9" y="542"/>
                    </a:cubicBezTo>
                    <a:cubicBezTo>
                      <a:pt x="18" y="534"/>
                      <a:pt x="18" y="534"/>
                      <a:pt x="18" y="525"/>
                    </a:cubicBezTo>
                    <a:cubicBezTo>
                      <a:pt x="61" y="181"/>
                      <a:pt x="542" y="18"/>
                      <a:pt x="542" y="18"/>
                    </a:cubicBezTo>
                    <a:cubicBezTo>
                      <a:pt x="551" y="18"/>
                      <a:pt x="551" y="9"/>
                      <a:pt x="551" y="9"/>
                    </a:cubicBezTo>
                    <a:cubicBezTo>
                      <a:pt x="551" y="1"/>
                      <a:pt x="542" y="1"/>
                      <a:pt x="53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93" name="Google Shape;1293;p37"/>
              <p:cNvSpPr/>
              <p:nvPr/>
            </p:nvSpPr>
            <p:spPr>
              <a:xfrm>
                <a:off x="4767045" y="4263943"/>
                <a:ext cx="63319" cy="49515"/>
              </a:xfrm>
              <a:custGeom>
                <a:avLst/>
                <a:gdLst/>
                <a:ahLst/>
                <a:cxnLst/>
                <a:rect l="l" t="t" r="r" b="b"/>
                <a:pathLst>
                  <a:path w="422" h="330" extrusionOk="0">
                    <a:moveTo>
                      <a:pt x="284" y="20"/>
                    </a:moveTo>
                    <a:cubicBezTo>
                      <a:pt x="318" y="20"/>
                      <a:pt x="344" y="37"/>
                      <a:pt x="370" y="63"/>
                    </a:cubicBezTo>
                    <a:cubicBezTo>
                      <a:pt x="387" y="80"/>
                      <a:pt x="387" y="115"/>
                      <a:pt x="378" y="141"/>
                    </a:cubicBezTo>
                    <a:cubicBezTo>
                      <a:pt x="335" y="227"/>
                      <a:pt x="112" y="278"/>
                      <a:pt x="35" y="304"/>
                    </a:cubicBezTo>
                    <a:cubicBezTo>
                      <a:pt x="86" y="175"/>
                      <a:pt x="189" y="29"/>
                      <a:pt x="275" y="20"/>
                    </a:cubicBezTo>
                    <a:close/>
                    <a:moveTo>
                      <a:pt x="297" y="1"/>
                    </a:moveTo>
                    <a:cubicBezTo>
                      <a:pt x="290" y="1"/>
                      <a:pt x="282" y="2"/>
                      <a:pt x="275" y="3"/>
                    </a:cubicBezTo>
                    <a:cubicBezTo>
                      <a:pt x="155" y="20"/>
                      <a:pt x="43" y="201"/>
                      <a:pt x="9" y="321"/>
                    </a:cubicBezTo>
                    <a:cubicBezTo>
                      <a:pt x="0" y="321"/>
                      <a:pt x="0" y="321"/>
                      <a:pt x="9" y="330"/>
                    </a:cubicBezTo>
                    <a:lnTo>
                      <a:pt x="17" y="330"/>
                    </a:lnTo>
                    <a:cubicBezTo>
                      <a:pt x="35" y="330"/>
                      <a:pt x="353" y="270"/>
                      <a:pt x="404" y="149"/>
                    </a:cubicBezTo>
                    <a:cubicBezTo>
                      <a:pt x="421" y="115"/>
                      <a:pt x="413" y="80"/>
                      <a:pt x="387" y="55"/>
                    </a:cubicBezTo>
                    <a:cubicBezTo>
                      <a:pt x="366" y="19"/>
                      <a:pt x="332" y="1"/>
                      <a:pt x="2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94" name="Google Shape;1294;p37"/>
              <p:cNvSpPr/>
              <p:nvPr/>
            </p:nvSpPr>
            <p:spPr>
              <a:xfrm>
                <a:off x="4710328" y="4262593"/>
                <a:ext cx="61968" cy="50865"/>
              </a:xfrm>
              <a:custGeom>
                <a:avLst/>
                <a:gdLst/>
                <a:ahLst/>
                <a:cxnLst/>
                <a:rect l="l" t="t" r="r" b="b"/>
                <a:pathLst>
                  <a:path w="413" h="339" extrusionOk="0">
                    <a:moveTo>
                      <a:pt x="129" y="21"/>
                    </a:moveTo>
                    <a:lnTo>
                      <a:pt x="155" y="29"/>
                    </a:lnTo>
                    <a:cubicBezTo>
                      <a:pt x="258" y="55"/>
                      <a:pt x="344" y="244"/>
                      <a:pt x="370" y="313"/>
                    </a:cubicBezTo>
                    <a:cubicBezTo>
                      <a:pt x="224" y="279"/>
                      <a:pt x="52" y="210"/>
                      <a:pt x="34" y="132"/>
                    </a:cubicBezTo>
                    <a:cubicBezTo>
                      <a:pt x="26" y="98"/>
                      <a:pt x="34" y="72"/>
                      <a:pt x="69" y="46"/>
                    </a:cubicBezTo>
                    <a:cubicBezTo>
                      <a:pt x="86" y="29"/>
                      <a:pt x="112" y="29"/>
                      <a:pt x="129" y="21"/>
                    </a:cubicBezTo>
                    <a:close/>
                    <a:moveTo>
                      <a:pt x="136" y="0"/>
                    </a:moveTo>
                    <a:cubicBezTo>
                      <a:pt x="109" y="0"/>
                      <a:pt x="80" y="10"/>
                      <a:pt x="60" y="29"/>
                    </a:cubicBezTo>
                    <a:cubicBezTo>
                      <a:pt x="0" y="72"/>
                      <a:pt x="0" y="107"/>
                      <a:pt x="9" y="132"/>
                    </a:cubicBezTo>
                    <a:cubicBezTo>
                      <a:pt x="43" y="236"/>
                      <a:pt x="258" y="313"/>
                      <a:pt x="395" y="339"/>
                    </a:cubicBezTo>
                    <a:lnTo>
                      <a:pt x="413" y="339"/>
                    </a:lnTo>
                    <a:cubicBezTo>
                      <a:pt x="413" y="330"/>
                      <a:pt x="413" y="330"/>
                      <a:pt x="413" y="322"/>
                    </a:cubicBezTo>
                    <a:cubicBezTo>
                      <a:pt x="404" y="313"/>
                      <a:pt x="301" y="38"/>
                      <a:pt x="163" y="3"/>
                    </a:cubicBezTo>
                    <a:cubicBezTo>
                      <a:pt x="155" y="1"/>
                      <a:pt x="146" y="0"/>
                      <a:pt x="13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95" name="Google Shape;1295;p37"/>
              <p:cNvSpPr/>
              <p:nvPr/>
            </p:nvSpPr>
            <p:spPr>
              <a:xfrm>
                <a:off x="4756692" y="4309407"/>
                <a:ext cx="15605" cy="62118"/>
              </a:xfrm>
              <a:custGeom>
                <a:avLst/>
                <a:gdLst/>
                <a:ahLst/>
                <a:cxnLst/>
                <a:rect l="l" t="t" r="r" b="b"/>
                <a:pathLst>
                  <a:path w="104" h="414" extrusionOk="0">
                    <a:moveTo>
                      <a:pt x="78" y="1"/>
                    </a:moveTo>
                    <a:cubicBezTo>
                      <a:pt x="69" y="1"/>
                      <a:pt x="61" y="1"/>
                      <a:pt x="61" y="10"/>
                    </a:cubicBezTo>
                    <a:cubicBezTo>
                      <a:pt x="0" y="138"/>
                      <a:pt x="0" y="285"/>
                      <a:pt x="78" y="414"/>
                    </a:cubicBezTo>
                    <a:lnTo>
                      <a:pt x="95" y="414"/>
                    </a:lnTo>
                    <a:cubicBezTo>
                      <a:pt x="104" y="414"/>
                      <a:pt x="104" y="405"/>
                      <a:pt x="104" y="396"/>
                    </a:cubicBezTo>
                    <a:cubicBezTo>
                      <a:pt x="35" y="285"/>
                      <a:pt x="26" y="138"/>
                      <a:pt x="86" y="18"/>
                    </a:cubicBezTo>
                    <a:cubicBezTo>
                      <a:pt x="86" y="10"/>
                      <a:pt x="86" y="1"/>
                      <a:pt x="7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96" name="Google Shape;1296;p37"/>
              <p:cNvSpPr/>
              <p:nvPr/>
            </p:nvSpPr>
            <p:spPr>
              <a:xfrm>
                <a:off x="4746339" y="4321110"/>
                <a:ext cx="62118" cy="33310"/>
              </a:xfrm>
              <a:custGeom>
                <a:avLst/>
                <a:gdLst/>
                <a:ahLst/>
                <a:cxnLst/>
                <a:rect l="l" t="t" r="r" b="b"/>
                <a:pathLst>
                  <a:path w="414" h="222" extrusionOk="0">
                    <a:moveTo>
                      <a:pt x="396" y="0"/>
                    </a:moveTo>
                    <a:cubicBezTo>
                      <a:pt x="241" y="9"/>
                      <a:pt x="104" y="78"/>
                      <a:pt x="1" y="198"/>
                    </a:cubicBezTo>
                    <a:cubicBezTo>
                      <a:pt x="1" y="207"/>
                      <a:pt x="1" y="215"/>
                      <a:pt x="1" y="215"/>
                    </a:cubicBezTo>
                    <a:cubicBezTo>
                      <a:pt x="5" y="220"/>
                      <a:pt x="7" y="222"/>
                      <a:pt x="8" y="222"/>
                    </a:cubicBezTo>
                    <a:cubicBezTo>
                      <a:pt x="9" y="222"/>
                      <a:pt x="9" y="220"/>
                      <a:pt x="9" y="215"/>
                    </a:cubicBezTo>
                    <a:cubicBezTo>
                      <a:pt x="12" y="218"/>
                      <a:pt x="15" y="219"/>
                      <a:pt x="18" y="219"/>
                    </a:cubicBezTo>
                    <a:cubicBezTo>
                      <a:pt x="23" y="219"/>
                      <a:pt x="26" y="215"/>
                      <a:pt x="26" y="215"/>
                    </a:cubicBezTo>
                    <a:cubicBezTo>
                      <a:pt x="121" y="103"/>
                      <a:pt x="259" y="35"/>
                      <a:pt x="405" y="26"/>
                    </a:cubicBezTo>
                    <a:cubicBezTo>
                      <a:pt x="413" y="17"/>
                      <a:pt x="413" y="17"/>
                      <a:pt x="413" y="9"/>
                    </a:cubicBezTo>
                    <a:cubicBezTo>
                      <a:pt x="413" y="0"/>
                      <a:pt x="405" y="0"/>
                      <a:pt x="39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97" name="Google Shape;1297;p37"/>
              <p:cNvSpPr/>
              <p:nvPr/>
            </p:nvSpPr>
            <p:spPr>
              <a:xfrm>
                <a:off x="4815960" y="4332964"/>
                <a:ext cx="25958" cy="60468"/>
              </a:xfrm>
              <a:custGeom>
                <a:avLst/>
                <a:gdLst/>
                <a:ahLst/>
                <a:cxnLst/>
                <a:rect l="l" t="t" r="r" b="b"/>
                <a:pathLst>
                  <a:path w="173" h="403" extrusionOk="0">
                    <a:moveTo>
                      <a:pt x="161" y="1"/>
                    </a:moveTo>
                    <a:cubicBezTo>
                      <a:pt x="158" y="1"/>
                      <a:pt x="156" y="3"/>
                      <a:pt x="156" y="7"/>
                    </a:cubicBezTo>
                    <a:cubicBezTo>
                      <a:pt x="52" y="102"/>
                      <a:pt x="1" y="248"/>
                      <a:pt x="35" y="394"/>
                    </a:cubicBezTo>
                    <a:cubicBezTo>
                      <a:pt x="35" y="394"/>
                      <a:pt x="35" y="403"/>
                      <a:pt x="44" y="403"/>
                    </a:cubicBezTo>
                    <a:lnTo>
                      <a:pt x="52" y="403"/>
                    </a:lnTo>
                    <a:cubicBezTo>
                      <a:pt x="61" y="403"/>
                      <a:pt x="61" y="394"/>
                      <a:pt x="61" y="386"/>
                    </a:cubicBezTo>
                    <a:cubicBezTo>
                      <a:pt x="35" y="257"/>
                      <a:pt x="78" y="119"/>
                      <a:pt x="173" y="16"/>
                    </a:cubicBezTo>
                    <a:cubicBezTo>
                      <a:pt x="173" y="16"/>
                      <a:pt x="173" y="7"/>
                      <a:pt x="173" y="7"/>
                    </a:cubicBezTo>
                    <a:cubicBezTo>
                      <a:pt x="169" y="3"/>
                      <a:pt x="164" y="1"/>
                      <a:pt x="16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98" name="Google Shape;1298;p37"/>
              <p:cNvSpPr/>
              <p:nvPr/>
            </p:nvSpPr>
            <p:spPr>
              <a:xfrm>
                <a:off x="4805757" y="4352619"/>
                <a:ext cx="68420" cy="17555"/>
              </a:xfrm>
              <a:custGeom>
                <a:avLst/>
                <a:gdLst/>
                <a:ahLst/>
                <a:cxnLst/>
                <a:rect l="l" t="t" r="r" b="b"/>
                <a:pathLst>
                  <a:path w="456" h="117" extrusionOk="0">
                    <a:moveTo>
                      <a:pt x="326" y="1"/>
                    </a:moveTo>
                    <a:cubicBezTo>
                      <a:pt x="210" y="1"/>
                      <a:pt x="96" y="36"/>
                      <a:pt x="0" y="100"/>
                    </a:cubicBezTo>
                    <a:cubicBezTo>
                      <a:pt x="0" y="100"/>
                      <a:pt x="0" y="108"/>
                      <a:pt x="0" y="117"/>
                    </a:cubicBezTo>
                    <a:lnTo>
                      <a:pt x="17" y="117"/>
                    </a:lnTo>
                    <a:cubicBezTo>
                      <a:pt x="115" y="52"/>
                      <a:pt x="222" y="21"/>
                      <a:pt x="331" y="21"/>
                    </a:cubicBezTo>
                    <a:cubicBezTo>
                      <a:pt x="367" y="21"/>
                      <a:pt x="403" y="25"/>
                      <a:pt x="439" y="31"/>
                    </a:cubicBezTo>
                    <a:cubicBezTo>
                      <a:pt x="447" y="31"/>
                      <a:pt x="456" y="31"/>
                      <a:pt x="456" y="22"/>
                    </a:cubicBezTo>
                    <a:cubicBezTo>
                      <a:pt x="456" y="14"/>
                      <a:pt x="456" y="14"/>
                      <a:pt x="447" y="14"/>
                    </a:cubicBezTo>
                    <a:cubicBezTo>
                      <a:pt x="407" y="5"/>
                      <a:pt x="367" y="1"/>
                      <a:pt x="32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99" name="Google Shape;1299;p37"/>
              <p:cNvSpPr/>
              <p:nvPr/>
            </p:nvSpPr>
            <p:spPr>
              <a:xfrm>
                <a:off x="4643258" y="2305109"/>
                <a:ext cx="813990" cy="433028"/>
              </a:xfrm>
              <a:custGeom>
                <a:avLst/>
                <a:gdLst/>
                <a:ahLst/>
                <a:cxnLst/>
                <a:rect l="l" t="t" r="r" b="b"/>
                <a:pathLst>
                  <a:path w="5425" h="2886" extrusionOk="0">
                    <a:moveTo>
                      <a:pt x="836" y="1"/>
                    </a:moveTo>
                    <a:cubicBezTo>
                      <a:pt x="641" y="1"/>
                      <a:pt x="462" y="82"/>
                      <a:pt x="309" y="215"/>
                    </a:cubicBezTo>
                    <a:cubicBezTo>
                      <a:pt x="0" y="499"/>
                      <a:pt x="739" y="1255"/>
                      <a:pt x="911" y="1642"/>
                    </a:cubicBezTo>
                    <a:cubicBezTo>
                      <a:pt x="1336" y="2597"/>
                      <a:pt x="2130" y="2886"/>
                      <a:pt x="2935" y="2886"/>
                    </a:cubicBezTo>
                    <a:cubicBezTo>
                      <a:pt x="4167" y="2886"/>
                      <a:pt x="5424" y="2210"/>
                      <a:pt x="5424" y="2210"/>
                    </a:cubicBezTo>
                    <a:lnTo>
                      <a:pt x="5278" y="1522"/>
                    </a:lnTo>
                    <a:lnTo>
                      <a:pt x="3095" y="1780"/>
                    </a:lnTo>
                    <a:cubicBezTo>
                      <a:pt x="3069" y="1783"/>
                      <a:pt x="3044" y="1784"/>
                      <a:pt x="3019" y="1784"/>
                    </a:cubicBezTo>
                    <a:cubicBezTo>
                      <a:pt x="2815" y="1784"/>
                      <a:pt x="2623" y="1691"/>
                      <a:pt x="2493" y="1531"/>
                    </a:cubicBezTo>
                    <a:lnTo>
                      <a:pt x="1650" y="482"/>
                    </a:lnTo>
                    <a:cubicBezTo>
                      <a:pt x="1372" y="140"/>
                      <a:pt x="1091" y="1"/>
                      <a:pt x="836" y="1"/>
                    </a:cubicBezTo>
                    <a:close/>
                  </a:path>
                </a:pathLst>
              </a:custGeom>
              <a:solidFill>
                <a:srgbClr val="FFAB6D"/>
              </a:solidFill>
              <a:ln>
                <a:noFill/>
              </a:ln>
            </p:spPr>
            <p:txBody>
              <a:bodyPr spcFirstLastPara="1" wrap="square" lIns="121900" tIns="121900" rIns="121900" bIns="121900" anchor="ctr" anchorCtr="0">
                <a:noAutofit/>
              </a:bodyPr>
              <a:lstStyle/>
              <a:p>
                <a:endParaRPr sz="2400"/>
              </a:p>
            </p:txBody>
          </p:sp>
          <p:sp>
            <p:nvSpPr>
              <p:cNvPr id="1300" name="Google Shape;1300;p37"/>
              <p:cNvSpPr/>
              <p:nvPr/>
            </p:nvSpPr>
            <p:spPr>
              <a:xfrm>
                <a:off x="4648060" y="2268348"/>
                <a:ext cx="713760" cy="509400"/>
              </a:xfrm>
              <a:custGeom>
                <a:avLst/>
                <a:gdLst/>
                <a:ahLst/>
                <a:cxnLst/>
                <a:rect l="l" t="t" r="r" b="b"/>
                <a:pathLst>
                  <a:path w="4757" h="3395" extrusionOk="0">
                    <a:moveTo>
                      <a:pt x="738" y="0"/>
                    </a:moveTo>
                    <a:cubicBezTo>
                      <a:pt x="230" y="0"/>
                      <a:pt x="1" y="599"/>
                      <a:pt x="269" y="1079"/>
                    </a:cubicBezTo>
                    <a:cubicBezTo>
                      <a:pt x="492" y="1483"/>
                      <a:pt x="604" y="1836"/>
                      <a:pt x="767" y="2051"/>
                    </a:cubicBezTo>
                    <a:cubicBezTo>
                      <a:pt x="828" y="2119"/>
                      <a:pt x="1335" y="2558"/>
                      <a:pt x="1593" y="2919"/>
                    </a:cubicBezTo>
                    <a:cubicBezTo>
                      <a:pt x="1798" y="3195"/>
                      <a:pt x="2265" y="3395"/>
                      <a:pt x="2649" y="3395"/>
                    </a:cubicBezTo>
                    <a:cubicBezTo>
                      <a:pt x="2732" y="3395"/>
                      <a:pt x="2811" y="3386"/>
                      <a:pt x="2882" y="3366"/>
                    </a:cubicBezTo>
                    <a:lnTo>
                      <a:pt x="4756" y="2824"/>
                    </a:lnTo>
                    <a:lnTo>
                      <a:pt x="4533" y="1801"/>
                    </a:lnTo>
                    <a:lnTo>
                      <a:pt x="2916" y="1887"/>
                    </a:lnTo>
                    <a:cubicBezTo>
                      <a:pt x="2909" y="1888"/>
                      <a:pt x="2901" y="1888"/>
                      <a:pt x="2893" y="1888"/>
                    </a:cubicBezTo>
                    <a:cubicBezTo>
                      <a:pt x="2712" y="1888"/>
                      <a:pt x="2534" y="1794"/>
                      <a:pt x="2444" y="1629"/>
                    </a:cubicBezTo>
                    <a:cubicBezTo>
                      <a:pt x="1767" y="409"/>
                      <a:pt x="1157" y="0"/>
                      <a:pt x="73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1" name="Google Shape;1301;p37"/>
              <p:cNvSpPr/>
              <p:nvPr/>
            </p:nvSpPr>
            <p:spPr>
              <a:xfrm>
                <a:off x="5306156" y="2521774"/>
                <a:ext cx="265878" cy="170450"/>
              </a:xfrm>
              <a:custGeom>
                <a:avLst/>
                <a:gdLst/>
                <a:ahLst/>
                <a:cxnLst/>
                <a:rect l="l" t="t" r="r" b="b"/>
                <a:pathLst>
                  <a:path w="1772" h="1136" extrusionOk="0">
                    <a:moveTo>
                      <a:pt x="937" y="1"/>
                    </a:moveTo>
                    <a:lnTo>
                      <a:pt x="0" y="78"/>
                    </a:lnTo>
                    <a:lnTo>
                      <a:pt x="379" y="1135"/>
                    </a:lnTo>
                    <a:lnTo>
                      <a:pt x="1771" y="585"/>
                    </a:lnTo>
                    <a:lnTo>
                      <a:pt x="937"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302" name="Google Shape;1302;p37"/>
              <p:cNvSpPr/>
              <p:nvPr/>
            </p:nvSpPr>
            <p:spPr>
              <a:xfrm>
                <a:off x="4790152" y="1968409"/>
                <a:ext cx="184704" cy="255675"/>
              </a:xfrm>
              <a:custGeom>
                <a:avLst/>
                <a:gdLst/>
                <a:ahLst/>
                <a:cxnLst/>
                <a:rect l="l" t="t" r="r" b="b"/>
                <a:pathLst>
                  <a:path w="1231" h="1704" extrusionOk="0">
                    <a:moveTo>
                      <a:pt x="886" y="1"/>
                    </a:moveTo>
                    <a:lnTo>
                      <a:pt x="1" y="241"/>
                    </a:lnTo>
                    <a:lnTo>
                      <a:pt x="285" y="1376"/>
                    </a:lnTo>
                    <a:cubicBezTo>
                      <a:pt x="334" y="1575"/>
                      <a:pt x="513" y="1703"/>
                      <a:pt x="709" y="1703"/>
                    </a:cubicBezTo>
                    <a:cubicBezTo>
                      <a:pt x="751" y="1703"/>
                      <a:pt x="793" y="1698"/>
                      <a:pt x="835" y="1686"/>
                    </a:cubicBezTo>
                    <a:cubicBezTo>
                      <a:pt x="1075" y="1625"/>
                      <a:pt x="1230" y="1385"/>
                      <a:pt x="1170" y="1136"/>
                    </a:cubicBezTo>
                    <a:lnTo>
                      <a:pt x="886" y="1"/>
                    </a:lnTo>
                    <a:close/>
                  </a:path>
                </a:pathLst>
              </a:custGeom>
              <a:solidFill>
                <a:srgbClr val="FFAB6D"/>
              </a:solidFill>
              <a:ln>
                <a:noFill/>
              </a:ln>
            </p:spPr>
            <p:txBody>
              <a:bodyPr spcFirstLastPara="1" wrap="square" lIns="121900" tIns="121900" rIns="121900" bIns="121900" anchor="ctr" anchorCtr="0">
                <a:noAutofit/>
              </a:bodyPr>
              <a:lstStyle/>
              <a:p>
                <a:endParaRPr sz="2400"/>
              </a:p>
            </p:txBody>
          </p:sp>
          <p:sp>
            <p:nvSpPr>
              <p:cNvPr id="1303" name="Google Shape;1303;p37"/>
              <p:cNvSpPr/>
              <p:nvPr/>
            </p:nvSpPr>
            <p:spPr>
              <a:xfrm>
                <a:off x="4844468" y="2069089"/>
                <a:ext cx="112233" cy="32410"/>
              </a:xfrm>
              <a:custGeom>
                <a:avLst/>
                <a:gdLst/>
                <a:ahLst/>
                <a:cxnLst/>
                <a:rect l="l" t="t" r="r" b="b"/>
                <a:pathLst>
                  <a:path w="748" h="216" extrusionOk="0">
                    <a:moveTo>
                      <a:pt x="9" y="0"/>
                    </a:moveTo>
                    <a:cubicBezTo>
                      <a:pt x="0" y="9"/>
                      <a:pt x="0" y="18"/>
                      <a:pt x="9" y="26"/>
                    </a:cubicBezTo>
                    <a:cubicBezTo>
                      <a:pt x="9" y="26"/>
                      <a:pt x="230" y="216"/>
                      <a:pt x="493" y="216"/>
                    </a:cubicBezTo>
                    <a:cubicBezTo>
                      <a:pt x="537" y="216"/>
                      <a:pt x="582" y="210"/>
                      <a:pt x="628" y="198"/>
                    </a:cubicBezTo>
                    <a:cubicBezTo>
                      <a:pt x="671" y="181"/>
                      <a:pt x="705" y="172"/>
                      <a:pt x="739" y="155"/>
                    </a:cubicBezTo>
                    <a:cubicBezTo>
                      <a:pt x="748" y="146"/>
                      <a:pt x="748" y="138"/>
                      <a:pt x="739" y="138"/>
                    </a:cubicBezTo>
                    <a:cubicBezTo>
                      <a:pt x="739" y="129"/>
                      <a:pt x="731" y="129"/>
                      <a:pt x="722" y="129"/>
                    </a:cubicBezTo>
                    <a:cubicBezTo>
                      <a:pt x="644" y="170"/>
                      <a:pt x="566" y="186"/>
                      <a:pt x="492" y="186"/>
                    </a:cubicBezTo>
                    <a:cubicBezTo>
                      <a:pt x="237" y="186"/>
                      <a:pt x="26" y="0"/>
                      <a:pt x="26" y="0"/>
                    </a:cubicBezTo>
                    <a:close/>
                  </a:path>
                </a:pathLst>
              </a:custGeom>
              <a:solidFill>
                <a:srgbClr val="EE7035"/>
              </a:solidFill>
              <a:ln>
                <a:noFill/>
              </a:ln>
            </p:spPr>
            <p:txBody>
              <a:bodyPr spcFirstLastPara="1" wrap="square" lIns="121900" tIns="121900" rIns="121900" bIns="121900" anchor="ctr" anchorCtr="0">
                <a:noAutofit/>
              </a:bodyPr>
              <a:lstStyle/>
              <a:p>
                <a:endParaRPr sz="2400"/>
              </a:p>
            </p:txBody>
          </p:sp>
          <p:sp>
            <p:nvSpPr>
              <p:cNvPr id="1304" name="Google Shape;1304;p37"/>
              <p:cNvSpPr/>
              <p:nvPr/>
            </p:nvSpPr>
            <p:spPr>
              <a:xfrm>
                <a:off x="4814459" y="2111402"/>
                <a:ext cx="202860" cy="120786"/>
              </a:xfrm>
              <a:custGeom>
                <a:avLst/>
                <a:gdLst/>
                <a:ahLst/>
                <a:cxnLst/>
                <a:rect l="l" t="t" r="r" b="b"/>
                <a:pathLst>
                  <a:path w="1352" h="805" extrusionOk="0">
                    <a:moveTo>
                      <a:pt x="868" y="1"/>
                    </a:moveTo>
                    <a:cubicBezTo>
                      <a:pt x="707" y="1"/>
                      <a:pt x="553" y="36"/>
                      <a:pt x="406" y="105"/>
                    </a:cubicBezTo>
                    <a:lnTo>
                      <a:pt x="303" y="165"/>
                    </a:lnTo>
                    <a:cubicBezTo>
                      <a:pt x="183" y="208"/>
                      <a:pt x="88" y="294"/>
                      <a:pt x="28" y="406"/>
                    </a:cubicBezTo>
                    <a:cubicBezTo>
                      <a:pt x="1" y="447"/>
                      <a:pt x="268" y="805"/>
                      <a:pt x="682" y="805"/>
                    </a:cubicBezTo>
                    <a:cubicBezTo>
                      <a:pt x="788" y="805"/>
                      <a:pt x="903" y="782"/>
                      <a:pt x="1025" y="724"/>
                    </a:cubicBezTo>
                    <a:cubicBezTo>
                      <a:pt x="1352" y="578"/>
                      <a:pt x="1163" y="234"/>
                      <a:pt x="948" y="2"/>
                    </a:cubicBezTo>
                    <a:lnTo>
                      <a:pt x="922" y="2"/>
                    </a:lnTo>
                    <a:cubicBezTo>
                      <a:pt x="904" y="1"/>
                      <a:pt x="886" y="1"/>
                      <a:pt x="868" y="1"/>
                    </a:cubicBezTo>
                    <a:close/>
                  </a:path>
                </a:pathLst>
              </a:custGeom>
              <a:solidFill>
                <a:srgbClr val="FFAB6D"/>
              </a:solidFill>
              <a:ln>
                <a:noFill/>
              </a:ln>
            </p:spPr>
            <p:txBody>
              <a:bodyPr spcFirstLastPara="1" wrap="square" lIns="121900" tIns="121900" rIns="121900" bIns="121900" anchor="ctr" anchorCtr="0">
                <a:noAutofit/>
              </a:bodyPr>
              <a:lstStyle/>
              <a:p>
                <a:endParaRPr sz="2400"/>
              </a:p>
            </p:txBody>
          </p:sp>
          <p:sp>
            <p:nvSpPr>
              <p:cNvPr id="1305" name="Google Shape;1305;p37"/>
              <p:cNvSpPr/>
              <p:nvPr/>
            </p:nvSpPr>
            <p:spPr>
              <a:xfrm>
                <a:off x="4806957" y="2016123"/>
                <a:ext cx="153645" cy="151245"/>
              </a:xfrm>
              <a:custGeom>
                <a:avLst/>
                <a:gdLst/>
                <a:ahLst/>
                <a:cxnLst/>
                <a:rect l="l" t="t" r="r" b="b"/>
                <a:pathLst>
                  <a:path w="1024" h="1008" extrusionOk="0">
                    <a:moveTo>
                      <a:pt x="860" y="1"/>
                    </a:moveTo>
                    <a:lnTo>
                      <a:pt x="1" y="371"/>
                    </a:lnTo>
                    <a:lnTo>
                      <a:pt x="78" y="680"/>
                    </a:lnTo>
                    <a:cubicBezTo>
                      <a:pt x="128" y="879"/>
                      <a:pt x="306" y="1007"/>
                      <a:pt x="503" y="1007"/>
                    </a:cubicBezTo>
                    <a:cubicBezTo>
                      <a:pt x="544" y="1007"/>
                      <a:pt x="586" y="1001"/>
                      <a:pt x="628" y="989"/>
                    </a:cubicBezTo>
                    <a:cubicBezTo>
                      <a:pt x="869" y="929"/>
                      <a:pt x="1024" y="689"/>
                      <a:pt x="972" y="439"/>
                    </a:cubicBezTo>
                    <a:lnTo>
                      <a:pt x="860" y="1"/>
                    </a:lnTo>
                    <a:close/>
                  </a:path>
                </a:pathLst>
              </a:custGeom>
              <a:solidFill>
                <a:srgbClr val="FFAB6D"/>
              </a:solidFill>
              <a:ln>
                <a:noFill/>
              </a:ln>
            </p:spPr>
            <p:txBody>
              <a:bodyPr spcFirstLastPara="1" wrap="square" lIns="121900" tIns="121900" rIns="121900" bIns="121900" anchor="ctr" anchorCtr="0">
                <a:noAutofit/>
              </a:bodyPr>
              <a:lstStyle/>
              <a:p>
                <a:endParaRPr sz="2400"/>
              </a:p>
            </p:txBody>
          </p:sp>
          <p:sp>
            <p:nvSpPr>
              <p:cNvPr id="1306" name="Google Shape;1306;p37"/>
              <p:cNvSpPr/>
              <p:nvPr/>
            </p:nvSpPr>
            <p:spPr>
              <a:xfrm>
                <a:off x="4843118" y="2069389"/>
                <a:ext cx="111783" cy="32109"/>
              </a:xfrm>
              <a:custGeom>
                <a:avLst/>
                <a:gdLst/>
                <a:ahLst/>
                <a:cxnLst/>
                <a:rect l="l" t="t" r="r" b="b"/>
                <a:pathLst>
                  <a:path w="745" h="214" extrusionOk="0">
                    <a:moveTo>
                      <a:pt x="13" y="0"/>
                    </a:moveTo>
                    <a:cubicBezTo>
                      <a:pt x="9" y="0"/>
                      <a:pt x="5" y="3"/>
                      <a:pt x="0" y="7"/>
                    </a:cubicBezTo>
                    <a:cubicBezTo>
                      <a:pt x="0" y="7"/>
                      <a:pt x="0" y="16"/>
                      <a:pt x="0" y="24"/>
                    </a:cubicBezTo>
                    <a:cubicBezTo>
                      <a:pt x="8" y="24"/>
                      <a:pt x="224" y="214"/>
                      <a:pt x="491" y="214"/>
                    </a:cubicBezTo>
                    <a:cubicBezTo>
                      <a:pt x="535" y="214"/>
                      <a:pt x="581" y="208"/>
                      <a:pt x="628" y="196"/>
                    </a:cubicBezTo>
                    <a:cubicBezTo>
                      <a:pt x="662" y="187"/>
                      <a:pt x="697" y="170"/>
                      <a:pt x="731" y="153"/>
                    </a:cubicBezTo>
                    <a:cubicBezTo>
                      <a:pt x="745" y="153"/>
                      <a:pt x="742" y="131"/>
                      <a:pt x="732" y="131"/>
                    </a:cubicBezTo>
                    <a:cubicBezTo>
                      <a:pt x="729" y="131"/>
                      <a:pt x="726" y="132"/>
                      <a:pt x="722" y="136"/>
                    </a:cubicBezTo>
                    <a:cubicBezTo>
                      <a:pt x="646" y="174"/>
                      <a:pt x="569" y="189"/>
                      <a:pt x="496" y="189"/>
                    </a:cubicBezTo>
                    <a:cubicBezTo>
                      <a:pt x="239" y="189"/>
                      <a:pt x="26" y="7"/>
                      <a:pt x="26" y="7"/>
                    </a:cubicBezTo>
                    <a:cubicBezTo>
                      <a:pt x="22" y="3"/>
                      <a:pt x="18" y="0"/>
                      <a:pt x="1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307" name="Google Shape;1307;p37"/>
              <p:cNvSpPr/>
              <p:nvPr/>
            </p:nvSpPr>
            <p:spPr>
              <a:xfrm>
                <a:off x="4735986" y="1796008"/>
                <a:ext cx="314943" cy="300088"/>
              </a:xfrm>
              <a:custGeom>
                <a:avLst/>
                <a:gdLst/>
                <a:ahLst/>
                <a:cxnLst/>
                <a:rect l="l" t="t" r="r" b="b"/>
                <a:pathLst>
                  <a:path w="2099" h="2000" extrusionOk="0">
                    <a:moveTo>
                      <a:pt x="1077" y="1"/>
                    </a:moveTo>
                    <a:cubicBezTo>
                      <a:pt x="781" y="1"/>
                      <a:pt x="439" y="121"/>
                      <a:pt x="224" y="462"/>
                    </a:cubicBezTo>
                    <a:cubicBezTo>
                      <a:pt x="1" y="823"/>
                      <a:pt x="250" y="1287"/>
                      <a:pt x="250" y="1287"/>
                    </a:cubicBezTo>
                    <a:cubicBezTo>
                      <a:pt x="250" y="1287"/>
                      <a:pt x="661" y="2000"/>
                      <a:pt x="1226" y="2000"/>
                    </a:cubicBezTo>
                    <a:cubicBezTo>
                      <a:pt x="1294" y="2000"/>
                      <a:pt x="1365" y="1990"/>
                      <a:pt x="1436" y="1966"/>
                    </a:cubicBezTo>
                    <a:cubicBezTo>
                      <a:pt x="2098" y="1752"/>
                      <a:pt x="1798" y="445"/>
                      <a:pt x="1626" y="196"/>
                    </a:cubicBezTo>
                    <a:cubicBezTo>
                      <a:pt x="1543" y="86"/>
                      <a:pt x="1326" y="1"/>
                      <a:pt x="1077" y="1"/>
                    </a:cubicBezTo>
                    <a:close/>
                  </a:path>
                </a:pathLst>
              </a:custGeom>
              <a:solidFill>
                <a:srgbClr val="FFAB6D"/>
              </a:solidFill>
              <a:ln>
                <a:noFill/>
              </a:ln>
            </p:spPr>
            <p:txBody>
              <a:bodyPr spcFirstLastPara="1" wrap="square" lIns="121900" tIns="121900" rIns="121900" bIns="121900" anchor="ctr" anchorCtr="0">
                <a:noAutofit/>
              </a:bodyPr>
              <a:lstStyle/>
              <a:p>
                <a:endParaRPr sz="2400"/>
              </a:p>
            </p:txBody>
          </p:sp>
          <p:sp>
            <p:nvSpPr>
              <p:cNvPr id="1308" name="Google Shape;1308;p37"/>
              <p:cNvSpPr/>
              <p:nvPr/>
            </p:nvSpPr>
            <p:spPr>
              <a:xfrm>
                <a:off x="4742438" y="1788656"/>
                <a:ext cx="300689" cy="210962"/>
              </a:xfrm>
              <a:custGeom>
                <a:avLst/>
                <a:gdLst/>
                <a:ahLst/>
                <a:cxnLst/>
                <a:rect l="l" t="t" r="r" b="b"/>
                <a:pathLst>
                  <a:path w="2004" h="1406" extrusionOk="0">
                    <a:moveTo>
                      <a:pt x="1178" y="1"/>
                    </a:moveTo>
                    <a:cubicBezTo>
                      <a:pt x="1164" y="1"/>
                      <a:pt x="1149" y="2"/>
                      <a:pt x="1136" y="4"/>
                    </a:cubicBezTo>
                    <a:lnTo>
                      <a:pt x="654" y="73"/>
                    </a:lnTo>
                    <a:cubicBezTo>
                      <a:pt x="551" y="81"/>
                      <a:pt x="465" y="133"/>
                      <a:pt x="396" y="193"/>
                    </a:cubicBezTo>
                    <a:lnTo>
                      <a:pt x="199" y="382"/>
                    </a:lnTo>
                    <a:cubicBezTo>
                      <a:pt x="95" y="485"/>
                      <a:pt x="27" y="623"/>
                      <a:pt x="10" y="778"/>
                    </a:cubicBezTo>
                    <a:lnTo>
                      <a:pt x="1" y="881"/>
                    </a:lnTo>
                    <a:cubicBezTo>
                      <a:pt x="147" y="1139"/>
                      <a:pt x="130" y="1199"/>
                      <a:pt x="242" y="1405"/>
                    </a:cubicBezTo>
                    <a:cubicBezTo>
                      <a:pt x="379" y="1319"/>
                      <a:pt x="482" y="1164"/>
                      <a:pt x="508" y="1001"/>
                    </a:cubicBezTo>
                    <a:cubicBezTo>
                      <a:pt x="542" y="726"/>
                      <a:pt x="517" y="743"/>
                      <a:pt x="783" y="571"/>
                    </a:cubicBezTo>
                    <a:cubicBezTo>
                      <a:pt x="829" y="547"/>
                      <a:pt x="880" y="535"/>
                      <a:pt x="932" y="535"/>
                    </a:cubicBezTo>
                    <a:cubicBezTo>
                      <a:pt x="1007" y="535"/>
                      <a:pt x="1083" y="560"/>
                      <a:pt x="1144" y="606"/>
                    </a:cubicBezTo>
                    <a:cubicBezTo>
                      <a:pt x="1234" y="667"/>
                      <a:pt x="1360" y="685"/>
                      <a:pt x="1474" y="685"/>
                    </a:cubicBezTo>
                    <a:cubicBezTo>
                      <a:pt x="1601" y="685"/>
                      <a:pt x="1714" y="662"/>
                      <a:pt x="1746" y="649"/>
                    </a:cubicBezTo>
                    <a:cubicBezTo>
                      <a:pt x="1832" y="606"/>
                      <a:pt x="1926" y="554"/>
                      <a:pt x="2004" y="494"/>
                    </a:cubicBezTo>
                    <a:lnTo>
                      <a:pt x="2004" y="494"/>
                    </a:lnTo>
                    <a:cubicBezTo>
                      <a:pt x="1981" y="501"/>
                      <a:pt x="1959" y="504"/>
                      <a:pt x="1937" y="504"/>
                    </a:cubicBezTo>
                    <a:cubicBezTo>
                      <a:pt x="1819" y="504"/>
                      <a:pt x="1718" y="412"/>
                      <a:pt x="1660" y="296"/>
                    </a:cubicBezTo>
                    <a:cubicBezTo>
                      <a:pt x="1591" y="176"/>
                      <a:pt x="1479" y="81"/>
                      <a:pt x="1342" y="38"/>
                    </a:cubicBezTo>
                    <a:lnTo>
                      <a:pt x="1290" y="21"/>
                    </a:lnTo>
                    <a:cubicBezTo>
                      <a:pt x="1259" y="9"/>
                      <a:pt x="1218" y="1"/>
                      <a:pt x="1178" y="1"/>
                    </a:cubicBezTo>
                    <a:close/>
                  </a:path>
                </a:pathLst>
              </a:custGeom>
              <a:solidFill>
                <a:srgbClr val="CC0000"/>
              </a:solidFill>
              <a:ln>
                <a:noFill/>
              </a:ln>
            </p:spPr>
            <p:txBody>
              <a:bodyPr spcFirstLastPara="1" wrap="square" lIns="121900" tIns="121900" rIns="121900" bIns="121900" anchor="ctr" anchorCtr="0">
                <a:noAutofit/>
              </a:bodyPr>
              <a:lstStyle/>
              <a:p>
                <a:endParaRPr sz="2400"/>
              </a:p>
            </p:txBody>
          </p:sp>
          <p:grpSp>
            <p:nvGrpSpPr>
              <p:cNvPr id="1309" name="Google Shape;1309;p37"/>
              <p:cNvGrpSpPr/>
              <p:nvPr/>
            </p:nvGrpSpPr>
            <p:grpSpPr>
              <a:xfrm>
                <a:off x="5154013" y="1710019"/>
                <a:ext cx="744321" cy="923534"/>
                <a:chOff x="6225625" y="1320775"/>
                <a:chExt cx="2130283" cy="2643201"/>
              </a:xfrm>
            </p:grpSpPr>
            <p:sp>
              <p:nvSpPr>
                <p:cNvPr id="1310" name="Google Shape;1310;p37"/>
                <p:cNvSpPr/>
                <p:nvPr/>
              </p:nvSpPr>
              <p:spPr>
                <a:xfrm>
                  <a:off x="6225625" y="1320775"/>
                  <a:ext cx="2130283" cy="2643201"/>
                </a:xfrm>
                <a:custGeom>
                  <a:avLst/>
                  <a:gdLst/>
                  <a:ahLst/>
                  <a:cxnLst/>
                  <a:rect l="l" t="t" r="r" b="b"/>
                  <a:pathLst>
                    <a:path w="21082" h="26158" extrusionOk="0">
                      <a:moveTo>
                        <a:pt x="6397" y="1"/>
                      </a:moveTo>
                      <a:cubicBezTo>
                        <a:pt x="6043" y="1"/>
                        <a:pt x="5725" y="228"/>
                        <a:pt x="5632" y="590"/>
                      </a:cubicBezTo>
                      <a:lnTo>
                        <a:pt x="113" y="21510"/>
                      </a:lnTo>
                      <a:cubicBezTo>
                        <a:pt x="0" y="21944"/>
                        <a:pt x="257" y="22377"/>
                        <a:pt x="690" y="22489"/>
                      </a:cubicBezTo>
                      <a:lnTo>
                        <a:pt x="14471" y="26131"/>
                      </a:lnTo>
                      <a:cubicBezTo>
                        <a:pt x="14540" y="26149"/>
                        <a:pt x="14609" y="26157"/>
                        <a:pt x="14676" y="26157"/>
                      </a:cubicBezTo>
                      <a:cubicBezTo>
                        <a:pt x="15034" y="26157"/>
                        <a:pt x="15356" y="25918"/>
                        <a:pt x="15450" y="25553"/>
                      </a:cubicBezTo>
                      <a:lnTo>
                        <a:pt x="20969" y="4649"/>
                      </a:lnTo>
                      <a:cubicBezTo>
                        <a:pt x="21081" y="4216"/>
                        <a:pt x="20825" y="3766"/>
                        <a:pt x="20392" y="3654"/>
                      </a:cubicBezTo>
                      <a:lnTo>
                        <a:pt x="6610" y="28"/>
                      </a:lnTo>
                      <a:cubicBezTo>
                        <a:pt x="6539" y="10"/>
                        <a:pt x="6467" y="1"/>
                        <a:pt x="639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311" name="Google Shape;1311;p37"/>
                <p:cNvSpPr/>
                <p:nvPr/>
              </p:nvSpPr>
              <p:spPr>
                <a:xfrm>
                  <a:off x="6272612" y="1378170"/>
                  <a:ext cx="2036309" cy="2527501"/>
                </a:xfrm>
                <a:custGeom>
                  <a:avLst/>
                  <a:gdLst/>
                  <a:ahLst/>
                  <a:cxnLst/>
                  <a:rect l="l" t="t" r="r" b="b"/>
                  <a:pathLst>
                    <a:path w="20152" h="25013" extrusionOk="0">
                      <a:moveTo>
                        <a:pt x="6137" y="1"/>
                      </a:moveTo>
                      <a:cubicBezTo>
                        <a:pt x="5787" y="1"/>
                        <a:pt x="5471" y="226"/>
                        <a:pt x="5375" y="567"/>
                      </a:cubicBezTo>
                      <a:lnTo>
                        <a:pt x="97" y="20573"/>
                      </a:lnTo>
                      <a:cubicBezTo>
                        <a:pt x="1" y="20991"/>
                        <a:pt x="241" y="21408"/>
                        <a:pt x="658" y="21520"/>
                      </a:cubicBezTo>
                      <a:lnTo>
                        <a:pt x="13830" y="24985"/>
                      </a:lnTo>
                      <a:cubicBezTo>
                        <a:pt x="13899" y="25004"/>
                        <a:pt x="13968" y="25013"/>
                        <a:pt x="14036" y="25013"/>
                      </a:cubicBezTo>
                      <a:cubicBezTo>
                        <a:pt x="14377" y="25013"/>
                        <a:pt x="14680" y="24788"/>
                        <a:pt x="14761" y="24440"/>
                      </a:cubicBezTo>
                      <a:lnTo>
                        <a:pt x="20039" y="4450"/>
                      </a:lnTo>
                      <a:cubicBezTo>
                        <a:pt x="20151" y="4033"/>
                        <a:pt x="19910" y="3616"/>
                        <a:pt x="19493" y="3503"/>
                      </a:cubicBezTo>
                      <a:lnTo>
                        <a:pt x="6322" y="22"/>
                      </a:lnTo>
                      <a:cubicBezTo>
                        <a:pt x="6260" y="8"/>
                        <a:pt x="6198" y="1"/>
                        <a:pt x="613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312" name="Google Shape;1312;p37"/>
                <p:cNvSpPr/>
                <p:nvPr/>
              </p:nvSpPr>
              <p:spPr>
                <a:xfrm>
                  <a:off x="6786536" y="1637762"/>
                  <a:ext cx="778268" cy="697127"/>
                </a:xfrm>
                <a:custGeom>
                  <a:avLst/>
                  <a:gdLst/>
                  <a:ahLst/>
                  <a:cxnLst/>
                  <a:rect l="l" t="t" r="r" b="b"/>
                  <a:pathLst>
                    <a:path w="7702" h="6899" extrusionOk="0">
                      <a:moveTo>
                        <a:pt x="3704" y="1"/>
                      </a:moveTo>
                      <a:cubicBezTo>
                        <a:pt x="3153" y="1"/>
                        <a:pt x="2602" y="141"/>
                        <a:pt x="2102" y="437"/>
                      </a:cubicBezTo>
                      <a:cubicBezTo>
                        <a:pt x="514" y="1367"/>
                        <a:pt x="0" y="3469"/>
                        <a:pt x="979" y="5122"/>
                      </a:cubicBezTo>
                      <a:cubicBezTo>
                        <a:pt x="1636" y="6260"/>
                        <a:pt x="2808" y="6898"/>
                        <a:pt x="3991" y="6898"/>
                      </a:cubicBezTo>
                      <a:cubicBezTo>
                        <a:pt x="4542" y="6898"/>
                        <a:pt x="5095" y="6760"/>
                        <a:pt x="5599" y="6469"/>
                      </a:cubicBezTo>
                      <a:cubicBezTo>
                        <a:pt x="7188" y="5539"/>
                        <a:pt x="7701" y="3437"/>
                        <a:pt x="6723" y="1785"/>
                      </a:cubicBezTo>
                      <a:cubicBezTo>
                        <a:pt x="6066" y="646"/>
                        <a:pt x="4887" y="1"/>
                        <a:pt x="370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13" name="Google Shape;1313;p37"/>
                <p:cNvSpPr/>
                <p:nvPr/>
              </p:nvSpPr>
              <p:spPr>
                <a:xfrm>
                  <a:off x="6789769" y="1658780"/>
                  <a:ext cx="740981" cy="675300"/>
                </a:xfrm>
                <a:custGeom>
                  <a:avLst/>
                  <a:gdLst/>
                  <a:ahLst/>
                  <a:cxnLst/>
                  <a:rect l="l" t="t" r="r" b="b"/>
                  <a:pathLst>
                    <a:path w="7333" h="6683" extrusionOk="0">
                      <a:moveTo>
                        <a:pt x="3444" y="1"/>
                      </a:moveTo>
                      <a:cubicBezTo>
                        <a:pt x="2927" y="1"/>
                        <a:pt x="2411" y="131"/>
                        <a:pt x="1942" y="405"/>
                      </a:cubicBezTo>
                      <a:cubicBezTo>
                        <a:pt x="450" y="1272"/>
                        <a:pt x="0" y="3293"/>
                        <a:pt x="947" y="4930"/>
                      </a:cubicBezTo>
                      <a:cubicBezTo>
                        <a:pt x="1599" y="6046"/>
                        <a:pt x="2738" y="6682"/>
                        <a:pt x="3876" y="6682"/>
                      </a:cubicBezTo>
                      <a:cubicBezTo>
                        <a:pt x="4391" y="6682"/>
                        <a:pt x="4905" y="6552"/>
                        <a:pt x="5375" y="6277"/>
                      </a:cubicBezTo>
                      <a:cubicBezTo>
                        <a:pt x="6883" y="5411"/>
                        <a:pt x="7332" y="3373"/>
                        <a:pt x="6386" y="1753"/>
                      </a:cubicBezTo>
                      <a:cubicBezTo>
                        <a:pt x="5734" y="637"/>
                        <a:pt x="4587" y="1"/>
                        <a:pt x="344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14" name="Google Shape;1314;p37"/>
                <p:cNvSpPr/>
                <p:nvPr/>
              </p:nvSpPr>
              <p:spPr>
                <a:xfrm>
                  <a:off x="6788053" y="1719203"/>
                  <a:ext cx="663175" cy="611236"/>
                </a:xfrm>
                <a:custGeom>
                  <a:avLst/>
                  <a:gdLst/>
                  <a:ahLst/>
                  <a:cxnLst/>
                  <a:rect l="l" t="t" r="r" b="b"/>
                  <a:pathLst>
                    <a:path w="6563" h="6049" extrusionOk="0">
                      <a:moveTo>
                        <a:pt x="3026" y="1"/>
                      </a:moveTo>
                      <a:cubicBezTo>
                        <a:pt x="2580" y="1"/>
                        <a:pt x="2137" y="112"/>
                        <a:pt x="1734" y="345"/>
                      </a:cubicBezTo>
                      <a:cubicBezTo>
                        <a:pt x="386" y="1115"/>
                        <a:pt x="1" y="2944"/>
                        <a:pt x="867" y="4436"/>
                      </a:cubicBezTo>
                      <a:cubicBezTo>
                        <a:pt x="1471" y="5464"/>
                        <a:pt x="2517" y="6049"/>
                        <a:pt x="3547" y="6049"/>
                      </a:cubicBezTo>
                      <a:cubicBezTo>
                        <a:pt x="3996" y="6049"/>
                        <a:pt x="4442" y="5938"/>
                        <a:pt x="4846" y="5704"/>
                      </a:cubicBezTo>
                      <a:cubicBezTo>
                        <a:pt x="6178" y="4934"/>
                        <a:pt x="6563" y="3105"/>
                        <a:pt x="5696" y="1629"/>
                      </a:cubicBezTo>
                      <a:cubicBezTo>
                        <a:pt x="5093" y="589"/>
                        <a:pt x="4052" y="1"/>
                        <a:pt x="3026" y="1"/>
                      </a:cubicBez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315" name="Google Shape;1315;p37"/>
                <p:cNvSpPr/>
                <p:nvPr/>
              </p:nvSpPr>
              <p:spPr>
                <a:xfrm>
                  <a:off x="6874042" y="1895029"/>
                  <a:ext cx="523729" cy="161676"/>
                </a:xfrm>
                <a:custGeom>
                  <a:avLst/>
                  <a:gdLst/>
                  <a:ahLst/>
                  <a:cxnLst/>
                  <a:rect l="l" t="t" r="r" b="b"/>
                  <a:pathLst>
                    <a:path w="5183" h="1600" extrusionOk="0">
                      <a:moveTo>
                        <a:pt x="181" y="0"/>
                      </a:moveTo>
                      <a:cubicBezTo>
                        <a:pt x="113" y="0"/>
                        <a:pt x="46" y="55"/>
                        <a:pt x="33" y="121"/>
                      </a:cubicBezTo>
                      <a:cubicBezTo>
                        <a:pt x="1" y="201"/>
                        <a:pt x="49" y="297"/>
                        <a:pt x="145" y="330"/>
                      </a:cubicBezTo>
                      <a:lnTo>
                        <a:pt x="4958" y="1597"/>
                      </a:lnTo>
                      <a:cubicBezTo>
                        <a:pt x="4968" y="1599"/>
                        <a:pt x="4979" y="1600"/>
                        <a:pt x="4989" y="1600"/>
                      </a:cubicBezTo>
                      <a:cubicBezTo>
                        <a:pt x="5061" y="1600"/>
                        <a:pt x="5137" y="1553"/>
                        <a:pt x="5151" y="1469"/>
                      </a:cubicBezTo>
                      <a:cubicBezTo>
                        <a:pt x="5183" y="1388"/>
                        <a:pt x="5119" y="1292"/>
                        <a:pt x="5038" y="1276"/>
                      </a:cubicBezTo>
                      <a:lnTo>
                        <a:pt x="225" y="9"/>
                      </a:lnTo>
                      <a:cubicBezTo>
                        <a:pt x="211" y="3"/>
                        <a:pt x="196" y="0"/>
                        <a:pt x="18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16" name="Google Shape;1316;p37"/>
                <p:cNvSpPr/>
                <p:nvPr/>
              </p:nvSpPr>
              <p:spPr>
                <a:xfrm>
                  <a:off x="7032888" y="2215957"/>
                  <a:ext cx="147630" cy="62852"/>
                </a:xfrm>
                <a:custGeom>
                  <a:avLst/>
                  <a:gdLst/>
                  <a:ahLst/>
                  <a:cxnLst/>
                  <a:rect l="l" t="t" r="r" b="b"/>
                  <a:pathLst>
                    <a:path w="1461" h="622" extrusionOk="0">
                      <a:moveTo>
                        <a:pt x="181" y="1"/>
                      </a:moveTo>
                      <a:cubicBezTo>
                        <a:pt x="113" y="1"/>
                        <a:pt x="43" y="56"/>
                        <a:pt x="17" y="122"/>
                      </a:cubicBezTo>
                      <a:cubicBezTo>
                        <a:pt x="1" y="202"/>
                        <a:pt x="49" y="298"/>
                        <a:pt x="145" y="330"/>
                      </a:cubicBezTo>
                      <a:lnTo>
                        <a:pt x="1236" y="619"/>
                      </a:lnTo>
                      <a:cubicBezTo>
                        <a:pt x="1248" y="621"/>
                        <a:pt x="1260" y="622"/>
                        <a:pt x="1272" y="622"/>
                      </a:cubicBezTo>
                      <a:cubicBezTo>
                        <a:pt x="1352" y="622"/>
                        <a:pt x="1417" y="575"/>
                        <a:pt x="1445" y="491"/>
                      </a:cubicBezTo>
                      <a:cubicBezTo>
                        <a:pt x="1461" y="410"/>
                        <a:pt x="1413" y="314"/>
                        <a:pt x="1316" y="298"/>
                      </a:cubicBezTo>
                      <a:lnTo>
                        <a:pt x="226" y="9"/>
                      </a:lnTo>
                      <a:cubicBezTo>
                        <a:pt x="211" y="3"/>
                        <a:pt x="196" y="1"/>
                        <a:pt x="18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17" name="Google Shape;1317;p37"/>
                <p:cNvSpPr/>
                <p:nvPr/>
              </p:nvSpPr>
              <p:spPr>
                <a:xfrm>
                  <a:off x="7237306" y="1840867"/>
                  <a:ext cx="87507" cy="52242"/>
                </a:xfrm>
                <a:custGeom>
                  <a:avLst/>
                  <a:gdLst/>
                  <a:ahLst/>
                  <a:cxnLst/>
                  <a:rect l="l" t="t" r="r" b="b"/>
                  <a:pathLst>
                    <a:path w="866" h="517" extrusionOk="0">
                      <a:moveTo>
                        <a:pt x="432" y="1"/>
                      </a:moveTo>
                      <a:cubicBezTo>
                        <a:pt x="381" y="1"/>
                        <a:pt x="332" y="14"/>
                        <a:pt x="288" y="31"/>
                      </a:cubicBezTo>
                      <a:cubicBezTo>
                        <a:pt x="254" y="43"/>
                        <a:pt x="236" y="54"/>
                        <a:pt x="217" y="54"/>
                      </a:cubicBezTo>
                      <a:cubicBezTo>
                        <a:pt x="209" y="54"/>
                        <a:pt x="201" y="52"/>
                        <a:pt x="192" y="47"/>
                      </a:cubicBezTo>
                      <a:cubicBezTo>
                        <a:pt x="175" y="39"/>
                        <a:pt x="159" y="35"/>
                        <a:pt x="144" y="35"/>
                      </a:cubicBezTo>
                      <a:cubicBezTo>
                        <a:pt x="46" y="35"/>
                        <a:pt x="0" y="198"/>
                        <a:pt x="112" y="240"/>
                      </a:cubicBezTo>
                      <a:cubicBezTo>
                        <a:pt x="152" y="264"/>
                        <a:pt x="196" y="276"/>
                        <a:pt x="240" y="276"/>
                      </a:cubicBezTo>
                      <a:cubicBezTo>
                        <a:pt x="284" y="276"/>
                        <a:pt x="328" y="264"/>
                        <a:pt x="368" y="240"/>
                      </a:cubicBezTo>
                      <a:cubicBezTo>
                        <a:pt x="400" y="240"/>
                        <a:pt x="425" y="233"/>
                        <a:pt x="443" y="233"/>
                      </a:cubicBezTo>
                      <a:cubicBezTo>
                        <a:pt x="452" y="233"/>
                        <a:pt x="459" y="234"/>
                        <a:pt x="465" y="240"/>
                      </a:cubicBezTo>
                      <a:cubicBezTo>
                        <a:pt x="497" y="256"/>
                        <a:pt x="513" y="272"/>
                        <a:pt x="529" y="320"/>
                      </a:cubicBezTo>
                      <a:cubicBezTo>
                        <a:pt x="545" y="400"/>
                        <a:pt x="609" y="480"/>
                        <a:pt x="705" y="513"/>
                      </a:cubicBezTo>
                      <a:lnTo>
                        <a:pt x="721" y="513"/>
                      </a:lnTo>
                      <a:cubicBezTo>
                        <a:pt x="730" y="515"/>
                        <a:pt x="738" y="517"/>
                        <a:pt x="747" y="517"/>
                      </a:cubicBezTo>
                      <a:cubicBezTo>
                        <a:pt x="786" y="517"/>
                        <a:pt x="820" y="488"/>
                        <a:pt x="834" y="448"/>
                      </a:cubicBezTo>
                      <a:cubicBezTo>
                        <a:pt x="866" y="384"/>
                        <a:pt x="834" y="320"/>
                        <a:pt x="786" y="304"/>
                      </a:cubicBezTo>
                      <a:cubicBezTo>
                        <a:pt x="753" y="288"/>
                        <a:pt x="737" y="272"/>
                        <a:pt x="721" y="224"/>
                      </a:cubicBezTo>
                      <a:cubicBezTo>
                        <a:pt x="705" y="128"/>
                        <a:pt x="641" y="63"/>
                        <a:pt x="561" y="31"/>
                      </a:cubicBezTo>
                      <a:cubicBezTo>
                        <a:pt x="517" y="10"/>
                        <a:pt x="474" y="1"/>
                        <a:pt x="43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18" name="Google Shape;1318;p37"/>
                <p:cNvSpPr/>
                <p:nvPr/>
              </p:nvSpPr>
              <p:spPr>
                <a:xfrm>
                  <a:off x="6945381" y="1874820"/>
                  <a:ext cx="71441" cy="27889"/>
                </a:xfrm>
                <a:custGeom>
                  <a:avLst/>
                  <a:gdLst/>
                  <a:ahLst/>
                  <a:cxnLst/>
                  <a:rect l="l" t="t" r="r" b="b"/>
                  <a:pathLst>
                    <a:path w="707" h="276" extrusionOk="0">
                      <a:moveTo>
                        <a:pt x="354" y="0"/>
                      </a:moveTo>
                      <a:cubicBezTo>
                        <a:pt x="289" y="0"/>
                        <a:pt x="225" y="32"/>
                        <a:pt x="177" y="64"/>
                      </a:cubicBezTo>
                      <a:cubicBezTo>
                        <a:pt x="145" y="96"/>
                        <a:pt x="129" y="96"/>
                        <a:pt x="97" y="112"/>
                      </a:cubicBezTo>
                      <a:cubicBezTo>
                        <a:pt x="49" y="112"/>
                        <a:pt x="1" y="144"/>
                        <a:pt x="17" y="193"/>
                      </a:cubicBezTo>
                      <a:cubicBezTo>
                        <a:pt x="17" y="234"/>
                        <a:pt x="41" y="276"/>
                        <a:pt x="78" y="276"/>
                      </a:cubicBezTo>
                      <a:cubicBezTo>
                        <a:pt x="84" y="276"/>
                        <a:pt x="90" y="275"/>
                        <a:pt x="97" y="273"/>
                      </a:cubicBezTo>
                      <a:cubicBezTo>
                        <a:pt x="161" y="273"/>
                        <a:pt x="225" y="257"/>
                        <a:pt x="273" y="209"/>
                      </a:cubicBezTo>
                      <a:cubicBezTo>
                        <a:pt x="305" y="193"/>
                        <a:pt x="321" y="177"/>
                        <a:pt x="354" y="177"/>
                      </a:cubicBezTo>
                      <a:cubicBezTo>
                        <a:pt x="386" y="177"/>
                        <a:pt x="418" y="177"/>
                        <a:pt x="450" y="209"/>
                      </a:cubicBezTo>
                      <a:cubicBezTo>
                        <a:pt x="498" y="241"/>
                        <a:pt x="562" y="257"/>
                        <a:pt x="626" y="257"/>
                      </a:cubicBezTo>
                      <a:lnTo>
                        <a:pt x="642" y="257"/>
                      </a:lnTo>
                      <a:cubicBezTo>
                        <a:pt x="674" y="241"/>
                        <a:pt x="706" y="209"/>
                        <a:pt x="706" y="161"/>
                      </a:cubicBezTo>
                      <a:cubicBezTo>
                        <a:pt x="706" y="112"/>
                        <a:pt x="658" y="80"/>
                        <a:pt x="610" y="80"/>
                      </a:cubicBezTo>
                      <a:cubicBezTo>
                        <a:pt x="578" y="80"/>
                        <a:pt x="562" y="64"/>
                        <a:pt x="530" y="48"/>
                      </a:cubicBezTo>
                      <a:cubicBezTo>
                        <a:pt x="482" y="16"/>
                        <a:pt x="418" y="0"/>
                        <a:pt x="35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19" name="Google Shape;1319;p37"/>
                <p:cNvSpPr/>
                <p:nvPr/>
              </p:nvSpPr>
              <p:spPr>
                <a:xfrm>
                  <a:off x="7034505" y="2075197"/>
                  <a:ext cx="71744" cy="49412"/>
                </a:xfrm>
                <a:custGeom>
                  <a:avLst/>
                  <a:gdLst/>
                  <a:ahLst/>
                  <a:cxnLst/>
                  <a:rect l="l" t="t" r="r" b="b"/>
                  <a:pathLst>
                    <a:path w="710" h="489" extrusionOk="0">
                      <a:moveTo>
                        <a:pt x="107" y="0"/>
                      </a:moveTo>
                      <a:cubicBezTo>
                        <a:pt x="74" y="0"/>
                        <a:pt x="45" y="15"/>
                        <a:pt x="33" y="39"/>
                      </a:cubicBezTo>
                      <a:cubicBezTo>
                        <a:pt x="1" y="87"/>
                        <a:pt x="17" y="135"/>
                        <a:pt x="49" y="167"/>
                      </a:cubicBezTo>
                      <a:cubicBezTo>
                        <a:pt x="81" y="183"/>
                        <a:pt x="97" y="199"/>
                        <a:pt x="97" y="247"/>
                      </a:cubicBezTo>
                      <a:cubicBezTo>
                        <a:pt x="97" y="327"/>
                        <a:pt x="145" y="408"/>
                        <a:pt x="226" y="440"/>
                      </a:cubicBezTo>
                      <a:cubicBezTo>
                        <a:pt x="267" y="471"/>
                        <a:pt x="315" y="488"/>
                        <a:pt x="366" y="488"/>
                      </a:cubicBezTo>
                      <a:cubicBezTo>
                        <a:pt x="393" y="488"/>
                        <a:pt x="422" y="483"/>
                        <a:pt x="450" y="472"/>
                      </a:cubicBezTo>
                      <a:cubicBezTo>
                        <a:pt x="466" y="464"/>
                        <a:pt x="478" y="460"/>
                        <a:pt x="490" y="460"/>
                      </a:cubicBezTo>
                      <a:cubicBezTo>
                        <a:pt x="502" y="460"/>
                        <a:pt x="514" y="464"/>
                        <a:pt x="530" y="472"/>
                      </a:cubicBezTo>
                      <a:cubicBezTo>
                        <a:pt x="544" y="478"/>
                        <a:pt x="557" y="481"/>
                        <a:pt x="570" y="481"/>
                      </a:cubicBezTo>
                      <a:cubicBezTo>
                        <a:pt x="650" y="481"/>
                        <a:pt x="710" y="367"/>
                        <a:pt x="627" y="311"/>
                      </a:cubicBezTo>
                      <a:cubicBezTo>
                        <a:pt x="591" y="285"/>
                        <a:pt x="551" y="273"/>
                        <a:pt x="509" y="273"/>
                      </a:cubicBezTo>
                      <a:cubicBezTo>
                        <a:pt x="474" y="273"/>
                        <a:pt x="438" y="281"/>
                        <a:pt x="402" y="295"/>
                      </a:cubicBezTo>
                      <a:cubicBezTo>
                        <a:pt x="370" y="295"/>
                        <a:pt x="352" y="302"/>
                        <a:pt x="339" y="302"/>
                      </a:cubicBezTo>
                      <a:cubicBezTo>
                        <a:pt x="333" y="302"/>
                        <a:pt x="327" y="301"/>
                        <a:pt x="322" y="295"/>
                      </a:cubicBezTo>
                      <a:cubicBezTo>
                        <a:pt x="290" y="279"/>
                        <a:pt x="290" y="263"/>
                        <a:pt x="274" y="215"/>
                      </a:cubicBezTo>
                      <a:cubicBezTo>
                        <a:pt x="274" y="135"/>
                        <a:pt x="226" y="55"/>
                        <a:pt x="145" y="6"/>
                      </a:cubicBezTo>
                      <a:cubicBezTo>
                        <a:pt x="132" y="2"/>
                        <a:pt x="120" y="0"/>
                        <a:pt x="10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20" name="Google Shape;1320;p37"/>
                <p:cNvSpPr/>
                <p:nvPr/>
              </p:nvSpPr>
              <p:spPr>
                <a:xfrm>
                  <a:off x="7015104" y="1738203"/>
                  <a:ext cx="296777" cy="104685"/>
                </a:xfrm>
                <a:custGeom>
                  <a:avLst/>
                  <a:gdLst/>
                  <a:ahLst/>
                  <a:cxnLst/>
                  <a:rect l="l" t="t" r="r" b="b"/>
                  <a:pathLst>
                    <a:path w="2937" h="1036" extrusionOk="0">
                      <a:moveTo>
                        <a:pt x="144" y="0"/>
                      </a:moveTo>
                      <a:cubicBezTo>
                        <a:pt x="97" y="0"/>
                        <a:pt x="62" y="29"/>
                        <a:pt x="49" y="69"/>
                      </a:cubicBezTo>
                      <a:lnTo>
                        <a:pt x="16" y="197"/>
                      </a:lnTo>
                      <a:cubicBezTo>
                        <a:pt x="0" y="245"/>
                        <a:pt x="33" y="309"/>
                        <a:pt x="97" y="325"/>
                      </a:cubicBezTo>
                      <a:lnTo>
                        <a:pt x="2760" y="1031"/>
                      </a:lnTo>
                      <a:cubicBezTo>
                        <a:pt x="2771" y="1034"/>
                        <a:pt x="2781" y="1035"/>
                        <a:pt x="2791" y="1035"/>
                      </a:cubicBezTo>
                      <a:cubicBezTo>
                        <a:pt x="2840" y="1035"/>
                        <a:pt x="2875" y="1004"/>
                        <a:pt x="2888" y="951"/>
                      </a:cubicBezTo>
                      <a:lnTo>
                        <a:pt x="2920" y="839"/>
                      </a:lnTo>
                      <a:cubicBezTo>
                        <a:pt x="2936" y="775"/>
                        <a:pt x="2904" y="726"/>
                        <a:pt x="2856" y="710"/>
                      </a:cubicBezTo>
                      <a:lnTo>
                        <a:pt x="177" y="4"/>
                      </a:lnTo>
                      <a:cubicBezTo>
                        <a:pt x="166" y="2"/>
                        <a:pt x="155" y="0"/>
                        <a:pt x="14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21" name="Google Shape;1321;p37"/>
                <p:cNvSpPr/>
                <p:nvPr/>
              </p:nvSpPr>
              <p:spPr>
                <a:xfrm>
                  <a:off x="6882126" y="1992843"/>
                  <a:ext cx="501095" cy="154704"/>
                </a:xfrm>
                <a:custGeom>
                  <a:avLst/>
                  <a:gdLst/>
                  <a:ahLst/>
                  <a:cxnLst/>
                  <a:rect l="l" t="t" r="r" b="b"/>
                  <a:pathLst>
                    <a:path w="4959" h="1531" extrusionOk="0">
                      <a:moveTo>
                        <a:pt x="194" y="0"/>
                      </a:moveTo>
                      <a:cubicBezTo>
                        <a:pt x="122" y="0"/>
                        <a:pt x="47" y="46"/>
                        <a:pt x="33" y="116"/>
                      </a:cubicBezTo>
                      <a:cubicBezTo>
                        <a:pt x="1" y="212"/>
                        <a:pt x="49" y="292"/>
                        <a:pt x="145" y="324"/>
                      </a:cubicBezTo>
                      <a:lnTo>
                        <a:pt x="4734" y="1527"/>
                      </a:lnTo>
                      <a:cubicBezTo>
                        <a:pt x="4744" y="1529"/>
                        <a:pt x="4755" y="1530"/>
                        <a:pt x="4765" y="1530"/>
                      </a:cubicBezTo>
                      <a:cubicBezTo>
                        <a:pt x="4837" y="1530"/>
                        <a:pt x="4912" y="1485"/>
                        <a:pt x="4926" y="1415"/>
                      </a:cubicBezTo>
                      <a:cubicBezTo>
                        <a:pt x="4958" y="1319"/>
                        <a:pt x="4894" y="1239"/>
                        <a:pt x="4814" y="1207"/>
                      </a:cubicBezTo>
                      <a:lnTo>
                        <a:pt x="225" y="3"/>
                      </a:lnTo>
                      <a:cubicBezTo>
                        <a:pt x="215" y="1"/>
                        <a:pt x="205" y="0"/>
                        <a:pt x="19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22" name="Google Shape;1322;p37"/>
                <p:cNvSpPr/>
                <p:nvPr/>
              </p:nvSpPr>
              <p:spPr>
                <a:xfrm>
                  <a:off x="6910510" y="1814541"/>
                  <a:ext cx="444306" cy="145205"/>
                </a:xfrm>
                <a:custGeom>
                  <a:avLst/>
                  <a:gdLst/>
                  <a:ahLst/>
                  <a:cxnLst/>
                  <a:rect l="l" t="t" r="r" b="b"/>
                  <a:pathLst>
                    <a:path w="4397" h="1437" extrusionOk="0">
                      <a:moveTo>
                        <a:pt x="135" y="0"/>
                      </a:moveTo>
                      <a:cubicBezTo>
                        <a:pt x="93" y="0"/>
                        <a:pt x="49" y="32"/>
                        <a:pt x="49" y="85"/>
                      </a:cubicBezTo>
                      <a:lnTo>
                        <a:pt x="16" y="197"/>
                      </a:lnTo>
                      <a:cubicBezTo>
                        <a:pt x="0" y="261"/>
                        <a:pt x="33" y="309"/>
                        <a:pt x="81" y="325"/>
                      </a:cubicBezTo>
                      <a:lnTo>
                        <a:pt x="4220" y="1432"/>
                      </a:lnTo>
                      <a:cubicBezTo>
                        <a:pt x="4231" y="1435"/>
                        <a:pt x="4242" y="1437"/>
                        <a:pt x="4252" y="1437"/>
                      </a:cubicBezTo>
                      <a:cubicBezTo>
                        <a:pt x="4300" y="1437"/>
                        <a:pt x="4335" y="1408"/>
                        <a:pt x="4348" y="1368"/>
                      </a:cubicBezTo>
                      <a:lnTo>
                        <a:pt x="4380" y="1240"/>
                      </a:lnTo>
                      <a:cubicBezTo>
                        <a:pt x="4396" y="1192"/>
                        <a:pt x="4364" y="1128"/>
                        <a:pt x="4316" y="1112"/>
                      </a:cubicBezTo>
                      <a:lnTo>
                        <a:pt x="161" y="5"/>
                      </a:lnTo>
                      <a:cubicBezTo>
                        <a:pt x="153" y="2"/>
                        <a:pt x="144" y="0"/>
                        <a:pt x="13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23" name="Google Shape;1323;p37"/>
                <p:cNvSpPr/>
                <p:nvPr/>
              </p:nvSpPr>
              <p:spPr>
                <a:xfrm>
                  <a:off x="6943765" y="2105714"/>
                  <a:ext cx="348614" cy="115497"/>
                </a:xfrm>
                <a:custGeom>
                  <a:avLst/>
                  <a:gdLst/>
                  <a:ahLst/>
                  <a:cxnLst/>
                  <a:rect l="l" t="t" r="r" b="b"/>
                  <a:pathLst>
                    <a:path w="3450" h="1143" extrusionOk="0">
                      <a:moveTo>
                        <a:pt x="181" y="1"/>
                      </a:moveTo>
                      <a:cubicBezTo>
                        <a:pt x="113" y="1"/>
                        <a:pt x="46" y="56"/>
                        <a:pt x="33" y="122"/>
                      </a:cubicBezTo>
                      <a:cubicBezTo>
                        <a:pt x="1" y="218"/>
                        <a:pt x="49" y="298"/>
                        <a:pt x="145" y="330"/>
                      </a:cubicBezTo>
                      <a:lnTo>
                        <a:pt x="3225" y="1132"/>
                      </a:lnTo>
                      <a:cubicBezTo>
                        <a:pt x="3245" y="1139"/>
                        <a:pt x="3265" y="1142"/>
                        <a:pt x="3283" y="1142"/>
                      </a:cubicBezTo>
                      <a:cubicBezTo>
                        <a:pt x="3353" y="1142"/>
                        <a:pt x="3408" y="1096"/>
                        <a:pt x="3434" y="1020"/>
                      </a:cubicBezTo>
                      <a:cubicBezTo>
                        <a:pt x="3450" y="940"/>
                        <a:pt x="3402" y="844"/>
                        <a:pt x="3322" y="828"/>
                      </a:cubicBezTo>
                      <a:lnTo>
                        <a:pt x="225" y="9"/>
                      </a:lnTo>
                      <a:cubicBezTo>
                        <a:pt x="211" y="4"/>
                        <a:pt x="196" y="1"/>
                        <a:pt x="18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24" name="Google Shape;1324;p37"/>
                <p:cNvSpPr/>
                <p:nvPr/>
              </p:nvSpPr>
              <p:spPr>
                <a:xfrm>
                  <a:off x="7280958" y="1968188"/>
                  <a:ext cx="34154" cy="19805"/>
                </a:xfrm>
                <a:custGeom>
                  <a:avLst/>
                  <a:gdLst/>
                  <a:ahLst/>
                  <a:cxnLst/>
                  <a:rect l="l" t="t" r="r" b="b"/>
                  <a:pathLst>
                    <a:path w="338" h="196" extrusionOk="0">
                      <a:moveTo>
                        <a:pt x="134" y="1"/>
                      </a:moveTo>
                      <a:cubicBezTo>
                        <a:pt x="77" y="1"/>
                        <a:pt x="29" y="19"/>
                        <a:pt x="17" y="55"/>
                      </a:cubicBezTo>
                      <a:cubicBezTo>
                        <a:pt x="1" y="103"/>
                        <a:pt x="65" y="167"/>
                        <a:pt x="145" y="183"/>
                      </a:cubicBezTo>
                      <a:cubicBezTo>
                        <a:pt x="167" y="192"/>
                        <a:pt x="190" y="196"/>
                        <a:pt x="211" y="196"/>
                      </a:cubicBezTo>
                      <a:cubicBezTo>
                        <a:pt x="265" y="196"/>
                        <a:pt x="310" y="170"/>
                        <a:pt x="321" y="135"/>
                      </a:cubicBezTo>
                      <a:cubicBezTo>
                        <a:pt x="337" y="87"/>
                        <a:pt x="273" y="23"/>
                        <a:pt x="193" y="7"/>
                      </a:cubicBezTo>
                      <a:cubicBezTo>
                        <a:pt x="173" y="3"/>
                        <a:pt x="153" y="1"/>
                        <a:pt x="13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25" name="Google Shape;1325;p37"/>
                <p:cNvSpPr/>
                <p:nvPr/>
              </p:nvSpPr>
              <p:spPr>
                <a:xfrm>
                  <a:off x="6955082" y="2161997"/>
                  <a:ext cx="34154" cy="20614"/>
                </a:xfrm>
                <a:custGeom>
                  <a:avLst/>
                  <a:gdLst/>
                  <a:ahLst/>
                  <a:cxnLst/>
                  <a:rect l="l" t="t" r="r" b="b"/>
                  <a:pathLst>
                    <a:path w="338" h="204" extrusionOk="0">
                      <a:moveTo>
                        <a:pt x="128" y="1"/>
                      </a:moveTo>
                      <a:cubicBezTo>
                        <a:pt x="73" y="1"/>
                        <a:pt x="28" y="27"/>
                        <a:pt x="17" y="62"/>
                      </a:cubicBezTo>
                      <a:cubicBezTo>
                        <a:pt x="1" y="110"/>
                        <a:pt x="65" y="174"/>
                        <a:pt x="145" y="190"/>
                      </a:cubicBezTo>
                      <a:cubicBezTo>
                        <a:pt x="172" y="199"/>
                        <a:pt x="196" y="203"/>
                        <a:pt x="218" y="203"/>
                      </a:cubicBezTo>
                      <a:cubicBezTo>
                        <a:pt x="274" y="203"/>
                        <a:pt x="310" y="177"/>
                        <a:pt x="322" y="142"/>
                      </a:cubicBezTo>
                      <a:cubicBezTo>
                        <a:pt x="338" y="94"/>
                        <a:pt x="290" y="30"/>
                        <a:pt x="193" y="14"/>
                      </a:cubicBezTo>
                      <a:cubicBezTo>
                        <a:pt x="171" y="5"/>
                        <a:pt x="149" y="1"/>
                        <a:pt x="12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26" name="Google Shape;1326;p37"/>
                <p:cNvSpPr/>
                <p:nvPr/>
              </p:nvSpPr>
              <p:spPr>
                <a:xfrm>
                  <a:off x="7122112" y="1825508"/>
                  <a:ext cx="34154" cy="20816"/>
                </a:xfrm>
                <a:custGeom>
                  <a:avLst/>
                  <a:gdLst/>
                  <a:ahLst/>
                  <a:cxnLst/>
                  <a:rect l="l" t="t" r="r" b="b"/>
                  <a:pathLst>
                    <a:path w="338" h="206" extrusionOk="0">
                      <a:moveTo>
                        <a:pt x="134" y="1"/>
                      </a:moveTo>
                      <a:cubicBezTo>
                        <a:pt x="77" y="1"/>
                        <a:pt x="28" y="19"/>
                        <a:pt x="16" y="55"/>
                      </a:cubicBezTo>
                      <a:cubicBezTo>
                        <a:pt x="0" y="119"/>
                        <a:pt x="64" y="167"/>
                        <a:pt x="145" y="199"/>
                      </a:cubicBezTo>
                      <a:cubicBezTo>
                        <a:pt x="164" y="203"/>
                        <a:pt x="183" y="205"/>
                        <a:pt x="201" y="205"/>
                      </a:cubicBezTo>
                      <a:cubicBezTo>
                        <a:pt x="259" y="205"/>
                        <a:pt x="309" y="184"/>
                        <a:pt x="321" y="135"/>
                      </a:cubicBezTo>
                      <a:cubicBezTo>
                        <a:pt x="337" y="87"/>
                        <a:pt x="273" y="23"/>
                        <a:pt x="193" y="7"/>
                      </a:cubicBezTo>
                      <a:cubicBezTo>
                        <a:pt x="173" y="3"/>
                        <a:pt x="153" y="1"/>
                        <a:pt x="13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27" name="Google Shape;1327;p37"/>
                <p:cNvSpPr/>
                <p:nvPr/>
              </p:nvSpPr>
              <p:spPr>
                <a:xfrm>
                  <a:off x="7052390" y="2010324"/>
                  <a:ext cx="27687" cy="17582"/>
                </a:xfrm>
                <a:custGeom>
                  <a:avLst/>
                  <a:gdLst/>
                  <a:ahLst/>
                  <a:cxnLst/>
                  <a:rect l="l" t="t" r="r" b="b"/>
                  <a:pathLst>
                    <a:path w="274" h="174" extrusionOk="0">
                      <a:moveTo>
                        <a:pt x="104" y="1"/>
                      </a:moveTo>
                      <a:cubicBezTo>
                        <a:pt x="53" y="1"/>
                        <a:pt x="16" y="19"/>
                        <a:pt x="16" y="55"/>
                      </a:cubicBezTo>
                      <a:cubicBezTo>
                        <a:pt x="0" y="103"/>
                        <a:pt x="49" y="151"/>
                        <a:pt x="113" y="167"/>
                      </a:cubicBezTo>
                      <a:cubicBezTo>
                        <a:pt x="129" y="171"/>
                        <a:pt x="145" y="173"/>
                        <a:pt x="160" y="173"/>
                      </a:cubicBezTo>
                      <a:cubicBezTo>
                        <a:pt x="206" y="173"/>
                        <a:pt x="245" y="155"/>
                        <a:pt x="257" y="119"/>
                      </a:cubicBezTo>
                      <a:cubicBezTo>
                        <a:pt x="273" y="71"/>
                        <a:pt x="225" y="23"/>
                        <a:pt x="161" y="7"/>
                      </a:cubicBezTo>
                      <a:cubicBezTo>
                        <a:pt x="141" y="3"/>
                        <a:pt x="122" y="1"/>
                        <a:pt x="10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28" name="Google Shape;1328;p37"/>
                <p:cNvSpPr/>
                <p:nvPr/>
              </p:nvSpPr>
              <p:spPr>
                <a:xfrm>
                  <a:off x="7250139" y="1765486"/>
                  <a:ext cx="29304" cy="15966"/>
                </a:xfrm>
                <a:custGeom>
                  <a:avLst/>
                  <a:gdLst/>
                  <a:ahLst/>
                  <a:cxnLst/>
                  <a:rect l="l" t="t" r="r" b="b"/>
                  <a:pathLst>
                    <a:path w="290" h="158" extrusionOk="0">
                      <a:moveTo>
                        <a:pt x="108" y="1"/>
                      </a:moveTo>
                      <a:cubicBezTo>
                        <a:pt x="60" y="1"/>
                        <a:pt x="17" y="16"/>
                        <a:pt x="17" y="39"/>
                      </a:cubicBezTo>
                      <a:cubicBezTo>
                        <a:pt x="1" y="87"/>
                        <a:pt x="49" y="136"/>
                        <a:pt x="113" y="152"/>
                      </a:cubicBezTo>
                      <a:cubicBezTo>
                        <a:pt x="135" y="156"/>
                        <a:pt x="155" y="158"/>
                        <a:pt x="173" y="158"/>
                      </a:cubicBezTo>
                      <a:cubicBezTo>
                        <a:pt x="223" y="158"/>
                        <a:pt x="257" y="143"/>
                        <a:pt x="257" y="119"/>
                      </a:cubicBezTo>
                      <a:cubicBezTo>
                        <a:pt x="290" y="71"/>
                        <a:pt x="225" y="23"/>
                        <a:pt x="161" y="7"/>
                      </a:cubicBezTo>
                      <a:cubicBezTo>
                        <a:pt x="144" y="3"/>
                        <a:pt x="126" y="1"/>
                        <a:pt x="10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29" name="Google Shape;1329;p37"/>
                <p:cNvSpPr/>
                <p:nvPr/>
              </p:nvSpPr>
              <p:spPr>
                <a:xfrm>
                  <a:off x="7290658" y="2148154"/>
                  <a:ext cx="27687" cy="17481"/>
                </a:xfrm>
                <a:custGeom>
                  <a:avLst/>
                  <a:gdLst/>
                  <a:ahLst/>
                  <a:cxnLst/>
                  <a:rect l="l" t="t" r="r" b="b"/>
                  <a:pathLst>
                    <a:path w="274" h="173" extrusionOk="0">
                      <a:moveTo>
                        <a:pt x="98" y="0"/>
                      </a:moveTo>
                      <a:cubicBezTo>
                        <a:pt x="53" y="0"/>
                        <a:pt x="17" y="18"/>
                        <a:pt x="17" y="55"/>
                      </a:cubicBezTo>
                      <a:cubicBezTo>
                        <a:pt x="1" y="103"/>
                        <a:pt x="49" y="151"/>
                        <a:pt x="113" y="167"/>
                      </a:cubicBezTo>
                      <a:cubicBezTo>
                        <a:pt x="129" y="171"/>
                        <a:pt x="146" y="173"/>
                        <a:pt x="163" y="173"/>
                      </a:cubicBezTo>
                      <a:cubicBezTo>
                        <a:pt x="212" y="173"/>
                        <a:pt x="258" y="155"/>
                        <a:pt x="258" y="119"/>
                      </a:cubicBezTo>
                      <a:cubicBezTo>
                        <a:pt x="274" y="87"/>
                        <a:pt x="225" y="22"/>
                        <a:pt x="145" y="6"/>
                      </a:cubicBezTo>
                      <a:cubicBezTo>
                        <a:pt x="129" y="2"/>
                        <a:pt x="113" y="0"/>
                        <a:pt x="9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30" name="Google Shape;1330;p37"/>
                <p:cNvSpPr/>
                <p:nvPr/>
              </p:nvSpPr>
              <p:spPr>
                <a:xfrm>
                  <a:off x="6890311" y="2042761"/>
                  <a:ext cx="27586" cy="17582"/>
                </a:xfrm>
                <a:custGeom>
                  <a:avLst/>
                  <a:gdLst/>
                  <a:ahLst/>
                  <a:cxnLst/>
                  <a:rect l="l" t="t" r="r" b="b"/>
                  <a:pathLst>
                    <a:path w="273" h="174" extrusionOk="0">
                      <a:moveTo>
                        <a:pt x="113" y="1"/>
                      </a:moveTo>
                      <a:cubicBezTo>
                        <a:pt x="67" y="1"/>
                        <a:pt x="28" y="19"/>
                        <a:pt x="16" y="55"/>
                      </a:cubicBezTo>
                      <a:cubicBezTo>
                        <a:pt x="0" y="103"/>
                        <a:pt x="48" y="135"/>
                        <a:pt x="128" y="167"/>
                      </a:cubicBezTo>
                      <a:cubicBezTo>
                        <a:pt x="144" y="171"/>
                        <a:pt x="162" y="173"/>
                        <a:pt x="178" y="173"/>
                      </a:cubicBezTo>
                      <a:cubicBezTo>
                        <a:pt x="228" y="173"/>
                        <a:pt x="273" y="155"/>
                        <a:pt x="273" y="119"/>
                      </a:cubicBezTo>
                      <a:cubicBezTo>
                        <a:pt x="273" y="71"/>
                        <a:pt x="241" y="23"/>
                        <a:pt x="161" y="7"/>
                      </a:cubicBezTo>
                      <a:cubicBezTo>
                        <a:pt x="144" y="3"/>
                        <a:pt x="128" y="1"/>
                        <a:pt x="11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31" name="Google Shape;1331;p37"/>
                <p:cNvSpPr/>
                <p:nvPr/>
              </p:nvSpPr>
              <p:spPr>
                <a:xfrm>
                  <a:off x="7208002" y="2338831"/>
                  <a:ext cx="776651" cy="697127"/>
                </a:xfrm>
                <a:custGeom>
                  <a:avLst/>
                  <a:gdLst/>
                  <a:ahLst/>
                  <a:cxnLst/>
                  <a:rect l="l" t="t" r="r" b="b"/>
                  <a:pathLst>
                    <a:path w="7686" h="6899" extrusionOk="0">
                      <a:moveTo>
                        <a:pt x="3695" y="1"/>
                      </a:moveTo>
                      <a:cubicBezTo>
                        <a:pt x="3144" y="1"/>
                        <a:pt x="2591" y="139"/>
                        <a:pt x="2086" y="430"/>
                      </a:cubicBezTo>
                      <a:cubicBezTo>
                        <a:pt x="498" y="1360"/>
                        <a:pt x="1" y="3462"/>
                        <a:pt x="963" y="5130"/>
                      </a:cubicBezTo>
                      <a:cubicBezTo>
                        <a:pt x="1619" y="6257"/>
                        <a:pt x="2797" y="6898"/>
                        <a:pt x="3983" y="6898"/>
                      </a:cubicBezTo>
                      <a:cubicBezTo>
                        <a:pt x="4538" y="6898"/>
                        <a:pt x="5094" y="6758"/>
                        <a:pt x="5600" y="6462"/>
                      </a:cubicBezTo>
                      <a:cubicBezTo>
                        <a:pt x="7188" y="5531"/>
                        <a:pt x="7685" y="3446"/>
                        <a:pt x="6707" y="1777"/>
                      </a:cubicBezTo>
                      <a:cubicBezTo>
                        <a:pt x="6050" y="639"/>
                        <a:pt x="4878" y="1"/>
                        <a:pt x="369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32" name="Google Shape;1332;p37"/>
                <p:cNvSpPr/>
                <p:nvPr/>
              </p:nvSpPr>
              <p:spPr>
                <a:xfrm>
                  <a:off x="7209619" y="2359848"/>
                  <a:ext cx="740981" cy="675098"/>
                </a:xfrm>
                <a:custGeom>
                  <a:avLst/>
                  <a:gdLst/>
                  <a:ahLst/>
                  <a:cxnLst/>
                  <a:rect l="l" t="t" r="r" b="b"/>
                  <a:pathLst>
                    <a:path w="7333" h="6681" extrusionOk="0">
                      <a:moveTo>
                        <a:pt x="3445" y="1"/>
                      </a:moveTo>
                      <a:cubicBezTo>
                        <a:pt x="2932" y="1"/>
                        <a:pt x="2421" y="129"/>
                        <a:pt x="1958" y="398"/>
                      </a:cubicBezTo>
                      <a:cubicBezTo>
                        <a:pt x="450" y="1281"/>
                        <a:pt x="1" y="3302"/>
                        <a:pt x="947" y="4922"/>
                      </a:cubicBezTo>
                      <a:cubicBezTo>
                        <a:pt x="1602" y="6043"/>
                        <a:pt x="2755" y="6680"/>
                        <a:pt x="3898" y="6680"/>
                      </a:cubicBezTo>
                      <a:cubicBezTo>
                        <a:pt x="4407" y="6680"/>
                        <a:pt x="4915" y="6553"/>
                        <a:pt x="5375" y="6286"/>
                      </a:cubicBezTo>
                      <a:cubicBezTo>
                        <a:pt x="6883" y="5404"/>
                        <a:pt x="7333" y="3382"/>
                        <a:pt x="6386" y="1762"/>
                      </a:cubicBezTo>
                      <a:cubicBezTo>
                        <a:pt x="5733" y="633"/>
                        <a:pt x="4585" y="1"/>
                        <a:pt x="344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33" name="Google Shape;1333;p37"/>
                <p:cNvSpPr/>
                <p:nvPr/>
              </p:nvSpPr>
              <p:spPr>
                <a:xfrm>
                  <a:off x="7222654" y="2403400"/>
                  <a:ext cx="666307" cy="614268"/>
                </a:xfrm>
                <a:custGeom>
                  <a:avLst/>
                  <a:gdLst/>
                  <a:ahLst/>
                  <a:cxnLst/>
                  <a:rect l="l" t="t" r="r" b="b"/>
                  <a:pathLst>
                    <a:path w="6594" h="6079" extrusionOk="0">
                      <a:moveTo>
                        <a:pt x="3037" y="0"/>
                      </a:moveTo>
                      <a:cubicBezTo>
                        <a:pt x="2585" y="0"/>
                        <a:pt x="2138" y="113"/>
                        <a:pt x="1733" y="352"/>
                      </a:cubicBezTo>
                      <a:cubicBezTo>
                        <a:pt x="385" y="1122"/>
                        <a:pt x="0" y="2967"/>
                        <a:pt x="866" y="4459"/>
                      </a:cubicBezTo>
                      <a:cubicBezTo>
                        <a:pt x="1469" y="5487"/>
                        <a:pt x="2523" y="6079"/>
                        <a:pt x="3557" y="6079"/>
                      </a:cubicBezTo>
                      <a:cubicBezTo>
                        <a:pt x="4009" y="6079"/>
                        <a:pt x="4456" y="5966"/>
                        <a:pt x="4861" y="5727"/>
                      </a:cubicBezTo>
                      <a:cubicBezTo>
                        <a:pt x="6209" y="4957"/>
                        <a:pt x="6594" y="3112"/>
                        <a:pt x="5728" y="1620"/>
                      </a:cubicBezTo>
                      <a:cubicBezTo>
                        <a:pt x="5125" y="592"/>
                        <a:pt x="4071" y="0"/>
                        <a:pt x="3037" y="0"/>
                      </a:cubicBez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334" name="Google Shape;1334;p37"/>
                <p:cNvSpPr/>
                <p:nvPr/>
              </p:nvSpPr>
              <p:spPr>
                <a:xfrm>
                  <a:off x="7293892" y="2595896"/>
                  <a:ext cx="523729" cy="161171"/>
                </a:xfrm>
                <a:custGeom>
                  <a:avLst/>
                  <a:gdLst/>
                  <a:ahLst/>
                  <a:cxnLst/>
                  <a:rect l="l" t="t" r="r" b="b"/>
                  <a:pathLst>
                    <a:path w="5183" h="1595" extrusionOk="0">
                      <a:moveTo>
                        <a:pt x="194" y="0"/>
                      </a:moveTo>
                      <a:cubicBezTo>
                        <a:pt x="122" y="0"/>
                        <a:pt x="47" y="46"/>
                        <a:pt x="33" y="116"/>
                      </a:cubicBezTo>
                      <a:cubicBezTo>
                        <a:pt x="1" y="212"/>
                        <a:pt x="65" y="292"/>
                        <a:pt x="145" y="324"/>
                      </a:cubicBezTo>
                      <a:lnTo>
                        <a:pt x="4958" y="1592"/>
                      </a:lnTo>
                      <a:cubicBezTo>
                        <a:pt x="4971" y="1594"/>
                        <a:pt x="4983" y="1595"/>
                        <a:pt x="4995" y="1595"/>
                      </a:cubicBezTo>
                      <a:cubicBezTo>
                        <a:pt x="5075" y="1595"/>
                        <a:pt x="5139" y="1549"/>
                        <a:pt x="5167" y="1479"/>
                      </a:cubicBezTo>
                      <a:cubicBezTo>
                        <a:pt x="5183" y="1383"/>
                        <a:pt x="5135" y="1303"/>
                        <a:pt x="5039" y="1271"/>
                      </a:cubicBezTo>
                      <a:lnTo>
                        <a:pt x="226" y="3"/>
                      </a:lnTo>
                      <a:cubicBezTo>
                        <a:pt x="215" y="1"/>
                        <a:pt x="205" y="0"/>
                        <a:pt x="19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35" name="Google Shape;1335;p37"/>
                <p:cNvSpPr/>
                <p:nvPr/>
              </p:nvSpPr>
              <p:spPr>
                <a:xfrm>
                  <a:off x="7452838" y="2916217"/>
                  <a:ext cx="147630" cy="62043"/>
                </a:xfrm>
                <a:custGeom>
                  <a:avLst/>
                  <a:gdLst/>
                  <a:ahLst/>
                  <a:cxnLst/>
                  <a:rect l="l" t="t" r="r" b="b"/>
                  <a:pathLst>
                    <a:path w="1461" h="614" extrusionOk="0">
                      <a:moveTo>
                        <a:pt x="173" y="0"/>
                      </a:moveTo>
                      <a:cubicBezTo>
                        <a:pt x="108" y="0"/>
                        <a:pt x="45" y="46"/>
                        <a:pt x="32" y="122"/>
                      </a:cubicBezTo>
                      <a:cubicBezTo>
                        <a:pt x="0" y="203"/>
                        <a:pt x="64" y="299"/>
                        <a:pt x="145" y="315"/>
                      </a:cubicBezTo>
                      <a:lnTo>
                        <a:pt x="1236" y="604"/>
                      </a:lnTo>
                      <a:cubicBezTo>
                        <a:pt x="1256" y="610"/>
                        <a:pt x="1276" y="614"/>
                        <a:pt x="1295" y="614"/>
                      </a:cubicBezTo>
                      <a:cubicBezTo>
                        <a:pt x="1364" y="614"/>
                        <a:pt x="1419" y="570"/>
                        <a:pt x="1444" y="507"/>
                      </a:cubicBezTo>
                      <a:cubicBezTo>
                        <a:pt x="1460" y="411"/>
                        <a:pt x="1412" y="315"/>
                        <a:pt x="1332" y="299"/>
                      </a:cubicBezTo>
                      <a:lnTo>
                        <a:pt x="225" y="10"/>
                      </a:lnTo>
                      <a:cubicBezTo>
                        <a:pt x="208" y="3"/>
                        <a:pt x="191" y="0"/>
                        <a:pt x="17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36" name="Google Shape;1336;p37"/>
                <p:cNvSpPr/>
                <p:nvPr/>
              </p:nvSpPr>
              <p:spPr>
                <a:xfrm>
                  <a:off x="7657155" y="2543452"/>
                  <a:ext cx="87507" cy="50221"/>
                </a:xfrm>
                <a:custGeom>
                  <a:avLst/>
                  <a:gdLst/>
                  <a:ahLst/>
                  <a:cxnLst/>
                  <a:rect l="l" t="t" r="r" b="b"/>
                  <a:pathLst>
                    <a:path w="866" h="497" extrusionOk="0">
                      <a:moveTo>
                        <a:pt x="433" y="1"/>
                      </a:moveTo>
                      <a:cubicBezTo>
                        <a:pt x="389" y="1"/>
                        <a:pt x="345" y="9"/>
                        <a:pt x="304" y="25"/>
                      </a:cubicBezTo>
                      <a:cubicBezTo>
                        <a:pt x="270" y="36"/>
                        <a:pt x="252" y="48"/>
                        <a:pt x="233" y="48"/>
                      </a:cubicBezTo>
                      <a:cubicBezTo>
                        <a:pt x="226" y="48"/>
                        <a:pt x="218" y="46"/>
                        <a:pt x="208" y="41"/>
                      </a:cubicBezTo>
                      <a:cubicBezTo>
                        <a:pt x="189" y="33"/>
                        <a:pt x="171" y="29"/>
                        <a:pt x="155" y="29"/>
                      </a:cubicBezTo>
                      <a:cubicBezTo>
                        <a:pt x="46" y="29"/>
                        <a:pt x="0" y="192"/>
                        <a:pt x="112" y="234"/>
                      </a:cubicBezTo>
                      <a:cubicBezTo>
                        <a:pt x="160" y="250"/>
                        <a:pt x="208" y="258"/>
                        <a:pt x="254" y="258"/>
                      </a:cubicBezTo>
                      <a:cubicBezTo>
                        <a:pt x="300" y="258"/>
                        <a:pt x="345" y="250"/>
                        <a:pt x="385" y="234"/>
                      </a:cubicBezTo>
                      <a:cubicBezTo>
                        <a:pt x="419" y="222"/>
                        <a:pt x="437" y="211"/>
                        <a:pt x="456" y="211"/>
                      </a:cubicBezTo>
                      <a:cubicBezTo>
                        <a:pt x="464" y="211"/>
                        <a:pt x="472" y="213"/>
                        <a:pt x="481" y="218"/>
                      </a:cubicBezTo>
                      <a:cubicBezTo>
                        <a:pt x="513" y="234"/>
                        <a:pt x="513" y="250"/>
                        <a:pt x="529" y="298"/>
                      </a:cubicBezTo>
                      <a:cubicBezTo>
                        <a:pt x="561" y="378"/>
                        <a:pt x="625" y="458"/>
                        <a:pt x="706" y="490"/>
                      </a:cubicBezTo>
                      <a:lnTo>
                        <a:pt x="722" y="490"/>
                      </a:lnTo>
                      <a:cubicBezTo>
                        <a:pt x="734" y="494"/>
                        <a:pt x="746" y="496"/>
                        <a:pt x="757" y="496"/>
                      </a:cubicBezTo>
                      <a:cubicBezTo>
                        <a:pt x="792" y="496"/>
                        <a:pt x="822" y="478"/>
                        <a:pt x="834" y="442"/>
                      </a:cubicBezTo>
                      <a:cubicBezTo>
                        <a:pt x="866" y="394"/>
                        <a:pt x="834" y="330"/>
                        <a:pt x="786" y="298"/>
                      </a:cubicBezTo>
                      <a:cubicBezTo>
                        <a:pt x="754" y="298"/>
                        <a:pt x="754" y="282"/>
                        <a:pt x="738" y="234"/>
                      </a:cubicBezTo>
                      <a:cubicBezTo>
                        <a:pt x="706" y="137"/>
                        <a:pt x="641" y="57"/>
                        <a:pt x="561" y="25"/>
                      </a:cubicBezTo>
                      <a:cubicBezTo>
                        <a:pt x="521" y="9"/>
                        <a:pt x="477" y="1"/>
                        <a:pt x="43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37" name="Google Shape;1337;p37"/>
                <p:cNvSpPr/>
                <p:nvPr/>
              </p:nvSpPr>
              <p:spPr>
                <a:xfrm>
                  <a:off x="7366848" y="2576697"/>
                  <a:ext cx="69824" cy="27687"/>
                </a:xfrm>
                <a:custGeom>
                  <a:avLst/>
                  <a:gdLst/>
                  <a:ahLst/>
                  <a:cxnLst/>
                  <a:rect l="l" t="t" r="r" b="b"/>
                  <a:pathLst>
                    <a:path w="691" h="274" extrusionOk="0">
                      <a:moveTo>
                        <a:pt x="338" y="1"/>
                      </a:moveTo>
                      <a:cubicBezTo>
                        <a:pt x="274" y="1"/>
                        <a:pt x="209" y="33"/>
                        <a:pt x="161" y="65"/>
                      </a:cubicBezTo>
                      <a:cubicBezTo>
                        <a:pt x="145" y="97"/>
                        <a:pt x="113" y="97"/>
                        <a:pt x="81" y="97"/>
                      </a:cubicBezTo>
                      <a:cubicBezTo>
                        <a:pt x="33" y="113"/>
                        <a:pt x="1" y="145"/>
                        <a:pt x="1" y="193"/>
                      </a:cubicBezTo>
                      <a:cubicBezTo>
                        <a:pt x="1" y="242"/>
                        <a:pt x="49" y="274"/>
                        <a:pt x="97" y="274"/>
                      </a:cubicBezTo>
                      <a:cubicBezTo>
                        <a:pt x="161" y="274"/>
                        <a:pt x="209" y="258"/>
                        <a:pt x="274" y="209"/>
                      </a:cubicBezTo>
                      <a:cubicBezTo>
                        <a:pt x="290" y="193"/>
                        <a:pt x="322" y="177"/>
                        <a:pt x="354" y="177"/>
                      </a:cubicBezTo>
                      <a:cubicBezTo>
                        <a:pt x="370" y="177"/>
                        <a:pt x="402" y="177"/>
                        <a:pt x="434" y="209"/>
                      </a:cubicBezTo>
                      <a:cubicBezTo>
                        <a:pt x="482" y="242"/>
                        <a:pt x="546" y="258"/>
                        <a:pt x="611" y="258"/>
                      </a:cubicBezTo>
                      <a:lnTo>
                        <a:pt x="627" y="258"/>
                      </a:lnTo>
                      <a:cubicBezTo>
                        <a:pt x="675" y="242"/>
                        <a:pt x="691" y="209"/>
                        <a:pt x="691" y="161"/>
                      </a:cubicBezTo>
                      <a:cubicBezTo>
                        <a:pt x="691" y="120"/>
                        <a:pt x="667" y="78"/>
                        <a:pt x="629" y="78"/>
                      </a:cubicBezTo>
                      <a:cubicBezTo>
                        <a:pt x="623" y="78"/>
                        <a:pt x="617" y="79"/>
                        <a:pt x="611" y="81"/>
                      </a:cubicBezTo>
                      <a:cubicBezTo>
                        <a:pt x="578" y="81"/>
                        <a:pt x="546" y="65"/>
                        <a:pt x="514" y="49"/>
                      </a:cubicBezTo>
                      <a:cubicBezTo>
                        <a:pt x="466" y="17"/>
                        <a:pt x="402" y="1"/>
                        <a:pt x="33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38" name="Google Shape;1338;p37"/>
                <p:cNvSpPr/>
                <p:nvPr/>
              </p:nvSpPr>
              <p:spPr>
                <a:xfrm>
                  <a:off x="7454455" y="2776064"/>
                  <a:ext cx="71340" cy="48907"/>
                </a:xfrm>
                <a:custGeom>
                  <a:avLst/>
                  <a:gdLst/>
                  <a:ahLst/>
                  <a:cxnLst/>
                  <a:rect l="l" t="t" r="r" b="b"/>
                  <a:pathLst>
                    <a:path w="706" h="484" extrusionOk="0">
                      <a:moveTo>
                        <a:pt x="95" y="1"/>
                      </a:moveTo>
                      <a:cubicBezTo>
                        <a:pt x="66" y="1"/>
                        <a:pt x="43" y="18"/>
                        <a:pt x="32" y="49"/>
                      </a:cubicBezTo>
                      <a:cubicBezTo>
                        <a:pt x="0" y="81"/>
                        <a:pt x="16" y="146"/>
                        <a:pt x="64" y="178"/>
                      </a:cubicBezTo>
                      <a:cubicBezTo>
                        <a:pt x="80" y="194"/>
                        <a:pt x="96" y="194"/>
                        <a:pt x="96" y="242"/>
                      </a:cubicBezTo>
                      <a:cubicBezTo>
                        <a:pt x="113" y="322"/>
                        <a:pt x="145" y="402"/>
                        <a:pt x="225" y="450"/>
                      </a:cubicBezTo>
                      <a:cubicBezTo>
                        <a:pt x="264" y="470"/>
                        <a:pt x="310" y="484"/>
                        <a:pt x="358" y="484"/>
                      </a:cubicBezTo>
                      <a:cubicBezTo>
                        <a:pt x="388" y="484"/>
                        <a:pt x="419" y="479"/>
                        <a:pt x="449" y="466"/>
                      </a:cubicBezTo>
                      <a:cubicBezTo>
                        <a:pt x="482" y="466"/>
                        <a:pt x="499" y="459"/>
                        <a:pt x="512" y="459"/>
                      </a:cubicBezTo>
                      <a:cubicBezTo>
                        <a:pt x="519" y="459"/>
                        <a:pt x="524" y="461"/>
                        <a:pt x="530" y="466"/>
                      </a:cubicBezTo>
                      <a:cubicBezTo>
                        <a:pt x="549" y="478"/>
                        <a:pt x="568" y="483"/>
                        <a:pt x="585" y="483"/>
                      </a:cubicBezTo>
                      <a:cubicBezTo>
                        <a:pt x="665" y="483"/>
                        <a:pt x="705" y="375"/>
                        <a:pt x="626" y="322"/>
                      </a:cubicBezTo>
                      <a:cubicBezTo>
                        <a:pt x="584" y="291"/>
                        <a:pt x="536" y="273"/>
                        <a:pt x="486" y="273"/>
                      </a:cubicBezTo>
                      <a:cubicBezTo>
                        <a:pt x="458" y="273"/>
                        <a:pt x="430" y="279"/>
                        <a:pt x="401" y="290"/>
                      </a:cubicBezTo>
                      <a:cubicBezTo>
                        <a:pt x="377" y="298"/>
                        <a:pt x="361" y="302"/>
                        <a:pt x="349" y="302"/>
                      </a:cubicBezTo>
                      <a:cubicBezTo>
                        <a:pt x="337" y="302"/>
                        <a:pt x="329" y="298"/>
                        <a:pt x="321" y="290"/>
                      </a:cubicBezTo>
                      <a:cubicBezTo>
                        <a:pt x="289" y="274"/>
                        <a:pt x="273" y="258"/>
                        <a:pt x="273" y="210"/>
                      </a:cubicBezTo>
                      <a:cubicBezTo>
                        <a:pt x="273" y="130"/>
                        <a:pt x="225" y="49"/>
                        <a:pt x="161" y="17"/>
                      </a:cubicBezTo>
                      <a:lnTo>
                        <a:pt x="145" y="17"/>
                      </a:lnTo>
                      <a:cubicBezTo>
                        <a:pt x="128" y="6"/>
                        <a:pt x="111" y="1"/>
                        <a:pt x="9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39" name="Google Shape;1339;p37"/>
                <p:cNvSpPr/>
                <p:nvPr/>
              </p:nvSpPr>
              <p:spPr>
                <a:xfrm>
                  <a:off x="7434953" y="2438565"/>
                  <a:ext cx="296777" cy="104685"/>
                </a:xfrm>
                <a:custGeom>
                  <a:avLst/>
                  <a:gdLst/>
                  <a:ahLst/>
                  <a:cxnLst/>
                  <a:rect l="l" t="t" r="r" b="b"/>
                  <a:pathLst>
                    <a:path w="2937" h="1036" extrusionOk="0">
                      <a:moveTo>
                        <a:pt x="151" y="0"/>
                      </a:moveTo>
                      <a:cubicBezTo>
                        <a:pt x="108" y="0"/>
                        <a:pt x="62" y="31"/>
                        <a:pt x="49" y="84"/>
                      </a:cubicBezTo>
                      <a:lnTo>
                        <a:pt x="17" y="197"/>
                      </a:lnTo>
                      <a:cubicBezTo>
                        <a:pt x="1" y="261"/>
                        <a:pt x="33" y="309"/>
                        <a:pt x="97" y="325"/>
                      </a:cubicBezTo>
                      <a:lnTo>
                        <a:pt x="2776" y="1031"/>
                      </a:lnTo>
                      <a:cubicBezTo>
                        <a:pt x="2785" y="1034"/>
                        <a:pt x="2793" y="1035"/>
                        <a:pt x="2802" y="1035"/>
                      </a:cubicBezTo>
                      <a:cubicBezTo>
                        <a:pt x="2840" y="1035"/>
                        <a:pt x="2875" y="1006"/>
                        <a:pt x="2889" y="967"/>
                      </a:cubicBezTo>
                      <a:lnTo>
                        <a:pt x="2921" y="838"/>
                      </a:lnTo>
                      <a:cubicBezTo>
                        <a:pt x="2937" y="790"/>
                        <a:pt x="2905" y="726"/>
                        <a:pt x="2856" y="710"/>
                      </a:cubicBezTo>
                      <a:lnTo>
                        <a:pt x="177" y="4"/>
                      </a:lnTo>
                      <a:cubicBezTo>
                        <a:pt x="169" y="1"/>
                        <a:pt x="160" y="0"/>
                        <a:pt x="15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40" name="Google Shape;1340;p37"/>
                <p:cNvSpPr/>
                <p:nvPr/>
              </p:nvSpPr>
              <p:spPr>
                <a:xfrm>
                  <a:off x="7302077" y="2694114"/>
                  <a:ext cx="499377" cy="154502"/>
                </a:xfrm>
                <a:custGeom>
                  <a:avLst/>
                  <a:gdLst/>
                  <a:ahLst/>
                  <a:cxnLst/>
                  <a:rect l="l" t="t" r="r" b="b"/>
                  <a:pathLst>
                    <a:path w="4942" h="1529" extrusionOk="0">
                      <a:moveTo>
                        <a:pt x="173" y="0"/>
                      </a:moveTo>
                      <a:cubicBezTo>
                        <a:pt x="108" y="0"/>
                        <a:pt x="45" y="46"/>
                        <a:pt x="32" y="122"/>
                      </a:cubicBezTo>
                      <a:cubicBezTo>
                        <a:pt x="0" y="203"/>
                        <a:pt x="48" y="299"/>
                        <a:pt x="145" y="315"/>
                      </a:cubicBezTo>
                      <a:lnTo>
                        <a:pt x="4717" y="1518"/>
                      </a:lnTo>
                      <a:cubicBezTo>
                        <a:pt x="4737" y="1525"/>
                        <a:pt x="4757" y="1528"/>
                        <a:pt x="4776" y="1528"/>
                      </a:cubicBezTo>
                      <a:cubicBezTo>
                        <a:pt x="4850" y="1528"/>
                        <a:pt x="4913" y="1482"/>
                        <a:pt x="4925" y="1406"/>
                      </a:cubicBezTo>
                      <a:cubicBezTo>
                        <a:pt x="4942" y="1326"/>
                        <a:pt x="4893" y="1229"/>
                        <a:pt x="4813" y="1213"/>
                      </a:cubicBezTo>
                      <a:lnTo>
                        <a:pt x="225" y="10"/>
                      </a:lnTo>
                      <a:cubicBezTo>
                        <a:pt x="208" y="3"/>
                        <a:pt x="191" y="0"/>
                        <a:pt x="17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41" name="Google Shape;1341;p37"/>
                <p:cNvSpPr/>
                <p:nvPr/>
              </p:nvSpPr>
              <p:spPr>
                <a:xfrm>
                  <a:off x="7339363" y="2513138"/>
                  <a:ext cx="444306" cy="143588"/>
                </a:xfrm>
                <a:custGeom>
                  <a:avLst/>
                  <a:gdLst/>
                  <a:ahLst/>
                  <a:cxnLst/>
                  <a:rect l="l" t="t" r="r" b="b"/>
                  <a:pathLst>
                    <a:path w="4397" h="1421" extrusionOk="0">
                      <a:moveTo>
                        <a:pt x="150" y="0"/>
                      </a:moveTo>
                      <a:cubicBezTo>
                        <a:pt x="107" y="0"/>
                        <a:pt x="61" y="29"/>
                        <a:pt x="48" y="68"/>
                      </a:cubicBezTo>
                      <a:lnTo>
                        <a:pt x="16" y="197"/>
                      </a:lnTo>
                      <a:cubicBezTo>
                        <a:pt x="0" y="245"/>
                        <a:pt x="32" y="309"/>
                        <a:pt x="96" y="325"/>
                      </a:cubicBezTo>
                      <a:lnTo>
                        <a:pt x="4220" y="1416"/>
                      </a:lnTo>
                      <a:cubicBezTo>
                        <a:pt x="4231" y="1419"/>
                        <a:pt x="4241" y="1420"/>
                        <a:pt x="4251" y="1420"/>
                      </a:cubicBezTo>
                      <a:cubicBezTo>
                        <a:pt x="4299" y="1420"/>
                        <a:pt x="4335" y="1389"/>
                        <a:pt x="4348" y="1336"/>
                      </a:cubicBezTo>
                      <a:lnTo>
                        <a:pt x="4380" y="1223"/>
                      </a:lnTo>
                      <a:cubicBezTo>
                        <a:pt x="4396" y="1159"/>
                        <a:pt x="4364" y="1111"/>
                        <a:pt x="4316" y="1095"/>
                      </a:cubicBezTo>
                      <a:lnTo>
                        <a:pt x="177" y="4"/>
                      </a:lnTo>
                      <a:cubicBezTo>
                        <a:pt x="168" y="1"/>
                        <a:pt x="159" y="0"/>
                        <a:pt x="150"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42" name="Google Shape;1342;p37"/>
                <p:cNvSpPr/>
                <p:nvPr/>
              </p:nvSpPr>
              <p:spPr>
                <a:xfrm>
                  <a:off x="7363614" y="2806681"/>
                  <a:ext cx="348715" cy="115800"/>
                </a:xfrm>
                <a:custGeom>
                  <a:avLst/>
                  <a:gdLst/>
                  <a:ahLst/>
                  <a:cxnLst/>
                  <a:rect l="l" t="t" r="r" b="b"/>
                  <a:pathLst>
                    <a:path w="3451" h="1146" extrusionOk="0">
                      <a:moveTo>
                        <a:pt x="194" y="0"/>
                      </a:moveTo>
                      <a:cubicBezTo>
                        <a:pt x="122" y="0"/>
                        <a:pt x="47" y="47"/>
                        <a:pt x="33" y="131"/>
                      </a:cubicBezTo>
                      <a:cubicBezTo>
                        <a:pt x="1" y="212"/>
                        <a:pt x="65" y="308"/>
                        <a:pt x="145" y="324"/>
                      </a:cubicBezTo>
                      <a:lnTo>
                        <a:pt x="3226" y="1142"/>
                      </a:lnTo>
                      <a:cubicBezTo>
                        <a:pt x="3238" y="1144"/>
                        <a:pt x="3250" y="1145"/>
                        <a:pt x="3261" y="1145"/>
                      </a:cubicBezTo>
                      <a:cubicBezTo>
                        <a:pt x="3341" y="1145"/>
                        <a:pt x="3406" y="1098"/>
                        <a:pt x="3434" y="1014"/>
                      </a:cubicBezTo>
                      <a:cubicBezTo>
                        <a:pt x="3450" y="934"/>
                        <a:pt x="3402" y="837"/>
                        <a:pt x="3322" y="821"/>
                      </a:cubicBezTo>
                      <a:lnTo>
                        <a:pt x="225" y="3"/>
                      </a:lnTo>
                      <a:cubicBezTo>
                        <a:pt x="215" y="1"/>
                        <a:pt x="205" y="0"/>
                        <a:pt x="19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43" name="Google Shape;1343;p37"/>
                <p:cNvSpPr/>
                <p:nvPr/>
              </p:nvSpPr>
              <p:spPr>
                <a:xfrm>
                  <a:off x="7700807" y="2668549"/>
                  <a:ext cx="34154" cy="20715"/>
                </a:xfrm>
                <a:custGeom>
                  <a:avLst/>
                  <a:gdLst/>
                  <a:ahLst/>
                  <a:cxnLst/>
                  <a:rect l="l" t="t" r="r" b="b"/>
                  <a:pathLst>
                    <a:path w="338" h="205" extrusionOk="0">
                      <a:moveTo>
                        <a:pt x="137" y="1"/>
                      </a:moveTo>
                      <a:cubicBezTo>
                        <a:pt x="79" y="1"/>
                        <a:pt x="29" y="22"/>
                        <a:pt x="17" y="71"/>
                      </a:cubicBezTo>
                      <a:cubicBezTo>
                        <a:pt x="1" y="119"/>
                        <a:pt x="65" y="167"/>
                        <a:pt x="145" y="199"/>
                      </a:cubicBezTo>
                      <a:cubicBezTo>
                        <a:pt x="169" y="203"/>
                        <a:pt x="192" y="205"/>
                        <a:pt x="213" y="205"/>
                      </a:cubicBezTo>
                      <a:cubicBezTo>
                        <a:pt x="277" y="205"/>
                        <a:pt x="322" y="187"/>
                        <a:pt x="322" y="151"/>
                      </a:cubicBezTo>
                      <a:cubicBezTo>
                        <a:pt x="338" y="87"/>
                        <a:pt x="290" y="38"/>
                        <a:pt x="193" y="6"/>
                      </a:cubicBezTo>
                      <a:cubicBezTo>
                        <a:pt x="174" y="3"/>
                        <a:pt x="155" y="1"/>
                        <a:pt x="13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44" name="Google Shape;1344;p37"/>
                <p:cNvSpPr/>
                <p:nvPr/>
              </p:nvSpPr>
              <p:spPr>
                <a:xfrm>
                  <a:off x="7376649" y="2862359"/>
                  <a:ext cx="32436" cy="20513"/>
                </a:xfrm>
                <a:custGeom>
                  <a:avLst/>
                  <a:gdLst/>
                  <a:ahLst/>
                  <a:cxnLst/>
                  <a:rect l="l" t="t" r="r" b="b"/>
                  <a:pathLst>
                    <a:path w="321" h="203" extrusionOk="0">
                      <a:moveTo>
                        <a:pt x="117" y="1"/>
                      </a:moveTo>
                      <a:cubicBezTo>
                        <a:pt x="58" y="1"/>
                        <a:pt x="16" y="27"/>
                        <a:pt x="16" y="62"/>
                      </a:cubicBezTo>
                      <a:cubicBezTo>
                        <a:pt x="0" y="110"/>
                        <a:pt x="48" y="174"/>
                        <a:pt x="145" y="190"/>
                      </a:cubicBezTo>
                      <a:cubicBezTo>
                        <a:pt x="167" y="199"/>
                        <a:pt x="189" y="203"/>
                        <a:pt x="210" y="203"/>
                      </a:cubicBezTo>
                      <a:cubicBezTo>
                        <a:pt x="265" y="203"/>
                        <a:pt x="309" y="177"/>
                        <a:pt x="321" y="142"/>
                      </a:cubicBezTo>
                      <a:cubicBezTo>
                        <a:pt x="321" y="94"/>
                        <a:pt x="273" y="30"/>
                        <a:pt x="193" y="14"/>
                      </a:cubicBezTo>
                      <a:cubicBezTo>
                        <a:pt x="166" y="5"/>
                        <a:pt x="140" y="1"/>
                        <a:pt x="11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45" name="Google Shape;1345;p37"/>
                <p:cNvSpPr/>
                <p:nvPr/>
              </p:nvSpPr>
              <p:spPr>
                <a:xfrm>
                  <a:off x="7541962" y="2526779"/>
                  <a:ext cx="34154" cy="20513"/>
                </a:xfrm>
                <a:custGeom>
                  <a:avLst/>
                  <a:gdLst/>
                  <a:ahLst/>
                  <a:cxnLst/>
                  <a:rect l="l" t="t" r="r" b="b"/>
                  <a:pathLst>
                    <a:path w="338" h="203" extrusionOk="0">
                      <a:moveTo>
                        <a:pt x="127" y="1"/>
                      </a:moveTo>
                      <a:cubicBezTo>
                        <a:pt x="73" y="1"/>
                        <a:pt x="28" y="27"/>
                        <a:pt x="17" y="62"/>
                      </a:cubicBezTo>
                      <a:cubicBezTo>
                        <a:pt x="1" y="110"/>
                        <a:pt x="65" y="174"/>
                        <a:pt x="145" y="190"/>
                      </a:cubicBezTo>
                      <a:cubicBezTo>
                        <a:pt x="167" y="199"/>
                        <a:pt x="190" y="203"/>
                        <a:pt x="211" y="203"/>
                      </a:cubicBezTo>
                      <a:cubicBezTo>
                        <a:pt x="265" y="203"/>
                        <a:pt x="310" y="177"/>
                        <a:pt x="321" y="142"/>
                      </a:cubicBezTo>
                      <a:cubicBezTo>
                        <a:pt x="337" y="94"/>
                        <a:pt x="273" y="30"/>
                        <a:pt x="193" y="14"/>
                      </a:cubicBezTo>
                      <a:cubicBezTo>
                        <a:pt x="171" y="5"/>
                        <a:pt x="148" y="1"/>
                        <a:pt x="12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46" name="Google Shape;1346;p37"/>
                <p:cNvSpPr/>
                <p:nvPr/>
              </p:nvSpPr>
              <p:spPr>
                <a:xfrm>
                  <a:off x="7472239" y="2712303"/>
                  <a:ext cx="27687" cy="15966"/>
                </a:xfrm>
                <a:custGeom>
                  <a:avLst/>
                  <a:gdLst/>
                  <a:ahLst/>
                  <a:cxnLst/>
                  <a:rect l="l" t="t" r="r" b="b"/>
                  <a:pathLst>
                    <a:path w="274" h="158" extrusionOk="0">
                      <a:moveTo>
                        <a:pt x="114" y="1"/>
                      </a:moveTo>
                      <a:cubicBezTo>
                        <a:pt x="68" y="1"/>
                        <a:pt x="29" y="19"/>
                        <a:pt x="17" y="55"/>
                      </a:cubicBezTo>
                      <a:cubicBezTo>
                        <a:pt x="1" y="87"/>
                        <a:pt x="49" y="135"/>
                        <a:pt x="113" y="151"/>
                      </a:cubicBezTo>
                      <a:cubicBezTo>
                        <a:pt x="134" y="155"/>
                        <a:pt x="155" y="157"/>
                        <a:pt x="173" y="157"/>
                      </a:cubicBezTo>
                      <a:cubicBezTo>
                        <a:pt x="223" y="157"/>
                        <a:pt x="257" y="142"/>
                        <a:pt x="257" y="119"/>
                      </a:cubicBezTo>
                      <a:cubicBezTo>
                        <a:pt x="273" y="71"/>
                        <a:pt x="225" y="23"/>
                        <a:pt x="161" y="7"/>
                      </a:cubicBezTo>
                      <a:cubicBezTo>
                        <a:pt x="145" y="3"/>
                        <a:pt x="129" y="1"/>
                        <a:pt x="11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47" name="Google Shape;1347;p37"/>
                <p:cNvSpPr/>
                <p:nvPr/>
              </p:nvSpPr>
              <p:spPr>
                <a:xfrm>
                  <a:off x="7670089" y="2465847"/>
                  <a:ext cx="27586" cy="17582"/>
                </a:xfrm>
                <a:custGeom>
                  <a:avLst/>
                  <a:gdLst/>
                  <a:ahLst/>
                  <a:cxnLst/>
                  <a:rect l="l" t="t" r="r" b="b"/>
                  <a:pathLst>
                    <a:path w="273" h="174" extrusionOk="0">
                      <a:moveTo>
                        <a:pt x="113" y="1"/>
                      </a:moveTo>
                      <a:cubicBezTo>
                        <a:pt x="67" y="1"/>
                        <a:pt x="28" y="19"/>
                        <a:pt x="16" y="55"/>
                      </a:cubicBezTo>
                      <a:cubicBezTo>
                        <a:pt x="0" y="103"/>
                        <a:pt x="48" y="151"/>
                        <a:pt x="128" y="167"/>
                      </a:cubicBezTo>
                      <a:cubicBezTo>
                        <a:pt x="144" y="171"/>
                        <a:pt x="160" y="173"/>
                        <a:pt x="176" y="173"/>
                      </a:cubicBezTo>
                      <a:cubicBezTo>
                        <a:pt x="222" y="173"/>
                        <a:pt x="261" y="155"/>
                        <a:pt x="273" y="119"/>
                      </a:cubicBezTo>
                      <a:cubicBezTo>
                        <a:pt x="273" y="71"/>
                        <a:pt x="225" y="23"/>
                        <a:pt x="160" y="7"/>
                      </a:cubicBezTo>
                      <a:cubicBezTo>
                        <a:pt x="144" y="3"/>
                        <a:pt x="128" y="1"/>
                        <a:pt x="11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48" name="Google Shape;1348;p37"/>
                <p:cNvSpPr/>
                <p:nvPr/>
              </p:nvSpPr>
              <p:spPr>
                <a:xfrm>
                  <a:off x="7710609" y="2848616"/>
                  <a:ext cx="27586" cy="17380"/>
                </a:xfrm>
                <a:custGeom>
                  <a:avLst/>
                  <a:gdLst/>
                  <a:ahLst/>
                  <a:cxnLst/>
                  <a:rect l="l" t="t" r="r" b="b"/>
                  <a:pathLst>
                    <a:path w="273" h="172" extrusionOk="0">
                      <a:moveTo>
                        <a:pt x="120" y="1"/>
                      </a:moveTo>
                      <a:cubicBezTo>
                        <a:pt x="64" y="1"/>
                        <a:pt x="29" y="27"/>
                        <a:pt x="16" y="53"/>
                      </a:cubicBezTo>
                      <a:cubicBezTo>
                        <a:pt x="0" y="101"/>
                        <a:pt x="48" y="150"/>
                        <a:pt x="112" y="166"/>
                      </a:cubicBezTo>
                      <a:cubicBezTo>
                        <a:pt x="128" y="170"/>
                        <a:pt x="145" y="172"/>
                        <a:pt x="162" y="172"/>
                      </a:cubicBezTo>
                      <a:cubicBezTo>
                        <a:pt x="212" y="172"/>
                        <a:pt x="257" y="154"/>
                        <a:pt x="257" y="117"/>
                      </a:cubicBezTo>
                      <a:cubicBezTo>
                        <a:pt x="273" y="85"/>
                        <a:pt x="225" y="37"/>
                        <a:pt x="161" y="5"/>
                      </a:cubicBezTo>
                      <a:cubicBezTo>
                        <a:pt x="146" y="2"/>
                        <a:pt x="132" y="1"/>
                        <a:pt x="12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49" name="Google Shape;1349;p37"/>
                <p:cNvSpPr/>
                <p:nvPr/>
              </p:nvSpPr>
              <p:spPr>
                <a:xfrm>
                  <a:off x="7311777" y="2743324"/>
                  <a:ext cx="27687" cy="17279"/>
                </a:xfrm>
                <a:custGeom>
                  <a:avLst/>
                  <a:gdLst/>
                  <a:ahLst/>
                  <a:cxnLst/>
                  <a:rect l="l" t="t" r="r" b="b"/>
                  <a:pathLst>
                    <a:path w="274" h="171" extrusionOk="0">
                      <a:moveTo>
                        <a:pt x="110" y="0"/>
                      </a:moveTo>
                      <a:cubicBezTo>
                        <a:pt x="59" y="0"/>
                        <a:pt x="13" y="26"/>
                        <a:pt x="0" y="52"/>
                      </a:cubicBezTo>
                      <a:cubicBezTo>
                        <a:pt x="0" y="101"/>
                        <a:pt x="32" y="149"/>
                        <a:pt x="113" y="165"/>
                      </a:cubicBezTo>
                      <a:cubicBezTo>
                        <a:pt x="129" y="169"/>
                        <a:pt x="146" y="171"/>
                        <a:pt x="162" y="171"/>
                      </a:cubicBezTo>
                      <a:cubicBezTo>
                        <a:pt x="212" y="171"/>
                        <a:pt x="257" y="153"/>
                        <a:pt x="257" y="117"/>
                      </a:cubicBezTo>
                      <a:cubicBezTo>
                        <a:pt x="273" y="85"/>
                        <a:pt x="225" y="36"/>
                        <a:pt x="145" y="4"/>
                      </a:cubicBezTo>
                      <a:cubicBezTo>
                        <a:pt x="133" y="1"/>
                        <a:pt x="121" y="0"/>
                        <a:pt x="110"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50" name="Google Shape;1350;p37"/>
                <p:cNvSpPr/>
                <p:nvPr/>
              </p:nvSpPr>
              <p:spPr>
                <a:xfrm>
                  <a:off x="7370081" y="1718499"/>
                  <a:ext cx="778268" cy="696925"/>
                </a:xfrm>
                <a:custGeom>
                  <a:avLst/>
                  <a:gdLst/>
                  <a:ahLst/>
                  <a:cxnLst/>
                  <a:rect l="l" t="t" r="r" b="b"/>
                  <a:pathLst>
                    <a:path w="7702" h="6897" extrusionOk="0">
                      <a:moveTo>
                        <a:pt x="3725" y="0"/>
                      </a:moveTo>
                      <a:cubicBezTo>
                        <a:pt x="3170" y="0"/>
                        <a:pt x="2612" y="142"/>
                        <a:pt x="2103" y="440"/>
                      </a:cubicBezTo>
                      <a:cubicBezTo>
                        <a:pt x="514" y="1355"/>
                        <a:pt x="1" y="3456"/>
                        <a:pt x="980" y="5125"/>
                      </a:cubicBezTo>
                      <a:cubicBezTo>
                        <a:pt x="1634" y="6259"/>
                        <a:pt x="2799" y="6896"/>
                        <a:pt x="3978" y="6896"/>
                      </a:cubicBezTo>
                      <a:cubicBezTo>
                        <a:pt x="4533" y="6896"/>
                        <a:pt x="5091" y="6754"/>
                        <a:pt x="5600" y="6456"/>
                      </a:cubicBezTo>
                      <a:cubicBezTo>
                        <a:pt x="7204" y="5542"/>
                        <a:pt x="7702" y="3440"/>
                        <a:pt x="6723" y="1772"/>
                      </a:cubicBezTo>
                      <a:cubicBezTo>
                        <a:pt x="6069" y="638"/>
                        <a:pt x="4903" y="0"/>
                        <a:pt x="372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51" name="Google Shape;1351;p37"/>
                <p:cNvSpPr/>
                <p:nvPr/>
              </p:nvSpPr>
              <p:spPr>
                <a:xfrm>
                  <a:off x="7373416" y="1739315"/>
                  <a:ext cx="740880" cy="674997"/>
                </a:xfrm>
                <a:custGeom>
                  <a:avLst/>
                  <a:gdLst/>
                  <a:ahLst/>
                  <a:cxnLst/>
                  <a:rect l="l" t="t" r="r" b="b"/>
                  <a:pathLst>
                    <a:path w="7332" h="6680" extrusionOk="0">
                      <a:moveTo>
                        <a:pt x="3435" y="0"/>
                      </a:moveTo>
                      <a:cubicBezTo>
                        <a:pt x="2925" y="0"/>
                        <a:pt x="2418" y="127"/>
                        <a:pt x="1957" y="395"/>
                      </a:cubicBezTo>
                      <a:cubicBezTo>
                        <a:pt x="449" y="1277"/>
                        <a:pt x="0" y="3298"/>
                        <a:pt x="947" y="4919"/>
                      </a:cubicBezTo>
                      <a:cubicBezTo>
                        <a:pt x="1599" y="6047"/>
                        <a:pt x="2748" y="6680"/>
                        <a:pt x="3887" y="6680"/>
                      </a:cubicBezTo>
                      <a:cubicBezTo>
                        <a:pt x="4400" y="6680"/>
                        <a:pt x="4911" y="6551"/>
                        <a:pt x="5375" y="6282"/>
                      </a:cubicBezTo>
                      <a:cubicBezTo>
                        <a:pt x="6883" y="5400"/>
                        <a:pt x="7332" y="3379"/>
                        <a:pt x="6385" y="1758"/>
                      </a:cubicBezTo>
                      <a:cubicBezTo>
                        <a:pt x="5731" y="638"/>
                        <a:pt x="4578" y="0"/>
                        <a:pt x="343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52" name="Google Shape;1352;p37"/>
                <p:cNvSpPr/>
                <p:nvPr/>
              </p:nvSpPr>
              <p:spPr>
                <a:xfrm>
                  <a:off x="7386350" y="1781957"/>
                  <a:ext cx="664792" cy="614773"/>
                </a:xfrm>
                <a:custGeom>
                  <a:avLst/>
                  <a:gdLst/>
                  <a:ahLst/>
                  <a:cxnLst/>
                  <a:rect l="l" t="t" r="r" b="b"/>
                  <a:pathLst>
                    <a:path w="6579" h="6084" extrusionOk="0">
                      <a:moveTo>
                        <a:pt x="3014" y="0"/>
                      </a:moveTo>
                      <a:cubicBezTo>
                        <a:pt x="2567" y="0"/>
                        <a:pt x="2122" y="110"/>
                        <a:pt x="1717" y="342"/>
                      </a:cubicBezTo>
                      <a:cubicBezTo>
                        <a:pt x="385" y="1128"/>
                        <a:pt x="0" y="2973"/>
                        <a:pt x="867" y="4449"/>
                      </a:cubicBezTo>
                      <a:cubicBezTo>
                        <a:pt x="1470" y="5488"/>
                        <a:pt x="2518" y="6084"/>
                        <a:pt x="3553" y="6084"/>
                      </a:cubicBezTo>
                      <a:cubicBezTo>
                        <a:pt x="4004" y="6084"/>
                        <a:pt x="4453" y="5971"/>
                        <a:pt x="4862" y="5732"/>
                      </a:cubicBezTo>
                      <a:cubicBezTo>
                        <a:pt x="6193" y="4946"/>
                        <a:pt x="6578" y="3117"/>
                        <a:pt x="5712" y="1625"/>
                      </a:cubicBezTo>
                      <a:cubicBezTo>
                        <a:pt x="5106" y="593"/>
                        <a:pt x="4053" y="0"/>
                        <a:pt x="3014" y="0"/>
                      </a:cubicBez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353" name="Google Shape;1353;p37"/>
                <p:cNvSpPr/>
                <p:nvPr/>
              </p:nvSpPr>
              <p:spPr>
                <a:xfrm>
                  <a:off x="7457689" y="1974958"/>
                  <a:ext cx="523729" cy="161272"/>
                </a:xfrm>
                <a:custGeom>
                  <a:avLst/>
                  <a:gdLst/>
                  <a:ahLst/>
                  <a:cxnLst/>
                  <a:rect l="l" t="t" r="r" b="b"/>
                  <a:pathLst>
                    <a:path w="5183" h="1596" extrusionOk="0">
                      <a:moveTo>
                        <a:pt x="193" y="1"/>
                      </a:moveTo>
                      <a:cubicBezTo>
                        <a:pt x="121" y="1"/>
                        <a:pt x="46" y="46"/>
                        <a:pt x="32" y="116"/>
                      </a:cubicBezTo>
                      <a:cubicBezTo>
                        <a:pt x="0" y="212"/>
                        <a:pt x="64" y="293"/>
                        <a:pt x="145" y="325"/>
                      </a:cubicBezTo>
                      <a:lnTo>
                        <a:pt x="4958" y="1592"/>
                      </a:lnTo>
                      <a:cubicBezTo>
                        <a:pt x="4968" y="1594"/>
                        <a:pt x="4979" y="1595"/>
                        <a:pt x="4989" y="1595"/>
                      </a:cubicBezTo>
                      <a:cubicBezTo>
                        <a:pt x="5062" y="1595"/>
                        <a:pt x="5138" y="1550"/>
                        <a:pt x="5166" y="1480"/>
                      </a:cubicBezTo>
                      <a:cubicBezTo>
                        <a:pt x="5182" y="1384"/>
                        <a:pt x="5134" y="1303"/>
                        <a:pt x="5038" y="1271"/>
                      </a:cubicBezTo>
                      <a:lnTo>
                        <a:pt x="225" y="4"/>
                      </a:lnTo>
                      <a:cubicBezTo>
                        <a:pt x="215" y="2"/>
                        <a:pt x="204" y="1"/>
                        <a:pt x="19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54" name="Google Shape;1354;p37"/>
                <p:cNvSpPr/>
                <p:nvPr/>
              </p:nvSpPr>
              <p:spPr>
                <a:xfrm>
                  <a:off x="7616534" y="2296997"/>
                  <a:ext cx="147630" cy="62953"/>
                </a:xfrm>
                <a:custGeom>
                  <a:avLst/>
                  <a:gdLst/>
                  <a:ahLst/>
                  <a:cxnLst/>
                  <a:rect l="l" t="t" r="r" b="b"/>
                  <a:pathLst>
                    <a:path w="1461" h="623" extrusionOk="0">
                      <a:moveTo>
                        <a:pt x="181" y="1"/>
                      </a:moveTo>
                      <a:cubicBezTo>
                        <a:pt x="113" y="1"/>
                        <a:pt x="46" y="56"/>
                        <a:pt x="33" y="122"/>
                      </a:cubicBezTo>
                      <a:cubicBezTo>
                        <a:pt x="1" y="202"/>
                        <a:pt x="65" y="298"/>
                        <a:pt x="145" y="330"/>
                      </a:cubicBezTo>
                      <a:lnTo>
                        <a:pt x="1236" y="619"/>
                      </a:lnTo>
                      <a:cubicBezTo>
                        <a:pt x="1248" y="621"/>
                        <a:pt x="1260" y="622"/>
                        <a:pt x="1272" y="622"/>
                      </a:cubicBezTo>
                      <a:cubicBezTo>
                        <a:pt x="1352" y="622"/>
                        <a:pt x="1416" y="575"/>
                        <a:pt x="1444" y="491"/>
                      </a:cubicBezTo>
                      <a:cubicBezTo>
                        <a:pt x="1461" y="411"/>
                        <a:pt x="1412" y="314"/>
                        <a:pt x="1316" y="298"/>
                      </a:cubicBezTo>
                      <a:lnTo>
                        <a:pt x="225" y="9"/>
                      </a:lnTo>
                      <a:cubicBezTo>
                        <a:pt x="211" y="4"/>
                        <a:pt x="196" y="1"/>
                        <a:pt x="18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55" name="Google Shape;1355;p37"/>
                <p:cNvSpPr/>
                <p:nvPr/>
              </p:nvSpPr>
              <p:spPr>
                <a:xfrm>
                  <a:off x="7824084" y="1923626"/>
                  <a:ext cx="84375" cy="50524"/>
                </a:xfrm>
                <a:custGeom>
                  <a:avLst/>
                  <a:gdLst/>
                  <a:ahLst/>
                  <a:cxnLst/>
                  <a:rect l="l" t="t" r="r" b="b"/>
                  <a:pathLst>
                    <a:path w="835" h="500" extrusionOk="0">
                      <a:moveTo>
                        <a:pt x="414" y="0"/>
                      </a:moveTo>
                      <a:cubicBezTo>
                        <a:pt x="366" y="0"/>
                        <a:pt x="317" y="13"/>
                        <a:pt x="273" y="30"/>
                      </a:cubicBezTo>
                      <a:cubicBezTo>
                        <a:pt x="239" y="42"/>
                        <a:pt x="221" y="53"/>
                        <a:pt x="202" y="53"/>
                      </a:cubicBezTo>
                      <a:cubicBezTo>
                        <a:pt x="194" y="53"/>
                        <a:pt x="186" y="51"/>
                        <a:pt x="177" y="47"/>
                      </a:cubicBezTo>
                      <a:cubicBezTo>
                        <a:pt x="159" y="38"/>
                        <a:pt x="141" y="34"/>
                        <a:pt x="124" y="34"/>
                      </a:cubicBezTo>
                      <a:cubicBezTo>
                        <a:pt x="80" y="34"/>
                        <a:pt x="44" y="60"/>
                        <a:pt x="32" y="95"/>
                      </a:cubicBezTo>
                      <a:cubicBezTo>
                        <a:pt x="0" y="159"/>
                        <a:pt x="32" y="223"/>
                        <a:pt x="80" y="239"/>
                      </a:cubicBezTo>
                      <a:cubicBezTo>
                        <a:pt x="124" y="253"/>
                        <a:pt x="164" y="261"/>
                        <a:pt x="203" y="261"/>
                      </a:cubicBezTo>
                      <a:cubicBezTo>
                        <a:pt x="252" y="261"/>
                        <a:pt x="300" y="249"/>
                        <a:pt x="353" y="223"/>
                      </a:cubicBezTo>
                      <a:cubicBezTo>
                        <a:pt x="385" y="223"/>
                        <a:pt x="403" y="216"/>
                        <a:pt x="421" y="216"/>
                      </a:cubicBezTo>
                      <a:cubicBezTo>
                        <a:pt x="430" y="216"/>
                        <a:pt x="439" y="218"/>
                        <a:pt x="449" y="223"/>
                      </a:cubicBezTo>
                      <a:cubicBezTo>
                        <a:pt x="465" y="239"/>
                        <a:pt x="481" y="255"/>
                        <a:pt x="497" y="303"/>
                      </a:cubicBezTo>
                      <a:cubicBezTo>
                        <a:pt x="530" y="383"/>
                        <a:pt x="578" y="464"/>
                        <a:pt x="674" y="496"/>
                      </a:cubicBezTo>
                      <a:lnTo>
                        <a:pt x="690" y="496"/>
                      </a:lnTo>
                      <a:cubicBezTo>
                        <a:pt x="699" y="499"/>
                        <a:pt x="708" y="500"/>
                        <a:pt x="716" y="500"/>
                      </a:cubicBezTo>
                      <a:cubicBezTo>
                        <a:pt x="755" y="500"/>
                        <a:pt x="792" y="474"/>
                        <a:pt x="818" y="448"/>
                      </a:cubicBezTo>
                      <a:cubicBezTo>
                        <a:pt x="834" y="383"/>
                        <a:pt x="802" y="319"/>
                        <a:pt x="754" y="303"/>
                      </a:cubicBezTo>
                      <a:cubicBezTo>
                        <a:pt x="722" y="287"/>
                        <a:pt x="722" y="271"/>
                        <a:pt x="690" y="223"/>
                      </a:cubicBezTo>
                      <a:cubicBezTo>
                        <a:pt x="674" y="127"/>
                        <a:pt x="610" y="63"/>
                        <a:pt x="530" y="30"/>
                      </a:cubicBezTo>
                      <a:cubicBezTo>
                        <a:pt x="493" y="9"/>
                        <a:pt x="454" y="0"/>
                        <a:pt x="41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56" name="Google Shape;1356;p37"/>
                <p:cNvSpPr/>
                <p:nvPr/>
              </p:nvSpPr>
              <p:spPr>
                <a:xfrm>
                  <a:off x="7530644" y="1955860"/>
                  <a:ext cx="69824" cy="27586"/>
                </a:xfrm>
                <a:custGeom>
                  <a:avLst/>
                  <a:gdLst/>
                  <a:ahLst/>
                  <a:cxnLst/>
                  <a:rect l="l" t="t" r="r" b="b"/>
                  <a:pathLst>
                    <a:path w="691" h="273" extrusionOk="0">
                      <a:moveTo>
                        <a:pt x="337" y="0"/>
                      </a:moveTo>
                      <a:cubicBezTo>
                        <a:pt x="273" y="0"/>
                        <a:pt x="209" y="32"/>
                        <a:pt x="161" y="64"/>
                      </a:cubicBezTo>
                      <a:cubicBezTo>
                        <a:pt x="145" y="97"/>
                        <a:pt x="113" y="97"/>
                        <a:pt x="80" y="97"/>
                      </a:cubicBezTo>
                      <a:cubicBezTo>
                        <a:pt x="32" y="113"/>
                        <a:pt x="0" y="145"/>
                        <a:pt x="0" y="193"/>
                      </a:cubicBezTo>
                      <a:cubicBezTo>
                        <a:pt x="0" y="241"/>
                        <a:pt x="32" y="273"/>
                        <a:pt x="97" y="273"/>
                      </a:cubicBezTo>
                      <a:cubicBezTo>
                        <a:pt x="161" y="273"/>
                        <a:pt x="209" y="257"/>
                        <a:pt x="273" y="209"/>
                      </a:cubicBezTo>
                      <a:cubicBezTo>
                        <a:pt x="289" y="193"/>
                        <a:pt x="321" y="177"/>
                        <a:pt x="353" y="177"/>
                      </a:cubicBezTo>
                      <a:cubicBezTo>
                        <a:pt x="369" y="177"/>
                        <a:pt x="401" y="177"/>
                        <a:pt x="433" y="209"/>
                      </a:cubicBezTo>
                      <a:cubicBezTo>
                        <a:pt x="482" y="241"/>
                        <a:pt x="546" y="257"/>
                        <a:pt x="610" y="257"/>
                      </a:cubicBezTo>
                      <a:lnTo>
                        <a:pt x="626" y="257"/>
                      </a:lnTo>
                      <a:cubicBezTo>
                        <a:pt x="658" y="241"/>
                        <a:pt x="690" y="209"/>
                        <a:pt x="690" y="161"/>
                      </a:cubicBezTo>
                      <a:cubicBezTo>
                        <a:pt x="690" y="119"/>
                        <a:pt x="666" y="77"/>
                        <a:pt x="628" y="77"/>
                      </a:cubicBezTo>
                      <a:cubicBezTo>
                        <a:pt x="623" y="77"/>
                        <a:pt x="616" y="78"/>
                        <a:pt x="610" y="80"/>
                      </a:cubicBezTo>
                      <a:cubicBezTo>
                        <a:pt x="578" y="80"/>
                        <a:pt x="546" y="64"/>
                        <a:pt x="514" y="48"/>
                      </a:cubicBezTo>
                      <a:cubicBezTo>
                        <a:pt x="466" y="16"/>
                        <a:pt x="401" y="0"/>
                        <a:pt x="33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57" name="Google Shape;1357;p37"/>
                <p:cNvSpPr/>
                <p:nvPr/>
              </p:nvSpPr>
              <p:spPr>
                <a:xfrm>
                  <a:off x="7618151" y="2156237"/>
                  <a:ext cx="69824" cy="49412"/>
                </a:xfrm>
                <a:custGeom>
                  <a:avLst/>
                  <a:gdLst/>
                  <a:ahLst/>
                  <a:cxnLst/>
                  <a:rect l="l" t="t" r="r" b="b"/>
                  <a:pathLst>
                    <a:path w="691" h="489" extrusionOk="0">
                      <a:moveTo>
                        <a:pt x="107" y="0"/>
                      </a:moveTo>
                      <a:cubicBezTo>
                        <a:pt x="73" y="0"/>
                        <a:pt x="44" y="15"/>
                        <a:pt x="33" y="39"/>
                      </a:cubicBezTo>
                      <a:cubicBezTo>
                        <a:pt x="1" y="87"/>
                        <a:pt x="17" y="135"/>
                        <a:pt x="65" y="167"/>
                      </a:cubicBezTo>
                      <a:cubicBezTo>
                        <a:pt x="81" y="183"/>
                        <a:pt x="97" y="199"/>
                        <a:pt x="97" y="247"/>
                      </a:cubicBezTo>
                      <a:cubicBezTo>
                        <a:pt x="113" y="328"/>
                        <a:pt x="145" y="392"/>
                        <a:pt x="225" y="440"/>
                      </a:cubicBezTo>
                      <a:cubicBezTo>
                        <a:pt x="266" y="470"/>
                        <a:pt x="313" y="481"/>
                        <a:pt x="363" y="481"/>
                      </a:cubicBezTo>
                      <a:cubicBezTo>
                        <a:pt x="391" y="481"/>
                        <a:pt x="420" y="478"/>
                        <a:pt x="450" y="472"/>
                      </a:cubicBezTo>
                      <a:cubicBezTo>
                        <a:pt x="474" y="464"/>
                        <a:pt x="490" y="460"/>
                        <a:pt x="502" y="460"/>
                      </a:cubicBezTo>
                      <a:cubicBezTo>
                        <a:pt x="514" y="460"/>
                        <a:pt x="522" y="464"/>
                        <a:pt x="530" y="472"/>
                      </a:cubicBezTo>
                      <a:cubicBezTo>
                        <a:pt x="547" y="483"/>
                        <a:pt x="564" y="489"/>
                        <a:pt x="580" y="489"/>
                      </a:cubicBezTo>
                      <a:cubicBezTo>
                        <a:pt x="610" y="489"/>
                        <a:pt x="638" y="471"/>
                        <a:pt x="658" y="440"/>
                      </a:cubicBezTo>
                      <a:cubicBezTo>
                        <a:pt x="690" y="392"/>
                        <a:pt x="674" y="344"/>
                        <a:pt x="626" y="311"/>
                      </a:cubicBezTo>
                      <a:cubicBezTo>
                        <a:pt x="586" y="281"/>
                        <a:pt x="538" y="270"/>
                        <a:pt x="489" y="270"/>
                      </a:cubicBezTo>
                      <a:cubicBezTo>
                        <a:pt x="460" y="270"/>
                        <a:pt x="431" y="274"/>
                        <a:pt x="402" y="279"/>
                      </a:cubicBezTo>
                      <a:cubicBezTo>
                        <a:pt x="378" y="287"/>
                        <a:pt x="362" y="291"/>
                        <a:pt x="350" y="291"/>
                      </a:cubicBezTo>
                      <a:cubicBezTo>
                        <a:pt x="338" y="291"/>
                        <a:pt x="330" y="287"/>
                        <a:pt x="321" y="279"/>
                      </a:cubicBezTo>
                      <a:cubicBezTo>
                        <a:pt x="289" y="263"/>
                        <a:pt x="289" y="263"/>
                        <a:pt x="273" y="215"/>
                      </a:cubicBezTo>
                      <a:cubicBezTo>
                        <a:pt x="273" y="119"/>
                        <a:pt x="225" y="55"/>
                        <a:pt x="161" y="7"/>
                      </a:cubicBezTo>
                      <a:lnTo>
                        <a:pt x="145" y="7"/>
                      </a:lnTo>
                      <a:cubicBezTo>
                        <a:pt x="132" y="2"/>
                        <a:pt x="119" y="0"/>
                        <a:pt x="10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58" name="Google Shape;1358;p37"/>
                <p:cNvSpPr/>
                <p:nvPr/>
              </p:nvSpPr>
              <p:spPr>
                <a:xfrm>
                  <a:off x="7598750" y="1819243"/>
                  <a:ext cx="296777" cy="104281"/>
                </a:xfrm>
                <a:custGeom>
                  <a:avLst/>
                  <a:gdLst/>
                  <a:ahLst/>
                  <a:cxnLst/>
                  <a:rect l="l" t="t" r="r" b="b"/>
                  <a:pathLst>
                    <a:path w="2937" h="1032" extrusionOk="0">
                      <a:moveTo>
                        <a:pt x="150" y="0"/>
                      </a:moveTo>
                      <a:cubicBezTo>
                        <a:pt x="107" y="0"/>
                        <a:pt x="61" y="29"/>
                        <a:pt x="48" y="69"/>
                      </a:cubicBezTo>
                      <a:lnTo>
                        <a:pt x="16" y="197"/>
                      </a:lnTo>
                      <a:cubicBezTo>
                        <a:pt x="0" y="245"/>
                        <a:pt x="32" y="309"/>
                        <a:pt x="96" y="325"/>
                      </a:cubicBezTo>
                      <a:lnTo>
                        <a:pt x="2776" y="1031"/>
                      </a:lnTo>
                      <a:cubicBezTo>
                        <a:pt x="2824" y="1031"/>
                        <a:pt x="2872" y="999"/>
                        <a:pt x="2888" y="951"/>
                      </a:cubicBezTo>
                      <a:lnTo>
                        <a:pt x="2920" y="839"/>
                      </a:lnTo>
                      <a:cubicBezTo>
                        <a:pt x="2936" y="775"/>
                        <a:pt x="2904" y="727"/>
                        <a:pt x="2856" y="711"/>
                      </a:cubicBezTo>
                      <a:lnTo>
                        <a:pt x="177" y="5"/>
                      </a:lnTo>
                      <a:cubicBezTo>
                        <a:pt x="168" y="2"/>
                        <a:pt x="159" y="0"/>
                        <a:pt x="150"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59" name="Google Shape;1359;p37"/>
                <p:cNvSpPr/>
                <p:nvPr/>
              </p:nvSpPr>
              <p:spPr>
                <a:xfrm>
                  <a:off x="7465772" y="2073883"/>
                  <a:ext cx="499377" cy="154704"/>
                </a:xfrm>
                <a:custGeom>
                  <a:avLst/>
                  <a:gdLst/>
                  <a:ahLst/>
                  <a:cxnLst/>
                  <a:rect l="l" t="t" r="r" b="b"/>
                  <a:pathLst>
                    <a:path w="4942" h="1531" extrusionOk="0">
                      <a:moveTo>
                        <a:pt x="189" y="0"/>
                      </a:moveTo>
                      <a:cubicBezTo>
                        <a:pt x="109" y="0"/>
                        <a:pt x="45" y="46"/>
                        <a:pt x="17" y="116"/>
                      </a:cubicBezTo>
                      <a:cubicBezTo>
                        <a:pt x="1" y="212"/>
                        <a:pt x="49" y="292"/>
                        <a:pt x="145" y="324"/>
                      </a:cubicBezTo>
                      <a:lnTo>
                        <a:pt x="4717" y="1528"/>
                      </a:lnTo>
                      <a:cubicBezTo>
                        <a:pt x="4730" y="1530"/>
                        <a:pt x="4742" y="1531"/>
                        <a:pt x="4754" y="1531"/>
                      </a:cubicBezTo>
                      <a:cubicBezTo>
                        <a:pt x="4833" y="1531"/>
                        <a:pt x="4898" y="1485"/>
                        <a:pt x="4926" y="1415"/>
                      </a:cubicBezTo>
                      <a:cubicBezTo>
                        <a:pt x="4942" y="1319"/>
                        <a:pt x="4894" y="1223"/>
                        <a:pt x="4814" y="1207"/>
                      </a:cubicBezTo>
                      <a:lnTo>
                        <a:pt x="225" y="3"/>
                      </a:lnTo>
                      <a:cubicBezTo>
                        <a:pt x="213" y="1"/>
                        <a:pt x="201" y="0"/>
                        <a:pt x="189"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60" name="Google Shape;1360;p37"/>
                <p:cNvSpPr/>
                <p:nvPr/>
              </p:nvSpPr>
              <p:spPr>
                <a:xfrm>
                  <a:off x="7536014" y="1895582"/>
                  <a:ext cx="444306" cy="145205"/>
                </a:xfrm>
                <a:custGeom>
                  <a:avLst/>
                  <a:gdLst/>
                  <a:ahLst/>
                  <a:cxnLst/>
                  <a:rect l="l" t="t" r="r" b="b"/>
                  <a:pathLst>
                    <a:path w="4397" h="1437" extrusionOk="0">
                      <a:moveTo>
                        <a:pt x="135" y="1"/>
                      </a:moveTo>
                      <a:cubicBezTo>
                        <a:pt x="92" y="1"/>
                        <a:pt x="48" y="32"/>
                        <a:pt x="48" y="85"/>
                      </a:cubicBezTo>
                      <a:lnTo>
                        <a:pt x="16" y="197"/>
                      </a:lnTo>
                      <a:cubicBezTo>
                        <a:pt x="0" y="261"/>
                        <a:pt x="32" y="310"/>
                        <a:pt x="80" y="326"/>
                      </a:cubicBezTo>
                      <a:lnTo>
                        <a:pt x="4220" y="1433"/>
                      </a:lnTo>
                      <a:cubicBezTo>
                        <a:pt x="4231" y="1435"/>
                        <a:pt x="4242" y="1437"/>
                        <a:pt x="4252" y="1437"/>
                      </a:cubicBezTo>
                      <a:cubicBezTo>
                        <a:pt x="4300" y="1437"/>
                        <a:pt x="4335" y="1408"/>
                        <a:pt x="4348" y="1368"/>
                      </a:cubicBezTo>
                      <a:lnTo>
                        <a:pt x="4380" y="1240"/>
                      </a:lnTo>
                      <a:cubicBezTo>
                        <a:pt x="4396" y="1192"/>
                        <a:pt x="4364" y="1128"/>
                        <a:pt x="4316" y="1112"/>
                      </a:cubicBezTo>
                      <a:lnTo>
                        <a:pt x="161" y="5"/>
                      </a:lnTo>
                      <a:cubicBezTo>
                        <a:pt x="152" y="2"/>
                        <a:pt x="144" y="1"/>
                        <a:pt x="13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61" name="Google Shape;1361;p37"/>
                <p:cNvSpPr/>
                <p:nvPr/>
              </p:nvSpPr>
              <p:spPr>
                <a:xfrm>
                  <a:off x="7527411" y="2186855"/>
                  <a:ext cx="348614" cy="114689"/>
                </a:xfrm>
                <a:custGeom>
                  <a:avLst/>
                  <a:gdLst/>
                  <a:ahLst/>
                  <a:cxnLst/>
                  <a:rect l="l" t="t" r="r" b="b"/>
                  <a:pathLst>
                    <a:path w="3450" h="1135" extrusionOk="0">
                      <a:moveTo>
                        <a:pt x="180" y="0"/>
                      </a:moveTo>
                      <a:cubicBezTo>
                        <a:pt x="112" y="0"/>
                        <a:pt x="45" y="55"/>
                        <a:pt x="32" y="121"/>
                      </a:cubicBezTo>
                      <a:cubicBezTo>
                        <a:pt x="0" y="201"/>
                        <a:pt x="64" y="297"/>
                        <a:pt x="145" y="329"/>
                      </a:cubicBezTo>
                      <a:lnTo>
                        <a:pt x="3225" y="1132"/>
                      </a:lnTo>
                      <a:cubicBezTo>
                        <a:pt x="3237" y="1134"/>
                        <a:pt x="3250" y="1135"/>
                        <a:pt x="3261" y="1135"/>
                      </a:cubicBezTo>
                      <a:cubicBezTo>
                        <a:pt x="3341" y="1135"/>
                        <a:pt x="3406" y="1089"/>
                        <a:pt x="3433" y="1019"/>
                      </a:cubicBezTo>
                      <a:cubicBezTo>
                        <a:pt x="3450" y="923"/>
                        <a:pt x="3401" y="843"/>
                        <a:pt x="3305" y="811"/>
                      </a:cubicBezTo>
                      <a:lnTo>
                        <a:pt x="225" y="8"/>
                      </a:lnTo>
                      <a:cubicBezTo>
                        <a:pt x="210" y="3"/>
                        <a:pt x="195" y="0"/>
                        <a:pt x="180"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62" name="Google Shape;1362;p37"/>
                <p:cNvSpPr/>
                <p:nvPr/>
              </p:nvSpPr>
              <p:spPr>
                <a:xfrm>
                  <a:off x="7864604" y="2048521"/>
                  <a:ext cx="34154" cy="20614"/>
                </a:xfrm>
                <a:custGeom>
                  <a:avLst/>
                  <a:gdLst/>
                  <a:ahLst/>
                  <a:cxnLst/>
                  <a:rect l="l" t="t" r="r" b="b"/>
                  <a:pathLst>
                    <a:path w="338" h="204" extrusionOk="0">
                      <a:moveTo>
                        <a:pt x="127" y="1"/>
                      </a:moveTo>
                      <a:cubicBezTo>
                        <a:pt x="73" y="1"/>
                        <a:pt x="28" y="27"/>
                        <a:pt x="16" y="62"/>
                      </a:cubicBezTo>
                      <a:cubicBezTo>
                        <a:pt x="0" y="110"/>
                        <a:pt x="64" y="174"/>
                        <a:pt x="145" y="190"/>
                      </a:cubicBezTo>
                      <a:cubicBezTo>
                        <a:pt x="171" y="199"/>
                        <a:pt x="196" y="203"/>
                        <a:pt x="217" y="203"/>
                      </a:cubicBezTo>
                      <a:cubicBezTo>
                        <a:pt x="273" y="203"/>
                        <a:pt x="310" y="177"/>
                        <a:pt x="321" y="142"/>
                      </a:cubicBezTo>
                      <a:cubicBezTo>
                        <a:pt x="337" y="94"/>
                        <a:pt x="289" y="30"/>
                        <a:pt x="193" y="14"/>
                      </a:cubicBezTo>
                      <a:cubicBezTo>
                        <a:pt x="170" y="5"/>
                        <a:pt x="148" y="1"/>
                        <a:pt x="12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63" name="Google Shape;1363;p37"/>
                <p:cNvSpPr/>
                <p:nvPr/>
              </p:nvSpPr>
              <p:spPr>
                <a:xfrm>
                  <a:off x="7540345" y="2243138"/>
                  <a:ext cx="32537" cy="20513"/>
                </a:xfrm>
                <a:custGeom>
                  <a:avLst/>
                  <a:gdLst/>
                  <a:ahLst/>
                  <a:cxnLst/>
                  <a:rect l="l" t="t" r="r" b="b"/>
                  <a:pathLst>
                    <a:path w="322" h="203" extrusionOk="0">
                      <a:moveTo>
                        <a:pt x="117" y="0"/>
                      </a:moveTo>
                      <a:cubicBezTo>
                        <a:pt x="57" y="0"/>
                        <a:pt x="12" y="26"/>
                        <a:pt x="1" y="61"/>
                      </a:cubicBezTo>
                      <a:cubicBezTo>
                        <a:pt x="1" y="109"/>
                        <a:pt x="49" y="173"/>
                        <a:pt x="129" y="189"/>
                      </a:cubicBezTo>
                      <a:cubicBezTo>
                        <a:pt x="156" y="198"/>
                        <a:pt x="181" y="202"/>
                        <a:pt x="205" y="202"/>
                      </a:cubicBezTo>
                      <a:cubicBezTo>
                        <a:pt x="265" y="202"/>
                        <a:pt x="310" y="176"/>
                        <a:pt x="321" y="141"/>
                      </a:cubicBezTo>
                      <a:cubicBezTo>
                        <a:pt x="321" y="77"/>
                        <a:pt x="273" y="29"/>
                        <a:pt x="193" y="13"/>
                      </a:cubicBezTo>
                      <a:cubicBezTo>
                        <a:pt x="166" y="4"/>
                        <a:pt x="141" y="0"/>
                        <a:pt x="11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64" name="Google Shape;1364;p37"/>
                <p:cNvSpPr/>
                <p:nvPr/>
              </p:nvSpPr>
              <p:spPr>
                <a:xfrm>
                  <a:off x="7705657" y="1906548"/>
                  <a:ext cx="34154" cy="19906"/>
                </a:xfrm>
                <a:custGeom>
                  <a:avLst/>
                  <a:gdLst/>
                  <a:ahLst/>
                  <a:cxnLst/>
                  <a:rect l="l" t="t" r="r" b="b"/>
                  <a:pathLst>
                    <a:path w="338" h="197" extrusionOk="0">
                      <a:moveTo>
                        <a:pt x="134" y="1"/>
                      </a:moveTo>
                      <a:cubicBezTo>
                        <a:pt x="77" y="1"/>
                        <a:pt x="29" y="19"/>
                        <a:pt x="17" y="55"/>
                      </a:cubicBezTo>
                      <a:cubicBezTo>
                        <a:pt x="1" y="103"/>
                        <a:pt x="65" y="167"/>
                        <a:pt x="145" y="183"/>
                      </a:cubicBezTo>
                      <a:cubicBezTo>
                        <a:pt x="168" y="192"/>
                        <a:pt x="190" y="196"/>
                        <a:pt x="211" y="196"/>
                      </a:cubicBezTo>
                      <a:cubicBezTo>
                        <a:pt x="265" y="196"/>
                        <a:pt x="310" y="170"/>
                        <a:pt x="322" y="135"/>
                      </a:cubicBezTo>
                      <a:cubicBezTo>
                        <a:pt x="338" y="87"/>
                        <a:pt x="274" y="23"/>
                        <a:pt x="193" y="7"/>
                      </a:cubicBezTo>
                      <a:cubicBezTo>
                        <a:pt x="173" y="3"/>
                        <a:pt x="153" y="1"/>
                        <a:pt x="13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65" name="Google Shape;1365;p37"/>
                <p:cNvSpPr/>
                <p:nvPr/>
              </p:nvSpPr>
              <p:spPr>
                <a:xfrm>
                  <a:off x="7636036" y="2091365"/>
                  <a:ext cx="27586" cy="17380"/>
                </a:xfrm>
                <a:custGeom>
                  <a:avLst/>
                  <a:gdLst/>
                  <a:ahLst/>
                  <a:cxnLst/>
                  <a:rect l="l" t="t" r="r" b="b"/>
                  <a:pathLst>
                    <a:path w="273" h="172" extrusionOk="0">
                      <a:moveTo>
                        <a:pt x="111" y="1"/>
                      </a:moveTo>
                      <a:cubicBezTo>
                        <a:pt x="61" y="1"/>
                        <a:pt x="16" y="19"/>
                        <a:pt x="16" y="55"/>
                      </a:cubicBezTo>
                      <a:cubicBezTo>
                        <a:pt x="0" y="87"/>
                        <a:pt x="48" y="135"/>
                        <a:pt x="112" y="167"/>
                      </a:cubicBezTo>
                      <a:cubicBezTo>
                        <a:pt x="127" y="170"/>
                        <a:pt x="141" y="172"/>
                        <a:pt x="155" y="172"/>
                      </a:cubicBezTo>
                      <a:cubicBezTo>
                        <a:pt x="214" y="172"/>
                        <a:pt x="257" y="145"/>
                        <a:pt x="257" y="119"/>
                      </a:cubicBezTo>
                      <a:cubicBezTo>
                        <a:pt x="273" y="71"/>
                        <a:pt x="225" y="23"/>
                        <a:pt x="161" y="7"/>
                      </a:cubicBezTo>
                      <a:cubicBezTo>
                        <a:pt x="144" y="3"/>
                        <a:pt x="127" y="1"/>
                        <a:pt x="11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66" name="Google Shape;1366;p37"/>
                <p:cNvSpPr/>
                <p:nvPr/>
              </p:nvSpPr>
              <p:spPr>
                <a:xfrm>
                  <a:off x="7833785" y="1846627"/>
                  <a:ext cx="27687" cy="15864"/>
                </a:xfrm>
                <a:custGeom>
                  <a:avLst/>
                  <a:gdLst/>
                  <a:ahLst/>
                  <a:cxnLst/>
                  <a:rect l="l" t="t" r="r" b="b"/>
                  <a:pathLst>
                    <a:path w="274" h="157" extrusionOk="0">
                      <a:moveTo>
                        <a:pt x="110" y="0"/>
                      </a:moveTo>
                      <a:cubicBezTo>
                        <a:pt x="66" y="0"/>
                        <a:pt x="28" y="15"/>
                        <a:pt x="16" y="38"/>
                      </a:cubicBezTo>
                      <a:cubicBezTo>
                        <a:pt x="0" y="87"/>
                        <a:pt x="49" y="135"/>
                        <a:pt x="113" y="151"/>
                      </a:cubicBezTo>
                      <a:cubicBezTo>
                        <a:pt x="133" y="155"/>
                        <a:pt x="152" y="157"/>
                        <a:pt x="169" y="157"/>
                      </a:cubicBezTo>
                      <a:cubicBezTo>
                        <a:pt x="221" y="157"/>
                        <a:pt x="257" y="139"/>
                        <a:pt x="257" y="103"/>
                      </a:cubicBezTo>
                      <a:cubicBezTo>
                        <a:pt x="273" y="71"/>
                        <a:pt x="225" y="22"/>
                        <a:pt x="161" y="6"/>
                      </a:cubicBezTo>
                      <a:cubicBezTo>
                        <a:pt x="144" y="2"/>
                        <a:pt x="126" y="0"/>
                        <a:pt x="110"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67" name="Google Shape;1367;p37"/>
                <p:cNvSpPr/>
                <p:nvPr/>
              </p:nvSpPr>
              <p:spPr>
                <a:xfrm>
                  <a:off x="7874305" y="2229194"/>
                  <a:ext cx="27687" cy="17582"/>
                </a:xfrm>
                <a:custGeom>
                  <a:avLst/>
                  <a:gdLst/>
                  <a:ahLst/>
                  <a:cxnLst/>
                  <a:rect l="l" t="t" r="r" b="b"/>
                  <a:pathLst>
                    <a:path w="274" h="174" extrusionOk="0">
                      <a:moveTo>
                        <a:pt x="105" y="1"/>
                      </a:moveTo>
                      <a:cubicBezTo>
                        <a:pt x="53" y="1"/>
                        <a:pt x="17" y="19"/>
                        <a:pt x="17" y="55"/>
                      </a:cubicBezTo>
                      <a:cubicBezTo>
                        <a:pt x="0" y="87"/>
                        <a:pt x="49" y="135"/>
                        <a:pt x="113" y="167"/>
                      </a:cubicBezTo>
                      <a:cubicBezTo>
                        <a:pt x="129" y="171"/>
                        <a:pt x="146" y="173"/>
                        <a:pt x="162" y="173"/>
                      </a:cubicBezTo>
                      <a:cubicBezTo>
                        <a:pt x="212" y="173"/>
                        <a:pt x="257" y="155"/>
                        <a:pt x="257" y="119"/>
                      </a:cubicBezTo>
                      <a:cubicBezTo>
                        <a:pt x="273" y="87"/>
                        <a:pt x="225" y="23"/>
                        <a:pt x="161" y="7"/>
                      </a:cubicBezTo>
                      <a:cubicBezTo>
                        <a:pt x="141" y="3"/>
                        <a:pt x="122" y="1"/>
                        <a:pt x="10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68" name="Google Shape;1368;p37"/>
                <p:cNvSpPr/>
                <p:nvPr/>
              </p:nvSpPr>
              <p:spPr>
                <a:xfrm>
                  <a:off x="7475473" y="2123801"/>
                  <a:ext cx="26070" cy="17582"/>
                </a:xfrm>
                <a:custGeom>
                  <a:avLst/>
                  <a:gdLst/>
                  <a:ahLst/>
                  <a:cxnLst/>
                  <a:rect l="l" t="t" r="r" b="b"/>
                  <a:pathLst>
                    <a:path w="258" h="174" extrusionOk="0">
                      <a:moveTo>
                        <a:pt x="105" y="1"/>
                      </a:moveTo>
                      <a:cubicBezTo>
                        <a:pt x="53" y="1"/>
                        <a:pt x="17" y="19"/>
                        <a:pt x="17" y="55"/>
                      </a:cubicBezTo>
                      <a:cubicBezTo>
                        <a:pt x="1" y="103"/>
                        <a:pt x="49" y="135"/>
                        <a:pt x="113" y="167"/>
                      </a:cubicBezTo>
                      <a:cubicBezTo>
                        <a:pt x="129" y="171"/>
                        <a:pt x="145" y="173"/>
                        <a:pt x="160" y="173"/>
                      </a:cubicBezTo>
                      <a:cubicBezTo>
                        <a:pt x="206" y="173"/>
                        <a:pt x="245" y="155"/>
                        <a:pt x="257" y="119"/>
                      </a:cubicBezTo>
                      <a:cubicBezTo>
                        <a:pt x="257" y="71"/>
                        <a:pt x="225" y="23"/>
                        <a:pt x="161" y="7"/>
                      </a:cubicBezTo>
                      <a:cubicBezTo>
                        <a:pt x="141" y="3"/>
                        <a:pt x="122" y="1"/>
                        <a:pt x="10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69" name="Google Shape;1369;p37"/>
                <p:cNvSpPr/>
                <p:nvPr/>
              </p:nvSpPr>
              <p:spPr>
                <a:xfrm>
                  <a:off x="6626073" y="2246978"/>
                  <a:ext cx="776550" cy="696925"/>
                </a:xfrm>
                <a:custGeom>
                  <a:avLst/>
                  <a:gdLst/>
                  <a:ahLst/>
                  <a:cxnLst/>
                  <a:rect l="l" t="t" r="r" b="b"/>
                  <a:pathLst>
                    <a:path w="7685" h="6897" extrusionOk="0">
                      <a:moveTo>
                        <a:pt x="3712" y="0"/>
                      </a:moveTo>
                      <a:cubicBezTo>
                        <a:pt x="3154" y="0"/>
                        <a:pt x="2595" y="142"/>
                        <a:pt x="2086" y="440"/>
                      </a:cubicBezTo>
                      <a:cubicBezTo>
                        <a:pt x="497" y="1355"/>
                        <a:pt x="0" y="3456"/>
                        <a:pt x="979" y="5125"/>
                      </a:cubicBezTo>
                      <a:cubicBezTo>
                        <a:pt x="1633" y="6259"/>
                        <a:pt x="2798" y="6896"/>
                        <a:pt x="3977" y="6896"/>
                      </a:cubicBezTo>
                      <a:cubicBezTo>
                        <a:pt x="4532" y="6896"/>
                        <a:pt x="5090" y="6755"/>
                        <a:pt x="5599" y="6457"/>
                      </a:cubicBezTo>
                      <a:cubicBezTo>
                        <a:pt x="7187" y="5542"/>
                        <a:pt x="7685" y="3440"/>
                        <a:pt x="6722" y="1772"/>
                      </a:cubicBezTo>
                      <a:cubicBezTo>
                        <a:pt x="6068" y="638"/>
                        <a:pt x="4895" y="0"/>
                        <a:pt x="371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70" name="Google Shape;1370;p37"/>
                <p:cNvSpPr/>
                <p:nvPr/>
              </p:nvSpPr>
              <p:spPr>
                <a:xfrm>
                  <a:off x="6629307" y="2268299"/>
                  <a:ext cx="740880" cy="675300"/>
                </a:xfrm>
                <a:custGeom>
                  <a:avLst/>
                  <a:gdLst/>
                  <a:ahLst/>
                  <a:cxnLst/>
                  <a:rect l="l" t="t" r="r" b="b"/>
                  <a:pathLst>
                    <a:path w="7332" h="6683" extrusionOk="0">
                      <a:moveTo>
                        <a:pt x="3444" y="1"/>
                      </a:moveTo>
                      <a:cubicBezTo>
                        <a:pt x="2927" y="1"/>
                        <a:pt x="2411" y="131"/>
                        <a:pt x="1941" y="406"/>
                      </a:cubicBezTo>
                      <a:cubicBezTo>
                        <a:pt x="449" y="1272"/>
                        <a:pt x="0" y="3310"/>
                        <a:pt x="947" y="4930"/>
                      </a:cubicBezTo>
                      <a:cubicBezTo>
                        <a:pt x="1599" y="6046"/>
                        <a:pt x="2737" y="6682"/>
                        <a:pt x="3876" y="6682"/>
                      </a:cubicBezTo>
                      <a:cubicBezTo>
                        <a:pt x="4391" y="6682"/>
                        <a:pt x="4905" y="6552"/>
                        <a:pt x="5375" y="6278"/>
                      </a:cubicBezTo>
                      <a:cubicBezTo>
                        <a:pt x="6867" y="5411"/>
                        <a:pt x="7332" y="3390"/>
                        <a:pt x="6385" y="1753"/>
                      </a:cubicBezTo>
                      <a:cubicBezTo>
                        <a:pt x="5734" y="637"/>
                        <a:pt x="4587" y="1"/>
                        <a:pt x="344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71" name="Google Shape;1371;p37"/>
                <p:cNvSpPr/>
                <p:nvPr/>
              </p:nvSpPr>
              <p:spPr>
                <a:xfrm>
                  <a:off x="6625974" y="2325590"/>
                  <a:ext cx="663175" cy="611135"/>
                </a:xfrm>
                <a:custGeom>
                  <a:avLst/>
                  <a:gdLst/>
                  <a:ahLst/>
                  <a:cxnLst/>
                  <a:rect l="l" t="t" r="r" b="b"/>
                  <a:pathLst>
                    <a:path w="6563" h="6048" extrusionOk="0">
                      <a:moveTo>
                        <a:pt x="3013" y="0"/>
                      </a:moveTo>
                      <a:cubicBezTo>
                        <a:pt x="2565" y="0"/>
                        <a:pt x="2121" y="111"/>
                        <a:pt x="1717" y="344"/>
                      </a:cubicBezTo>
                      <a:cubicBezTo>
                        <a:pt x="386" y="1115"/>
                        <a:pt x="1" y="2944"/>
                        <a:pt x="867" y="4436"/>
                      </a:cubicBezTo>
                      <a:cubicBezTo>
                        <a:pt x="1470" y="5463"/>
                        <a:pt x="2509" y="6048"/>
                        <a:pt x="3534" y="6048"/>
                      </a:cubicBezTo>
                      <a:cubicBezTo>
                        <a:pt x="3981" y="6048"/>
                        <a:pt x="4425" y="5937"/>
                        <a:pt x="4830" y="5703"/>
                      </a:cubicBezTo>
                      <a:cubicBezTo>
                        <a:pt x="6177" y="4933"/>
                        <a:pt x="6562" y="3104"/>
                        <a:pt x="5696" y="1628"/>
                      </a:cubicBezTo>
                      <a:cubicBezTo>
                        <a:pt x="5092" y="588"/>
                        <a:pt x="4044" y="0"/>
                        <a:pt x="3013" y="0"/>
                      </a:cubicBez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372" name="Google Shape;1372;p37"/>
                <p:cNvSpPr/>
                <p:nvPr/>
              </p:nvSpPr>
              <p:spPr>
                <a:xfrm>
                  <a:off x="6713580" y="2504448"/>
                  <a:ext cx="523729" cy="161878"/>
                </a:xfrm>
                <a:custGeom>
                  <a:avLst/>
                  <a:gdLst/>
                  <a:ahLst/>
                  <a:cxnLst/>
                  <a:rect l="l" t="t" r="r" b="b"/>
                  <a:pathLst>
                    <a:path w="5183" h="1602" extrusionOk="0">
                      <a:moveTo>
                        <a:pt x="174" y="0"/>
                      </a:moveTo>
                      <a:cubicBezTo>
                        <a:pt x="108" y="0"/>
                        <a:pt x="45" y="46"/>
                        <a:pt x="32" y="122"/>
                      </a:cubicBezTo>
                      <a:cubicBezTo>
                        <a:pt x="0" y="202"/>
                        <a:pt x="48" y="299"/>
                        <a:pt x="145" y="315"/>
                      </a:cubicBezTo>
                      <a:lnTo>
                        <a:pt x="4958" y="1598"/>
                      </a:lnTo>
                      <a:cubicBezTo>
                        <a:pt x="4968" y="1600"/>
                        <a:pt x="4978" y="1601"/>
                        <a:pt x="4989" y="1601"/>
                      </a:cubicBezTo>
                      <a:cubicBezTo>
                        <a:pt x="5061" y="1601"/>
                        <a:pt x="5136" y="1554"/>
                        <a:pt x="5150" y="1470"/>
                      </a:cubicBezTo>
                      <a:cubicBezTo>
                        <a:pt x="5182" y="1390"/>
                        <a:pt x="5118" y="1293"/>
                        <a:pt x="5038" y="1277"/>
                      </a:cubicBezTo>
                      <a:lnTo>
                        <a:pt x="225" y="10"/>
                      </a:lnTo>
                      <a:cubicBezTo>
                        <a:pt x="208" y="3"/>
                        <a:pt x="191" y="0"/>
                        <a:pt x="17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73" name="Google Shape;1373;p37"/>
                <p:cNvSpPr/>
                <p:nvPr/>
              </p:nvSpPr>
              <p:spPr>
                <a:xfrm>
                  <a:off x="6872426" y="2823961"/>
                  <a:ext cx="147630" cy="62852"/>
                </a:xfrm>
                <a:custGeom>
                  <a:avLst/>
                  <a:gdLst/>
                  <a:ahLst/>
                  <a:cxnLst/>
                  <a:rect l="l" t="t" r="r" b="b"/>
                  <a:pathLst>
                    <a:path w="1461" h="622" extrusionOk="0">
                      <a:moveTo>
                        <a:pt x="175" y="0"/>
                      </a:moveTo>
                      <a:cubicBezTo>
                        <a:pt x="102" y="0"/>
                        <a:pt x="43" y="55"/>
                        <a:pt x="17" y="121"/>
                      </a:cubicBezTo>
                      <a:cubicBezTo>
                        <a:pt x="1" y="201"/>
                        <a:pt x="49" y="297"/>
                        <a:pt x="145" y="329"/>
                      </a:cubicBezTo>
                      <a:lnTo>
                        <a:pt x="1236" y="618"/>
                      </a:lnTo>
                      <a:cubicBezTo>
                        <a:pt x="1246" y="620"/>
                        <a:pt x="1257" y="621"/>
                        <a:pt x="1267" y="621"/>
                      </a:cubicBezTo>
                      <a:cubicBezTo>
                        <a:pt x="1340" y="621"/>
                        <a:pt x="1417" y="574"/>
                        <a:pt x="1445" y="490"/>
                      </a:cubicBezTo>
                      <a:cubicBezTo>
                        <a:pt x="1461" y="410"/>
                        <a:pt x="1412" y="313"/>
                        <a:pt x="1316" y="297"/>
                      </a:cubicBezTo>
                      <a:lnTo>
                        <a:pt x="225" y="9"/>
                      </a:lnTo>
                      <a:cubicBezTo>
                        <a:pt x="208" y="3"/>
                        <a:pt x="191" y="0"/>
                        <a:pt x="17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74" name="Google Shape;1374;p37"/>
                <p:cNvSpPr/>
                <p:nvPr/>
              </p:nvSpPr>
              <p:spPr>
                <a:xfrm>
                  <a:off x="7076540" y="2451297"/>
                  <a:ext cx="87810" cy="51433"/>
                </a:xfrm>
                <a:custGeom>
                  <a:avLst/>
                  <a:gdLst/>
                  <a:ahLst/>
                  <a:cxnLst/>
                  <a:rect l="l" t="t" r="r" b="b"/>
                  <a:pathLst>
                    <a:path w="869" h="509" extrusionOk="0">
                      <a:moveTo>
                        <a:pt x="438" y="1"/>
                      </a:moveTo>
                      <a:cubicBezTo>
                        <a:pt x="389" y="1"/>
                        <a:pt x="339" y="12"/>
                        <a:pt x="291" y="39"/>
                      </a:cubicBezTo>
                      <a:cubicBezTo>
                        <a:pt x="259" y="39"/>
                        <a:pt x="241" y="46"/>
                        <a:pt x="223" y="46"/>
                      </a:cubicBezTo>
                      <a:cubicBezTo>
                        <a:pt x="214" y="46"/>
                        <a:pt x="205" y="44"/>
                        <a:pt x="195" y="39"/>
                      </a:cubicBezTo>
                      <a:cubicBezTo>
                        <a:pt x="181" y="33"/>
                        <a:pt x="167" y="31"/>
                        <a:pt x="155" y="31"/>
                      </a:cubicBezTo>
                      <a:cubicBezTo>
                        <a:pt x="51" y="31"/>
                        <a:pt x="0" y="190"/>
                        <a:pt x="114" y="247"/>
                      </a:cubicBezTo>
                      <a:cubicBezTo>
                        <a:pt x="150" y="262"/>
                        <a:pt x="190" y="270"/>
                        <a:pt x="229" y="270"/>
                      </a:cubicBezTo>
                      <a:cubicBezTo>
                        <a:pt x="278" y="270"/>
                        <a:pt x="327" y="258"/>
                        <a:pt x="371" y="231"/>
                      </a:cubicBezTo>
                      <a:cubicBezTo>
                        <a:pt x="419" y="215"/>
                        <a:pt x="435" y="215"/>
                        <a:pt x="467" y="215"/>
                      </a:cubicBezTo>
                      <a:cubicBezTo>
                        <a:pt x="499" y="231"/>
                        <a:pt x="515" y="247"/>
                        <a:pt x="532" y="295"/>
                      </a:cubicBezTo>
                      <a:cubicBezTo>
                        <a:pt x="548" y="392"/>
                        <a:pt x="612" y="456"/>
                        <a:pt x="708" y="504"/>
                      </a:cubicBezTo>
                      <a:cubicBezTo>
                        <a:pt x="719" y="507"/>
                        <a:pt x="730" y="508"/>
                        <a:pt x="741" y="508"/>
                      </a:cubicBezTo>
                      <a:cubicBezTo>
                        <a:pt x="788" y="508"/>
                        <a:pt x="823" y="479"/>
                        <a:pt x="836" y="440"/>
                      </a:cubicBezTo>
                      <a:cubicBezTo>
                        <a:pt x="868" y="376"/>
                        <a:pt x="836" y="327"/>
                        <a:pt x="788" y="295"/>
                      </a:cubicBezTo>
                      <a:cubicBezTo>
                        <a:pt x="756" y="279"/>
                        <a:pt x="740" y="263"/>
                        <a:pt x="724" y="215"/>
                      </a:cubicBezTo>
                      <a:cubicBezTo>
                        <a:pt x="689" y="87"/>
                        <a:pt x="569" y="1"/>
                        <a:pt x="43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75" name="Google Shape;1375;p37"/>
                <p:cNvSpPr/>
                <p:nvPr/>
              </p:nvSpPr>
              <p:spPr>
                <a:xfrm>
                  <a:off x="6784919" y="2484339"/>
                  <a:ext cx="75685" cy="27687"/>
                </a:xfrm>
                <a:custGeom>
                  <a:avLst/>
                  <a:gdLst/>
                  <a:ahLst/>
                  <a:cxnLst/>
                  <a:rect l="l" t="t" r="r" b="b"/>
                  <a:pathLst>
                    <a:path w="749" h="274" extrusionOk="0">
                      <a:moveTo>
                        <a:pt x="353" y="0"/>
                      </a:moveTo>
                      <a:cubicBezTo>
                        <a:pt x="289" y="0"/>
                        <a:pt x="225" y="32"/>
                        <a:pt x="177" y="65"/>
                      </a:cubicBezTo>
                      <a:cubicBezTo>
                        <a:pt x="145" y="97"/>
                        <a:pt x="113" y="97"/>
                        <a:pt x="97" y="97"/>
                      </a:cubicBezTo>
                      <a:cubicBezTo>
                        <a:pt x="48" y="113"/>
                        <a:pt x="0" y="145"/>
                        <a:pt x="0" y="193"/>
                      </a:cubicBezTo>
                      <a:cubicBezTo>
                        <a:pt x="16" y="241"/>
                        <a:pt x="48" y="273"/>
                        <a:pt x="97" y="273"/>
                      </a:cubicBezTo>
                      <a:cubicBezTo>
                        <a:pt x="161" y="273"/>
                        <a:pt x="225" y="257"/>
                        <a:pt x="273" y="209"/>
                      </a:cubicBezTo>
                      <a:cubicBezTo>
                        <a:pt x="289" y="193"/>
                        <a:pt x="321" y="177"/>
                        <a:pt x="353" y="177"/>
                      </a:cubicBezTo>
                      <a:cubicBezTo>
                        <a:pt x="385" y="177"/>
                        <a:pt x="417" y="177"/>
                        <a:pt x="433" y="193"/>
                      </a:cubicBezTo>
                      <a:cubicBezTo>
                        <a:pt x="498" y="241"/>
                        <a:pt x="562" y="257"/>
                        <a:pt x="626" y="257"/>
                      </a:cubicBezTo>
                      <a:lnTo>
                        <a:pt x="642" y="257"/>
                      </a:lnTo>
                      <a:lnTo>
                        <a:pt x="642" y="241"/>
                      </a:lnTo>
                      <a:cubicBezTo>
                        <a:pt x="749" y="226"/>
                        <a:pt x="725" y="80"/>
                        <a:pt x="625" y="80"/>
                      </a:cubicBezTo>
                      <a:cubicBezTo>
                        <a:pt x="620" y="80"/>
                        <a:pt x="615" y="80"/>
                        <a:pt x="610" y="81"/>
                      </a:cubicBezTo>
                      <a:cubicBezTo>
                        <a:pt x="578" y="81"/>
                        <a:pt x="546" y="65"/>
                        <a:pt x="530" y="49"/>
                      </a:cubicBezTo>
                      <a:cubicBezTo>
                        <a:pt x="482" y="16"/>
                        <a:pt x="417" y="0"/>
                        <a:pt x="35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76" name="Google Shape;1376;p37"/>
                <p:cNvSpPr/>
                <p:nvPr/>
              </p:nvSpPr>
              <p:spPr>
                <a:xfrm>
                  <a:off x="6871920" y="2684414"/>
                  <a:ext cx="74977" cy="49513"/>
                </a:xfrm>
                <a:custGeom>
                  <a:avLst/>
                  <a:gdLst/>
                  <a:ahLst/>
                  <a:cxnLst/>
                  <a:rect l="l" t="t" r="r" b="b"/>
                  <a:pathLst>
                    <a:path w="742" h="490" extrusionOk="0">
                      <a:moveTo>
                        <a:pt x="122" y="0"/>
                      </a:moveTo>
                      <a:cubicBezTo>
                        <a:pt x="39" y="0"/>
                        <a:pt x="1" y="115"/>
                        <a:pt x="70" y="170"/>
                      </a:cubicBezTo>
                      <a:cubicBezTo>
                        <a:pt x="102" y="186"/>
                        <a:pt x="118" y="202"/>
                        <a:pt x="118" y="250"/>
                      </a:cubicBezTo>
                      <a:cubicBezTo>
                        <a:pt x="118" y="331"/>
                        <a:pt x="166" y="395"/>
                        <a:pt x="230" y="443"/>
                      </a:cubicBezTo>
                      <a:cubicBezTo>
                        <a:pt x="281" y="473"/>
                        <a:pt x="332" y="485"/>
                        <a:pt x="383" y="485"/>
                      </a:cubicBezTo>
                      <a:cubicBezTo>
                        <a:pt x="412" y="485"/>
                        <a:pt x="442" y="481"/>
                        <a:pt x="471" y="475"/>
                      </a:cubicBezTo>
                      <a:cubicBezTo>
                        <a:pt x="487" y="467"/>
                        <a:pt x="499" y="463"/>
                        <a:pt x="511" y="463"/>
                      </a:cubicBezTo>
                      <a:cubicBezTo>
                        <a:pt x="523" y="463"/>
                        <a:pt x="535" y="467"/>
                        <a:pt x="551" y="475"/>
                      </a:cubicBezTo>
                      <a:cubicBezTo>
                        <a:pt x="567" y="485"/>
                        <a:pt x="583" y="490"/>
                        <a:pt x="598" y="490"/>
                      </a:cubicBezTo>
                      <a:cubicBezTo>
                        <a:pt x="678" y="490"/>
                        <a:pt x="742" y="368"/>
                        <a:pt x="647" y="315"/>
                      </a:cubicBezTo>
                      <a:cubicBezTo>
                        <a:pt x="607" y="284"/>
                        <a:pt x="560" y="273"/>
                        <a:pt x="510" y="273"/>
                      </a:cubicBezTo>
                      <a:cubicBezTo>
                        <a:pt x="481" y="273"/>
                        <a:pt x="452" y="277"/>
                        <a:pt x="423" y="283"/>
                      </a:cubicBezTo>
                      <a:cubicBezTo>
                        <a:pt x="399" y="291"/>
                        <a:pt x="383" y="295"/>
                        <a:pt x="371" y="295"/>
                      </a:cubicBezTo>
                      <a:cubicBezTo>
                        <a:pt x="359" y="295"/>
                        <a:pt x="351" y="291"/>
                        <a:pt x="343" y="283"/>
                      </a:cubicBezTo>
                      <a:cubicBezTo>
                        <a:pt x="310" y="266"/>
                        <a:pt x="310" y="250"/>
                        <a:pt x="294" y="218"/>
                      </a:cubicBezTo>
                      <a:cubicBezTo>
                        <a:pt x="278" y="138"/>
                        <a:pt x="246" y="58"/>
                        <a:pt x="166" y="10"/>
                      </a:cubicBezTo>
                      <a:cubicBezTo>
                        <a:pt x="150" y="3"/>
                        <a:pt x="136" y="0"/>
                        <a:pt x="122"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77" name="Google Shape;1377;p37"/>
                <p:cNvSpPr/>
                <p:nvPr/>
              </p:nvSpPr>
              <p:spPr>
                <a:xfrm>
                  <a:off x="6854641" y="2347723"/>
                  <a:ext cx="296777" cy="103068"/>
                </a:xfrm>
                <a:custGeom>
                  <a:avLst/>
                  <a:gdLst/>
                  <a:ahLst/>
                  <a:cxnLst/>
                  <a:rect l="l" t="t" r="r" b="b"/>
                  <a:pathLst>
                    <a:path w="2937" h="1020" extrusionOk="0">
                      <a:moveTo>
                        <a:pt x="144" y="1"/>
                      </a:moveTo>
                      <a:cubicBezTo>
                        <a:pt x="96" y="1"/>
                        <a:pt x="61" y="29"/>
                        <a:pt x="48" y="69"/>
                      </a:cubicBezTo>
                      <a:lnTo>
                        <a:pt x="16" y="197"/>
                      </a:lnTo>
                      <a:cubicBezTo>
                        <a:pt x="0" y="245"/>
                        <a:pt x="32" y="310"/>
                        <a:pt x="80" y="310"/>
                      </a:cubicBezTo>
                      <a:lnTo>
                        <a:pt x="2760" y="1015"/>
                      </a:lnTo>
                      <a:cubicBezTo>
                        <a:pt x="2771" y="1018"/>
                        <a:pt x="2782" y="1020"/>
                        <a:pt x="2792" y="1020"/>
                      </a:cubicBezTo>
                      <a:cubicBezTo>
                        <a:pt x="2840" y="1020"/>
                        <a:pt x="2875" y="991"/>
                        <a:pt x="2888" y="951"/>
                      </a:cubicBezTo>
                      <a:lnTo>
                        <a:pt x="2920" y="823"/>
                      </a:lnTo>
                      <a:cubicBezTo>
                        <a:pt x="2936" y="775"/>
                        <a:pt x="2904" y="727"/>
                        <a:pt x="2840" y="711"/>
                      </a:cubicBezTo>
                      <a:lnTo>
                        <a:pt x="177" y="5"/>
                      </a:lnTo>
                      <a:cubicBezTo>
                        <a:pt x="165" y="2"/>
                        <a:pt x="154" y="1"/>
                        <a:pt x="14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78" name="Google Shape;1378;p37"/>
                <p:cNvSpPr/>
                <p:nvPr/>
              </p:nvSpPr>
              <p:spPr>
                <a:xfrm>
                  <a:off x="6736214" y="2718972"/>
                  <a:ext cx="501095" cy="159857"/>
                </a:xfrm>
                <a:custGeom>
                  <a:avLst/>
                  <a:gdLst/>
                  <a:ahLst/>
                  <a:cxnLst/>
                  <a:rect l="l" t="t" r="r" b="b"/>
                  <a:pathLst>
                    <a:path w="4959" h="1582" extrusionOk="0">
                      <a:moveTo>
                        <a:pt x="145" y="1"/>
                      </a:moveTo>
                      <a:cubicBezTo>
                        <a:pt x="93" y="1"/>
                        <a:pt x="46" y="32"/>
                        <a:pt x="33" y="85"/>
                      </a:cubicBezTo>
                      <a:lnTo>
                        <a:pt x="17" y="181"/>
                      </a:lnTo>
                      <a:cubicBezTo>
                        <a:pt x="1" y="245"/>
                        <a:pt x="33" y="310"/>
                        <a:pt x="81" y="326"/>
                      </a:cubicBezTo>
                      <a:lnTo>
                        <a:pt x="4782" y="1577"/>
                      </a:lnTo>
                      <a:cubicBezTo>
                        <a:pt x="4793" y="1580"/>
                        <a:pt x="4805" y="1581"/>
                        <a:pt x="4816" y="1581"/>
                      </a:cubicBezTo>
                      <a:cubicBezTo>
                        <a:pt x="4867" y="1581"/>
                        <a:pt x="4913" y="1552"/>
                        <a:pt x="4926" y="1513"/>
                      </a:cubicBezTo>
                      <a:lnTo>
                        <a:pt x="4942" y="1400"/>
                      </a:lnTo>
                      <a:cubicBezTo>
                        <a:pt x="4958" y="1336"/>
                        <a:pt x="4926" y="1272"/>
                        <a:pt x="4878" y="1256"/>
                      </a:cubicBezTo>
                      <a:lnTo>
                        <a:pt x="177" y="5"/>
                      </a:lnTo>
                      <a:cubicBezTo>
                        <a:pt x="166" y="2"/>
                        <a:pt x="155" y="1"/>
                        <a:pt x="14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79" name="Google Shape;1379;p37"/>
                <p:cNvSpPr/>
                <p:nvPr/>
              </p:nvSpPr>
              <p:spPr>
                <a:xfrm>
                  <a:off x="6775219" y="2424961"/>
                  <a:ext cx="445822" cy="145205"/>
                </a:xfrm>
                <a:custGeom>
                  <a:avLst/>
                  <a:gdLst/>
                  <a:ahLst/>
                  <a:cxnLst/>
                  <a:rect l="l" t="t" r="r" b="b"/>
                  <a:pathLst>
                    <a:path w="4412" h="1437" extrusionOk="0">
                      <a:moveTo>
                        <a:pt x="150" y="1"/>
                      </a:moveTo>
                      <a:cubicBezTo>
                        <a:pt x="107" y="1"/>
                        <a:pt x="61" y="29"/>
                        <a:pt x="48" y="69"/>
                      </a:cubicBezTo>
                      <a:lnTo>
                        <a:pt x="16" y="197"/>
                      </a:lnTo>
                      <a:cubicBezTo>
                        <a:pt x="0" y="246"/>
                        <a:pt x="32" y="310"/>
                        <a:pt x="96" y="326"/>
                      </a:cubicBezTo>
                      <a:lnTo>
                        <a:pt x="4235" y="1433"/>
                      </a:lnTo>
                      <a:cubicBezTo>
                        <a:pt x="4244" y="1436"/>
                        <a:pt x="4253" y="1437"/>
                        <a:pt x="4262" y="1437"/>
                      </a:cubicBezTo>
                      <a:cubicBezTo>
                        <a:pt x="4305" y="1437"/>
                        <a:pt x="4351" y="1408"/>
                        <a:pt x="4364" y="1369"/>
                      </a:cubicBezTo>
                      <a:lnTo>
                        <a:pt x="4396" y="1240"/>
                      </a:lnTo>
                      <a:cubicBezTo>
                        <a:pt x="4412" y="1192"/>
                        <a:pt x="4380" y="1128"/>
                        <a:pt x="4316" y="1112"/>
                      </a:cubicBezTo>
                      <a:lnTo>
                        <a:pt x="176" y="5"/>
                      </a:lnTo>
                      <a:cubicBezTo>
                        <a:pt x="168" y="2"/>
                        <a:pt x="159" y="1"/>
                        <a:pt x="15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80" name="Google Shape;1380;p37"/>
                <p:cNvSpPr/>
                <p:nvPr/>
              </p:nvSpPr>
              <p:spPr>
                <a:xfrm>
                  <a:off x="6783302" y="2606283"/>
                  <a:ext cx="348614" cy="115295"/>
                </a:xfrm>
                <a:custGeom>
                  <a:avLst/>
                  <a:gdLst/>
                  <a:ahLst/>
                  <a:cxnLst/>
                  <a:rect l="l" t="t" r="r" b="b"/>
                  <a:pathLst>
                    <a:path w="3450" h="1141" extrusionOk="0">
                      <a:moveTo>
                        <a:pt x="180" y="0"/>
                      </a:moveTo>
                      <a:cubicBezTo>
                        <a:pt x="113" y="0"/>
                        <a:pt x="45" y="55"/>
                        <a:pt x="32" y="121"/>
                      </a:cubicBezTo>
                      <a:cubicBezTo>
                        <a:pt x="0" y="201"/>
                        <a:pt x="48" y="297"/>
                        <a:pt x="145" y="329"/>
                      </a:cubicBezTo>
                      <a:lnTo>
                        <a:pt x="3225" y="1132"/>
                      </a:lnTo>
                      <a:cubicBezTo>
                        <a:pt x="3239" y="1137"/>
                        <a:pt x="3254" y="1140"/>
                        <a:pt x="3269" y="1140"/>
                      </a:cubicBezTo>
                      <a:cubicBezTo>
                        <a:pt x="3338" y="1140"/>
                        <a:pt x="3407" y="1085"/>
                        <a:pt x="3434" y="1019"/>
                      </a:cubicBezTo>
                      <a:cubicBezTo>
                        <a:pt x="3450" y="923"/>
                        <a:pt x="3401" y="843"/>
                        <a:pt x="3305" y="811"/>
                      </a:cubicBezTo>
                      <a:lnTo>
                        <a:pt x="225" y="9"/>
                      </a:lnTo>
                      <a:cubicBezTo>
                        <a:pt x="210" y="3"/>
                        <a:pt x="195" y="0"/>
                        <a:pt x="180"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81" name="Google Shape;1381;p37"/>
                <p:cNvSpPr/>
                <p:nvPr/>
              </p:nvSpPr>
              <p:spPr>
                <a:xfrm>
                  <a:off x="7120495" y="2577101"/>
                  <a:ext cx="34154" cy="20513"/>
                </a:xfrm>
                <a:custGeom>
                  <a:avLst/>
                  <a:gdLst/>
                  <a:ahLst/>
                  <a:cxnLst/>
                  <a:rect l="l" t="t" r="r" b="b"/>
                  <a:pathLst>
                    <a:path w="338" h="203" extrusionOk="0">
                      <a:moveTo>
                        <a:pt x="127" y="0"/>
                      </a:moveTo>
                      <a:cubicBezTo>
                        <a:pt x="73" y="0"/>
                        <a:pt x="28" y="26"/>
                        <a:pt x="16" y="61"/>
                      </a:cubicBezTo>
                      <a:cubicBezTo>
                        <a:pt x="0" y="109"/>
                        <a:pt x="64" y="173"/>
                        <a:pt x="145" y="189"/>
                      </a:cubicBezTo>
                      <a:cubicBezTo>
                        <a:pt x="167" y="198"/>
                        <a:pt x="189" y="202"/>
                        <a:pt x="210" y="202"/>
                      </a:cubicBezTo>
                      <a:cubicBezTo>
                        <a:pt x="265" y="202"/>
                        <a:pt x="310" y="176"/>
                        <a:pt x="321" y="141"/>
                      </a:cubicBezTo>
                      <a:cubicBezTo>
                        <a:pt x="337" y="93"/>
                        <a:pt x="273" y="29"/>
                        <a:pt x="193" y="13"/>
                      </a:cubicBezTo>
                      <a:cubicBezTo>
                        <a:pt x="170" y="4"/>
                        <a:pt x="148" y="0"/>
                        <a:pt x="12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82" name="Google Shape;1382;p37"/>
                <p:cNvSpPr/>
                <p:nvPr/>
              </p:nvSpPr>
              <p:spPr>
                <a:xfrm>
                  <a:off x="6794620" y="2770809"/>
                  <a:ext cx="34154" cy="20614"/>
                </a:xfrm>
                <a:custGeom>
                  <a:avLst/>
                  <a:gdLst/>
                  <a:ahLst/>
                  <a:cxnLst/>
                  <a:rect l="l" t="t" r="r" b="b"/>
                  <a:pathLst>
                    <a:path w="338" h="204" extrusionOk="0">
                      <a:moveTo>
                        <a:pt x="151" y="1"/>
                      </a:moveTo>
                      <a:cubicBezTo>
                        <a:pt x="86" y="1"/>
                        <a:pt x="30" y="30"/>
                        <a:pt x="17" y="69"/>
                      </a:cubicBezTo>
                      <a:cubicBezTo>
                        <a:pt x="1" y="117"/>
                        <a:pt x="65" y="182"/>
                        <a:pt x="145" y="198"/>
                      </a:cubicBezTo>
                      <a:cubicBezTo>
                        <a:pt x="165" y="202"/>
                        <a:pt x="185" y="204"/>
                        <a:pt x="204" y="204"/>
                      </a:cubicBezTo>
                      <a:cubicBezTo>
                        <a:pt x="261" y="204"/>
                        <a:pt x="309" y="186"/>
                        <a:pt x="321" y="149"/>
                      </a:cubicBezTo>
                      <a:cubicBezTo>
                        <a:pt x="337" y="85"/>
                        <a:pt x="273" y="37"/>
                        <a:pt x="193" y="5"/>
                      </a:cubicBezTo>
                      <a:cubicBezTo>
                        <a:pt x="179" y="2"/>
                        <a:pt x="165" y="1"/>
                        <a:pt x="15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83" name="Google Shape;1383;p37"/>
                <p:cNvSpPr/>
                <p:nvPr/>
              </p:nvSpPr>
              <p:spPr>
                <a:xfrm>
                  <a:off x="6961650" y="2434422"/>
                  <a:ext cx="34053" cy="21220"/>
                </a:xfrm>
                <a:custGeom>
                  <a:avLst/>
                  <a:gdLst/>
                  <a:ahLst/>
                  <a:cxnLst/>
                  <a:rect l="l" t="t" r="r" b="b"/>
                  <a:pathLst>
                    <a:path w="337" h="210" extrusionOk="0">
                      <a:moveTo>
                        <a:pt x="120" y="0"/>
                      </a:moveTo>
                      <a:cubicBezTo>
                        <a:pt x="64" y="0"/>
                        <a:pt x="28" y="27"/>
                        <a:pt x="16" y="61"/>
                      </a:cubicBezTo>
                      <a:cubicBezTo>
                        <a:pt x="0" y="109"/>
                        <a:pt x="48" y="174"/>
                        <a:pt x="144" y="206"/>
                      </a:cubicBezTo>
                      <a:cubicBezTo>
                        <a:pt x="159" y="208"/>
                        <a:pt x="173" y="210"/>
                        <a:pt x="187" y="210"/>
                      </a:cubicBezTo>
                      <a:cubicBezTo>
                        <a:pt x="251" y="210"/>
                        <a:pt x="308" y="181"/>
                        <a:pt x="321" y="141"/>
                      </a:cubicBezTo>
                      <a:cubicBezTo>
                        <a:pt x="337" y="93"/>
                        <a:pt x="273" y="29"/>
                        <a:pt x="193" y="13"/>
                      </a:cubicBezTo>
                      <a:cubicBezTo>
                        <a:pt x="166" y="4"/>
                        <a:pt x="141" y="0"/>
                        <a:pt x="120"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84" name="Google Shape;1384;p37"/>
                <p:cNvSpPr/>
                <p:nvPr/>
              </p:nvSpPr>
              <p:spPr>
                <a:xfrm>
                  <a:off x="6891928" y="2619945"/>
                  <a:ext cx="27586" cy="17481"/>
                </a:xfrm>
                <a:custGeom>
                  <a:avLst/>
                  <a:gdLst/>
                  <a:ahLst/>
                  <a:cxnLst/>
                  <a:rect l="l" t="t" r="r" b="b"/>
                  <a:pathLst>
                    <a:path w="273" h="173" extrusionOk="0">
                      <a:moveTo>
                        <a:pt x="104" y="0"/>
                      </a:moveTo>
                      <a:cubicBezTo>
                        <a:pt x="52" y="0"/>
                        <a:pt x="16" y="18"/>
                        <a:pt x="16" y="54"/>
                      </a:cubicBezTo>
                      <a:cubicBezTo>
                        <a:pt x="0" y="86"/>
                        <a:pt x="48" y="134"/>
                        <a:pt x="112" y="166"/>
                      </a:cubicBezTo>
                      <a:cubicBezTo>
                        <a:pt x="128" y="171"/>
                        <a:pt x="145" y="173"/>
                        <a:pt x="160" y="173"/>
                      </a:cubicBezTo>
                      <a:cubicBezTo>
                        <a:pt x="206" y="173"/>
                        <a:pt x="245" y="154"/>
                        <a:pt x="257" y="118"/>
                      </a:cubicBezTo>
                      <a:cubicBezTo>
                        <a:pt x="273" y="70"/>
                        <a:pt x="225" y="22"/>
                        <a:pt x="161" y="6"/>
                      </a:cubicBezTo>
                      <a:cubicBezTo>
                        <a:pt x="141" y="2"/>
                        <a:pt x="121" y="0"/>
                        <a:pt x="10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85" name="Google Shape;1385;p37"/>
                <p:cNvSpPr/>
                <p:nvPr/>
              </p:nvSpPr>
              <p:spPr>
                <a:xfrm>
                  <a:off x="7089676" y="2375107"/>
                  <a:ext cx="27687" cy="15864"/>
                </a:xfrm>
                <a:custGeom>
                  <a:avLst/>
                  <a:gdLst/>
                  <a:ahLst/>
                  <a:cxnLst/>
                  <a:rect l="l" t="t" r="r" b="b"/>
                  <a:pathLst>
                    <a:path w="274" h="157" extrusionOk="0">
                      <a:moveTo>
                        <a:pt x="110" y="0"/>
                      </a:moveTo>
                      <a:cubicBezTo>
                        <a:pt x="66" y="0"/>
                        <a:pt x="28" y="15"/>
                        <a:pt x="16" y="39"/>
                      </a:cubicBezTo>
                      <a:cubicBezTo>
                        <a:pt x="0" y="87"/>
                        <a:pt x="49" y="135"/>
                        <a:pt x="129" y="151"/>
                      </a:cubicBezTo>
                      <a:cubicBezTo>
                        <a:pt x="145" y="155"/>
                        <a:pt x="161" y="157"/>
                        <a:pt x="176" y="157"/>
                      </a:cubicBezTo>
                      <a:cubicBezTo>
                        <a:pt x="222" y="157"/>
                        <a:pt x="261" y="139"/>
                        <a:pt x="273" y="103"/>
                      </a:cubicBezTo>
                      <a:cubicBezTo>
                        <a:pt x="273" y="71"/>
                        <a:pt x="225" y="23"/>
                        <a:pt x="161" y="6"/>
                      </a:cubicBezTo>
                      <a:cubicBezTo>
                        <a:pt x="144" y="2"/>
                        <a:pt x="126" y="0"/>
                        <a:pt x="110"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86" name="Google Shape;1386;p37"/>
                <p:cNvSpPr/>
                <p:nvPr/>
              </p:nvSpPr>
              <p:spPr>
                <a:xfrm>
                  <a:off x="7130196" y="2757673"/>
                  <a:ext cx="27687" cy="17380"/>
                </a:xfrm>
                <a:custGeom>
                  <a:avLst/>
                  <a:gdLst/>
                  <a:ahLst/>
                  <a:cxnLst/>
                  <a:rect l="l" t="t" r="r" b="b"/>
                  <a:pathLst>
                    <a:path w="274" h="172" extrusionOk="0">
                      <a:moveTo>
                        <a:pt x="98" y="1"/>
                      </a:moveTo>
                      <a:cubicBezTo>
                        <a:pt x="52" y="1"/>
                        <a:pt x="13" y="19"/>
                        <a:pt x="1" y="55"/>
                      </a:cubicBezTo>
                      <a:cubicBezTo>
                        <a:pt x="1" y="87"/>
                        <a:pt x="49" y="151"/>
                        <a:pt x="113" y="167"/>
                      </a:cubicBezTo>
                      <a:cubicBezTo>
                        <a:pt x="125" y="170"/>
                        <a:pt x="136" y="171"/>
                        <a:pt x="148" y="171"/>
                      </a:cubicBezTo>
                      <a:cubicBezTo>
                        <a:pt x="199" y="171"/>
                        <a:pt x="244" y="145"/>
                        <a:pt x="257" y="119"/>
                      </a:cubicBezTo>
                      <a:cubicBezTo>
                        <a:pt x="273" y="71"/>
                        <a:pt x="225" y="23"/>
                        <a:pt x="145" y="7"/>
                      </a:cubicBezTo>
                      <a:cubicBezTo>
                        <a:pt x="129" y="3"/>
                        <a:pt x="113" y="1"/>
                        <a:pt x="9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87" name="Google Shape;1387;p37"/>
                <p:cNvSpPr/>
                <p:nvPr/>
              </p:nvSpPr>
              <p:spPr>
                <a:xfrm>
                  <a:off x="6729747" y="2652280"/>
                  <a:ext cx="27687" cy="17582"/>
                </a:xfrm>
                <a:custGeom>
                  <a:avLst/>
                  <a:gdLst/>
                  <a:ahLst/>
                  <a:cxnLst/>
                  <a:rect l="l" t="t" r="r" b="b"/>
                  <a:pathLst>
                    <a:path w="274" h="174" extrusionOk="0">
                      <a:moveTo>
                        <a:pt x="114" y="1"/>
                      </a:moveTo>
                      <a:cubicBezTo>
                        <a:pt x="68" y="1"/>
                        <a:pt x="29" y="19"/>
                        <a:pt x="17" y="55"/>
                      </a:cubicBezTo>
                      <a:cubicBezTo>
                        <a:pt x="1" y="87"/>
                        <a:pt x="49" y="151"/>
                        <a:pt x="113" y="167"/>
                      </a:cubicBezTo>
                      <a:cubicBezTo>
                        <a:pt x="133" y="171"/>
                        <a:pt x="152" y="173"/>
                        <a:pt x="170" y="173"/>
                      </a:cubicBezTo>
                      <a:cubicBezTo>
                        <a:pt x="221" y="173"/>
                        <a:pt x="257" y="155"/>
                        <a:pt x="257" y="119"/>
                      </a:cubicBezTo>
                      <a:cubicBezTo>
                        <a:pt x="274" y="71"/>
                        <a:pt x="225" y="23"/>
                        <a:pt x="161" y="7"/>
                      </a:cubicBezTo>
                      <a:cubicBezTo>
                        <a:pt x="145" y="3"/>
                        <a:pt x="129" y="1"/>
                        <a:pt x="114" y="1"/>
                      </a:cubicBezTo>
                      <a:close/>
                    </a:path>
                  </a:pathLst>
                </a:custGeom>
                <a:solidFill>
                  <a:srgbClr val="F17F7E"/>
                </a:solidFill>
                <a:ln>
                  <a:noFill/>
                </a:ln>
              </p:spPr>
              <p:txBody>
                <a:bodyPr spcFirstLastPara="1" wrap="square" lIns="121900" tIns="121900" rIns="121900" bIns="121900" anchor="ctr" anchorCtr="0">
                  <a:noAutofit/>
                </a:bodyPr>
                <a:lstStyle/>
                <a:p>
                  <a:endParaRPr sz="2400"/>
                </a:p>
              </p:txBody>
            </p:sp>
            <p:sp>
              <p:nvSpPr>
                <p:cNvPr id="1388" name="Google Shape;1388;p37"/>
                <p:cNvSpPr/>
                <p:nvPr/>
              </p:nvSpPr>
              <p:spPr>
                <a:xfrm>
                  <a:off x="7070174" y="2979776"/>
                  <a:ext cx="778268" cy="696824"/>
                </a:xfrm>
                <a:custGeom>
                  <a:avLst/>
                  <a:gdLst/>
                  <a:ahLst/>
                  <a:cxnLst/>
                  <a:rect l="l" t="t" r="r" b="b"/>
                  <a:pathLst>
                    <a:path w="7702" h="6896" extrusionOk="0">
                      <a:moveTo>
                        <a:pt x="3725" y="0"/>
                      </a:moveTo>
                      <a:cubicBezTo>
                        <a:pt x="3170" y="0"/>
                        <a:pt x="2611" y="142"/>
                        <a:pt x="2103" y="440"/>
                      </a:cubicBezTo>
                      <a:cubicBezTo>
                        <a:pt x="498" y="1354"/>
                        <a:pt x="1" y="3456"/>
                        <a:pt x="980" y="5125"/>
                      </a:cubicBezTo>
                      <a:cubicBezTo>
                        <a:pt x="1634" y="6258"/>
                        <a:pt x="2799" y="6896"/>
                        <a:pt x="3977" y="6896"/>
                      </a:cubicBezTo>
                      <a:cubicBezTo>
                        <a:pt x="4533" y="6896"/>
                        <a:pt x="5091" y="6754"/>
                        <a:pt x="5600" y="6456"/>
                      </a:cubicBezTo>
                      <a:cubicBezTo>
                        <a:pt x="7188" y="5542"/>
                        <a:pt x="7702" y="3440"/>
                        <a:pt x="6723" y="1771"/>
                      </a:cubicBezTo>
                      <a:cubicBezTo>
                        <a:pt x="6069" y="638"/>
                        <a:pt x="4903" y="0"/>
                        <a:pt x="372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89" name="Google Shape;1389;p37"/>
                <p:cNvSpPr/>
                <p:nvPr/>
              </p:nvSpPr>
              <p:spPr>
                <a:xfrm>
                  <a:off x="7073509" y="3001097"/>
                  <a:ext cx="740880" cy="675300"/>
                </a:xfrm>
                <a:custGeom>
                  <a:avLst/>
                  <a:gdLst/>
                  <a:ahLst/>
                  <a:cxnLst/>
                  <a:rect l="l" t="t" r="r" b="b"/>
                  <a:pathLst>
                    <a:path w="7332" h="6683" extrusionOk="0">
                      <a:moveTo>
                        <a:pt x="3444" y="1"/>
                      </a:moveTo>
                      <a:cubicBezTo>
                        <a:pt x="2927" y="1"/>
                        <a:pt x="2411" y="131"/>
                        <a:pt x="1941" y="405"/>
                      </a:cubicBezTo>
                      <a:cubicBezTo>
                        <a:pt x="449" y="1272"/>
                        <a:pt x="0" y="3293"/>
                        <a:pt x="947" y="4930"/>
                      </a:cubicBezTo>
                      <a:cubicBezTo>
                        <a:pt x="1598" y="6046"/>
                        <a:pt x="2737" y="6682"/>
                        <a:pt x="3876" y="6682"/>
                      </a:cubicBezTo>
                      <a:cubicBezTo>
                        <a:pt x="4390" y="6682"/>
                        <a:pt x="4905" y="6552"/>
                        <a:pt x="5375" y="6277"/>
                      </a:cubicBezTo>
                      <a:cubicBezTo>
                        <a:pt x="6883" y="5411"/>
                        <a:pt x="7332" y="3373"/>
                        <a:pt x="6385" y="1753"/>
                      </a:cubicBezTo>
                      <a:cubicBezTo>
                        <a:pt x="5733" y="637"/>
                        <a:pt x="4587" y="1"/>
                        <a:pt x="344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90" name="Google Shape;1390;p37"/>
                <p:cNvSpPr/>
                <p:nvPr/>
              </p:nvSpPr>
              <p:spPr>
                <a:xfrm>
                  <a:off x="7086443" y="3042830"/>
                  <a:ext cx="664792" cy="614167"/>
                </a:xfrm>
                <a:custGeom>
                  <a:avLst/>
                  <a:gdLst/>
                  <a:ahLst/>
                  <a:cxnLst/>
                  <a:rect l="l" t="t" r="r" b="b"/>
                  <a:pathLst>
                    <a:path w="6579" h="6078" extrusionOk="0">
                      <a:moveTo>
                        <a:pt x="3024" y="1"/>
                      </a:moveTo>
                      <a:cubicBezTo>
                        <a:pt x="2573" y="1"/>
                        <a:pt x="2125" y="112"/>
                        <a:pt x="1717" y="345"/>
                      </a:cubicBezTo>
                      <a:cubicBezTo>
                        <a:pt x="385" y="1131"/>
                        <a:pt x="0" y="2976"/>
                        <a:pt x="867" y="4452"/>
                      </a:cubicBezTo>
                      <a:cubicBezTo>
                        <a:pt x="1472" y="5484"/>
                        <a:pt x="2525" y="6077"/>
                        <a:pt x="3565" y="6077"/>
                      </a:cubicBezTo>
                      <a:cubicBezTo>
                        <a:pt x="4012" y="6077"/>
                        <a:pt x="4456" y="5968"/>
                        <a:pt x="4862" y="5736"/>
                      </a:cubicBezTo>
                      <a:cubicBezTo>
                        <a:pt x="6193" y="4950"/>
                        <a:pt x="6578" y="3121"/>
                        <a:pt x="5712" y="1629"/>
                      </a:cubicBezTo>
                      <a:cubicBezTo>
                        <a:pt x="5108" y="589"/>
                        <a:pt x="4060" y="1"/>
                        <a:pt x="3024" y="1"/>
                      </a:cubicBez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391" name="Google Shape;1391;p37"/>
                <p:cNvSpPr/>
                <p:nvPr/>
              </p:nvSpPr>
              <p:spPr>
                <a:xfrm>
                  <a:off x="7157782" y="3236235"/>
                  <a:ext cx="523729" cy="161878"/>
                </a:xfrm>
                <a:custGeom>
                  <a:avLst/>
                  <a:gdLst/>
                  <a:ahLst/>
                  <a:cxnLst/>
                  <a:rect l="l" t="t" r="r" b="b"/>
                  <a:pathLst>
                    <a:path w="5183" h="1602" extrusionOk="0">
                      <a:moveTo>
                        <a:pt x="194" y="1"/>
                      </a:moveTo>
                      <a:cubicBezTo>
                        <a:pt x="122" y="1"/>
                        <a:pt x="46" y="48"/>
                        <a:pt x="32" y="132"/>
                      </a:cubicBezTo>
                      <a:cubicBezTo>
                        <a:pt x="0" y="212"/>
                        <a:pt x="48" y="308"/>
                        <a:pt x="145" y="324"/>
                      </a:cubicBezTo>
                      <a:lnTo>
                        <a:pt x="4958" y="1592"/>
                      </a:lnTo>
                      <a:cubicBezTo>
                        <a:pt x="4974" y="1599"/>
                        <a:pt x="4992" y="1602"/>
                        <a:pt x="5009" y="1602"/>
                      </a:cubicBezTo>
                      <a:cubicBezTo>
                        <a:pt x="5075" y="1602"/>
                        <a:pt x="5141" y="1556"/>
                        <a:pt x="5166" y="1480"/>
                      </a:cubicBezTo>
                      <a:cubicBezTo>
                        <a:pt x="5182" y="1399"/>
                        <a:pt x="5134" y="1303"/>
                        <a:pt x="5038" y="1287"/>
                      </a:cubicBezTo>
                      <a:lnTo>
                        <a:pt x="225" y="4"/>
                      </a:lnTo>
                      <a:cubicBezTo>
                        <a:pt x="215" y="2"/>
                        <a:pt x="204" y="1"/>
                        <a:pt x="19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92" name="Google Shape;1392;p37"/>
                <p:cNvSpPr/>
                <p:nvPr/>
              </p:nvSpPr>
              <p:spPr>
                <a:xfrm>
                  <a:off x="7316627" y="3557264"/>
                  <a:ext cx="147630" cy="62245"/>
                </a:xfrm>
                <a:custGeom>
                  <a:avLst/>
                  <a:gdLst/>
                  <a:ahLst/>
                  <a:cxnLst/>
                  <a:rect l="l" t="t" r="r" b="b"/>
                  <a:pathLst>
                    <a:path w="1461" h="616" extrusionOk="0">
                      <a:moveTo>
                        <a:pt x="177" y="0"/>
                      </a:moveTo>
                      <a:cubicBezTo>
                        <a:pt x="105" y="0"/>
                        <a:pt x="31" y="46"/>
                        <a:pt x="17" y="115"/>
                      </a:cubicBezTo>
                      <a:cubicBezTo>
                        <a:pt x="1" y="212"/>
                        <a:pt x="49" y="292"/>
                        <a:pt x="129" y="324"/>
                      </a:cubicBezTo>
                      <a:lnTo>
                        <a:pt x="1236" y="613"/>
                      </a:lnTo>
                      <a:cubicBezTo>
                        <a:pt x="1246" y="615"/>
                        <a:pt x="1257" y="616"/>
                        <a:pt x="1268" y="616"/>
                      </a:cubicBezTo>
                      <a:cubicBezTo>
                        <a:pt x="1340" y="616"/>
                        <a:pt x="1414" y="570"/>
                        <a:pt x="1428" y="501"/>
                      </a:cubicBezTo>
                      <a:cubicBezTo>
                        <a:pt x="1460" y="404"/>
                        <a:pt x="1396" y="324"/>
                        <a:pt x="1316" y="292"/>
                      </a:cubicBezTo>
                      <a:lnTo>
                        <a:pt x="209" y="3"/>
                      </a:lnTo>
                      <a:cubicBezTo>
                        <a:pt x="199" y="1"/>
                        <a:pt x="188" y="0"/>
                        <a:pt x="17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93" name="Google Shape;1393;p37"/>
                <p:cNvSpPr/>
                <p:nvPr/>
              </p:nvSpPr>
              <p:spPr>
                <a:xfrm>
                  <a:off x="7524177" y="3183993"/>
                  <a:ext cx="87911" cy="51736"/>
                </a:xfrm>
                <a:custGeom>
                  <a:avLst/>
                  <a:gdLst/>
                  <a:ahLst/>
                  <a:cxnLst/>
                  <a:rect l="l" t="t" r="r" b="b"/>
                  <a:pathLst>
                    <a:path w="870" h="512" extrusionOk="0">
                      <a:moveTo>
                        <a:pt x="401" y="1"/>
                      </a:moveTo>
                      <a:cubicBezTo>
                        <a:pt x="350" y="1"/>
                        <a:pt x="301" y="13"/>
                        <a:pt x="257" y="39"/>
                      </a:cubicBezTo>
                      <a:cubicBezTo>
                        <a:pt x="209" y="55"/>
                        <a:pt x="193" y="55"/>
                        <a:pt x="161" y="55"/>
                      </a:cubicBezTo>
                      <a:cubicBezTo>
                        <a:pt x="147" y="46"/>
                        <a:pt x="132" y="42"/>
                        <a:pt x="118" y="42"/>
                      </a:cubicBezTo>
                      <a:cubicBezTo>
                        <a:pt x="80" y="42"/>
                        <a:pt x="44" y="69"/>
                        <a:pt x="32" y="103"/>
                      </a:cubicBezTo>
                      <a:cubicBezTo>
                        <a:pt x="0" y="152"/>
                        <a:pt x="32" y="216"/>
                        <a:pt x="80" y="248"/>
                      </a:cubicBezTo>
                      <a:cubicBezTo>
                        <a:pt x="116" y="262"/>
                        <a:pt x="156" y="270"/>
                        <a:pt x="195" y="270"/>
                      </a:cubicBezTo>
                      <a:cubicBezTo>
                        <a:pt x="244" y="270"/>
                        <a:pt x="293" y="258"/>
                        <a:pt x="337" y="232"/>
                      </a:cubicBezTo>
                      <a:cubicBezTo>
                        <a:pt x="385" y="216"/>
                        <a:pt x="401" y="216"/>
                        <a:pt x="433" y="216"/>
                      </a:cubicBezTo>
                      <a:cubicBezTo>
                        <a:pt x="465" y="232"/>
                        <a:pt x="481" y="248"/>
                        <a:pt x="497" y="296"/>
                      </a:cubicBezTo>
                      <a:cubicBezTo>
                        <a:pt x="513" y="392"/>
                        <a:pt x="578" y="456"/>
                        <a:pt x="674" y="505"/>
                      </a:cubicBezTo>
                      <a:lnTo>
                        <a:pt x="690" y="505"/>
                      </a:lnTo>
                      <a:cubicBezTo>
                        <a:pt x="703" y="509"/>
                        <a:pt x="716" y="512"/>
                        <a:pt x="727" y="512"/>
                      </a:cubicBezTo>
                      <a:cubicBezTo>
                        <a:pt x="829" y="512"/>
                        <a:pt x="869" y="341"/>
                        <a:pt x="754" y="312"/>
                      </a:cubicBezTo>
                      <a:cubicBezTo>
                        <a:pt x="722" y="296"/>
                        <a:pt x="706" y="280"/>
                        <a:pt x="690" y="232"/>
                      </a:cubicBezTo>
                      <a:cubicBezTo>
                        <a:pt x="674" y="136"/>
                        <a:pt x="610" y="71"/>
                        <a:pt x="530" y="23"/>
                      </a:cubicBezTo>
                      <a:cubicBezTo>
                        <a:pt x="486" y="9"/>
                        <a:pt x="443" y="1"/>
                        <a:pt x="40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94" name="Google Shape;1394;p37"/>
                <p:cNvSpPr/>
                <p:nvPr/>
              </p:nvSpPr>
              <p:spPr>
                <a:xfrm>
                  <a:off x="7229121" y="3216632"/>
                  <a:ext cx="74674" cy="28091"/>
                </a:xfrm>
                <a:custGeom>
                  <a:avLst/>
                  <a:gdLst/>
                  <a:ahLst/>
                  <a:cxnLst/>
                  <a:rect l="l" t="t" r="r" b="b"/>
                  <a:pathLst>
                    <a:path w="739" h="278" extrusionOk="0">
                      <a:moveTo>
                        <a:pt x="380" y="0"/>
                      </a:moveTo>
                      <a:cubicBezTo>
                        <a:pt x="310" y="0"/>
                        <a:pt x="238" y="25"/>
                        <a:pt x="177" y="69"/>
                      </a:cubicBezTo>
                      <a:cubicBezTo>
                        <a:pt x="161" y="85"/>
                        <a:pt x="129" y="101"/>
                        <a:pt x="96" y="101"/>
                      </a:cubicBezTo>
                      <a:cubicBezTo>
                        <a:pt x="0" y="117"/>
                        <a:pt x="0" y="262"/>
                        <a:pt x="96" y="278"/>
                      </a:cubicBezTo>
                      <a:cubicBezTo>
                        <a:pt x="161" y="278"/>
                        <a:pt x="225" y="246"/>
                        <a:pt x="273" y="214"/>
                      </a:cubicBezTo>
                      <a:cubicBezTo>
                        <a:pt x="305" y="198"/>
                        <a:pt x="321" y="182"/>
                        <a:pt x="353" y="182"/>
                      </a:cubicBezTo>
                      <a:cubicBezTo>
                        <a:pt x="385" y="182"/>
                        <a:pt x="417" y="182"/>
                        <a:pt x="449" y="198"/>
                      </a:cubicBezTo>
                      <a:cubicBezTo>
                        <a:pt x="485" y="234"/>
                        <a:pt x="531" y="252"/>
                        <a:pt x="578" y="252"/>
                      </a:cubicBezTo>
                      <a:cubicBezTo>
                        <a:pt x="594" y="252"/>
                        <a:pt x="610" y="250"/>
                        <a:pt x="626" y="246"/>
                      </a:cubicBezTo>
                      <a:lnTo>
                        <a:pt x="642" y="246"/>
                      </a:lnTo>
                      <a:cubicBezTo>
                        <a:pt x="738" y="214"/>
                        <a:pt x="722" y="85"/>
                        <a:pt x="626" y="69"/>
                      </a:cubicBezTo>
                      <a:cubicBezTo>
                        <a:pt x="616" y="74"/>
                        <a:pt x="607" y="76"/>
                        <a:pt x="598" y="76"/>
                      </a:cubicBezTo>
                      <a:cubicBezTo>
                        <a:pt x="576" y="76"/>
                        <a:pt x="557" y="65"/>
                        <a:pt x="546" y="53"/>
                      </a:cubicBezTo>
                      <a:cubicBezTo>
                        <a:pt x="495" y="17"/>
                        <a:pt x="438" y="0"/>
                        <a:pt x="380"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95" name="Google Shape;1395;p37"/>
                <p:cNvSpPr/>
                <p:nvPr/>
              </p:nvSpPr>
              <p:spPr>
                <a:xfrm>
                  <a:off x="7318244" y="3417515"/>
                  <a:ext cx="72855" cy="49210"/>
                </a:xfrm>
                <a:custGeom>
                  <a:avLst/>
                  <a:gdLst/>
                  <a:ahLst/>
                  <a:cxnLst/>
                  <a:rect l="l" t="t" r="r" b="b"/>
                  <a:pathLst>
                    <a:path w="721" h="487" extrusionOk="0">
                      <a:moveTo>
                        <a:pt x="107" y="0"/>
                      </a:moveTo>
                      <a:cubicBezTo>
                        <a:pt x="72" y="0"/>
                        <a:pt x="40" y="15"/>
                        <a:pt x="17" y="39"/>
                      </a:cubicBezTo>
                      <a:cubicBezTo>
                        <a:pt x="1" y="87"/>
                        <a:pt x="17" y="151"/>
                        <a:pt x="49" y="167"/>
                      </a:cubicBezTo>
                      <a:cubicBezTo>
                        <a:pt x="81" y="183"/>
                        <a:pt x="97" y="199"/>
                        <a:pt x="97" y="247"/>
                      </a:cubicBezTo>
                      <a:cubicBezTo>
                        <a:pt x="110" y="393"/>
                        <a:pt x="233" y="484"/>
                        <a:pt x="366" y="484"/>
                      </a:cubicBezTo>
                      <a:cubicBezTo>
                        <a:pt x="394" y="484"/>
                        <a:pt x="422" y="480"/>
                        <a:pt x="450" y="472"/>
                      </a:cubicBezTo>
                      <a:cubicBezTo>
                        <a:pt x="466" y="464"/>
                        <a:pt x="478" y="460"/>
                        <a:pt x="490" y="460"/>
                      </a:cubicBezTo>
                      <a:cubicBezTo>
                        <a:pt x="502" y="460"/>
                        <a:pt x="514" y="464"/>
                        <a:pt x="530" y="472"/>
                      </a:cubicBezTo>
                      <a:cubicBezTo>
                        <a:pt x="548" y="482"/>
                        <a:pt x="566" y="487"/>
                        <a:pt x="582" y="487"/>
                      </a:cubicBezTo>
                      <a:cubicBezTo>
                        <a:pt x="668" y="487"/>
                        <a:pt x="720" y="365"/>
                        <a:pt x="626" y="311"/>
                      </a:cubicBezTo>
                      <a:cubicBezTo>
                        <a:pt x="586" y="281"/>
                        <a:pt x="538" y="270"/>
                        <a:pt x="489" y="270"/>
                      </a:cubicBezTo>
                      <a:cubicBezTo>
                        <a:pt x="460" y="270"/>
                        <a:pt x="431" y="273"/>
                        <a:pt x="402" y="279"/>
                      </a:cubicBezTo>
                      <a:cubicBezTo>
                        <a:pt x="378" y="287"/>
                        <a:pt x="362" y="291"/>
                        <a:pt x="350" y="291"/>
                      </a:cubicBezTo>
                      <a:cubicBezTo>
                        <a:pt x="337" y="291"/>
                        <a:pt x="329" y="287"/>
                        <a:pt x="321" y="279"/>
                      </a:cubicBezTo>
                      <a:cubicBezTo>
                        <a:pt x="289" y="263"/>
                        <a:pt x="273" y="247"/>
                        <a:pt x="273" y="215"/>
                      </a:cubicBezTo>
                      <a:cubicBezTo>
                        <a:pt x="273" y="119"/>
                        <a:pt x="225" y="55"/>
                        <a:pt x="145" y="6"/>
                      </a:cubicBezTo>
                      <a:cubicBezTo>
                        <a:pt x="132" y="2"/>
                        <a:pt x="119" y="0"/>
                        <a:pt x="10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96" name="Google Shape;1396;p37"/>
                <p:cNvSpPr/>
                <p:nvPr/>
              </p:nvSpPr>
              <p:spPr>
                <a:xfrm>
                  <a:off x="7298843" y="3080521"/>
                  <a:ext cx="296675" cy="104281"/>
                </a:xfrm>
                <a:custGeom>
                  <a:avLst/>
                  <a:gdLst/>
                  <a:ahLst/>
                  <a:cxnLst/>
                  <a:rect l="l" t="t" r="r" b="b"/>
                  <a:pathLst>
                    <a:path w="2936" h="1032" extrusionOk="0">
                      <a:moveTo>
                        <a:pt x="144" y="0"/>
                      </a:moveTo>
                      <a:cubicBezTo>
                        <a:pt x="96" y="0"/>
                        <a:pt x="61" y="29"/>
                        <a:pt x="48" y="69"/>
                      </a:cubicBezTo>
                      <a:lnTo>
                        <a:pt x="16" y="197"/>
                      </a:lnTo>
                      <a:cubicBezTo>
                        <a:pt x="0" y="245"/>
                        <a:pt x="32" y="309"/>
                        <a:pt x="80" y="325"/>
                      </a:cubicBezTo>
                      <a:lnTo>
                        <a:pt x="2760" y="1031"/>
                      </a:lnTo>
                      <a:cubicBezTo>
                        <a:pt x="2824" y="1031"/>
                        <a:pt x="2872" y="999"/>
                        <a:pt x="2888" y="951"/>
                      </a:cubicBezTo>
                      <a:lnTo>
                        <a:pt x="2920" y="839"/>
                      </a:lnTo>
                      <a:cubicBezTo>
                        <a:pt x="2936" y="774"/>
                        <a:pt x="2904" y="726"/>
                        <a:pt x="2840" y="710"/>
                      </a:cubicBezTo>
                      <a:lnTo>
                        <a:pt x="177" y="4"/>
                      </a:lnTo>
                      <a:cubicBezTo>
                        <a:pt x="165" y="2"/>
                        <a:pt x="154" y="0"/>
                        <a:pt x="14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97" name="Google Shape;1397;p37"/>
                <p:cNvSpPr/>
                <p:nvPr/>
              </p:nvSpPr>
              <p:spPr>
                <a:xfrm>
                  <a:off x="7177183" y="3456620"/>
                  <a:ext cx="502711" cy="159756"/>
                </a:xfrm>
                <a:custGeom>
                  <a:avLst/>
                  <a:gdLst/>
                  <a:ahLst/>
                  <a:cxnLst/>
                  <a:rect l="l" t="t" r="r" b="b"/>
                  <a:pathLst>
                    <a:path w="4975" h="1581" extrusionOk="0">
                      <a:moveTo>
                        <a:pt x="151" y="0"/>
                      </a:moveTo>
                      <a:cubicBezTo>
                        <a:pt x="108" y="0"/>
                        <a:pt x="62" y="29"/>
                        <a:pt x="49" y="69"/>
                      </a:cubicBezTo>
                      <a:lnTo>
                        <a:pt x="17" y="181"/>
                      </a:lnTo>
                      <a:cubicBezTo>
                        <a:pt x="1" y="245"/>
                        <a:pt x="33" y="309"/>
                        <a:pt x="97" y="325"/>
                      </a:cubicBezTo>
                      <a:lnTo>
                        <a:pt x="4798" y="1577"/>
                      </a:lnTo>
                      <a:cubicBezTo>
                        <a:pt x="4809" y="1579"/>
                        <a:pt x="4819" y="1581"/>
                        <a:pt x="4829" y="1581"/>
                      </a:cubicBezTo>
                      <a:cubicBezTo>
                        <a:pt x="4878" y="1581"/>
                        <a:pt x="4913" y="1550"/>
                        <a:pt x="4926" y="1497"/>
                      </a:cubicBezTo>
                      <a:lnTo>
                        <a:pt x="4958" y="1384"/>
                      </a:lnTo>
                      <a:cubicBezTo>
                        <a:pt x="4974" y="1336"/>
                        <a:pt x="4942" y="1272"/>
                        <a:pt x="4878" y="1256"/>
                      </a:cubicBezTo>
                      <a:lnTo>
                        <a:pt x="177" y="4"/>
                      </a:lnTo>
                      <a:cubicBezTo>
                        <a:pt x="169" y="2"/>
                        <a:pt x="160" y="0"/>
                        <a:pt x="15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98" name="Google Shape;1398;p37"/>
                <p:cNvSpPr/>
                <p:nvPr/>
              </p:nvSpPr>
              <p:spPr>
                <a:xfrm>
                  <a:off x="7217702" y="3144202"/>
                  <a:ext cx="444306" cy="145205"/>
                </a:xfrm>
                <a:custGeom>
                  <a:avLst/>
                  <a:gdLst/>
                  <a:ahLst/>
                  <a:cxnLst/>
                  <a:rect l="l" t="t" r="r" b="b"/>
                  <a:pathLst>
                    <a:path w="4397" h="1437" extrusionOk="0">
                      <a:moveTo>
                        <a:pt x="145" y="0"/>
                      </a:moveTo>
                      <a:cubicBezTo>
                        <a:pt x="97" y="0"/>
                        <a:pt x="62" y="29"/>
                        <a:pt x="49" y="69"/>
                      </a:cubicBezTo>
                      <a:lnTo>
                        <a:pt x="17" y="197"/>
                      </a:lnTo>
                      <a:cubicBezTo>
                        <a:pt x="1" y="245"/>
                        <a:pt x="33" y="309"/>
                        <a:pt x="81" y="309"/>
                      </a:cubicBezTo>
                      <a:lnTo>
                        <a:pt x="4236" y="1433"/>
                      </a:lnTo>
                      <a:cubicBezTo>
                        <a:pt x="4245" y="1435"/>
                        <a:pt x="4253" y="1437"/>
                        <a:pt x="4262" y="1437"/>
                      </a:cubicBezTo>
                      <a:cubicBezTo>
                        <a:pt x="4305" y="1437"/>
                        <a:pt x="4351" y="1405"/>
                        <a:pt x="4365" y="1352"/>
                      </a:cubicBezTo>
                      <a:lnTo>
                        <a:pt x="4397" y="1240"/>
                      </a:lnTo>
                      <a:cubicBezTo>
                        <a:pt x="4397" y="1176"/>
                        <a:pt x="4365" y="1128"/>
                        <a:pt x="4317" y="1112"/>
                      </a:cubicBezTo>
                      <a:lnTo>
                        <a:pt x="177" y="5"/>
                      </a:lnTo>
                      <a:cubicBezTo>
                        <a:pt x="166" y="2"/>
                        <a:pt x="155" y="0"/>
                        <a:pt x="14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399" name="Google Shape;1399;p37"/>
                <p:cNvSpPr/>
                <p:nvPr/>
              </p:nvSpPr>
              <p:spPr>
                <a:xfrm>
                  <a:off x="7227504" y="3359207"/>
                  <a:ext cx="348614" cy="115295"/>
                </a:xfrm>
                <a:custGeom>
                  <a:avLst/>
                  <a:gdLst/>
                  <a:ahLst/>
                  <a:cxnLst/>
                  <a:rect l="l" t="t" r="r" b="b"/>
                  <a:pathLst>
                    <a:path w="3450" h="1141" extrusionOk="0">
                      <a:moveTo>
                        <a:pt x="180" y="1"/>
                      </a:moveTo>
                      <a:cubicBezTo>
                        <a:pt x="112" y="1"/>
                        <a:pt x="45" y="56"/>
                        <a:pt x="32" y="122"/>
                      </a:cubicBezTo>
                      <a:cubicBezTo>
                        <a:pt x="0" y="202"/>
                        <a:pt x="48" y="298"/>
                        <a:pt x="145" y="330"/>
                      </a:cubicBezTo>
                      <a:lnTo>
                        <a:pt x="3225" y="1132"/>
                      </a:lnTo>
                      <a:cubicBezTo>
                        <a:pt x="3242" y="1138"/>
                        <a:pt x="3259" y="1141"/>
                        <a:pt x="3275" y="1141"/>
                      </a:cubicBezTo>
                      <a:cubicBezTo>
                        <a:pt x="3348" y="1141"/>
                        <a:pt x="3407" y="1086"/>
                        <a:pt x="3433" y="1020"/>
                      </a:cubicBezTo>
                      <a:cubicBezTo>
                        <a:pt x="3449" y="924"/>
                        <a:pt x="3401" y="844"/>
                        <a:pt x="3321" y="811"/>
                      </a:cubicBezTo>
                      <a:lnTo>
                        <a:pt x="225" y="9"/>
                      </a:lnTo>
                      <a:cubicBezTo>
                        <a:pt x="210" y="3"/>
                        <a:pt x="195" y="1"/>
                        <a:pt x="18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00" name="Google Shape;1400;p37"/>
                <p:cNvSpPr/>
                <p:nvPr/>
              </p:nvSpPr>
              <p:spPr>
                <a:xfrm>
                  <a:off x="7564697" y="3309798"/>
                  <a:ext cx="34154" cy="20513"/>
                </a:xfrm>
                <a:custGeom>
                  <a:avLst/>
                  <a:gdLst/>
                  <a:ahLst/>
                  <a:cxnLst/>
                  <a:rect l="l" t="t" r="r" b="b"/>
                  <a:pathLst>
                    <a:path w="338" h="203" extrusionOk="0">
                      <a:moveTo>
                        <a:pt x="127" y="1"/>
                      </a:moveTo>
                      <a:cubicBezTo>
                        <a:pt x="73" y="1"/>
                        <a:pt x="28" y="27"/>
                        <a:pt x="16" y="62"/>
                      </a:cubicBezTo>
                      <a:cubicBezTo>
                        <a:pt x="0" y="110"/>
                        <a:pt x="64" y="174"/>
                        <a:pt x="145" y="190"/>
                      </a:cubicBezTo>
                      <a:cubicBezTo>
                        <a:pt x="167" y="199"/>
                        <a:pt x="189" y="203"/>
                        <a:pt x="210" y="203"/>
                      </a:cubicBezTo>
                      <a:cubicBezTo>
                        <a:pt x="265" y="203"/>
                        <a:pt x="309" y="177"/>
                        <a:pt x="321" y="142"/>
                      </a:cubicBezTo>
                      <a:cubicBezTo>
                        <a:pt x="337" y="94"/>
                        <a:pt x="273" y="30"/>
                        <a:pt x="193" y="14"/>
                      </a:cubicBezTo>
                      <a:cubicBezTo>
                        <a:pt x="170" y="5"/>
                        <a:pt x="148" y="1"/>
                        <a:pt x="12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01" name="Google Shape;1401;p37"/>
                <p:cNvSpPr/>
                <p:nvPr/>
              </p:nvSpPr>
              <p:spPr>
                <a:xfrm>
                  <a:off x="7238821" y="3503405"/>
                  <a:ext cx="34154" cy="20816"/>
                </a:xfrm>
                <a:custGeom>
                  <a:avLst/>
                  <a:gdLst/>
                  <a:ahLst/>
                  <a:cxnLst/>
                  <a:rect l="l" t="t" r="r" b="b"/>
                  <a:pathLst>
                    <a:path w="338" h="206" extrusionOk="0">
                      <a:moveTo>
                        <a:pt x="134" y="1"/>
                      </a:moveTo>
                      <a:cubicBezTo>
                        <a:pt x="77" y="1"/>
                        <a:pt x="29" y="19"/>
                        <a:pt x="16" y="55"/>
                      </a:cubicBezTo>
                      <a:cubicBezTo>
                        <a:pt x="0" y="119"/>
                        <a:pt x="65" y="167"/>
                        <a:pt x="145" y="199"/>
                      </a:cubicBezTo>
                      <a:cubicBezTo>
                        <a:pt x="169" y="203"/>
                        <a:pt x="191" y="205"/>
                        <a:pt x="211" y="205"/>
                      </a:cubicBezTo>
                      <a:cubicBezTo>
                        <a:pt x="270" y="205"/>
                        <a:pt x="309" y="187"/>
                        <a:pt x="321" y="151"/>
                      </a:cubicBezTo>
                      <a:cubicBezTo>
                        <a:pt x="337" y="87"/>
                        <a:pt x="289" y="39"/>
                        <a:pt x="193" y="7"/>
                      </a:cubicBezTo>
                      <a:cubicBezTo>
                        <a:pt x="173" y="3"/>
                        <a:pt x="153" y="1"/>
                        <a:pt x="13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02" name="Google Shape;1402;p37"/>
                <p:cNvSpPr/>
                <p:nvPr/>
              </p:nvSpPr>
              <p:spPr>
                <a:xfrm>
                  <a:off x="7405751" y="3167119"/>
                  <a:ext cx="34154" cy="20614"/>
                </a:xfrm>
                <a:custGeom>
                  <a:avLst/>
                  <a:gdLst/>
                  <a:ahLst/>
                  <a:cxnLst/>
                  <a:rect l="l" t="t" r="r" b="b"/>
                  <a:pathLst>
                    <a:path w="338" h="204" extrusionOk="0">
                      <a:moveTo>
                        <a:pt x="128" y="1"/>
                      </a:moveTo>
                      <a:cubicBezTo>
                        <a:pt x="73" y="1"/>
                        <a:pt x="29" y="27"/>
                        <a:pt x="17" y="62"/>
                      </a:cubicBezTo>
                      <a:cubicBezTo>
                        <a:pt x="1" y="110"/>
                        <a:pt x="65" y="174"/>
                        <a:pt x="145" y="190"/>
                      </a:cubicBezTo>
                      <a:cubicBezTo>
                        <a:pt x="168" y="199"/>
                        <a:pt x="190" y="203"/>
                        <a:pt x="211" y="203"/>
                      </a:cubicBezTo>
                      <a:cubicBezTo>
                        <a:pt x="265" y="203"/>
                        <a:pt x="310" y="177"/>
                        <a:pt x="322" y="142"/>
                      </a:cubicBezTo>
                      <a:cubicBezTo>
                        <a:pt x="338" y="94"/>
                        <a:pt x="274" y="30"/>
                        <a:pt x="193" y="14"/>
                      </a:cubicBezTo>
                      <a:cubicBezTo>
                        <a:pt x="171" y="5"/>
                        <a:pt x="149" y="1"/>
                        <a:pt x="12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03" name="Google Shape;1403;p37"/>
                <p:cNvSpPr/>
                <p:nvPr/>
              </p:nvSpPr>
              <p:spPr>
                <a:xfrm>
                  <a:off x="7336129" y="3352642"/>
                  <a:ext cx="27586" cy="17380"/>
                </a:xfrm>
                <a:custGeom>
                  <a:avLst/>
                  <a:gdLst/>
                  <a:ahLst/>
                  <a:cxnLst/>
                  <a:rect l="l" t="t" r="r" b="b"/>
                  <a:pathLst>
                    <a:path w="273" h="172" extrusionOk="0">
                      <a:moveTo>
                        <a:pt x="104" y="1"/>
                      </a:moveTo>
                      <a:cubicBezTo>
                        <a:pt x="52" y="1"/>
                        <a:pt x="16" y="19"/>
                        <a:pt x="16" y="55"/>
                      </a:cubicBezTo>
                      <a:cubicBezTo>
                        <a:pt x="0" y="87"/>
                        <a:pt x="48" y="135"/>
                        <a:pt x="112" y="167"/>
                      </a:cubicBezTo>
                      <a:cubicBezTo>
                        <a:pt x="124" y="170"/>
                        <a:pt x="136" y="171"/>
                        <a:pt x="149" y="171"/>
                      </a:cubicBezTo>
                      <a:cubicBezTo>
                        <a:pt x="203" y="171"/>
                        <a:pt x="257" y="145"/>
                        <a:pt x="257" y="119"/>
                      </a:cubicBezTo>
                      <a:cubicBezTo>
                        <a:pt x="273" y="71"/>
                        <a:pt x="225" y="23"/>
                        <a:pt x="160" y="7"/>
                      </a:cubicBezTo>
                      <a:cubicBezTo>
                        <a:pt x="140" y="3"/>
                        <a:pt x="121" y="1"/>
                        <a:pt x="10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04" name="Google Shape;1404;p37"/>
                <p:cNvSpPr/>
                <p:nvPr/>
              </p:nvSpPr>
              <p:spPr>
                <a:xfrm>
                  <a:off x="7533878" y="3107096"/>
                  <a:ext cx="29304" cy="16673"/>
                </a:xfrm>
                <a:custGeom>
                  <a:avLst/>
                  <a:gdLst/>
                  <a:ahLst/>
                  <a:cxnLst/>
                  <a:rect l="l" t="t" r="r" b="b"/>
                  <a:pathLst>
                    <a:path w="290" h="165" extrusionOk="0">
                      <a:moveTo>
                        <a:pt x="106" y="1"/>
                      </a:moveTo>
                      <a:cubicBezTo>
                        <a:pt x="63" y="1"/>
                        <a:pt x="28" y="24"/>
                        <a:pt x="16" y="46"/>
                      </a:cubicBezTo>
                      <a:cubicBezTo>
                        <a:pt x="0" y="94"/>
                        <a:pt x="48" y="142"/>
                        <a:pt x="113" y="159"/>
                      </a:cubicBezTo>
                      <a:cubicBezTo>
                        <a:pt x="133" y="163"/>
                        <a:pt x="152" y="165"/>
                        <a:pt x="169" y="165"/>
                      </a:cubicBezTo>
                      <a:cubicBezTo>
                        <a:pt x="221" y="165"/>
                        <a:pt x="257" y="146"/>
                        <a:pt x="257" y="110"/>
                      </a:cubicBezTo>
                      <a:cubicBezTo>
                        <a:pt x="289" y="78"/>
                        <a:pt x="225" y="30"/>
                        <a:pt x="161" y="14"/>
                      </a:cubicBezTo>
                      <a:cubicBezTo>
                        <a:pt x="142" y="5"/>
                        <a:pt x="123" y="1"/>
                        <a:pt x="10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05" name="Google Shape;1405;p37"/>
                <p:cNvSpPr/>
                <p:nvPr/>
              </p:nvSpPr>
              <p:spPr>
                <a:xfrm>
                  <a:off x="7574398" y="3490471"/>
                  <a:ext cx="27687" cy="17380"/>
                </a:xfrm>
                <a:custGeom>
                  <a:avLst/>
                  <a:gdLst/>
                  <a:ahLst/>
                  <a:cxnLst/>
                  <a:rect l="l" t="t" r="r" b="b"/>
                  <a:pathLst>
                    <a:path w="274" h="172" extrusionOk="0">
                      <a:moveTo>
                        <a:pt x="97" y="0"/>
                      </a:moveTo>
                      <a:cubicBezTo>
                        <a:pt x="52" y="0"/>
                        <a:pt x="12" y="18"/>
                        <a:pt x="0" y="55"/>
                      </a:cubicBezTo>
                      <a:cubicBezTo>
                        <a:pt x="0" y="87"/>
                        <a:pt x="49" y="135"/>
                        <a:pt x="113" y="167"/>
                      </a:cubicBezTo>
                      <a:cubicBezTo>
                        <a:pt x="125" y="170"/>
                        <a:pt x="136" y="171"/>
                        <a:pt x="148" y="171"/>
                      </a:cubicBezTo>
                      <a:cubicBezTo>
                        <a:pt x="199" y="171"/>
                        <a:pt x="244" y="145"/>
                        <a:pt x="257" y="119"/>
                      </a:cubicBezTo>
                      <a:cubicBezTo>
                        <a:pt x="273" y="71"/>
                        <a:pt x="225" y="22"/>
                        <a:pt x="145" y="6"/>
                      </a:cubicBezTo>
                      <a:cubicBezTo>
                        <a:pt x="129" y="2"/>
                        <a:pt x="113" y="0"/>
                        <a:pt x="9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06" name="Google Shape;1406;p37"/>
                <p:cNvSpPr/>
                <p:nvPr/>
              </p:nvSpPr>
              <p:spPr>
                <a:xfrm>
                  <a:off x="7173949" y="3385078"/>
                  <a:ext cx="27687" cy="17380"/>
                </a:xfrm>
                <a:custGeom>
                  <a:avLst/>
                  <a:gdLst/>
                  <a:ahLst/>
                  <a:cxnLst/>
                  <a:rect l="l" t="t" r="r" b="b"/>
                  <a:pathLst>
                    <a:path w="274" h="172" extrusionOk="0">
                      <a:moveTo>
                        <a:pt x="114" y="1"/>
                      </a:moveTo>
                      <a:cubicBezTo>
                        <a:pt x="68" y="1"/>
                        <a:pt x="29" y="19"/>
                        <a:pt x="17" y="55"/>
                      </a:cubicBezTo>
                      <a:cubicBezTo>
                        <a:pt x="1" y="87"/>
                        <a:pt x="49" y="135"/>
                        <a:pt x="129" y="167"/>
                      </a:cubicBezTo>
                      <a:cubicBezTo>
                        <a:pt x="141" y="170"/>
                        <a:pt x="153" y="171"/>
                        <a:pt x="164" y="171"/>
                      </a:cubicBezTo>
                      <a:cubicBezTo>
                        <a:pt x="215" y="171"/>
                        <a:pt x="260" y="145"/>
                        <a:pt x="273" y="119"/>
                      </a:cubicBezTo>
                      <a:cubicBezTo>
                        <a:pt x="273" y="71"/>
                        <a:pt x="225" y="23"/>
                        <a:pt x="161" y="7"/>
                      </a:cubicBezTo>
                      <a:cubicBezTo>
                        <a:pt x="145" y="3"/>
                        <a:pt x="129" y="1"/>
                        <a:pt x="11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07" name="Google Shape;1407;p37"/>
                <p:cNvSpPr/>
                <p:nvPr/>
              </p:nvSpPr>
              <p:spPr>
                <a:xfrm>
                  <a:off x="6480162" y="2922987"/>
                  <a:ext cx="778167" cy="695813"/>
                </a:xfrm>
                <a:custGeom>
                  <a:avLst/>
                  <a:gdLst/>
                  <a:ahLst/>
                  <a:cxnLst/>
                  <a:rect l="l" t="t" r="r" b="b"/>
                  <a:pathLst>
                    <a:path w="7701" h="6886" extrusionOk="0">
                      <a:moveTo>
                        <a:pt x="3715" y="0"/>
                      </a:moveTo>
                      <a:cubicBezTo>
                        <a:pt x="3157" y="0"/>
                        <a:pt x="2596" y="142"/>
                        <a:pt x="2086" y="440"/>
                      </a:cubicBezTo>
                      <a:cubicBezTo>
                        <a:pt x="513" y="1355"/>
                        <a:pt x="0" y="3440"/>
                        <a:pt x="979" y="5109"/>
                      </a:cubicBezTo>
                      <a:cubicBezTo>
                        <a:pt x="1636" y="6247"/>
                        <a:pt x="2808" y="6885"/>
                        <a:pt x="3991" y="6885"/>
                      </a:cubicBezTo>
                      <a:cubicBezTo>
                        <a:pt x="4542" y="6885"/>
                        <a:pt x="5095" y="6747"/>
                        <a:pt x="5599" y="6457"/>
                      </a:cubicBezTo>
                      <a:cubicBezTo>
                        <a:pt x="7188" y="5526"/>
                        <a:pt x="7701" y="3424"/>
                        <a:pt x="6722" y="1756"/>
                      </a:cubicBezTo>
                      <a:cubicBezTo>
                        <a:pt x="6069" y="634"/>
                        <a:pt x="4897" y="0"/>
                        <a:pt x="371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408" name="Google Shape;1408;p37"/>
                <p:cNvSpPr/>
                <p:nvPr/>
              </p:nvSpPr>
              <p:spPr>
                <a:xfrm>
                  <a:off x="6483395" y="2942692"/>
                  <a:ext cx="740981" cy="675300"/>
                </a:xfrm>
                <a:custGeom>
                  <a:avLst/>
                  <a:gdLst/>
                  <a:ahLst/>
                  <a:cxnLst/>
                  <a:rect l="l" t="t" r="r" b="b"/>
                  <a:pathLst>
                    <a:path w="7333" h="6683" extrusionOk="0">
                      <a:moveTo>
                        <a:pt x="3444" y="1"/>
                      </a:moveTo>
                      <a:cubicBezTo>
                        <a:pt x="2927" y="1"/>
                        <a:pt x="2411" y="131"/>
                        <a:pt x="1941" y="406"/>
                      </a:cubicBezTo>
                      <a:cubicBezTo>
                        <a:pt x="449" y="1272"/>
                        <a:pt x="0" y="3294"/>
                        <a:pt x="947" y="4930"/>
                      </a:cubicBezTo>
                      <a:cubicBezTo>
                        <a:pt x="1599" y="6046"/>
                        <a:pt x="2737" y="6682"/>
                        <a:pt x="3876" y="6682"/>
                      </a:cubicBezTo>
                      <a:cubicBezTo>
                        <a:pt x="4391" y="6682"/>
                        <a:pt x="4905" y="6552"/>
                        <a:pt x="5375" y="6278"/>
                      </a:cubicBezTo>
                      <a:cubicBezTo>
                        <a:pt x="6883" y="5411"/>
                        <a:pt x="7332" y="3374"/>
                        <a:pt x="6385" y="1753"/>
                      </a:cubicBezTo>
                      <a:cubicBezTo>
                        <a:pt x="5734" y="638"/>
                        <a:pt x="4587" y="1"/>
                        <a:pt x="344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09" name="Google Shape;1409;p37"/>
                <p:cNvSpPr/>
                <p:nvPr/>
              </p:nvSpPr>
              <p:spPr>
                <a:xfrm>
                  <a:off x="6496329" y="2986142"/>
                  <a:ext cx="664792" cy="615076"/>
                </a:xfrm>
                <a:custGeom>
                  <a:avLst/>
                  <a:gdLst/>
                  <a:ahLst/>
                  <a:cxnLst/>
                  <a:rect l="l" t="t" r="r" b="b"/>
                  <a:pathLst>
                    <a:path w="6579" h="6087" extrusionOk="0">
                      <a:moveTo>
                        <a:pt x="3024" y="0"/>
                      </a:moveTo>
                      <a:cubicBezTo>
                        <a:pt x="2574" y="0"/>
                        <a:pt x="2126" y="111"/>
                        <a:pt x="1717" y="345"/>
                      </a:cubicBezTo>
                      <a:cubicBezTo>
                        <a:pt x="386" y="1131"/>
                        <a:pt x="1" y="2976"/>
                        <a:pt x="867" y="4452"/>
                      </a:cubicBezTo>
                      <a:cubicBezTo>
                        <a:pt x="1470" y="5491"/>
                        <a:pt x="2518" y="6087"/>
                        <a:pt x="3553" y="6087"/>
                      </a:cubicBezTo>
                      <a:cubicBezTo>
                        <a:pt x="4004" y="6087"/>
                        <a:pt x="4453" y="5974"/>
                        <a:pt x="4862" y="5735"/>
                      </a:cubicBezTo>
                      <a:cubicBezTo>
                        <a:pt x="6193" y="4949"/>
                        <a:pt x="6578" y="3120"/>
                        <a:pt x="5712" y="1628"/>
                      </a:cubicBezTo>
                      <a:cubicBezTo>
                        <a:pt x="5108" y="588"/>
                        <a:pt x="4060" y="0"/>
                        <a:pt x="3024" y="0"/>
                      </a:cubicBez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410" name="Google Shape;1410;p37"/>
                <p:cNvSpPr/>
                <p:nvPr/>
              </p:nvSpPr>
              <p:spPr>
                <a:xfrm>
                  <a:off x="6567668" y="3178941"/>
                  <a:ext cx="523729" cy="161777"/>
                </a:xfrm>
                <a:custGeom>
                  <a:avLst/>
                  <a:gdLst/>
                  <a:ahLst/>
                  <a:cxnLst/>
                  <a:rect l="l" t="t" r="r" b="b"/>
                  <a:pathLst>
                    <a:path w="5183" h="1601" extrusionOk="0">
                      <a:moveTo>
                        <a:pt x="181" y="1"/>
                      </a:moveTo>
                      <a:cubicBezTo>
                        <a:pt x="113" y="1"/>
                        <a:pt x="46" y="56"/>
                        <a:pt x="33" y="121"/>
                      </a:cubicBezTo>
                      <a:cubicBezTo>
                        <a:pt x="0" y="218"/>
                        <a:pt x="49" y="298"/>
                        <a:pt x="145" y="330"/>
                      </a:cubicBezTo>
                      <a:lnTo>
                        <a:pt x="4958" y="1597"/>
                      </a:lnTo>
                      <a:cubicBezTo>
                        <a:pt x="4968" y="1599"/>
                        <a:pt x="4979" y="1600"/>
                        <a:pt x="4990" y="1600"/>
                      </a:cubicBezTo>
                      <a:cubicBezTo>
                        <a:pt x="5062" y="1600"/>
                        <a:pt x="5136" y="1555"/>
                        <a:pt x="5150" y="1485"/>
                      </a:cubicBezTo>
                      <a:cubicBezTo>
                        <a:pt x="5182" y="1389"/>
                        <a:pt x="5118" y="1293"/>
                        <a:pt x="5038" y="1276"/>
                      </a:cubicBezTo>
                      <a:lnTo>
                        <a:pt x="225" y="9"/>
                      </a:lnTo>
                      <a:cubicBezTo>
                        <a:pt x="211" y="3"/>
                        <a:pt x="196" y="1"/>
                        <a:pt x="18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11" name="Google Shape;1411;p37"/>
                <p:cNvSpPr/>
                <p:nvPr/>
              </p:nvSpPr>
              <p:spPr>
                <a:xfrm>
                  <a:off x="6726514" y="3499768"/>
                  <a:ext cx="147630" cy="61942"/>
                </a:xfrm>
                <a:custGeom>
                  <a:avLst/>
                  <a:gdLst/>
                  <a:ahLst/>
                  <a:cxnLst/>
                  <a:rect l="l" t="t" r="r" b="b"/>
                  <a:pathLst>
                    <a:path w="1461" h="613" extrusionOk="0">
                      <a:moveTo>
                        <a:pt x="174" y="1"/>
                      </a:moveTo>
                      <a:cubicBezTo>
                        <a:pt x="108" y="1"/>
                        <a:pt x="42" y="47"/>
                        <a:pt x="17" y="123"/>
                      </a:cubicBezTo>
                      <a:cubicBezTo>
                        <a:pt x="1" y="203"/>
                        <a:pt x="49" y="299"/>
                        <a:pt x="145" y="315"/>
                      </a:cubicBezTo>
                      <a:lnTo>
                        <a:pt x="1236" y="604"/>
                      </a:lnTo>
                      <a:cubicBezTo>
                        <a:pt x="1253" y="610"/>
                        <a:pt x="1270" y="613"/>
                        <a:pt x="1286" y="613"/>
                      </a:cubicBezTo>
                      <a:cubicBezTo>
                        <a:pt x="1360" y="613"/>
                        <a:pt x="1418" y="558"/>
                        <a:pt x="1445" y="492"/>
                      </a:cubicBezTo>
                      <a:cubicBezTo>
                        <a:pt x="1461" y="412"/>
                        <a:pt x="1413" y="315"/>
                        <a:pt x="1316" y="299"/>
                      </a:cubicBezTo>
                      <a:lnTo>
                        <a:pt x="225" y="11"/>
                      </a:lnTo>
                      <a:cubicBezTo>
                        <a:pt x="209" y="4"/>
                        <a:pt x="191" y="1"/>
                        <a:pt x="17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12" name="Google Shape;1412;p37"/>
                <p:cNvSpPr/>
                <p:nvPr/>
              </p:nvSpPr>
              <p:spPr>
                <a:xfrm>
                  <a:off x="6930932" y="3124780"/>
                  <a:ext cx="87507" cy="52343"/>
                </a:xfrm>
                <a:custGeom>
                  <a:avLst/>
                  <a:gdLst/>
                  <a:ahLst/>
                  <a:cxnLst/>
                  <a:rect l="l" t="t" r="r" b="b"/>
                  <a:pathLst>
                    <a:path w="866" h="518" extrusionOk="0">
                      <a:moveTo>
                        <a:pt x="435" y="1"/>
                      </a:moveTo>
                      <a:cubicBezTo>
                        <a:pt x="391" y="1"/>
                        <a:pt x="346" y="11"/>
                        <a:pt x="304" y="32"/>
                      </a:cubicBezTo>
                      <a:cubicBezTo>
                        <a:pt x="259" y="43"/>
                        <a:pt x="237" y="54"/>
                        <a:pt x="217" y="54"/>
                      </a:cubicBezTo>
                      <a:cubicBezTo>
                        <a:pt x="209" y="54"/>
                        <a:pt x="201" y="52"/>
                        <a:pt x="192" y="48"/>
                      </a:cubicBezTo>
                      <a:cubicBezTo>
                        <a:pt x="175" y="39"/>
                        <a:pt x="159" y="36"/>
                        <a:pt x="144" y="36"/>
                      </a:cubicBezTo>
                      <a:cubicBezTo>
                        <a:pt x="46" y="36"/>
                        <a:pt x="0" y="198"/>
                        <a:pt x="111" y="240"/>
                      </a:cubicBezTo>
                      <a:cubicBezTo>
                        <a:pt x="152" y="264"/>
                        <a:pt x="196" y="276"/>
                        <a:pt x="240" y="276"/>
                      </a:cubicBezTo>
                      <a:cubicBezTo>
                        <a:pt x="284" y="276"/>
                        <a:pt x="328" y="264"/>
                        <a:pt x="368" y="240"/>
                      </a:cubicBezTo>
                      <a:cubicBezTo>
                        <a:pt x="400" y="240"/>
                        <a:pt x="418" y="233"/>
                        <a:pt x="436" y="233"/>
                      </a:cubicBezTo>
                      <a:cubicBezTo>
                        <a:pt x="445" y="233"/>
                        <a:pt x="454" y="235"/>
                        <a:pt x="464" y="240"/>
                      </a:cubicBezTo>
                      <a:cubicBezTo>
                        <a:pt x="497" y="240"/>
                        <a:pt x="513" y="256"/>
                        <a:pt x="529" y="320"/>
                      </a:cubicBezTo>
                      <a:cubicBezTo>
                        <a:pt x="545" y="401"/>
                        <a:pt x="609" y="481"/>
                        <a:pt x="705" y="513"/>
                      </a:cubicBezTo>
                      <a:lnTo>
                        <a:pt x="721" y="513"/>
                      </a:lnTo>
                      <a:cubicBezTo>
                        <a:pt x="729" y="516"/>
                        <a:pt x="738" y="517"/>
                        <a:pt x="747" y="517"/>
                      </a:cubicBezTo>
                      <a:cubicBezTo>
                        <a:pt x="789" y="517"/>
                        <a:pt x="833" y="486"/>
                        <a:pt x="833" y="433"/>
                      </a:cubicBezTo>
                      <a:cubicBezTo>
                        <a:pt x="866" y="385"/>
                        <a:pt x="833" y="320"/>
                        <a:pt x="785" y="304"/>
                      </a:cubicBezTo>
                      <a:cubicBezTo>
                        <a:pt x="753" y="288"/>
                        <a:pt x="753" y="272"/>
                        <a:pt x="721" y="224"/>
                      </a:cubicBezTo>
                      <a:cubicBezTo>
                        <a:pt x="686" y="82"/>
                        <a:pt x="562" y="1"/>
                        <a:pt x="43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13" name="Google Shape;1413;p37"/>
                <p:cNvSpPr/>
                <p:nvPr/>
              </p:nvSpPr>
              <p:spPr>
                <a:xfrm>
                  <a:off x="6637391" y="3158732"/>
                  <a:ext cx="77402" cy="29304"/>
                </a:xfrm>
                <a:custGeom>
                  <a:avLst/>
                  <a:gdLst/>
                  <a:ahLst/>
                  <a:cxnLst/>
                  <a:rect l="l" t="t" r="r" b="b"/>
                  <a:pathLst>
                    <a:path w="766" h="290" extrusionOk="0">
                      <a:moveTo>
                        <a:pt x="369" y="0"/>
                      </a:moveTo>
                      <a:cubicBezTo>
                        <a:pt x="305" y="0"/>
                        <a:pt x="241" y="33"/>
                        <a:pt x="193" y="81"/>
                      </a:cubicBezTo>
                      <a:cubicBezTo>
                        <a:pt x="161" y="97"/>
                        <a:pt x="145" y="113"/>
                        <a:pt x="113" y="113"/>
                      </a:cubicBezTo>
                      <a:cubicBezTo>
                        <a:pt x="0" y="129"/>
                        <a:pt x="16" y="273"/>
                        <a:pt x="113" y="289"/>
                      </a:cubicBezTo>
                      <a:cubicBezTo>
                        <a:pt x="177" y="273"/>
                        <a:pt x="241" y="257"/>
                        <a:pt x="289" y="209"/>
                      </a:cubicBezTo>
                      <a:cubicBezTo>
                        <a:pt x="321" y="193"/>
                        <a:pt x="337" y="177"/>
                        <a:pt x="369" y="177"/>
                      </a:cubicBezTo>
                      <a:cubicBezTo>
                        <a:pt x="401" y="177"/>
                        <a:pt x="433" y="177"/>
                        <a:pt x="466" y="209"/>
                      </a:cubicBezTo>
                      <a:cubicBezTo>
                        <a:pt x="514" y="241"/>
                        <a:pt x="578" y="257"/>
                        <a:pt x="642" y="257"/>
                      </a:cubicBezTo>
                      <a:lnTo>
                        <a:pt x="658" y="257"/>
                      </a:lnTo>
                      <a:cubicBezTo>
                        <a:pt x="766" y="242"/>
                        <a:pt x="756" y="80"/>
                        <a:pt x="642" y="80"/>
                      </a:cubicBezTo>
                      <a:cubicBezTo>
                        <a:pt x="637" y="80"/>
                        <a:pt x="632" y="80"/>
                        <a:pt x="626" y="81"/>
                      </a:cubicBezTo>
                      <a:cubicBezTo>
                        <a:pt x="610" y="81"/>
                        <a:pt x="578" y="65"/>
                        <a:pt x="546" y="49"/>
                      </a:cubicBezTo>
                      <a:cubicBezTo>
                        <a:pt x="498" y="17"/>
                        <a:pt x="433" y="0"/>
                        <a:pt x="369"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14" name="Google Shape;1414;p37"/>
                <p:cNvSpPr/>
                <p:nvPr/>
              </p:nvSpPr>
              <p:spPr>
                <a:xfrm>
                  <a:off x="6724695" y="3359715"/>
                  <a:ext cx="77706" cy="50827"/>
                </a:xfrm>
                <a:custGeom>
                  <a:avLst/>
                  <a:gdLst/>
                  <a:ahLst/>
                  <a:cxnLst/>
                  <a:rect l="l" t="t" r="r" b="b"/>
                  <a:pathLst>
                    <a:path w="769" h="503" extrusionOk="0">
                      <a:moveTo>
                        <a:pt x="179" y="1"/>
                      </a:moveTo>
                      <a:lnTo>
                        <a:pt x="179" y="17"/>
                      </a:lnTo>
                      <a:cubicBezTo>
                        <a:pt x="165" y="11"/>
                        <a:pt x="151" y="8"/>
                        <a:pt x="138" y="8"/>
                      </a:cubicBezTo>
                      <a:cubicBezTo>
                        <a:pt x="49" y="8"/>
                        <a:pt x="1" y="135"/>
                        <a:pt x="99" y="177"/>
                      </a:cubicBezTo>
                      <a:cubicBezTo>
                        <a:pt x="115" y="193"/>
                        <a:pt x="131" y="209"/>
                        <a:pt x="131" y="258"/>
                      </a:cubicBezTo>
                      <a:cubicBezTo>
                        <a:pt x="144" y="403"/>
                        <a:pt x="267" y="495"/>
                        <a:pt x="400" y="495"/>
                      </a:cubicBezTo>
                      <a:cubicBezTo>
                        <a:pt x="428" y="495"/>
                        <a:pt x="456" y="491"/>
                        <a:pt x="484" y="482"/>
                      </a:cubicBezTo>
                      <a:cubicBezTo>
                        <a:pt x="508" y="474"/>
                        <a:pt x="524" y="470"/>
                        <a:pt x="536" y="470"/>
                      </a:cubicBezTo>
                      <a:cubicBezTo>
                        <a:pt x="548" y="470"/>
                        <a:pt x="556" y="474"/>
                        <a:pt x="564" y="482"/>
                      </a:cubicBezTo>
                      <a:cubicBezTo>
                        <a:pt x="584" y="497"/>
                        <a:pt x="604" y="503"/>
                        <a:pt x="623" y="503"/>
                      </a:cubicBezTo>
                      <a:cubicBezTo>
                        <a:pt x="710" y="503"/>
                        <a:pt x="769" y="374"/>
                        <a:pt x="676" y="322"/>
                      </a:cubicBezTo>
                      <a:cubicBezTo>
                        <a:pt x="625" y="291"/>
                        <a:pt x="573" y="273"/>
                        <a:pt x="521" y="273"/>
                      </a:cubicBezTo>
                      <a:cubicBezTo>
                        <a:pt x="493" y="273"/>
                        <a:pt x="464" y="278"/>
                        <a:pt x="436" y="290"/>
                      </a:cubicBezTo>
                      <a:cubicBezTo>
                        <a:pt x="404" y="290"/>
                        <a:pt x="386" y="297"/>
                        <a:pt x="373" y="297"/>
                      </a:cubicBezTo>
                      <a:cubicBezTo>
                        <a:pt x="366" y="297"/>
                        <a:pt x="361" y="295"/>
                        <a:pt x="356" y="290"/>
                      </a:cubicBezTo>
                      <a:cubicBezTo>
                        <a:pt x="324" y="274"/>
                        <a:pt x="307" y="258"/>
                        <a:pt x="307" y="209"/>
                      </a:cubicBezTo>
                      <a:cubicBezTo>
                        <a:pt x="307" y="129"/>
                        <a:pt x="259" y="49"/>
                        <a:pt x="19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15" name="Google Shape;1415;p37"/>
                <p:cNvSpPr/>
                <p:nvPr/>
              </p:nvSpPr>
              <p:spPr>
                <a:xfrm>
                  <a:off x="6708730" y="3022115"/>
                  <a:ext cx="296777" cy="104685"/>
                </a:xfrm>
                <a:custGeom>
                  <a:avLst/>
                  <a:gdLst/>
                  <a:ahLst/>
                  <a:cxnLst/>
                  <a:rect l="l" t="t" r="r" b="b"/>
                  <a:pathLst>
                    <a:path w="2937" h="1036" extrusionOk="0">
                      <a:moveTo>
                        <a:pt x="145" y="1"/>
                      </a:moveTo>
                      <a:cubicBezTo>
                        <a:pt x="97" y="1"/>
                        <a:pt x="62" y="32"/>
                        <a:pt x="48" y="85"/>
                      </a:cubicBezTo>
                      <a:lnTo>
                        <a:pt x="16" y="197"/>
                      </a:lnTo>
                      <a:cubicBezTo>
                        <a:pt x="0" y="262"/>
                        <a:pt x="32" y="310"/>
                        <a:pt x="96" y="326"/>
                      </a:cubicBezTo>
                      <a:lnTo>
                        <a:pt x="2760" y="1032"/>
                      </a:lnTo>
                      <a:cubicBezTo>
                        <a:pt x="2771" y="1034"/>
                        <a:pt x="2781" y="1036"/>
                        <a:pt x="2791" y="1036"/>
                      </a:cubicBezTo>
                      <a:cubicBezTo>
                        <a:pt x="2839" y="1036"/>
                        <a:pt x="2875" y="1005"/>
                        <a:pt x="2888" y="951"/>
                      </a:cubicBezTo>
                      <a:lnTo>
                        <a:pt x="2920" y="839"/>
                      </a:lnTo>
                      <a:cubicBezTo>
                        <a:pt x="2936" y="775"/>
                        <a:pt x="2904" y="727"/>
                        <a:pt x="2856" y="711"/>
                      </a:cubicBezTo>
                      <a:lnTo>
                        <a:pt x="177" y="5"/>
                      </a:lnTo>
                      <a:cubicBezTo>
                        <a:pt x="166" y="2"/>
                        <a:pt x="155" y="1"/>
                        <a:pt x="14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16" name="Google Shape;1416;p37"/>
                <p:cNvSpPr/>
                <p:nvPr/>
              </p:nvSpPr>
              <p:spPr>
                <a:xfrm>
                  <a:off x="6575752" y="3277665"/>
                  <a:ext cx="499478" cy="154401"/>
                </a:xfrm>
                <a:custGeom>
                  <a:avLst/>
                  <a:gdLst/>
                  <a:ahLst/>
                  <a:cxnLst/>
                  <a:rect l="l" t="t" r="r" b="b"/>
                  <a:pathLst>
                    <a:path w="4943" h="1528" extrusionOk="0">
                      <a:moveTo>
                        <a:pt x="167" y="1"/>
                      </a:moveTo>
                      <a:cubicBezTo>
                        <a:pt x="98" y="1"/>
                        <a:pt x="42" y="47"/>
                        <a:pt x="17" y="123"/>
                      </a:cubicBezTo>
                      <a:cubicBezTo>
                        <a:pt x="1" y="203"/>
                        <a:pt x="49" y="299"/>
                        <a:pt x="145" y="316"/>
                      </a:cubicBezTo>
                      <a:lnTo>
                        <a:pt x="4717" y="1519"/>
                      </a:lnTo>
                      <a:cubicBezTo>
                        <a:pt x="4735" y="1525"/>
                        <a:pt x="4752" y="1527"/>
                        <a:pt x="4768" y="1527"/>
                      </a:cubicBezTo>
                      <a:cubicBezTo>
                        <a:pt x="4841" y="1527"/>
                        <a:pt x="4900" y="1472"/>
                        <a:pt x="4926" y="1406"/>
                      </a:cubicBezTo>
                      <a:cubicBezTo>
                        <a:pt x="4942" y="1326"/>
                        <a:pt x="4894" y="1230"/>
                        <a:pt x="4814" y="1214"/>
                      </a:cubicBezTo>
                      <a:lnTo>
                        <a:pt x="225" y="11"/>
                      </a:lnTo>
                      <a:cubicBezTo>
                        <a:pt x="205" y="4"/>
                        <a:pt x="186" y="1"/>
                        <a:pt x="16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17" name="Google Shape;1417;p37"/>
                <p:cNvSpPr/>
                <p:nvPr/>
              </p:nvSpPr>
              <p:spPr>
                <a:xfrm>
                  <a:off x="6613038" y="3096688"/>
                  <a:ext cx="444306" cy="141972"/>
                </a:xfrm>
                <a:custGeom>
                  <a:avLst/>
                  <a:gdLst/>
                  <a:ahLst/>
                  <a:cxnLst/>
                  <a:rect l="l" t="t" r="r" b="b"/>
                  <a:pathLst>
                    <a:path w="4397" h="1405" extrusionOk="0">
                      <a:moveTo>
                        <a:pt x="150" y="1"/>
                      </a:moveTo>
                      <a:cubicBezTo>
                        <a:pt x="108" y="1"/>
                        <a:pt x="62" y="29"/>
                        <a:pt x="49" y="69"/>
                      </a:cubicBezTo>
                      <a:lnTo>
                        <a:pt x="17" y="197"/>
                      </a:lnTo>
                      <a:cubicBezTo>
                        <a:pt x="1" y="245"/>
                        <a:pt x="33" y="310"/>
                        <a:pt x="97" y="310"/>
                      </a:cubicBezTo>
                      <a:lnTo>
                        <a:pt x="4220" y="1401"/>
                      </a:lnTo>
                      <a:cubicBezTo>
                        <a:pt x="4231" y="1403"/>
                        <a:pt x="4242" y="1405"/>
                        <a:pt x="4253" y="1405"/>
                      </a:cubicBezTo>
                      <a:cubicBezTo>
                        <a:pt x="4300" y="1405"/>
                        <a:pt x="4335" y="1376"/>
                        <a:pt x="4348" y="1336"/>
                      </a:cubicBezTo>
                      <a:lnTo>
                        <a:pt x="4381" y="1208"/>
                      </a:lnTo>
                      <a:cubicBezTo>
                        <a:pt x="4397" y="1160"/>
                        <a:pt x="4364" y="1096"/>
                        <a:pt x="4300" y="1096"/>
                      </a:cubicBezTo>
                      <a:lnTo>
                        <a:pt x="177" y="5"/>
                      </a:lnTo>
                      <a:cubicBezTo>
                        <a:pt x="169" y="2"/>
                        <a:pt x="160" y="1"/>
                        <a:pt x="15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18" name="Google Shape;1418;p37"/>
                <p:cNvSpPr/>
                <p:nvPr/>
              </p:nvSpPr>
              <p:spPr>
                <a:xfrm>
                  <a:off x="6637391" y="3390232"/>
                  <a:ext cx="348614" cy="115800"/>
                </a:xfrm>
                <a:custGeom>
                  <a:avLst/>
                  <a:gdLst/>
                  <a:ahLst/>
                  <a:cxnLst/>
                  <a:rect l="l" t="t" r="r" b="b"/>
                  <a:pathLst>
                    <a:path w="3450" h="1146" extrusionOk="0">
                      <a:moveTo>
                        <a:pt x="193" y="1"/>
                      </a:moveTo>
                      <a:cubicBezTo>
                        <a:pt x="121" y="1"/>
                        <a:pt x="46" y="46"/>
                        <a:pt x="32" y="116"/>
                      </a:cubicBezTo>
                      <a:cubicBezTo>
                        <a:pt x="0" y="212"/>
                        <a:pt x="64" y="292"/>
                        <a:pt x="145" y="325"/>
                      </a:cubicBezTo>
                      <a:lnTo>
                        <a:pt x="3225" y="1143"/>
                      </a:lnTo>
                      <a:cubicBezTo>
                        <a:pt x="3237" y="1145"/>
                        <a:pt x="3250" y="1146"/>
                        <a:pt x="3261" y="1146"/>
                      </a:cubicBezTo>
                      <a:cubicBezTo>
                        <a:pt x="3341" y="1146"/>
                        <a:pt x="3406" y="1100"/>
                        <a:pt x="3434" y="1030"/>
                      </a:cubicBezTo>
                      <a:cubicBezTo>
                        <a:pt x="3450" y="934"/>
                        <a:pt x="3402" y="854"/>
                        <a:pt x="3305" y="822"/>
                      </a:cubicBezTo>
                      <a:lnTo>
                        <a:pt x="225" y="4"/>
                      </a:lnTo>
                      <a:cubicBezTo>
                        <a:pt x="215" y="2"/>
                        <a:pt x="204" y="1"/>
                        <a:pt x="19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19" name="Google Shape;1419;p37"/>
                <p:cNvSpPr/>
                <p:nvPr/>
              </p:nvSpPr>
              <p:spPr>
                <a:xfrm>
                  <a:off x="6974584" y="3252100"/>
                  <a:ext cx="34154" cy="20816"/>
                </a:xfrm>
                <a:custGeom>
                  <a:avLst/>
                  <a:gdLst/>
                  <a:ahLst/>
                  <a:cxnLst/>
                  <a:rect l="l" t="t" r="r" b="b"/>
                  <a:pathLst>
                    <a:path w="338" h="206" extrusionOk="0">
                      <a:moveTo>
                        <a:pt x="134" y="1"/>
                      </a:moveTo>
                      <a:cubicBezTo>
                        <a:pt x="77" y="1"/>
                        <a:pt x="28" y="19"/>
                        <a:pt x="16" y="55"/>
                      </a:cubicBezTo>
                      <a:cubicBezTo>
                        <a:pt x="0" y="119"/>
                        <a:pt x="65" y="167"/>
                        <a:pt x="145" y="200"/>
                      </a:cubicBezTo>
                      <a:cubicBezTo>
                        <a:pt x="164" y="203"/>
                        <a:pt x="183" y="205"/>
                        <a:pt x="201" y="205"/>
                      </a:cubicBezTo>
                      <a:cubicBezTo>
                        <a:pt x="259" y="205"/>
                        <a:pt x="309" y="184"/>
                        <a:pt x="321" y="135"/>
                      </a:cubicBezTo>
                      <a:cubicBezTo>
                        <a:pt x="337" y="87"/>
                        <a:pt x="273" y="23"/>
                        <a:pt x="193" y="7"/>
                      </a:cubicBezTo>
                      <a:cubicBezTo>
                        <a:pt x="173" y="3"/>
                        <a:pt x="153" y="1"/>
                        <a:pt x="13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20" name="Google Shape;1420;p37"/>
                <p:cNvSpPr/>
                <p:nvPr/>
              </p:nvSpPr>
              <p:spPr>
                <a:xfrm>
                  <a:off x="6648708" y="3446010"/>
                  <a:ext cx="34154" cy="20513"/>
                </a:xfrm>
                <a:custGeom>
                  <a:avLst/>
                  <a:gdLst/>
                  <a:ahLst/>
                  <a:cxnLst/>
                  <a:rect l="l" t="t" r="r" b="b"/>
                  <a:pathLst>
                    <a:path w="338" h="203" extrusionOk="0">
                      <a:moveTo>
                        <a:pt x="127" y="0"/>
                      </a:moveTo>
                      <a:cubicBezTo>
                        <a:pt x="73" y="0"/>
                        <a:pt x="28" y="27"/>
                        <a:pt x="17" y="61"/>
                      </a:cubicBezTo>
                      <a:cubicBezTo>
                        <a:pt x="1" y="109"/>
                        <a:pt x="65" y="174"/>
                        <a:pt x="145" y="190"/>
                      </a:cubicBezTo>
                      <a:cubicBezTo>
                        <a:pt x="172" y="199"/>
                        <a:pt x="196" y="203"/>
                        <a:pt x="218" y="203"/>
                      </a:cubicBezTo>
                      <a:cubicBezTo>
                        <a:pt x="273" y="203"/>
                        <a:pt x="310" y="176"/>
                        <a:pt x="321" y="142"/>
                      </a:cubicBezTo>
                      <a:cubicBezTo>
                        <a:pt x="338" y="93"/>
                        <a:pt x="289" y="29"/>
                        <a:pt x="193" y="13"/>
                      </a:cubicBezTo>
                      <a:cubicBezTo>
                        <a:pt x="171" y="4"/>
                        <a:pt x="148" y="0"/>
                        <a:pt x="12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21" name="Google Shape;1421;p37"/>
                <p:cNvSpPr/>
                <p:nvPr/>
              </p:nvSpPr>
              <p:spPr>
                <a:xfrm>
                  <a:off x="6815738" y="3109521"/>
                  <a:ext cx="34053" cy="20715"/>
                </a:xfrm>
                <a:custGeom>
                  <a:avLst/>
                  <a:gdLst/>
                  <a:ahLst/>
                  <a:cxnLst/>
                  <a:rect l="l" t="t" r="r" b="b"/>
                  <a:pathLst>
                    <a:path w="337" h="205" extrusionOk="0">
                      <a:moveTo>
                        <a:pt x="133" y="0"/>
                      </a:moveTo>
                      <a:cubicBezTo>
                        <a:pt x="76" y="0"/>
                        <a:pt x="28" y="18"/>
                        <a:pt x="16" y="54"/>
                      </a:cubicBezTo>
                      <a:cubicBezTo>
                        <a:pt x="0" y="118"/>
                        <a:pt x="48" y="167"/>
                        <a:pt x="144" y="199"/>
                      </a:cubicBezTo>
                      <a:cubicBezTo>
                        <a:pt x="165" y="203"/>
                        <a:pt x="185" y="205"/>
                        <a:pt x="204" y="205"/>
                      </a:cubicBezTo>
                      <a:cubicBezTo>
                        <a:pt x="261" y="205"/>
                        <a:pt x="309" y="187"/>
                        <a:pt x="321" y="151"/>
                      </a:cubicBezTo>
                      <a:cubicBezTo>
                        <a:pt x="337" y="86"/>
                        <a:pt x="273" y="38"/>
                        <a:pt x="193" y="6"/>
                      </a:cubicBezTo>
                      <a:cubicBezTo>
                        <a:pt x="173" y="2"/>
                        <a:pt x="153" y="0"/>
                        <a:pt x="13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22" name="Google Shape;1422;p37"/>
                <p:cNvSpPr/>
                <p:nvPr/>
              </p:nvSpPr>
              <p:spPr>
                <a:xfrm>
                  <a:off x="6746016" y="3294338"/>
                  <a:ext cx="27586" cy="17481"/>
                </a:xfrm>
                <a:custGeom>
                  <a:avLst/>
                  <a:gdLst/>
                  <a:ahLst/>
                  <a:cxnLst/>
                  <a:rect l="l" t="t" r="r" b="b"/>
                  <a:pathLst>
                    <a:path w="273" h="173" extrusionOk="0">
                      <a:moveTo>
                        <a:pt x="104" y="0"/>
                      </a:moveTo>
                      <a:cubicBezTo>
                        <a:pt x="52" y="0"/>
                        <a:pt x="16" y="18"/>
                        <a:pt x="16" y="54"/>
                      </a:cubicBezTo>
                      <a:cubicBezTo>
                        <a:pt x="0" y="102"/>
                        <a:pt x="48" y="151"/>
                        <a:pt x="113" y="167"/>
                      </a:cubicBezTo>
                      <a:cubicBezTo>
                        <a:pt x="129" y="171"/>
                        <a:pt x="146" y="173"/>
                        <a:pt x="162" y="173"/>
                      </a:cubicBezTo>
                      <a:cubicBezTo>
                        <a:pt x="212" y="173"/>
                        <a:pt x="257" y="155"/>
                        <a:pt x="257" y="118"/>
                      </a:cubicBezTo>
                      <a:cubicBezTo>
                        <a:pt x="273" y="86"/>
                        <a:pt x="225" y="22"/>
                        <a:pt x="161" y="6"/>
                      </a:cubicBezTo>
                      <a:cubicBezTo>
                        <a:pt x="141" y="2"/>
                        <a:pt x="122" y="0"/>
                        <a:pt x="10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23" name="Google Shape;1423;p37"/>
                <p:cNvSpPr/>
                <p:nvPr/>
              </p:nvSpPr>
              <p:spPr>
                <a:xfrm>
                  <a:off x="6943765" y="3049499"/>
                  <a:ext cx="27687" cy="16673"/>
                </a:xfrm>
                <a:custGeom>
                  <a:avLst/>
                  <a:gdLst/>
                  <a:ahLst/>
                  <a:cxnLst/>
                  <a:rect l="l" t="t" r="r" b="b"/>
                  <a:pathLst>
                    <a:path w="274" h="165" extrusionOk="0">
                      <a:moveTo>
                        <a:pt x="114" y="1"/>
                      </a:moveTo>
                      <a:cubicBezTo>
                        <a:pt x="68" y="1"/>
                        <a:pt x="29" y="19"/>
                        <a:pt x="17" y="55"/>
                      </a:cubicBezTo>
                      <a:cubicBezTo>
                        <a:pt x="1" y="87"/>
                        <a:pt x="49" y="135"/>
                        <a:pt x="113" y="151"/>
                      </a:cubicBezTo>
                      <a:cubicBezTo>
                        <a:pt x="136" y="160"/>
                        <a:pt x="158" y="164"/>
                        <a:pt x="178" y="164"/>
                      </a:cubicBezTo>
                      <a:cubicBezTo>
                        <a:pt x="225" y="164"/>
                        <a:pt x="257" y="142"/>
                        <a:pt x="257" y="119"/>
                      </a:cubicBezTo>
                      <a:cubicBezTo>
                        <a:pt x="273" y="71"/>
                        <a:pt x="225" y="23"/>
                        <a:pt x="161" y="7"/>
                      </a:cubicBezTo>
                      <a:cubicBezTo>
                        <a:pt x="145" y="3"/>
                        <a:pt x="129" y="1"/>
                        <a:pt x="11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24" name="Google Shape;1424;p37"/>
                <p:cNvSpPr/>
                <p:nvPr/>
              </p:nvSpPr>
              <p:spPr>
                <a:xfrm>
                  <a:off x="6984284" y="3432066"/>
                  <a:ext cx="27687" cy="17582"/>
                </a:xfrm>
                <a:custGeom>
                  <a:avLst/>
                  <a:gdLst/>
                  <a:ahLst/>
                  <a:cxnLst/>
                  <a:rect l="l" t="t" r="r" b="b"/>
                  <a:pathLst>
                    <a:path w="274" h="174" extrusionOk="0">
                      <a:moveTo>
                        <a:pt x="105" y="1"/>
                      </a:moveTo>
                      <a:cubicBezTo>
                        <a:pt x="53" y="1"/>
                        <a:pt x="17" y="19"/>
                        <a:pt x="17" y="55"/>
                      </a:cubicBezTo>
                      <a:cubicBezTo>
                        <a:pt x="1" y="103"/>
                        <a:pt x="49" y="151"/>
                        <a:pt x="113" y="167"/>
                      </a:cubicBezTo>
                      <a:cubicBezTo>
                        <a:pt x="129" y="171"/>
                        <a:pt x="146" y="173"/>
                        <a:pt x="163" y="173"/>
                      </a:cubicBezTo>
                      <a:cubicBezTo>
                        <a:pt x="212" y="173"/>
                        <a:pt x="257" y="155"/>
                        <a:pt x="257" y="119"/>
                      </a:cubicBezTo>
                      <a:cubicBezTo>
                        <a:pt x="273" y="87"/>
                        <a:pt x="225" y="39"/>
                        <a:pt x="161" y="7"/>
                      </a:cubicBezTo>
                      <a:cubicBezTo>
                        <a:pt x="141" y="3"/>
                        <a:pt x="122" y="1"/>
                        <a:pt x="10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25" name="Google Shape;1425;p37"/>
                <p:cNvSpPr/>
                <p:nvPr/>
              </p:nvSpPr>
              <p:spPr>
                <a:xfrm>
                  <a:off x="6559584" y="1631598"/>
                  <a:ext cx="1052208" cy="1172151"/>
                </a:xfrm>
                <a:custGeom>
                  <a:avLst/>
                  <a:gdLst/>
                  <a:ahLst/>
                  <a:cxnLst/>
                  <a:rect l="l" t="t" r="r" b="b"/>
                  <a:pathLst>
                    <a:path w="10413" h="11600" extrusionOk="0">
                      <a:moveTo>
                        <a:pt x="5503" y="1"/>
                      </a:moveTo>
                      <a:lnTo>
                        <a:pt x="1669" y="4108"/>
                      </a:lnTo>
                      <a:lnTo>
                        <a:pt x="0" y="11600"/>
                      </a:lnTo>
                      <a:lnTo>
                        <a:pt x="10413" y="129"/>
                      </a:lnTo>
                      <a:lnTo>
                        <a:pt x="5503" y="1"/>
                      </a:ln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426" name="Google Shape;1426;p37"/>
                <p:cNvSpPr/>
                <p:nvPr/>
              </p:nvSpPr>
              <p:spPr>
                <a:xfrm>
                  <a:off x="6386086" y="2010931"/>
                  <a:ext cx="288693" cy="799387"/>
                </a:xfrm>
                <a:custGeom>
                  <a:avLst/>
                  <a:gdLst/>
                  <a:ahLst/>
                  <a:cxnLst/>
                  <a:rect l="l" t="t" r="r" b="b"/>
                  <a:pathLst>
                    <a:path w="2857" h="7911" extrusionOk="0">
                      <a:moveTo>
                        <a:pt x="1990" y="1"/>
                      </a:moveTo>
                      <a:lnTo>
                        <a:pt x="1" y="7525"/>
                      </a:lnTo>
                      <a:lnTo>
                        <a:pt x="1461" y="7910"/>
                      </a:lnTo>
                      <a:lnTo>
                        <a:pt x="2856" y="225"/>
                      </a:lnTo>
                      <a:lnTo>
                        <a:pt x="1990" y="1"/>
                      </a:ln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427" name="Google Shape;1427;p37"/>
                <p:cNvSpPr/>
                <p:nvPr/>
              </p:nvSpPr>
              <p:spPr>
                <a:xfrm>
                  <a:off x="7156164" y="1424147"/>
                  <a:ext cx="486443" cy="199468"/>
                </a:xfrm>
                <a:custGeom>
                  <a:avLst/>
                  <a:gdLst/>
                  <a:ahLst/>
                  <a:cxnLst/>
                  <a:rect l="l" t="t" r="r" b="b"/>
                  <a:pathLst>
                    <a:path w="4814" h="1974" extrusionOk="0">
                      <a:moveTo>
                        <a:pt x="835" y="0"/>
                      </a:moveTo>
                      <a:lnTo>
                        <a:pt x="0" y="1588"/>
                      </a:lnTo>
                      <a:lnTo>
                        <a:pt x="4557" y="1973"/>
                      </a:lnTo>
                      <a:lnTo>
                        <a:pt x="4813" y="1059"/>
                      </a:lnTo>
                      <a:lnTo>
                        <a:pt x="835" y="0"/>
                      </a:lnTo>
                      <a:close/>
                    </a:path>
                  </a:pathLst>
                </a:custGeom>
                <a:solidFill>
                  <a:srgbClr val="FFFFFF">
                    <a:alpha val="51880"/>
                  </a:srgbClr>
                </a:solidFill>
                <a:ln>
                  <a:noFill/>
                </a:ln>
              </p:spPr>
              <p:txBody>
                <a:bodyPr spcFirstLastPara="1" wrap="square" lIns="121900" tIns="121900" rIns="121900" bIns="121900" anchor="ctr" anchorCtr="0">
                  <a:noAutofit/>
                </a:bodyPr>
                <a:lstStyle/>
                <a:p>
                  <a:endParaRPr sz="2400"/>
                </a:p>
              </p:txBody>
            </p:sp>
            <p:sp>
              <p:nvSpPr>
                <p:cNvPr id="1428" name="Google Shape;1428;p37"/>
                <p:cNvSpPr/>
                <p:nvPr/>
              </p:nvSpPr>
              <p:spPr>
                <a:xfrm>
                  <a:off x="6525532" y="2049834"/>
                  <a:ext cx="1637475" cy="622655"/>
                </a:xfrm>
                <a:custGeom>
                  <a:avLst/>
                  <a:gdLst/>
                  <a:ahLst/>
                  <a:cxnLst/>
                  <a:rect l="l" t="t" r="r" b="b"/>
                  <a:pathLst>
                    <a:path w="16205" h="6162" extrusionOk="0">
                      <a:moveTo>
                        <a:pt x="530" y="1"/>
                      </a:moveTo>
                      <a:lnTo>
                        <a:pt x="0" y="2022"/>
                      </a:lnTo>
                      <a:lnTo>
                        <a:pt x="15675" y="6161"/>
                      </a:lnTo>
                      <a:lnTo>
                        <a:pt x="16204" y="4140"/>
                      </a:lnTo>
                      <a:lnTo>
                        <a:pt x="530"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9" name="Google Shape;1429;p37"/>
                <p:cNvSpPr/>
                <p:nvPr/>
              </p:nvSpPr>
              <p:spPr>
                <a:xfrm>
                  <a:off x="7287425" y="2096720"/>
                  <a:ext cx="719963" cy="647108"/>
                </a:xfrm>
                <a:custGeom>
                  <a:avLst/>
                  <a:gdLst/>
                  <a:ahLst/>
                  <a:cxnLst/>
                  <a:rect l="l" t="t" r="r" b="b"/>
                  <a:pathLst>
                    <a:path w="7125" h="6404" extrusionOk="0">
                      <a:moveTo>
                        <a:pt x="3552" y="1"/>
                      </a:moveTo>
                      <a:cubicBezTo>
                        <a:pt x="2172" y="1"/>
                        <a:pt x="892" y="912"/>
                        <a:pt x="482" y="2312"/>
                      </a:cubicBezTo>
                      <a:cubicBezTo>
                        <a:pt x="1" y="4013"/>
                        <a:pt x="979" y="5794"/>
                        <a:pt x="2680" y="6275"/>
                      </a:cubicBezTo>
                      <a:cubicBezTo>
                        <a:pt x="2977" y="6362"/>
                        <a:pt x="3277" y="6403"/>
                        <a:pt x="3571" y="6403"/>
                      </a:cubicBezTo>
                      <a:cubicBezTo>
                        <a:pt x="4959" y="6403"/>
                        <a:pt x="6232" y="5483"/>
                        <a:pt x="6643" y="4093"/>
                      </a:cubicBezTo>
                      <a:cubicBezTo>
                        <a:pt x="7124" y="2393"/>
                        <a:pt x="6145" y="612"/>
                        <a:pt x="4445" y="130"/>
                      </a:cubicBezTo>
                      <a:cubicBezTo>
                        <a:pt x="4148" y="43"/>
                        <a:pt x="3847" y="1"/>
                        <a:pt x="355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30" name="Google Shape;1430;p37"/>
                <p:cNvSpPr/>
                <p:nvPr/>
              </p:nvSpPr>
              <p:spPr>
                <a:xfrm>
                  <a:off x="7485274" y="2323067"/>
                  <a:ext cx="53555" cy="146822"/>
                </a:xfrm>
                <a:custGeom>
                  <a:avLst/>
                  <a:gdLst/>
                  <a:ahLst/>
                  <a:cxnLst/>
                  <a:rect l="l" t="t" r="r" b="b"/>
                  <a:pathLst>
                    <a:path w="530" h="1453" extrusionOk="0">
                      <a:moveTo>
                        <a:pt x="88" y="0"/>
                      </a:moveTo>
                      <a:cubicBezTo>
                        <a:pt x="52" y="0"/>
                        <a:pt x="16" y="24"/>
                        <a:pt x="16" y="72"/>
                      </a:cubicBezTo>
                      <a:lnTo>
                        <a:pt x="0" y="457"/>
                      </a:lnTo>
                      <a:cubicBezTo>
                        <a:pt x="0" y="650"/>
                        <a:pt x="16" y="826"/>
                        <a:pt x="64" y="1003"/>
                      </a:cubicBezTo>
                      <a:cubicBezTo>
                        <a:pt x="112" y="1147"/>
                        <a:pt x="193" y="1276"/>
                        <a:pt x="305" y="1356"/>
                      </a:cubicBezTo>
                      <a:cubicBezTo>
                        <a:pt x="337" y="1388"/>
                        <a:pt x="369" y="1420"/>
                        <a:pt x="417" y="1436"/>
                      </a:cubicBezTo>
                      <a:cubicBezTo>
                        <a:pt x="417" y="1452"/>
                        <a:pt x="433" y="1452"/>
                        <a:pt x="449" y="1452"/>
                      </a:cubicBezTo>
                      <a:cubicBezTo>
                        <a:pt x="481" y="1452"/>
                        <a:pt x="497" y="1436"/>
                        <a:pt x="513" y="1420"/>
                      </a:cubicBezTo>
                      <a:cubicBezTo>
                        <a:pt x="529" y="1388"/>
                        <a:pt x="529" y="1340"/>
                        <a:pt x="497" y="1308"/>
                      </a:cubicBezTo>
                      <a:lnTo>
                        <a:pt x="401" y="1243"/>
                      </a:lnTo>
                      <a:cubicBezTo>
                        <a:pt x="305" y="1163"/>
                        <a:pt x="241" y="1067"/>
                        <a:pt x="209" y="971"/>
                      </a:cubicBezTo>
                      <a:cubicBezTo>
                        <a:pt x="160" y="794"/>
                        <a:pt x="144" y="634"/>
                        <a:pt x="160" y="457"/>
                      </a:cubicBezTo>
                      <a:lnTo>
                        <a:pt x="160" y="72"/>
                      </a:lnTo>
                      <a:cubicBezTo>
                        <a:pt x="160" y="24"/>
                        <a:pt x="124" y="0"/>
                        <a:pt x="8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31" name="Google Shape;1431;p37"/>
                <p:cNvSpPr/>
                <p:nvPr/>
              </p:nvSpPr>
              <p:spPr>
                <a:xfrm>
                  <a:off x="7584098" y="2471405"/>
                  <a:ext cx="204419" cy="47088"/>
                </a:xfrm>
                <a:custGeom>
                  <a:avLst/>
                  <a:gdLst/>
                  <a:ahLst/>
                  <a:cxnLst/>
                  <a:rect l="l" t="t" r="r" b="b"/>
                  <a:pathLst>
                    <a:path w="2023" h="466" extrusionOk="0">
                      <a:moveTo>
                        <a:pt x="97" y="0"/>
                      </a:moveTo>
                      <a:cubicBezTo>
                        <a:pt x="65" y="0"/>
                        <a:pt x="17" y="16"/>
                        <a:pt x="1" y="64"/>
                      </a:cubicBezTo>
                      <a:cubicBezTo>
                        <a:pt x="1" y="96"/>
                        <a:pt x="17" y="144"/>
                        <a:pt x="65" y="144"/>
                      </a:cubicBezTo>
                      <a:lnTo>
                        <a:pt x="947" y="385"/>
                      </a:lnTo>
                      <a:cubicBezTo>
                        <a:pt x="1156" y="433"/>
                        <a:pt x="1380" y="465"/>
                        <a:pt x="1605" y="465"/>
                      </a:cubicBezTo>
                      <a:lnTo>
                        <a:pt x="1958" y="465"/>
                      </a:lnTo>
                      <a:cubicBezTo>
                        <a:pt x="1990" y="465"/>
                        <a:pt x="2022" y="433"/>
                        <a:pt x="2022" y="401"/>
                      </a:cubicBezTo>
                      <a:cubicBezTo>
                        <a:pt x="2022" y="353"/>
                        <a:pt x="1990" y="321"/>
                        <a:pt x="1942" y="321"/>
                      </a:cubicBezTo>
                      <a:lnTo>
                        <a:pt x="1589" y="321"/>
                      </a:lnTo>
                      <a:cubicBezTo>
                        <a:pt x="1380" y="321"/>
                        <a:pt x="1188" y="289"/>
                        <a:pt x="995" y="241"/>
                      </a:cubicBezTo>
                      <a:lnTo>
                        <a:pt x="97"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32" name="Google Shape;1432;p37"/>
                <p:cNvSpPr/>
                <p:nvPr/>
              </p:nvSpPr>
              <p:spPr>
                <a:xfrm>
                  <a:off x="7485274" y="2407745"/>
                  <a:ext cx="115194" cy="212907"/>
                </a:xfrm>
                <a:custGeom>
                  <a:avLst/>
                  <a:gdLst/>
                  <a:ahLst/>
                  <a:cxnLst/>
                  <a:rect l="l" t="t" r="r" b="b"/>
                  <a:pathLst>
                    <a:path w="1140" h="2107" extrusionOk="0">
                      <a:moveTo>
                        <a:pt x="516" y="0"/>
                      </a:moveTo>
                      <a:cubicBezTo>
                        <a:pt x="509" y="0"/>
                        <a:pt x="503" y="2"/>
                        <a:pt x="497" y="4"/>
                      </a:cubicBezTo>
                      <a:cubicBezTo>
                        <a:pt x="449" y="4"/>
                        <a:pt x="417" y="36"/>
                        <a:pt x="433" y="85"/>
                      </a:cubicBezTo>
                      <a:cubicBezTo>
                        <a:pt x="449" y="726"/>
                        <a:pt x="305" y="1352"/>
                        <a:pt x="16" y="1930"/>
                      </a:cubicBezTo>
                      <a:cubicBezTo>
                        <a:pt x="0" y="1946"/>
                        <a:pt x="0" y="1962"/>
                        <a:pt x="16" y="1978"/>
                      </a:cubicBezTo>
                      <a:cubicBezTo>
                        <a:pt x="16" y="2010"/>
                        <a:pt x="32" y="2026"/>
                        <a:pt x="64" y="2026"/>
                      </a:cubicBezTo>
                      <a:lnTo>
                        <a:pt x="337" y="2106"/>
                      </a:lnTo>
                      <a:lnTo>
                        <a:pt x="369" y="2106"/>
                      </a:lnTo>
                      <a:cubicBezTo>
                        <a:pt x="385" y="2106"/>
                        <a:pt x="401" y="2090"/>
                        <a:pt x="417" y="2074"/>
                      </a:cubicBezTo>
                      <a:cubicBezTo>
                        <a:pt x="449" y="2042"/>
                        <a:pt x="1091" y="1240"/>
                        <a:pt x="1123" y="454"/>
                      </a:cubicBezTo>
                      <a:cubicBezTo>
                        <a:pt x="1139" y="421"/>
                        <a:pt x="1107" y="389"/>
                        <a:pt x="1059" y="373"/>
                      </a:cubicBezTo>
                      <a:cubicBezTo>
                        <a:pt x="1027" y="373"/>
                        <a:pt x="979" y="405"/>
                        <a:pt x="979" y="454"/>
                      </a:cubicBezTo>
                      <a:cubicBezTo>
                        <a:pt x="931" y="1095"/>
                        <a:pt x="465" y="1785"/>
                        <a:pt x="337" y="1946"/>
                      </a:cubicBezTo>
                      <a:lnTo>
                        <a:pt x="193" y="1897"/>
                      </a:lnTo>
                      <a:cubicBezTo>
                        <a:pt x="465" y="1336"/>
                        <a:pt x="594" y="694"/>
                        <a:pt x="578" y="69"/>
                      </a:cubicBezTo>
                      <a:cubicBezTo>
                        <a:pt x="578" y="29"/>
                        <a:pt x="545" y="0"/>
                        <a:pt x="51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33" name="Google Shape;1433;p37"/>
                <p:cNvSpPr/>
                <p:nvPr/>
              </p:nvSpPr>
              <p:spPr>
                <a:xfrm>
                  <a:off x="7465772" y="2443415"/>
                  <a:ext cx="58507" cy="172286"/>
                </a:xfrm>
                <a:custGeom>
                  <a:avLst/>
                  <a:gdLst/>
                  <a:ahLst/>
                  <a:cxnLst/>
                  <a:rect l="l" t="t" r="r" b="b"/>
                  <a:pathLst>
                    <a:path w="579" h="1705" extrusionOk="0">
                      <a:moveTo>
                        <a:pt x="481" y="0"/>
                      </a:moveTo>
                      <a:cubicBezTo>
                        <a:pt x="455" y="0"/>
                        <a:pt x="431" y="29"/>
                        <a:pt x="418" y="68"/>
                      </a:cubicBezTo>
                      <a:cubicBezTo>
                        <a:pt x="386" y="566"/>
                        <a:pt x="241" y="1063"/>
                        <a:pt x="17" y="1512"/>
                      </a:cubicBezTo>
                      <a:cubicBezTo>
                        <a:pt x="1" y="1561"/>
                        <a:pt x="33" y="1609"/>
                        <a:pt x="65" y="1625"/>
                      </a:cubicBezTo>
                      <a:lnTo>
                        <a:pt x="353" y="1705"/>
                      </a:lnTo>
                      <a:cubicBezTo>
                        <a:pt x="386" y="1705"/>
                        <a:pt x="434" y="1689"/>
                        <a:pt x="434" y="1641"/>
                      </a:cubicBezTo>
                      <a:cubicBezTo>
                        <a:pt x="450" y="1609"/>
                        <a:pt x="434" y="1561"/>
                        <a:pt x="386" y="1544"/>
                      </a:cubicBezTo>
                      <a:lnTo>
                        <a:pt x="193" y="1496"/>
                      </a:lnTo>
                      <a:cubicBezTo>
                        <a:pt x="402" y="1047"/>
                        <a:pt x="530" y="566"/>
                        <a:pt x="578" y="85"/>
                      </a:cubicBezTo>
                      <a:cubicBezTo>
                        <a:pt x="578" y="36"/>
                        <a:pt x="546" y="4"/>
                        <a:pt x="498" y="4"/>
                      </a:cubicBezTo>
                      <a:cubicBezTo>
                        <a:pt x="492" y="1"/>
                        <a:pt x="487" y="0"/>
                        <a:pt x="48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34" name="Google Shape;1434;p37"/>
                <p:cNvSpPr/>
                <p:nvPr/>
              </p:nvSpPr>
              <p:spPr>
                <a:xfrm>
                  <a:off x="7710609" y="2539410"/>
                  <a:ext cx="52848" cy="141163"/>
                </a:xfrm>
                <a:custGeom>
                  <a:avLst/>
                  <a:gdLst/>
                  <a:ahLst/>
                  <a:cxnLst/>
                  <a:rect l="l" t="t" r="r" b="b"/>
                  <a:pathLst>
                    <a:path w="523" h="1397" extrusionOk="0">
                      <a:moveTo>
                        <a:pt x="444" y="0"/>
                      </a:moveTo>
                      <a:cubicBezTo>
                        <a:pt x="411" y="0"/>
                        <a:pt x="376" y="21"/>
                        <a:pt x="369" y="65"/>
                      </a:cubicBezTo>
                      <a:cubicBezTo>
                        <a:pt x="305" y="466"/>
                        <a:pt x="177" y="851"/>
                        <a:pt x="0" y="1204"/>
                      </a:cubicBezTo>
                      <a:cubicBezTo>
                        <a:pt x="0" y="1220"/>
                        <a:pt x="0" y="1252"/>
                        <a:pt x="0" y="1268"/>
                      </a:cubicBezTo>
                      <a:cubicBezTo>
                        <a:pt x="16" y="1284"/>
                        <a:pt x="32" y="1300"/>
                        <a:pt x="48" y="1316"/>
                      </a:cubicBezTo>
                      <a:lnTo>
                        <a:pt x="337" y="1381"/>
                      </a:lnTo>
                      <a:lnTo>
                        <a:pt x="353" y="1381"/>
                      </a:lnTo>
                      <a:lnTo>
                        <a:pt x="353" y="1397"/>
                      </a:lnTo>
                      <a:cubicBezTo>
                        <a:pt x="449" y="1397"/>
                        <a:pt x="465" y="1268"/>
                        <a:pt x="385" y="1236"/>
                      </a:cubicBezTo>
                      <a:lnTo>
                        <a:pt x="177" y="1188"/>
                      </a:lnTo>
                      <a:cubicBezTo>
                        <a:pt x="337" y="835"/>
                        <a:pt x="449" y="466"/>
                        <a:pt x="513" y="81"/>
                      </a:cubicBezTo>
                      <a:cubicBezTo>
                        <a:pt x="522" y="29"/>
                        <a:pt x="484" y="0"/>
                        <a:pt x="44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35" name="Google Shape;1435;p37"/>
                <p:cNvSpPr/>
                <p:nvPr/>
              </p:nvSpPr>
              <p:spPr>
                <a:xfrm>
                  <a:off x="7399284" y="2203831"/>
                  <a:ext cx="162282" cy="136313"/>
                </a:xfrm>
                <a:custGeom>
                  <a:avLst/>
                  <a:gdLst/>
                  <a:ahLst/>
                  <a:cxnLst/>
                  <a:rect l="l" t="t" r="r" b="b"/>
                  <a:pathLst>
                    <a:path w="1606" h="1349" extrusionOk="0">
                      <a:moveTo>
                        <a:pt x="1236" y="1"/>
                      </a:moveTo>
                      <a:lnTo>
                        <a:pt x="899" y="97"/>
                      </a:lnTo>
                      <a:cubicBezTo>
                        <a:pt x="755" y="129"/>
                        <a:pt x="642" y="242"/>
                        <a:pt x="594" y="386"/>
                      </a:cubicBezTo>
                      <a:lnTo>
                        <a:pt x="370" y="578"/>
                      </a:lnTo>
                      <a:cubicBezTo>
                        <a:pt x="290" y="627"/>
                        <a:pt x="225" y="659"/>
                        <a:pt x="145" y="691"/>
                      </a:cubicBezTo>
                      <a:cubicBezTo>
                        <a:pt x="81" y="723"/>
                        <a:pt x="33" y="771"/>
                        <a:pt x="17" y="835"/>
                      </a:cubicBezTo>
                      <a:cubicBezTo>
                        <a:pt x="1" y="867"/>
                        <a:pt x="1" y="899"/>
                        <a:pt x="17" y="931"/>
                      </a:cubicBezTo>
                      <a:lnTo>
                        <a:pt x="49" y="1076"/>
                      </a:lnTo>
                      <a:cubicBezTo>
                        <a:pt x="49" y="1092"/>
                        <a:pt x="65" y="1108"/>
                        <a:pt x="81" y="1124"/>
                      </a:cubicBezTo>
                      <a:cubicBezTo>
                        <a:pt x="129" y="1172"/>
                        <a:pt x="193" y="1188"/>
                        <a:pt x="257" y="1204"/>
                      </a:cubicBezTo>
                      <a:cubicBezTo>
                        <a:pt x="291" y="1215"/>
                        <a:pt x="326" y="1227"/>
                        <a:pt x="365" y="1227"/>
                      </a:cubicBezTo>
                      <a:cubicBezTo>
                        <a:pt x="382" y="1227"/>
                        <a:pt x="399" y="1225"/>
                        <a:pt x="418" y="1220"/>
                      </a:cubicBezTo>
                      <a:lnTo>
                        <a:pt x="562" y="1220"/>
                      </a:lnTo>
                      <a:cubicBezTo>
                        <a:pt x="691" y="1252"/>
                        <a:pt x="803" y="1268"/>
                        <a:pt x="915" y="1316"/>
                      </a:cubicBezTo>
                      <a:cubicBezTo>
                        <a:pt x="947" y="1333"/>
                        <a:pt x="963" y="1349"/>
                        <a:pt x="995" y="1349"/>
                      </a:cubicBezTo>
                      <a:lnTo>
                        <a:pt x="1011" y="1349"/>
                      </a:lnTo>
                      <a:cubicBezTo>
                        <a:pt x="1140" y="1333"/>
                        <a:pt x="1252" y="1284"/>
                        <a:pt x="1348" y="1220"/>
                      </a:cubicBezTo>
                      <a:cubicBezTo>
                        <a:pt x="1416" y="1179"/>
                        <a:pt x="1381" y="1081"/>
                        <a:pt x="1320" y="1081"/>
                      </a:cubicBezTo>
                      <a:cubicBezTo>
                        <a:pt x="1308" y="1081"/>
                        <a:pt x="1297" y="1084"/>
                        <a:pt x="1284" y="1092"/>
                      </a:cubicBezTo>
                      <a:cubicBezTo>
                        <a:pt x="1204" y="1140"/>
                        <a:pt x="1108" y="1172"/>
                        <a:pt x="1011" y="1204"/>
                      </a:cubicBezTo>
                      <a:lnTo>
                        <a:pt x="963" y="1188"/>
                      </a:lnTo>
                      <a:cubicBezTo>
                        <a:pt x="835" y="1140"/>
                        <a:pt x="707" y="1108"/>
                        <a:pt x="578" y="1092"/>
                      </a:cubicBezTo>
                      <a:lnTo>
                        <a:pt x="402" y="1092"/>
                      </a:lnTo>
                      <a:cubicBezTo>
                        <a:pt x="354" y="1092"/>
                        <a:pt x="322" y="1076"/>
                        <a:pt x="290" y="1076"/>
                      </a:cubicBezTo>
                      <a:cubicBezTo>
                        <a:pt x="241" y="1060"/>
                        <a:pt x="209" y="1044"/>
                        <a:pt x="177" y="1028"/>
                      </a:cubicBezTo>
                      <a:lnTo>
                        <a:pt x="145" y="899"/>
                      </a:lnTo>
                      <a:cubicBezTo>
                        <a:pt x="145" y="899"/>
                        <a:pt x="145" y="883"/>
                        <a:pt x="145" y="883"/>
                      </a:cubicBezTo>
                      <a:cubicBezTo>
                        <a:pt x="161" y="867"/>
                        <a:pt x="177" y="851"/>
                        <a:pt x="193" y="835"/>
                      </a:cubicBezTo>
                      <a:cubicBezTo>
                        <a:pt x="290" y="803"/>
                        <a:pt x="370" y="755"/>
                        <a:pt x="450" y="691"/>
                      </a:cubicBezTo>
                      <a:lnTo>
                        <a:pt x="707" y="498"/>
                      </a:lnTo>
                      <a:cubicBezTo>
                        <a:pt x="723" y="482"/>
                        <a:pt x="723" y="466"/>
                        <a:pt x="739" y="450"/>
                      </a:cubicBezTo>
                      <a:cubicBezTo>
                        <a:pt x="755" y="354"/>
                        <a:pt x="835" y="258"/>
                        <a:pt x="947" y="242"/>
                      </a:cubicBezTo>
                      <a:lnTo>
                        <a:pt x="1252" y="161"/>
                      </a:lnTo>
                      <a:lnTo>
                        <a:pt x="1477" y="306"/>
                      </a:lnTo>
                      <a:cubicBezTo>
                        <a:pt x="1489" y="318"/>
                        <a:pt x="1504" y="323"/>
                        <a:pt x="1518" y="323"/>
                      </a:cubicBezTo>
                      <a:cubicBezTo>
                        <a:pt x="1541" y="323"/>
                        <a:pt x="1563" y="310"/>
                        <a:pt x="1573" y="290"/>
                      </a:cubicBezTo>
                      <a:cubicBezTo>
                        <a:pt x="1605" y="258"/>
                        <a:pt x="1589" y="209"/>
                        <a:pt x="1557" y="193"/>
                      </a:cubicBezTo>
                      <a:lnTo>
                        <a:pt x="1300" y="17"/>
                      </a:lnTo>
                      <a:cubicBezTo>
                        <a:pt x="1284" y="1"/>
                        <a:pt x="1268" y="1"/>
                        <a:pt x="123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36" name="Google Shape;1436;p37"/>
                <p:cNvSpPr/>
                <p:nvPr/>
              </p:nvSpPr>
              <p:spPr>
                <a:xfrm>
                  <a:off x="7558634" y="2243239"/>
                  <a:ext cx="343359" cy="442184"/>
                </a:xfrm>
                <a:custGeom>
                  <a:avLst/>
                  <a:gdLst/>
                  <a:ahLst/>
                  <a:cxnLst/>
                  <a:rect l="l" t="t" r="r" b="b"/>
                  <a:pathLst>
                    <a:path w="3398" h="4376" extrusionOk="0">
                      <a:moveTo>
                        <a:pt x="107" y="1"/>
                      </a:moveTo>
                      <a:cubicBezTo>
                        <a:pt x="53" y="1"/>
                        <a:pt x="0" y="59"/>
                        <a:pt x="44" y="124"/>
                      </a:cubicBezTo>
                      <a:lnTo>
                        <a:pt x="76" y="172"/>
                      </a:lnTo>
                      <a:cubicBezTo>
                        <a:pt x="221" y="397"/>
                        <a:pt x="461" y="557"/>
                        <a:pt x="718" y="622"/>
                      </a:cubicBezTo>
                      <a:lnTo>
                        <a:pt x="1552" y="830"/>
                      </a:lnTo>
                      <a:lnTo>
                        <a:pt x="1568" y="830"/>
                      </a:lnTo>
                      <a:lnTo>
                        <a:pt x="2595" y="910"/>
                      </a:lnTo>
                      <a:cubicBezTo>
                        <a:pt x="2707" y="926"/>
                        <a:pt x="2836" y="975"/>
                        <a:pt x="2932" y="1071"/>
                      </a:cubicBezTo>
                      <a:lnTo>
                        <a:pt x="3060" y="1183"/>
                      </a:lnTo>
                      <a:cubicBezTo>
                        <a:pt x="3173" y="1295"/>
                        <a:pt x="3221" y="1456"/>
                        <a:pt x="3189" y="1600"/>
                      </a:cubicBezTo>
                      <a:lnTo>
                        <a:pt x="3108" y="1873"/>
                      </a:lnTo>
                      <a:cubicBezTo>
                        <a:pt x="3092" y="1921"/>
                        <a:pt x="3076" y="1969"/>
                        <a:pt x="3060" y="2017"/>
                      </a:cubicBezTo>
                      <a:cubicBezTo>
                        <a:pt x="3028" y="2066"/>
                        <a:pt x="2996" y="2098"/>
                        <a:pt x="2964" y="2130"/>
                      </a:cubicBezTo>
                      <a:cubicBezTo>
                        <a:pt x="2948" y="2146"/>
                        <a:pt x="2948" y="2146"/>
                        <a:pt x="2948" y="2162"/>
                      </a:cubicBezTo>
                      <a:lnTo>
                        <a:pt x="2836" y="2354"/>
                      </a:lnTo>
                      <a:cubicBezTo>
                        <a:pt x="2755" y="2547"/>
                        <a:pt x="2675" y="2739"/>
                        <a:pt x="2643" y="2948"/>
                      </a:cubicBezTo>
                      <a:cubicBezTo>
                        <a:pt x="2515" y="3413"/>
                        <a:pt x="2306" y="3830"/>
                        <a:pt x="2017" y="4215"/>
                      </a:cubicBezTo>
                      <a:lnTo>
                        <a:pt x="1873" y="4183"/>
                      </a:lnTo>
                      <a:cubicBezTo>
                        <a:pt x="2162" y="3606"/>
                        <a:pt x="2290" y="2980"/>
                        <a:pt x="2274" y="2338"/>
                      </a:cubicBezTo>
                      <a:cubicBezTo>
                        <a:pt x="2274" y="2299"/>
                        <a:pt x="2242" y="2270"/>
                        <a:pt x="2212" y="2270"/>
                      </a:cubicBezTo>
                      <a:cubicBezTo>
                        <a:pt x="2206" y="2270"/>
                        <a:pt x="2200" y="2271"/>
                        <a:pt x="2194" y="2274"/>
                      </a:cubicBezTo>
                      <a:cubicBezTo>
                        <a:pt x="2146" y="2274"/>
                        <a:pt x="2130" y="2306"/>
                        <a:pt x="2130" y="2354"/>
                      </a:cubicBezTo>
                      <a:cubicBezTo>
                        <a:pt x="2146" y="2996"/>
                        <a:pt x="2001" y="3622"/>
                        <a:pt x="1713" y="4199"/>
                      </a:cubicBezTo>
                      <a:cubicBezTo>
                        <a:pt x="1697" y="4215"/>
                        <a:pt x="1697" y="4231"/>
                        <a:pt x="1713" y="4263"/>
                      </a:cubicBezTo>
                      <a:cubicBezTo>
                        <a:pt x="1713" y="4280"/>
                        <a:pt x="1745" y="4296"/>
                        <a:pt x="1761" y="4296"/>
                      </a:cubicBezTo>
                      <a:lnTo>
                        <a:pt x="2050" y="4376"/>
                      </a:lnTo>
                      <a:lnTo>
                        <a:pt x="2066" y="4376"/>
                      </a:lnTo>
                      <a:cubicBezTo>
                        <a:pt x="2098" y="4376"/>
                        <a:pt x="2114" y="4360"/>
                        <a:pt x="2130" y="4344"/>
                      </a:cubicBezTo>
                      <a:cubicBezTo>
                        <a:pt x="2451" y="3943"/>
                        <a:pt x="2675" y="3477"/>
                        <a:pt x="2804" y="2980"/>
                      </a:cubicBezTo>
                      <a:cubicBezTo>
                        <a:pt x="2836" y="2787"/>
                        <a:pt x="2900" y="2595"/>
                        <a:pt x="2996" y="2418"/>
                      </a:cubicBezTo>
                      <a:lnTo>
                        <a:pt x="3092" y="2226"/>
                      </a:lnTo>
                      <a:cubicBezTo>
                        <a:pt x="3124" y="2178"/>
                        <a:pt x="3173" y="2130"/>
                        <a:pt x="3205" y="2082"/>
                      </a:cubicBezTo>
                      <a:cubicBezTo>
                        <a:pt x="3237" y="2017"/>
                        <a:pt x="3253" y="1969"/>
                        <a:pt x="3269" y="1905"/>
                      </a:cubicBezTo>
                      <a:lnTo>
                        <a:pt x="3349" y="1632"/>
                      </a:lnTo>
                      <a:cubicBezTo>
                        <a:pt x="3397" y="1424"/>
                        <a:pt x="3333" y="1199"/>
                        <a:pt x="3173" y="1071"/>
                      </a:cubicBezTo>
                      <a:lnTo>
                        <a:pt x="3044" y="943"/>
                      </a:lnTo>
                      <a:cubicBezTo>
                        <a:pt x="2916" y="830"/>
                        <a:pt x="2772" y="782"/>
                        <a:pt x="2595" y="766"/>
                      </a:cubicBezTo>
                      <a:lnTo>
                        <a:pt x="1584" y="686"/>
                      </a:lnTo>
                      <a:lnTo>
                        <a:pt x="750" y="477"/>
                      </a:lnTo>
                      <a:cubicBezTo>
                        <a:pt x="525" y="429"/>
                        <a:pt x="333" y="285"/>
                        <a:pt x="205" y="92"/>
                      </a:cubicBezTo>
                      <a:lnTo>
                        <a:pt x="172" y="44"/>
                      </a:lnTo>
                      <a:cubicBezTo>
                        <a:pt x="157" y="13"/>
                        <a:pt x="132" y="1"/>
                        <a:pt x="10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37" name="Google Shape;1437;p37"/>
                <p:cNvSpPr/>
                <p:nvPr/>
              </p:nvSpPr>
              <p:spPr>
                <a:xfrm>
                  <a:off x="7540345" y="2210702"/>
                  <a:ext cx="55172" cy="50019"/>
                </a:xfrm>
                <a:custGeom>
                  <a:avLst/>
                  <a:gdLst/>
                  <a:ahLst/>
                  <a:cxnLst/>
                  <a:rect l="l" t="t" r="r" b="b"/>
                  <a:pathLst>
                    <a:path w="546" h="495" extrusionOk="0">
                      <a:moveTo>
                        <a:pt x="382" y="1"/>
                      </a:moveTo>
                      <a:cubicBezTo>
                        <a:pt x="226" y="1"/>
                        <a:pt x="83" y="92"/>
                        <a:pt x="17" y="238"/>
                      </a:cubicBezTo>
                      <a:cubicBezTo>
                        <a:pt x="1" y="270"/>
                        <a:pt x="17" y="318"/>
                        <a:pt x="49" y="334"/>
                      </a:cubicBezTo>
                      <a:cubicBezTo>
                        <a:pt x="57" y="338"/>
                        <a:pt x="67" y="340"/>
                        <a:pt x="77" y="340"/>
                      </a:cubicBezTo>
                      <a:cubicBezTo>
                        <a:pt x="104" y="340"/>
                        <a:pt x="133" y="325"/>
                        <a:pt x="145" y="302"/>
                      </a:cubicBezTo>
                      <a:cubicBezTo>
                        <a:pt x="193" y="206"/>
                        <a:pt x="273" y="158"/>
                        <a:pt x="370" y="158"/>
                      </a:cubicBezTo>
                      <a:lnTo>
                        <a:pt x="386" y="158"/>
                      </a:lnTo>
                      <a:cubicBezTo>
                        <a:pt x="370" y="238"/>
                        <a:pt x="305" y="318"/>
                        <a:pt x="209" y="350"/>
                      </a:cubicBezTo>
                      <a:cubicBezTo>
                        <a:pt x="177" y="366"/>
                        <a:pt x="145" y="398"/>
                        <a:pt x="161" y="446"/>
                      </a:cubicBezTo>
                      <a:cubicBezTo>
                        <a:pt x="177" y="478"/>
                        <a:pt x="193" y="494"/>
                        <a:pt x="241" y="494"/>
                      </a:cubicBezTo>
                      <a:lnTo>
                        <a:pt x="257" y="494"/>
                      </a:lnTo>
                      <a:cubicBezTo>
                        <a:pt x="434" y="446"/>
                        <a:pt x="546" y="270"/>
                        <a:pt x="530" y="77"/>
                      </a:cubicBezTo>
                      <a:cubicBezTo>
                        <a:pt x="530" y="45"/>
                        <a:pt x="498" y="29"/>
                        <a:pt x="482" y="13"/>
                      </a:cubicBezTo>
                      <a:cubicBezTo>
                        <a:pt x="448" y="5"/>
                        <a:pt x="415" y="1"/>
                        <a:pt x="38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38" name="Google Shape;1438;p37"/>
                <p:cNvSpPr/>
                <p:nvPr/>
              </p:nvSpPr>
              <p:spPr>
                <a:xfrm>
                  <a:off x="7491741" y="2182207"/>
                  <a:ext cx="46078" cy="42844"/>
                </a:xfrm>
                <a:custGeom>
                  <a:avLst/>
                  <a:gdLst/>
                  <a:ahLst/>
                  <a:cxnLst/>
                  <a:rect l="l" t="t" r="r" b="b"/>
                  <a:pathLst>
                    <a:path w="456" h="424" extrusionOk="0">
                      <a:moveTo>
                        <a:pt x="132" y="0"/>
                      </a:moveTo>
                      <a:cubicBezTo>
                        <a:pt x="105" y="0"/>
                        <a:pt x="76" y="15"/>
                        <a:pt x="64" y="38"/>
                      </a:cubicBezTo>
                      <a:cubicBezTo>
                        <a:pt x="16" y="135"/>
                        <a:pt x="0" y="263"/>
                        <a:pt x="32" y="375"/>
                      </a:cubicBezTo>
                      <a:cubicBezTo>
                        <a:pt x="32" y="407"/>
                        <a:pt x="64" y="423"/>
                        <a:pt x="96" y="423"/>
                      </a:cubicBezTo>
                      <a:lnTo>
                        <a:pt x="113" y="423"/>
                      </a:lnTo>
                      <a:cubicBezTo>
                        <a:pt x="161" y="423"/>
                        <a:pt x="177" y="375"/>
                        <a:pt x="177" y="343"/>
                      </a:cubicBezTo>
                      <a:cubicBezTo>
                        <a:pt x="161" y="279"/>
                        <a:pt x="161" y="231"/>
                        <a:pt x="177" y="167"/>
                      </a:cubicBezTo>
                      <a:cubicBezTo>
                        <a:pt x="225" y="215"/>
                        <a:pt x="273" y="263"/>
                        <a:pt x="289" y="327"/>
                      </a:cubicBezTo>
                      <a:cubicBezTo>
                        <a:pt x="304" y="353"/>
                        <a:pt x="328" y="364"/>
                        <a:pt x="351" y="364"/>
                      </a:cubicBezTo>
                      <a:cubicBezTo>
                        <a:pt x="402" y="364"/>
                        <a:pt x="455" y="313"/>
                        <a:pt x="433" y="247"/>
                      </a:cubicBezTo>
                      <a:cubicBezTo>
                        <a:pt x="369" y="135"/>
                        <a:pt x="273" y="54"/>
                        <a:pt x="161" y="6"/>
                      </a:cubicBezTo>
                      <a:cubicBezTo>
                        <a:pt x="152" y="2"/>
                        <a:pt x="142" y="0"/>
                        <a:pt x="132"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39" name="Google Shape;1439;p37"/>
                <p:cNvSpPr/>
                <p:nvPr/>
              </p:nvSpPr>
              <p:spPr>
                <a:xfrm>
                  <a:off x="7866221" y="2372783"/>
                  <a:ext cx="32537" cy="126208"/>
                </a:xfrm>
                <a:custGeom>
                  <a:avLst/>
                  <a:gdLst/>
                  <a:ahLst/>
                  <a:cxnLst/>
                  <a:rect l="l" t="t" r="r" b="b"/>
                  <a:pathLst>
                    <a:path w="322" h="1249" extrusionOk="0">
                      <a:moveTo>
                        <a:pt x="229" y="1"/>
                      </a:moveTo>
                      <a:cubicBezTo>
                        <a:pt x="186" y="1"/>
                        <a:pt x="144" y="34"/>
                        <a:pt x="161" y="94"/>
                      </a:cubicBezTo>
                      <a:cubicBezTo>
                        <a:pt x="177" y="447"/>
                        <a:pt x="129" y="816"/>
                        <a:pt x="16" y="1153"/>
                      </a:cubicBezTo>
                      <a:cubicBezTo>
                        <a:pt x="0" y="1201"/>
                        <a:pt x="16" y="1233"/>
                        <a:pt x="64" y="1249"/>
                      </a:cubicBezTo>
                      <a:lnTo>
                        <a:pt x="80" y="1249"/>
                      </a:lnTo>
                      <a:cubicBezTo>
                        <a:pt x="113" y="1249"/>
                        <a:pt x="145" y="1233"/>
                        <a:pt x="145" y="1201"/>
                      </a:cubicBezTo>
                      <a:cubicBezTo>
                        <a:pt x="273" y="848"/>
                        <a:pt x="321" y="463"/>
                        <a:pt x="305" y="78"/>
                      </a:cubicBezTo>
                      <a:cubicBezTo>
                        <a:pt x="305" y="25"/>
                        <a:pt x="267" y="1"/>
                        <a:pt x="22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40" name="Google Shape;1440;p37"/>
                <p:cNvSpPr/>
                <p:nvPr/>
              </p:nvSpPr>
              <p:spPr>
                <a:xfrm>
                  <a:off x="7841869" y="2484642"/>
                  <a:ext cx="45471" cy="58102"/>
                </a:xfrm>
                <a:custGeom>
                  <a:avLst/>
                  <a:gdLst/>
                  <a:ahLst/>
                  <a:cxnLst/>
                  <a:rect l="l" t="t" r="r" b="b"/>
                  <a:pathLst>
                    <a:path w="450" h="575" extrusionOk="0">
                      <a:moveTo>
                        <a:pt x="289" y="158"/>
                      </a:moveTo>
                      <a:cubicBezTo>
                        <a:pt x="305" y="158"/>
                        <a:pt x="321" y="222"/>
                        <a:pt x="273" y="318"/>
                      </a:cubicBezTo>
                      <a:cubicBezTo>
                        <a:pt x="257" y="350"/>
                        <a:pt x="225" y="382"/>
                        <a:pt x="177" y="415"/>
                      </a:cubicBezTo>
                      <a:cubicBezTo>
                        <a:pt x="161" y="366"/>
                        <a:pt x="161" y="318"/>
                        <a:pt x="177" y="270"/>
                      </a:cubicBezTo>
                      <a:cubicBezTo>
                        <a:pt x="225" y="190"/>
                        <a:pt x="273" y="158"/>
                        <a:pt x="289" y="158"/>
                      </a:cubicBezTo>
                      <a:close/>
                      <a:moveTo>
                        <a:pt x="281" y="0"/>
                      </a:moveTo>
                      <a:cubicBezTo>
                        <a:pt x="240" y="0"/>
                        <a:pt x="197" y="15"/>
                        <a:pt x="161" y="46"/>
                      </a:cubicBezTo>
                      <a:cubicBezTo>
                        <a:pt x="113" y="94"/>
                        <a:pt x="65" y="142"/>
                        <a:pt x="49" y="206"/>
                      </a:cubicBezTo>
                      <a:cubicBezTo>
                        <a:pt x="1" y="318"/>
                        <a:pt x="17" y="431"/>
                        <a:pt x="65" y="543"/>
                      </a:cubicBezTo>
                      <a:cubicBezTo>
                        <a:pt x="81" y="559"/>
                        <a:pt x="113" y="575"/>
                        <a:pt x="145" y="575"/>
                      </a:cubicBezTo>
                      <a:lnTo>
                        <a:pt x="161" y="575"/>
                      </a:lnTo>
                      <a:cubicBezTo>
                        <a:pt x="273" y="543"/>
                        <a:pt x="354" y="463"/>
                        <a:pt x="418" y="366"/>
                      </a:cubicBezTo>
                      <a:cubicBezTo>
                        <a:pt x="450" y="302"/>
                        <a:pt x="450" y="238"/>
                        <a:pt x="450" y="174"/>
                      </a:cubicBezTo>
                      <a:cubicBezTo>
                        <a:pt x="450" y="65"/>
                        <a:pt x="368" y="0"/>
                        <a:pt x="28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441" name="Google Shape;1441;p37"/>
                <p:cNvSpPr/>
                <p:nvPr/>
              </p:nvSpPr>
              <p:spPr>
                <a:xfrm>
                  <a:off x="7672615" y="2496263"/>
                  <a:ext cx="114285" cy="57900"/>
                </a:xfrm>
                <a:custGeom>
                  <a:avLst/>
                  <a:gdLst/>
                  <a:ahLst/>
                  <a:cxnLst/>
                  <a:rect l="l" t="t" r="r" b="b"/>
                  <a:pathLst>
                    <a:path w="1131" h="573" extrusionOk="0">
                      <a:moveTo>
                        <a:pt x="99" y="1"/>
                      </a:moveTo>
                      <a:cubicBezTo>
                        <a:pt x="51" y="1"/>
                        <a:pt x="0" y="50"/>
                        <a:pt x="23" y="107"/>
                      </a:cubicBezTo>
                      <a:cubicBezTo>
                        <a:pt x="184" y="364"/>
                        <a:pt x="456" y="524"/>
                        <a:pt x="745" y="572"/>
                      </a:cubicBezTo>
                      <a:lnTo>
                        <a:pt x="841" y="572"/>
                      </a:lnTo>
                      <a:cubicBezTo>
                        <a:pt x="922" y="572"/>
                        <a:pt x="1018" y="556"/>
                        <a:pt x="1098" y="508"/>
                      </a:cubicBezTo>
                      <a:cubicBezTo>
                        <a:pt x="1130" y="492"/>
                        <a:pt x="1130" y="444"/>
                        <a:pt x="1114" y="412"/>
                      </a:cubicBezTo>
                      <a:cubicBezTo>
                        <a:pt x="1094" y="392"/>
                        <a:pt x="1068" y="378"/>
                        <a:pt x="1044" y="378"/>
                      </a:cubicBezTo>
                      <a:cubicBezTo>
                        <a:pt x="1029" y="378"/>
                        <a:pt x="1014" y="384"/>
                        <a:pt x="1002" y="396"/>
                      </a:cubicBezTo>
                      <a:cubicBezTo>
                        <a:pt x="955" y="419"/>
                        <a:pt x="899" y="434"/>
                        <a:pt x="835" y="434"/>
                      </a:cubicBezTo>
                      <a:cubicBezTo>
                        <a:pt x="812" y="434"/>
                        <a:pt x="787" y="432"/>
                        <a:pt x="761" y="428"/>
                      </a:cubicBezTo>
                      <a:cubicBezTo>
                        <a:pt x="520" y="396"/>
                        <a:pt x="296" y="251"/>
                        <a:pt x="151" y="27"/>
                      </a:cubicBezTo>
                      <a:cubicBezTo>
                        <a:pt x="138" y="8"/>
                        <a:pt x="119" y="1"/>
                        <a:pt x="9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sp>
            <p:nvSpPr>
              <p:cNvPr id="1442" name="Google Shape;1442;p37"/>
              <p:cNvSpPr/>
              <p:nvPr/>
            </p:nvSpPr>
            <p:spPr>
              <a:xfrm>
                <a:off x="4966905" y="1932698"/>
                <a:ext cx="36311" cy="54016"/>
              </a:xfrm>
              <a:custGeom>
                <a:avLst/>
                <a:gdLst/>
                <a:ahLst/>
                <a:cxnLst/>
                <a:rect l="l" t="t" r="r" b="b"/>
                <a:pathLst>
                  <a:path w="242" h="360" extrusionOk="0">
                    <a:moveTo>
                      <a:pt x="12" y="0"/>
                    </a:moveTo>
                    <a:cubicBezTo>
                      <a:pt x="9" y="0"/>
                      <a:pt x="5" y="2"/>
                      <a:pt x="1" y="7"/>
                    </a:cubicBezTo>
                    <a:cubicBezTo>
                      <a:pt x="1" y="7"/>
                      <a:pt x="1" y="15"/>
                      <a:pt x="1" y="15"/>
                    </a:cubicBezTo>
                    <a:lnTo>
                      <a:pt x="95" y="196"/>
                    </a:lnTo>
                    <a:lnTo>
                      <a:pt x="104" y="196"/>
                    </a:lnTo>
                    <a:cubicBezTo>
                      <a:pt x="104" y="196"/>
                      <a:pt x="108" y="195"/>
                      <a:pt x="116" y="195"/>
                    </a:cubicBezTo>
                    <a:cubicBezTo>
                      <a:pt x="142" y="195"/>
                      <a:pt x="202" y="201"/>
                      <a:pt x="216" y="247"/>
                    </a:cubicBezTo>
                    <a:cubicBezTo>
                      <a:pt x="224" y="316"/>
                      <a:pt x="95" y="342"/>
                      <a:pt x="95" y="342"/>
                    </a:cubicBezTo>
                    <a:cubicBezTo>
                      <a:pt x="95" y="342"/>
                      <a:pt x="87" y="351"/>
                      <a:pt x="87" y="351"/>
                    </a:cubicBezTo>
                    <a:cubicBezTo>
                      <a:pt x="87" y="359"/>
                      <a:pt x="95" y="359"/>
                      <a:pt x="104" y="359"/>
                    </a:cubicBezTo>
                    <a:lnTo>
                      <a:pt x="112" y="351"/>
                    </a:lnTo>
                    <a:cubicBezTo>
                      <a:pt x="147" y="342"/>
                      <a:pt x="241" y="316"/>
                      <a:pt x="224" y="247"/>
                    </a:cubicBezTo>
                    <a:cubicBezTo>
                      <a:pt x="217" y="192"/>
                      <a:pt x="172" y="176"/>
                      <a:pt x="132" y="176"/>
                    </a:cubicBezTo>
                    <a:cubicBezTo>
                      <a:pt x="122" y="176"/>
                      <a:pt x="112" y="177"/>
                      <a:pt x="104" y="179"/>
                    </a:cubicBezTo>
                    <a:lnTo>
                      <a:pt x="18" y="7"/>
                    </a:lnTo>
                    <a:cubicBezTo>
                      <a:pt x="18" y="2"/>
                      <a:pt x="16" y="0"/>
                      <a:pt x="12" y="0"/>
                    </a:cubicBezTo>
                    <a:close/>
                  </a:path>
                </a:pathLst>
              </a:custGeom>
              <a:solidFill>
                <a:srgbClr val="603F36"/>
              </a:solidFill>
              <a:ln>
                <a:noFill/>
              </a:ln>
            </p:spPr>
            <p:txBody>
              <a:bodyPr spcFirstLastPara="1" wrap="square" lIns="121900" tIns="121900" rIns="121900" bIns="121900" anchor="ctr" anchorCtr="0">
                <a:noAutofit/>
              </a:bodyPr>
              <a:lstStyle/>
              <a:p>
                <a:endParaRPr sz="2400"/>
              </a:p>
            </p:txBody>
          </p:sp>
          <p:sp>
            <p:nvSpPr>
              <p:cNvPr id="1443" name="Google Shape;1443;p37"/>
              <p:cNvSpPr/>
              <p:nvPr/>
            </p:nvSpPr>
            <p:spPr>
              <a:xfrm>
                <a:off x="4983560" y="1930448"/>
                <a:ext cx="17705" cy="14704"/>
              </a:xfrm>
              <a:custGeom>
                <a:avLst/>
                <a:gdLst/>
                <a:ahLst/>
                <a:cxnLst/>
                <a:rect l="l" t="t" r="r" b="b"/>
                <a:pathLst>
                  <a:path w="118" h="98" extrusionOk="0">
                    <a:moveTo>
                      <a:pt x="63" y="0"/>
                    </a:moveTo>
                    <a:cubicBezTo>
                      <a:pt x="39" y="0"/>
                      <a:pt x="14" y="15"/>
                      <a:pt x="10" y="47"/>
                    </a:cubicBezTo>
                    <a:cubicBezTo>
                      <a:pt x="1" y="80"/>
                      <a:pt x="29" y="97"/>
                      <a:pt x="58" y="97"/>
                    </a:cubicBezTo>
                    <a:cubicBezTo>
                      <a:pt x="83" y="97"/>
                      <a:pt x="109" y="84"/>
                      <a:pt x="113" y="56"/>
                    </a:cubicBezTo>
                    <a:cubicBezTo>
                      <a:pt x="118" y="20"/>
                      <a:pt x="91" y="0"/>
                      <a:pt x="6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44" name="Google Shape;1444;p37"/>
              <p:cNvSpPr/>
              <p:nvPr/>
            </p:nvSpPr>
            <p:spPr>
              <a:xfrm>
                <a:off x="4924892" y="1940501"/>
                <a:ext cx="18455" cy="14854"/>
              </a:xfrm>
              <a:custGeom>
                <a:avLst/>
                <a:gdLst/>
                <a:ahLst/>
                <a:cxnLst/>
                <a:rect l="l" t="t" r="r" b="b"/>
                <a:pathLst>
                  <a:path w="123" h="99" extrusionOk="0">
                    <a:moveTo>
                      <a:pt x="60" y="0"/>
                    </a:moveTo>
                    <a:cubicBezTo>
                      <a:pt x="34" y="0"/>
                      <a:pt x="9" y="14"/>
                      <a:pt x="6" y="41"/>
                    </a:cubicBezTo>
                    <a:cubicBezTo>
                      <a:pt x="1" y="78"/>
                      <a:pt x="30" y="98"/>
                      <a:pt x="60" y="98"/>
                    </a:cubicBezTo>
                    <a:cubicBezTo>
                      <a:pt x="84" y="98"/>
                      <a:pt x="110" y="85"/>
                      <a:pt x="117" y="58"/>
                    </a:cubicBezTo>
                    <a:cubicBezTo>
                      <a:pt x="122" y="20"/>
                      <a:pt x="90" y="0"/>
                      <a:pt x="6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45" name="Google Shape;1445;p37"/>
              <p:cNvSpPr/>
              <p:nvPr/>
            </p:nvSpPr>
            <p:spPr>
              <a:xfrm>
                <a:off x="4906437" y="1920695"/>
                <a:ext cx="33610" cy="13354"/>
              </a:xfrm>
              <a:custGeom>
                <a:avLst/>
                <a:gdLst/>
                <a:ahLst/>
                <a:cxnLst/>
                <a:rect l="l" t="t" r="r" b="b"/>
                <a:pathLst>
                  <a:path w="224" h="89" extrusionOk="0">
                    <a:moveTo>
                      <a:pt x="180" y="1"/>
                    </a:moveTo>
                    <a:lnTo>
                      <a:pt x="34" y="44"/>
                    </a:lnTo>
                    <a:cubicBezTo>
                      <a:pt x="25" y="44"/>
                      <a:pt x="17" y="44"/>
                      <a:pt x="8" y="52"/>
                    </a:cubicBezTo>
                    <a:cubicBezTo>
                      <a:pt x="1" y="67"/>
                      <a:pt x="6" y="88"/>
                      <a:pt x="24" y="88"/>
                    </a:cubicBezTo>
                    <a:cubicBezTo>
                      <a:pt x="27" y="88"/>
                      <a:pt x="30" y="88"/>
                      <a:pt x="34" y="87"/>
                    </a:cubicBezTo>
                    <a:lnTo>
                      <a:pt x="206" y="44"/>
                    </a:lnTo>
                    <a:cubicBezTo>
                      <a:pt x="223" y="35"/>
                      <a:pt x="223" y="9"/>
                      <a:pt x="206" y="1"/>
                    </a:cubicBezTo>
                    <a:close/>
                  </a:path>
                </a:pathLst>
              </a:custGeom>
              <a:solidFill>
                <a:srgbClr val="45322B"/>
              </a:solidFill>
              <a:ln>
                <a:noFill/>
              </a:ln>
            </p:spPr>
            <p:txBody>
              <a:bodyPr spcFirstLastPara="1" wrap="square" lIns="121900" tIns="121900" rIns="121900" bIns="121900" anchor="ctr" anchorCtr="0">
                <a:noAutofit/>
              </a:bodyPr>
              <a:lstStyle/>
              <a:p>
                <a:endParaRPr sz="2400"/>
              </a:p>
            </p:txBody>
          </p:sp>
          <p:sp>
            <p:nvSpPr>
              <p:cNvPr id="1446" name="Google Shape;1446;p37"/>
              <p:cNvSpPr/>
              <p:nvPr/>
            </p:nvSpPr>
            <p:spPr>
              <a:xfrm>
                <a:off x="4976208" y="1905240"/>
                <a:ext cx="30909" cy="13354"/>
              </a:xfrm>
              <a:custGeom>
                <a:avLst/>
                <a:gdLst/>
                <a:ahLst/>
                <a:cxnLst/>
                <a:rect l="l" t="t" r="r" b="b"/>
                <a:pathLst>
                  <a:path w="206" h="89" extrusionOk="0">
                    <a:moveTo>
                      <a:pt x="154" y="1"/>
                    </a:moveTo>
                    <a:lnTo>
                      <a:pt x="33" y="44"/>
                    </a:lnTo>
                    <a:cubicBezTo>
                      <a:pt x="25" y="44"/>
                      <a:pt x="16" y="52"/>
                      <a:pt x="7" y="61"/>
                    </a:cubicBezTo>
                    <a:cubicBezTo>
                      <a:pt x="0" y="75"/>
                      <a:pt x="11" y="89"/>
                      <a:pt x="24" y="89"/>
                    </a:cubicBezTo>
                    <a:cubicBezTo>
                      <a:pt x="27" y="89"/>
                      <a:pt x="30" y="88"/>
                      <a:pt x="33" y="87"/>
                    </a:cubicBezTo>
                    <a:lnTo>
                      <a:pt x="179" y="44"/>
                    </a:lnTo>
                    <a:cubicBezTo>
                      <a:pt x="197" y="35"/>
                      <a:pt x="205" y="18"/>
                      <a:pt x="188" y="1"/>
                    </a:cubicBezTo>
                    <a:close/>
                  </a:path>
                </a:pathLst>
              </a:custGeom>
              <a:solidFill>
                <a:srgbClr val="45322B"/>
              </a:solidFill>
              <a:ln>
                <a:noFill/>
              </a:ln>
            </p:spPr>
            <p:txBody>
              <a:bodyPr spcFirstLastPara="1" wrap="square" lIns="121900" tIns="121900" rIns="121900" bIns="121900" anchor="ctr" anchorCtr="0">
                <a:noAutofit/>
              </a:bodyPr>
              <a:lstStyle/>
              <a:p>
                <a:endParaRPr sz="2400"/>
              </a:p>
            </p:txBody>
          </p:sp>
          <p:sp>
            <p:nvSpPr>
              <p:cNvPr id="1447" name="Google Shape;1447;p37"/>
              <p:cNvSpPr/>
              <p:nvPr/>
            </p:nvSpPr>
            <p:spPr>
              <a:xfrm>
                <a:off x="4759243" y="1972460"/>
                <a:ext cx="56867" cy="49064"/>
              </a:xfrm>
              <a:custGeom>
                <a:avLst/>
                <a:gdLst/>
                <a:ahLst/>
                <a:cxnLst/>
                <a:rect l="l" t="t" r="r" b="b"/>
                <a:pathLst>
                  <a:path w="379" h="327" extrusionOk="0">
                    <a:moveTo>
                      <a:pt x="171" y="1"/>
                    </a:moveTo>
                    <a:cubicBezTo>
                      <a:pt x="94" y="1"/>
                      <a:pt x="19" y="28"/>
                      <a:pt x="9" y="129"/>
                    </a:cubicBezTo>
                    <a:cubicBezTo>
                      <a:pt x="1" y="300"/>
                      <a:pt x="293" y="326"/>
                      <a:pt x="379" y="326"/>
                    </a:cubicBezTo>
                    <a:lnTo>
                      <a:pt x="319" y="25"/>
                    </a:lnTo>
                    <a:cubicBezTo>
                      <a:pt x="283" y="15"/>
                      <a:pt x="226" y="1"/>
                      <a:pt x="171" y="1"/>
                    </a:cubicBezTo>
                    <a:close/>
                  </a:path>
                </a:pathLst>
              </a:custGeom>
              <a:solidFill>
                <a:srgbClr val="FFAB6D"/>
              </a:solidFill>
              <a:ln>
                <a:noFill/>
              </a:ln>
            </p:spPr>
            <p:txBody>
              <a:bodyPr spcFirstLastPara="1" wrap="square" lIns="121900" tIns="121900" rIns="121900" bIns="121900" anchor="ctr" anchorCtr="0">
                <a:noAutofit/>
              </a:bodyPr>
              <a:lstStyle/>
              <a:p>
                <a:endParaRPr sz="2400"/>
              </a:p>
            </p:txBody>
          </p:sp>
          <p:sp>
            <p:nvSpPr>
              <p:cNvPr id="1448" name="Google Shape;1448;p37"/>
              <p:cNvSpPr/>
              <p:nvPr/>
            </p:nvSpPr>
            <p:spPr>
              <a:xfrm>
                <a:off x="4770946" y="1982813"/>
                <a:ext cx="33610" cy="11553"/>
              </a:xfrm>
              <a:custGeom>
                <a:avLst/>
                <a:gdLst/>
                <a:ahLst/>
                <a:cxnLst/>
                <a:rect l="l" t="t" r="r" b="b"/>
                <a:pathLst>
                  <a:path w="224" h="77" extrusionOk="0">
                    <a:moveTo>
                      <a:pt x="97" y="1"/>
                    </a:moveTo>
                    <a:cubicBezTo>
                      <a:pt x="64" y="1"/>
                      <a:pt x="29" y="12"/>
                      <a:pt x="0" y="34"/>
                    </a:cubicBezTo>
                    <a:cubicBezTo>
                      <a:pt x="0" y="34"/>
                      <a:pt x="0" y="42"/>
                      <a:pt x="0" y="51"/>
                    </a:cubicBezTo>
                    <a:cubicBezTo>
                      <a:pt x="4" y="55"/>
                      <a:pt x="9" y="57"/>
                      <a:pt x="13" y="57"/>
                    </a:cubicBezTo>
                    <a:cubicBezTo>
                      <a:pt x="17" y="57"/>
                      <a:pt x="22" y="55"/>
                      <a:pt x="26" y="51"/>
                    </a:cubicBezTo>
                    <a:cubicBezTo>
                      <a:pt x="46" y="34"/>
                      <a:pt x="70" y="27"/>
                      <a:pt x="94" y="27"/>
                    </a:cubicBezTo>
                    <a:cubicBezTo>
                      <a:pt x="132" y="27"/>
                      <a:pt x="172" y="45"/>
                      <a:pt x="198" y="77"/>
                    </a:cubicBezTo>
                    <a:lnTo>
                      <a:pt x="215" y="77"/>
                    </a:lnTo>
                    <a:cubicBezTo>
                      <a:pt x="224" y="68"/>
                      <a:pt x="224" y="60"/>
                      <a:pt x="215" y="60"/>
                    </a:cubicBezTo>
                    <a:cubicBezTo>
                      <a:pt x="185" y="20"/>
                      <a:pt x="142" y="1"/>
                      <a:pt x="9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49" name="Google Shape;1449;p37"/>
              <p:cNvSpPr/>
              <p:nvPr/>
            </p:nvSpPr>
            <p:spPr>
              <a:xfrm>
                <a:off x="4928493" y="2011922"/>
                <a:ext cx="53866" cy="30309"/>
              </a:xfrm>
              <a:custGeom>
                <a:avLst/>
                <a:gdLst/>
                <a:ahLst/>
                <a:cxnLst/>
                <a:rect l="l" t="t" r="r" b="b"/>
                <a:pathLst>
                  <a:path w="359" h="202" extrusionOk="0">
                    <a:moveTo>
                      <a:pt x="91" y="0"/>
                    </a:moveTo>
                    <a:cubicBezTo>
                      <a:pt x="29" y="0"/>
                      <a:pt x="1" y="108"/>
                      <a:pt x="59" y="166"/>
                    </a:cubicBezTo>
                    <a:lnTo>
                      <a:pt x="68" y="175"/>
                    </a:lnTo>
                    <a:cubicBezTo>
                      <a:pt x="99" y="192"/>
                      <a:pt x="134" y="201"/>
                      <a:pt x="169" y="201"/>
                    </a:cubicBezTo>
                    <a:cubicBezTo>
                      <a:pt x="221" y="201"/>
                      <a:pt x="272" y="182"/>
                      <a:pt x="308" y="141"/>
                    </a:cubicBezTo>
                    <a:cubicBezTo>
                      <a:pt x="325" y="123"/>
                      <a:pt x="334" y="98"/>
                      <a:pt x="343" y="80"/>
                    </a:cubicBezTo>
                    <a:cubicBezTo>
                      <a:pt x="358" y="57"/>
                      <a:pt x="338" y="19"/>
                      <a:pt x="309" y="19"/>
                    </a:cubicBezTo>
                    <a:cubicBezTo>
                      <a:pt x="306" y="19"/>
                      <a:pt x="303" y="20"/>
                      <a:pt x="300" y="20"/>
                    </a:cubicBezTo>
                    <a:cubicBezTo>
                      <a:pt x="276" y="28"/>
                      <a:pt x="252" y="32"/>
                      <a:pt x="226" y="32"/>
                    </a:cubicBezTo>
                    <a:cubicBezTo>
                      <a:pt x="194" y="32"/>
                      <a:pt x="161" y="26"/>
                      <a:pt x="128" y="12"/>
                    </a:cubicBezTo>
                    <a:cubicBezTo>
                      <a:pt x="115" y="4"/>
                      <a:pt x="102" y="0"/>
                      <a:pt x="9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50" name="Google Shape;1450;p37"/>
              <p:cNvSpPr/>
              <p:nvPr/>
            </p:nvSpPr>
            <p:spPr>
              <a:xfrm>
                <a:off x="4937196" y="2024976"/>
                <a:ext cx="37661" cy="17255"/>
              </a:xfrm>
              <a:custGeom>
                <a:avLst/>
                <a:gdLst/>
                <a:ahLst/>
                <a:cxnLst/>
                <a:rect l="l" t="t" r="r" b="b"/>
                <a:pathLst>
                  <a:path w="251" h="115" extrusionOk="0">
                    <a:moveTo>
                      <a:pt x="78" y="1"/>
                    </a:moveTo>
                    <a:cubicBezTo>
                      <a:pt x="35" y="1"/>
                      <a:pt x="1" y="20"/>
                      <a:pt x="1" y="79"/>
                    </a:cubicBezTo>
                    <a:lnTo>
                      <a:pt x="10" y="88"/>
                    </a:lnTo>
                    <a:cubicBezTo>
                      <a:pt x="41" y="105"/>
                      <a:pt x="76" y="114"/>
                      <a:pt x="111" y="114"/>
                    </a:cubicBezTo>
                    <a:cubicBezTo>
                      <a:pt x="163" y="114"/>
                      <a:pt x="214" y="95"/>
                      <a:pt x="250" y="54"/>
                    </a:cubicBezTo>
                    <a:cubicBezTo>
                      <a:pt x="211" y="34"/>
                      <a:pt x="136" y="1"/>
                      <a:pt x="78" y="1"/>
                    </a:cubicBezTo>
                    <a:close/>
                  </a:path>
                </a:pathLst>
              </a:custGeom>
              <a:solidFill>
                <a:srgbClr val="EC6957"/>
              </a:solidFill>
              <a:ln>
                <a:noFill/>
              </a:ln>
            </p:spPr>
            <p:txBody>
              <a:bodyPr spcFirstLastPara="1" wrap="square" lIns="121900" tIns="121900" rIns="121900" bIns="121900" anchor="ctr" anchorCtr="0">
                <a:noAutofit/>
              </a:bodyPr>
              <a:lstStyle/>
              <a:p>
                <a:endParaRPr sz="2400"/>
              </a:p>
            </p:txBody>
          </p:sp>
          <p:sp>
            <p:nvSpPr>
              <p:cNvPr id="1451" name="Google Shape;1451;p37"/>
              <p:cNvSpPr/>
              <p:nvPr/>
            </p:nvSpPr>
            <p:spPr>
              <a:xfrm>
                <a:off x="4607097" y="1636660"/>
                <a:ext cx="409021" cy="279082"/>
              </a:xfrm>
              <a:custGeom>
                <a:avLst/>
                <a:gdLst/>
                <a:ahLst/>
                <a:cxnLst/>
                <a:rect l="l" t="t" r="r" b="b"/>
                <a:pathLst>
                  <a:path w="2726" h="1860" extrusionOk="0">
                    <a:moveTo>
                      <a:pt x="2014" y="0"/>
                    </a:moveTo>
                    <a:cubicBezTo>
                      <a:pt x="1564" y="0"/>
                      <a:pt x="1608" y="467"/>
                      <a:pt x="1608" y="467"/>
                    </a:cubicBezTo>
                    <a:cubicBezTo>
                      <a:pt x="1498" y="334"/>
                      <a:pt x="1343" y="280"/>
                      <a:pt x="1180" y="280"/>
                    </a:cubicBezTo>
                    <a:cubicBezTo>
                      <a:pt x="728" y="280"/>
                      <a:pt x="216" y="700"/>
                      <a:pt x="456" y="1060"/>
                    </a:cubicBezTo>
                    <a:cubicBezTo>
                      <a:pt x="35" y="1129"/>
                      <a:pt x="0" y="1533"/>
                      <a:pt x="293" y="1791"/>
                    </a:cubicBezTo>
                    <a:cubicBezTo>
                      <a:pt x="348" y="1841"/>
                      <a:pt x="413" y="1859"/>
                      <a:pt x="477" y="1859"/>
                    </a:cubicBezTo>
                    <a:cubicBezTo>
                      <a:pt x="643" y="1859"/>
                      <a:pt x="808" y="1739"/>
                      <a:pt x="808" y="1739"/>
                    </a:cubicBezTo>
                    <a:lnTo>
                      <a:pt x="1711" y="1129"/>
                    </a:lnTo>
                    <a:cubicBezTo>
                      <a:pt x="1711" y="1129"/>
                      <a:pt x="1778" y="1136"/>
                      <a:pt x="1870" y="1136"/>
                    </a:cubicBezTo>
                    <a:cubicBezTo>
                      <a:pt x="2040" y="1136"/>
                      <a:pt x="2294" y="1111"/>
                      <a:pt x="2356" y="965"/>
                    </a:cubicBezTo>
                    <a:cubicBezTo>
                      <a:pt x="2459" y="742"/>
                      <a:pt x="2278" y="742"/>
                      <a:pt x="2278" y="742"/>
                    </a:cubicBezTo>
                    <a:cubicBezTo>
                      <a:pt x="2278" y="742"/>
                      <a:pt x="2493" y="733"/>
                      <a:pt x="2588" y="622"/>
                    </a:cubicBezTo>
                    <a:cubicBezTo>
                      <a:pt x="2682" y="501"/>
                      <a:pt x="2725" y="97"/>
                      <a:pt x="2141" y="11"/>
                    </a:cubicBezTo>
                    <a:cubicBezTo>
                      <a:pt x="2095" y="4"/>
                      <a:pt x="2052" y="0"/>
                      <a:pt x="201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452" name="Google Shape;1452;p37"/>
              <p:cNvSpPr/>
              <p:nvPr/>
            </p:nvSpPr>
            <p:spPr>
              <a:xfrm>
                <a:off x="4726983" y="1780853"/>
                <a:ext cx="260777" cy="168350"/>
              </a:xfrm>
              <a:custGeom>
                <a:avLst/>
                <a:gdLst/>
                <a:ahLst/>
                <a:cxnLst/>
                <a:rect l="l" t="t" r="r" b="b"/>
                <a:pathLst>
                  <a:path w="1738" h="1122" extrusionOk="0">
                    <a:moveTo>
                      <a:pt x="1440" y="0"/>
                    </a:moveTo>
                    <a:cubicBezTo>
                      <a:pt x="864" y="0"/>
                      <a:pt x="323" y="295"/>
                      <a:pt x="1" y="778"/>
                    </a:cubicBezTo>
                    <a:lnTo>
                      <a:pt x="207" y="1122"/>
                    </a:lnTo>
                    <a:cubicBezTo>
                      <a:pt x="517" y="546"/>
                      <a:pt x="1737" y="288"/>
                      <a:pt x="1737" y="288"/>
                    </a:cubicBezTo>
                    <a:lnTo>
                      <a:pt x="1557" y="4"/>
                    </a:lnTo>
                    <a:cubicBezTo>
                      <a:pt x="1518" y="2"/>
                      <a:pt x="1478" y="0"/>
                      <a:pt x="144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453" name="Google Shape;1453;p37"/>
              <p:cNvSpPr/>
              <p:nvPr/>
            </p:nvSpPr>
            <p:spPr>
              <a:xfrm>
                <a:off x="4755342" y="1778903"/>
                <a:ext cx="235870" cy="86576"/>
              </a:xfrm>
              <a:custGeom>
                <a:avLst/>
                <a:gdLst/>
                <a:ahLst/>
                <a:cxnLst/>
                <a:rect l="l" t="t" r="r" b="b"/>
                <a:pathLst>
                  <a:path w="1572" h="577" extrusionOk="0">
                    <a:moveTo>
                      <a:pt x="1215" y="1"/>
                    </a:moveTo>
                    <a:cubicBezTo>
                      <a:pt x="756" y="1"/>
                      <a:pt x="317" y="196"/>
                      <a:pt x="9" y="550"/>
                    </a:cubicBezTo>
                    <a:cubicBezTo>
                      <a:pt x="1" y="550"/>
                      <a:pt x="1" y="568"/>
                      <a:pt x="9" y="568"/>
                    </a:cubicBezTo>
                    <a:lnTo>
                      <a:pt x="18" y="568"/>
                    </a:lnTo>
                    <a:cubicBezTo>
                      <a:pt x="27" y="576"/>
                      <a:pt x="27" y="576"/>
                      <a:pt x="35" y="576"/>
                    </a:cubicBezTo>
                    <a:cubicBezTo>
                      <a:pt x="328" y="230"/>
                      <a:pt x="758" y="35"/>
                      <a:pt x="1209" y="35"/>
                    </a:cubicBezTo>
                    <a:cubicBezTo>
                      <a:pt x="1261" y="35"/>
                      <a:pt x="1315" y="38"/>
                      <a:pt x="1368" y="43"/>
                    </a:cubicBezTo>
                    <a:lnTo>
                      <a:pt x="1540" y="318"/>
                    </a:lnTo>
                    <a:cubicBezTo>
                      <a:pt x="1542" y="323"/>
                      <a:pt x="1546" y="325"/>
                      <a:pt x="1550" y="325"/>
                    </a:cubicBezTo>
                    <a:cubicBezTo>
                      <a:pt x="1560" y="325"/>
                      <a:pt x="1571" y="313"/>
                      <a:pt x="1565" y="301"/>
                    </a:cubicBezTo>
                    <a:lnTo>
                      <a:pt x="1385" y="17"/>
                    </a:lnTo>
                    <a:cubicBezTo>
                      <a:pt x="1385" y="17"/>
                      <a:pt x="1376" y="9"/>
                      <a:pt x="1376" y="9"/>
                    </a:cubicBezTo>
                    <a:cubicBezTo>
                      <a:pt x="1322" y="3"/>
                      <a:pt x="1268" y="1"/>
                      <a:pt x="121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54" name="Google Shape;1454;p37"/>
              <p:cNvSpPr/>
              <p:nvPr/>
            </p:nvSpPr>
            <p:spPr>
              <a:xfrm>
                <a:off x="4621202" y="1638161"/>
                <a:ext cx="387114" cy="313742"/>
              </a:xfrm>
              <a:custGeom>
                <a:avLst/>
                <a:gdLst/>
                <a:ahLst/>
                <a:cxnLst/>
                <a:rect l="l" t="t" r="r" b="b"/>
                <a:pathLst>
                  <a:path w="2580" h="2091" extrusionOk="0">
                    <a:moveTo>
                      <a:pt x="1916" y="1"/>
                    </a:moveTo>
                    <a:cubicBezTo>
                      <a:pt x="1862" y="1"/>
                      <a:pt x="1810" y="12"/>
                      <a:pt x="1763" y="36"/>
                    </a:cubicBezTo>
                    <a:cubicBezTo>
                      <a:pt x="1626" y="122"/>
                      <a:pt x="1531" y="259"/>
                      <a:pt x="1505" y="414"/>
                    </a:cubicBezTo>
                    <a:cubicBezTo>
                      <a:pt x="1462" y="345"/>
                      <a:pt x="1385" y="285"/>
                      <a:pt x="1307" y="259"/>
                    </a:cubicBezTo>
                    <a:cubicBezTo>
                      <a:pt x="1254" y="239"/>
                      <a:pt x="1195" y="230"/>
                      <a:pt x="1131" y="230"/>
                    </a:cubicBezTo>
                    <a:cubicBezTo>
                      <a:pt x="1001" y="230"/>
                      <a:pt x="853" y="270"/>
                      <a:pt x="697" y="345"/>
                    </a:cubicBezTo>
                    <a:cubicBezTo>
                      <a:pt x="465" y="448"/>
                      <a:pt x="328" y="586"/>
                      <a:pt x="293" y="740"/>
                    </a:cubicBezTo>
                    <a:cubicBezTo>
                      <a:pt x="267" y="844"/>
                      <a:pt x="285" y="955"/>
                      <a:pt x="336" y="1041"/>
                    </a:cubicBezTo>
                    <a:cubicBezTo>
                      <a:pt x="207" y="1110"/>
                      <a:pt x="95" y="1222"/>
                      <a:pt x="35" y="1359"/>
                    </a:cubicBezTo>
                    <a:cubicBezTo>
                      <a:pt x="1" y="1445"/>
                      <a:pt x="9" y="1540"/>
                      <a:pt x="52" y="1626"/>
                    </a:cubicBezTo>
                    <a:cubicBezTo>
                      <a:pt x="95" y="1738"/>
                      <a:pt x="199" y="1824"/>
                      <a:pt x="319" y="1858"/>
                    </a:cubicBezTo>
                    <a:cubicBezTo>
                      <a:pt x="342" y="1861"/>
                      <a:pt x="365" y="1862"/>
                      <a:pt x="388" y="1862"/>
                    </a:cubicBezTo>
                    <a:cubicBezTo>
                      <a:pt x="502" y="1862"/>
                      <a:pt x="613" y="1826"/>
                      <a:pt x="706" y="1755"/>
                    </a:cubicBezTo>
                    <a:lnTo>
                      <a:pt x="895" y="2081"/>
                    </a:lnTo>
                    <a:cubicBezTo>
                      <a:pt x="895" y="2090"/>
                      <a:pt x="903" y="2090"/>
                      <a:pt x="912" y="2090"/>
                    </a:cubicBezTo>
                    <a:cubicBezTo>
                      <a:pt x="912" y="2090"/>
                      <a:pt x="921" y="2073"/>
                      <a:pt x="912" y="2073"/>
                    </a:cubicBezTo>
                    <a:lnTo>
                      <a:pt x="714" y="1729"/>
                    </a:lnTo>
                    <a:cubicBezTo>
                      <a:pt x="714" y="1720"/>
                      <a:pt x="706" y="1720"/>
                      <a:pt x="706" y="1720"/>
                    </a:cubicBezTo>
                    <a:lnTo>
                      <a:pt x="689" y="1720"/>
                    </a:lnTo>
                    <a:cubicBezTo>
                      <a:pt x="601" y="1786"/>
                      <a:pt x="488" y="1827"/>
                      <a:pt x="376" y="1827"/>
                    </a:cubicBezTo>
                    <a:cubicBezTo>
                      <a:pt x="357" y="1827"/>
                      <a:pt x="338" y="1826"/>
                      <a:pt x="319" y="1824"/>
                    </a:cubicBezTo>
                    <a:cubicBezTo>
                      <a:pt x="207" y="1798"/>
                      <a:pt x="113" y="1712"/>
                      <a:pt x="70" y="1609"/>
                    </a:cubicBezTo>
                    <a:cubicBezTo>
                      <a:pt x="35" y="1531"/>
                      <a:pt x="27" y="1445"/>
                      <a:pt x="52" y="1368"/>
                    </a:cubicBezTo>
                    <a:cubicBezTo>
                      <a:pt x="121" y="1230"/>
                      <a:pt x="224" y="1127"/>
                      <a:pt x="362" y="1059"/>
                    </a:cubicBezTo>
                    <a:cubicBezTo>
                      <a:pt x="362" y="1059"/>
                      <a:pt x="371" y="1059"/>
                      <a:pt x="371" y="1050"/>
                    </a:cubicBezTo>
                    <a:cubicBezTo>
                      <a:pt x="371" y="1050"/>
                      <a:pt x="371" y="1041"/>
                      <a:pt x="371" y="1041"/>
                    </a:cubicBezTo>
                    <a:cubicBezTo>
                      <a:pt x="310" y="955"/>
                      <a:pt x="293" y="852"/>
                      <a:pt x="319" y="749"/>
                    </a:cubicBezTo>
                    <a:cubicBezTo>
                      <a:pt x="353" y="603"/>
                      <a:pt x="474" y="483"/>
                      <a:pt x="706" y="371"/>
                    </a:cubicBezTo>
                    <a:cubicBezTo>
                      <a:pt x="862" y="296"/>
                      <a:pt x="1002" y="259"/>
                      <a:pt x="1125" y="259"/>
                    </a:cubicBezTo>
                    <a:cubicBezTo>
                      <a:pt x="1184" y="259"/>
                      <a:pt x="1240" y="268"/>
                      <a:pt x="1290" y="285"/>
                    </a:cubicBezTo>
                    <a:cubicBezTo>
                      <a:pt x="1376" y="319"/>
                      <a:pt x="1454" y="379"/>
                      <a:pt x="1497" y="465"/>
                    </a:cubicBezTo>
                    <a:cubicBezTo>
                      <a:pt x="1497" y="474"/>
                      <a:pt x="1505" y="474"/>
                      <a:pt x="1514" y="474"/>
                    </a:cubicBezTo>
                    <a:cubicBezTo>
                      <a:pt x="1522" y="474"/>
                      <a:pt x="1522" y="465"/>
                      <a:pt x="1522" y="457"/>
                    </a:cubicBezTo>
                    <a:cubicBezTo>
                      <a:pt x="1522" y="457"/>
                      <a:pt x="1565" y="156"/>
                      <a:pt x="1772" y="61"/>
                    </a:cubicBezTo>
                    <a:cubicBezTo>
                      <a:pt x="1814" y="42"/>
                      <a:pt x="1860" y="32"/>
                      <a:pt x="1909" y="32"/>
                    </a:cubicBezTo>
                    <a:cubicBezTo>
                      <a:pt x="2011" y="32"/>
                      <a:pt x="2126" y="72"/>
                      <a:pt x="2253" y="147"/>
                    </a:cubicBezTo>
                    <a:cubicBezTo>
                      <a:pt x="2442" y="268"/>
                      <a:pt x="2520" y="422"/>
                      <a:pt x="2459" y="560"/>
                    </a:cubicBezTo>
                    <a:cubicBezTo>
                      <a:pt x="2430" y="641"/>
                      <a:pt x="2356" y="703"/>
                      <a:pt x="2293" y="703"/>
                    </a:cubicBezTo>
                    <a:cubicBezTo>
                      <a:pt x="2282" y="703"/>
                      <a:pt x="2272" y="701"/>
                      <a:pt x="2262" y="697"/>
                    </a:cubicBezTo>
                    <a:cubicBezTo>
                      <a:pt x="2253" y="697"/>
                      <a:pt x="2244" y="706"/>
                      <a:pt x="2244" y="715"/>
                    </a:cubicBezTo>
                    <a:cubicBezTo>
                      <a:pt x="2236" y="723"/>
                      <a:pt x="2244" y="732"/>
                      <a:pt x="2253" y="732"/>
                    </a:cubicBezTo>
                    <a:cubicBezTo>
                      <a:pt x="2259" y="732"/>
                      <a:pt x="2265" y="733"/>
                      <a:pt x="2271" y="733"/>
                    </a:cubicBezTo>
                    <a:cubicBezTo>
                      <a:pt x="2367" y="733"/>
                      <a:pt x="2453" y="666"/>
                      <a:pt x="2485" y="577"/>
                    </a:cubicBezTo>
                    <a:cubicBezTo>
                      <a:pt x="2520" y="517"/>
                      <a:pt x="2580" y="311"/>
                      <a:pt x="2270" y="122"/>
                    </a:cubicBezTo>
                    <a:cubicBezTo>
                      <a:pt x="2140" y="42"/>
                      <a:pt x="2022" y="1"/>
                      <a:pt x="19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55" name="Google Shape;1455;p37"/>
              <p:cNvSpPr/>
              <p:nvPr/>
            </p:nvSpPr>
            <p:spPr>
              <a:xfrm>
                <a:off x="4915289" y="1833069"/>
                <a:ext cx="116284" cy="50865"/>
              </a:xfrm>
              <a:custGeom>
                <a:avLst/>
                <a:gdLst/>
                <a:ahLst/>
                <a:cxnLst/>
                <a:rect l="l" t="t" r="r" b="b"/>
                <a:pathLst>
                  <a:path w="775" h="339" extrusionOk="0">
                    <a:moveTo>
                      <a:pt x="774" y="0"/>
                    </a:moveTo>
                    <a:cubicBezTo>
                      <a:pt x="739" y="67"/>
                      <a:pt x="639" y="94"/>
                      <a:pt x="542" y="94"/>
                    </a:cubicBezTo>
                    <a:cubicBezTo>
                      <a:pt x="476" y="94"/>
                      <a:pt x="412" y="81"/>
                      <a:pt x="370" y="60"/>
                    </a:cubicBezTo>
                    <a:cubicBezTo>
                      <a:pt x="359" y="55"/>
                      <a:pt x="346" y="53"/>
                      <a:pt x="332" y="53"/>
                    </a:cubicBezTo>
                    <a:cubicBezTo>
                      <a:pt x="206" y="53"/>
                      <a:pt x="0" y="242"/>
                      <a:pt x="302" y="327"/>
                    </a:cubicBezTo>
                    <a:cubicBezTo>
                      <a:pt x="332" y="335"/>
                      <a:pt x="362" y="339"/>
                      <a:pt x="389" y="339"/>
                    </a:cubicBezTo>
                    <a:cubicBezTo>
                      <a:pt x="655" y="339"/>
                      <a:pt x="774" y="0"/>
                      <a:pt x="774" y="0"/>
                    </a:cubicBezTo>
                    <a:close/>
                  </a:path>
                </a:pathLst>
              </a:custGeom>
              <a:solidFill>
                <a:srgbClr val="CC0000"/>
              </a:solidFill>
              <a:ln>
                <a:noFill/>
              </a:ln>
            </p:spPr>
            <p:txBody>
              <a:bodyPr spcFirstLastPara="1" wrap="square" lIns="121900" tIns="121900" rIns="121900" bIns="121900" anchor="ctr" anchorCtr="0">
                <a:noAutofit/>
              </a:bodyPr>
              <a:lstStyle/>
              <a:p>
                <a:endParaRPr sz="2400"/>
              </a:p>
            </p:txBody>
          </p:sp>
          <p:sp>
            <p:nvSpPr>
              <p:cNvPr id="1456" name="Google Shape;1456;p37"/>
              <p:cNvSpPr/>
              <p:nvPr/>
            </p:nvSpPr>
            <p:spPr>
              <a:xfrm>
                <a:off x="4899685" y="1829168"/>
                <a:ext cx="89276" cy="60768"/>
              </a:xfrm>
              <a:custGeom>
                <a:avLst/>
                <a:gdLst/>
                <a:ahLst/>
                <a:cxnLst/>
                <a:rect l="l" t="t" r="r" b="b"/>
                <a:pathLst>
                  <a:path w="595" h="405" extrusionOk="0">
                    <a:moveTo>
                      <a:pt x="560" y="0"/>
                    </a:moveTo>
                    <a:cubicBezTo>
                      <a:pt x="560" y="92"/>
                      <a:pt x="398" y="149"/>
                      <a:pt x="284" y="149"/>
                    </a:cubicBezTo>
                    <a:cubicBezTo>
                      <a:pt x="269" y="149"/>
                      <a:pt x="255" y="149"/>
                      <a:pt x="242" y="147"/>
                    </a:cubicBezTo>
                    <a:cubicBezTo>
                      <a:pt x="225" y="142"/>
                      <a:pt x="209" y="141"/>
                      <a:pt x="195" y="141"/>
                    </a:cubicBezTo>
                    <a:cubicBezTo>
                      <a:pt x="22" y="141"/>
                      <a:pt x="0" y="397"/>
                      <a:pt x="285" y="404"/>
                    </a:cubicBezTo>
                    <a:cubicBezTo>
                      <a:pt x="595" y="404"/>
                      <a:pt x="560" y="1"/>
                      <a:pt x="560" y="0"/>
                    </a:cubicBezTo>
                    <a:close/>
                  </a:path>
                </a:pathLst>
              </a:custGeom>
              <a:solidFill>
                <a:srgbClr val="CC0000"/>
              </a:solidFill>
              <a:ln>
                <a:noFill/>
              </a:ln>
            </p:spPr>
            <p:txBody>
              <a:bodyPr spcFirstLastPara="1" wrap="square" lIns="121900" tIns="121900" rIns="121900" bIns="121900" anchor="ctr" anchorCtr="0">
                <a:noAutofit/>
              </a:bodyPr>
              <a:lstStyle/>
              <a:p>
                <a:endParaRPr sz="2400"/>
              </a:p>
            </p:txBody>
          </p:sp>
          <p:sp>
            <p:nvSpPr>
              <p:cNvPr id="1457" name="Google Shape;1457;p37"/>
              <p:cNvSpPr/>
              <p:nvPr/>
            </p:nvSpPr>
            <p:spPr>
              <a:xfrm>
                <a:off x="4760593" y="1884384"/>
                <a:ext cx="85225" cy="44563"/>
              </a:xfrm>
              <a:custGeom>
                <a:avLst/>
                <a:gdLst/>
                <a:ahLst/>
                <a:cxnLst/>
                <a:rect l="l" t="t" r="r" b="b"/>
                <a:pathLst>
                  <a:path w="568" h="297" extrusionOk="0">
                    <a:moveTo>
                      <a:pt x="481" y="1"/>
                    </a:moveTo>
                    <a:cubicBezTo>
                      <a:pt x="402" y="1"/>
                      <a:pt x="323" y="30"/>
                      <a:pt x="258" y="88"/>
                    </a:cubicBezTo>
                    <a:cubicBezTo>
                      <a:pt x="250" y="88"/>
                      <a:pt x="241" y="97"/>
                      <a:pt x="232" y="105"/>
                    </a:cubicBezTo>
                    <a:cubicBezTo>
                      <a:pt x="188" y="138"/>
                      <a:pt x="137" y="154"/>
                      <a:pt x="86" y="154"/>
                    </a:cubicBezTo>
                    <a:cubicBezTo>
                      <a:pt x="57" y="154"/>
                      <a:pt x="28" y="149"/>
                      <a:pt x="0" y="140"/>
                    </a:cubicBezTo>
                    <a:lnTo>
                      <a:pt x="0" y="140"/>
                    </a:lnTo>
                    <a:cubicBezTo>
                      <a:pt x="0" y="140"/>
                      <a:pt x="114" y="297"/>
                      <a:pt x="266" y="297"/>
                    </a:cubicBezTo>
                    <a:cubicBezTo>
                      <a:pt x="328" y="297"/>
                      <a:pt x="395" y="271"/>
                      <a:pt x="464" y="200"/>
                    </a:cubicBezTo>
                    <a:cubicBezTo>
                      <a:pt x="542" y="114"/>
                      <a:pt x="568" y="54"/>
                      <a:pt x="559" y="11"/>
                    </a:cubicBezTo>
                    <a:cubicBezTo>
                      <a:pt x="533" y="4"/>
                      <a:pt x="507" y="1"/>
                      <a:pt x="481" y="1"/>
                    </a:cubicBezTo>
                    <a:close/>
                  </a:path>
                </a:pathLst>
              </a:custGeom>
              <a:solidFill>
                <a:srgbClr val="CC0000"/>
              </a:solidFill>
              <a:ln>
                <a:noFill/>
              </a:ln>
            </p:spPr>
            <p:txBody>
              <a:bodyPr spcFirstLastPara="1" wrap="square" lIns="121900" tIns="121900" rIns="121900" bIns="121900" anchor="ctr" anchorCtr="0">
                <a:noAutofit/>
              </a:bodyPr>
              <a:lstStyle/>
              <a:p>
                <a:endParaRPr sz="2400"/>
              </a:p>
            </p:txBody>
          </p:sp>
          <p:sp>
            <p:nvSpPr>
              <p:cNvPr id="1458" name="Google Shape;1458;p37"/>
              <p:cNvSpPr/>
              <p:nvPr/>
            </p:nvSpPr>
            <p:spPr>
              <a:xfrm>
                <a:off x="4805757" y="1874631"/>
                <a:ext cx="50415" cy="24307"/>
              </a:xfrm>
              <a:custGeom>
                <a:avLst/>
                <a:gdLst/>
                <a:ahLst/>
                <a:cxnLst/>
                <a:rect l="l" t="t" r="r" b="b"/>
                <a:pathLst>
                  <a:path w="336" h="162" extrusionOk="0">
                    <a:moveTo>
                      <a:pt x="262" y="0"/>
                    </a:moveTo>
                    <a:cubicBezTo>
                      <a:pt x="224" y="0"/>
                      <a:pt x="186" y="12"/>
                      <a:pt x="155" y="33"/>
                    </a:cubicBezTo>
                    <a:lnTo>
                      <a:pt x="138" y="41"/>
                    </a:lnTo>
                    <a:cubicBezTo>
                      <a:pt x="116" y="54"/>
                      <a:pt x="93" y="61"/>
                      <a:pt x="69" y="61"/>
                    </a:cubicBezTo>
                    <a:cubicBezTo>
                      <a:pt x="45" y="61"/>
                      <a:pt x="22" y="54"/>
                      <a:pt x="0" y="41"/>
                    </a:cubicBezTo>
                    <a:lnTo>
                      <a:pt x="0" y="41"/>
                    </a:lnTo>
                    <a:cubicBezTo>
                      <a:pt x="0" y="41"/>
                      <a:pt x="63" y="161"/>
                      <a:pt x="164" y="161"/>
                    </a:cubicBezTo>
                    <a:cubicBezTo>
                      <a:pt x="192" y="161"/>
                      <a:pt x="224" y="152"/>
                      <a:pt x="258" y="127"/>
                    </a:cubicBezTo>
                    <a:cubicBezTo>
                      <a:pt x="310" y="76"/>
                      <a:pt x="335" y="41"/>
                      <a:pt x="335" y="15"/>
                    </a:cubicBezTo>
                    <a:cubicBezTo>
                      <a:pt x="312" y="5"/>
                      <a:pt x="287" y="0"/>
                      <a:pt x="262" y="0"/>
                    </a:cubicBezTo>
                    <a:close/>
                  </a:path>
                </a:pathLst>
              </a:custGeom>
              <a:solidFill>
                <a:srgbClr val="CC0000"/>
              </a:solidFill>
              <a:ln>
                <a:noFill/>
              </a:ln>
            </p:spPr>
            <p:txBody>
              <a:bodyPr spcFirstLastPara="1" wrap="square" lIns="121900" tIns="121900" rIns="121900" bIns="121900" anchor="ctr" anchorCtr="0">
                <a:noAutofit/>
              </a:bodyPr>
              <a:lstStyle/>
              <a:p>
                <a:endParaRPr sz="2400"/>
              </a:p>
            </p:txBody>
          </p:sp>
          <p:sp>
            <p:nvSpPr>
              <p:cNvPr id="1459" name="Google Shape;1459;p37"/>
              <p:cNvSpPr/>
              <p:nvPr/>
            </p:nvSpPr>
            <p:spPr>
              <a:xfrm>
                <a:off x="5373226" y="2436999"/>
                <a:ext cx="294237" cy="217864"/>
              </a:xfrm>
              <a:custGeom>
                <a:avLst/>
                <a:gdLst/>
                <a:ahLst/>
                <a:cxnLst/>
                <a:rect l="l" t="t" r="r" b="b"/>
                <a:pathLst>
                  <a:path w="1961" h="1452" extrusionOk="0">
                    <a:moveTo>
                      <a:pt x="1586" y="0"/>
                    </a:moveTo>
                    <a:cubicBezTo>
                      <a:pt x="1512" y="0"/>
                      <a:pt x="1477" y="71"/>
                      <a:pt x="1436" y="153"/>
                    </a:cubicBezTo>
                    <a:cubicBezTo>
                      <a:pt x="1384" y="256"/>
                      <a:pt x="1316" y="351"/>
                      <a:pt x="1187" y="351"/>
                    </a:cubicBezTo>
                    <a:cubicBezTo>
                      <a:pt x="1181" y="351"/>
                      <a:pt x="1175" y="351"/>
                      <a:pt x="1169" y="351"/>
                    </a:cubicBezTo>
                    <a:cubicBezTo>
                      <a:pt x="1081" y="351"/>
                      <a:pt x="1002" y="302"/>
                      <a:pt x="916" y="302"/>
                    </a:cubicBezTo>
                    <a:cubicBezTo>
                      <a:pt x="900" y="302"/>
                      <a:pt x="885" y="304"/>
                      <a:pt x="869" y="308"/>
                    </a:cubicBezTo>
                    <a:cubicBezTo>
                      <a:pt x="757" y="325"/>
                      <a:pt x="662" y="428"/>
                      <a:pt x="576" y="497"/>
                    </a:cubicBezTo>
                    <a:cubicBezTo>
                      <a:pt x="473" y="574"/>
                      <a:pt x="0" y="944"/>
                      <a:pt x="129" y="1107"/>
                    </a:cubicBezTo>
                    <a:cubicBezTo>
                      <a:pt x="231" y="1234"/>
                      <a:pt x="59" y="1451"/>
                      <a:pt x="174" y="1451"/>
                    </a:cubicBezTo>
                    <a:cubicBezTo>
                      <a:pt x="176" y="1451"/>
                      <a:pt x="179" y="1451"/>
                      <a:pt x="181" y="1451"/>
                    </a:cubicBezTo>
                    <a:cubicBezTo>
                      <a:pt x="276" y="1451"/>
                      <a:pt x="826" y="1210"/>
                      <a:pt x="920" y="1210"/>
                    </a:cubicBezTo>
                    <a:cubicBezTo>
                      <a:pt x="947" y="1212"/>
                      <a:pt x="974" y="1213"/>
                      <a:pt x="1000" y="1213"/>
                    </a:cubicBezTo>
                    <a:cubicBezTo>
                      <a:pt x="1324" y="1213"/>
                      <a:pt x="1633" y="1069"/>
                      <a:pt x="1831" y="815"/>
                    </a:cubicBezTo>
                    <a:cubicBezTo>
                      <a:pt x="1892" y="720"/>
                      <a:pt x="1935" y="609"/>
                      <a:pt x="1943" y="497"/>
                    </a:cubicBezTo>
                    <a:cubicBezTo>
                      <a:pt x="1960" y="411"/>
                      <a:pt x="1935" y="325"/>
                      <a:pt x="1883" y="248"/>
                    </a:cubicBezTo>
                    <a:cubicBezTo>
                      <a:pt x="1823" y="153"/>
                      <a:pt x="1745" y="67"/>
                      <a:pt x="1651" y="15"/>
                    </a:cubicBezTo>
                    <a:cubicBezTo>
                      <a:pt x="1626" y="5"/>
                      <a:pt x="1605" y="0"/>
                      <a:pt x="158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460" name="Google Shape;1460;p37"/>
              <p:cNvSpPr/>
              <p:nvPr/>
            </p:nvSpPr>
            <p:spPr>
              <a:xfrm>
                <a:off x="5576987" y="2447802"/>
                <a:ext cx="60768" cy="80574"/>
              </a:xfrm>
              <a:custGeom>
                <a:avLst/>
                <a:gdLst/>
                <a:ahLst/>
                <a:cxnLst/>
                <a:rect l="l" t="t" r="r" b="b"/>
                <a:pathLst>
                  <a:path w="405" h="537" extrusionOk="0">
                    <a:moveTo>
                      <a:pt x="375" y="0"/>
                    </a:moveTo>
                    <a:cubicBezTo>
                      <a:pt x="366" y="0"/>
                      <a:pt x="359" y="8"/>
                      <a:pt x="353" y="21"/>
                    </a:cubicBezTo>
                    <a:lnTo>
                      <a:pt x="310" y="167"/>
                    </a:lnTo>
                    <a:cubicBezTo>
                      <a:pt x="276" y="287"/>
                      <a:pt x="190" y="390"/>
                      <a:pt x="87" y="451"/>
                    </a:cubicBezTo>
                    <a:lnTo>
                      <a:pt x="9" y="494"/>
                    </a:lnTo>
                    <a:cubicBezTo>
                      <a:pt x="1" y="502"/>
                      <a:pt x="1" y="519"/>
                      <a:pt x="1" y="528"/>
                    </a:cubicBezTo>
                    <a:lnTo>
                      <a:pt x="9" y="537"/>
                    </a:lnTo>
                    <a:lnTo>
                      <a:pt x="35" y="537"/>
                    </a:lnTo>
                    <a:lnTo>
                      <a:pt x="112" y="494"/>
                    </a:lnTo>
                    <a:cubicBezTo>
                      <a:pt x="224" y="425"/>
                      <a:pt x="319" y="313"/>
                      <a:pt x="353" y="176"/>
                    </a:cubicBezTo>
                    <a:lnTo>
                      <a:pt x="405" y="29"/>
                    </a:lnTo>
                    <a:cubicBezTo>
                      <a:pt x="405" y="21"/>
                      <a:pt x="396" y="4"/>
                      <a:pt x="387" y="4"/>
                    </a:cubicBezTo>
                    <a:cubicBezTo>
                      <a:pt x="383" y="1"/>
                      <a:pt x="379" y="0"/>
                      <a:pt x="37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61" name="Google Shape;1461;p37"/>
              <p:cNvSpPr/>
              <p:nvPr/>
            </p:nvSpPr>
            <p:spPr>
              <a:xfrm>
                <a:off x="5598893" y="2471509"/>
                <a:ext cx="62118" cy="81024"/>
              </a:xfrm>
              <a:custGeom>
                <a:avLst/>
                <a:gdLst/>
                <a:ahLst/>
                <a:cxnLst/>
                <a:rect l="l" t="t" r="r" b="b"/>
                <a:pathLst>
                  <a:path w="414" h="540" extrusionOk="0">
                    <a:moveTo>
                      <a:pt x="396" y="0"/>
                    </a:moveTo>
                    <a:cubicBezTo>
                      <a:pt x="379" y="0"/>
                      <a:pt x="362" y="9"/>
                      <a:pt x="362" y="18"/>
                    </a:cubicBezTo>
                    <a:lnTo>
                      <a:pt x="319" y="164"/>
                    </a:lnTo>
                    <a:cubicBezTo>
                      <a:pt x="276" y="284"/>
                      <a:pt x="198" y="387"/>
                      <a:pt x="87" y="456"/>
                    </a:cubicBezTo>
                    <a:lnTo>
                      <a:pt x="18" y="499"/>
                    </a:lnTo>
                    <a:cubicBezTo>
                      <a:pt x="9" y="499"/>
                      <a:pt x="1" y="516"/>
                      <a:pt x="9" y="525"/>
                    </a:cubicBezTo>
                    <a:lnTo>
                      <a:pt x="18" y="533"/>
                    </a:lnTo>
                    <a:cubicBezTo>
                      <a:pt x="22" y="538"/>
                      <a:pt x="27" y="540"/>
                      <a:pt x="31" y="540"/>
                    </a:cubicBezTo>
                    <a:cubicBezTo>
                      <a:pt x="35" y="540"/>
                      <a:pt x="39" y="538"/>
                      <a:pt x="44" y="533"/>
                    </a:cubicBezTo>
                    <a:lnTo>
                      <a:pt x="113" y="490"/>
                    </a:lnTo>
                    <a:cubicBezTo>
                      <a:pt x="233" y="422"/>
                      <a:pt x="319" y="310"/>
                      <a:pt x="362" y="181"/>
                    </a:cubicBezTo>
                    <a:lnTo>
                      <a:pt x="405" y="35"/>
                    </a:lnTo>
                    <a:cubicBezTo>
                      <a:pt x="413" y="18"/>
                      <a:pt x="405" y="9"/>
                      <a:pt x="39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sp>
        <p:nvSpPr>
          <p:cNvPr id="7" name="Title 6"/>
          <p:cNvSpPr>
            <a:spLocks noGrp="1"/>
          </p:cNvSpPr>
          <p:nvPr>
            <p:ph type="title"/>
          </p:nvPr>
        </p:nvSpPr>
        <p:spPr>
          <a:xfrm>
            <a:off x="1211727" y="1682216"/>
            <a:ext cx="5397110" cy="4568981"/>
          </a:xfrm>
        </p:spPr>
        <p:txBody>
          <a:bodyPr anchor="ctr"/>
          <a:lstStyle/>
          <a:p>
            <a:pPr algn="l">
              <a:lnSpc>
                <a:spcPct val="150000"/>
              </a:lnSpc>
            </a:pPr>
            <a:r>
              <a:rPr lang="en-US" sz="4400" dirty="0">
                <a:solidFill>
                  <a:srgbClr val="002060"/>
                </a:solidFill>
                <a:latin typeface="Times New Roman" panose="02020603050405020304" pitchFamily="18" charset="0"/>
                <a:cs typeface="Times New Roman" panose="02020603050405020304" pitchFamily="18" charset="0"/>
              </a:rPr>
              <a:t>GIÁO DỤC KĨ THUẬT,CÔNG NGHỆ TRONG HỆ THỐNG GIÁO DỤC QUỐC DÂN</a:t>
            </a:r>
            <a:endParaRPr lang="vi-VN" sz="4400" dirty="0">
              <a:solidFill>
                <a:srgbClr val="002060"/>
              </a:solidFill>
              <a:latin typeface="Times New Roman" panose="02020603050405020304" pitchFamily="18" charset="0"/>
              <a:cs typeface="Times New Roman" panose="02020603050405020304" pitchFamily="18" charset="0"/>
            </a:endParaRPr>
          </a:p>
        </p:txBody>
      </p:sp>
      <p:sp>
        <p:nvSpPr>
          <p:cNvPr id="15" name="Arrow: Pentagon 14"/>
          <p:cNvSpPr/>
          <p:nvPr/>
        </p:nvSpPr>
        <p:spPr>
          <a:xfrm>
            <a:off x="0" y="754743"/>
            <a:ext cx="880533" cy="609600"/>
          </a:xfrm>
          <a:prstGeom prst="homePlate">
            <a:avLst/>
          </a:prstGeom>
          <a:solidFill>
            <a:srgbClr val="D5EAFF"/>
          </a:solidFill>
          <a:ln>
            <a:solidFill>
              <a:srgbClr val="D5E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6" name="TextBox 15"/>
          <p:cNvSpPr txBox="1"/>
          <p:nvPr/>
        </p:nvSpPr>
        <p:spPr>
          <a:xfrm>
            <a:off x="1228878" y="644044"/>
            <a:ext cx="5379959" cy="830997"/>
          </a:xfrm>
          <a:prstGeom prst="rect">
            <a:avLst/>
          </a:prstGeom>
          <a:noFill/>
        </p:spPr>
        <p:txBody>
          <a:bodyPr wrap="square" rtlCol="0" anchor="ctr">
            <a:spAutoFit/>
          </a:bodyPr>
          <a:lstStyle/>
          <a:p>
            <a:r>
              <a:rPr lang="en-US" sz="4800" b="1" dirty="0">
                <a:solidFill>
                  <a:schemeClr val="tx2">
                    <a:lumMod val="75000"/>
                  </a:schemeClr>
                </a:solidFill>
                <a:latin typeface="Times New Roman" panose="02020603050405020304" pitchFamily="18" charset="0"/>
                <a:cs typeface="Times New Roman" panose="02020603050405020304" pitchFamily="18" charset="0"/>
              </a:rPr>
              <a:t>TIẾT 40. </a:t>
            </a:r>
            <a:r>
              <a:rPr lang="vi-VN" sz="4800" b="1" dirty="0">
                <a:solidFill>
                  <a:schemeClr val="tx2">
                    <a:lumMod val="75000"/>
                  </a:schemeClr>
                </a:solidFill>
                <a:latin typeface="Times New Roman" panose="02020603050405020304" pitchFamily="18" charset="0"/>
                <a:cs typeface="Times New Roman" panose="02020603050405020304" pitchFamily="18" charset="0"/>
              </a:rPr>
              <a:t>BÀI </a:t>
            </a:r>
            <a:r>
              <a:rPr lang="en-US" sz="4800" b="1" dirty="0">
                <a:solidFill>
                  <a:schemeClr val="tx2">
                    <a:lumMod val="75000"/>
                  </a:schemeClr>
                </a:solidFill>
                <a:latin typeface="Times New Roman" panose="02020603050405020304" pitchFamily="18" charset="0"/>
                <a:cs typeface="Times New Roman" panose="02020603050405020304" pitchFamily="18" charset="0"/>
              </a:rPr>
              <a:t>2</a:t>
            </a:r>
            <a:endParaRPr lang="vi-VN" sz="4800" b="1" dirty="0">
              <a:solidFill>
                <a:schemeClr val="tx2">
                  <a:lumMod val="75000"/>
                </a:schemeClr>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125791" y="1641861"/>
            <a:ext cx="6734629" cy="0"/>
          </a:xfrm>
          <a:prstGeom prst="line">
            <a:avLst/>
          </a:prstGeom>
          <a:ln>
            <a:solidFill>
              <a:schemeClr val="accent4">
                <a:lumMod val="75000"/>
              </a:schemeClr>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7368933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18752"/>
            <a:ext cx="12192000" cy="939248"/>
            <a:chOff x="0" y="0"/>
            <a:chExt cx="4816593" cy="371061"/>
          </a:xfrm>
        </p:grpSpPr>
        <p:sp>
          <p:nvSpPr>
            <p:cNvPr id="3" name="Freeform 3"/>
            <p:cNvSpPr/>
            <p:nvPr/>
          </p:nvSpPr>
          <p:spPr>
            <a:xfrm>
              <a:off x="0" y="0"/>
              <a:ext cx="4816592" cy="371061"/>
            </a:xfrm>
            <a:custGeom>
              <a:avLst/>
              <a:gdLst/>
              <a:ahLst/>
              <a:cxnLst/>
              <a:rect l="l" t="t" r="r" b="b"/>
              <a:pathLst>
                <a:path w="4816592" h="371061">
                  <a:moveTo>
                    <a:pt x="0" y="0"/>
                  </a:moveTo>
                  <a:lnTo>
                    <a:pt x="4816592" y="0"/>
                  </a:lnTo>
                  <a:lnTo>
                    <a:pt x="4816592" y="371061"/>
                  </a:lnTo>
                  <a:lnTo>
                    <a:pt x="0" y="371061"/>
                  </a:lnTo>
                  <a:close/>
                </a:path>
              </a:pathLst>
            </a:custGeom>
            <a:solidFill>
              <a:srgbClr val="FBBB32"/>
            </a:solidFill>
          </p:spPr>
          <p:txBody>
            <a:bodyPr/>
            <a:lstStyle/>
            <a:p>
              <a:pPr defTabSz="609630">
                <a:defRPr/>
              </a:pPr>
              <a:endParaRPr lang="en-US" sz="1200">
                <a:solidFill>
                  <a:prstClr val="black"/>
                </a:solidFill>
                <a:latin typeface="Calibri"/>
              </a:endParaRPr>
            </a:p>
          </p:txBody>
        </p:sp>
        <p:sp>
          <p:nvSpPr>
            <p:cNvPr id="4" name="TextBox 4"/>
            <p:cNvSpPr txBox="1"/>
            <p:nvPr/>
          </p:nvSpPr>
          <p:spPr>
            <a:xfrm>
              <a:off x="0" y="-38100"/>
              <a:ext cx="4816593" cy="409161"/>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6" name="Freeform 6"/>
          <p:cNvSpPr/>
          <p:nvPr/>
        </p:nvSpPr>
        <p:spPr>
          <a:xfrm flipH="1">
            <a:off x="2975828" y="1578187"/>
            <a:ext cx="6240345" cy="6227792"/>
          </a:xfrm>
          <a:custGeom>
            <a:avLst/>
            <a:gdLst/>
            <a:ahLst/>
            <a:cxnLst/>
            <a:rect l="l" t="t" r="r" b="b"/>
            <a:pathLst>
              <a:path w="9360518" h="9341688">
                <a:moveTo>
                  <a:pt x="9360518" y="0"/>
                </a:moveTo>
                <a:lnTo>
                  <a:pt x="0" y="0"/>
                </a:lnTo>
                <a:lnTo>
                  <a:pt x="0" y="9341688"/>
                </a:lnTo>
                <a:lnTo>
                  <a:pt x="9360518" y="9341688"/>
                </a:lnTo>
                <a:lnTo>
                  <a:pt x="9360518" y="0"/>
                </a:lnTo>
                <a:close/>
              </a:path>
            </a:pathLst>
          </a:custGeom>
          <a:blipFill>
            <a:blip r:embed="rId4"/>
            <a:stretch>
              <a:fillRect l="-72844" t="-442" b="-442"/>
            </a:stretch>
          </a:blipFill>
        </p:spPr>
        <p:txBody>
          <a:bodyPr/>
          <a:lstStyle/>
          <a:p>
            <a:pPr defTabSz="609630">
              <a:defRPr/>
            </a:pPr>
            <a:endParaRPr lang="en-US" sz="1200">
              <a:solidFill>
                <a:prstClr val="black"/>
              </a:solidFill>
              <a:latin typeface="Calibri"/>
            </a:endParaRPr>
          </a:p>
        </p:txBody>
      </p:sp>
      <p:sp>
        <p:nvSpPr>
          <p:cNvPr id="7" name="TextBox 6">
            <a:extLst>
              <a:ext uri="{FF2B5EF4-FFF2-40B4-BE49-F238E27FC236}">
                <a16:creationId xmlns:a16="http://schemas.microsoft.com/office/drawing/2014/main" id="{F3E813A2-BC58-36C7-5A96-F748853DE6EC}"/>
              </a:ext>
            </a:extLst>
          </p:cNvPr>
          <p:cNvSpPr txBox="1"/>
          <p:nvPr/>
        </p:nvSpPr>
        <p:spPr>
          <a:xfrm>
            <a:off x="2560719" y="482600"/>
            <a:ext cx="7070560" cy="987258"/>
          </a:xfrm>
          <a:prstGeom prst="rect">
            <a:avLst/>
          </a:prstGeom>
        </p:spPr>
        <p:txBody>
          <a:bodyPr lIns="0" tIns="0" rIns="0" bIns="0" rtlCol="0" anchor="t">
            <a:spAutoFit/>
          </a:bodyPr>
          <a:lstStyle/>
          <a:p>
            <a:pPr algn="ctr" defTabSz="609630">
              <a:lnSpc>
                <a:spcPts val="8213"/>
              </a:lnSpc>
              <a:defRPr/>
            </a:pPr>
            <a:r>
              <a:rPr lang="en-US" sz="5866" b="1" spc="809">
                <a:solidFill>
                  <a:srgbClr val="000000"/>
                </a:solidFill>
                <a:latin typeface="Jua"/>
                <a:ea typeface="Jua"/>
                <a:cs typeface="Jua"/>
                <a:sym typeface="Jua"/>
              </a:rPr>
              <a:t>CHUYỀN BÓNG</a:t>
            </a:r>
          </a:p>
        </p:txBody>
      </p:sp>
      <p:pic>
        <p:nvPicPr>
          <p:cNvPr id="8" name="(5) Nhạc trò chơi lắc lư lắc lư - YouTube">
            <a:hlinkClick r:id="" action="ppaction://media"/>
            <a:extLst>
              <a:ext uri="{FF2B5EF4-FFF2-40B4-BE49-F238E27FC236}">
                <a16:creationId xmlns:a16="http://schemas.microsoft.com/office/drawing/2014/main" id="{75EDD6A3-02AF-B296-5BBF-8FC23FA28D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01600" y="-635000"/>
            <a:ext cx="460587" cy="4605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7613779" cy="6858000"/>
          </a:xfrm>
          <a:custGeom>
            <a:avLst/>
            <a:gdLst/>
            <a:ahLst/>
            <a:cxnLst/>
            <a:rect l="l" t="t" r="r" b="b"/>
            <a:pathLst>
              <a:path w="11420669" h="10287000">
                <a:moveTo>
                  <a:pt x="0" y="0"/>
                </a:moveTo>
                <a:lnTo>
                  <a:pt x="11420669" y="0"/>
                </a:lnTo>
                <a:lnTo>
                  <a:pt x="114206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4578221" y="0"/>
            <a:ext cx="7613779" cy="6858000"/>
          </a:xfrm>
          <a:custGeom>
            <a:avLst/>
            <a:gdLst/>
            <a:ahLst/>
            <a:cxnLst/>
            <a:rect l="l" t="t" r="r" b="b"/>
            <a:pathLst>
              <a:path w="11420669" h="10287000">
                <a:moveTo>
                  <a:pt x="0" y="0"/>
                </a:moveTo>
                <a:lnTo>
                  <a:pt x="11420669" y="0"/>
                </a:lnTo>
                <a:lnTo>
                  <a:pt x="114206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grpSp>
        <p:nvGrpSpPr>
          <p:cNvPr id="4" name="Group 4"/>
          <p:cNvGrpSpPr/>
          <p:nvPr/>
        </p:nvGrpSpPr>
        <p:grpSpPr>
          <a:xfrm>
            <a:off x="685800" y="584200"/>
            <a:ext cx="10820400" cy="54864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AF9F0"/>
            </a:solidFill>
          </p:spPr>
          <p:txBody>
            <a:bodyPr/>
            <a:lstStyle/>
            <a:p>
              <a:pPr defTabSz="609630">
                <a:defRPr/>
              </a:pPr>
              <a:endParaRPr lang="en-US" sz="1200">
                <a:solidFill>
                  <a:prstClr val="black"/>
                </a:solidFill>
                <a:latin typeface="Calibri"/>
              </a:endParaRPr>
            </a:p>
          </p:txBody>
        </p:sp>
        <p:sp>
          <p:nvSpPr>
            <p:cNvPr id="6" name="TextBox 6"/>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0" name="TextBox 9">
            <a:extLst>
              <a:ext uri="{FF2B5EF4-FFF2-40B4-BE49-F238E27FC236}">
                <a16:creationId xmlns:a16="http://schemas.microsoft.com/office/drawing/2014/main" id="{24607E7A-4FA5-8AC8-50C3-79E5AB3ED904}"/>
              </a:ext>
            </a:extLst>
          </p:cNvPr>
          <p:cNvSpPr txBox="1"/>
          <p:nvPr/>
        </p:nvSpPr>
        <p:spPr>
          <a:xfrm>
            <a:off x="1066800" y="1397000"/>
            <a:ext cx="10439400" cy="3251018"/>
          </a:xfrm>
          <a:prstGeom prst="rect">
            <a:avLst/>
          </a:prstGeom>
          <a:noFill/>
        </p:spPr>
        <p:txBody>
          <a:bodyPr wrap="square">
            <a:spAutoFit/>
          </a:bodyPr>
          <a:lstStyle/>
          <a:p>
            <a:pPr defTabSz="609630">
              <a:lnSpc>
                <a:spcPct val="150000"/>
              </a:lnSpc>
              <a:defRPr/>
            </a:pPr>
            <a:r>
              <a:rPr lang="vi-VN" sz="2800" b="1" dirty="0">
                <a:solidFill>
                  <a:srgbClr val="333333"/>
                </a:solidFill>
                <a:latin typeface="Times New Roman" panose="02020603050405020304" pitchFamily="18" charset="0"/>
                <a:cs typeface="Times New Roman" panose="02020603050405020304" pitchFamily="18" charset="0"/>
              </a:rPr>
              <a:t>Câu 1: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 dục nghề nghiệp đào tạo trình độ</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defTabSz="609630">
              <a:lnSpc>
                <a:spcPct val="150000"/>
              </a:lnSpc>
              <a:defRPr/>
            </a:pPr>
            <a:r>
              <a:rPr lang="vi-VN" sz="2800" dirty="0">
                <a:solidFill>
                  <a:srgbClr val="333333"/>
                </a:solidFill>
                <a:latin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cs typeface="Times New Roman" panose="02020603050405020304" pitchFamily="18" charset="0"/>
              </a:rPr>
              <a:t>Thạc</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sĩ</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và</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tiến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sĩ</a:t>
            </a:r>
            <a:endParaRPr lang="vi-VN" sz="2800" dirty="0">
              <a:solidFill>
                <a:srgbClr val="333333"/>
              </a:solidFill>
              <a:latin typeface="Times New Roman" panose="02020603050405020304" pitchFamily="18" charset="0"/>
              <a:cs typeface="Times New Roman" panose="02020603050405020304" pitchFamily="18" charset="0"/>
            </a:endParaRPr>
          </a:p>
          <a:p>
            <a:pPr defTabSz="609630">
              <a:lnSpc>
                <a:spcPct val="150000"/>
              </a:lnSpc>
              <a:defRPr/>
            </a:pPr>
            <a:r>
              <a:rPr lang="vi-VN" sz="2800" dirty="0">
                <a:solidFill>
                  <a:srgbClr val="333333"/>
                </a:solidFill>
                <a:latin typeface="Times New Roman" panose="02020603050405020304" pitchFamily="18" charset="0"/>
                <a:cs typeface="Times New Roman" panose="02020603050405020304" pitchFamily="18" charset="0"/>
              </a:rPr>
              <a:t>B. </a:t>
            </a:r>
            <a:r>
              <a:rPr lang="en-US" sz="2800" dirty="0">
                <a:solidFill>
                  <a:srgbClr val="333333"/>
                </a:solidFill>
                <a:latin typeface="Times New Roman" panose="02020603050405020304" pitchFamily="18" charset="0"/>
                <a:cs typeface="Times New Roman" panose="02020603050405020304" pitchFamily="18" charset="0"/>
              </a:rPr>
              <a:t>Trung </a:t>
            </a:r>
            <a:r>
              <a:rPr lang="en-US" sz="2800" dirty="0" err="1">
                <a:solidFill>
                  <a:srgbClr val="333333"/>
                </a:solidFill>
                <a:latin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phổ</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thông</a:t>
            </a:r>
            <a:r>
              <a:rPr lang="vi-VN" sz="2800" dirty="0">
                <a:solidFill>
                  <a:srgbClr val="333333"/>
                </a:solidFill>
                <a:latin typeface="Times New Roman" panose="02020603050405020304" pitchFamily="18" charset="0"/>
                <a:cs typeface="Times New Roman" panose="02020603050405020304" pitchFamily="18" charset="0"/>
              </a:rPr>
              <a:t>.</a:t>
            </a:r>
          </a:p>
          <a:p>
            <a:pPr defTabSz="609630">
              <a:lnSpc>
                <a:spcPct val="150000"/>
              </a:lnSpc>
              <a:defRPr/>
            </a:pPr>
            <a:r>
              <a:rPr lang="vi-VN" sz="2800" dirty="0">
                <a:solidFill>
                  <a:srgbClr val="333333"/>
                </a:solidFill>
                <a:latin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cs typeface="Times New Roman" panose="02020603050405020304" pitchFamily="18" charset="0"/>
              </a:rPr>
              <a:t>Đại</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học</a:t>
            </a:r>
            <a:r>
              <a:rPr lang="vi-VN" sz="2800" dirty="0">
                <a:solidFill>
                  <a:srgbClr val="333333"/>
                </a:solidFill>
                <a:latin typeface="Times New Roman" panose="02020603050405020304" pitchFamily="18" charset="0"/>
                <a:cs typeface="Times New Roman" panose="02020603050405020304" pitchFamily="18" charset="0"/>
              </a:rPr>
              <a:t>.                                   </a:t>
            </a:r>
          </a:p>
          <a:p>
            <a:pPr defTabSz="609630">
              <a:lnSpc>
                <a:spcPct val="150000"/>
              </a:lnSpc>
              <a:defRPr/>
            </a:pPr>
            <a:r>
              <a:rPr lang="vi-VN" sz="2800" dirty="0">
                <a:solidFill>
                  <a:srgbClr val="FF0000"/>
                </a:solidFill>
                <a:latin typeface="Times New Roman" panose="02020603050405020304" pitchFamily="18" charset="0"/>
                <a:cs typeface="Times New Roman" panose="02020603050405020304" pitchFamily="18" charset="0"/>
              </a:rPr>
              <a:t>D. </a:t>
            </a:r>
            <a:r>
              <a:rPr lang="en-US" sz="2800" dirty="0">
                <a:solidFill>
                  <a:srgbClr val="FF0000"/>
                </a:solidFill>
                <a:latin typeface="Times New Roman" panose="02020603050405020304" pitchFamily="18" charset="0"/>
                <a:cs typeface="Times New Roman" panose="02020603050405020304" pitchFamily="18" charset="0"/>
              </a:rPr>
              <a:t>Trung </a:t>
            </a:r>
            <a:r>
              <a:rPr lang="en-US" sz="2800" dirty="0" err="1">
                <a:solidFill>
                  <a:srgbClr val="FF0000"/>
                </a:solidFill>
                <a:latin typeface="Times New Roman" panose="02020603050405020304" pitchFamily="18" charset="0"/>
                <a:cs typeface="Times New Roman" panose="02020603050405020304" pitchFamily="18" charset="0"/>
              </a:rPr>
              <a:t>cấp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đẳng</a:t>
            </a:r>
            <a:r>
              <a:rPr lang="en-US" sz="2800" dirty="0">
                <a:solidFill>
                  <a:srgbClr val="FF0000"/>
                </a:solidFill>
                <a:latin typeface="Roboto" panose="02000000000000000000" pitchFamily="2" charset="0"/>
              </a:rPr>
              <a:t>.</a:t>
            </a:r>
            <a:endParaRPr lang="vi-VN" sz="2800" dirty="0">
              <a:solidFill>
                <a:srgbClr val="FF0000"/>
              </a:solidFill>
              <a:latin typeface="Roboto" panose="02000000000000000000" pitchFamily="2" charset="0"/>
            </a:endParaRPr>
          </a:p>
        </p:txBody>
      </p:sp>
      <p:sp>
        <p:nvSpPr>
          <p:cNvPr id="11" name="Oval 10">
            <a:extLst>
              <a:ext uri="{FF2B5EF4-FFF2-40B4-BE49-F238E27FC236}">
                <a16:creationId xmlns:a16="http://schemas.microsoft.com/office/drawing/2014/main" id="{E0F4178B-EE00-D898-76E3-AAB269260657}"/>
              </a:ext>
            </a:extLst>
          </p:cNvPr>
          <p:cNvSpPr/>
          <p:nvPr/>
        </p:nvSpPr>
        <p:spPr>
          <a:xfrm>
            <a:off x="1066800" y="4089218"/>
            <a:ext cx="508000" cy="558800"/>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6184C-D206-F497-956E-3E468952A0D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8B5966E-070A-4F6B-D073-C3F7C3CBBCC1}"/>
              </a:ext>
            </a:extLst>
          </p:cNvPr>
          <p:cNvGrpSpPr/>
          <p:nvPr/>
        </p:nvGrpSpPr>
        <p:grpSpPr>
          <a:xfrm>
            <a:off x="0" y="5918752"/>
            <a:ext cx="12192000" cy="939248"/>
            <a:chOff x="0" y="0"/>
            <a:chExt cx="4816593" cy="371061"/>
          </a:xfrm>
        </p:grpSpPr>
        <p:sp>
          <p:nvSpPr>
            <p:cNvPr id="3" name="Freeform 3">
              <a:extLst>
                <a:ext uri="{FF2B5EF4-FFF2-40B4-BE49-F238E27FC236}">
                  <a16:creationId xmlns:a16="http://schemas.microsoft.com/office/drawing/2014/main" id="{EF98F0F5-6D0F-BCD7-D250-EFAB26E23404}"/>
                </a:ext>
              </a:extLst>
            </p:cNvPr>
            <p:cNvSpPr/>
            <p:nvPr/>
          </p:nvSpPr>
          <p:spPr>
            <a:xfrm>
              <a:off x="0" y="0"/>
              <a:ext cx="4816592" cy="371061"/>
            </a:xfrm>
            <a:custGeom>
              <a:avLst/>
              <a:gdLst/>
              <a:ahLst/>
              <a:cxnLst/>
              <a:rect l="l" t="t" r="r" b="b"/>
              <a:pathLst>
                <a:path w="4816592" h="371061">
                  <a:moveTo>
                    <a:pt x="0" y="0"/>
                  </a:moveTo>
                  <a:lnTo>
                    <a:pt x="4816592" y="0"/>
                  </a:lnTo>
                  <a:lnTo>
                    <a:pt x="4816592" y="371061"/>
                  </a:lnTo>
                  <a:lnTo>
                    <a:pt x="0" y="371061"/>
                  </a:lnTo>
                  <a:close/>
                </a:path>
              </a:pathLst>
            </a:custGeom>
            <a:solidFill>
              <a:srgbClr val="FBBB32"/>
            </a:solidFill>
          </p:spPr>
          <p:txBody>
            <a:bodyPr/>
            <a:lstStyle/>
            <a:p>
              <a:pPr defTabSz="609630">
                <a:defRPr/>
              </a:pPr>
              <a:endParaRPr lang="en-US" sz="1200">
                <a:solidFill>
                  <a:prstClr val="black"/>
                </a:solidFill>
                <a:latin typeface="Calibri"/>
              </a:endParaRPr>
            </a:p>
          </p:txBody>
        </p:sp>
        <p:sp>
          <p:nvSpPr>
            <p:cNvPr id="4" name="TextBox 4">
              <a:extLst>
                <a:ext uri="{FF2B5EF4-FFF2-40B4-BE49-F238E27FC236}">
                  <a16:creationId xmlns:a16="http://schemas.microsoft.com/office/drawing/2014/main" id="{FE74B314-2B14-84DE-7108-C61300244CB0}"/>
                </a:ext>
              </a:extLst>
            </p:cNvPr>
            <p:cNvSpPr txBox="1"/>
            <p:nvPr/>
          </p:nvSpPr>
          <p:spPr>
            <a:xfrm>
              <a:off x="0" y="-38100"/>
              <a:ext cx="4816593" cy="409161"/>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5" name="Freeform 5">
            <a:extLst>
              <a:ext uri="{FF2B5EF4-FFF2-40B4-BE49-F238E27FC236}">
                <a16:creationId xmlns:a16="http://schemas.microsoft.com/office/drawing/2014/main" id="{5F47CEB8-5657-E211-D0B1-846C53518424}"/>
              </a:ext>
            </a:extLst>
          </p:cNvPr>
          <p:cNvSpPr/>
          <p:nvPr/>
        </p:nvSpPr>
        <p:spPr>
          <a:xfrm flipH="1">
            <a:off x="4073039" y="2329954"/>
            <a:ext cx="4433549" cy="8608832"/>
          </a:xfrm>
          <a:custGeom>
            <a:avLst/>
            <a:gdLst/>
            <a:ahLst/>
            <a:cxnLst/>
            <a:rect l="l" t="t" r="r" b="b"/>
            <a:pathLst>
              <a:path w="6650323" h="12913248">
                <a:moveTo>
                  <a:pt x="6650323" y="0"/>
                </a:moveTo>
                <a:lnTo>
                  <a:pt x="0" y="0"/>
                </a:lnTo>
                <a:lnTo>
                  <a:pt x="0" y="12913247"/>
                </a:lnTo>
                <a:lnTo>
                  <a:pt x="6650323" y="12913247"/>
                </a:lnTo>
                <a:lnTo>
                  <a:pt x="665032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6" name="TextBox 6">
            <a:extLst>
              <a:ext uri="{FF2B5EF4-FFF2-40B4-BE49-F238E27FC236}">
                <a16:creationId xmlns:a16="http://schemas.microsoft.com/office/drawing/2014/main" id="{81D4F689-B567-C114-4C32-A3C85ED818A6}"/>
              </a:ext>
            </a:extLst>
          </p:cNvPr>
          <p:cNvSpPr txBox="1"/>
          <p:nvPr/>
        </p:nvSpPr>
        <p:spPr>
          <a:xfrm>
            <a:off x="2560720" y="431800"/>
            <a:ext cx="7070560" cy="908903"/>
          </a:xfrm>
          <a:prstGeom prst="rect">
            <a:avLst/>
          </a:prstGeom>
        </p:spPr>
        <p:txBody>
          <a:bodyPr lIns="0" tIns="0" rIns="0" bIns="0" rtlCol="0" anchor="t">
            <a:spAutoFit/>
          </a:bodyPr>
          <a:lstStyle/>
          <a:p>
            <a:pPr algn="ctr" defTabSz="609630">
              <a:lnSpc>
                <a:spcPts val="8213"/>
              </a:lnSpc>
              <a:defRPr/>
            </a:pPr>
            <a:r>
              <a:rPr lang="en-US" sz="4000" b="1" spc="809" dirty="0">
                <a:solidFill>
                  <a:srgbClr val="000000"/>
                </a:solidFill>
                <a:latin typeface="Times New Roman" panose="02020603050405020304" pitchFamily="18" charset="0"/>
                <a:ea typeface="Jua"/>
                <a:cs typeface="Times New Roman" panose="02020603050405020304" pitchFamily="18" charset="0"/>
                <a:sym typeface="Jua"/>
              </a:rPr>
              <a:t>CHUYỀN BÓNG</a:t>
            </a:r>
          </a:p>
        </p:txBody>
      </p:sp>
      <p:pic>
        <p:nvPicPr>
          <p:cNvPr id="7" name="(5) Nhạc trò chơi lắc lư lắc lư - YouTube">
            <a:hlinkClick r:id="" action="ppaction://media"/>
            <a:extLst>
              <a:ext uri="{FF2B5EF4-FFF2-40B4-BE49-F238E27FC236}">
                <a16:creationId xmlns:a16="http://schemas.microsoft.com/office/drawing/2014/main" id="{9CEC099D-F900-A539-02DC-AE2395D491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01600" y="-635000"/>
            <a:ext cx="460587" cy="460587"/>
          </a:xfrm>
          <a:prstGeom prst="rect">
            <a:avLst/>
          </a:prstGeom>
        </p:spPr>
      </p:pic>
    </p:spTree>
    <p:extLst>
      <p:ext uri="{BB962C8B-B14F-4D97-AF65-F5344CB8AC3E}">
        <p14:creationId xmlns:p14="http://schemas.microsoft.com/office/powerpoint/2010/main" val="3215594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7613779" cy="6858000"/>
          </a:xfrm>
          <a:custGeom>
            <a:avLst/>
            <a:gdLst/>
            <a:ahLst/>
            <a:cxnLst/>
            <a:rect l="l" t="t" r="r" b="b"/>
            <a:pathLst>
              <a:path w="11420669" h="10287000">
                <a:moveTo>
                  <a:pt x="0" y="0"/>
                </a:moveTo>
                <a:lnTo>
                  <a:pt x="11420669" y="0"/>
                </a:lnTo>
                <a:lnTo>
                  <a:pt x="114206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4578221" y="0"/>
            <a:ext cx="7613779" cy="6858000"/>
          </a:xfrm>
          <a:custGeom>
            <a:avLst/>
            <a:gdLst/>
            <a:ahLst/>
            <a:cxnLst/>
            <a:rect l="l" t="t" r="r" b="b"/>
            <a:pathLst>
              <a:path w="11420669" h="10287000">
                <a:moveTo>
                  <a:pt x="0" y="0"/>
                </a:moveTo>
                <a:lnTo>
                  <a:pt x="11420669" y="0"/>
                </a:lnTo>
                <a:lnTo>
                  <a:pt x="114206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grpSp>
        <p:nvGrpSpPr>
          <p:cNvPr id="4" name="Group 4"/>
          <p:cNvGrpSpPr/>
          <p:nvPr/>
        </p:nvGrpSpPr>
        <p:grpSpPr>
          <a:xfrm>
            <a:off x="685800" y="838200"/>
            <a:ext cx="10820400" cy="54864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AF9F0"/>
            </a:solidFill>
          </p:spPr>
          <p:txBody>
            <a:bodyPr/>
            <a:lstStyle/>
            <a:p>
              <a:pPr defTabSz="609630">
                <a:defRPr/>
              </a:pPr>
              <a:endParaRPr lang="en-US" sz="1200">
                <a:solidFill>
                  <a:prstClr val="black"/>
                </a:solidFill>
                <a:latin typeface="Calibri"/>
              </a:endParaRPr>
            </a:p>
          </p:txBody>
        </p:sp>
        <p:sp>
          <p:nvSpPr>
            <p:cNvPr id="6" name="TextBox 6"/>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0" name="TextBox 9">
            <a:extLst>
              <a:ext uri="{FF2B5EF4-FFF2-40B4-BE49-F238E27FC236}">
                <a16:creationId xmlns:a16="http://schemas.microsoft.com/office/drawing/2014/main" id="{FE56F6C2-10DC-6748-C762-BBC01B088E8F}"/>
              </a:ext>
            </a:extLst>
          </p:cNvPr>
          <p:cNvSpPr txBox="1"/>
          <p:nvPr/>
        </p:nvSpPr>
        <p:spPr>
          <a:xfrm>
            <a:off x="1016000" y="1689939"/>
            <a:ext cx="10693400" cy="3461973"/>
          </a:xfrm>
          <a:prstGeom prst="rect">
            <a:avLst/>
          </a:prstGeom>
          <a:noFill/>
        </p:spPr>
        <p:txBody>
          <a:bodyPr wrap="square">
            <a:spAutoFit/>
          </a:bodyPr>
          <a:lstStyle/>
          <a:p>
            <a:pPr defTabSz="609630">
              <a:lnSpc>
                <a:spcPct val="150000"/>
              </a:lnSpc>
              <a:defRPr/>
            </a:pPr>
            <a:r>
              <a:rPr lang="vi-VN" sz="2800" b="1" dirty="0">
                <a:solidFill>
                  <a:srgbClr val="333333"/>
                </a:solidFill>
                <a:latin typeface="Times New Roman" panose="02020603050405020304" pitchFamily="18" charset="0"/>
                <a:cs typeface="Times New Roman" panose="02020603050405020304" pitchFamily="18" charset="0"/>
              </a:rPr>
              <a:t>Câu </a:t>
            </a:r>
            <a:r>
              <a:rPr lang="en-US" sz="2800" b="1" dirty="0">
                <a:solidFill>
                  <a:srgbClr val="333333"/>
                </a:solidFill>
                <a:latin typeface="Times New Roman" panose="02020603050405020304" pitchFamily="18" charset="0"/>
                <a:cs typeface="Times New Roman" panose="02020603050405020304" pitchFamily="18" charset="0"/>
              </a:rPr>
              <a:t>2</a:t>
            </a:r>
            <a:r>
              <a:rPr lang="vi-VN" sz="2800" b="1" dirty="0">
                <a:solidFill>
                  <a:srgbClr val="333333"/>
                </a:solidFill>
                <a:latin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Mục đích chính của giáo dục thường xuyên là gì? </a:t>
            </a: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defTabSz="609630">
              <a:lnSpc>
                <a:spcPct val="150000"/>
              </a:lnSpc>
              <a:defRPr/>
            </a:pPr>
            <a:r>
              <a:rPr lang="vi-VN" sz="2800" dirty="0">
                <a:solidFill>
                  <a:srgbClr val="333333"/>
                </a:solidFill>
                <a:latin typeface="Times New Roman" panose="02020603050405020304" pitchFamily="18" charset="0"/>
                <a:cs typeface="Times New Roman" panose="02020603050405020304" pitchFamily="18" charset="0"/>
              </a:rPr>
              <a:t>A.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Đào tạo trình độ đại học. </a:t>
            </a:r>
            <a:endParaRPr lang="vi-VN" sz="2800" dirty="0">
              <a:solidFill>
                <a:srgbClr val="333333"/>
              </a:solidFill>
              <a:latin typeface="Times New Roman" panose="02020603050405020304" pitchFamily="18" charset="0"/>
              <a:cs typeface="Times New Roman" panose="02020603050405020304" pitchFamily="18" charset="0"/>
            </a:endParaRPr>
          </a:p>
          <a:p>
            <a:pPr algn="just"/>
            <a:r>
              <a:rPr lang="vi-VN" sz="2800" dirty="0">
                <a:solidFill>
                  <a:srgbClr val="FF0000"/>
                </a:solidFill>
                <a:latin typeface="Times New Roman" panose="02020603050405020304" pitchFamily="18" charset="0"/>
                <a:cs typeface="Times New Roman" panose="02020603050405020304" pitchFamily="18" charset="0"/>
              </a:rPr>
              <a:t>B.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Tạo điều kiện cho mọi người học tập ở mọi lứa tuổi, trình độ khác nhau.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defTabSz="609630">
              <a:lnSpc>
                <a:spcPct val="150000"/>
              </a:lnSpc>
              <a:defRPr/>
            </a:pPr>
            <a:r>
              <a:rPr lang="vi-VN" sz="2800" dirty="0">
                <a:solidFill>
                  <a:srgbClr val="333333"/>
                </a:solidFill>
                <a:latin typeface="Times New Roman" panose="02020603050405020304" pitchFamily="18" charset="0"/>
                <a:cs typeface="Times New Roman" panose="02020603050405020304" pitchFamily="18" charset="0"/>
              </a:rPr>
              <a:t>C.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 triển chương trình đào tạo nghề nghiệp.</a:t>
            </a:r>
            <a:endParaRPr lang="vi-VN" sz="2800" dirty="0">
              <a:solidFill>
                <a:srgbClr val="333333"/>
              </a:solidFill>
              <a:latin typeface="Times New Roman" panose="02020603050405020304" pitchFamily="18" charset="0"/>
              <a:cs typeface="Times New Roman" panose="02020603050405020304" pitchFamily="18" charset="0"/>
            </a:endParaRPr>
          </a:p>
          <a:p>
            <a:pPr defTabSz="609630">
              <a:lnSpc>
                <a:spcPct val="150000"/>
              </a:lnSpc>
              <a:defRPr/>
            </a:pPr>
            <a:r>
              <a:rPr lang="vi-VN" sz="2800" dirty="0">
                <a:solidFill>
                  <a:srgbClr val="333333"/>
                </a:solidFill>
                <a:latin typeface="Times New Roman" panose="02020603050405020304" pitchFamily="18" charset="0"/>
                <a:cs typeface="Times New Roman" panose="02020603050405020304" pitchFamily="18" charset="0"/>
              </a:rPr>
              <a:t>D.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Giảm tỉ lệ học sinh bỏ học. </a:t>
            </a:r>
            <a:endParaRPr lang="vi-VN" sz="2800" dirty="0">
              <a:solidFill>
                <a:srgbClr val="333333"/>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2A257858-531F-C386-41E6-C82B405F0B73}"/>
              </a:ext>
            </a:extLst>
          </p:cNvPr>
          <p:cNvSpPr/>
          <p:nvPr/>
        </p:nvSpPr>
        <p:spPr>
          <a:xfrm>
            <a:off x="1016000" y="2948979"/>
            <a:ext cx="508000" cy="558800"/>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E84EC-4510-3D57-C8C6-8D9F90A0ADA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86E3E5B-0398-E9D7-E201-64E937AABC6B}"/>
              </a:ext>
            </a:extLst>
          </p:cNvPr>
          <p:cNvGrpSpPr/>
          <p:nvPr/>
        </p:nvGrpSpPr>
        <p:grpSpPr>
          <a:xfrm>
            <a:off x="0" y="5918752"/>
            <a:ext cx="12192000" cy="939248"/>
            <a:chOff x="0" y="0"/>
            <a:chExt cx="4816593" cy="371061"/>
          </a:xfrm>
        </p:grpSpPr>
        <p:sp>
          <p:nvSpPr>
            <p:cNvPr id="3" name="Freeform 3">
              <a:extLst>
                <a:ext uri="{FF2B5EF4-FFF2-40B4-BE49-F238E27FC236}">
                  <a16:creationId xmlns:a16="http://schemas.microsoft.com/office/drawing/2014/main" id="{F5D5633D-D4C5-4DEB-0368-B1CF6B7569B3}"/>
                </a:ext>
              </a:extLst>
            </p:cNvPr>
            <p:cNvSpPr/>
            <p:nvPr/>
          </p:nvSpPr>
          <p:spPr>
            <a:xfrm>
              <a:off x="0" y="0"/>
              <a:ext cx="4816592" cy="371061"/>
            </a:xfrm>
            <a:custGeom>
              <a:avLst/>
              <a:gdLst/>
              <a:ahLst/>
              <a:cxnLst/>
              <a:rect l="l" t="t" r="r" b="b"/>
              <a:pathLst>
                <a:path w="4816592" h="371061">
                  <a:moveTo>
                    <a:pt x="0" y="0"/>
                  </a:moveTo>
                  <a:lnTo>
                    <a:pt x="4816592" y="0"/>
                  </a:lnTo>
                  <a:lnTo>
                    <a:pt x="4816592" y="371061"/>
                  </a:lnTo>
                  <a:lnTo>
                    <a:pt x="0" y="371061"/>
                  </a:lnTo>
                  <a:close/>
                </a:path>
              </a:pathLst>
            </a:custGeom>
            <a:solidFill>
              <a:srgbClr val="FBBB32"/>
            </a:solidFill>
          </p:spPr>
          <p:txBody>
            <a:bodyPr/>
            <a:lstStyle/>
            <a:p>
              <a:pPr defTabSz="609630">
                <a:defRPr/>
              </a:pPr>
              <a:endParaRPr lang="en-US" sz="1200">
                <a:solidFill>
                  <a:prstClr val="black"/>
                </a:solidFill>
                <a:latin typeface="Calibri"/>
              </a:endParaRPr>
            </a:p>
          </p:txBody>
        </p:sp>
        <p:sp>
          <p:nvSpPr>
            <p:cNvPr id="4" name="TextBox 4">
              <a:extLst>
                <a:ext uri="{FF2B5EF4-FFF2-40B4-BE49-F238E27FC236}">
                  <a16:creationId xmlns:a16="http://schemas.microsoft.com/office/drawing/2014/main" id="{84D255EA-E60D-350A-DCC5-1A6F00D2A918}"/>
                </a:ext>
              </a:extLst>
            </p:cNvPr>
            <p:cNvSpPr txBox="1"/>
            <p:nvPr/>
          </p:nvSpPr>
          <p:spPr>
            <a:xfrm>
              <a:off x="0" y="-38100"/>
              <a:ext cx="4816593" cy="409161"/>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6" name="Freeform 6">
            <a:extLst>
              <a:ext uri="{FF2B5EF4-FFF2-40B4-BE49-F238E27FC236}">
                <a16:creationId xmlns:a16="http://schemas.microsoft.com/office/drawing/2014/main" id="{4E4B4E7F-17C0-F6EC-AB57-1F457088DE2E}"/>
              </a:ext>
            </a:extLst>
          </p:cNvPr>
          <p:cNvSpPr/>
          <p:nvPr/>
        </p:nvSpPr>
        <p:spPr>
          <a:xfrm flipH="1">
            <a:off x="2975828" y="1578187"/>
            <a:ext cx="6240345" cy="6227792"/>
          </a:xfrm>
          <a:custGeom>
            <a:avLst/>
            <a:gdLst/>
            <a:ahLst/>
            <a:cxnLst/>
            <a:rect l="l" t="t" r="r" b="b"/>
            <a:pathLst>
              <a:path w="9360518" h="9341688">
                <a:moveTo>
                  <a:pt x="9360518" y="0"/>
                </a:moveTo>
                <a:lnTo>
                  <a:pt x="0" y="0"/>
                </a:lnTo>
                <a:lnTo>
                  <a:pt x="0" y="9341688"/>
                </a:lnTo>
                <a:lnTo>
                  <a:pt x="9360518" y="9341688"/>
                </a:lnTo>
                <a:lnTo>
                  <a:pt x="9360518" y="0"/>
                </a:lnTo>
                <a:close/>
              </a:path>
            </a:pathLst>
          </a:custGeom>
          <a:blipFill>
            <a:blip r:embed="rId4"/>
            <a:stretch>
              <a:fillRect l="-72844" t="-442" b="-442"/>
            </a:stretch>
          </a:blipFill>
        </p:spPr>
        <p:txBody>
          <a:bodyPr/>
          <a:lstStyle/>
          <a:p>
            <a:pPr defTabSz="609630">
              <a:defRPr/>
            </a:pPr>
            <a:endParaRPr lang="en-US" sz="1200">
              <a:solidFill>
                <a:prstClr val="black"/>
              </a:solidFill>
              <a:latin typeface="Calibri"/>
            </a:endParaRPr>
          </a:p>
        </p:txBody>
      </p:sp>
      <p:sp>
        <p:nvSpPr>
          <p:cNvPr id="7" name="TextBox 6">
            <a:extLst>
              <a:ext uri="{FF2B5EF4-FFF2-40B4-BE49-F238E27FC236}">
                <a16:creationId xmlns:a16="http://schemas.microsoft.com/office/drawing/2014/main" id="{3CBAF5BE-57E5-9474-72D6-DE401E3374ED}"/>
              </a:ext>
            </a:extLst>
          </p:cNvPr>
          <p:cNvSpPr txBox="1"/>
          <p:nvPr/>
        </p:nvSpPr>
        <p:spPr>
          <a:xfrm>
            <a:off x="2560719" y="482600"/>
            <a:ext cx="7070560" cy="908903"/>
          </a:xfrm>
          <a:prstGeom prst="rect">
            <a:avLst/>
          </a:prstGeom>
        </p:spPr>
        <p:txBody>
          <a:bodyPr lIns="0" tIns="0" rIns="0" bIns="0" rtlCol="0" anchor="t">
            <a:spAutoFit/>
          </a:bodyPr>
          <a:lstStyle/>
          <a:p>
            <a:pPr algn="ctr" defTabSz="609630">
              <a:lnSpc>
                <a:spcPts val="8213"/>
              </a:lnSpc>
              <a:defRPr/>
            </a:pPr>
            <a:r>
              <a:rPr lang="en-US" sz="4000" b="1" spc="809" dirty="0">
                <a:solidFill>
                  <a:srgbClr val="000000"/>
                </a:solidFill>
                <a:latin typeface="Times New Roman" panose="02020603050405020304" pitchFamily="18" charset="0"/>
                <a:ea typeface="Jua"/>
                <a:cs typeface="Times New Roman" panose="02020603050405020304" pitchFamily="18" charset="0"/>
                <a:sym typeface="Jua"/>
              </a:rPr>
              <a:t>CHUYỀN BÓNG</a:t>
            </a:r>
          </a:p>
        </p:txBody>
      </p:sp>
      <p:pic>
        <p:nvPicPr>
          <p:cNvPr id="5" name="(5) Nhạc trò chơi lắc lư lắc lư - YouTube">
            <a:hlinkClick r:id="" action="ppaction://media"/>
            <a:extLst>
              <a:ext uri="{FF2B5EF4-FFF2-40B4-BE49-F238E27FC236}">
                <a16:creationId xmlns:a16="http://schemas.microsoft.com/office/drawing/2014/main" id="{BCDBEB60-9A3F-A839-3113-C4837D7F03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01600" y="-635000"/>
            <a:ext cx="460587" cy="460587"/>
          </a:xfrm>
          <a:prstGeom prst="rect">
            <a:avLst/>
          </a:prstGeom>
        </p:spPr>
      </p:pic>
    </p:spTree>
    <p:extLst>
      <p:ext uri="{BB962C8B-B14F-4D97-AF65-F5344CB8AC3E}">
        <p14:creationId xmlns:p14="http://schemas.microsoft.com/office/powerpoint/2010/main" val="2999402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7613779" cy="6858000"/>
          </a:xfrm>
          <a:custGeom>
            <a:avLst/>
            <a:gdLst/>
            <a:ahLst/>
            <a:cxnLst/>
            <a:rect l="l" t="t" r="r" b="b"/>
            <a:pathLst>
              <a:path w="11420669" h="10287000">
                <a:moveTo>
                  <a:pt x="0" y="0"/>
                </a:moveTo>
                <a:lnTo>
                  <a:pt x="11420669" y="0"/>
                </a:lnTo>
                <a:lnTo>
                  <a:pt x="114206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4578221" y="0"/>
            <a:ext cx="7613779" cy="6858000"/>
          </a:xfrm>
          <a:custGeom>
            <a:avLst/>
            <a:gdLst/>
            <a:ahLst/>
            <a:cxnLst/>
            <a:rect l="l" t="t" r="r" b="b"/>
            <a:pathLst>
              <a:path w="11420669" h="10287000">
                <a:moveTo>
                  <a:pt x="0" y="0"/>
                </a:moveTo>
                <a:lnTo>
                  <a:pt x="11420669" y="0"/>
                </a:lnTo>
                <a:lnTo>
                  <a:pt x="114206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grpSp>
        <p:nvGrpSpPr>
          <p:cNvPr id="4" name="Group 4"/>
          <p:cNvGrpSpPr/>
          <p:nvPr/>
        </p:nvGrpSpPr>
        <p:grpSpPr>
          <a:xfrm>
            <a:off x="685800" y="685800"/>
            <a:ext cx="10820400" cy="54864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AF9F0"/>
            </a:solidFill>
          </p:spPr>
          <p:txBody>
            <a:bodyPr/>
            <a:lstStyle/>
            <a:p>
              <a:pPr defTabSz="609630">
                <a:defRPr/>
              </a:pPr>
              <a:endParaRPr lang="en-US" sz="1200">
                <a:solidFill>
                  <a:prstClr val="black"/>
                </a:solidFill>
                <a:latin typeface="Calibri"/>
              </a:endParaRPr>
            </a:p>
          </p:txBody>
        </p:sp>
        <p:sp>
          <p:nvSpPr>
            <p:cNvPr id="6" name="TextBox 6"/>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5" name="TextBox 14">
            <a:extLst>
              <a:ext uri="{FF2B5EF4-FFF2-40B4-BE49-F238E27FC236}">
                <a16:creationId xmlns:a16="http://schemas.microsoft.com/office/drawing/2014/main" id="{089891C2-9844-9296-ED74-2613F522D71A}"/>
              </a:ext>
            </a:extLst>
          </p:cNvPr>
          <p:cNvSpPr txBox="1"/>
          <p:nvPr/>
        </p:nvSpPr>
        <p:spPr>
          <a:xfrm>
            <a:off x="1320800" y="1585760"/>
            <a:ext cx="9804400" cy="3677417"/>
          </a:xfrm>
          <a:prstGeom prst="rect">
            <a:avLst/>
          </a:prstGeom>
          <a:noFill/>
        </p:spPr>
        <p:txBody>
          <a:bodyPr wrap="square">
            <a:spAutoFit/>
          </a:bodyPr>
          <a:lstStyle/>
          <a:p>
            <a:pPr defTabSz="609630">
              <a:lnSpc>
                <a:spcPct val="150000"/>
              </a:lnSpc>
              <a:defRPr/>
            </a:pPr>
            <a:r>
              <a:rPr lang="vi-VN" sz="2800" b="1" dirty="0">
                <a:solidFill>
                  <a:srgbClr val="333333"/>
                </a:solidFill>
                <a:latin typeface="Times New Roman" panose="02020603050405020304" pitchFamily="18" charset="0"/>
                <a:cs typeface="Times New Roman" panose="02020603050405020304" pitchFamily="18" charset="0"/>
              </a:rPr>
              <a:t>Câu </a:t>
            </a:r>
            <a:r>
              <a:rPr lang="en-US" sz="2800" b="1" dirty="0">
                <a:solidFill>
                  <a:srgbClr val="333333"/>
                </a:solidFill>
                <a:latin typeface="Times New Roman" panose="02020603050405020304" pitchFamily="18" charset="0"/>
                <a:cs typeface="Times New Roman" panose="02020603050405020304" pitchFamily="18" charset="0"/>
              </a:rPr>
              <a:t>3</a:t>
            </a:r>
            <a:r>
              <a:rPr lang="vi-VN" sz="2800" b="1" dirty="0">
                <a:solidFill>
                  <a:srgbClr val="333333"/>
                </a:solidFill>
                <a:latin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Người tốt nghiệp đại học có thể học tiếp lên trình độ nào? </a:t>
            </a: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dirty="0">
                <a:solidFill>
                  <a:srgbClr val="333333"/>
                </a:solidFill>
                <a:latin typeface="Times New Roman" panose="02020603050405020304" pitchFamily="18" charset="0"/>
                <a:cs typeface="Times New Roman" panose="02020603050405020304" pitchFamily="18" charset="0"/>
              </a:rPr>
              <a:t>A.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defTabSz="609630">
              <a:lnSpc>
                <a:spcPct val="150000"/>
              </a:lnSpc>
              <a:defRPr/>
            </a:pPr>
            <a:r>
              <a:rPr lang="vi-VN" sz="2800" dirty="0">
                <a:solidFill>
                  <a:srgbClr val="333333"/>
                </a:solidFill>
                <a:latin typeface="Times New Roman" panose="02020603050405020304" pitchFamily="18" charset="0"/>
                <a:cs typeface="Times New Roman" panose="02020603050405020304" pitchFamily="18" charset="0"/>
              </a:rPr>
              <a:t>B.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defTabSz="609630">
              <a:lnSpc>
                <a:spcPct val="150000"/>
              </a:lnSpc>
              <a:defRPr/>
            </a:pPr>
            <a:r>
              <a:rPr lang="vi-VN" sz="2800" dirty="0">
                <a:solidFill>
                  <a:srgbClr val="333333"/>
                </a:solidFill>
                <a:latin typeface="Times New Roman" panose="02020603050405020304" pitchFamily="18" charset="0"/>
                <a:cs typeface="Times New Roman" panose="02020603050405020304" pitchFamily="18" charset="0"/>
              </a:rPr>
              <a:t>C.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defTabSz="609630">
              <a:lnSpc>
                <a:spcPct val="150000"/>
              </a:lnSpc>
              <a:defRPr/>
            </a:pPr>
            <a:r>
              <a:rPr lang="vi-VN" sz="2800" dirty="0">
                <a:solidFill>
                  <a:srgbClr val="FF0000"/>
                </a:solidFill>
                <a:latin typeface="Times New Roman" panose="02020603050405020304" pitchFamily="18" charset="0"/>
                <a:cs typeface="Times New Roman" panose="02020603050405020304" pitchFamily="18" charset="0"/>
              </a:rPr>
              <a:t>D.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Thạc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solidFill>
                <a:srgbClr val="333333"/>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E54AC7AC-6341-FC0D-0385-868880289105}"/>
              </a:ext>
            </a:extLst>
          </p:cNvPr>
          <p:cNvSpPr/>
          <p:nvPr/>
        </p:nvSpPr>
        <p:spPr>
          <a:xfrm>
            <a:off x="1320800" y="4662640"/>
            <a:ext cx="508000" cy="558800"/>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F4C4B-698E-4D85-8913-51654C4C867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A3F1F5E-FC48-EFC2-F4A8-CD0A0E5F2A64}"/>
              </a:ext>
            </a:extLst>
          </p:cNvPr>
          <p:cNvGrpSpPr/>
          <p:nvPr/>
        </p:nvGrpSpPr>
        <p:grpSpPr>
          <a:xfrm>
            <a:off x="0" y="5918752"/>
            <a:ext cx="12192000" cy="939248"/>
            <a:chOff x="0" y="0"/>
            <a:chExt cx="4816593" cy="371061"/>
          </a:xfrm>
        </p:grpSpPr>
        <p:sp>
          <p:nvSpPr>
            <p:cNvPr id="3" name="Freeform 3">
              <a:extLst>
                <a:ext uri="{FF2B5EF4-FFF2-40B4-BE49-F238E27FC236}">
                  <a16:creationId xmlns:a16="http://schemas.microsoft.com/office/drawing/2014/main" id="{8AFFFBE4-D082-B632-73A2-3B0F7A3221AF}"/>
                </a:ext>
              </a:extLst>
            </p:cNvPr>
            <p:cNvSpPr/>
            <p:nvPr/>
          </p:nvSpPr>
          <p:spPr>
            <a:xfrm>
              <a:off x="0" y="0"/>
              <a:ext cx="4816592" cy="371061"/>
            </a:xfrm>
            <a:custGeom>
              <a:avLst/>
              <a:gdLst/>
              <a:ahLst/>
              <a:cxnLst/>
              <a:rect l="l" t="t" r="r" b="b"/>
              <a:pathLst>
                <a:path w="4816592" h="371061">
                  <a:moveTo>
                    <a:pt x="0" y="0"/>
                  </a:moveTo>
                  <a:lnTo>
                    <a:pt x="4816592" y="0"/>
                  </a:lnTo>
                  <a:lnTo>
                    <a:pt x="4816592" y="371061"/>
                  </a:lnTo>
                  <a:lnTo>
                    <a:pt x="0" y="371061"/>
                  </a:lnTo>
                  <a:close/>
                </a:path>
              </a:pathLst>
            </a:custGeom>
            <a:solidFill>
              <a:srgbClr val="FBBB32"/>
            </a:solidFill>
          </p:spPr>
          <p:txBody>
            <a:bodyPr/>
            <a:lstStyle/>
            <a:p>
              <a:pPr defTabSz="609630">
                <a:defRPr/>
              </a:pPr>
              <a:endParaRPr lang="en-US" sz="1200">
                <a:solidFill>
                  <a:prstClr val="black"/>
                </a:solidFill>
                <a:latin typeface="Calibri"/>
              </a:endParaRPr>
            </a:p>
          </p:txBody>
        </p:sp>
        <p:sp>
          <p:nvSpPr>
            <p:cNvPr id="4" name="TextBox 4">
              <a:extLst>
                <a:ext uri="{FF2B5EF4-FFF2-40B4-BE49-F238E27FC236}">
                  <a16:creationId xmlns:a16="http://schemas.microsoft.com/office/drawing/2014/main" id="{F1AA63BF-8119-BE07-7B38-89F144E7311D}"/>
                </a:ext>
              </a:extLst>
            </p:cNvPr>
            <p:cNvSpPr txBox="1"/>
            <p:nvPr/>
          </p:nvSpPr>
          <p:spPr>
            <a:xfrm>
              <a:off x="0" y="-38100"/>
              <a:ext cx="4816593" cy="409161"/>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5" name="Freeform 5">
            <a:extLst>
              <a:ext uri="{FF2B5EF4-FFF2-40B4-BE49-F238E27FC236}">
                <a16:creationId xmlns:a16="http://schemas.microsoft.com/office/drawing/2014/main" id="{8A3048C6-C9A0-7872-916D-B699F7C5FCE4}"/>
              </a:ext>
            </a:extLst>
          </p:cNvPr>
          <p:cNvSpPr/>
          <p:nvPr/>
        </p:nvSpPr>
        <p:spPr>
          <a:xfrm flipH="1">
            <a:off x="4073039" y="2329954"/>
            <a:ext cx="4433549" cy="8608832"/>
          </a:xfrm>
          <a:custGeom>
            <a:avLst/>
            <a:gdLst/>
            <a:ahLst/>
            <a:cxnLst/>
            <a:rect l="l" t="t" r="r" b="b"/>
            <a:pathLst>
              <a:path w="6650323" h="12913248">
                <a:moveTo>
                  <a:pt x="6650323" y="0"/>
                </a:moveTo>
                <a:lnTo>
                  <a:pt x="0" y="0"/>
                </a:lnTo>
                <a:lnTo>
                  <a:pt x="0" y="12913247"/>
                </a:lnTo>
                <a:lnTo>
                  <a:pt x="6650323" y="12913247"/>
                </a:lnTo>
                <a:lnTo>
                  <a:pt x="665032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6" name="TextBox 6">
            <a:extLst>
              <a:ext uri="{FF2B5EF4-FFF2-40B4-BE49-F238E27FC236}">
                <a16:creationId xmlns:a16="http://schemas.microsoft.com/office/drawing/2014/main" id="{893A6B68-36E7-CE8C-40FA-0C84E434FE8B}"/>
              </a:ext>
            </a:extLst>
          </p:cNvPr>
          <p:cNvSpPr txBox="1"/>
          <p:nvPr/>
        </p:nvSpPr>
        <p:spPr>
          <a:xfrm>
            <a:off x="2560720" y="431800"/>
            <a:ext cx="7070560" cy="987258"/>
          </a:xfrm>
          <a:prstGeom prst="rect">
            <a:avLst/>
          </a:prstGeom>
        </p:spPr>
        <p:txBody>
          <a:bodyPr lIns="0" tIns="0" rIns="0" bIns="0" rtlCol="0" anchor="t">
            <a:spAutoFit/>
          </a:bodyPr>
          <a:lstStyle/>
          <a:p>
            <a:pPr algn="ctr" defTabSz="609630">
              <a:lnSpc>
                <a:spcPts val="8213"/>
              </a:lnSpc>
              <a:defRPr/>
            </a:pPr>
            <a:r>
              <a:rPr lang="en-US" sz="5866" b="1" spc="809">
                <a:solidFill>
                  <a:srgbClr val="000000"/>
                </a:solidFill>
                <a:latin typeface="Jua"/>
                <a:ea typeface="Jua"/>
                <a:cs typeface="Jua"/>
                <a:sym typeface="Jua"/>
              </a:rPr>
              <a:t>CHUYỀN BÓNG</a:t>
            </a:r>
          </a:p>
        </p:txBody>
      </p:sp>
      <p:pic>
        <p:nvPicPr>
          <p:cNvPr id="7" name="(5) Nhạc trò chơi lắc lư lắc lư - YouTube">
            <a:hlinkClick r:id="" action="ppaction://media"/>
            <a:extLst>
              <a:ext uri="{FF2B5EF4-FFF2-40B4-BE49-F238E27FC236}">
                <a16:creationId xmlns:a16="http://schemas.microsoft.com/office/drawing/2014/main" id="{47124917-35FB-0164-DC3A-CACB484FE7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01600" y="-635000"/>
            <a:ext cx="460587" cy="460587"/>
          </a:xfrm>
          <a:prstGeom prst="rect">
            <a:avLst/>
          </a:prstGeom>
        </p:spPr>
      </p:pic>
    </p:spTree>
    <p:extLst>
      <p:ext uri="{BB962C8B-B14F-4D97-AF65-F5344CB8AC3E}">
        <p14:creationId xmlns:p14="http://schemas.microsoft.com/office/powerpoint/2010/main" val="2826856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408B8-D933-3764-2E40-8C7602D995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DC15A7-D0FC-7316-A92F-ADF142343455}"/>
              </a:ext>
            </a:extLst>
          </p:cNvPr>
          <p:cNvSpPr/>
          <p:nvPr/>
        </p:nvSpPr>
        <p:spPr>
          <a:xfrm>
            <a:off x="1" y="0"/>
            <a:ext cx="7613779" cy="6858000"/>
          </a:xfrm>
          <a:custGeom>
            <a:avLst/>
            <a:gdLst/>
            <a:ahLst/>
            <a:cxnLst/>
            <a:rect l="l" t="t" r="r" b="b"/>
            <a:pathLst>
              <a:path w="11420669" h="10287000">
                <a:moveTo>
                  <a:pt x="0" y="0"/>
                </a:moveTo>
                <a:lnTo>
                  <a:pt x="11420669" y="0"/>
                </a:lnTo>
                <a:lnTo>
                  <a:pt x="114206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a:extLst>
              <a:ext uri="{FF2B5EF4-FFF2-40B4-BE49-F238E27FC236}">
                <a16:creationId xmlns:a16="http://schemas.microsoft.com/office/drawing/2014/main" id="{ADA79D23-C547-4E46-0011-CBB0E06611C7}"/>
              </a:ext>
            </a:extLst>
          </p:cNvPr>
          <p:cNvSpPr/>
          <p:nvPr/>
        </p:nvSpPr>
        <p:spPr>
          <a:xfrm>
            <a:off x="4578221" y="0"/>
            <a:ext cx="7613779" cy="6858000"/>
          </a:xfrm>
          <a:custGeom>
            <a:avLst/>
            <a:gdLst/>
            <a:ahLst/>
            <a:cxnLst/>
            <a:rect l="l" t="t" r="r" b="b"/>
            <a:pathLst>
              <a:path w="11420669" h="10287000">
                <a:moveTo>
                  <a:pt x="0" y="0"/>
                </a:moveTo>
                <a:lnTo>
                  <a:pt x="11420669" y="0"/>
                </a:lnTo>
                <a:lnTo>
                  <a:pt x="114206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grpSp>
        <p:nvGrpSpPr>
          <p:cNvPr id="4" name="Group 4">
            <a:extLst>
              <a:ext uri="{FF2B5EF4-FFF2-40B4-BE49-F238E27FC236}">
                <a16:creationId xmlns:a16="http://schemas.microsoft.com/office/drawing/2014/main" id="{87493A7E-EBD6-0BC8-52D2-DF0A7DFEF4F6}"/>
              </a:ext>
            </a:extLst>
          </p:cNvPr>
          <p:cNvGrpSpPr/>
          <p:nvPr/>
        </p:nvGrpSpPr>
        <p:grpSpPr>
          <a:xfrm>
            <a:off x="685800" y="584200"/>
            <a:ext cx="10820400" cy="5486400"/>
            <a:chOff x="0" y="0"/>
            <a:chExt cx="4274726" cy="2167467"/>
          </a:xfrm>
        </p:grpSpPr>
        <p:sp>
          <p:nvSpPr>
            <p:cNvPr id="5" name="Freeform 5">
              <a:extLst>
                <a:ext uri="{FF2B5EF4-FFF2-40B4-BE49-F238E27FC236}">
                  <a16:creationId xmlns:a16="http://schemas.microsoft.com/office/drawing/2014/main" id="{870153CD-45FC-1F07-A9D5-1CF7B252A46B}"/>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AF9F0"/>
            </a:solidFill>
          </p:spPr>
          <p:txBody>
            <a:bodyPr/>
            <a:lstStyle/>
            <a:p>
              <a:pPr defTabSz="609630">
                <a:defRPr/>
              </a:pPr>
              <a:endParaRPr lang="en-US" sz="1200">
                <a:solidFill>
                  <a:prstClr val="black"/>
                </a:solidFill>
                <a:latin typeface="Calibri"/>
              </a:endParaRPr>
            </a:p>
          </p:txBody>
        </p:sp>
        <p:sp>
          <p:nvSpPr>
            <p:cNvPr id="6" name="TextBox 6">
              <a:extLst>
                <a:ext uri="{FF2B5EF4-FFF2-40B4-BE49-F238E27FC236}">
                  <a16:creationId xmlns:a16="http://schemas.microsoft.com/office/drawing/2014/main" id="{F13EA8CA-69F2-C341-288C-82E4FED237CC}"/>
                </a:ext>
              </a:extLst>
            </p:cNvPr>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0" name="TextBox 9">
            <a:extLst>
              <a:ext uri="{FF2B5EF4-FFF2-40B4-BE49-F238E27FC236}">
                <a16:creationId xmlns:a16="http://schemas.microsoft.com/office/drawing/2014/main" id="{5DEEA7CC-842E-3589-1332-714A268AF846}"/>
              </a:ext>
            </a:extLst>
          </p:cNvPr>
          <p:cNvSpPr txBox="1"/>
          <p:nvPr/>
        </p:nvSpPr>
        <p:spPr>
          <a:xfrm>
            <a:off x="685800" y="1359882"/>
            <a:ext cx="10689771" cy="665695"/>
          </a:xfrm>
          <a:prstGeom prst="rect">
            <a:avLst/>
          </a:prstGeom>
          <a:noFill/>
        </p:spPr>
        <p:txBody>
          <a:bodyPr wrap="square">
            <a:spAutoFit/>
          </a:bodyPr>
          <a:lstStyle/>
          <a:p>
            <a:pPr defTabSz="609630">
              <a:lnSpc>
                <a:spcPct val="150000"/>
              </a:lnSpc>
              <a:defRPr/>
            </a:pPr>
            <a:r>
              <a:rPr lang="vi-VN" sz="2800" b="1" dirty="0">
                <a:solidFill>
                  <a:srgbClr val="333333"/>
                </a:solidFill>
                <a:latin typeface="Roboto" panose="02000000000000000000" pitchFamily="2" charset="0"/>
              </a:rPr>
              <a:t>Câu </a:t>
            </a:r>
            <a:r>
              <a:rPr lang="en-US" sz="2800" b="1" dirty="0">
                <a:solidFill>
                  <a:srgbClr val="333333"/>
                </a:solidFill>
                <a:latin typeface="Roboto" panose="02000000000000000000" pitchFamily="2" charset="0"/>
              </a:rPr>
              <a:t>4</a:t>
            </a:r>
            <a:r>
              <a:rPr lang="vi-VN" sz="2800" b="1" dirty="0">
                <a:solidFill>
                  <a:srgbClr val="333333"/>
                </a:solidFill>
                <a:latin typeface="Roboto" panose="02000000000000000000" pitchFamily="2" charset="0"/>
              </a:rPr>
              <a:t>: </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luồng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trường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phổ</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thông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nhằm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đích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gì</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A20450CC-9B15-F86C-1D53-9C22A6DEA333}"/>
              </a:ext>
            </a:extLst>
          </p:cNvPr>
          <p:cNvSpPr txBox="1"/>
          <p:nvPr/>
        </p:nvSpPr>
        <p:spPr>
          <a:xfrm>
            <a:off x="1265166" y="2251726"/>
            <a:ext cx="10439400" cy="523220"/>
          </a:xfrm>
          <a:prstGeom prst="rect">
            <a:avLst/>
          </a:prstGeom>
          <a:noFill/>
        </p:spPr>
        <p:txBody>
          <a:bodyPr wrap="square">
            <a:spAutoFit/>
          </a:bodyPr>
          <a:lstStyle/>
          <a:p>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nghiệp</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2371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10958" y="223117"/>
            <a:ext cx="11844534" cy="5852215"/>
            <a:chOff x="1075915" y="1762930"/>
            <a:chExt cx="4510630" cy="2336983"/>
          </a:xfrm>
        </p:grpSpPr>
        <p:grpSp>
          <p:nvGrpSpPr>
            <p:cNvPr id="11" name="Group 10"/>
            <p:cNvGrpSpPr/>
            <p:nvPr/>
          </p:nvGrpSpPr>
          <p:grpSpPr>
            <a:xfrm>
              <a:off x="1075915" y="1762930"/>
              <a:ext cx="4510630" cy="2336983"/>
              <a:chOff x="1002429" y="1107511"/>
              <a:chExt cx="4510630" cy="2336983"/>
            </a:xfrm>
          </p:grpSpPr>
          <p:sp>
            <p:nvSpPr>
              <p:cNvPr id="13" name="Rectangle: Diagonal Corners Rounded 22"/>
              <p:cNvSpPr/>
              <p:nvPr/>
            </p:nvSpPr>
            <p:spPr>
              <a:xfrm flipH="1">
                <a:off x="1175981" y="1506081"/>
                <a:ext cx="4337078" cy="1938413"/>
              </a:xfrm>
              <a:prstGeom prst="round2DiagRect">
                <a:avLst>
                  <a:gd name="adj1" fmla="val 25708"/>
                  <a:gd name="adj2" fmla="val 0"/>
                </a:avLst>
              </a:prstGeom>
              <a:solidFill>
                <a:srgbClr val="D7EDDD"/>
              </a:solidFill>
              <a:ln w="25400" cap="flat" cmpd="sng" algn="ctr">
                <a:solidFill>
                  <a:srgbClr val="D7EDDD"/>
                </a:solidFill>
                <a:prstDash val="solid"/>
              </a:ln>
              <a:effectLst/>
            </p:spPr>
            <p:txBody>
              <a:bodyPr bIns="108000"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vi-VN"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14" name="Speech Bubble: Rectangle with Corners Rounded 19"/>
              <p:cNvSpPr/>
              <p:nvPr/>
            </p:nvSpPr>
            <p:spPr>
              <a:xfrm>
                <a:off x="1002429" y="1107511"/>
                <a:ext cx="526335" cy="446896"/>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1" fmla="*/ 0 w 596723"/>
                  <a:gd name="connsiteY0-2" fmla="*/ 79728 h 478358"/>
                  <a:gd name="connsiteX1-3" fmla="*/ 79728 w 596723"/>
                  <a:gd name="connsiteY1-4" fmla="*/ 0 h 478358"/>
                  <a:gd name="connsiteX2-5" fmla="*/ 279042 w 596723"/>
                  <a:gd name="connsiteY2-6" fmla="*/ 0 h 478358"/>
                  <a:gd name="connsiteX3-7" fmla="*/ 279042 w 596723"/>
                  <a:gd name="connsiteY3-8" fmla="*/ 0 h 478358"/>
                  <a:gd name="connsiteX4-9" fmla="*/ 398632 w 596723"/>
                  <a:gd name="connsiteY4-10" fmla="*/ 0 h 478358"/>
                  <a:gd name="connsiteX5-11" fmla="*/ 398630 w 596723"/>
                  <a:gd name="connsiteY5-12" fmla="*/ 0 h 478358"/>
                  <a:gd name="connsiteX6-13" fmla="*/ 478358 w 596723"/>
                  <a:gd name="connsiteY6-14" fmla="*/ 79728 h 478358"/>
                  <a:gd name="connsiteX7-15" fmla="*/ 478358 w 596723"/>
                  <a:gd name="connsiteY7-16" fmla="*/ 279042 h 478358"/>
                  <a:gd name="connsiteX8-17" fmla="*/ 596723 w 596723"/>
                  <a:gd name="connsiteY8-18" fmla="*/ 305924 h 478358"/>
                  <a:gd name="connsiteX9-19" fmla="*/ 478358 w 596723"/>
                  <a:gd name="connsiteY9-20" fmla="*/ 398632 h 478358"/>
                  <a:gd name="connsiteX10-21" fmla="*/ 478358 w 596723"/>
                  <a:gd name="connsiteY10-22" fmla="*/ 340573 h 478358"/>
                  <a:gd name="connsiteX11-23" fmla="*/ 398630 w 596723"/>
                  <a:gd name="connsiteY11-24" fmla="*/ 478358 h 478358"/>
                  <a:gd name="connsiteX12-25" fmla="*/ 398632 w 596723"/>
                  <a:gd name="connsiteY12-26" fmla="*/ 478358 h 478358"/>
                  <a:gd name="connsiteX13-27" fmla="*/ 279042 w 596723"/>
                  <a:gd name="connsiteY13-28" fmla="*/ 478358 h 478358"/>
                  <a:gd name="connsiteX14-29" fmla="*/ 279042 w 596723"/>
                  <a:gd name="connsiteY14-30" fmla="*/ 478358 h 478358"/>
                  <a:gd name="connsiteX15-31" fmla="*/ 79728 w 596723"/>
                  <a:gd name="connsiteY15-32" fmla="*/ 478358 h 478358"/>
                  <a:gd name="connsiteX16-33" fmla="*/ 0 w 596723"/>
                  <a:gd name="connsiteY16-34" fmla="*/ 398630 h 478358"/>
                  <a:gd name="connsiteX17-35" fmla="*/ 0 w 596723"/>
                  <a:gd name="connsiteY17-36" fmla="*/ 398632 h 478358"/>
                  <a:gd name="connsiteX18-37" fmla="*/ 0 w 596723"/>
                  <a:gd name="connsiteY18-38" fmla="*/ 279042 h 478358"/>
                  <a:gd name="connsiteX19-39" fmla="*/ 0 w 596723"/>
                  <a:gd name="connsiteY19-40" fmla="*/ 279042 h 478358"/>
                  <a:gd name="connsiteX20-41" fmla="*/ 0 w 596723"/>
                  <a:gd name="connsiteY20-42" fmla="*/ 79728 h 478358"/>
                  <a:gd name="connsiteX0-43" fmla="*/ 0 w 596723"/>
                  <a:gd name="connsiteY0-44" fmla="*/ 79728 h 478358"/>
                  <a:gd name="connsiteX1-45" fmla="*/ 79728 w 596723"/>
                  <a:gd name="connsiteY1-46" fmla="*/ 0 h 478358"/>
                  <a:gd name="connsiteX2-47" fmla="*/ 279042 w 596723"/>
                  <a:gd name="connsiteY2-48" fmla="*/ 0 h 478358"/>
                  <a:gd name="connsiteX3-49" fmla="*/ 279042 w 596723"/>
                  <a:gd name="connsiteY3-50" fmla="*/ 0 h 478358"/>
                  <a:gd name="connsiteX4-51" fmla="*/ 398632 w 596723"/>
                  <a:gd name="connsiteY4-52" fmla="*/ 0 h 478358"/>
                  <a:gd name="connsiteX5-53" fmla="*/ 398630 w 596723"/>
                  <a:gd name="connsiteY5-54" fmla="*/ 0 h 478358"/>
                  <a:gd name="connsiteX6-55" fmla="*/ 478358 w 596723"/>
                  <a:gd name="connsiteY6-56" fmla="*/ 79728 h 478358"/>
                  <a:gd name="connsiteX7-57" fmla="*/ 478358 w 596723"/>
                  <a:gd name="connsiteY7-58" fmla="*/ 279042 h 478358"/>
                  <a:gd name="connsiteX8-59" fmla="*/ 596723 w 596723"/>
                  <a:gd name="connsiteY8-60" fmla="*/ 422038 h 478358"/>
                  <a:gd name="connsiteX9-61" fmla="*/ 478358 w 596723"/>
                  <a:gd name="connsiteY9-62" fmla="*/ 398632 h 478358"/>
                  <a:gd name="connsiteX10-63" fmla="*/ 478358 w 596723"/>
                  <a:gd name="connsiteY10-64" fmla="*/ 340573 h 478358"/>
                  <a:gd name="connsiteX11-65" fmla="*/ 398630 w 596723"/>
                  <a:gd name="connsiteY11-66" fmla="*/ 478358 h 478358"/>
                  <a:gd name="connsiteX12-67" fmla="*/ 398632 w 596723"/>
                  <a:gd name="connsiteY12-68" fmla="*/ 478358 h 478358"/>
                  <a:gd name="connsiteX13-69" fmla="*/ 279042 w 596723"/>
                  <a:gd name="connsiteY13-70" fmla="*/ 478358 h 478358"/>
                  <a:gd name="connsiteX14-71" fmla="*/ 279042 w 596723"/>
                  <a:gd name="connsiteY14-72" fmla="*/ 478358 h 478358"/>
                  <a:gd name="connsiteX15-73" fmla="*/ 79728 w 596723"/>
                  <a:gd name="connsiteY15-74" fmla="*/ 478358 h 478358"/>
                  <a:gd name="connsiteX16-75" fmla="*/ 0 w 596723"/>
                  <a:gd name="connsiteY16-76" fmla="*/ 398630 h 478358"/>
                  <a:gd name="connsiteX17-77" fmla="*/ 0 w 596723"/>
                  <a:gd name="connsiteY17-78" fmla="*/ 398632 h 478358"/>
                  <a:gd name="connsiteX18-79" fmla="*/ 0 w 596723"/>
                  <a:gd name="connsiteY18-80" fmla="*/ 279042 h 478358"/>
                  <a:gd name="connsiteX19-81" fmla="*/ 0 w 596723"/>
                  <a:gd name="connsiteY19-82" fmla="*/ 279042 h 478358"/>
                  <a:gd name="connsiteX20-83" fmla="*/ 0 w 596723"/>
                  <a:gd name="connsiteY20-84" fmla="*/ 79728 h 4783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a:endParaRPr>
              </a:p>
            </p:txBody>
          </p:sp>
        </p:grpSp>
        <p:pic>
          <p:nvPicPr>
            <p:cNvPr id="12"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7146" y="1807721"/>
              <a:ext cx="224555" cy="352872"/>
            </a:xfrm>
            <a:prstGeom prst="rect">
              <a:avLst/>
            </a:prstGeom>
          </p:spPr>
        </p:pic>
      </p:grpSp>
      <p:sp>
        <p:nvSpPr>
          <p:cNvPr id="15" name="Rectangle 14"/>
          <p:cNvSpPr/>
          <p:nvPr/>
        </p:nvSpPr>
        <p:spPr>
          <a:xfrm>
            <a:off x="902013" y="1504500"/>
            <a:ext cx="10656245" cy="1384995"/>
          </a:xfrm>
          <a:prstGeom prst="rect">
            <a:avLst/>
          </a:prstGeom>
        </p:spPr>
        <p:txBody>
          <a:bodyPr wrap="square">
            <a:spAutoFit/>
          </a:bodyPr>
          <a:lstStyle/>
          <a:p>
            <a:pPr>
              <a:spcAft>
                <a:spcPts val="0"/>
              </a:spcAft>
            </a:pPr>
            <a:r>
              <a:rPr lang="vi-VN" sz="2800" b="1" dirty="0">
                <a:solidFill>
                  <a:srgbClr val="0070C0"/>
                </a:solidFill>
                <a:effectLst/>
                <a:latin typeface="Times New Roman" panose="02020603050405020304" pitchFamily="18" charset="0"/>
                <a:ea typeface="Times New Roman" panose="02020603050405020304" pitchFamily="18" charset="0"/>
              </a:rPr>
              <a:t>1.</a:t>
            </a:r>
            <a:r>
              <a:rPr lang="en-US" sz="2800" b="1" dirty="0">
                <a:solidFill>
                  <a:srgbClr val="0070C0"/>
                </a:solidFill>
                <a:effectLst/>
                <a:latin typeface="Times New Roman" panose="02020603050405020304" pitchFamily="18" charset="0"/>
                <a:ea typeface="Times New Roman" panose="02020603050405020304" pitchFamily="18" charset="0"/>
              </a:rPr>
              <a:t>Trong </a:t>
            </a:r>
            <a:r>
              <a:rPr lang="en-US" sz="2800" b="1" dirty="0" err="1">
                <a:solidFill>
                  <a:srgbClr val="0070C0"/>
                </a:solidFill>
                <a:effectLst/>
                <a:latin typeface="Times New Roman" panose="02020603050405020304" pitchFamily="18" charset="0"/>
                <a:ea typeface="Times New Roman" panose="02020603050405020304" pitchFamily="18" charset="0"/>
              </a:rPr>
              <a:t>cơ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cấu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hệ</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thống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giáo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dục</a:t>
            </a:r>
            <a:r>
              <a:rPr lang="en-US" sz="2800" b="1" dirty="0">
                <a:solidFill>
                  <a:srgbClr val="0070C0"/>
                </a:solidFill>
                <a:effectLst/>
                <a:latin typeface="Times New Roman" panose="02020603050405020304" pitchFamily="18" charset="0"/>
                <a:ea typeface="Times New Roman" panose="02020603050405020304" pitchFamily="18" charset="0"/>
              </a:rPr>
              <a:t> Việt Nam, </a:t>
            </a:r>
            <a:r>
              <a:rPr lang="en-US" sz="2800" b="1" dirty="0" err="1">
                <a:solidFill>
                  <a:srgbClr val="0070C0"/>
                </a:solidFill>
                <a:effectLst/>
                <a:latin typeface="Times New Roman" panose="02020603050405020304" pitchFamily="18" charset="0"/>
                <a:ea typeface="Times New Roman" panose="02020603050405020304" pitchFamily="18" charset="0"/>
              </a:rPr>
              <a:t>cơ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hội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lựa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chọn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nghề</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nghiệp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thuật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công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nghệ</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người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học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bắt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đầu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có</a:t>
            </a:r>
            <a:r>
              <a:rPr lang="en-US" sz="2800" b="1" dirty="0">
                <a:solidFill>
                  <a:srgbClr val="0070C0"/>
                </a:solidFill>
                <a:effectLst/>
                <a:latin typeface="Times New Roman" panose="02020603050405020304" pitchFamily="18" charset="0"/>
                <a:ea typeface="Times New Roman" panose="02020603050405020304" pitchFamily="18" charset="0"/>
              </a:rPr>
              <a:t> ở </a:t>
            </a:r>
            <a:r>
              <a:rPr lang="en-US" sz="2800" b="1" dirty="0" err="1">
                <a:solidFill>
                  <a:srgbClr val="0070C0"/>
                </a:solidFill>
                <a:effectLst/>
                <a:latin typeface="Times New Roman" panose="02020603050405020304" pitchFamily="18" charset="0"/>
                <a:ea typeface="Times New Roman" panose="02020603050405020304" pitchFamily="18" charset="0"/>
              </a:rPr>
              <a:t>cấp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học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hoặc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trình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độ</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đào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tạo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nào</a:t>
            </a:r>
            <a:r>
              <a:rPr lang="en-US" sz="2800" b="1" dirty="0">
                <a:solidFill>
                  <a:srgbClr val="0070C0"/>
                </a:solidFill>
                <a:effectLst/>
                <a:latin typeface="Times New Roman" panose="02020603050405020304" pitchFamily="18" charset="0"/>
                <a:ea typeface="Times New Roman" panose="02020603050405020304" pitchFamily="18" charset="0"/>
              </a:rPr>
              <a:t>?</a:t>
            </a:r>
          </a:p>
        </p:txBody>
      </p:sp>
      <p:sp>
        <p:nvSpPr>
          <p:cNvPr id="2" name="Rectangle 1">
            <a:extLst>
              <a:ext uri="{FF2B5EF4-FFF2-40B4-BE49-F238E27FC236}">
                <a16:creationId xmlns:a16="http://schemas.microsoft.com/office/drawing/2014/main" id="{E1AA9D11-6A8F-54CD-14C9-188DAC321113}"/>
              </a:ext>
            </a:extLst>
          </p:cNvPr>
          <p:cNvSpPr/>
          <p:nvPr/>
        </p:nvSpPr>
        <p:spPr>
          <a:xfrm>
            <a:off x="902013" y="2800919"/>
            <a:ext cx="10445781" cy="1384995"/>
          </a:xfrm>
          <a:prstGeom prst="rect">
            <a:avLst/>
          </a:prstGeom>
        </p:spPr>
        <p:txBody>
          <a:bodyPr wrap="square">
            <a:spAutoFit/>
          </a:bodyPr>
          <a:lstStyle/>
          <a:p>
            <a:pPr>
              <a:spcAft>
                <a:spcPts val="0"/>
              </a:spcAft>
            </a:pPr>
            <a:r>
              <a:rPr lang="vi-VN" sz="2800" dirty="0">
                <a:solidFill>
                  <a:srgbClr val="002060"/>
                </a:solidFill>
                <a:latin typeface="Times New Roman" panose="02020603050405020304" pitchFamily="18" charset="0"/>
                <a:ea typeface="Times New Roman" panose="02020603050405020304" pitchFamily="18" charset="0"/>
              </a:rPr>
              <a:t>1.</a:t>
            </a:r>
            <a:r>
              <a:rPr lang="en-US" sz="2800" dirty="0">
                <a:solidFill>
                  <a:srgbClr val="002060"/>
                </a:solidFill>
                <a:latin typeface="Times New Roman" panose="02020603050405020304" pitchFamily="18" charset="0"/>
                <a:ea typeface="Times New Roman" panose="02020603050405020304" pitchFamily="18" charset="0"/>
              </a:rPr>
              <a:t>Trong </a:t>
            </a:r>
            <a:r>
              <a:rPr lang="en-US" sz="2800" dirty="0" err="1">
                <a:solidFill>
                  <a:srgbClr val="002060"/>
                </a:solidFill>
                <a:latin typeface="Times New Roman" panose="02020603050405020304" pitchFamily="18" charset="0"/>
                <a:ea typeface="Times New Roman" panose="02020603050405020304" pitchFamily="18" charset="0"/>
              </a:rPr>
              <a:t>cơ</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cấu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hệ</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thống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giáo</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dục</a:t>
            </a:r>
            <a:r>
              <a:rPr lang="en-US" sz="2800" dirty="0">
                <a:solidFill>
                  <a:srgbClr val="002060"/>
                </a:solidFill>
                <a:latin typeface="Times New Roman" panose="02020603050405020304" pitchFamily="18" charset="0"/>
                <a:ea typeface="Times New Roman" panose="02020603050405020304" pitchFamily="18" charset="0"/>
              </a:rPr>
              <a:t> Việt Nam, </a:t>
            </a:r>
            <a:r>
              <a:rPr lang="en-US" sz="2800" dirty="0" err="1">
                <a:solidFill>
                  <a:srgbClr val="002060"/>
                </a:solidFill>
                <a:latin typeface="Times New Roman" panose="02020603050405020304" pitchFamily="18" charset="0"/>
                <a:ea typeface="Times New Roman" panose="02020603050405020304" pitchFamily="18" charset="0"/>
              </a:rPr>
              <a:t>cơ</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hội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lựa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chọn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nghề</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nghiệp</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kỹ</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thuật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công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nghệ</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người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học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bắt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đầu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có</a:t>
            </a:r>
            <a:r>
              <a:rPr lang="en-US" sz="2800" dirty="0">
                <a:solidFill>
                  <a:srgbClr val="002060"/>
                </a:solidFill>
                <a:latin typeface="Times New Roman" panose="02020603050405020304" pitchFamily="18" charset="0"/>
                <a:ea typeface="Times New Roman" panose="02020603050405020304" pitchFamily="18" charset="0"/>
              </a:rPr>
              <a:t> ở </a:t>
            </a:r>
            <a:r>
              <a:rPr lang="en-US" sz="2800" dirty="0" err="1">
                <a:solidFill>
                  <a:srgbClr val="002060"/>
                </a:solidFill>
                <a:latin typeface="Times New Roman" panose="02020603050405020304" pitchFamily="18" charset="0"/>
                <a:ea typeface="Times New Roman" panose="02020603050405020304" pitchFamily="18" charset="0"/>
              </a:rPr>
              <a:t>cấp</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học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trung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học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cơ</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sở</a:t>
            </a:r>
            <a:r>
              <a:rPr lang="en-US" sz="2800" dirty="0">
                <a:solidFill>
                  <a:srgbClr val="002060"/>
                </a:solidFill>
                <a:latin typeface="Times New Roman" panose="02020603050405020304" pitchFamily="18" charset="0"/>
                <a:ea typeface="Times New Roman" panose="02020603050405020304" pitchFamily="18" charset="0"/>
              </a:rPr>
              <a:t> (THCS).</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9AC94213-1A1B-EA5D-C67B-A80C19C275D8}"/>
              </a:ext>
            </a:extLst>
          </p:cNvPr>
          <p:cNvSpPr/>
          <p:nvPr/>
        </p:nvSpPr>
        <p:spPr>
          <a:xfrm>
            <a:off x="4732283" y="261720"/>
            <a:ext cx="2727434"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VẬN DỤNG</a:t>
            </a:r>
          </a:p>
        </p:txBody>
      </p:sp>
      <p:sp>
        <p:nvSpPr>
          <p:cNvPr id="4" name="TextBox 3">
            <a:extLst>
              <a:ext uri="{FF2B5EF4-FFF2-40B4-BE49-F238E27FC236}">
                <a16:creationId xmlns:a16="http://schemas.microsoft.com/office/drawing/2014/main" id="{23A11C88-51B5-FE5D-74F6-A3EB812949DF}"/>
              </a:ext>
            </a:extLst>
          </p:cNvPr>
          <p:cNvSpPr txBox="1"/>
          <p:nvPr/>
        </p:nvSpPr>
        <p:spPr>
          <a:xfrm>
            <a:off x="902013" y="4185914"/>
            <a:ext cx="10789244" cy="954107"/>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rPr>
              <a:t>Em </a:t>
            </a:r>
            <a:r>
              <a:rPr lang="en-US" sz="2800" b="1" dirty="0" err="1">
                <a:solidFill>
                  <a:srgbClr val="0070C0"/>
                </a:solidFill>
                <a:latin typeface="Times New Roman" panose="02020603050405020304" pitchFamily="18" charset="0"/>
              </a:rPr>
              <a:t>hãy</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kể</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tên</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một</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số</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cơ</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sở</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giáo</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dục</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nghề</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nghiệp</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tại</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địa</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phương</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nơi</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em</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sinh</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sống</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mà</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em</a:t>
            </a:r>
            <a:r>
              <a:rPr lang="en-US" sz="2800" b="1" dirty="0">
                <a:solidFill>
                  <a:srgbClr val="0070C0"/>
                </a:solidFill>
                <a:latin typeface="Times New Roman" panose="02020603050405020304" pitchFamily="18" charset="0"/>
              </a:rPr>
              <a:t> </a:t>
            </a:r>
            <a:r>
              <a:rPr lang="en-US" sz="2800" b="1" dirty="0" err="1">
                <a:solidFill>
                  <a:srgbClr val="0070C0"/>
                </a:solidFill>
                <a:latin typeface="Times New Roman" panose="02020603050405020304" pitchFamily="18" charset="0"/>
              </a:rPr>
              <a:t>biết</a:t>
            </a:r>
            <a:r>
              <a:rPr lang="en-US" sz="2800" b="1" dirty="0">
                <a:solidFill>
                  <a:srgbClr val="0070C0"/>
                </a:solidFill>
                <a:latin typeface="Times New Roman" panose="02020603050405020304" pitchFamily="18" charset="0"/>
              </a:rPr>
              <a:t>?</a:t>
            </a:r>
          </a:p>
        </p:txBody>
      </p:sp>
    </p:spTree>
    <p:extLst>
      <p:ext uri="{BB962C8B-B14F-4D97-AF65-F5344CB8AC3E}">
        <p14:creationId xmlns:p14="http://schemas.microsoft.com/office/powerpoint/2010/main" val="2974091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42;p70"/>
          <p:cNvSpPr/>
          <p:nvPr/>
        </p:nvSpPr>
        <p:spPr>
          <a:xfrm>
            <a:off x="4342658" y="3236877"/>
            <a:ext cx="879200" cy="1117779"/>
          </a:xfrm>
          <a:prstGeom prst="roundRect">
            <a:avLst>
              <a:gd name="adj" fmla="val 16667"/>
            </a:avLst>
          </a:prstGeom>
          <a:noFill/>
          <a:ln w="19050" cap="rnd" cmpd="sng">
            <a:solidFill>
              <a:srgbClr val="174D44"/>
            </a:solidFill>
            <a:prstDash val="dot"/>
            <a:round/>
            <a:headEnd type="none" w="sm" len="sm"/>
            <a:tailEnd type="none" w="sm" len="sm"/>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cxnSp>
        <p:nvCxnSpPr>
          <p:cNvPr id="11" name="Google Shape;4643;p70"/>
          <p:cNvCxnSpPr>
            <a:endCxn id="12" idx="1"/>
          </p:cNvCxnSpPr>
          <p:nvPr/>
        </p:nvCxnSpPr>
        <p:spPr>
          <a:xfrm rot="10800000" flipH="1">
            <a:off x="3166674" y="1767092"/>
            <a:ext cx="1176000" cy="1491200"/>
          </a:xfrm>
          <a:prstGeom prst="curvedConnector3">
            <a:avLst>
              <a:gd name="adj1" fmla="val 49999"/>
            </a:avLst>
          </a:prstGeom>
          <a:ln>
            <a:headEnd type="none" w="med" len="med"/>
            <a:tailEnd type="oval" w="med" len="med"/>
          </a:ln>
        </p:spPr>
        <p:style>
          <a:lnRef idx="2">
            <a:schemeClr val="accent3"/>
          </a:lnRef>
          <a:fillRef idx="0">
            <a:schemeClr val="accent3"/>
          </a:fillRef>
          <a:effectRef idx="1">
            <a:schemeClr val="accent3"/>
          </a:effectRef>
          <a:fontRef idx="minor">
            <a:schemeClr val="tx1"/>
          </a:fontRef>
        </p:style>
      </p:cxnSp>
      <p:sp>
        <p:nvSpPr>
          <p:cNvPr id="12" name="Google Shape;4644;p70"/>
          <p:cNvSpPr/>
          <p:nvPr/>
        </p:nvSpPr>
        <p:spPr>
          <a:xfrm>
            <a:off x="4342658" y="1327303"/>
            <a:ext cx="879200" cy="879200"/>
          </a:xfrm>
          <a:prstGeom prst="roundRect">
            <a:avLst>
              <a:gd name="adj" fmla="val 16667"/>
            </a:avLst>
          </a:prstGeom>
          <a:noFill/>
          <a:ln w="19050" cap="rnd" cmpd="sng">
            <a:solidFill>
              <a:srgbClr val="174D44"/>
            </a:solidFill>
            <a:prstDash val="dot"/>
            <a:round/>
            <a:headEnd type="none" w="sm" len="sm"/>
            <a:tailEnd type="none" w="sm" len="sm"/>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13" name="Google Shape;4645;p70"/>
          <p:cNvSpPr/>
          <p:nvPr/>
        </p:nvSpPr>
        <p:spPr>
          <a:xfrm>
            <a:off x="4321253" y="4896101"/>
            <a:ext cx="879200" cy="944195"/>
          </a:xfrm>
          <a:prstGeom prst="roundRect">
            <a:avLst>
              <a:gd name="adj" fmla="val 16667"/>
            </a:avLst>
          </a:prstGeom>
          <a:noFill/>
          <a:ln w="19050" cap="rnd" cmpd="sng">
            <a:solidFill>
              <a:srgbClr val="174D44"/>
            </a:solidFill>
            <a:prstDash val="dot"/>
            <a:round/>
            <a:headEnd type="none" w="sm" len="sm"/>
            <a:tailEnd type="none" w="sm" len="sm"/>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cxnSp>
        <p:nvCxnSpPr>
          <p:cNvPr id="14" name="Google Shape;4646;p70"/>
          <p:cNvCxnSpPr>
            <a:cxnSpLocks/>
            <a:endCxn id="13" idx="1"/>
          </p:cNvCxnSpPr>
          <p:nvPr/>
        </p:nvCxnSpPr>
        <p:spPr>
          <a:xfrm rot="16200000" flipH="1">
            <a:off x="2672437" y="3719383"/>
            <a:ext cx="2121648" cy="1175984"/>
          </a:xfrm>
          <a:prstGeom prst="curvedConnector2">
            <a:avLst/>
          </a:prstGeom>
          <a:ln>
            <a:headEnd type="none" w="med" len="med"/>
            <a:tailEnd type="oval" w="med" len="med"/>
          </a:ln>
        </p:spPr>
        <p:style>
          <a:lnRef idx="2">
            <a:schemeClr val="accent3"/>
          </a:lnRef>
          <a:fillRef idx="0">
            <a:schemeClr val="accent3"/>
          </a:fillRef>
          <a:effectRef idx="1">
            <a:schemeClr val="accent3"/>
          </a:effectRef>
          <a:fontRef idx="minor">
            <a:schemeClr val="tx1"/>
          </a:fontRef>
        </p:style>
      </p:cxnSp>
      <p:cxnSp>
        <p:nvCxnSpPr>
          <p:cNvPr id="15" name="Google Shape;4647;p70"/>
          <p:cNvCxnSpPr>
            <a:cxnSpLocks/>
            <a:endCxn id="10" idx="1"/>
          </p:cNvCxnSpPr>
          <p:nvPr/>
        </p:nvCxnSpPr>
        <p:spPr>
          <a:xfrm>
            <a:off x="3166658" y="3433739"/>
            <a:ext cx="1176000" cy="362027"/>
          </a:xfrm>
          <a:prstGeom prst="curvedConnector3">
            <a:avLst>
              <a:gd name="adj1" fmla="val 50000"/>
            </a:avLst>
          </a:prstGeom>
          <a:ln>
            <a:headEnd type="none" w="med" len="med"/>
            <a:tailEnd type="oval" w="med" len="med"/>
          </a:ln>
        </p:spPr>
        <p:style>
          <a:lnRef idx="2">
            <a:schemeClr val="accent3"/>
          </a:lnRef>
          <a:fillRef idx="0">
            <a:schemeClr val="accent3"/>
          </a:fillRef>
          <a:effectRef idx="1">
            <a:schemeClr val="accent3"/>
          </a:effectRef>
          <a:fontRef idx="minor">
            <a:schemeClr val="tx1"/>
          </a:fontRef>
        </p:style>
      </p:cxnSp>
      <p:grpSp>
        <p:nvGrpSpPr>
          <p:cNvPr id="41" name="Google Shape;4673;p70"/>
          <p:cNvGrpSpPr/>
          <p:nvPr/>
        </p:nvGrpSpPr>
        <p:grpSpPr>
          <a:xfrm>
            <a:off x="4570294" y="4863204"/>
            <a:ext cx="416231" cy="879201"/>
            <a:chOff x="4780252" y="2049263"/>
            <a:chExt cx="312173" cy="327314"/>
          </a:xfrm>
        </p:grpSpPr>
        <p:sp>
          <p:nvSpPr>
            <p:cNvPr id="42" name="Google Shape;4674;p70"/>
            <p:cNvSpPr/>
            <p:nvPr/>
          </p:nvSpPr>
          <p:spPr>
            <a:xfrm>
              <a:off x="4887602" y="2241249"/>
              <a:ext cx="106504" cy="106476"/>
            </a:xfrm>
            <a:custGeom>
              <a:avLst/>
              <a:gdLst/>
              <a:ahLst/>
              <a:cxnLst/>
              <a:rect l="l" t="t" r="r" b="b"/>
              <a:pathLst>
                <a:path w="3700" h="3699" extrusionOk="0">
                  <a:moveTo>
                    <a:pt x="450" y="0"/>
                  </a:moveTo>
                  <a:lnTo>
                    <a:pt x="1" y="448"/>
                  </a:lnTo>
                  <a:lnTo>
                    <a:pt x="3252" y="3699"/>
                  </a:lnTo>
                  <a:lnTo>
                    <a:pt x="3699" y="3249"/>
                  </a:lnTo>
                  <a:lnTo>
                    <a:pt x="450" y="0"/>
                  </a:lnTo>
                  <a:close/>
                </a:path>
              </a:pathLst>
            </a:custGeom>
            <a:solidFill>
              <a:srgbClr val="E9F9E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43" name="Google Shape;4675;p70"/>
            <p:cNvSpPr/>
            <p:nvPr/>
          </p:nvSpPr>
          <p:spPr>
            <a:xfrm>
              <a:off x="4925170" y="2278846"/>
              <a:ext cx="40500" cy="40500"/>
            </a:xfrm>
            <a:custGeom>
              <a:avLst/>
              <a:gdLst/>
              <a:ahLst/>
              <a:cxnLst/>
              <a:rect l="l" t="t" r="r" b="b"/>
              <a:pathLst>
                <a:path w="1407" h="1407" extrusionOk="0">
                  <a:moveTo>
                    <a:pt x="448" y="0"/>
                  </a:moveTo>
                  <a:lnTo>
                    <a:pt x="0" y="448"/>
                  </a:lnTo>
                  <a:lnTo>
                    <a:pt x="958" y="1406"/>
                  </a:lnTo>
                  <a:lnTo>
                    <a:pt x="1406" y="957"/>
                  </a:lnTo>
                  <a:lnTo>
                    <a:pt x="448" y="0"/>
                  </a:ln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44" name="Google Shape;4676;p70"/>
            <p:cNvSpPr/>
            <p:nvPr/>
          </p:nvSpPr>
          <p:spPr>
            <a:xfrm>
              <a:off x="4896814" y="2241191"/>
              <a:ext cx="106504" cy="106533"/>
            </a:xfrm>
            <a:custGeom>
              <a:avLst/>
              <a:gdLst/>
              <a:ahLst/>
              <a:cxnLst/>
              <a:rect l="l" t="t" r="r" b="b"/>
              <a:pathLst>
                <a:path w="3700" h="3701" extrusionOk="0">
                  <a:moveTo>
                    <a:pt x="3251" y="0"/>
                  </a:moveTo>
                  <a:lnTo>
                    <a:pt x="1" y="3251"/>
                  </a:lnTo>
                  <a:lnTo>
                    <a:pt x="450" y="3701"/>
                  </a:lnTo>
                  <a:lnTo>
                    <a:pt x="3699" y="450"/>
                  </a:lnTo>
                  <a:lnTo>
                    <a:pt x="3251" y="0"/>
                  </a:lnTo>
                  <a:close/>
                </a:path>
              </a:pathLst>
            </a:custGeom>
            <a:solidFill>
              <a:srgbClr val="E9F9E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45" name="Google Shape;4677;p70"/>
            <p:cNvSpPr/>
            <p:nvPr/>
          </p:nvSpPr>
          <p:spPr>
            <a:xfrm>
              <a:off x="4926293" y="2054013"/>
              <a:ext cx="142716" cy="112233"/>
            </a:xfrm>
            <a:custGeom>
              <a:avLst/>
              <a:gdLst/>
              <a:ahLst/>
              <a:cxnLst/>
              <a:rect l="l" t="t" r="r" b="b"/>
              <a:pathLst>
                <a:path w="4958" h="3899" extrusionOk="0">
                  <a:moveTo>
                    <a:pt x="1493" y="1"/>
                  </a:moveTo>
                  <a:cubicBezTo>
                    <a:pt x="1236" y="1"/>
                    <a:pt x="1012" y="173"/>
                    <a:pt x="946" y="420"/>
                  </a:cubicBezTo>
                  <a:lnTo>
                    <a:pt x="0" y="3898"/>
                  </a:lnTo>
                  <a:lnTo>
                    <a:pt x="4957" y="3898"/>
                  </a:lnTo>
                  <a:lnTo>
                    <a:pt x="4957" y="2948"/>
                  </a:lnTo>
                  <a:cubicBezTo>
                    <a:pt x="4957" y="1320"/>
                    <a:pt x="3639" y="1"/>
                    <a:pt x="2009" y="1"/>
                  </a:cubicBezTo>
                  <a:close/>
                </a:path>
              </a:pathLst>
            </a:custGeom>
            <a:solidFill>
              <a:srgbClr val="F2CF8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46" name="Google Shape;4678;p70"/>
            <p:cNvSpPr/>
            <p:nvPr/>
          </p:nvSpPr>
          <p:spPr>
            <a:xfrm>
              <a:off x="4926293" y="2054013"/>
              <a:ext cx="52964" cy="112290"/>
            </a:xfrm>
            <a:custGeom>
              <a:avLst/>
              <a:gdLst/>
              <a:ahLst/>
              <a:cxnLst/>
              <a:rect l="l" t="t" r="r" b="b"/>
              <a:pathLst>
                <a:path w="1840" h="3901" extrusionOk="0">
                  <a:moveTo>
                    <a:pt x="1493" y="1"/>
                  </a:moveTo>
                  <a:cubicBezTo>
                    <a:pt x="1236" y="1"/>
                    <a:pt x="1012" y="171"/>
                    <a:pt x="946" y="420"/>
                  </a:cubicBezTo>
                  <a:lnTo>
                    <a:pt x="0" y="3900"/>
                  </a:lnTo>
                  <a:lnTo>
                    <a:pt x="347" y="3900"/>
                  </a:lnTo>
                  <a:lnTo>
                    <a:pt x="1293" y="420"/>
                  </a:lnTo>
                  <a:cubicBezTo>
                    <a:pt x="1360" y="173"/>
                    <a:pt x="1586" y="1"/>
                    <a:pt x="1840" y="1"/>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47" name="Google Shape;4679;p70"/>
            <p:cNvSpPr/>
            <p:nvPr/>
          </p:nvSpPr>
          <p:spPr>
            <a:xfrm>
              <a:off x="4785031" y="2100621"/>
              <a:ext cx="30771" cy="21157"/>
            </a:xfrm>
            <a:custGeom>
              <a:avLst/>
              <a:gdLst/>
              <a:ahLst/>
              <a:cxnLst/>
              <a:rect l="l" t="t" r="r" b="b"/>
              <a:pathLst>
                <a:path w="1069" h="735" extrusionOk="0">
                  <a:moveTo>
                    <a:pt x="366" y="1"/>
                  </a:moveTo>
                  <a:cubicBezTo>
                    <a:pt x="166" y="1"/>
                    <a:pt x="0" y="166"/>
                    <a:pt x="0" y="367"/>
                  </a:cubicBezTo>
                  <a:cubicBezTo>
                    <a:pt x="0" y="570"/>
                    <a:pt x="166" y="735"/>
                    <a:pt x="366" y="735"/>
                  </a:cubicBezTo>
                  <a:lnTo>
                    <a:pt x="1068" y="735"/>
                  </a:lnTo>
                  <a:lnTo>
                    <a:pt x="1068" y="1"/>
                  </a:lnTo>
                  <a:close/>
                </a:path>
              </a:pathLst>
            </a:custGeom>
            <a:solidFill>
              <a:srgbClr val="F0665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48" name="Google Shape;4680;p70"/>
            <p:cNvSpPr/>
            <p:nvPr/>
          </p:nvSpPr>
          <p:spPr>
            <a:xfrm>
              <a:off x="4815776" y="2100621"/>
              <a:ext cx="46689" cy="78324"/>
            </a:xfrm>
            <a:custGeom>
              <a:avLst/>
              <a:gdLst/>
              <a:ahLst/>
              <a:cxnLst/>
              <a:rect l="l" t="t" r="r" b="b"/>
              <a:pathLst>
                <a:path w="1622" h="2721" extrusionOk="0">
                  <a:moveTo>
                    <a:pt x="0" y="1"/>
                  </a:moveTo>
                  <a:lnTo>
                    <a:pt x="0" y="737"/>
                  </a:lnTo>
                  <a:lnTo>
                    <a:pt x="630" y="737"/>
                  </a:lnTo>
                  <a:cubicBezTo>
                    <a:pt x="772" y="737"/>
                    <a:pt x="886" y="849"/>
                    <a:pt x="886" y="991"/>
                  </a:cubicBezTo>
                  <a:lnTo>
                    <a:pt x="886" y="2720"/>
                  </a:lnTo>
                  <a:lnTo>
                    <a:pt x="1621" y="2720"/>
                  </a:lnTo>
                  <a:lnTo>
                    <a:pt x="1621" y="946"/>
                  </a:lnTo>
                  <a:cubicBezTo>
                    <a:pt x="1618" y="426"/>
                    <a:pt x="1195" y="1"/>
                    <a:pt x="672" y="1"/>
                  </a:cubicBezTo>
                  <a:close/>
                </a:path>
              </a:pathLst>
            </a:custGeom>
            <a:solidFill>
              <a:srgbClr val="E9F9E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49" name="Google Shape;4681;p70"/>
            <p:cNvSpPr/>
            <p:nvPr/>
          </p:nvSpPr>
          <p:spPr>
            <a:xfrm>
              <a:off x="4820987" y="2166285"/>
              <a:ext cx="248069" cy="94818"/>
            </a:xfrm>
            <a:custGeom>
              <a:avLst/>
              <a:gdLst/>
              <a:ahLst/>
              <a:cxnLst/>
              <a:rect l="l" t="t" r="r" b="b"/>
              <a:pathLst>
                <a:path w="8618" h="3294" extrusionOk="0">
                  <a:moveTo>
                    <a:pt x="1" y="0"/>
                  </a:moveTo>
                  <a:lnTo>
                    <a:pt x="1" y="1026"/>
                  </a:lnTo>
                  <a:cubicBezTo>
                    <a:pt x="1" y="2279"/>
                    <a:pt x="1016" y="3294"/>
                    <a:pt x="2269" y="3294"/>
                  </a:cubicBezTo>
                  <a:lnTo>
                    <a:pt x="6349" y="3294"/>
                  </a:lnTo>
                  <a:cubicBezTo>
                    <a:pt x="7602" y="3294"/>
                    <a:pt x="8617" y="2279"/>
                    <a:pt x="8617" y="1026"/>
                  </a:cubicBezTo>
                  <a:lnTo>
                    <a:pt x="8617" y="0"/>
                  </a:lnTo>
                  <a:close/>
                </a:path>
              </a:pathLst>
            </a:custGeom>
            <a:solidFill>
              <a:srgbClr val="F0665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50" name="Google Shape;4682;p70"/>
            <p:cNvSpPr/>
            <p:nvPr/>
          </p:nvSpPr>
          <p:spPr>
            <a:xfrm>
              <a:off x="4820987" y="2166343"/>
              <a:ext cx="248069" cy="94818"/>
            </a:xfrm>
            <a:custGeom>
              <a:avLst/>
              <a:gdLst/>
              <a:ahLst/>
              <a:cxnLst/>
              <a:rect l="l" t="t" r="r" b="b"/>
              <a:pathLst>
                <a:path w="8618" h="3294" extrusionOk="0">
                  <a:moveTo>
                    <a:pt x="1" y="0"/>
                  </a:moveTo>
                  <a:lnTo>
                    <a:pt x="1" y="1026"/>
                  </a:lnTo>
                  <a:cubicBezTo>
                    <a:pt x="1" y="2279"/>
                    <a:pt x="1016" y="3293"/>
                    <a:pt x="2269" y="3293"/>
                  </a:cubicBezTo>
                  <a:lnTo>
                    <a:pt x="2812" y="3293"/>
                  </a:lnTo>
                  <a:cubicBezTo>
                    <a:pt x="1559" y="3293"/>
                    <a:pt x="545" y="2279"/>
                    <a:pt x="545" y="1026"/>
                  </a:cubicBezTo>
                  <a:lnTo>
                    <a:pt x="545" y="938"/>
                  </a:lnTo>
                  <a:lnTo>
                    <a:pt x="8617" y="940"/>
                  </a:lnTo>
                  <a:lnTo>
                    <a:pt x="8617" y="0"/>
                  </a:ln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51" name="Google Shape;4683;p70"/>
            <p:cNvSpPr/>
            <p:nvPr/>
          </p:nvSpPr>
          <p:spPr>
            <a:xfrm>
              <a:off x="4802419" y="2155087"/>
              <a:ext cx="285202" cy="23863"/>
            </a:xfrm>
            <a:custGeom>
              <a:avLst/>
              <a:gdLst/>
              <a:ahLst/>
              <a:cxnLst/>
              <a:rect l="l" t="t" r="r" b="b"/>
              <a:pathLst>
                <a:path w="9908" h="829" extrusionOk="0">
                  <a:moveTo>
                    <a:pt x="365" y="0"/>
                  </a:moveTo>
                  <a:cubicBezTo>
                    <a:pt x="166" y="0"/>
                    <a:pt x="2" y="162"/>
                    <a:pt x="2" y="363"/>
                  </a:cubicBezTo>
                  <a:lnTo>
                    <a:pt x="2" y="466"/>
                  </a:lnTo>
                  <a:cubicBezTo>
                    <a:pt x="1" y="666"/>
                    <a:pt x="162" y="828"/>
                    <a:pt x="363" y="828"/>
                  </a:cubicBezTo>
                  <a:lnTo>
                    <a:pt x="9545" y="828"/>
                  </a:lnTo>
                  <a:cubicBezTo>
                    <a:pt x="9746" y="828"/>
                    <a:pt x="9907" y="666"/>
                    <a:pt x="9907" y="466"/>
                  </a:cubicBezTo>
                  <a:lnTo>
                    <a:pt x="9907" y="363"/>
                  </a:lnTo>
                  <a:cubicBezTo>
                    <a:pt x="9907" y="162"/>
                    <a:pt x="9746" y="0"/>
                    <a:pt x="9545" y="0"/>
                  </a:cubicBezTo>
                  <a:close/>
                </a:path>
              </a:pathLst>
            </a:custGeom>
            <a:solidFill>
              <a:srgbClr val="29502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52" name="Google Shape;4684;p70"/>
            <p:cNvSpPr/>
            <p:nvPr/>
          </p:nvSpPr>
          <p:spPr>
            <a:xfrm>
              <a:off x="4802419" y="2155087"/>
              <a:ext cx="25647" cy="23863"/>
            </a:xfrm>
            <a:custGeom>
              <a:avLst/>
              <a:gdLst/>
              <a:ahLst/>
              <a:cxnLst/>
              <a:rect l="l" t="t" r="r" b="b"/>
              <a:pathLst>
                <a:path w="891" h="829" extrusionOk="0">
                  <a:moveTo>
                    <a:pt x="363" y="0"/>
                  </a:moveTo>
                  <a:cubicBezTo>
                    <a:pt x="162" y="0"/>
                    <a:pt x="1" y="162"/>
                    <a:pt x="1" y="363"/>
                  </a:cubicBezTo>
                  <a:lnTo>
                    <a:pt x="1" y="466"/>
                  </a:lnTo>
                  <a:cubicBezTo>
                    <a:pt x="1" y="666"/>
                    <a:pt x="162" y="828"/>
                    <a:pt x="363" y="828"/>
                  </a:cubicBezTo>
                  <a:lnTo>
                    <a:pt x="891" y="828"/>
                  </a:lnTo>
                  <a:cubicBezTo>
                    <a:pt x="692" y="828"/>
                    <a:pt x="530" y="666"/>
                    <a:pt x="530" y="466"/>
                  </a:cubicBezTo>
                  <a:lnTo>
                    <a:pt x="530" y="363"/>
                  </a:lnTo>
                  <a:cubicBezTo>
                    <a:pt x="530" y="162"/>
                    <a:pt x="692" y="0"/>
                    <a:pt x="891" y="0"/>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53" name="Google Shape;4685;p70"/>
            <p:cNvSpPr/>
            <p:nvPr/>
          </p:nvSpPr>
          <p:spPr>
            <a:xfrm>
              <a:off x="4963890" y="2317508"/>
              <a:ext cx="54432" cy="54375"/>
            </a:xfrm>
            <a:custGeom>
              <a:avLst/>
              <a:gdLst/>
              <a:ahLst/>
              <a:cxnLst/>
              <a:rect l="l" t="t" r="r" b="b"/>
              <a:pathLst>
                <a:path w="1891" h="1889" extrusionOk="0">
                  <a:moveTo>
                    <a:pt x="945" y="1"/>
                  </a:moveTo>
                  <a:cubicBezTo>
                    <a:pt x="424" y="1"/>
                    <a:pt x="1" y="424"/>
                    <a:pt x="1" y="945"/>
                  </a:cubicBezTo>
                  <a:cubicBezTo>
                    <a:pt x="1" y="1465"/>
                    <a:pt x="424" y="1888"/>
                    <a:pt x="945" y="1888"/>
                  </a:cubicBezTo>
                  <a:cubicBezTo>
                    <a:pt x="1467" y="1888"/>
                    <a:pt x="1890" y="1465"/>
                    <a:pt x="1890" y="945"/>
                  </a:cubicBezTo>
                  <a:cubicBezTo>
                    <a:pt x="1890" y="424"/>
                    <a:pt x="1467" y="1"/>
                    <a:pt x="945" y="1"/>
                  </a:cubicBezTo>
                  <a:close/>
                </a:path>
              </a:pathLst>
            </a:custGeom>
            <a:solidFill>
              <a:srgbClr val="29502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54" name="Google Shape;4686;p70"/>
            <p:cNvSpPr/>
            <p:nvPr/>
          </p:nvSpPr>
          <p:spPr>
            <a:xfrm>
              <a:off x="4963890" y="2317508"/>
              <a:ext cx="32930" cy="54375"/>
            </a:xfrm>
            <a:custGeom>
              <a:avLst/>
              <a:gdLst/>
              <a:ahLst/>
              <a:cxnLst/>
              <a:rect l="l" t="t" r="r" b="b"/>
              <a:pathLst>
                <a:path w="1144" h="1889" extrusionOk="0">
                  <a:moveTo>
                    <a:pt x="946" y="1"/>
                  </a:moveTo>
                  <a:cubicBezTo>
                    <a:pt x="424" y="1"/>
                    <a:pt x="1" y="422"/>
                    <a:pt x="1" y="945"/>
                  </a:cubicBezTo>
                  <a:cubicBezTo>
                    <a:pt x="1" y="1467"/>
                    <a:pt x="424" y="1888"/>
                    <a:pt x="946" y="1888"/>
                  </a:cubicBezTo>
                  <a:cubicBezTo>
                    <a:pt x="1014" y="1888"/>
                    <a:pt x="1080" y="1881"/>
                    <a:pt x="1144" y="1869"/>
                  </a:cubicBezTo>
                  <a:cubicBezTo>
                    <a:pt x="717" y="1778"/>
                    <a:pt x="397" y="1398"/>
                    <a:pt x="397" y="945"/>
                  </a:cubicBezTo>
                  <a:cubicBezTo>
                    <a:pt x="397" y="492"/>
                    <a:pt x="717" y="111"/>
                    <a:pt x="1144" y="21"/>
                  </a:cubicBezTo>
                  <a:cubicBezTo>
                    <a:pt x="1080" y="8"/>
                    <a:pt x="1012" y="1"/>
                    <a:pt x="946" y="1"/>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55" name="Google Shape;4687;p70"/>
            <p:cNvSpPr/>
            <p:nvPr/>
          </p:nvSpPr>
          <p:spPr>
            <a:xfrm>
              <a:off x="4981191" y="2334752"/>
              <a:ext cx="19833" cy="19890"/>
            </a:xfrm>
            <a:custGeom>
              <a:avLst/>
              <a:gdLst/>
              <a:ahLst/>
              <a:cxnLst/>
              <a:rect l="l" t="t" r="r" b="b"/>
              <a:pathLst>
                <a:path w="689" h="691" extrusionOk="0">
                  <a:moveTo>
                    <a:pt x="344" y="1"/>
                  </a:moveTo>
                  <a:cubicBezTo>
                    <a:pt x="153" y="1"/>
                    <a:pt x="1" y="156"/>
                    <a:pt x="1" y="346"/>
                  </a:cubicBezTo>
                  <a:cubicBezTo>
                    <a:pt x="1" y="536"/>
                    <a:pt x="153" y="691"/>
                    <a:pt x="344" y="691"/>
                  </a:cubicBezTo>
                  <a:cubicBezTo>
                    <a:pt x="535" y="691"/>
                    <a:pt x="688" y="536"/>
                    <a:pt x="688" y="346"/>
                  </a:cubicBezTo>
                  <a:cubicBezTo>
                    <a:pt x="688" y="156"/>
                    <a:pt x="535" y="1"/>
                    <a:pt x="344" y="1"/>
                  </a:cubicBezTo>
                  <a:close/>
                </a:path>
              </a:pathLst>
            </a:custGeom>
            <a:solidFill>
              <a:srgbClr val="E9F9E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56" name="Google Shape;4688;p70"/>
            <p:cNvSpPr/>
            <p:nvPr/>
          </p:nvSpPr>
          <p:spPr>
            <a:xfrm>
              <a:off x="4872661" y="2317508"/>
              <a:ext cx="54375" cy="54375"/>
            </a:xfrm>
            <a:custGeom>
              <a:avLst/>
              <a:gdLst/>
              <a:ahLst/>
              <a:cxnLst/>
              <a:rect l="l" t="t" r="r" b="b"/>
              <a:pathLst>
                <a:path w="1889" h="1889" extrusionOk="0">
                  <a:moveTo>
                    <a:pt x="945" y="1"/>
                  </a:moveTo>
                  <a:cubicBezTo>
                    <a:pt x="422" y="1"/>
                    <a:pt x="1" y="424"/>
                    <a:pt x="1" y="945"/>
                  </a:cubicBezTo>
                  <a:cubicBezTo>
                    <a:pt x="1" y="1465"/>
                    <a:pt x="422" y="1888"/>
                    <a:pt x="945" y="1888"/>
                  </a:cubicBezTo>
                  <a:cubicBezTo>
                    <a:pt x="1465" y="1888"/>
                    <a:pt x="1888" y="1465"/>
                    <a:pt x="1888" y="945"/>
                  </a:cubicBezTo>
                  <a:cubicBezTo>
                    <a:pt x="1888" y="424"/>
                    <a:pt x="1465" y="1"/>
                    <a:pt x="945" y="1"/>
                  </a:cubicBezTo>
                  <a:close/>
                </a:path>
              </a:pathLst>
            </a:custGeom>
            <a:solidFill>
              <a:srgbClr val="29502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57" name="Google Shape;4689;p70"/>
            <p:cNvSpPr/>
            <p:nvPr/>
          </p:nvSpPr>
          <p:spPr>
            <a:xfrm>
              <a:off x="4872661" y="2317508"/>
              <a:ext cx="32872" cy="54375"/>
            </a:xfrm>
            <a:custGeom>
              <a:avLst/>
              <a:gdLst/>
              <a:ahLst/>
              <a:cxnLst/>
              <a:rect l="l" t="t" r="r" b="b"/>
              <a:pathLst>
                <a:path w="1142" h="1889" extrusionOk="0">
                  <a:moveTo>
                    <a:pt x="945" y="1"/>
                  </a:moveTo>
                  <a:cubicBezTo>
                    <a:pt x="422" y="1"/>
                    <a:pt x="1" y="422"/>
                    <a:pt x="1" y="945"/>
                  </a:cubicBezTo>
                  <a:cubicBezTo>
                    <a:pt x="1" y="1467"/>
                    <a:pt x="422" y="1888"/>
                    <a:pt x="945" y="1888"/>
                  </a:cubicBezTo>
                  <a:cubicBezTo>
                    <a:pt x="1014" y="1888"/>
                    <a:pt x="1078" y="1881"/>
                    <a:pt x="1142" y="1869"/>
                  </a:cubicBezTo>
                  <a:cubicBezTo>
                    <a:pt x="715" y="1778"/>
                    <a:pt x="395" y="1398"/>
                    <a:pt x="395" y="945"/>
                  </a:cubicBezTo>
                  <a:cubicBezTo>
                    <a:pt x="395" y="492"/>
                    <a:pt x="715" y="111"/>
                    <a:pt x="1142" y="21"/>
                  </a:cubicBezTo>
                  <a:cubicBezTo>
                    <a:pt x="1078" y="8"/>
                    <a:pt x="1010" y="1"/>
                    <a:pt x="945" y="1"/>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58" name="Google Shape;4690;p70"/>
            <p:cNvSpPr/>
            <p:nvPr/>
          </p:nvSpPr>
          <p:spPr>
            <a:xfrm>
              <a:off x="4889905" y="2334752"/>
              <a:ext cx="19890" cy="19890"/>
            </a:xfrm>
            <a:custGeom>
              <a:avLst/>
              <a:gdLst/>
              <a:ahLst/>
              <a:cxnLst/>
              <a:rect l="l" t="t" r="r" b="b"/>
              <a:pathLst>
                <a:path w="691" h="691" extrusionOk="0">
                  <a:moveTo>
                    <a:pt x="346" y="1"/>
                  </a:moveTo>
                  <a:cubicBezTo>
                    <a:pt x="155" y="1"/>
                    <a:pt x="1" y="156"/>
                    <a:pt x="1" y="346"/>
                  </a:cubicBezTo>
                  <a:cubicBezTo>
                    <a:pt x="1" y="536"/>
                    <a:pt x="155" y="691"/>
                    <a:pt x="346" y="691"/>
                  </a:cubicBezTo>
                  <a:cubicBezTo>
                    <a:pt x="536" y="691"/>
                    <a:pt x="690" y="536"/>
                    <a:pt x="690" y="346"/>
                  </a:cubicBezTo>
                  <a:cubicBezTo>
                    <a:pt x="690" y="156"/>
                    <a:pt x="536" y="1"/>
                    <a:pt x="346" y="1"/>
                  </a:cubicBezTo>
                  <a:close/>
                </a:path>
              </a:pathLst>
            </a:custGeom>
            <a:solidFill>
              <a:srgbClr val="E9F9E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59" name="Google Shape;4691;p70"/>
            <p:cNvSpPr/>
            <p:nvPr/>
          </p:nvSpPr>
          <p:spPr>
            <a:xfrm>
              <a:off x="4780252" y="2049263"/>
              <a:ext cx="312173" cy="327314"/>
            </a:xfrm>
            <a:custGeom>
              <a:avLst/>
              <a:gdLst/>
              <a:ahLst/>
              <a:cxnLst/>
              <a:rect l="l" t="t" r="r" b="b"/>
              <a:pathLst>
                <a:path w="10845" h="11371" extrusionOk="0">
                  <a:moveTo>
                    <a:pt x="1066" y="1952"/>
                  </a:moveTo>
                  <a:lnTo>
                    <a:pt x="1066" y="2354"/>
                  </a:lnTo>
                  <a:lnTo>
                    <a:pt x="531" y="2354"/>
                  </a:lnTo>
                  <a:cubicBezTo>
                    <a:pt x="420" y="2354"/>
                    <a:pt x="332" y="2263"/>
                    <a:pt x="332" y="2151"/>
                  </a:cubicBezTo>
                  <a:cubicBezTo>
                    <a:pt x="332" y="2041"/>
                    <a:pt x="422" y="1952"/>
                    <a:pt x="531" y="1952"/>
                  </a:cubicBezTo>
                  <a:close/>
                  <a:moveTo>
                    <a:pt x="1904" y="1952"/>
                  </a:moveTo>
                  <a:cubicBezTo>
                    <a:pt x="2335" y="1952"/>
                    <a:pt x="2683" y="2302"/>
                    <a:pt x="2683" y="2730"/>
                  </a:cubicBezTo>
                  <a:lnTo>
                    <a:pt x="2683" y="3507"/>
                  </a:lnTo>
                  <a:lnTo>
                    <a:pt x="2281" y="3507"/>
                  </a:lnTo>
                  <a:lnTo>
                    <a:pt x="2281" y="2773"/>
                  </a:lnTo>
                  <a:cubicBezTo>
                    <a:pt x="2283" y="2542"/>
                    <a:pt x="2095" y="2354"/>
                    <a:pt x="1862" y="2354"/>
                  </a:cubicBezTo>
                  <a:lnTo>
                    <a:pt x="1400" y="2354"/>
                  </a:lnTo>
                  <a:lnTo>
                    <a:pt x="1400" y="1952"/>
                  </a:lnTo>
                  <a:close/>
                  <a:moveTo>
                    <a:pt x="8333" y="630"/>
                  </a:moveTo>
                  <a:cubicBezTo>
                    <a:pt x="8804" y="868"/>
                    <a:pt x="9200" y="1236"/>
                    <a:pt x="9471" y="1687"/>
                  </a:cubicBezTo>
                  <a:lnTo>
                    <a:pt x="6419" y="3509"/>
                  </a:lnTo>
                  <a:lnTo>
                    <a:pt x="6069" y="3509"/>
                  </a:lnTo>
                  <a:lnTo>
                    <a:pt x="8333" y="630"/>
                  </a:lnTo>
                  <a:close/>
                  <a:moveTo>
                    <a:pt x="9627" y="1982"/>
                  </a:moveTo>
                  <a:cubicBezTo>
                    <a:pt x="9782" y="2329"/>
                    <a:pt x="9869" y="2711"/>
                    <a:pt x="9869" y="3116"/>
                  </a:cubicBezTo>
                  <a:lnTo>
                    <a:pt x="9869" y="3509"/>
                  </a:lnTo>
                  <a:lnTo>
                    <a:pt x="9138" y="3509"/>
                  </a:lnTo>
                  <a:cubicBezTo>
                    <a:pt x="9046" y="3509"/>
                    <a:pt x="8971" y="3585"/>
                    <a:pt x="8971" y="3676"/>
                  </a:cubicBezTo>
                  <a:cubicBezTo>
                    <a:pt x="8971" y="3767"/>
                    <a:pt x="9046" y="3841"/>
                    <a:pt x="9138" y="3841"/>
                  </a:cubicBezTo>
                  <a:lnTo>
                    <a:pt x="10315" y="3841"/>
                  </a:lnTo>
                  <a:cubicBezTo>
                    <a:pt x="10423" y="3841"/>
                    <a:pt x="10510" y="3930"/>
                    <a:pt x="10510" y="4039"/>
                  </a:cubicBezTo>
                  <a:lnTo>
                    <a:pt x="10510" y="4142"/>
                  </a:lnTo>
                  <a:cubicBezTo>
                    <a:pt x="10510" y="4252"/>
                    <a:pt x="10421" y="4337"/>
                    <a:pt x="10315" y="4337"/>
                  </a:cubicBezTo>
                  <a:lnTo>
                    <a:pt x="3557" y="4337"/>
                  </a:lnTo>
                  <a:cubicBezTo>
                    <a:pt x="3465" y="4337"/>
                    <a:pt x="3390" y="4414"/>
                    <a:pt x="3390" y="4504"/>
                  </a:cubicBezTo>
                  <a:cubicBezTo>
                    <a:pt x="3390" y="4595"/>
                    <a:pt x="3465" y="4671"/>
                    <a:pt x="3557" y="4671"/>
                  </a:cubicBezTo>
                  <a:lnTo>
                    <a:pt x="9869" y="4671"/>
                  </a:lnTo>
                  <a:lnTo>
                    <a:pt x="9869" y="5091"/>
                  </a:lnTo>
                  <a:cubicBezTo>
                    <a:pt x="9869" y="6251"/>
                    <a:pt x="8927" y="7193"/>
                    <a:pt x="7766" y="7193"/>
                  </a:cubicBezTo>
                  <a:lnTo>
                    <a:pt x="3685" y="7193"/>
                  </a:lnTo>
                  <a:cubicBezTo>
                    <a:pt x="2527" y="7193"/>
                    <a:pt x="1585" y="6251"/>
                    <a:pt x="1585" y="5091"/>
                  </a:cubicBezTo>
                  <a:lnTo>
                    <a:pt x="1585" y="4671"/>
                  </a:lnTo>
                  <a:lnTo>
                    <a:pt x="2855" y="4671"/>
                  </a:lnTo>
                  <a:cubicBezTo>
                    <a:pt x="2946" y="4671"/>
                    <a:pt x="3021" y="4595"/>
                    <a:pt x="3021" y="4504"/>
                  </a:cubicBezTo>
                  <a:cubicBezTo>
                    <a:pt x="3021" y="4414"/>
                    <a:pt x="2946" y="4337"/>
                    <a:pt x="2855" y="4337"/>
                  </a:cubicBezTo>
                  <a:lnTo>
                    <a:pt x="1135" y="4337"/>
                  </a:lnTo>
                  <a:cubicBezTo>
                    <a:pt x="1026" y="4337"/>
                    <a:pt x="939" y="4248"/>
                    <a:pt x="939" y="4142"/>
                  </a:cubicBezTo>
                  <a:lnTo>
                    <a:pt x="939" y="4039"/>
                  </a:lnTo>
                  <a:cubicBezTo>
                    <a:pt x="939" y="3928"/>
                    <a:pt x="1028" y="3841"/>
                    <a:pt x="1135" y="3841"/>
                  </a:cubicBezTo>
                  <a:lnTo>
                    <a:pt x="8507" y="3841"/>
                  </a:lnTo>
                  <a:cubicBezTo>
                    <a:pt x="8598" y="3841"/>
                    <a:pt x="8673" y="3767"/>
                    <a:pt x="8673" y="3676"/>
                  </a:cubicBezTo>
                  <a:cubicBezTo>
                    <a:pt x="8673" y="3585"/>
                    <a:pt x="8598" y="3509"/>
                    <a:pt x="8507" y="3509"/>
                  </a:cubicBezTo>
                  <a:lnTo>
                    <a:pt x="7069" y="3509"/>
                  </a:lnTo>
                  <a:lnTo>
                    <a:pt x="9627" y="1982"/>
                  </a:lnTo>
                  <a:close/>
                  <a:moveTo>
                    <a:pt x="6209" y="7526"/>
                  </a:moveTo>
                  <a:lnTo>
                    <a:pt x="5738" y="7995"/>
                  </a:lnTo>
                  <a:lnTo>
                    <a:pt x="5272" y="7526"/>
                  </a:lnTo>
                  <a:close/>
                  <a:moveTo>
                    <a:pt x="4798" y="7526"/>
                  </a:moveTo>
                  <a:lnTo>
                    <a:pt x="5504" y="8229"/>
                  </a:lnTo>
                  <a:lnTo>
                    <a:pt x="5292" y="8441"/>
                  </a:lnTo>
                  <a:lnTo>
                    <a:pt x="4375" y="7526"/>
                  </a:lnTo>
                  <a:close/>
                  <a:moveTo>
                    <a:pt x="7105" y="7526"/>
                  </a:moveTo>
                  <a:lnTo>
                    <a:pt x="5038" y="9589"/>
                  </a:lnTo>
                  <a:cubicBezTo>
                    <a:pt x="4979" y="9509"/>
                    <a:pt x="4905" y="9438"/>
                    <a:pt x="4828" y="9379"/>
                  </a:cubicBezTo>
                  <a:lnTo>
                    <a:pt x="6680" y="7526"/>
                  </a:lnTo>
                  <a:close/>
                  <a:moveTo>
                    <a:pt x="6188" y="8914"/>
                  </a:moveTo>
                  <a:lnTo>
                    <a:pt x="6652" y="9379"/>
                  </a:lnTo>
                  <a:cubicBezTo>
                    <a:pt x="6572" y="9438"/>
                    <a:pt x="6501" y="9513"/>
                    <a:pt x="6440" y="9589"/>
                  </a:cubicBezTo>
                  <a:lnTo>
                    <a:pt x="5976" y="9125"/>
                  </a:lnTo>
                  <a:lnTo>
                    <a:pt x="6188" y="8914"/>
                  </a:lnTo>
                  <a:close/>
                  <a:moveTo>
                    <a:pt x="4155" y="9484"/>
                  </a:moveTo>
                  <a:cubicBezTo>
                    <a:pt x="4583" y="9484"/>
                    <a:pt x="4931" y="9834"/>
                    <a:pt x="4931" y="10263"/>
                  </a:cubicBezTo>
                  <a:cubicBezTo>
                    <a:pt x="4931" y="10691"/>
                    <a:pt x="4583" y="11039"/>
                    <a:pt x="4155" y="11039"/>
                  </a:cubicBezTo>
                  <a:cubicBezTo>
                    <a:pt x="3726" y="11039"/>
                    <a:pt x="3376" y="10691"/>
                    <a:pt x="3376" y="10263"/>
                  </a:cubicBezTo>
                  <a:cubicBezTo>
                    <a:pt x="3376" y="9834"/>
                    <a:pt x="3726" y="9484"/>
                    <a:pt x="4155" y="9484"/>
                  </a:cubicBezTo>
                  <a:close/>
                  <a:moveTo>
                    <a:pt x="7325" y="9484"/>
                  </a:moveTo>
                  <a:cubicBezTo>
                    <a:pt x="7754" y="9484"/>
                    <a:pt x="8102" y="9834"/>
                    <a:pt x="8102" y="10263"/>
                  </a:cubicBezTo>
                  <a:cubicBezTo>
                    <a:pt x="8102" y="10691"/>
                    <a:pt x="7754" y="11039"/>
                    <a:pt x="7325" y="11039"/>
                  </a:cubicBezTo>
                  <a:cubicBezTo>
                    <a:pt x="6895" y="11039"/>
                    <a:pt x="6547" y="10691"/>
                    <a:pt x="6547" y="10263"/>
                  </a:cubicBezTo>
                  <a:cubicBezTo>
                    <a:pt x="6547" y="9834"/>
                    <a:pt x="6895" y="9484"/>
                    <a:pt x="7325" y="9484"/>
                  </a:cubicBezTo>
                  <a:close/>
                  <a:moveTo>
                    <a:pt x="6570" y="1"/>
                  </a:moveTo>
                  <a:cubicBezTo>
                    <a:pt x="6238" y="1"/>
                    <a:pt x="5948" y="223"/>
                    <a:pt x="5861" y="543"/>
                  </a:cubicBezTo>
                  <a:lnTo>
                    <a:pt x="5719" y="1063"/>
                  </a:lnTo>
                  <a:cubicBezTo>
                    <a:pt x="5694" y="1152"/>
                    <a:pt x="5747" y="1243"/>
                    <a:pt x="5836" y="1268"/>
                  </a:cubicBezTo>
                  <a:cubicBezTo>
                    <a:pt x="5851" y="1272"/>
                    <a:pt x="5866" y="1274"/>
                    <a:pt x="5880" y="1274"/>
                  </a:cubicBezTo>
                  <a:cubicBezTo>
                    <a:pt x="5953" y="1274"/>
                    <a:pt x="6020" y="1224"/>
                    <a:pt x="6040" y="1150"/>
                  </a:cubicBezTo>
                  <a:lnTo>
                    <a:pt x="6182" y="630"/>
                  </a:lnTo>
                  <a:cubicBezTo>
                    <a:pt x="6229" y="454"/>
                    <a:pt x="6389" y="331"/>
                    <a:pt x="6572" y="331"/>
                  </a:cubicBezTo>
                  <a:lnTo>
                    <a:pt x="7087" y="331"/>
                  </a:lnTo>
                  <a:cubicBezTo>
                    <a:pt x="7414" y="331"/>
                    <a:pt x="7727" y="390"/>
                    <a:pt x="8018" y="493"/>
                  </a:cubicBezTo>
                  <a:lnTo>
                    <a:pt x="5648" y="3507"/>
                  </a:lnTo>
                  <a:lnTo>
                    <a:pt x="5400" y="3507"/>
                  </a:lnTo>
                  <a:lnTo>
                    <a:pt x="5868" y="1787"/>
                  </a:lnTo>
                  <a:cubicBezTo>
                    <a:pt x="5891" y="1698"/>
                    <a:pt x="5838" y="1607"/>
                    <a:pt x="5749" y="1582"/>
                  </a:cubicBezTo>
                  <a:cubicBezTo>
                    <a:pt x="5735" y="1579"/>
                    <a:pt x="5721" y="1577"/>
                    <a:pt x="5707" y="1577"/>
                  </a:cubicBezTo>
                  <a:cubicBezTo>
                    <a:pt x="5633" y="1577"/>
                    <a:pt x="5565" y="1627"/>
                    <a:pt x="5544" y="1701"/>
                  </a:cubicBezTo>
                  <a:lnTo>
                    <a:pt x="5054" y="3507"/>
                  </a:lnTo>
                  <a:lnTo>
                    <a:pt x="3021" y="3507"/>
                  </a:lnTo>
                  <a:lnTo>
                    <a:pt x="3021" y="2732"/>
                  </a:lnTo>
                  <a:cubicBezTo>
                    <a:pt x="3021" y="2119"/>
                    <a:pt x="2521" y="1618"/>
                    <a:pt x="1908" y="1618"/>
                  </a:cubicBezTo>
                  <a:lnTo>
                    <a:pt x="534" y="1618"/>
                  </a:lnTo>
                  <a:cubicBezTo>
                    <a:pt x="239" y="1618"/>
                    <a:pt x="1" y="1858"/>
                    <a:pt x="1" y="2151"/>
                  </a:cubicBezTo>
                  <a:cubicBezTo>
                    <a:pt x="1" y="2448"/>
                    <a:pt x="243" y="2684"/>
                    <a:pt x="534" y="2684"/>
                  </a:cubicBezTo>
                  <a:lnTo>
                    <a:pt x="1865" y="2684"/>
                  </a:lnTo>
                  <a:cubicBezTo>
                    <a:pt x="1915" y="2684"/>
                    <a:pt x="1954" y="2725"/>
                    <a:pt x="1954" y="2773"/>
                  </a:cubicBezTo>
                  <a:lnTo>
                    <a:pt x="1954" y="3507"/>
                  </a:lnTo>
                  <a:lnTo>
                    <a:pt x="1137" y="3507"/>
                  </a:lnTo>
                  <a:cubicBezTo>
                    <a:pt x="845" y="3507"/>
                    <a:pt x="609" y="3745"/>
                    <a:pt x="609" y="4035"/>
                  </a:cubicBezTo>
                  <a:lnTo>
                    <a:pt x="609" y="4140"/>
                  </a:lnTo>
                  <a:cubicBezTo>
                    <a:pt x="609" y="4431"/>
                    <a:pt x="845" y="4670"/>
                    <a:pt x="1137" y="4670"/>
                  </a:cubicBezTo>
                  <a:lnTo>
                    <a:pt x="1252" y="4670"/>
                  </a:lnTo>
                  <a:lnTo>
                    <a:pt x="1252" y="5089"/>
                  </a:lnTo>
                  <a:cubicBezTo>
                    <a:pt x="1252" y="6431"/>
                    <a:pt x="2345" y="7524"/>
                    <a:pt x="3687" y="7524"/>
                  </a:cubicBezTo>
                  <a:lnTo>
                    <a:pt x="3908" y="7524"/>
                  </a:lnTo>
                  <a:lnTo>
                    <a:pt x="5057" y="8674"/>
                  </a:lnTo>
                  <a:lnTo>
                    <a:pt x="4522" y="9211"/>
                  </a:lnTo>
                  <a:cubicBezTo>
                    <a:pt x="4407" y="9170"/>
                    <a:pt x="4284" y="9148"/>
                    <a:pt x="4156" y="9148"/>
                  </a:cubicBezTo>
                  <a:cubicBezTo>
                    <a:pt x="3543" y="9148"/>
                    <a:pt x="3045" y="9646"/>
                    <a:pt x="3045" y="10259"/>
                  </a:cubicBezTo>
                  <a:cubicBezTo>
                    <a:pt x="3045" y="10872"/>
                    <a:pt x="3543" y="11370"/>
                    <a:pt x="4156" y="11370"/>
                  </a:cubicBezTo>
                  <a:cubicBezTo>
                    <a:pt x="4770" y="11370"/>
                    <a:pt x="5267" y="10872"/>
                    <a:pt x="5267" y="10259"/>
                  </a:cubicBezTo>
                  <a:cubicBezTo>
                    <a:pt x="5267" y="10129"/>
                    <a:pt x="5244" y="10007"/>
                    <a:pt x="5205" y="9891"/>
                  </a:cubicBezTo>
                  <a:lnTo>
                    <a:pt x="5740" y="9356"/>
                  </a:lnTo>
                  <a:lnTo>
                    <a:pt x="6275" y="9891"/>
                  </a:lnTo>
                  <a:cubicBezTo>
                    <a:pt x="6236" y="10007"/>
                    <a:pt x="6213" y="10129"/>
                    <a:pt x="6213" y="10259"/>
                  </a:cubicBezTo>
                  <a:cubicBezTo>
                    <a:pt x="6213" y="10872"/>
                    <a:pt x="6710" y="11370"/>
                    <a:pt x="7324" y="11370"/>
                  </a:cubicBezTo>
                  <a:cubicBezTo>
                    <a:pt x="7937" y="11370"/>
                    <a:pt x="8434" y="10872"/>
                    <a:pt x="8434" y="10259"/>
                  </a:cubicBezTo>
                  <a:cubicBezTo>
                    <a:pt x="8434" y="9646"/>
                    <a:pt x="7937" y="9148"/>
                    <a:pt x="7324" y="9148"/>
                  </a:cubicBezTo>
                  <a:cubicBezTo>
                    <a:pt x="7196" y="9148"/>
                    <a:pt x="7073" y="9170"/>
                    <a:pt x="6957" y="9211"/>
                  </a:cubicBezTo>
                  <a:lnTo>
                    <a:pt x="6422" y="8674"/>
                  </a:lnTo>
                  <a:lnTo>
                    <a:pt x="7572" y="7524"/>
                  </a:lnTo>
                  <a:lnTo>
                    <a:pt x="7764" y="7524"/>
                  </a:lnTo>
                  <a:cubicBezTo>
                    <a:pt x="9106" y="7524"/>
                    <a:pt x="10199" y="6431"/>
                    <a:pt x="10199" y="5089"/>
                  </a:cubicBezTo>
                  <a:lnTo>
                    <a:pt x="10199" y="4670"/>
                  </a:lnTo>
                  <a:lnTo>
                    <a:pt x="10315" y="4670"/>
                  </a:lnTo>
                  <a:cubicBezTo>
                    <a:pt x="10606" y="4670"/>
                    <a:pt x="10843" y="4431"/>
                    <a:pt x="10843" y="4140"/>
                  </a:cubicBezTo>
                  <a:lnTo>
                    <a:pt x="10843" y="4035"/>
                  </a:lnTo>
                  <a:cubicBezTo>
                    <a:pt x="10844" y="3745"/>
                    <a:pt x="10606" y="3509"/>
                    <a:pt x="10315" y="3509"/>
                  </a:cubicBezTo>
                  <a:lnTo>
                    <a:pt x="10199" y="3509"/>
                  </a:lnTo>
                  <a:lnTo>
                    <a:pt x="10199" y="3116"/>
                  </a:lnTo>
                  <a:cubicBezTo>
                    <a:pt x="10199" y="1397"/>
                    <a:pt x="8802" y="1"/>
                    <a:pt x="7085" y="1"/>
                  </a:cubicBezTo>
                  <a:close/>
                </a:path>
              </a:pathLst>
            </a:custGeom>
            <a:solidFill>
              <a:srgbClr val="00000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60" name="Google Shape;4692;p70"/>
            <p:cNvSpPr/>
            <p:nvPr/>
          </p:nvSpPr>
          <p:spPr>
            <a:xfrm>
              <a:off x="4976384" y="2329944"/>
              <a:ext cx="29447" cy="29447"/>
            </a:xfrm>
            <a:custGeom>
              <a:avLst/>
              <a:gdLst/>
              <a:ahLst/>
              <a:cxnLst/>
              <a:rect l="l" t="t" r="r" b="b"/>
              <a:pathLst>
                <a:path w="1023" h="1023" extrusionOk="0">
                  <a:moveTo>
                    <a:pt x="512" y="335"/>
                  </a:moveTo>
                  <a:cubicBezTo>
                    <a:pt x="608" y="335"/>
                    <a:pt x="690" y="415"/>
                    <a:pt x="690" y="513"/>
                  </a:cubicBezTo>
                  <a:cubicBezTo>
                    <a:pt x="690" y="610"/>
                    <a:pt x="608" y="690"/>
                    <a:pt x="512" y="690"/>
                  </a:cubicBezTo>
                  <a:cubicBezTo>
                    <a:pt x="415" y="690"/>
                    <a:pt x="335" y="610"/>
                    <a:pt x="335" y="513"/>
                  </a:cubicBezTo>
                  <a:cubicBezTo>
                    <a:pt x="335" y="415"/>
                    <a:pt x="415" y="335"/>
                    <a:pt x="512" y="335"/>
                  </a:cubicBezTo>
                  <a:close/>
                  <a:moveTo>
                    <a:pt x="512" y="1"/>
                  </a:moveTo>
                  <a:cubicBezTo>
                    <a:pt x="230" y="1"/>
                    <a:pt x="0" y="230"/>
                    <a:pt x="0" y="513"/>
                  </a:cubicBezTo>
                  <a:cubicBezTo>
                    <a:pt x="0" y="795"/>
                    <a:pt x="230" y="1023"/>
                    <a:pt x="512" y="1023"/>
                  </a:cubicBezTo>
                  <a:cubicBezTo>
                    <a:pt x="793" y="1023"/>
                    <a:pt x="1022" y="795"/>
                    <a:pt x="1022" y="513"/>
                  </a:cubicBezTo>
                  <a:cubicBezTo>
                    <a:pt x="1022" y="230"/>
                    <a:pt x="793" y="1"/>
                    <a:pt x="512" y="1"/>
                  </a:cubicBezTo>
                  <a:close/>
                </a:path>
              </a:pathLst>
            </a:custGeom>
            <a:solidFill>
              <a:srgbClr val="00000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61" name="Google Shape;4693;p70"/>
            <p:cNvSpPr/>
            <p:nvPr/>
          </p:nvSpPr>
          <p:spPr>
            <a:xfrm>
              <a:off x="4885097" y="2329944"/>
              <a:ext cx="29447" cy="29447"/>
            </a:xfrm>
            <a:custGeom>
              <a:avLst/>
              <a:gdLst/>
              <a:ahLst/>
              <a:cxnLst/>
              <a:rect l="l" t="t" r="r" b="b"/>
              <a:pathLst>
                <a:path w="1023" h="1023" extrusionOk="0">
                  <a:moveTo>
                    <a:pt x="513" y="335"/>
                  </a:moveTo>
                  <a:cubicBezTo>
                    <a:pt x="610" y="335"/>
                    <a:pt x="690" y="415"/>
                    <a:pt x="690" y="513"/>
                  </a:cubicBezTo>
                  <a:cubicBezTo>
                    <a:pt x="690" y="610"/>
                    <a:pt x="610" y="690"/>
                    <a:pt x="513" y="690"/>
                  </a:cubicBezTo>
                  <a:cubicBezTo>
                    <a:pt x="415" y="690"/>
                    <a:pt x="335" y="610"/>
                    <a:pt x="335" y="513"/>
                  </a:cubicBezTo>
                  <a:cubicBezTo>
                    <a:pt x="335" y="415"/>
                    <a:pt x="415" y="335"/>
                    <a:pt x="513" y="335"/>
                  </a:cubicBezTo>
                  <a:close/>
                  <a:moveTo>
                    <a:pt x="513" y="1"/>
                  </a:moveTo>
                  <a:cubicBezTo>
                    <a:pt x="230" y="1"/>
                    <a:pt x="1" y="230"/>
                    <a:pt x="1" y="513"/>
                  </a:cubicBezTo>
                  <a:cubicBezTo>
                    <a:pt x="1" y="795"/>
                    <a:pt x="230" y="1023"/>
                    <a:pt x="513" y="1023"/>
                  </a:cubicBezTo>
                  <a:cubicBezTo>
                    <a:pt x="795" y="1023"/>
                    <a:pt x="1023" y="795"/>
                    <a:pt x="1023" y="513"/>
                  </a:cubicBezTo>
                  <a:cubicBezTo>
                    <a:pt x="1023" y="230"/>
                    <a:pt x="795" y="1"/>
                    <a:pt x="513" y="1"/>
                  </a:cubicBezTo>
                  <a:close/>
                </a:path>
              </a:pathLst>
            </a:custGeom>
            <a:solidFill>
              <a:srgbClr val="00000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grpSp>
      <p:grpSp>
        <p:nvGrpSpPr>
          <p:cNvPr id="62" name="Google Shape;4694;p70"/>
          <p:cNvGrpSpPr/>
          <p:nvPr/>
        </p:nvGrpSpPr>
        <p:grpSpPr>
          <a:xfrm>
            <a:off x="4563922" y="1548550"/>
            <a:ext cx="436717" cy="436724"/>
            <a:chOff x="1849910" y="2049148"/>
            <a:chExt cx="327538" cy="327543"/>
          </a:xfrm>
        </p:grpSpPr>
        <p:sp>
          <p:nvSpPr>
            <p:cNvPr id="63" name="Google Shape;4695;p70"/>
            <p:cNvSpPr/>
            <p:nvPr/>
          </p:nvSpPr>
          <p:spPr>
            <a:xfrm>
              <a:off x="2099097" y="2081966"/>
              <a:ext cx="30771" cy="65918"/>
            </a:xfrm>
            <a:custGeom>
              <a:avLst/>
              <a:gdLst/>
              <a:ahLst/>
              <a:cxnLst/>
              <a:rect l="l" t="t" r="r" b="b"/>
              <a:pathLst>
                <a:path w="1069" h="2290" extrusionOk="0">
                  <a:moveTo>
                    <a:pt x="0" y="0"/>
                  </a:moveTo>
                  <a:lnTo>
                    <a:pt x="0" y="2289"/>
                  </a:lnTo>
                  <a:lnTo>
                    <a:pt x="1069" y="2289"/>
                  </a:lnTo>
                  <a:lnTo>
                    <a:pt x="1069" y="0"/>
                  </a:lnTo>
                  <a:close/>
                </a:path>
              </a:pathLst>
            </a:custGeom>
            <a:solidFill>
              <a:srgbClr val="29502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64" name="Google Shape;4696;p70"/>
            <p:cNvSpPr/>
            <p:nvPr/>
          </p:nvSpPr>
          <p:spPr>
            <a:xfrm>
              <a:off x="2099097" y="2081966"/>
              <a:ext cx="12205" cy="65918"/>
            </a:xfrm>
            <a:custGeom>
              <a:avLst/>
              <a:gdLst/>
              <a:ahLst/>
              <a:cxnLst/>
              <a:rect l="l" t="t" r="r" b="b"/>
              <a:pathLst>
                <a:path w="424" h="2290" extrusionOk="0">
                  <a:moveTo>
                    <a:pt x="0" y="0"/>
                  </a:moveTo>
                  <a:lnTo>
                    <a:pt x="0" y="2289"/>
                  </a:lnTo>
                  <a:lnTo>
                    <a:pt x="423" y="2289"/>
                  </a:lnTo>
                  <a:lnTo>
                    <a:pt x="423" y="0"/>
                  </a:ln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65" name="Google Shape;4697;p70"/>
            <p:cNvSpPr/>
            <p:nvPr/>
          </p:nvSpPr>
          <p:spPr>
            <a:xfrm>
              <a:off x="2086978" y="2058734"/>
              <a:ext cx="55066" cy="23201"/>
            </a:xfrm>
            <a:custGeom>
              <a:avLst/>
              <a:gdLst/>
              <a:ahLst/>
              <a:cxnLst/>
              <a:rect l="l" t="t" r="r" b="b"/>
              <a:pathLst>
                <a:path w="1913" h="806" extrusionOk="0">
                  <a:moveTo>
                    <a:pt x="205" y="0"/>
                  </a:moveTo>
                  <a:cubicBezTo>
                    <a:pt x="91" y="0"/>
                    <a:pt x="0" y="91"/>
                    <a:pt x="0" y="205"/>
                  </a:cubicBezTo>
                  <a:lnTo>
                    <a:pt x="0" y="601"/>
                  </a:lnTo>
                  <a:cubicBezTo>
                    <a:pt x="0" y="713"/>
                    <a:pt x="91" y="805"/>
                    <a:pt x="205" y="805"/>
                  </a:cubicBezTo>
                  <a:lnTo>
                    <a:pt x="1706" y="805"/>
                  </a:lnTo>
                  <a:cubicBezTo>
                    <a:pt x="1818" y="805"/>
                    <a:pt x="1911" y="713"/>
                    <a:pt x="1911" y="601"/>
                  </a:cubicBezTo>
                  <a:lnTo>
                    <a:pt x="1911" y="205"/>
                  </a:lnTo>
                  <a:cubicBezTo>
                    <a:pt x="1913" y="93"/>
                    <a:pt x="1818" y="0"/>
                    <a:pt x="1706" y="0"/>
                  </a:cubicBezTo>
                  <a:close/>
                </a:path>
              </a:pathLst>
            </a:custGeom>
            <a:solidFill>
              <a:srgbClr val="95BC8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66" name="Google Shape;4698;p70"/>
            <p:cNvSpPr/>
            <p:nvPr/>
          </p:nvSpPr>
          <p:spPr>
            <a:xfrm>
              <a:off x="2086978" y="2058821"/>
              <a:ext cx="18019" cy="23172"/>
            </a:xfrm>
            <a:custGeom>
              <a:avLst/>
              <a:gdLst/>
              <a:ahLst/>
              <a:cxnLst/>
              <a:rect l="l" t="t" r="r" b="b"/>
              <a:pathLst>
                <a:path w="626" h="805" extrusionOk="0">
                  <a:moveTo>
                    <a:pt x="203" y="1"/>
                  </a:moveTo>
                  <a:cubicBezTo>
                    <a:pt x="91" y="1"/>
                    <a:pt x="0" y="92"/>
                    <a:pt x="0" y="205"/>
                  </a:cubicBezTo>
                  <a:lnTo>
                    <a:pt x="0" y="600"/>
                  </a:lnTo>
                  <a:cubicBezTo>
                    <a:pt x="0" y="714"/>
                    <a:pt x="91" y="804"/>
                    <a:pt x="203" y="804"/>
                  </a:cubicBezTo>
                  <a:lnTo>
                    <a:pt x="626" y="804"/>
                  </a:lnTo>
                  <a:cubicBezTo>
                    <a:pt x="512" y="804"/>
                    <a:pt x="421" y="714"/>
                    <a:pt x="421" y="600"/>
                  </a:cubicBezTo>
                  <a:lnTo>
                    <a:pt x="421" y="205"/>
                  </a:lnTo>
                  <a:cubicBezTo>
                    <a:pt x="421" y="92"/>
                    <a:pt x="512" y="1"/>
                    <a:pt x="626" y="1"/>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67" name="Google Shape;4699;p70"/>
            <p:cNvSpPr/>
            <p:nvPr/>
          </p:nvSpPr>
          <p:spPr>
            <a:xfrm>
              <a:off x="1851349" y="2054013"/>
              <a:ext cx="324752" cy="154547"/>
            </a:xfrm>
            <a:custGeom>
              <a:avLst/>
              <a:gdLst/>
              <a:ahLst/>
              <a:cxnLst/>
              <a:rect l="l" t="t" r="r" b="b"/>
              <a:pathLst>
                <a:path w="11282" h="5369" extrusionOk="0">
                  <a:moveTo>
                    <a:pt x="5640" y="1"/>
                  </a:moveTo>
                  <a:cubicBezTo>
                    <a:pt x="5266" y="1"/>
                    <a:pt x="4892" y="139"/>
                    <a:pt x="4600" y="417"/>
                  </a:cubicBezTo>
                  <a:lnTo>
                    <a:pt x="344" y="4460"/>
                  </a:lnTo>
                  <a:cubicBezTo>
                    <a:pt x="1" y="4789"/>
                    <a:pt x="232" y="5368"/>
                    <a:pt x="706" y="5368"/>
                  </a:cubicBezTo>
                  <a:lnTo>
                    <a:pt x="10572" y="5368"/>
                  </a:lnTo>
                  <a:cubicBezTo>
                    <a:pt x="11048" y="5368"/>
                    <a:pt x="11281" y="4785"/>
                    <a:pt x="10935" y="4460"/>
                  </a:cubicBezTo>
                  <a:lnTo>
                    <a:pt x="6678" y="417"/>
                  </a:lnTo>
                  <a:cubicBezTo>
                    <a:pt x="6387" y="139"/>
                    <a:pt x="6014" y="1"/>
                    <a:pt x="5640" y="1"/>
                  </a:cubicBezTo>
                  <a:close/>
                </a:path>
              </a:pathLst>
            </a:custGeom>
            <a:solidFill>
              <a:srgbClr val="F0665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68" name="Google Shape;4700;p70"/>
            <p:cNvSpPr/>
            <p:nvPr/>
          </p:nvSpPr>
          <p:spPr>
            <a:xfrm>
              <a:off x="1851407" y="2054071"/>
              <a:ext cx="181432" cy="154489"/>
            </a:xfrm>
            <a:custGeom>
              <a:avLst/>
              <a:gdLst/>
              <a:ahLst/>
              <a:cxnLst/>
              <a:rect l="l" t="t" r="r" b="b"/>
              <a:pathLst>
                <a:path w="6303" h="5367" extrusionOk="0">
                  <a:moveTo>
                    <a:pt x="5640" y="0"/>
                  </a:moveTo>
                  <a:cubicBezTo>
                    <a:pt x="5266" y="0"/>
                    <a:pt x="4891" y="138"/>
                    <a:pt x="4602" y="415"/>
                  </a:cubicBezTo>
                  <a:lnTo>
                    <a:pt x="345" y="4456"/>
                  </a:lnTo>
                  <a:cubicBezTo>
                    <a:pt x="0" y="4785"/>
                    <a:pt x="231" y="5366"/>
                    <a:pt x="706" y="5366"/>
                  </a:cubicBezTo>
                  <a:lnTo>
                    <a:pt x="882" y="5366"/>
                  </a:lnTo>
                  <a:cubicBezTo>
                    <a:pt x="686" y="5173"/>
                    <a:pt x="651" y="4830"/>
                    <a:pt x="889" y="4606"/>
                  </a:cubicBezTo>
                  <a:lnTo>
                    <a:pt x="5146" y="562"/>
                  </a:lnTo>
                  <a:cubicBezTo>
                    <a:pt x="5436" y="287"/>
                    <a:pt x="5809" y="148"/>
                    <a:pt x="6180" y="148"/>
                  </a:cubicBezTo>
                  <a:cubicBezTo>
                    <a:pt x="6221" y="148"/>
                    <a:pt x="6262" y="150"/>
                    <a:pt x="6303" y="153"/>
                  </a:cubicBezTo>
                  <a:cubicBezTo>
                    <a:pt x="6094" y="51"/>
                    <a:pt x="5867" y="0"/>
                    <a:pt x="5640" y="0"/>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69" name="Google Shape;4701;p70"/>
            <p:cNvSpPr/>
            <p:nvPr/>
          </p:nvSpPr>
          <p:spPr>
            <a:xfrm>
              <a:off x="1897554" y="2104824"/>
              <a:ext cx="232180" cy="267038"/>
            </a:xfrm>
            <a:custGeom>
              <a:avLst/>
              <a:gdLst/>
              <a:ahLst/>
              <a:cxnLst/>
              <a:rect l="l" t="t" r="r" b="b"/>
              <a:pathLst>
                <a:path w="8066" h="9277" extrusionOk="0">
                  <a:moveTo>
                    <a:pt x="4034" y="1"/>
                  </a:moveTo>
                  <a:cubicBezTo>
                    <a:pt x="3921" y="1"/>
                    <a:pt x="3808" y="42"/>
                    <a:pt x="3720" y="123"/>
                  </a:cubicBezTo>
                  <a:lnTo>
                    <a:pt x="0" y="3603"/>
                  </a:lnTo>
                  <a:lnTo>
                    <a:pt x="0" y="9276"/>
                  </a:lnTo>
                  <a:lnTo>
                    <a:pt x="8066" y="9276"/>
                  </a:lnTo>
                  <a:lnTo>
                    <a:pt x="8066" y="3603"/>
                  </a:lnTo>
                  <a:lnTo>
                    <a:pt x="4346" y="123"/>
                  </a:lnTo>
                  <a:cubicBezTo>
                    <a:pt x="4259" y="42"/>
                    <a:pt x="4147" y="1"/>
                    <a:pt x="4034" y="1"/>
                  </a:cubicBezTo>
                  <a:close/>
                </a:path>
              </a:pathLst>
            </a:custGeom>
            <a:solidFill>
              <a:srgbClr val="E9F9E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70" name="Google Shape;4702;p70"/>
            <p:cNvSpPr/>
            <p:nvPr/>
          </p:nvSpPr>
          <p:spPr>
            <a:xfrm>
              <a:off x="1897554" y="2104881"/>
              <a:ext cx="126453" cy="267038"/>
            </a:xfrm>
            <a:custGeom>
              <a:avLst/>
              <a:gdLst/>
              <a:ahLst/>
              <a:cxnLst/>
              <a:rect l="l" t="t" r="r" b="b"/>
              <a:pathLst>
                <a:path w="4393" h="9277" extrusionOk="0">
                  <a:moveTo>
                    <a:pt x="4033" y="0"/>
                  </a:moveTo>
                  <a:cubicBezTo>
                    <a:pt x="3920" y="0"/>
                    <a:pt x="3807" y="41"/>
                    <a:pt x="3720" y="123"/>
                  </a:cubicBezTo>
                  <a:lnTo>
                    <a:pt x="0" y="3603"/>
                  </a:lnTo>
                  <a:lnTo>
                    <a:pt x="0" y="9276"/>
                  </a:lnTo>
                  <a:lnTo>
                    <a:pt x="2222" y="9276"/>
                  </a:lnTo>
                  <a:cubicBezTo>
                    <a:pt x="2247" y="9209"/>
                    <a:pt x="2259" y="9132"/>
                    <a:pt x="2259" y="9054"/>
                  </a:cubicBezTo>
                  <a:lnTo>
                    <a:pt x="2259" y="8508"/>
                  </a:lnTo>
                  <a:cubicBezTo>
                    <a:pt x="2259" y="8009"/>
                    <a:pt x="1858" y="7588"/>
                    <a:pt x="1365" y="7574"/>
                  </a:cubicBezTo>
                  <a:lnTo>
                    <a:pt x="1339" y="7574"/>
                  </a:lnTo>
                  <a:cubicBezTo>
                    <a:pt x="1204" y="7574"/>
                    <a:pt x="1070" y="7604"/>
                    <a:pt x="948" y="7661"/>
                  </a:cubicBezTo>
                  <a:cubicBezTo>
                    <a:pt x="825" y="7602"/>
                    <a:pt x="692" y="7574"/>
                    <a:pt x="557" y="7574"/>
                  </a:cubicBezTo>
                  <a:cubicBezTo>
                    <a:pt x="539" y="7574"/>
                    <a:pt x="521" y="7574"/>
                    <a:pt x="503" y="7575"/>
                  </a:cubicBezTo>
                  <a:lnTo>
                    <a:pt x="503" y="3747"/>
                  </a:lnTo>
                  <a:lnTo>
                    <a:pt x="4222" y="265"/>
                  </a:lnTo>
                  <a:cubicBezTo>
                    <a:pt x="4273" y="219"/>
                    <a:pt x="4332" y="187"/>
                    <a:pt x="4392" y="166"/>
                  </a:cubicBezTo>
                  <a:lnTo>
                    <a:pt x="4346" y="123"/>
                  </a:lnTo>
                  <a:cubicBezTo>
                    <a:pt x="4258" y="41"/>
                    <a:pt x="4145" y="0"/>
                    <a:pt x="4033" y="0"/>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71" name="Google Shape;4703;p70"/>
            <p:cNvSpPr/>
            <p:nvPr/>
          </p:nvSpPr>
          <p:spPr>
            <a:xfrm>
              <a:off x="2064753" y="2322834"/>
              <a:ext cx="65054" cy="49050"/>
            </a:xfrm>
            <a:custGeom>
              <a:avLst/>
              <a:gdLst/>
              <a:ahLst/>
              <a:cxnLst/>
              <a:rect l="l" t="t" r="r" b="b"/>
              <a:pathLst>
                <a:path w="2260" h="1704" extrusionOk="0">
                  <a:moveTo>
                    <a:pt x="897" y="1"/>
                  </a:moveTo>
                  <a:cubicBezTo>
                    <a:pt x="402" y="15"/>
                    <a:pt x="1" y="433"/>
                    <a:pt x="1" y="936"/>
                  </a:cubicBezTo>
                  <a:lnTo>
                    <a:pt x="1" y="1481"/>
                  </a:lnTo>
                  <a:cubicBezTo>
                    <a:pt x="1" y="1560"/>
                    <a:pt x="13" y="1636"/>
                    <a:pt x="38" y="1703"/>
                  </a:cubicBezTo>
                  <a:lnTo>
                    <a:pt x="2260" y="1703"/>
                  </a:lnTo>
                  <a:lnTo>
                    <a:pt x="2260" y="29"/>
                  </a:lnTo>
                  <a:cubicBezTo>
                    <a:pt x="2205" y="42"/>
                    <a:pt x="2150" y="63"/>
                    <a:pt x="2096" y="86"/>
                  </a:cubicBezTo>
                  <a:cubicBezTo>
                    <a:pt x="1974" y="29"/>
                    <a:pt x="1840" y="1"/>
                    <a:pt x="1705" y="1"/>
                  </a:cubicBezTo>
                  <a:cubicBezTo>
                    <a:pt x="1568" y="1"/>
                    <a:pt x="1435" y="29"/>
                    <a:pt x="1314" y="86"/>
                  </a:cubicBezTo>
                  <a:cubicBezTo>
                    <a:pt x="1192" y="29"/>
                    <a:pt x="1058" y="1"/>
                    <a:pt x="923" y="1"/>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72" name="Google Shape;4704;p70"/>
            <p:cNvSpPr/>
            <p:nvPr/>
          </p:nvSpPr>
          <p:spPr>
            <a:xfrm>
              <a:off x="1978793" y="2160816"/>
              <a:ext cx="69861" cy="69861"/>
            </a:xfrm>
            <a:custGeom>
              <a:avLst/>
              <a:gdLst/>
              <a:ahLst/>
              <a:cxnLst/>
              <a:rect l="l" t="t" r="r" b="b"/>
              <a:pathLst>
                <a:path w="2427" h="2427" extrusionOk="0">
                  <a:moveTo>
                    <a:pt x="1213" y="0"/>
                  </a:moveTo>
                  <a:cubicBezTo>
                    <a:pt x="543" y="0"/>
                    <a:pt x="1" y="544"/>
                    <a:pt x="1" y="1214"/>
                  </a:cubicBezTo>
                  <a:cubicBezTo>
                    <a:pt x="1" y="1884"/>
                    <a:pt x="543" y="2426"/>
                    <a:pt x="1213" y="2426"/>
                  </a:cubicBezTo>
                  <a:cubicBezTo>
                    <a:pt x="1883" y="2426"/>
                    <a:pt x="2427" y="1884"/>
                    <a:pt x="2427" y="1214"/>
                  </a:cubicBezTo>
                  <a:cubicBezTo>
                    <a:pt x="2427" y="544"/>
                    <a:pt x="1883" y="0"/>
                    <a:pt x="1213" y="0"/>
                  </a:cubicBezTo>
                  <a:close/>
                </a:path>
              </a:pathLst>
            </a:custGeom>
            <a:solidFill>
              <a:srgbClr val="B8D6B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73" name="Google Shape;4705;p70"/>
            <p:cNvSpPr/>
            <p:nvPr/>
          </p:nvSpPr>
          <p:spPr>
            <a:xfrm>
              <a:off x="1978793" y="2160816"/>
              <a:ext cx="40098" cy="69861"/>
            </a:xfrm>
            <a:custGeom>
              <a:avLst/>
              <a:gdLst/>
              <a:ahLst/>
              <a:cxnLst/>
              <a:rect l="l" t="t" r="r" b="b"/>
              <a:pathLst>
                <a:path w="1393" h="2427" extrusionOk="0">
                  <a:moveTo>
                    <a:pt x="1213" y="0"/>
                  </a:moveTo>
                  <a:cubicBezTo>
                    <a:pt x="545" y="0"/>
                    <a:pt x="1" y="542"/>
                    <a:pt x="1" y="1214"/>
                  </a:cubicBezTo>
                  <a:cubicBezTo>
                    <a:pt x="1" y="1882"/>
                    <a:pt x="543" y="2426"/>
                    <a:pt x="1213" y="2426"/>
                  </a:cubicBezTo>
                  <a:cubicBezTo>
                    <a:pt x="1273" y="2426"/>
                    <a:pt x="1334" y="2423"/>
                    <a:pt x="1393" y="2414"/>
                  </a:cubicBezTo>
                  <a:cubicBezTo>
                    <a:pt x="810" y="2327"/>
                    <a:pt x="360" y="1822"/>
                    <a:pt x="360" y="1214"/>
                  </a:cubicBezTo>
                  <a:cubicBezTo>
                    <a:pt x="360" y="604"/>
                    <a:pt x="810" y="101"/>
                    <a:pt x="1393" y="14"/>
                  </a:cubicBezTo>
                  <a:cubicBezTo>
                    <a:pt x="1336" y="5"/>
                    <a:pt x="1275" y="0"/>
                    <a:pt x="1213" y="0"/>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74" name="Google Shape;4706;p70"/>
            <p:cNvSpPr/>
            <p:nvPr/>
          </p:nvSpPr>
          <p:spPr>
            <a:xfrm>
              <a:off x="1983370" y="2297414"/>
              <a:ext cx="60736" cy="74467"/>
            </a:xfrm>
            <a:custGeom>
              <a:avLst/>
              <a:gdLst/>
              <a:ahLst/>
              <a:cxnLst/>
              <a:rect l="l" t="t" r="r" b="b"/>
              <a:pathLst>
                <a:path w="2110" h="2587" extrusionOk="0">
                  <a:moveTo>
                    <a:pt x="370" y="0"/>
                  </a:moveTo>
                  <a:cubicBezTo>
                    <a:pt x="165" y="0"/>
                    <a:pt x="0" y="168"/>
                    <a:pt x="0" y="372"/>
                  </a:cubicBezTo>
                  <a:lnTo>
                    <a:pt x="0" y="2586"/>
                  </a:lnTo>
                  <a:lnTo>
                    <a:pt x="2110" y="2586"/>
                  </a:lnTo>
                  <a:lnTo>
                    <a:pt x="2110" y="372"/>
                  </a:lnTo>
                  <a:cubicBezTo>
                    <a:pt x="2110" y="168"/>
                    <a:pt x="1943" y="0"/>
                    <a:pt x="1738" y="0"/>
                  </a:cubicBezTo>
                  <a:close/>
                </a:path>
              </a:pathLst>
            </a:custGeom>
            <a:solidFill>
              <a:srgbClr val="29502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75" name="Google Shape;4707;p70"/>
            <p:cNvSpPr/>
            <p:nvPr/>
          </p:nvSpPr>
          <p:spPr>
            <a:xfrm>
              <a:off x="1983370" y="2297529"/>
              <a:ext cx="21042" cy="74409"/>
            </a:xfrm>
            <a:custGeom>
              <a:avLst/>
              <a:gdLst/>
              <a:ahLst/>
              <a:cxnLst/>
              <a:rect l="l" t="t" r="r" b="b"/>
              <a:pathLst>
                <a:path w="731" h="2585" extrusionOk="0">
                  <a:moveTo>
                    <a:pt x="370" y="0"/>
                  </a:moveTo>
                  <a:cubicBezTo>
                    <a:pt x="165" y="0"/>
                    <a:pt x="0" y="165"/>
                    <a:pt x="0" y="370"/>
                  </a:cubicBezTo>
                  <a:lnTo>
                    <a:pt x="0" y="2584"/>
                  </a:lnTo>
                  <a:lnTo>
                    <a:pt x="359" y="2584"/>
                  </a:lnTo>
                  <a:lnTo>
                    <a:pt x="359" y="370"/>
                  </a:lnTo>
                  <a:cubicBezTo>
                    <a:pt x="357" y="164"/>
                    <a:pt x="523" y="0"/>
                    <a:pt x="731" y="0"/>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76" name="Google Shape;4708;p70"/>
            <p:cNvSpPr/>
            <p:nvPr/>
          </p:nvSpPr>
          <p:spPr>
            <a:xfrm>
              <a:off x="1854689" y="2335615"/>
              <a:ext cx="95221" cy="36269"/>
            </a:xfrm>
            <a:custGeom>
              <a:avLst/>
              <a:gdLst/>
              <a:ahLst/>
              <a:cxnLst/>
              <a:rect l="l" t="t" r="r" b="b"/>
              <a:pathLst>
                <a:path w="3308" h="1260" extrusionOk="0">
                  <a:moveTo>
                    <a:pt x="482" y="1"/>
                  </a:moveTo>
                  <a:cubicBezTo>
                    <a:pt x="476" y="1"/>
                    <a:pt x="470" y="1"/>
                    <a:pt x="464" y="1"/>
                  </a:cubicBezTo>
                  <a:cubicBezTo>
                    <a:pt x="204" y="6"/>
                    <a:pt x="0" y="229"/>
                    <a:pt x="0" y="492"/>
                  </a:cubicBezTo>
                  <a:lnTo>
                    <a:pt x="0" y="1037"/>
                  </a:lnTo>
                  <a:cubicBezTo>
                    <a:pt x="0" y="1160"/>
                    <a:pt x="100" y="1259"/>
                    <a:pt x="222" y="1259"/>
                  </a:cubicBezTo>
                  <a:lnTo>
                    <a:pt x="3080" y="1259"/>
                  </a:lnTo>
                  <a:cubicBezTo>
                    <a:pt x="3208" y="1259"/>
                    <a:pt x="3308" y="1162"/>
                    <a:pt x="3308" y="1037"/>
                  </a:cubicBezTo>
                  <a:lnTo>
                    <a:pt x="3308" y="492"/>
                  </a:lnTo>
                  <a:cubicBezTo>
                    <a:pt x="3308" y="232"/>
                    <a:pt x="3103" y="10"/>
                    <a:pt x="2844" y="1"/>
                  </a:cubicBezTo>
                  <a:cubicBezTo>
                    <a:pt x="2838" y="1"/>
                    <a:pt x="2831" y="1"/>
                    <a:pt x="2825" y="1"/>
                  </a:cubicBezTo>
                  <a:cubicBezTo>
                    <a:pt x="2747" y="1"/>
                    <a:pt x="2673" y="22"/>
                    <a:pt x="2609" y="54"/>
                  </a:cubicBezTo>
                  <a:cubicBezTo>
                    <a:pt x="2555" y="82"/>
                    <a:pt x="2496" y="97"/>
                    <a:pt x="2437" y="97"/>
                  </a:cubicBezTo>
                  <a:cubicBezTo>
                    <a:pt x="2379" y="97"/>
                    <a:pt x="2322" y="83"/>
                    <a:pt x="2270" y="56"/>
                  </a:cubicBezTo>
                  <a:cubicBezTo>
                    <a:pt x="2204" y="21"/>
                    <a:pt x="2128" y="1"/>
                    <a:pt x="2046" y="1"/>
                  </a:cubicBezTo>
                  <a:cubicBezTo>
                    <a:pt x="1966" y="1"/>
                    <a:pt x="1888" y="21"/>
                    <a:pt x="1822" y="56"/>
                  </a:cubicBezTo>
                  <a:cubicBezTo>
                    <a:pt x="1769" y="84"/>
                    <a:pt x="1712" y="98"/>
                    <a:pt x="1654" y="98"/>
                  </a:cubicBezTo>
                  <a:cubicBezTo>
                    <a:pt x="1596" y="98"/>
                    <a:pt x="1538" y="84"/>
                    <a:pt x="1486" y="56"/>
                  </a:cubicBezTo>
                  <a:cubicBezTo>
                    <a:pt x="1418" y="21"/>
                    <a:pt x="1344" y="1"/>
                    <a:pt x="1262" y="1"/>
                  </a:cubicBezTo>
                  <a:cubicBezTo>
                    <a:pt x="1182" y="1"/>
                    <a:pt x="1104" y="21"/>
                    <a:pt x="1036" y="56"/>
                  </a:cubicBezTo>
                  <a:cubicBezTo>
                    <a:pt x="984" y="83"/>
                    <a:pt x="927" y="97"/>
                    <a:pt x="869" y="97"/>
                  </a:cubicBezTo>
                  <a:cubicBezTo>
                    <a:pt x="810" y="97"/>
                    <a:pt x="751" y="82"/>
                    <a:pt x="697" y="54"/>
                  </a:cubicBezTo>
                  <a:cubicBezTo>
                    <a:pt x="632" y="22"/>
                    <a:pt x="559" y="1"/>
                    <a:pt x="482" y="1"/>
                  </a:cubicBezTo>
                  <a:close/>
                </a:path>
              </a:pathLst>
            </a:custGeom>
            <a:solidFill>
              <a:srgbClr val="95BC8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77" name="Google Shape;4709;p70"/>
            <p:cNvSpPr/>
            <p:nvPr/>
          </p:nvSpPr>
          <p:spPr>
            <a:xfrm>
              <a:off x="2077391" y="2335615"/>
              <a:ext cx="95307" cy="36269"/>
            </a:xfrm>
            <a:custGeom>
              <a:avLst/>
              <a:gdLst/>
              <a:ahLst/>
              <a:cxnLst/>
              <a:rect l="l" t="t" r="r" b="b"/>
              <a:pathLst>
                <a:path w="3311" h="1260" extrusionOk="0">
                  <a:moveTo>
                    <a:pt x="485" y="1"/>
                  </a:moveTo>
                  <a:cubicBezTo>
                    <a:pt x="479" y="1"/>
                    <a:pt x="472" y="1"/>
                    <a:pt x="466" y="1"/>
                  </a:cubicBezTo>
                  <a:cubicBezTo>
                    <a:pt x="205" y="6"/>
                    <a:pt x="1" y="229"/>
                    <a:pt x="1" y="492"/>
                  </a:cubicBezTo>
                  <a:lnTo>
                    <a:pt x="1" y="1037"/>
                  </a:lnTo>
                  <a:cubicBezTo>
                    <a:pt x="1" y="1160"/>
                    <a:pt x="100" y="1259"/>
                    <a:pt x="223" y="1259"/>
                  </a:cubicBezTo>
                  <a:lnTo>
                    <a:pt x="3083" y="1259"/>
                  </a:lnTo>
                  <a:cubicBezTo>
                    <a:pt x="3209" y="1259"/>
                    <a:pt x="3310" y="1162"/>
                    <a:pt x="3310" y="1037"/>
                  </a:cubicBezTo>
                  <a:lnTo>
                    <a:pt x="3310" y="492"/>
                  </a:lnTo>
                  <a:cubicBezTo>
                    <a:pt x="3310" y="232"/>
                    <a:pt x="3106" y="10"/>
                    <a:pt x="2844" y="1"/>
                  </a:cubicBezTo>
                  <a:cubicBezTo>
                    <a:pt x="2838" y="1"/>
                    <a:pt x="2832" y="1"/>
                    <a:pt x="2826" y="1"/>
                  </a:cubicBezTo>
                  <a:cubicBezTo>
                    <a:pt x="2749" y="1"/>
                    <a:pt x="2676" y="22"/>
                    <a:pt x="2612" y="54"/>
                  </a:cubicBezTo>
                  <a:cubicBezTo>
                    <a:pt x="2557" y="82"/>
                    <a:pt x="2498" y="97"/>
                    <a:pt x="2439" y="97"/>
                  </a:cubicBezTo>
                  <a:cubicBezTo>
                    <a:pt x="2382" y="97"/>
                    <a:pt x="2325" y="83"/>
                    <a:pt x="2272" y="56"/>
                  </a:cubicBezTo>
                  <a:cubicBezTo>
                    <a:pt x="2205" y="21"/>
                    <a:pt x="2130" y="1"/>
                    <a:pt x="2048" y="1"/>
                  </a:cubicBezTo>
                  <a:cubicBezTo>
                    <a:pt x="1968" y="1"/>
                    <a:pt x="1890" y="21"/>
                    <a:pt x="1823" y="56"/>
                  </a:cubicBezTo>
                  <a:cubicBezTo>
                    <a:pt x="1771" y="84"/>
                    <a:pt x="1713" y="98"/>
                    <a:pt x="1655" y="98"/>
                  </a:cubicBezTo>
                  <a:cubicBezTo>
                    <a:pt x="1598" y="98"/>
                    <a:pt x="1540" y="84"/>
                    <a:pt x="1488" y="56"/>
                  </a:cubicBezTo>
                  <a:cubicBezTo>
                    <a:pt x="1421" y="21"/>
                    <a:pt x="1346" y="1"/>
                    <a:pt x="1263" y="1"/>
                  </a:cubicBezTo>
                  <a:cubicBezTo>
                    <a:pt x="1183" y="1"/>
                    <a:pt x="1106" y="21"/>
                    <a:pt x="1039" y="56"/>
                  </a:cubicBezTo>
                  <a:cubicBezTo>
                    <a:pt x="986" y="83"/>
                    <a:pt x="929" y="97"/>
                    <a:pt x="872" y="97"/>
                  </a:cubicBezTo>
                  <a:cubicBezTo>
                    <a:pt x="813" y="97"/>
                    <a:pt x="753" y="82"/>
                    <a:pt x="699" y="54"/>
                  </a:cubicBezTo>
                  <a:cubicBezTo>
                    <a:pt x="635" y="22"/>
                    <a:pt x="562" y="1"/>
                    <a:pt x="485" y="1"/>
                  </a:cubicBezTo>
                  <a:close/>
                </a:path>
              </a:pathLst>
            </a:custGeom>
            <a:solidFill>
              <a:srgbClr val="95BC8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78" name="Google Shape;4710;p70"/>
            <p:cNvSpPr/>
            <p:nvPr/>
          </p:nvSpPr>
          <p:spPr>
            <a:xfrm>
              <a:off x="1854775" y="2335673"/>
              <a:ext cx="19689" cy="36269"/>
            </a:xfrm>
            <a:custGeom>
              <a:avLst/>
              <a:gdLst/>
              <a:ahLst/>
              <a:cxnLst/>
              <a:rect l="l" t="t" r="r" b="b"/>
              <a:pathLst>
                <a:path w="684" h="1260" extrusionOk="0">
                  <a:moveTo>
                    <a:pt x="477" y="1"/>
                  </a:moveTo>
                  <a:cubicBezTo>
                    <a:pt x="473" y="1"/>
                    <a:pt x="469" y="1"/>
                    <a:pt x="464" y="1"/>
                  </a:cubicBezTo>
                  <a:cubicBezTo>
                    <a:pt x="205" y="8"/>
                    <a:pt x="1" y="230"/>
                    <a:pt x="1" y="491"/>
                  </a:cubicBezTo>
                  <a:lnTo>
                    <a:pt x="1" y="1037"/>
                  </a:lnTo>
                  <a:cubicBezTo>
                    <a:pt x="1" y="1160"/>
                    <a:pt x="100" y="1259"/>
                    <a:pt x="223" y="1259"/>
                  </a:cubicBezTo>
                  <a:lnTo>
                    <a:pt x="626" y="1259"/>
                  </a:lnTo>
                  <a:cubicBezTo>
                    <a:pt x="505" y="1257"/>
                    <a:pt x="406" y="1160"/>
                    <a:pt x="406" y="1035"/>
                  </a:cubicBezTo>
                  <a:lnTo>
                    <a:pt x="406" y="490"/>
                  </a:lnTo>
                  <a:cubicBezTo>
                    <a:pt x="406" y="296"/>
                    <a:pt x="518" y="124"/>
                    <a:pt x="683" y="45"/>
                  </a:cubicBezTo>
                  <a:cubicBezTo>
                    <a:pt x="619" y="15"/>
                    <a:pt x="551" y="1"/>
                    <a:pt x="477" y="1"/>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79" name="Google Shape;4711;p70"/>
            <p:cNvSpPr/>
            <p:nvPr/>
          </p:nvSpPr>
          <p:spPr>
            <a:xfrm>
              <a:off x="2077564" y="2335673"/>
              <a:ext cx="19660" cy="36269"/>
            </a:xfrm>
            <a:custGeom>
              <a:avLst/>
              <a:gdLst/>
              <a:ahLst/>
              <a:cxnLst/>
              <a:rect l="l" t="t" r="r" b="b"/>
              <a:pathLst>
                <a:path w="683" h="1260" extrusionOk="0">
                  <a:moveTo>
                    <a:pt x="477" y="1"/>
                  </a:moveTo>
                  <a:cubicBezTo>
                    <a:pt x="473" y="1"/>
                    <a:pt x="468" y="1"/>
                    <a:pt x="464" y="1"/>
                  </a:cubicBezTo>
                  <a:cubicBezTo>
                    <a:pt x="204" y="8"/>
                    <a:pt x="0" y="230"/>
                    <a:pt x="0" y="491"/>
                  </a:cubicBezTo>
                  <a:lnTo>
                    <a:pt x="0" y="1037"/>
                  </a:lnTo>
                  <a:cubicBezTo>
                    <a:pt x="0" y="1160"/>
                    <a:pt x="100" y="1259"/>
                    <a:pt x="222" y="1259"/>
                  </a:cubicBezTo>
                  <a:lnTo>
                    <a:pt x="626" y="1259"/>
                  </a:lnTo>
                  <a:cubicBezTo>
                    <a:pt x="505" y="1257"/>
                    <a:pt x="404" y="1160"/>
                    <a:pt x="404" y="1035"/>
                  </a:cubicBezTo>
                  <a:lnTo>
                    <a:pt x="404" y="490"/>
                  </a:lnTo>
                  <a:cubicBezTo>
                    <a:pt x="404" y="296"/>
                    <a:pt x="517" y="124"/>
                    <a:pt x="683" y="45"/>
                  </a:cubicBezTo>
                  <a:cubicBezTo>
                    <a:pt x="619" y="15"/>
                    <a:pt x="550" y="1"/>
                    <a:pt x="477" y="1"/>
                  </a:cubicBezTo>
                  <a:close/>
                </a:path>
              </a:pathLst>
            </a:custGeom>
            <a:solidFill>
              <a:srgbClr val="000000">
                <a:alpha val="16760"/>
              </a:srgbClr>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80" name="Google Shape;4712;p70"/>
            <p:cNvSpPr/>
            <p:nvPr/>
          </p:nvSpPr>
          <p:spPr>
            <a:xfrm>
              <a:off x="1850169" y="2049148"/>
              <a:ext cx="327199" cy="273342"/>
            </a:xfrm>
            <a:custGeom>
              <a:avLst/>
              <a:gdLst/>
              <a:ahLst/>
              <a:cxnLst/>
              <a:rect l="l" t="t" r="r" b="b"/>
              <a:pathLst>
                <a:path w="11367" h="9496" extrusionOk="0">
                  <a:moveTo>
                    <a:pt x="9932" y="500"/>
                  </a:moveTo>
                  <a:cubicBezTo>
                    <a:pt x="9954" y="500"/>
                    <a:pt x="9971" y="518"/>
                    <a:pt x="9971" y="541"/>
                  </a:cubicBezTo>
                  <a:lnTo>
                    <a:pt x="9971" y="936"/>
                  </a:lnTo>
                  <a:cubicBezTo>
                    <a:pt x="9971" y="959"/>
                    <a:pt x="9954" y="977"/>
                    <a:pt x="9932" y="977"/>
                  </a:cubicBezTo>
                  <a:lnTo>
                    <a:pt x="8431" y="977"/>
                  </a:lnTo>
                  <a:cubicBezTo>
                    <a:pt x="8407" y="973"/>
                    <a:pt x="8390" y="955"/>
                    <a:pt x="8390" y="936"/>
                  </a:cubicBezTo>
                  <a:lnTo>
                    <a:pt x="8390" y="541"/>
                  </a:lnTo>
                  <a:cubicBezTo>
                    <a:pt x="8390" y="518"/>
                    <a:pt x="8407" y="500"/>
                    <a:pt x="8431" y="500"/>
                  </a:cubicBezTo>
                  <a:close/>
                  <a:moveTo>
                    <a:pt x="9550" y="1307"/>
                  </a:moveTo>
                  <a:lnTo>
                    <a:pt x="9550" y="3040"/>
                  </a:lnTo>
                  <a:lnTo>
                    <a:pt x="8814" y="2342"/>
                  </a:lnTo>
                  <a:lnTo>
                    <a:pt x="8814" y="1307"/>
                  </a:lnTo>
                  <a:close/>
                  <a:moveTo>
                    <a:pt x="5686" y="1"/>
                  </a:moveTo>
                  <a:cubicBezTo>
                    <a:pt x="5271" y="1"/>
                    <a:pt x="4856" y="155"/>
                    <a:pt x="4533" y="463"/>
                  </a:cubicBezTo>
                  <a:lnTo>
                    <a:pt x="2869" y="2043"/>
                  </a:lnTo>
                  <a:cubicBezTo>
                    <a:pt x="2802" y="2107"/>
                    <a:pt x="2800" y="2212"/>
                    <a:pt x="2862" y="2278"/>
                  </a:cubicBezTo>
                  <a:cubicBezTo>
                    <a:pt x="2895" y="2313"/>
                    <a:pt x="2939" y="2330"/>
                    <a:pt x="2983" y="2330"/>
                  </a:cubicBezTo>
                  <a:cubicBezTo>
                    <a:pt x="3024" y="2330"/>
                    <a:pt x="3065" y="2315"/>
                    <a:pt x="3097" y="2285"/>
                  </a:cubicBezTo>
                  <a:lnTo>
                    <a:pt x="4762" y="705"/>
                  </a:lnTo>
                  <a:cubicBezTo>
                    <a:pt x="5021" y="459"/>
                    <a:pt x="5354" y="336"/>
                    <a:pt x="5686" y="336"/>
                  </a:cubicBezTo>
                  <a:cubicBezTo>
                    <a:pt x="6019" y="336"/>
                    <a:pt x="6352" y="459"/>
                    <a:pt x="6611" y="705"/>
                  </a:cubicBezTo>
                  <a:lnTo>
                    <a:pt x="10867" y="4748"/>
                  </a:lnTo>
                  <a:cubicBezTo>
                    <a:pt x="10997" y="4873"/>
                    <a:pt x="10997" y="5033"/>
                    <a:pt x="10953" y="5145"/>
                  </a:cubicBezTo>
                  <a:cubicBezTo>
                    <a:pt x="10908" y="5253"/>
                    <a:pt x="10798" y="5370"/>
                    <a:pt x="10618" y="5370"/>
                  </a:cubicBezTo>
                  <a:lnTo>
                    <a:pt x="9785" y="5370"/>
                  </a:lnTo>
                  <a:lnTo>
                    <a:pt x="6113" y="1938"/>
                  </a:lnTo>
                  <a:cubicBezTo>
                    <a:pt x="5993" y="1826"/>
                    <a:pt x="5839" y="1770"/>
                    <a:pt x="5685" y="1770"/>
                  </a:cubicBezTo>
                  <a:cubicBezTo>
                    <a:pt x="5530" y="1770"/>
                    <a:pt x="5376" y="1826"/>
                    <a:pt x="5256" y="1938"/>
                  </a:cubicBezTo>
                  <a:lnTo>
                    <a:pt x="1584" y="5370"/>
                  </a:lnTo>
                  <a:lnTo>
                    <a:pt x="751" y="5370"/>
                  </a:lnTo>
                  <a:cubicBezTo>
                    <a:pt x="571" y="5370"/>
                    <a:pt x="461" y="5253"/>
                    <a:pt x="417" y="5145"/>
                  </a:cubicBezTo>
                  <a:cubicBezTo>
                    <a:pt x="372" y="5034"/>
                    <a:pt x="372" y="4873"/>
                    <a:pt x="502" y="4748"/>
                  </a:cubicBezTo>
                  <a:lnTo>
                    <a:pt x="2571" y="2784"/>
                  </a:lnTo>
                  <a:cubicBezTo>
                    <a:pt x="2638" y="2720"/>
                    <a:pt x="2640" y="2615"/>
                    <a:pt x="2578" y="2550"/>
                  </a:cubicBezTo>
                  <a:cubicBezTo>
                    <a:pt x="2545" y="2515"/>
                    <a:pt x="2501" y="2497"/>
                    <a:pt x="2457" y="2497"/>
                  </a:cubicBezTo>
                  <a:cubicBezTo>
                    <a:pt x="2415" y="2497"/>
                    <a:pt x="2374" y="2512"/>
                    <a:pt x="2341" y="2543"/>
                  </a:cubicBezTo>
                  <a:lnTo>
                    <a:pt x="274" y="4506"/>
                  </a:lnTo>
                  <a:cubicBezTo>
                    <a:pt x="63" y="4706"/>
                    <a:pt x="1" y="4997"/>
                    <a:pt x="107" y="5265"/>
                  </a:cubicBezTo>
                  <a:cubicBezTo>
                    <a:pt x="212" y="5537"/>
                    <a:pt x="459" y="5704"/>
                    <a:pt x="749" y="5704"/>
                  </a:cubicBezTo>
                  <a:lnTo>
                    <a:pt x="1483" y="5704"/>
                  </a:lnTo>
                  <a:lnTo>
                    <a:pt x="1483" y="9330"/>
                  </a:lnTo>
                  <a:cubicBezTo>
                    <a:pt x="1483" y="9421"/>
                    <a:pt x="1558" y="9495"/>
                    <a:pt x="1650" y="9495"/>
                  </a:cubicBezTo>
                  <a:cubicBezTo>
                    <a:pt x="1741" y="9495"/>
                    <a:pt x="1815" y="9421"/>
                    <a:pt x="1815" y="9330"/>
                  </a:cubicBezTo>
                  <a:lnTo>
                    <a:pt x="1815" y="5608"/>
                  </a:lnTo>
                  <a:lnTo>
                    <a:pt x="5484" y="2180"/>
                  </a:lnTo>
                  <a:cubicBezTo>
                    <a:pt x="5539" y="2128"/>
                    <a:pt x="5610" y="2101"/>
                    <a:pt x="5682" y="2101"/>
                  </a:cubicBezTo>
                  <a:cubicBezTo>
                    <a:pt x="5754" y="2101"/>
                    <a:pt x="5827" y="2128"/>
                    <a:pt x="5884" y="2180"/>
                  </a:cubicBezTo>
                  <a:lnTo>
                    <a:pt x="9550" y="5608"/>
                  </a:lnTo>
                  <a:lnTo>
                    <a:pt x="9550" y="9296"/>
                  </a:lnTo>
                  <a:cubicBezTo>
                    <a:pt x="9550" y="9387"/>
                    <a:pt x="9625" y="9463"/>
                    <a:pt x="9716" y="9463"/>
                  </a:cubicBezTo>
                  <a:cubicBezTo>
                    <a:pt x="9808" y="9463"/>
                    <a:pt x="9883" y="9387"/>
                    <a:pt x="9883" y="9296"/>
                  </a:cubicBezTo>
                  <a:lnTo>
                    <a:pt x="9883" y="5701"/>
                  </a:lnTo>
                  <a:lnTo>
                    <a:pt x="10617" y="5701"/>
                  </a:lnTo>
                  <a:cubicBezTo>
                    <a:pt x="10905" y="5701"/>
                    <a:pt x="11153" y="5534"/>
                    <a:pt x="11260" y="5265"/>
                  </a:cubicBezTo>
                  <a:cubicBezTo>
                    <a:pt x="11367" y="4997"/>
                    <a:pt x="11304" y="4706"/>
                    <a:pt x="11093" y="4506"/>
                  </a:cubicBezTo>
                  <a:lnTo>
                    <a:pt x="9883" y="3355"/>
                  </a:lnTo>
                  <a:lnTo>
                    <a:pt x="9883" y="1304"/>
                  </a:lnTo>
                  <a:lnTo>
                    <a:pt x="9934" y="1304"/>
                  </a:lnTo>
                  <a:cubicBezTo>
                    <a:pt x="10139" y="1304"/>
                    <a:pt x="10306" y="1138"/>
                    <a:pt x="10306" y="934"/>
                  </a:cubicBezTo>
                  <a:lnTo>
                    <a:pt x="10306" y="538"/>
                  </a:lnTo>
                  <a:cubicBezTo>
                    <a:pt x="10306" y="333"/>
                    <a:pt x="10139" y="164"/>
                    <a:pt x="9934" y="164"/>
                  </a:cubicBezTo>
                  <a:lnTo>
                    <a:pt x="8432" y="164"/>
                  </a:lnTo>
                  <a:cubicBezTo>
                    <a:pt x="8228" y="164"/>
                    <a:pt x="8061" y="332"/>
                    <a:pt x="8061" y="538"/>
                  </a:cubicBezTo>
                  <a:lnTo>
                    <a:pt x="8061" y="934"/>
                  </a:lnTo>
                  <a:cubicBezTo>
                    <a:pt x="8061" y="1138"/>
                    <a:pt x="8228" y="1304"/>
                    <a:pt x="8432" y="1304"/>
                  </a:cubicBezTo>
                  <a:lnTo>
                    <a:pt x="8484" y="1304"/>
                  </a:lnTo>
                  <a:lnTo>
                    <a:pt x="8484" y="2024"/>
                  </a:lnTo>
                  <a:lnTo>
                    <a:pt x="6840" y="463"/>
                  </a:lnTo>
                  <a:cubicBezTo>
                    <a:pt x="6516" y="155"/>
                    <a:pt x="6101" y="1"/>
                    <a:pt x="5686" y="1"/>
                  </a:cubicBezTo>
                  <a:close/>
                </a:path>
              </a:pathLst>
            </a:custGeom>
            <a:solidFill>
              <a:srgbClr val="00000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81" name="Google Shape;4713;p70"/>
            <p:cNvSpPr/>
            <p:nvPr/>
          </p:nvSpPr>
          <p:spPr>
            <a:xfrm>
              <a:off x="1973985" y="2156037"/>
              <a:ext cx="79447" cy="79447"/>
            </a:xfrm>
            <a:custGeom>
              <a:avLst/>
              <a:gdLst/>
              <a:ahLst/>
              <a:cxnLst/>
              <a:rect l="l" t="t" r="r" b="b"/>
              <a:pathLst>
                <a:path w="2760" h="2760" extrusionOk="0">
                  <a:moveTo>
                    <a:pt x="1215" y="347"/>
                  </a:moveTo>
                  <a:lnTo>
                    <a:pt x="1215" y="1213"/>
                  </a:lnTo>
                  <a:lnTo>
                    <a:pt x="347" y="1213"/>
                  </a:lnTo>
                  <a:cubicBezTo>
                    <a:pt x="418" y="769"/>
                    <a:pt x="770" y="418"/>
                    <a:pt x="1215" y="347"/>
                  </a:cubicBezTo>
                  <a:close/>
                  <a:moveTo>
                    <a:pt x="1547" y="347"/>
                  </a:moveTo>
                  <a:cubicBezTo>
                    <a:pt x="1991" y="418"/>
                    <a:pt x="2343" y="769"/>
                    <a:pt x="2414" y="1213"/>
                  </a:cubicBezTo>
                  <a:lnTo>
                    <a:pt x="1547" y="1213"/>
                  </a:lnTo>
                  <a:lnTo>
                    <a:pt x="1547" y="347"/>
                  </a:lnTo>
                  <a:close/>
                  <a:moveTo>
                    <a:pt x="1215" y="1547"/>
                  </a:moveTo>
                  <a:lnTo>
                    <a:pt x="1215" y="2413"/>
                  </a:lnTo>
                  <a:cubicBezTo>
                    <a:pt x="770" y="2341"/>
                    <a:pt x="418" y="1991"/>
                    <a:pt x="347" y="1547"/>
                  </a:cubicBezTo>
                  <a:close/>
                  <a:moveTo>
                    <a:pt x="2414" y="1547"/>
                  </a:moveTo>
                  <a:cubicBezTo>
                    <a:pt x="2343" y="1991"/>
                    <a:pt x="1991" y="2341"/>
                    <a:pt x="1547" y="2413"/>
                  </a:cubicBezTo>
                  <a:lnTo>
                    <a:pt x="1547" y="1547"/>
                  </a:lnTo>
                  <a:close/>
                  <a:moveTo>
                    <a:pt x="1377" y="1"/>
                  </a:moveTo>
                  <a:cubicBezTo>
                    <a:pt x="619" y="1"/>
                    <a:pt x="1" y="620"/>
                    <a:pt x="1" y="1380"/>
                  </a:cubicBezTo>
                  <a:cubicBezTo>
                    <a:pt x="1" y="2139"/>
                    <a:pt x="619" y="2759"/>
                    <a:pt x="1380" y="2759"/>
                  </a:cubicBezTo>
                  <a:cubicBezTo>
                    <a:pt x="2141" y="2759"/>
                    <a:pt x="2759" y="2142"/>
                    <a:pt x="2759" y="1380"/>
                  </a:cubicBezTo>
                  <a:cubicBezTo>
                    <a:pt x="2759" y="619"/>
                    <a:pt x="2142" y="1"/>
                    <a:pt x="1380" y="1"/>
                  </a:cubicBezTo>
                  <a:cubicBezTo>
                    <a:pt x="1379" y="1"/>
                    <a:pt x="1378" y="1"/>
                    <a:pt x="1377" y="1"/>
                  </a:cubicBezTo>
                  <a:close/>
                </a:path>
              </a:pathLst>
            </a:custGeom>
            <a:solidFill>
              <a:srgbClr val="00000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82" name="Google Shape;4714;p70"/>
            <p:cNvSpPr/>
            <p:nvPr/>
          </p:nvSpPr>
          <p:spPr>
            <a:xfrm>
              <a:off x="2072699" y="2330721"/>
              <a:ext cx="104749" cy="45970"/>
            </a:xfrm>
            <a:custGeom>
              <a:avLst/>
              <a:gdLst/>
              <a:ahLst/>
              <a:cxnLst/>
              <a:rect l="l" t="t" r="r" b="b"/>
              <a:pathLst>
                <a:path w="3639" h="1597" extrusionOk="0">
                  <a:moveTo>
                    <a:pt x="647" y="336"/>
                  </a:moveTo>
                  <a:cubicBezTo>
                    <a:pt x="697" y="336"/>
                    <a:pt x="745" y="349"/>
                    <a:pt x="789" y="372"/>
                  </a:cubicBezTo>
                  <a:cubicBezTo>
                    <a:pt x="868" y="413"/>
                    <a:pt x="954" y="434"/>
                    <a:pt x="1039" y="434"/>
                  </a:cubicBezTo>
                  <a:cubicBezTo>
                    <a:pt x="1123" y="434"/>
                    <a:pt x="1207" y="414"/>
                    <a:pt x="1282" y="374"/>
                  </a:cubicBezTo>
                  <a:cubicBezTo>
                    <a:pt x="1326" y="351"/>
                    <a:pt x="1376" y="340"/>
                    <a:pt x="1426" y="340"/>
                  </a:cubicBezTo>
                  <a:cubicBezTo>
                    <a:pt x="1477" y="340"/>
                    <a:pt x="1527" y="351"/>
                    <a:pt x="1571" y="374"/>
                  </a:cubicBezTo>
                  <a:cubicBezTo>
                    <a:pt x="1648" y="416"/>
                    <a:pt x="1732" y="436"/>
                    <a:pt x="1817" y="436"/>
                  </a:cubicBezTo>
                  <a:cubicBezTo>
                    <a:pt x="1901" y="436"/>
                    <a:pt x="1986" y="416"/>
                    <a:pt x="2062" y="374"/>
                  </a:cubicBezTo>
                  <a:cubicBezTo>
                    <a:pt x="2106" y="351"/>
                    <a:pt x="2154" y="340"/>
                    <a:pt x="2206" y="340"/>
                  </a:cubicBezTo>
                  <a:cubicBezTo>
                    <a:pt x="2257" y="340"/>
                    <a:pt x="2305" y="351"/>
                    <a:pt x="2350" y="374"/>
                  </a:cubicBezTo>
                  <a:cubicBezTo>
                    <a:pt x="2425" y="414"/>
                    <a:pt x="2508" y="434"/>
                    <a:pt x="2593" y="434"/>
                  </a:cubicBezTo>
                  <a:cubicBezTo>
                    <a:pt x="2678" y="434"/>
                    <a:pt x="2764" y="413"/>
                    <a:pt x="2844" y="372"/>
                  </a:cubicBezTo>
                  <a:cubicBezTo>
                    <a:pt x="2885" y="352"/>
                    <a:pt x="2930" y="339"/>
                    <a:pt x="2977" y="339"/>
                  </a:cubicBezTo>
                  <a:cubicBezTo>
                    <a:pt x="2983" y="339"/>
                    <a:pt x="2989" y="340"/>
                    <a:pt x="2995" y="340"/>
                  </a:cubicBezTo>
                  <a:cubicBezTo>
                    <a:pt x="3162" y="344"/>
                    <a:pt x="3297" y="491"/>
                    <a:pt x="3297" y="663"/>
                  </a:cubicBezTo>
                  <a:lnTo>
                    <a:pt x="3306" y="1207"/>
                  </a:lnTo>
                  <a:cubicBezTo>
                    <a:pt x="3306" y="1239"/>
                    <a:pt x="3281" y="1262"/>
                    <a:pt x="3251" y="1262"/>
                  </a:cubicBezTo>
                  <a:lnTo>
                    <a:pt x="391" y="1262"/>
                  </a:lnTo>
                  <a:cubicBezTo>
                    <a:pt x="359" y="1262"/>
                    <a:pt x="336" y="1239"/>
                    <a:pt x="336" y="1207"/>
                  </a:cubicBezTo>
                  <a:lnTo>
                    <a:pt x="336" y="662"/>
                  </a:lnTo>
                  <a:cubicBezTo>
                    <a:pt x="336" y="488"/>
                    <a:pt x="471" y="342"/>
                    <a:pt x="638" y="336"/>
                  </a:cubicBezTo>
                  <a:close/>
                  <a:moveTo>
                    <a:pt x="1429" y="1"/>
                  </a:moveTo>
                  <a:cubicBezTo>
                    <a:pt x="1324" y="1"/>
                    <a:pt x="1220" y="27"/>
                    <a:pt x="1127" y="77"/>
                  </a:cubicBezTo>
                  <a:cubicBezTo>
                    <a:pt x="1099" y="91"/>
                    <a:pt x="1068" y="98"/>
                    <a:pt x="1037" y="98"/>
                  </a:cubicBezTo>
                  <a:cubicBezTo>
                    <a:pt x="1005" y="98"/>
                    <a:pt x="973" y="91"/>
                    <a:pt x="942" y="75"/>
                  </a:cubicBezTo>
                  <a:cubicBezTo>
                    <a:pt x="852" y="29"/>
                    <a:pt x="751" y="4"/>
                    <a:pt x="647" y="4"/>
                  </a:cubicBezTo>
                  <a:cubicBezTo>
                    <a:pt x="640" y="4"/>
                    <a:pt x="633" y="4"/>
                    <a:pt x="626" y="4"/>
                  </a:cubicBezTo>
                  <a:cubicBezTo>
                    <a:pt x="283" y="15"/>
                    <a:pt x="0" y="308"/>
                    <a:pt x="0" y="662"/>
                  </a:cubicBezTo>
                  <a:lnTo>
                    <a:pt x="0" y="1207"/>
                  </a:lnTo>
                  <a:cubicBezTo>
                    <a:pt x="0" y="1421"/>
                    <a:pt x="176" y="1597"/>
                    <a:pt x="389" y="1597"/>
                  </a:cubicBezTo>
                  <a:lnTo>
                    <a:pt x="3247" y="1597"/>
                  </a:lnTo>
                  <a:cubicBezTo>
                    <a:pt x="3461" y="1597"/>
                    <a:pt x="3637" y="1421"/>
                    <a:pt x="3637" y="1207"/>
                  </a:cubicBezTo>
                  <a:lnTo>
                    <a:pt x="3637" y="662"/>
                  </a:lnTo>
                  <a:cubicBezTo>
                    <a:pt x="3638" y="310"/>
                    <a:pt x="3358" y="15"/>
                    <a:pt x="3013" y="4"/>
                  </a:cubicBezTo>
                  <a:cubicBezTo>
                    <a:pt x="3009" y="4"/>
                    <a:pt x="3005" y="4"/>
                    <a:pt x="3001" y="4"/>
                  </a:cubicBezTo>
                  <a:cubicBezTo>
                    <a:pt x="2897" y="4"/>
                    <a:pt x="2791" y="27"/>
                    <a:pt x="2696" y="75"/>
                  </a:cubicBezTo>
                  <a:cubicBezTo>
                    <a:pt x="2666" y="91"/>
                    <a:pt x="2633" y="99"/>
                    <a:pt x="2601" y="99"/>
                  </a:cubicBezTo>
                  <a:cubicBezTo>
                    <a:pt x="2570" y="99"/>
                    <a:pt x="2540" y="92"/>
                    <a:pt x="2513" y="77"/>
                  </a:cubicBezTo>
                  <a:cubicBezTo>
                    <a:pt x="2419" y="29"/>
                    <a:pt x="2314" y="1"/>
                    <a:pt x="2211" y="1"/>
                  </a:cubicBezTo>
                  <a:cubicBezTo>
                    <a:pt x="2106" y="1"/>
                    <a:pt x="2002" y="27"/>
                    <a:pt x="1909" y="77"/>
                  </a:cubicBezTo>
                  <a:cubicBezTo>
                    <a:pt x="1881" y="91"/>
                    <a:pt x="1850" y="98"/>
                    <a:pt x="1819" y="98"/>
                  </a:cubicBezTo>
                  <a:cubicBezTo>
                    <a:pt x="1788" y="98"/>
                    <a:pt x="1758" y="91"/>
                    <a:pt x="1731" y="77"/>
                  </a:cubicBezTo>
                  <a:cubicBezTo>
                    <a:pt x="1637" y="29"/>
                    <a:pt x="1536" y="1"/>
                    <a:pt x="1429" y="1"/>
                  </a:cubicBezTo>
                  <a:close/>
                </a:path>
              </a:pathLst>
            </a:custGeom>
            <a:solidFill>
              <a:srgbClr val="00000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83" name="Google Shape;4715;p70"/>
            <p:cNvSpPr/>
            <p:nvPr/>
          </p:nvSpPr>
          <p:spPr>
            <a:xfrm>
              <a:off x="1964025" y="2292664"/>
              <a:ext cx="99423" cy="84023"/>
            </a:xfrm>
            <a:custGeom>
              <a:avLst/>
              <a:gdLst/>
              <a:ahLst/>
              <a:cxnLst/>
              <a:rect l="l" t="t" r="r" b="b"/>
              <a:pathLst>
                <a:path w="3454" h="2919" extrusionOk="0">
                  <a:moveTo>
                    <a:pt x="2410" y="334"/>
                  </a:moveTo>
                  <a:cubicBezTo>
                    <a:pt x="2524" y="334"/>
                    <a:pt x="2615" y="427"/>
                    <a:pt x="2615" y="539"/>
                  </a:cubicBezTo>
                  <a:lnTo>
                    <a:pt x="2615" y="2588"/>
                  </a:lnTo>
                  <a:lnTo>
                    <a:pt x="837" y="2588"/>
                  </a:lnTo>
                  <a:lnTo>
                    <a:pt x="837" y="539"/>
                  </a:lnTo>
                  <a:cubicBezTo>
                    <a:pt x="837" y="427"/>
                    <a:pt x="928" y="334"/>
                    <a:pt x="1042" y="334"/>
                  </a:cubicBezTo>
                  <a:close/>
                  <a:moveTo>
                    <a:pt x="1042" y="0"/>
                  </a:moveTo>
                  <a:cubicBezTo>
                    <a:pt x="747" y="0"/>
                    <a:pt x="505" y="242"/>
                    <a:pt x="505" y="537"/>
                  </a:cubicBezTo>
                  <a:lnTo>
                    <a:pt x="505" y="2584"/>
                  </a:lnTo>
                  <a:lnTo>
                    <a:pt x="167" y="2584"/>
                  </a:lnTo>
                  <a:cubicBezTo>
                    <a:pt x="77" y="2584"/>
                    <a:pt x="0" y="2661"/>
                    <a:pt x="0" y="2751"/>
                  </a:cubicBezTo>
                  <a:cubicBezTo>
                    <a:pt x="0" y="2842"/>
                    <a:pt x="77" y="2919"/>
                    <a:pt x="167" y="2919"/>
                  </a:cubicBezTo>
                  <a:lnTo>
                    <a:pt x="3286" y="2919"/>
                  </a:lnTo>
                  <a:cubicBezTo>
                    <a:pt x="3377" y="2919"/>
                    <a:pt x="3454" y="2842"/>
                    <a:pt x="3454" y="2751"/>
                  </a:cubicBezTo>
                  <a:cubicBezTo>
                    <a:pt x="3454" y="2661"/>
                    <a:pt x="3377" y="2584"/>
                    <a:pt x="3286" y="2584"/>
                  </a:cubicBezTo>
                  <a:lnTo>
                    <a:pt x="2949" y="2584"/>
                  </a:lnTo>
                  <a:lnTo>
                    <a:pt x="2949" y="537"/>
                  </a:lnTo>
                  <a:cubicBezTo>
                    <a:pt x="2949" y="242"/>
                    <a:pt x="2707" y="0"/>
                    <a:pt x="2410" y="0"/>
                  </a:cubicBezTo>
                  <a:close/>
                </a:path>
              </a:pathLst>
            </a:custGeom>
            <a:solidFill>
              <a:srgbClr val="00000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84" name="Google Shape;4716;p70"/>
            <p:cNvSpPr/>
            <p:nvPr/>
          </p:nvSpPr>
          <p:spPr>
            <a:xfrm>
              <a:off x="1996210" y="2333831"/>
              <a:ext cx="10766" cy="10794"/>
            </a:xfrm>
            <a:custGeom>
              <a:avLst/>
              <a:gdLst/>
              <a:ahLst/>
              <a:cxnLst/>
              <a:rect l="l" t="t" r="r" b="b"/>
              <a:pathLst>
                <a:path w="374" h="375" extrusionOk="0">
                  <a:moveTo>
                    <a:pt x="187" y="1"/>
                  </a:moveTo>
                  <a:cubicBezTo>
                    <a:pt x="84" y="1"/>
                    <a:pt x="0" y="84"/>
                    <a:pt x="0" y="188"/>
                  </a:cubicBezTo>
                  <a:cubicBezTo>
                    <a:pt x="0" y="289"/>
                    <a:pt x="84" y="374"/>
                    <a:pt x="187" y="374"/>
                  </a:cubicBezTo>
                  <a:cubicBezTo>
                    <a:pt x="290" y="374"/>
                    <a:pt x="373" y="289"/>
                    <a:pt x="373" y="188"/>
                  </a:cubicBezTo>
                  <a:cubicBezTo>
                    <a:pt x="373" y="84"/>
                    <a:pt x="290" y="1"/>
                    <a:pt x="187" y="1"/>
                  </a:cubicBezTo>
                  <a:close/>
                </a:path>
              </a:pathLst>
            </a:custGeom>
            <a:solidFill>
              <a:srgbClr val="00000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sp>
          <p:nvSpPr>
            <p:cNvPr id="85" name="Google Shape;4717;p70"/>
            <p:cNvSpPr/>
            <p:nvPr/>
          </p:nvSpPr>
          <p:spPr>
            <a:xfrm>
              <a:off x="1849910" y="2330721"/>
              <a:ext cx="104806" cy="45970"/>
            </a:xfrm>
            <a:custGeom>
              <a:avLst/>
              <a:gdLst/>
              <a:ahLst/>
              <a:cxnLst/>
              <a:rect l="l" t="t" r="r" b="b"/>
              <a:pathLst>
                <a:path w="3641" h="1597" extrusionOk="0">
                  <a:moveTo>
                    <a:pt x="648" y="336"/>
                  </a:moveTo>
                  <a:cubicBezTo>
                    <a:pt x="699" y="336"/>
                    <a:pt x="745" y="349"/>
                    <a:pt x="790" y="372"/>
                  </a:cubicBezTo>
                  <a:cubicBezTo>
                    <a:pt x="869" y="413"/>
                    <a:pt x="955" y="434"/>
                    <a:pt x="1040" y="434"/>
                  </a:cubicBezTo>
                  <a:cubicBezTo>
                    <a:pt x="1124" y="434"/>
                    <a:pt x="1207" y="414"/>
                    <a:pt x="1282" y="374"/>
                  </a:cubicBezTo>
                  <a:cubicBezTo>
                    <a:pt x="1327" y="351"/>
                    <a:pt x="1376" y="340"/>
                    <a:pt x="1428" y="340"/>
                  </a:cubicBezTo>
                  <a:cubicBezTo>
                    <a:pt x="1478" y="340"/>
                    <a:pt x="1527" y="351"/>
                    <a:pt x="1572" y="374"/>
                  </a:cubicBezTo>
                  <a:cubicBezTo>
                    <a:pt x="1648" y="416"/>
                    <a:pt x="1733" y="436"/>
                    <a:pt x="1817" y="436"/>
                  </a:cubicBezTo>
                  <a:cubicBezTo>
                    <a:pt x="1902" y="436"/>
                    <a:pt x="1986" y="416"/>
                    <a:pt x="2062" y="374"/>
                  </a:cubicBezTo>
                  <a:cubicBezTo>
                    <a:pt x="2107" y="351"/>
                    <a:pt x="2157" y="340"/>
                    <a:pt x="2206" y="340"/>
                  </a:cubicBezTo>
                  <a:cubicBezTo>
                    <a:pt x="2258" y="340"/>
                    <a:pt x="2308" y="351"/>
                    <a:pt x="2352" y="374"/>
                  </a:cubicBezTo>
                  <a:cubicBezTo>
                    <a:pt x="2427" y="414"/>
                    <a:pt x="2510" y="434"/>
                    <a:pt x="2594" y="434"/>
                  </a:cubicBezTo>
                  <a:cubicBezTo>
                    <a:pt x="2679" y="434"/>
                    <a:pt x="2765" y="413"/>
                    <a:pt x="2844" y="372"/>
                  </a:cubicBezTo>
                  <a:cubicBezTo>
                    <a:pt x="2885" y="352"/>
                    <a:pt x="2931" y="339"/>
                    <a:pt x="2978" y="339"/>
                  </a:cubicBezTo>
                  <a:cubicBezTo>
                    <a:pt x="2984" y="339"/>
                    <a:pt x="2990" y="340"/>
                    <a:pt x="2996" y="340"/>
                  </a:cubicBezTo>
                  <a:cubicBezTo>
                    <a:pt x="3163" y="344"/>
                    <a:pt x="3298" y="491"/>
                    <a:pt x="3298" y="663"/>
                  </a:cubicBezTo>
                  <a:lnTo>
                    <a:pt x="3307" y="1207"/>
                  </a:lnTo>
                  <a:cubicBezTo>
                    <a:pt x="3307" y="1239"/>
                    <a:pt x="3282" y="1262"/>
                    <a:pt x="3252" y="1262"/>
                  </a:cubicBezTo>
                  <a:lnTo>
                    <a:pt x="392" y="1262"/>
                  </a:lnTo>
                  <a:cubicBezTo>
                    <a:pt x="362" y="1262"/>
                    <a:pt x="337" y="1239"/>
                    <a:pt x="337" y="1207"/>
                  </a:cubicBezTo>
                  <a:lnTo>
                    <a:pt x="337" y="662"/>
                  </a:lnTo>
                  <a:cubicBezTo>
                    <a:pt x="337" y="488"/>
                    <a:pt x="472" y="342"/>
                    <a:pt x="639" y="336"/>
                  </a:cubicBezTo>
                  <a:close/>
                  <a:moveTo>
                    <a:pt x="1430" y="1"/>
                  </a:moveTo>
                  <a:cubicBezTo>
                    <a:pt x="1325" y="1"/>
                    <a:pt x="1220" y="27"/>
                    <a:pt x="1128" y="77"/>
                  </a:cubicBezTo>
                  <a:cubicBezTo>
                    <a:pt x="1100" y="91"/>
                    <a:pt x="1070" y="98"/>
                    <a:pt x="1039" y="98"/>
                  </a:cubicBezTo>
                  <a:cubicBezTo>
                    <a:pt x="1006" y="98"/>
                    <a:pt x="973" y="91"/>
                    <a:pt x="943" y="75"/>
                  </a:cubicBezTo>
                  <a:cubicBezTo>
                    <a:pt x="855" y="30"/>
                    <a:pt x="757" y="3"/>
                    <a:pt x="656" y="3"/>
                  </a:cubicBezTo>
                  <a:cubicBezTo>
                    <a:pt x="647" y="3"/>
                    <a:pt x="637" y="4"/>
                    <a:pt x="628" y="4"/>
                  </a:cubicBezTo>
                  <a:cubicBezTo>
                    <a:pt x="283" y="15"/>
                    <a:pt x="1" y="308"/>
                    <a:pt x="1" y="662"/>
                  </a:cubicBezTo>
                  <a:lnTo>
                    <a:pt x="1" y="1207"/>
                  </a:lnTo>
                  <a:cubicBezTo>
                    <a:pt x="1" y="1421"/>
                    <a:pt x="177" y="1597"/>
                    <a:pt x="390" y="1597"/>
                  </a:cubicBezTo>
                  <a:lnTo>
                    <a:pt x="3250" y="1597"/>
                  </a:lnTo>
                  <a:cubicBezTo>
                    <a:pt x="3463" y="1597"/>
                    <a:pt x="3637" y="1421"/>
                    <a:pt x="3637" y="1207"/>
                  </a:cubicBezTo>
                  <a:lnTo>
                    <a:pt x="3637" y="662"/>
                  </a:lnTo>
                  <a:cubicBezTo>
                    <a:pt x="3641" y="310"/>
                    <a:pt x="3358" y="15"/>
                    <a:pt x="3013" y="4"/>
                  </a:cubicBezTo>
                  <a:cubicBezTo>
                    <a:pt x="3009" y="4"/>
                    <a:pt x="3006" y="4"/>
                    <a:pt x="3002" y="4"/>
                  </a:cubicBezTo>
                  <a:cubicBezTo>
                    <a:pt x="2897" y="4"/>
                    <a:pt x="2791" y="27"/>
                    <a:pt x="2699" y="75"/>
                  </a:cubicBezTo>
                  <a:cubicBezTo>
                    <a:pt x="2668" y="91"/>
                    <a:pt x="2634" y="99"/>
                    <a:pt x="2602" y="99"/>
                  </a:cubicBezTo>
                  <a:cubicBezTo>
                    <a:pt x="2571" y="99"/>
                    <a:pt x="2541" y="92"/>
                    <a:pt x="2514" y="77"/>
                  </a:cubicBezTo>
                  <a:cubicBezTo>
                    <a:pt x="2420" y="29"/>
                    <a:pt x="2315" y="1"/>
                    <a:pt x="2212" y="1"/>
                  </a:cubicBezTo>
                  <a:cubicBezTo>
                    <a:pt x="2107" y="1"/>
                    <a:pt x="2002" y="27"/>
                    <a:pt x="1910" y="77"/>
                  </a:cubicBezTo>
                  <a:cubicBezTo>
                    <a:pt x="1882" y="91"/>
                    <a:pt x="1851" y="98"/>
                    <a:pt x="1820" y="98"/>
                  </a:cubicBezTo>
                  <a:cubicBezTo>
                    <a:pt x="1789" y="98"/>
                    <a:pt x="1759" y="91"/>
                    <a:pt x="1732" y="77"/>
                  </a:cubicBezTo>
                  <a:cubicBezTo>
                    <a:pt x="1638" y="29"/>
                    <a:pt x="1536" y="1"/>
                    <a:pt x="1430" y="1"/>
                  </a:cubicBezTo>
                  <a:close/>
                </a:path>
              </a:pathLst>
            </a:custGeom>
            <a:solidFill>
              <a:srgbClr val="00000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Arial"/>
                <a:sym typeface="Arial"/>
              </a:endParaRPr>
            </a:p>
          </p:txBody>
        </p:sp>
      </p:grpSp>
      <p:sp>
        <p:nvSpPr>
          <p:cNvPr id="86" name="Rectangle: Rounded Corners 35">
            <a:extLst>
              <a:ext uri="{FF2B5EF4-FFF2-40B4-BE49-F238E27FC236}">
                <a16:creationId xmlns:a16="http://schemas.microsoft.com/office/drawing/2014/main" id="{F433CA65-DC64-4A2F-8A7B-4C7BDA9A6FD3}"/>
              </a:ext>
            </a:extLst>
          </p:cNvPr>
          <p:cNvSpPr/>
          <p:nvPr/>
        </p:nvSpPr>
        <p:spPr>
          <a:xfrm>
            <a:off x="290665" y="2790121"/>
            <a:ext cx="2875993" cy="908149"/>
          </a:xfrm>
          <a:prstGeom prst="roundRect">
            <a:avLst>
              <a:gd name="adj" fmla="val 50000"/>
            </a:avLst>
          </a:prstGeom>
          <a:solidFill>
            <a:srgbClr val="FFC000"/>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ea typeface="#9Slide03 Roboto" panose="02000000000000000000" pitchFamily="2" charset="0"/>
                <a:cs typeface="Times New Roman" panose="02020603050405020304" pitchFamily="18" charset="0"/>
              </a:rPr>
              <a:t>Hướng</a:t>
            </a:r>
            <a:r>
              <a:rPr lang="en-US" sz="2800" b="1" dirty="0">
                <a:latin typeface="Times New Roman" panose="02020603050405020304" pitchFamily="18" charset="0"/>
                <a:ea typeface="#9Slide03 Roboto"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3 Roboto" panose="02000000000000000000" pitchFamily="2" charset="0"/>
                <a:cs typeface="Times New Roman" panose="02020603050405020304" pitchFamily="18" charset="0"/>
              </a:rPr>
              <a:t>dẫn</a:t>
            </a:r>
            <a:r>
              <a:rPr lang="en-US" sz="2800" b="1" dirty="0">
                <a:latin typeface="Times New Roman" panose="02020603050405020304" pitchFamily="18" charset="0"/>
                <a:ea typeface="#9Slide03 Roboto"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3 Roboto" panose="02000000000000000000" pitchFamily="2" charset="0"/>
                <a:cs typeface="Times New Roman" panose="02020603050405020304" pitchFamily="18" charset="0"/>
              </a:rPr>
              <a:t>về</a:t>
            </a:r>
            <a:r>
              <a:rPr lang="en-US" sz="2800" b="1" dirty="0">
                <a:latin typeface="Times New Roman" panose="02020603050405020304" pitchFamily="18" charset="0"/>
                <a:ea typeface="#9Slide03 Roboto"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3 Roboto" panose="02000000000000000000" pitchFamily="2" charset="0"/>
                <a:cs typeface="Times New Roman" panose="02020603050405020304" pitchFamily="18" charset="0"/>
              </a:rPr>
              <a:t>nhà</a:t>
            </a:r>
            <a:endParaRPr lang="en-US" sz="2800" b="1" dirty="0">
              <a:latin typeface="Times New Roman" panose="02020603050405020304" pitchFamily="18" charset="0"/>
              <a:ea typeface="#9Slide03 Roboto" panose="02000000000000000000" pitchFamily="2" charset="0"/>
              <a:cs typeface="Times New Roman" panose="02020603050405020304" pitchFamily="18" charset="0"/>
            </a:endParaRPr>
          </a:p>
        </p:txBody>
      </p:sp>
      <p:sp>
        <p:nvSpPr>
          <p:cNvPr id="87" name="Rectangle 86">
            <a:extLst>
              <a:ext uri="{FF2B5EF4-FFF2-40B4-BE49-F238E27FC236}">
                <a16:creationId xmlns:a16="http://schemas.microsoft.com/office/drawing/2014/main" id="{AD717EF3-9DEA-4BEB-B3A1-A45834181DCE}"/>
              </a:ext>
            </a:extLst>
          </p:cNvPr>
          <p:cNvSpPr/>
          <p:nvPr/>
        </p:nvSpPr>
        <p:spPr>
          <a:xfrm>
            <a:off x="18716" y="96656"/>
            <a:ext cx="12192000" cy="640393"/>
          </a:xfrm>
          <a:prstGeom prst="rect">
            <a:avLst/>
          </a:prstGeom>
          <a:solidFill>
            <a:srgbClr val="FFC000"/>
          </a:solidFill>
          <a:ln w="12700" cap="flat" cmpd="sng" algn="ctr">
            <a:noFill/>
            <a:prstDash val="solid"/>
            <a:miter lim="800000"/>
          </a:ln>
          <a:effectLst/>
        </p:spPr>
        <p:txBody>
          <a:bodyPr rtlCol="0" anchor="ctr"/>
          <a:lstStyle/>
          <a:p>
            <a:pPr lvl="0" algn="ctr">
              <a:defRPr/>
            </a:pP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HƯỚNG DẪN VỀ NHÀ</a:t>
            </a:r>
            <a:endParaRPr lang="en-US" sz="2800" b="1" kern="0" dirty="0">
              <a:solidFill>
                <a:srgbClr val="FFFFFF"/>
              </a:solidFill>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2" name="Rectangle 1"/>
          <p:cNvSpPr/>
          <p:nvPr/>
        </p:nvSpPr>
        <p:spPr>
          <a:xfrm>
            <a:off x="5323766" y="1540328"/>
            <a:ext cx="6702277" cy="596574"/>
          </a:xfrm>
          <a:prstGeom prst="rect">
            <a:avLst/>
          </a:prstGeom>
        </p:spPr>
        <p:txBody>
          <a:bodyPr wrap="square">
            <a:spAutoFit/>
          </a:bodyPr>
          <a:lstStyle/>
          <a:p>
            <a:pPr algn="just">
              <a:lnSpc>
                <a:spcPct val="130000"/>
              </a:lnSpc>
            </a:pPr>
            <a:r>
              <a:rPr lang="vi-VN" sz="2800" dirty="0">
                <a:latin typeface="Times New Roman" panose="02020603050405020304" pitchFamily="18" charset="0"/>
                <a:cs typeface="Times New Roman" panose="02020603050405020304" pitchFamily="18" charset="0"/>
              </a:rPr>
              <a:t>Hoàn thành bài tập được giao</a:t>
            </a:r>
            <a:endParaRPr lang="en-US" sz="2800" b="1" dirty="0">
              <a:solidFill>
                <a:srgbClr val="174D44"/>
              </a:solidFill>
              <a:latin typeface="Times New Roman" panose="02020603050405020304" pitchFamily="18" charset="0"/>
              <a:ea typeface="#9Slide03 Roboto" panose="02000000000000000000" pitchFamily="2" charset="0"/>
              <a:cs typeface="Times New Roman" panose="02020603050405020304" pitchFamily="18" charset="0"/>
            </a:endParaRPr>
          </a:p>
        </p:txBody>
      </p:sp>
      <p:sp>
        <p:nvSpPr>
          <p:cNvPr id="89" name="Rectangle 88"/>
          <p:cNvSpPr/>
          <p:nvPr/>
        </p:nvSpPr>
        <p:spPr>
          <a:xfrm>
            <a:off x="5312477" y="3453792"/>
            <a:ext cx="6879523" cy="596574"/>
          </a:xfrm>
          <a:prstGeom prst="rect">
            <a:avLst/>
          </a:prstGeom>
        </p:spPr>
        <p:txBody>
          <a:bodyPr wrap="square">
            <a:spAutoFit/>
          </a:bodyPr>
          <a:lstStyle/>
          <a:p>
            <a:pPr algn="just">
              <a:lnSpc>
                <a:spcPct val="130000"/>
              </a:lnSpc>
            </a:pPr>
            <a:r>
              <a:rPr lang="vi-VN" sz="2800" dirty="0">
                <a:latin typeface="Times New Roman" panose="02020603050405020304" pitchFamily="18" charset="0"/>
                <a:cs typeface="Times New Roman" panose="02020603050405020304" pitchFamily="18" charset="0"/>
              </a:rPr>
              <a:t>Ôn tập nội dung đã học</a:t>
            </a:r>
            <a:endParaRPr lang="en-US" sz="2800" b="1" dirty="0">
              <a:solidFill>
                <a:srgbClr val="174D44"/>
              </a:solidFill>
              <a:latin typeface="Times New Roman" panose="02020603050405020304" pitchFamily="18" charset="0"/>
              <a:ea typeface="#9Slide03 Roboto" panose="02000000000000000000" pitchFamily="2" charset="0"/>
              <a:cs typeface="Times New Roman" panose="02020603050405020304" pitchFamily="18" charset="0"/>
            </a:endParaRPr>
          </a:p>
        </p:txBody>
      </p:sp>
      <p:sp>
        <p:nvSpPr>
          <p:cNvPr id="90" name="Rectangle 89"/>
          <p:cNvSpPr/>
          <p:nvPr/>
        </p:nvSpPr>
        <p:spPr>
          <a:xfrm>
            <a:off x="5301556" y="5001158"/>
            <a:ext cx="6652585" cy="669094"/>
          </a:xfrm>
          <a:prstGeom prst="rect">
            <a:avLst/>
          </a:prstGeom>
        </p:spPr>
        <p:txBody>
          <a:bodyPr wrap="square">
            <a:spAutoFit/>
          </a:bodyPr>
          <a:lstStyle/>
          <a:p>
            <a:pPr>
              <a:lnSpc>
                <a:spcPct val="150000"/>
              </a:lnSpc>
            </a:pPr>
            <a:r>
              <a:rPr lang="vi-VN" sz="2800" dirty="0">
                <a:latin typeface="Times New Roman" panose="02020603050405020304" pitchFamily="18" charset="0"/>
                <a:cs typeface="Times New Roman" panose="02020603050405020304" pitchFamily="18" charset="0"/>
              </a:rPr>
              <a:t>Đọc trước nội dung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III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IV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2</a:t>
            </a:r>
            <a:endParaRPr lang="en-VN"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605678" y="3515921"/>
            <a:ext cx="389293" cy="500521"/>
          </a:xfrm>
          <a:prstGeom prst="rect">
            <a:avLst/>
          </a:prstGeom>
        </p:spPr>
      </p:pic>
      <p:pic>
        <p:nvPicPr>
          <p:cNvPr id="91" name="Picture 90" descr="A picture containing toy, doll, vector graphics&#10;&#10;Description automatically generated">
            <a:extLst>
              <a:ext uri="{FF2B5EF4-FFF2-40B4-BE49-F238E27FC236}">
                <a16:creationId xmlns:a16="http://schemas.microsoft.com/office/drawing/2014/main" id="{4ABA21F2-35C8-4D6A-84FF-BA71D0F5A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23" y="3979252"/>
            <a:ext cx="2614431" cy="2763669"/>
          </a:xfrm>
          <a:prstGeom prst="rect">
            <a:avLst/>
          </a:prstGeom>
        </p:spPr>
      </p:pic>
    </p:spTree>
    <p:extLst>
      <p:ext uri="{BB962C8B-B14F-4D97-AF65-F5344CB8AC3E}">
        <p14:creationId xmlns:p14="http://schemas.microsoft.com/office/powerpoint/2010/main" val="27516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fill="hold"/>
                                        <p:tgtEl>
                                          <p:spTgt spid="62"/>
                                        </p:tgtEl>
                                        <p:attrNameLst>
                                          <p:attrName>ppt_x</p:attrName>
                                        </p:attrNameLst>
                                      </p:cBhvr>
                                      <p:tavLst>
                                        <p:tav tm="0">
                                          <p:val>
                                            <p:strVal val="#ppt_x"/>
                                          </p:val>
                                        </p:tav>
                                        <p:tav tm="100000">
                                          <p:val>
                                            <p:strVal val="#ppt_x"/>
                                          </p:val>
                                        </p:tav>
                                      </p:tavLst>
                                    </p:anim>
                                    <p:anim calcmode="lin" valueType="num">
                                      <p:cBhvr additive="base">
                                        <p:cTn id="22" dur="500" fill="hold"/>
                                        <p:tgtEl>
                                          <p:spTgt spid="6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additive="base">
                                        <p:cTn id="43" dur="500" fill="hold"/>
                                        <p:tgtEl>
                                          <p:spTgt spid="89"/>
                                        </p:tgtEl>
                                        <p:attrNameLst>
                                          <p:attrName>ppt_x</p:attrName>
                                        </p:attrNameLst>
                                      </p:cBhvr>
                                      <p:tavLst>
                                        <p:tav tm="0">
                                          <p:val>
                                            <p:strVal val="#ppt_x"/>
                                          </p:val>
                                        </p:tav>
                                        <p:tav tm="100000">
                                          <p:val>
                                            <p:strVal val="#ppt_x"/>
                                          </p:val>
                                        </p:tav>
                                      </p:tavLst>
                                    </p:anim>
                                    <p:anim calcmode="lin" valueType="num">
                                      <p:cBhvr additive="base">
                                        <p:cTn id="44"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additive="base">
                                        <p:cTn id="61" dur="500" fill="hold"/>
                                        <p:tgtEl>
                                          <p:spTgt spid="90"/>
                                        </p:tgtEl>
                                        <p:attrNameLst>
                                          <p:attrName>ppt_x</p:attrName>
                                        </p:attrNameLst>
                                      </p:cBhvr>
                                      <p:tavLst>
                                        <p:tav tm="0">
                                          <p:val>
                                            <p:strVal val="#ppt_x"/>
                                          </p:val>
                                        </p:tav>
                                        <p:tav tm="100000">
                                          <p:val>
                                            <p:strVal val="#ppt_x"/>
                                          </p:val>
                                        </p:tav>
                                      </p:tavLst>
                                    </p:anim>
                                    <p:anim calcmode="lin" valueType="num">
                                      <p:cBhvr additive="base">
                                        <p:cTn id="6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86" grpId="0" animBg="1"/>
      <p:bldP spid="2" grpId="0"/>
      <p:bldP spid="89" grpId="0"/>
      <p:bldP spid="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80981" y="3088187"/>
            <a:ext cx="11470012" cy="1203018"/>
            <a:chOff x="1009371" y="945440"/>
            <a:chExt cx="9615393" cy="798679"/>
          </a:xfrm>
        </p:grpSpPr>
        <p:sp>
          <p:nvSpPr>
            <p:cNvPr id="9" name="Rectangle: Diagonal Corners Rounded 9"/>
            <p:cNvSpPr/>
            <p:nvPr/>
          </p:nvSpPr>
          <p:spPr>
            <a:xfrm flipH="1">
              <a:off x="1604225" y="981021"/>
              <a:ext cx="9020539" cy="523804"/>
            </a:xfrm>
            <a:prstGeom prst="round2DiagRect">
              <a:avLst/>
            </a:prstGeom>
            <a:solidFill>
              <a:srgbClr val="FFFAC2"/>
            </a:solidFill>
            <a:ln>
              <a:solidFill>
                <a:srgbClr val="FFFA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r>
                <a:rPr lang="vi-VN" sz="2800" b="1" dirty="0">
                  <a:solidFill>
                    <a:srgbClr val="0070C0"/>
                  </a:solidFill>
                  <a:latin typeface="Times New Roman" panose="02020603050405020304" pitchFamily="18" charset="0"/>
                  <a:cs typeface="Times New Roman" panose="02020603050405020304" pitchFamily="18" charset="0"/>
                </a:rPr>
                <a:t>Em hãy kể tên các cấp học và trình độ đào tạo trong cơ cấu hệ thống giáo dục Việt Nam mà em biết?.</a:t>
              </a:r>
            </a:p>
          </p:txBody>
        </p:sp>
        <p:grpSp>
          <p:nvGrpSpPr>
            <p:cNvPr id="10" name="Group 9"/>
            <p:cNvGrpSpPr/>
            <p:nvPr/>
          </p:nvGrpSpPr>
          <p:grpSpPr>
            <a:xfrm>
              <a:off x="1009371" y="945440"/>
              <a:ext cx="547435" cy="798679"/>
              <a:chOff x="981159" y="754767"/>
              <a:chExt cx="722545" cy="1054155"/>
            </a:xfrm>
          </p:grpSpPr>
          <p:sp>
            <p:nvSpPr>
              <p:cNvPr id="11" name="Flowchart: Connector 10"/>
              <p:cNvSpPr/>
              <p:nvPr/>
            </p:nvSpPr>
            <p:spPr>
              <a:xfrm>
                <a:off x="1072332" y="754767"/>
                <a:ext cx="631372" cy="631372"/>
              </a:xfrm>
              <a:prstGeom prst="flowChartConnector">
                <a:avLst/>
              </a:prstGeom>
              <a:ln w="19050"/>
            </p:spPr>
            <p:style>
              <a:lnRef idx="3">
                <a:schemeClr val="lt1"/>
              </a:lnRef>
              <a:fillRef idx="1">
                <a:schemeClr val="accent4"/>
              </a:fillRef>
              <a:effectRef idx="1">
                <a:schemeClr val="accent4"/>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vi-VN">
                  <a:latin typeface="Times New Roman" panose="02020603050405020304" pitchFamily="18" charset="0"/>
                  <a:cs typeface="Times New Roman" panose="02020603050405020304" pitchFamily="18" charset="0"/>
                </a:endParaRPr>
              </a:p>
            </p:txBody>
          </p:sp>
          <p:pic>
            <p:nvPicPr>
              <p:cNvPr id="12" name="Graphic 7" descr="Send"/>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39889">
                <a:off x="981159" y="1274136"/>
                <a:ext cx="534786" cy="534786"/>
              </a:xfrm>
              <a:prstGeom prst="rect">
                <a:avLst/>
              </a:prstGeom>
            </p:spPr>
          </p:pic>
        </p:grpSp>
      </p:grpSp>
      <p:sp>
        <p:nvSpPr>
          <p:cNvPr id="20" name="Arrow: Pentagon 33"/>
          <p:cNvSpPr/>
          <p:nvPr/>
        </p:nvSpPr>
        <p:spPr>
          <a:xfrm>
            <a:off x="346840" y="1444060"/>
            <a:ext cx="3525926" cy="559421"/>
          </a:xfrm>
          <a:prstGeom prst="homePlate">
            <a:avLst/>
          </a:prstGeom>
          <a:solidFill>
            <a:schemeClr val="bg2"/>
          </a:solidFill>
          <a:ln>
            <a:solidFill>
              <a:schemeClr val="bg2"/>
            </a:solidFill>
          </a:ln>
        </p:spPr>
        <p:style>
          <a:lnRef idx="1">
            <a:schemeClr val="accent2"/>
          </a:lnRef>
          <a:fillRef idx="2">
            <a:schemeClr val="accent2"/>
          </a:fillRef>
          <a:effectRef idx="1">
            <a:schemeClr val="accent2"/>
          </a:effectRef>
          <a:fontRef idx="minor">
            <a:schemeClr val="dk1"/>
          </a:fontRef>
        </p:style>
        <p:txBody>
          <a:bodyPr rtlCol="0" anchor="ctr"/>
          <a:lstStyle>
            <a:defPPr marR="0" lvl="0" algn="l" rtl="0">
              <a:lnSpc>
                <a:spcPct val="100000"/>
              </a:lnSpc>
              <a:spcBef>
                <a:spcPts val="0"/>
              </a:spcBef>
              <a:spcAft>
                <a:spcPts val="0"/>
              </a:spcAft>
              <a:defRPr>
                <a:solidFill>
                  <a:schemeClr val="dk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lgn="ctr"/>
            <a:r>
              <a:rPr lang="en-US" sz="2800" b="1" dirty="0">
                <a:solidFill>
                  <a:schemeClr val="bg2">
                    <a:lumMod val="10000"/>
                  </a:schemeClr>
                </a:solidFill>
                <a:latin typeface="Times New Roman" panose="02020603050405020304" pitchFamily="18" charset="0"/>
                <a:cs typeface="Times New Roman" panose="02020603050405020304" pitchFamily="18" charset="0"/>
              </a:rPr>
              <a:t>KHỞI ĐỘNG</a:t>
            </a:r>
            <a:endParaRPr lang="vi-VN" sz="2800" b="1"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stretch>
            <a:fillRect/>
          </a:stretch>
        </p:blipFill>
        <p:spPr>
          <a:xfrm>
            <a:off x="9293523" y="3903040"/>
            <a:ext cx="2782387" cy="2003698"/>
          </a:xfrm>
          <a:prstGeom prst="rect">
            <a:avLst/>
          </a:prstGeom>
        </p:spPr>
      </p:pic>
      <p:sp>
        <p:nvSpPr>
          <p:cNvPr id="23" name="Rectangle: Diagonal Corners Rounded 9"/>
          <p:cNvSpPr/>
          <p:nvPr/>
        </p:nvSpPr>
        <p:spPr>
          <a:xfrm flipH="1">
            <a:off x="2206997" y="3106218"/>
            <a:ext cx="8749862" cy="788985"/>
          </a:xfrm>
          <a:prstGeom prst="round2DiagRect">
            <a:avLst/>
          </a:prstGeom>
          <a:solidFill>
            <a:srgbClr val="FFFAC2"/>
          </a:solidFill>
          <a:ln>
            <a:solidFill>
              <a:srgbClr val="FFFA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r>
              <a:rPr lang="en-US" sz="2800" b="1" dirty="0" err="1">
                <a:solidFill>
                  <a:srgbClr val="0070C0"/>
                </a:solidFill>
                <a:latin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hiểu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rõ</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hơn</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tìm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hiểu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hôm</a:t>
            </a:r>
            <a:r>
              <a:rPr lang="en-US" sz="2800" b="1" dirty="0">
                <a:solidFill>
                  <a:srgbClr val="0070C0"/>
                </a:solidFill>
                <a:latin typeface="Times New Roman" panose="02020603050405020304" pitchFamily="18" charset="0"/>
                <a:cs typeface="Times New Roman" panose="02020603050405020304" pitchFamily="18" charset="0"/>
              </a:rPr>
              <a:t> nay</a:t>
            </a:r>
            <a:endParaRPr lang="vi-VN"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611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22"/>
                                        </p:tgtEl>
                                        <p:attrNameLst>
                                          <p:attrName>ppt_w</p:attrName>
                                        </p:attrNameLst>
                                      </p:cBhvr>
                                      <p:tavLst>
                                        <p:tav tm="0">
                                          <p:val>
                                            <p:strVal val="ppt_w"/>
                                          </p:val>
                                        </p:tav>
                                        <p:tav tm="100000">
                                          <p:val>
                                            <p:fltVal val="0"/>
                                          </p:val>
                                        </p:tav>
                                      </p:tavLst>
                                    </p:anim>
                                    <p:anim calcmode="lin" valueType="num">
                                      <p:cBhvr>
                                        <p:cTn id="13" dur="1000"/>
                                        <p:tgtEl>
                                          <p:spTgt spid="22"/>
                                        </p:tgtEl>
                                        <p:attrNameLst>
                                          <p:attrName>ppt_h</p:attrName>
                                        </p:attrNameLst>
                                      </p:cBhvr>
                                      <p:tavLst>
                                        <p:tav tm="0">
                                          <p:val>
                                            <p:strVal val="ppt_h"/>
                                          </p:val>
                                        </p:tav>
                                        <p:tav tm="100000">
                                          <p:val>
                                            <p:fltVal val="0"/>
                                          </p:val>
                                        </p:tav>
                                      </p:tavLst>
                                    </p:anim>
                                    <p:anim calcmode="lin" valueType="num">
                                      <p:cBhvr>
                                        <p:cTn id="14" dur="1000"/>
                                        <p:tgtEl>
                                          <p:spTgt spid="22"/>
                                        </p:tgtEl>
                                        <p:attrNameLst>
                                          <p:attrName>style.rotation</p:attrName>
                                        </p:attrNameLst>
                                      </p:cBhvr>
                                      <p:tavLst>
                                        <p:tav tm="0">
                                          <p:val>
                                            <p:fltVal val="0"/>
                                          </p:val>
                                        </p:tav>
                                        <p:tav tm="100000">
                                          <p:val>
                                            <p:fltVal val="90"/>
                                          </p:val>
                                        </p:tav>
                                      </p:tavLst>
                                    </p:anim>
                                    <p:animEffect transition="out" filter="fade">
                                      <p:cBhvr>
                                        <p:cTn id="15" dur="1000"/>
                                        <p:tgtEl>
                                          <p:spTgt spid="22"/>
                                        </p:tgtEl>
                                      </p:cBhvr>
                                    </p:animEffect>
                                    <p:set>
                                      <p:cBhvr>
                                        <p:cTn id="16" dur="1" fill="hold">
                                          <p:stCondLst>
                                            <p:cond delay="999"/>
                                          </p:stCondLst>
                                        </p:cTn>
                                        <p:tgtEl>
                                          <p:spTgt spid="22"/>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20"/>
                                        </p:tgtEl>
                                        <p:attrNameLst>
                                          <p:attrName>ppt_w</p:attrName>
                                        </p:attrNameLst>
                                      </p:cBhvr>
                                      <p:tavLst>
                                        <p:tav tm="0">
                                          <p:val>
                                            <p:strVal val="ppt_w"/>
                                          </p:val>
                                        </p:tav>
                                        <p:tav tm="100000">
                                          <p:val>
                                            <p:fltVal val="0"/>
                                          </p:val>
                                        </p:tav>
                                      </p:tavLst>
                                    </p:anim>
                                    <p:anim calcmode="lin" valueType="num">
                                      <p:cBhvr>
                                        <p:cTn id="19" dur="1000"/>
                                        <p:tgtEl>
                                          <p:spTgt spid="20"/>
                                        </p:tgtEl>
                                        <p:attrNameLst>
                                          <p:attrName>ppt_h</p:attrName>
                                        </p:attrNameLst>
                                      </p:cBhvr>
                                      <p:tavLst>
                                        <p:tav tm="0">
                                          <p:val>
                                            <p:strVal val="ppt_h"/>
                                          </p:val>
                                        </p:tav>
                                        <p:tav tm="100000">
                                          <p:val>
                                            <p:fltVal val="0"/>
                                          </p:val>
                                        </p:tav>
                                      </p:tavLst>
                                    </p:anim>
                                    <p:anim calcmode="lin" valueType="num">
                                      <p:cBhvr>
                                        <p:cTn id="20" dur="1000"/>
                                        <p:tgtEl>
                                          <p:spTgt spid="20"/>
                                        </p:tgtEl>
                                        <p:attrNameLst>
                                          <p:attrName>style.rotation</p:attrName>
                                        </p:attrNameLst>
                                      </p:cBhvr>
                                      <p:tavLst>
                                        <p:tav tm="0">
                                          <p:val>
                                            <p:fltVal val="0"/>
                                          </p:val>
                                        </p:tav>
                                        <p:tav tm="100000">
                                          <p:val>
                                            <p:fltVal val="90"/>
                                          </p:val>
                                        </p:tav>
                                      </p:tavLst>
                                    </p:anim>
                                    <p:animEffect transition="out" filter="fade">
                                      <p:cBhvr>
                                        <p:cTn id="21" dur="1000"/>
                                        <p:tgtEl>
                                          <p:spTgt spid="20"/>
                                        </p:tgtEl>
                                      </p:cBhvr>
                                    </p:animEffect>
                                    <p:set>
                                      <p:cBhvr>
                                        <p:cTn id="22" dur="1" fill="hold">
                                          <p:stCondLst>
                                            <p:cond delay="999"/>
                                          </p:stCondLst>
                                        </p:cTn>
                                        <p:tgtEl>
                                          <p:spTgt spid="20"/>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4" name="Rectangle 3"/>
          <p:cNvSpPr/>
          <p:nvPr/>
        </p:nvSpPr>
        <p:spPr>
          <a:xfrm>
            <a:off x="0" y="0"/>
            <a:ext cx="12192000" cy="189411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 name="Rectangle 6"/>
          <p:cNvSpPr/>
          <p:nvPr/>
        </p:nvSpPr>
        <p:spPr>
          <a:xfrm>
            <a:off x="0" y="3795825"/>
            <a:ext cx="12192000" cy="3222171"/>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EA7042-98AD-4590-8A75-2F7F88805E67}"/>
              </a:ext>
            </a:extLst>
          </p:cNvPr>
          <p:cNvSpPr/>
          <p:nvPr/>
        </p:nvSpPr>
        <p:spPr>
          <a:xfrm>
            <a:off x="1698174" y="164616"/>
            <a:ext cx="10621905" cy="640393"/>
          </a:xfrm>
          <a:prstGeom prst="rect">
            <a:avLst/>
          </a:prstGeom>
          <a:noFill/>
          <a:ln w="12700" cap="flat" cmpd="sng" algn="ctr">
            <a:noFill/>
            <a:prstDash val="solid"/>
            <a:miter lim="800000"/>
          </a:ln>
          <a:effectLst/>
        </p:spPr>
        <p:txBody>
          <a:bodyPr rtlCol="0" anchor="ctr"/>
          <a:lstStyle/>
          <a:p>
            <a:pPr marL="0" lvl="1" algn="ctr" defTabSz="914446">
              <a:defRPr/>
            </a:pPr>
            <a:r>
              <a:rPr lang="en-US" sz="3200" b="1" kern="0" dirty="0">
                <a:solidFill>
                  <a:srgbClr val="0B3162"/>
                </a:solidFill>
                <a:latin typeface="Times New Roman" panose="02020603050405020304" pitchFamily="18" charset="0"/>
                <a:ea typeface="#9Slide03 Roboto Medium" panose="02000000000000000000" pitchFamily="2" charset="0"/>
                <a:cs typeface="Times New Roman" panose="02020603050405020304" pitchFamily="18" charset="0"/>
              </a:rPr>
              <a:t>NỘI DUNG BÀI HỌC</a:t>
            </a:r>
          </a:p>
        </p:txBody>
      </p:sp>
      <p:sp>
        <p:nvSpPr>
          <p:cNvPr id="9" name="Oval 8">
            <a:extLst>
              <a:ext uri="{FF2B5EF4-FFF2-40B4-BE49-F238E27FC236}">
                <a16:creationId xmlns:a16="http://schemas.microsoft.com/office/drawing/2014/main" id="{544D6A3D-4B78-48B8-BCA9-A40349E4774B}"/>
              </a:ext>
            </a:extLst>
          </p:cNvPr>
          <p:cNvSpPr/>
          <p:nvPr/>
        </p:nvSpPr>
        <p:spPr>
          <a:xfrm>
            <a:off x="195943" y="2022237"/>
            <a:ext cx="3004457" cy="3023677"/>
          </a:xfrm>
          <a:prstGeom prst="ellipse">
            <a:avLst/>
          </a:prstGeom>
          <a:noFill/>
          <a:ln w="12700" cap="flat" cmpd="sng" algn="ctr">
            <a:solidFill>
              <a:srgbClr val="00A0E8"/>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kern="0">
              <a:solidFill>
                <a:prstClr val="white"/>
              </a:solidFill>
              <a:latin typeface="Roboto" pitchFamily="2" charset="0"/>
              <a:ea typeface="Roboto" pitchFamily="2" charset="0"/>
            </a:endParaRPr>
          </a:p>
        </p:txBody>
      </p:sp>
      <p:cxnSp>
        <p:nvCxnSpPr>
          <p:cNvPr id="10" name="Straight Arrow Connector 9">
            <a:extLst>
              <a:ext uri="{FF2B5EF4-FFF2-40B4-BE49-F238E27FC236}">
                <a16:creationId xmlns:a16="http://schemas.microsoft.com/office/drawing/2014/main" id="{9F7B5209-D5AF-49CC-907E-26E784641CA0}"/>
              </a:ext>
            </a:extLst>
          </p:cNvPr>
          <p:cNvCxnSpPr>
            <a:cxnSpLocks/>
            <a:endCxn id="12" idx="1"/>
          </p:cNvCxnSpPr>
          <p:nvPr/>
        </p:nvCxnSpPr>
        <p:spPr>
          <a:xfrm flipV="1">
            <a:off x="3250764" y="1599967"/>
            <a:ext cx="745108" cy="1934108"/>
          </a:xfrm>
          <a:prstGeom prst="straightConnector1">
            <a:avLst/>
          </a:prstGeom>
          <a:noFill/>
          <a:ln w="9525" cap="flat" cmpd="sng" algn="ctr">
            <a:solidFill>
              <a:srgbClr val="FE5419"/>
            </a:solidFill>
            <a:prstDash val="lgDash"/>
            <a:miter lim="800000"/>
            <a:tailEnd type="triangle"/>
          </a:ln>
          <a:effectLst/>
        </p:spPr>
      </p:cxnSp>
      <p:cxnSp>
        <p:nvCxnSpPr>
          <p:cNvPr id="11" name="Straight Arrow Connector 10">
            <a:extLst>
              <a:ext uri="{FF2B5EF4-FFF2-40B4-BE49-F238E27FC236}">
                <a16:creationId xmlns:a16="http://schemas.microsoft.com/office/drawing/2014/main" id="{939B716A-1C16-4E69-81DD-65AA33CE2CDE}"/>
              </a:ext>
            </a:extLst>
          </p:cNvPr>
          <p:cNvCxnSpPr>
            <a:cxnSpLocks/>
            <a:stCxn id="9" idx="6"/>
            <a:endCxn id="14" idx="1"/>
          </p:cNvCxnSpPr>
          <p:nvPr/>
        </p:nvCxnSpPr>
        <p:spPr>
          <a:xfrm flipV="1">
            <a:off x="3200400" y="2925787"/>
            <a:ext cx="844348" cy="608289"/>
          </a:xfrm>
          <a:prstGeom prst="straightConnector1">
            <a:avLst/>
          </a:prstGeom>
          <a:noFill/>
          <a:ln w="9525" cap="flat" cmpd="sng" algn="ctr">
            <a:solidFill>
              <a:srgbClr val="FE5419"/>
            </a:solidFill>
            <a:prstDash val="lgDash"/>
            <a:miter lim="800000"/>
            <a:tailEnd type="triangle"/>
          </a:ln>
          <a:effectLst/>
        </p:spPr>
      </p:cxnSp>
      <p:sp>
        <p:nvSpPr>
          <p:cNvPr id="12" name="Rectangle: Rounded Corners 4">
            <a:extLst>
              <a:ext uri="{FF2B5EF4-FFF2-40B4-BE49-F238E27FC236}">
                <a16:creationId xmlns:a16="http://schemas.microsoft.com/office/drawing/2014/main" id="{478D1C8F-034C-46B1-B3EC-6175E586A8DC}"/>
              </a:ext>
            </a:extLst>
          </p:cNvPr>
          <p:cNvSpPr/>
          <p:nvPr/>
        </p:nvSpPr>
        <p:spPr>
          <a:xfrm>
            <a:off x="3995872" y="1090415"/>
            <a:ext cx="7673613" cy="1019104"/>
          </a:xfrm>
          <a:prstGeom prst="roundRect">
            <a:avLst>
              <a:gd name="adj" fmla="val 17309"/>
            </a:avLst>
          </a:prstGeom>
          <a:solidFill>
            <a:schemeClr val="accent6">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000" kern="0" dirty="0">
              <a:latin typeface="Roboto" pitchFamily="2" charset="0"/>
              <a:ea typeface="Roboto" pitchFamily="2" charset="0"/>
            </a:endParaRPr>
          </a:p>
        </p:txBody>
      </p:sp>
      <p:sp>
        <p:nvSpPr>
          <p:cNvPr id="14" name="Rectangle: Rounded Corners 18">
            <a:extLst>
              <a:ext uri="{FF2B5EF4-FFF2-40B4-BE49-F238E27FC236}">
                <a16:creationId xmlns:a16="http://schemas.microsoft.com/office/drawing/2014/main" id="{9A2B3EFC-841C-4986-8BCB-9C6374CB3340}"/>
              </a:ext>
            </a:extLst>
          </p:cNvPr>
          <p:cNvSpPr/>
          <p:nvPr/>
        </p:nvSpPr>
        <p:spPr>
          <a:xfrm>
            <a:off x="4044748" y="2394993"/>
            <a:ext cx="7624737" cy="1061588"/>
          </a:xfrm>
          <a:prstGeom prst="roundRect">
            <a:avLst>
              <a:gd name="adj" fmla="val 17309"/>
            </a:avLst>
          </a:prstGeom>
          <a:solidFill>
            <a:schemeClr val="accent6">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000" kern="0" dirty="0">
              <a:latin typeface="Roboto" pitchFamily="2" charset="0"/>
              <a:ea typeface="Roboto" pitchFamily="2" charset="0"/>
            </a:endParaRPr>
          </a:p>
        </p:txBody>
      </p:sp>
      <p:sp>
        <p:nvSpPr>
          <p:cNvPr id="17" name="Rectangle 16"/>
          <p:cNvSpPr/>
          <p:nvPr/>
        </p:nvSpPr>
        <p:spPr>
          <a:xfrm>
            <a:off x="4270530" y="1231844"/>
            <a:ext cx="6565815" cy="523220"/>
          </a:xfrm>
          <a:prstGeom prst="rect">
            <a:avLst/>
          </a:prstGeom>
        </p:spPr>
        <p:txBody>
          <a:bodyPr wrap="square">
            <a:spAutoFit/>
          </a:bodyPr>
          <a:lstStyle/>
          <a:p>
            <a:pPr algn="just" defTabSz="1219201">
              <a:buClr>
                <a:srgbClr val="000000"/>
              </a:buClr>
              <a:defRPr/>
            </a:pPr>
            <a:r>
              <a:rPr lang="en-VN" sz="2800" dirty="0">
                <a:latin typeface="Times New Roman" panose="02020603050405020304" pitchFamily="18" charset="0"/>
                <a:ea typeface="#9Slide03 Roboto Medium" panose="02000000000000000000" pitchFamily="2" charset="0"/>
                <a:cs typeface="Times New Roman" panose="02020603050405020304" pitchFamily="18" charset="0"/>
              </a:rPr>
              <a:t>1. </a:t>
            </a:r>
            <a:r>
              <a:rPr lang="en-US" sz="2800" dirty="0" err="1">
                <a:latin typeface="Times New Roman" panose="02020603050405020304" pitchFamily="18" charset="0"/>
                <a:ea typeface="#9Slide03 Roboto Medium" panose="02000000000000000000" pitchFamily="2" charset="0"/>
                <a:cs typeface="Times New Roman" panose="02020603050405020304" pitchFamily="18" charset="0"/>
              </a:rPr>
              <a:t>Cơ</a:t>
            </a:r>
            <a:r>
              <a:rPr lang="en-US" sz="2800"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dirty="0" err="1">
                <a:latin typeface="Times New Roman" panose="02020603050405020304" pitchFamily="18" charset="0"/>
                <a:ea typeface="#9Slide03 Roboto Medium" panose="02000000000000000000" pitchFamily="2" charset="0"/>
                <a:cs typeface="Times New Roman" panose="02020603050405020304" pitchFamily="18" charset="0"/>
              </a:rPr>
              <a:t>cấu</a:t>
            </a:r>
            <a:r>
              <a:rPr lang="en-US" sz="2800"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dirty="0" err="1">
                <a:latin typeface="Times New Roman" panose="02020603050405020304" pitchFamily="18" charset="0"/>
                <a:ea typeface="#9Slide03 Roboto Medium" panose="02000000000000000000" pitchFamily="2" charset="0"/>
                <a:cs typeface="Times New Roman" panose="02020603050405020304" pitchFamily="18" charset="0"/>
              </a:rPr>
              <a:t>hệ</a:t>
            </a:r>
            <a:r>
              <a:rPr lang="en-US" sz="2800"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dirty="0" err="1">
                <a:latin typeface="Times New Roman" panose="02020603050405020304" pitchFamily="18" charset="0"/>
                <a:ea typeface="#9Slide03 Roboto Medium" panose="02000000000000000000" pitchFamily="2" charset="0"/>
                <a:cs typeface="Times New Roman" panose="02020603050405020304" pitchFamily="18" charset="0"/>
              </a:rPr>
              <a:t>thống</a:t>
            </a:r>
            <a:r>
              <a:rPr lang="en-US" sz="2800"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dirty="0" err="1">
                <a:latin typeface="Times New Roman" panose="02020603050405020304" pitchFamily="18" charset="0"/>
                <a:ea typeface="#9Slide03 Roboto Medium" panose="02000000000000000000" pitchFamily="2" charset="0"/>
                <a:cs typeface="Times New Roman" panose="02020603050405020304" pitchFamily="18" charset="0"/>
              </a:rPr>
              <a:t>giáo</a:t>
            </a:r>
            <a:r>
              <a:rPr lang="en-US" sz="2800"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dirty="0" err="1">
                <a:latin typeface="Times New Roman" panose="02020603050405020304" pitchFamily="18" charset="0"/>
                <a:ea typeface="#9Slide03 Roboto Medium" panose="02000000000000000000" pitchFamily="2" charset="0"/>
                <a:cs typeface="Times New Roman" panose="02020603050405020304" pitchFamily="18" charset="0"/>
              </a:rPr>
              <a:t>dục</a:t>
            </a:r>
            <a:r>
              <a:rPr lang="en-US" sz="2800" dirty="0">
                <a:latin typeface="Times New Roman" panose="02020603050405020304" pitchFamily="18" charset="0"/>
                <a:ea typeface="#9Slide03 Roboto Medium" panose="02000000000000000000" pitchFamily="2" charset="0"/>
                <a:cs typeface="Times New Roman" panose="02020603050405020304" pitchFamily="18" charset="0"/>
              </a:rPr>
              <a:t> Việt Nam</a:t>
            </a:r>
            <a:endParaRPr lang="en-US" sz="2800" kern="0" dirty="0">
              <a:latin typeface="Times New Roman" panose="02020603050405020304" pitchFamily="18" charset="0"/>
              <a:ea typeface="#9Slide03 Roboto Medium" panose="02000000000000000000" pitchFamily="2" charset="0"/>
              <a:cs typeface="Times New Roman" panose="02020603050405020304" pitchFamily="18" charset="0"/>
              <a:sym typeface="Arial"/>
            </a:endParaRPr>
          </a:p>
        </p:txBody>
      </p:sp>
      <p:sp>
        <p:nvSpPr>
          <p:cNvPr id="19" name="Rectangle 18"/>
          <p:cNvSpPr/>
          <p:nvPr/>
        </p:nvSpPr>
        <p:spPr>
          <a:xfrm>
            <a:off x="4292767" y="2594611"/>
            <a:ext cx="6732629" cy="523220"/>
          </a:xfrm>
          <a:prstGeom prst="rect">
            <a:avLst/>
          </a:prstGeom>
        </p:spPr>
        <p:txBody>
          <a:bodyPr wrap="square">
            <a:spAutoFit/>
          </a:bodyPr>
          <a:lstStyle/>
          <a:p>
            <a:pPr marL="12701" marR="66041" algn="just" defTabSz="1219201">
              <a:spcBef>
                <a:spcPts val="95"/>
              </a:spcBef>
              <a:buClr>
                <a:srgbClr val="000000"/>
              </a:buClr>
              <a:defRPr/>
            </a:pP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2.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Phân</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luồng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trong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hệ</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thống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giáo</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dục</a:t>
            </a:r>
            <a:endParaRPr lang="vi-VN" sz="2800" kern="0" dirty="0">
              <a:latin typeface="Times New Roman" panose="02020603050405020304" pitchFamily="18" charset="0"/>
              <a:ea typeface="#9Slide03 Roboto Medium" panose="02000000000000000000" pitchFamily="2" charset="0"/>
              <a:cs typeface="Times New Roman" panose="02020603050405020304" pitchFamily="18" charset="0"/>
              <a:sym typeface="Arial"/>
            </a:endParaRPr>
          </a:p>
        </p:txBody>
      </p:sp>
      <p:pic>
        <p:nvPicPr>
          <p:cNvPr id="20" name="Picture 2" descr="Hình ảnh Du Lịch Trái đất Du Lịch Nước Ngoài Du Lịch Xúc Tiến Du Lịch PNG , Clipart  Du Lịch, Nổi Danh, Xung Quanh PNG và Vector với nền trong suố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31" b="95313" l="10000" r="90000">
                        <a14:foregroundMark x1="20781" y1="46406" x2="24375" y2="34375"/>
                        <a14:foregroundMark x1="21875" y1="34063" x2="21875" y2="34063"/>
                        <a14:foregroundMark x1="47344" y1="73906" x2="57813" y2="66875"/>
                        <a14:foregroundMark x1="32969" y1="64063" x2="31563" y2="77500"/>
                        <a14:foregroundMark x1="30469" y1="67031" x2="27500" y2="73906"/>
                        <a14:foregroundMark x1="25781" y1="75938" x2="27344" y2="73438"/>
                        <a14:foregroundMark x1="30781" y1="77344" x2="30781" y2="77344"/>
                        <a14:foregroundMark x1="30938" y1="80781" x2="30938" y2="80781"/>
                        <a14:foregroundMark x1="33281" y1="83906" x2="33281" y2="83906"/>
                        <a14:foregroundMark x1="36875" y1="86563" x2="36875" y2="86563"/>
                        <a14:foregroundMark x1="40469" y1="87344" x2="40469" y2="87344"/>
                        <a14:foregroundMark x1="43750" y1="85938" x2="43750" y2="85938"/>
                        <a14:foregroundMark x1="45781" y1="83750" x2="45781" y2="83750"/>
                        <a14:foregroundMark x1="68438" y1="63281" x2="67031" y2="78281"/>
                        <a14:foregroundMark x1="55313" y1="87969" x2="66563" y2="81406"/>
                        <a14:foregroundMark x1="57344" y1="89375" x2="81250" y2="74375"/>
                        <a14:foregroundMark x1="66875" y1="36406" x2="66875" y2="36406"/>
                        <a14:foregroundMark x1="72031" y1="37500" x2="72031" y2="37500"/>
                        <a14:foregroundMark x1="76406" y1="41250" x2="76406" y2="41250"/>
                        <a14:foregroundMark x1="77969" y1="45313" x2="77969" y2="45313"/>
                        <a14:foregroundMark x1="79063" y1="50000" x2="79063" y2="50000"/>
                        <a14:foregroundMark x1="50938" y1="91875" x2="50938" y2="91875"/>
                        <a14:foregroundMark x1="52969" y1="92500" x2="52969" y2="92500"/>
                        <a14:foregroundMark x1="55469" y1="93281" x2="55469" y2="93281"/>
                        <a14:foregroundMark x1="62500" y1="92344" x2="62500" y2="92344"/>
                        <a14:foregroundMark x1="68281" y1="86875" x2="68281" y2="86875"/>
                        <a14:foregroundMark x1="69844" y1="85000" x2="69844" y2="85000"/>
                        <a14:foregroundMark x1="65313" y1="90938" x2="65313" y2="90938"/>
                        <a14:foregroundMark x1="59375" y1="92969" x2="59375" y2="92969"/>
                        <a14:foregroundMark x1="18281" y1="38750" x2="18281" y2="38750"/>
                        <a14:foregroundMark x1="18438" y1="42031" x2="18438" y2="42031"/>
                        <a14:foregroundMark x1="18438" y1="45313" x2="18438" y2="45313"/>
                        <a14:foregroundMark x1="28281" y1="34375" x2="28281" y2="34375"/>
                        <a14:foregroundMark x1="23750" y1="48281" x2="23750" y2="48281"/>
                      </a14:backgroundRemoval>
                    </a14:imgEffect>
                  </a14:imgLayer>
                </a14:imgProps>
              </a:ext>
              <a:ext uri="{28A0092B-C50C-407E-A947-70E740481C1C}">
                <a14:useLocalDpi xmlns:a14="http://schemas.microsoft.com/office/drawing/2010/main" val="0"/>
              </a:ext>
            </a:extLst>
          </a:blip>
          <a:srcRect/>
          <a:stretch>
            <a:fillRect/>
          </a:stretch>
        </p:blipFill>
        <p:spPr bwMode="auto">
          <a:xfrm>
            <a:off x="-699421" y="370355"/>
            <a:ext cx="3995872" cy="46755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iểu tượng máy tính Mục tiêu, phi tiêu, quảng cáo, kinh doanh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89" l="0" r="99778">
                        <a14:foregroundMark x1="36778" y1="22222" x2="37111" y2="72778"/>
                        <a14:foregroundMark x1="32889" y1="77889" x2="38000" y2="23556"/>
                        <a14:foregroundMark x1="16444" y1="36889" x2="42333" y2="72778"/>
                        <a14:foregroundMark x1="42333" y1="81000" x2="42778" y2="32222"/>
                        <a14:foregroundMark x1="43667" y1="81333" x2="50111" y2="37778"/>
                        <a14:foregroundMark x1="24667" y1="26111" x2="52222" y2="58889"/>
                        <a14:foregroundMark x1="27667" y1="68889" x2="31111" y2="28778"/>
                        <a14:foregroundMark x1="25556" y1="34333" x2="25556" y2="67556"/>
                        <a14:foregroundMark x1="36333" y1="22667" x2="50556" y2="42556"/>
                        <a14:foregroundMark x1="47556" y1="15778" x2="44111" y2="44222"/>
                        <a14:foregroundMark x1="44111" y1="46000" x2="44889" y2="87889"/>
                        <a14:foregroundMark x1="49667" y1="71000" x2="48778" y2="82222"/>
                      </a14:backgroundRemoval>
                    </a14:imgEffect>
                  </a14:imgLayer>
                </a14:imgProps>
              </a:ext>
              <a:ext uri="{28A0092B-C50C-407E-A947-70E740481C1C}">
                <a14:useLocalDpi xmlns:a14="http://schemas.microsoft.com/office/drawing/2010/main" val="0"/>
              </a:ext>
            </a:extLst>
          </a:blip>
          <a:srcRect/>
          <a:stretch>
            <a:fillRect/>
          </a:stretch>
        </p:blipFill>
        <p:spPr bwMode="auto">
          <a:xfrm>
            <a:off x="-24001" y="1963209"/>
            <a:ext cx="3274765" cy="324408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423E6422-9D11-BF14-50B3-92B4F1766503}"/>
              </a:ext>
            </a:extLst>
          </p:cNvPr>
          <p:cNvCxnSpPr>
            <a:cxnSpLocks/>
            <a:endCxn id="18" idx="1"/>
          </p:cNvCxnSpPr>
          <p:nvPr/>
        </p:nvCxnSpPr>
        <p:spPr>
          <a:xfrm>
            <a:off x="3271269" y="3515609"/>
            <a:ext cx="773479" cy="829703"/>
          </a:xfrm>
          <a:prstGeom prst="straightConnector1">
            <a:avLst/>
          </a:prstGeom>
          <a:noFill/>
          <a:ln w="9525" cap="flat" cmpd="sng" algn="ctr">
            <a:solidFill>
              <a:srgbClr val="FE5419"/>
            </a:solidFill>
            <a:prstDash val="lgDash"/>
            <a:miter lim="800000"/>
            <a:tailEnd type="triangle"/>
          </a:ln>
          <a:effectLst/>
        </p:spPr>
      </p:cxnSp>
      <p:sp>
        <p:nvSpPr>
          <p:cNvPr id="18" name="Rectangle: Rounded Corners 18">
            <a:extLst>
              <a:ext uri="{FF2B5EF4-FFF2-40B4-BE49-F238E27FC236}">
                <a16:creationId xmlns:a16="http://schemas.microsoft.com/office/drawing/2014/main" id="{08BD7515-76A3-CE2F-1CC5-4462A9FE2047}"/>
              </a:ext>
            </a:extLst>
          </p:cNvPr>
          <p:cNvSpPr/>
          <p:nvPr/>
        </p:nvSpPr>
        <p:spPr>
          <a:xfrm>
            <a:off x="4044748" y="3685194"/>
            <a:ext cx="7698386" cy="1320235"/>
          </a:xfrm>
          <a:prstGeom prst="roundRect">
            <a:avLst>
              <a:gd name="adj" fmla="val 17309"/>
            </a:avLst>
          </a:prstGeom>
          <a:solidFill>
            <a:schemeClr val="accent6">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000" kern="0" dirty="0">
              <a:latin typeface="Roboto" pitchFamily="2" charset="0"/>
              <a:ea typeface="Roboto" pitchFamily="2" charset="0"/>
            </a:endParaRPr>
          </a:p>
        </p:txBody>
      </p:sp>
      <p:cxnSp>
        <p:nvCxnSpPr>
          <p:cNvPr id="22" name="Straight Arrow Connector 21">
            <a:extLst>
              <a:ext uri="{FF2B5EF4-FFF2-40B4-BE49-F238E27FC236}">
                <a16:creationId xmlns:a16="http://schemas.microsoft.com/office/drawing/2014/main" id="{6DB3F6A6-450D-41A3-3167-07931AB44CA5}"/>
              </a:ext>
            </a:extLst>
          </p:cNvPr>
          <p:cNvCxnSpPr>
            <a:cxnSpLocks/>
            <a:endCxn id="23" idx="1"/>
          </p:cNvCxnSpPr>
          <p:nvPr/>
        </p:nvCxnSpPr>
        <p:spPr>
          <a:xfrm>
            <a:off x="3271269" y="3547039"/>
            <a:ext cx="773479" cy="2445084"/>
          </a:xfrm>
          <a:prstGeom prst="straightConnector1">
            <a:avLst/>
          </a:prstGeom>
          <a:noFill/>
          <a:ln w="9525" cap="flat" cmpd="sng" algn="ctr">
            <a:solidFill>
              <a:srgbClr val="FE5419"/>
            </a:solidFill>
            <a:prstDash val="lgDash"/>
            <a:miter lim="800000"/>
            <a:tailEnd type="triangle"/>
          </a:ln>
          <a:effectLst/>
        </p:spPr>
      </p:cxnSp>
      <p:sp>
        <p:nvSpPr>
          <p:cNvPr id="23" name="Rectangle: Rounded Corners 18">
            <a:extLst>
              <a:ext uri="{FF2B5EF4-FFF2-40B4-BE49-F238E27FC236}">
                <a16:creationId xmlns:a16="http://schemas.microsoft.com/office/drawing/2014/main" id="{B00BEC4B-47C2-B574-BB31-10FA07B6F294}"/>
              </a:ext>
            </a:extLst>
          </p:cNvPr>
          <p:cNvSpPr/>
          <p:nvPr/>
        </p:nvSpPr>
        <p:spPr>
          <a:xfrm>
            <a:off x="4044748" y="5207293"/>
            <a:ext cx="7698386" cy="1569659"/>
          </a:xfrm>
          <a:prstGeom prst="roundRect">
            <a:avLst>
              <a:gd name="adj" fmla="val 17309"/>
            </a:avLst>
          </a:prstGeom>
          <a:solidFill>
            <a:schemeClr val="accent6">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000" kern="0" dirty="0">
              <a:latin typeface="Roboto" pitchFamily="2" charset="0"/>
              <a:ea typeface="Roboto" pitchFamily="2" charset="0"/>
            </a:endParaRPr>
          </a:p>
        </p:txBody>
      </p:sp>
      <p:sp>
        <p:nvSpPr>
          <p:cNvPr id="29" name="Rectangle 28">
            <a:extLst>
              <a:ext uri="{FF2B5EF4-FFF2-40B4-BE49-F238E27FC236}">
                <a16:creationId xmlns:a16="http://schemas.microsoft.com/office/drawing/2014/main" id="{6B379CB5-6AEF-B3EC-9944-3BECFF1F4BAB}"/>
              </a:ext>
            </a:extLst>
          </p:cNvPr>
          <p:cNvSpPr/>
          <p:nvPr/>
        </p:nvSpPr>
        <p:spPr>
          <a:xfrm>
            <a:off x="4270530" y="3868257"/>
            <a:ext cx="7290877" cy="954107"/>
          </a:xfrm>
          <a:prstGeom prst="rect">
            <a:avLst/>
          </a:prstGeom>
        </p:spPr>
        <p:txBody>
          <a:bodyPr wrap="square">
            <a:spAutoFit/>
          </a:bodyPr>
          <a:lstStyle/>
          <a:p>
            <a:pPr marL="12701" marR="66041" algn="just" defTabSz="1219201">
              <a:spcBef>
                <a:spcPts val="95"/>
              </a:spcBef>
              <a:buClr>
                <a:srgbClr val="000000"/>
              </a:buClr>
              <a:defRPr/>
            </a:pP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3.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Cơ</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hội</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lựa</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chọn</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nghề</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nghiệp</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trong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lĩnh</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vực</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kĩ</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thuật</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công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nghệ</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trong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hệ</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thống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giáo</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dục</a:t>
            </a:r>
            <a:endParaRPr lang="vi-VN" sz="2800" kern="0" dirty="0">
              <a:latin typeface="Times New Roman" panose="02020603050405020304" pitchFamily="18" charset="0"/>
              <a:ea typeface="#9Slide03 Roboto Medium" panose="02000000000000000000" pitchFamily="2" charset="0"/>
              <a:cs typeface="Times New Roman" panose="02020603050405020304" pitchFamily="18" charset="0"/>
              <a:sym typeface="Arial"/>
            </a:endParaRPr>
          </a:p>
        </p:txBody>
      </p:sp>
      <p:sp>
        <p:nvSpPr>
          <p:cNvPr id="30" name="Rectangle 29">
            <a:extLst>
              <a:ext uri="{FF2B5EF4-FFF2-40B4-BE49-F238E27FC236}">
                <a16:creationId xmlns:a16="http://schemas.microsoft.com/office/drawing/2014/main" id="{730D10E1-A968-7672-41E4-54F146B1ED58}"/>
              </a:ext>
            </a:extLst>
          </p:cNvPr>
          <p:cNvSpPr/>
          <p:nvPr/>
        </p:nvSpPr>
        <p:spPr>
          <a:xfrm>
            <a:off x="4270530" y="5324571"/>
            <a:ext cx="7398955" cy="1384995"/>
          </a:xfrm>
          <a:prstGeom prst="rect">
            <a:avLst/>
          </a:prstGeom>
        </p:spPr>
        <p:txBody>
          <a:bodyPr wrap="square">
            <a:spAutoFit/>
          </a:bodyPr>
          <a:lstStyle/>
          <a:p>
            <a:pPr marL="12701" marR="66041" algn="just" defTabSz="1219201">
              <a:spcBef>
                <a:spcPts val="95"/>
              </a:spcBef>
              <a:buClr>
                <a:srgbClr val="000000"/>
              </a:buClr>
              <a:defRPr/>
            </a:pP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4.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Những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hướng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đi</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liên</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quan</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đến</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nghề</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nghiệp</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trong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lĩnh</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vực</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kĩ</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thuật</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công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nghệ</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sau</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khi</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tốt</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nghiệp</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trung</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học</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cơ</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r>
              <a:rPr lang="en-US" sz="2800" kern="0" spc="-5" dirty="0" err="1">
                <a:latin typeface="Times New Roman" panose="02020603050405020304" pitchFamily="18" charset="0"/>
                <a:ea typeface="#9Slide03 Roboto Medium" panose="02000000000000000000" pitchFamily="2" charset="0"/>
                <a:cs typeface="Times New Roman" panose="02020603050405020304" pitchFamily="18" charset="0"/>
                <a:sym typeface="Arial"/>
              </a:rPr>
              <a:t>sở</a:t>
            </a:r>
            <a:r>
              <a:rPr lang="en-US" sz="2800" kern="0" spc="-5" dirty="0">
                <a:latin typeface="Times New Roman" panose="02020603050405020304" pitchFamily="18" charset="0"/>
                <a:ea typeface="#9Slide03 Roboto Medium" panose="02000000000000000000" pitchFamily="2" charset="0"/>
                <a:cs typeface="Times New Roman" panose="02020603050405020304" pitchFamily="18" charset="0"/>
                <a:sym typeface="Arial"/>
              </a:rPr>
              <a:t> </a:t>
            </a:r>
            <a:endParaRPr lang="vi-VN" sz="2800" kern="0" dirty="0">
              <a:latin typeface="Times New Roman" panose="02020603050405020304" pitchFamily="18" charset="0"/>
              <a:ea typeface="#9Slide03 Roboto Medium" panose="02000000000000000000" pitchFamily="2" charset="0"/>
              <a:cs typeface="Times New Roman" panose="02020603050405020304" pitchFamily="18" charset="0"/>
              <a:sym typeface="Arial"/>
            </a:endParaRPr>
          </a:p>
        </p:txBody>
      </p:sp>
    </p:spTree>
    <p:extLst>
      <p:ext uri="{BB962C8B-B14F-4D97-AF65-F5344CB8AC3E}">
        <p14:creationId xmlns:p14="http://schemas.microsoft.com/office/powerpoint/2010/main" val="135429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p:bldP spid="19" grpId="0"/>
      <p:bldP spid="18" grpId="0" animBg="1"/>
      <p:bldP spid="23" grpId="0" animBg="1"/>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nvSpPr>
        <p:spPr>
          <a:xfrm>
            <a:off x="1692249" y="3139448"/>
            <a:ext cx="8807502" cy="579104"/>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chivo Narrow"/>
              <a:buNone/>
              <a:defRPr sz="3000" b="1" i="0" u="none" strike="noStrike" cap="none">
                <a:solidFill>
                  <a:schemeClr val="dk1"/>
                </a:solidFill>
                <a:latin typeface="Archivo Narrow"/>
                <a:ea typeface="Archivo Narrow"/>
                <a:cs typeface="Archivo Narrow"/>
                <a:sym typeface="Archivo Narrow"/>
              </a:defRPr>
            </a:lvl1pPr>
            <a:lvl2pPr marR="0" lvl="1" algn="l" rtl="0">
              <a:lnSpc>
                <a:spcPct val="100000"/>
              </a:lnSpc>
              <a:spcBef>
                <a:spcPts val="0"/>
              </a:spcBef>
              <a:spcAft>
                <a:spcPts val="0"/>
              </a:spcAft>
              <a:buClr>
                <a:schemeClr val="dk1"/>
              </a:buClr>
              <a:buSzPts val="3000"/>
              <a:buFont typeface="Archivo Narrow"/>
              <a:buNone/>
              <a:defRPr sz="3000" b="1" i="0" u="none" strike="noStrike" cap="none">
                <a:solidFill>
                  <a:schemeClr val="dk1"/>
                </a:solidFill>
                <a:latin typeface="Archivo Narrow"/>
                <a:ea typeface="Archivo Narrow"/>
                <a:cs typeface="Archivo Narrow"/>
                <a:sym typeface="Archivo Narrow"/>
              </a:defRPr>
            </a:lvl2pPr>
            <a:lvl3pPr marR="0" lvl="2" algn="l" rtl="0">
              <a:lnSpc>
                <a:spcPct val="100000"/>
              </a:lnSpc>
              <a:spcBef>
                <a:spcPts val="0"/>
              </a:spcBef>
              <a:spcAft>
                <a:spcPts val="0"/>
              </a:spcAft>
              <a:buClr>
                <a:schemeClr val="dk1"/>
              </a:buClr>
              <a:buSzPts val="3000"/>
              <a:buFont typeface="Archivo Narrow"/>
              <a:buNone/>
              <a:defRPr sz="3000" b="1" i="0" u="none" strike="noStrike" cap="none">
                <a:solidFill>
                  <a:schemeClr val="dk1"/>
                </a:solidFill>
                <a:latin typeface="Archivo Narrow"/>
                <a:ea typeface="Archivo Narrow"/>
                <a:cs typeface="Archivo Narrow"/>
                <a:sym typeface="Archivo Narrow"/>
              </a:defRPr>
            </a:lvl3pPr>
            <a:lvl4pPr marR="0" lvl="3" algn="l" rtl="0">
              <a:lnSpc>
                <a:spcPct val="100000"/>
              </a:lnSpc>
              <a:spcBef>
                <a:spcPts val="0"/>
              </a:spcBef>
              <a:spcAft>
                <a:spcPts val="0"/>
              </a:spcAft>
              <a:buClr>
                <a:schemeClr val="dk1"/>
              </a:buClr>
              <a:buSzPts val="3000"/>
              <a:buFont typeface="Archivo Narrow"/>
              <a:buNone/>
              <a:defRPr sz="3000" b="1" i="0" u="none" strike="noStrike" cap="none">
                <a:solidFill>
                  <a:schemeClr val="dk1"/>
                </a:solidFill>
                <a:latin typeface="Archivo Narrow"/>
                <a:ea typeface="Archivo Narrow"/>
                <a:cs typeface="Archivo Narrow"/>
                <a:sym typeface="Archivo Narrow"/>
              </a:defRPr>
            </a:lvl4pPr>
            <a:lvl5pPr marR="0" lvl="4" algn="l" rtl="0">
              <a:lnSpc>
                <a:spcPct val="100000"/>
              </a:lnSpc>
              <a:spcBef>
                <a:spcPts val="0"/>
              </a:spcBef>
              <a:spcAft>
                <a:spcPts val="0"/>
              </a:spcAft>
              <a:buClr>
                <a:schemeClr val="dk1"/>
              </a:buClr>
              <a:buSzPts val="3000"/>
              <a:buFont typeface="Archivo Narrow"/>
              <a:buNone/>
              <a:defRPr sz="3000" b="1" i="0" u="none" strike="noStrike" cap="none">
                <a:solidFill>
                  <a:schemeClr val="dk1"/>
                </a:solidFill>
                <a:latin typeface="Archivo Narrow"/>
                <a:ea typeface="Archivo Narrow"/>
                <a:cs typeface="Archivo Narrow"/>
                <a:sym typeface="Archivo Narrow"/>
              </a:defRPr>
            </a:lvl5pPr>
            <a:lvl6pPr marR="0" lvl="5" algn="l" rtl="0">
              <a:lnSpc>
                <a:spcPct val="100000"/>
              </a:lnSpc>
              <a:spcBef>
                <a:spcPts val="0"/>
              </a:spcBef>
              <a:spcAft>
                <a:spcPts val="0"/>
              </a:spcAft>
              <a:buClr>
                <a:schemeClr val="dk1"/>
              </a:buClr>
              <a:buSzPts val="3000"/>
              <a:buFont typeface="Archivo Narrow"/>
              <a:buNone/>
              <a:defRPr sz="3000" b="1" i="0" u="none" strike="noStrike" cap="none">
                <a:solidFill>
                  <a:schemeClr val="dk1"/>
                </a:solidFill>
                <a:latin typeface="Archivo Narrow"/>
                <a:ea typeface="Archivo Narrow"/>
                <a:cs typeface="Archivo Narrow"/>
                <a:sym typeface="Archivo Narrow"/>
              </a:defRPr>
            </a:lvl6pPr>
            <a:lvl7pPr marR="0" lvl="6" algn="l" rtl="0">
              <a:lnSpc>
                <a:spcPct val="100000"/>
              </a:lnSpc>
              <a:spcBef>
                <a:spcPts val="0"/>
              </a:spcBef>
              <a:spcAft>
                <a:spcPts val="0"/>
              </a:spcAft>
              <a:buClr>
                <a:schemeClr val="dk1"/>
              </a:buClr>
              <a:buSzPts val="3000"/>
              <a:buFont typeface="Archivo Narrow"/>
              <a:buNone/>
              <a:defRPr sz="3000" b="1" i="0" u="none" strike="noStrike" cap="none">
                <a:solidFill>
                  <a:schemeClr val="dk1"/>
                </a:solidFill>
                <a:latin typeface="Archivo Narrow"/>
                <a:ea typeface="Archivo Narrow"/>
                <a:cs typeface="Archivo Narrow"/>
                <a:sym typeface="Archivo Narrow"/>
              </a:defRPr>
            </a:lvl7pPr>
            <a:lvl8pPr marR="0" lvl="7" algn="l" rtl="0">
              <a:lnSpc>
                <a:spcPct val="100000"/>
              </a:lnSpc>
              <a:spcBef>
                <a:spcPts val="0"/>
              </a:spcBef>
              <a:spcAft>
                <a:spcPts val="0"/>
              </a:spcAft>
              <a:buClr>
                <a:schemeClr val="dk1"/>
              </a:buClr>
              <a:buSzPts val="3000"/>
              <a:buFont typeface="Archivo Narrow"/>
              <a:buNone/>
              <a:defRPr sz="3000" b="1" i="0" u="none" strike="noStrike" cap="none">
                <a:solidFill>
                  <a:schemeClr val="dk1"/>
                </a:solidFill>
                <a:latin typeface="Archivo Narrow"/>
                <a:ea typeface="Archivo Narrow"/>
                <a:cs typeface="Archivo Narrow"/>
                <a:sym typeface="Archivo Narrow"/>
              </a:defRPr>
            </a:lvl8pPr>
            <a:lvl9pPr marR="0" lvl="8" algn="l" rtl="0">
              <a:lnSpc>
                <a:spcPct val="100000"/>
              </a:lnSpc>
              <a:spcBef>
                <a:spcPts val="0"/>
              </a:spcBef>
              <a:spcAft>
                <a:spcPts val="0"/>
              </a:spcAft>
              <a:buClr>
                <a:schemeClr val="dk1"/>
              </a:buClr>
              <a:buSzPts val="3000"/>
              <a:buFont typeface="Archivo Narrow"/>
              <a:buNone/>
              <a:defRPr sz="3000" b="1" i="0" u="none" strike="noStrike" cap="none">
                <a:solidFill>
                  <a:schemeClr val="dk1"/>
                </a:solidFill>
                <a:latin typeface="Archivo Narrow"/>
                <a:ea typeface="Archivo Narrow"/>
                <a:cs typeface="Archivo Narrow"/>
                <a:sym typeface="Archivo Narrow"/>
              </a:defRPr>
            </a:lvl9pPr>
          </a:lstStyle>
          <a:p>
            <a:pPr algn="ctr"/>
            <a:endParaRPr lang="vi-VN" sz="2200" dirty="0">
              <a:solidFill>
                <a:schemeClr val="tx2">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1692249" y="410991"/>
            <a:ext cx="9427779" cy="584775"/>
          </a:xfrm>
          <a:prstGeom prst="rect">
            <a:avLst/>
          </a:prstGeom>
        </p:spPr>
        <p:txBody>
          <a:bodyPr wrap="square">
            <a:spAutoFit/>
          </a:bodyPr>
          <a:lstStyle/>
          <a:p>
            <a:r>
              <a:rPr lang="en-US" sz="3200" b="1" dirty="0">
                <a:solidFill>
                  <a:srgbClr val="0070C0"/>
                </a:solidFill>
                <a:latin typeface="Times New Roman" panose="02020603050405020304" pitchFamily="18" charset="0"/>
                <a:cs typeface="Times New Roman" panose="02020603050405020304" pitchFamily="18" charset="0"/>
              </a:rPr>
              <a:t>I. </a:t>
            </a:r>
            <a:r>
              <a:rPr lang="en-US" sz="2800" b="1" dirty="0">
                <a:solidFill>
                  <a:srgbClr val="0070C0"/>
                </a:solidFill>
                <a:latin typeface="Times New Roman" panose="02020603050405020304" pitchFamily="18" charset="0"/>
                <a:cs typeface="Times New Roman" panose="02020603050405020304" pitchFamily="18" charset="0"/>
              </a:rPr>
              <a:t>C</a:t>
            </a:r>
            <a:r>
              <a:rPr lang="vi-VN" sz="2800" b="1" dirty="0">
                <a:solidFill>
                  <a:srgbClr val="0070C0"/>
                </a:solidFill>
                <a:latin typeface="Times New Roman" panose="02020603050405020304" pitchFamily="18" charset="0"/>
                <a:cs typeface="Times New Roman" panose="02020603050405020304" pitchFamily="18" charset="0"/>
              </a:rPr>
              <a:t>Ơ CẤU HỆ THỐNG GIÁO DỤC VIỆT NAM</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2" name="Arrow: Pentagon 11"/>
          <p:cNvSpPr/>
          <p:nvPr/>
        </p:nvSpPr>
        <p:spPr>
          <a:xfrm>
            <a:off x="1290291" y="2171827"/>
            <a:ext cx="4544451" cy="559421"/>
          </a:xfrm>
          <a:prstGeom prst="homePlate">
            <a:avLst/>
          </a:prstGeom>
          <a:solidFill>
            <a:schemeClr val="bg2"/>
          </a:solidFill>
          <a:ln>
            <a:solidFill>
              <a:schemeClr val="bg2"/>
            </a:solidFill>
          </a:ln>
        </p:spPr>
        <p:style>
          <a:lnRef idx="1">
            <a:schemeClr val="accent2"/>
          </a:lnRef>
          <a:fillRef idx="2">
            <a:schemeClr val="accent2"/>
          </a:fillRef>
          <a:effectRef idx="1">
            <a:schemeClr val="accent2"/>
          </a:effectRef>
          <a:fontRef idx="minor">
            <a:schemeClr val="dk1"/>
          </a:fontRef>
        </p:style>
        <p:txBody>
          <a:bodyPr rtlCol="0" anchor="ctr"/>
          <a:lstStyle>
            <a:defPPr marR="0" lvl="0" algn="l" rtl="0">
              <a:lnSpc>
                <a:spcPct val="100000"/>
              </a:lnSpc>
              <a:spcBef>
                <a:spcPts val="0"/>
              </a:spcBef>
              <a:spcAft>
                <a:spcPts val="0"/>
              </a:spcAft>
              <a:defRPr>
                <a:solidFill>
                  <a:schemeClr val="dk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lgn="ctr"/>
            <a:r>
              <a:rPr lang="vi-VN" sz="2800" b="1" dirty="0">
                <a:solidFill>
                  <a:schemeClr val="bg2">
                    <a:lumMod val="10000"/>
                  </a:schemeClr>
                </a:solidFill>
                <a:latin typeface="Times New Roman" panose="02020603050405020304" pitchFamily="18" charset="0"/>
                <a:cs typeface="Times New Roman" panose="02020603050405020304" pitchFamily="18" charset="0"/>
              </a:rPr>
              <a:t>THẢO LUẬN NHÓM</a:t>
            </a:r>
          </a:p>
        </p:txBody>
      </p:sp>
      <p:grpSp>
        <p:nvGrpSpPr>
          <p:cNvPr id="13" name="Group 12"/>
          <p:cNvGrpSpPr/>
          <p:nvPr/>
        </p:nvGrpSpPr>
        <p:grpSpPr>
          <a:xfrm>
            <a:off x="299545" y="2992079"/>
            <a:ext cx="11666483" cy="2552283"/>
            <a:chOff x="1069578" y="1903923"/>
            <a:chExt cx="4516967" cy="2195990"/>
          </a:xfrm>
        </p:grpSpPr>
        <p:grpSp>
          <p:nvGrpSpPr>
            <p:cNvPr id="14" name="Group 13"/>
            <p:cNvGrpSpPr/>
            <p:nvPr/>
          </p:nvGrpSpPr>
          <p:grpSpPr>
            <a:xfrm>
              <a:off x="1069578" y="1903923"/>
              <a:ext cx="4516967" cy="2195990"/>
              <a:chOff x="996092" y="1248504"/>
              <a:chExt cx="4516967" cy="2195990"/>
            </a:xfrm>
          </p:grpSpPr>
          <p:sp>
            <p:nvSpPr>
              <p:cNvPr id="16" name="Rectangle: Diagonal Corners Rounded 22"/>
              <p:cNvSpPr/>
              <p:nvPr/>
            </p:nvSpPr>
            <p:spPr>
              <a:xfrm flipH="1">
                <a:off x="1175981" y="1506081"/>
                <a:ext cx="4337078" cy="1938413"/>
              </a:xfrm>
              <a:prstGeom prst="round2DiagRect">
                <a:avLst>
                  <a:gd name="adj1" fmla="val 25708"/>
                  <a:gd name="adj2" fmla="val 0"/>
                </a:avLst>
              </a:prstGeom>
              <a:solidFill>
                <a:srgbClr val="D7EDDD"/>
              </a:solidFill>
              <a:ln w="25400" cap="flat" cmpd="sng" algn="ctr">
                <a:solidFill>
                  <a:srgbClr val="D7EDDD"/>
                </a:solidFill>
                <a:prstDash val="solid"/>
              </a:ln>
              <a:effectLst/>
            </p:spPr>
            <p:txBody>
              <a:bodyPr bIns="108000"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vi-VN"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17" name="Speech Bubble: Rectangle with Corners Rounded 19"/>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1" fmla="*/ 0 w 596723"/>
                  <a:gd name="connsiteY0-2" fmla="*/ 79728 h 478358"/>
                  <a:gd name="connsiteX1-3" fmla="*/ 79728 w 596723"/>
                  <a:gd name="connsiteY1-4" fmla="*/ 0 h 478358"/>
                  <a:gd name="connsiteX2-5" fmla="*/ 279042 w 596723"/>
                  <a:gd name="connsiteY2-6" fmla="*/ 0 h 478358"/>
                  <a:gd name="connsiteX3-7" fmla="*/ 279042 w 596723"/>
                  <a:gd name="connsiteY3-8" fmla="*/ 0 h 478358"/>
                  <a:gd name="connsiteX4-9" fmla="*/ 398632 w 596723"/>
                  <a:gd name="connsiteY4-10" fmla="*/ 0 h 478358"/>
                  <a:gd name="connsiteX5-11" fmla="*/ 398630 w 596723"/>
                  <a:gd name="connsiteY5-12" fmla="*/ 0 h 478358"/>
                  <a:gd name="connsiteX6-13" fmla="*/ 478358 w 596723"/>
                  <a:gd name="connsiteY6-14" fmla="*/ 79728 h 478358"/>
                  <a:gd name="connsiteX7-15" fmla="*/ 478358 w 596723"/>
                  <a:gd name="connsiteY7-16" fmla="*/ 279042 h 478358"/>
                  <a:gd name="connsiteX8-17" fmla="*/ 596723 w 596723"/>
                  <a:gd name="connsiteY8-18" fmla="*/ 305924 h 478358"/>
                  <a:gd name="connsiteX9-19" fmla="*/ 478358 w 596723"/>
                  <a:gd name="connsiteY9-20" fmla="*/ 398632 h 478358"/>
                  <a:gd name="connsiteX10-21" fmla="*/ 478358 w 596723"/>
                  <a:gd name="connsiteY10-22" fmla="*/ 340573 h 478358"/>
                  <a:gd name="connsiteX11-23" fmla="*/ 398630 w 596723"/>
                  <a:gd name="connsiteY11-24" fmla="*/ 478358 h 478358"/>
                  <a:gd name="connsiteX12-25" fmla="*/ 398632 w 596723"/>
                  <a:gd name="connsiteY12-26" fmla="*/ 478358 h 478358"/>
                  <a:gd name="connsiteX13-27" fmla="*/ 279042 w 596723"/>
                  <a:gd name="connsiteY13-28" fmla="*/ 478358 h 478358"/>
                  <a:gd name="connsiteX14-29" fmla="*/ 279042 w 596723"/>
                  <a:gd name="connsiteY14-30" fmla="*/ 478358 h 478358"/>
                  <a:gd name="connsiteX15-31" fmla="*/ 79728 w 596723"/>
                  <a:gd name="connsiteY15-32" fmla="*/ 478358 h 478358"/>
                  <a:gd name="connsiteX16-33" fmla="*/ 0 w 596723"/>
                  <a:gd name="connsiteY16-34" fmla="*/ 398630 h 478358"/>
                  <a:gd name="connsiteX17-35" fmla="*/ 0 w 596723"/>
                  <a:gd name="connsiteY17-36" fmla="*/ 398632 h 478358"/>
                  <a:gd name="connsiteX18-37" fmla="*/ 0 w 596723"/>
                  <a:gd name="connsiteY18-38" fmla="*/ 279042 h 478358"/>
                  <a:gd name="connsiteX19-39" fmla="*/ 0 w 596723"/>
                  <a:gd name="connsiteY19-40" fmla="*/ 279042 h 478358"/>
                  <a:gd name="connsiteX20-41" fmla="*/ 0 w 596723"/>
                  <a:gd name="connsiteY20-42" fmla="*/ 79728 h 478358"/>
                  <a:gd name="connsiteX0-43" fmla="*/ 0 w 596723"/>
                  <a:gd name="connsiteY0-44" fmla="*/ 79728 h 478358"/>
                  <a:gd name="connsiteX1-45" fmla="*/ 79728 w 596723"/>
                  <a:gd name="connsiteY1-46" fmla="*/ 0 h 478358"/>
                  <a:gd name="connsiteX2-47" fmla="*/ 279042 w 596723"/>
                  <a:gd name="connsiteY2-48" fmla="*/ 0 h 478358"/>
                  <a:gd name="connsiteX3-49" fmla="*/ 279042 w 596723"/>
                  <a:gd name="connsiteY3-50" fmla="*/ 0 h 478358"/>
                  <a:gd name="connsiteX4-51" fmla="*/ 398632 w 596723"/>
                  <a:gd name="connsiteY4-52" fmla="*/ 0 h 478358"/>
                  <a:gd name="connsiteX5-53" fmla="*/ 398630 w 596723"/>
                  <a:gd name="connsiteY5-54" fmla="*/ 0 h 478358"/>
                  <a:gd name="connsiteX6-55" fmla="*/ 478358 w 596723"/>
                  <a:gd name="connsiteY6-56" fmla="*/ 79728 h 478358"/>
                  <a:gd name="connsiteX7-57" fmla="*/ 478358 w 596723"/>
                  <a:gd name="connsiteY7-58" fmla="*/ 279042 h 478358"/>
                  <a:gd name="connsiteX8-59" fmla="*/ 596723 w 596723"/>
                  <a:gd name="connsiteY8-60" fmla="*/ 422038 h 478358"/>
                  <a:gd name="connsiteX9-61" fmla="*/ 478358 w 596723"/>
                  <a:gd name="connsiteY9-62" fmla="*/ 398632 h 478358"/>
                  <a:gd name="connsiteX10-63" fmla="*/ 478358 w 596723"/>
                  <a:gd name="connsiteY10-64" fmla="*/ 340573 h 478358"/>
                  <a:gd name="connsiteX11-65" fmla="*/ 398630 w 596723"/>
                  <a:gd name="connsiteY11-66" fmla="*/ 478358 h 478358"/>
                  <a:gd name="connsiteX12-67" fmla="*/ 398632 w 596723"/>
                  <a:gd name="connsiteY12-68" fmla="*/ 478358 h 478358"/>
                  <a:gd name="connsiteX13-69" fmla="*/ 279042 w 596723"/>
                  <a:gd name="connsiteY13-70" fmla="*/ 478358 h 478358"/>
                  <a:gd name="connsiteX14-71" fmla="*/ 279042 w 596723"/>
                  <a:gd name="connsiteY14-72" fmla="*/ 478358 h 478358"/>
                  <a:gd name="connsiteX15-73" fmla="*/ 79728 w 596723"/>
                  <a:gd name="connsiteY15-74" fmla="*/ 478358 h 478358"/>
                  <a:gd name="connsiteX16-75" fmla="*/ 0 w 596723"/>
                  <a:gd name="connsiteY16-76" fmla="*/ 398630 h 478358"/>
                  <a:gd name="connsiteX17-77" fmla="*/ 0 w 596723"/>
                  <a:gd name="connsiteY17-78" fmla="*/ 398632 h 478358"/>
                  <a:gd name="connsiteX18-79" fmla="*/ 0 w 596723"/>
                  <a:gd name="connsiteY18-80" fmla="*/ 279042 h 478358"/>
                  <a:gd name="connsiteX19-81" fmla="*/ 0 w 596723"/>
                  <a:gd name="connsiteY19-82" fmla="*/ 279042 h 478358"/>
                  <a:gd name="connsiteX20-83" fmla="*/ 0 w 596723"/>
                  <a:gd name="connsiteY20-84" fmla="*/ 79728 h 4783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a:endParaRPr>
              </a:p>
            </p:txBody>
          </p:sp>
        </p:grpSp>
        <p:pic>
          <p:nvPicPr>
            <p:cNvPr id="15"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5815" y="1977508"/>
              <a:ext cx="224555" cy="352872"/>
            </a:xfrm>
            <a:prstGeom prst="rect">
              <a:avLst/>
            </a:prstGeom>
          </p:spPr>
        </p:pic>
      </p:grpSp>
      <p:sp>
        <p:nvSpPr>
          <p:cNvPr id="18" name="Rectangle 17"/>
          <p:cNvSpPr/>
          <p:nvPr/>
        </p:nvSpPr>
        <p:spPr>
          <a:xfrm>
            <a:off x="1692249" y="3297593"/>
            <a:ext cx="10147654" cy="1815882"/>
          </a:xfrm>
          <a:prstGeom prst="rect">
            <a:avLst/>
          </a:prstGeom>
        </p:spPr>
        <p:txBody>
          <a:bodyPr wrap="square">
            <a:spAutoFit/>
          </a:bodyPr>
          <a:lstStyle/>
          <a:p>
            <a:r>
              <a:rPr lang="vi-VN" sz="2800" dirty="0">
                <a:solidFill>
                  <a:srgbClr val="002060"/>
                </a:solidFill>
                <a:latin typeface="Times New Roman" panose="02020603050405020304" pitchFamily="18" charset="0"/>
                <a:cs typeface="Times New Roman" panose="02020603050405020304" pitchFamily="18" charset="0"/>
              </a:rPr>
              <a:t>Quan sát Hình 2.1 và cho biết:</a:t>
            </a:r>
          </a:p>
          <a:p>
            <a:r>
              <a:rPr lang="vi-VN" sz="2800" dirty="0">
                <a:solidFill>
                  <a:srgbClr val="002060"/>
                </a:solidFill>
                <a:latin typeface="Times New Roman" panose="02020603050405020304" pitchFamily="18" charset="0"/>
                <a:cs typeface="Times New Roman" panose="02020603050405020304" pitchFamily="18" charset="0"/>
              </a:rPr>
              <a:t>1. Giáo dục phổ thông gồm các cấp học nào?</a:t>
            </a:r>
          </a:p>
          <a:p>
            <a:r>
              <a:rPr lang="vi-VN" sz="2800" dirty="0">
                <a:solidFill>
                  <a:srgbClr val="002060"/>
                </a:solidFill>
                <a:latin typeface="Times New Roman" panose="02020603050405020304" pitchFamily="18" charset="0"/>
                <a:cs typeface="Times New Roman" panose="02020603050405020304" pitchFamily="18" charset="0"/>
              </a:rPr>
              <a:t>2. Trong giáo dục phổ thông, ở những thời điểm nào học sinh có thể lựa chọn tiếp tục học ở cấp học hoặc trình độ cao hơn?</a:t>
            </a:r>
          </a:p>
        </p:txBody>
      </p:sp>
    </p:spTree>
    <p:extLst>
      <p:ext uri="{BB962C8B-B14F-4D97-AF65-F5344CB8AC3E}">
        <p14:creationId xmlns:p14="http://schemas.microsoft.com/office/powerpoint/2010/main" val="150066414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278584506"/>
              </p:ext>
            </p:extLst>
          </p:nvPr>
        </p:nvGraphicFramePr>
        <p:xfrm>
          <a:off x="1371600" y="488731"/>
          <a:ext cx="9680028" cy="6148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ight Arrow 11">
            <a:hlinkClick r:id="rId7" action="ppaction://hlinksldjump"/>
          </p:cNvPr>
          <p:cNvSpPr/>
          <p:nvPr/>
        </p:nvSpPr>
        <p:spPr>
          <a:xfrm>
            <a:off x="10373710" y="6101255"/>
            <a:ext cx="1213945" cy="756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59789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77917" y="1741014"/>
            <a:ext cx="10972799" cy="1384995"/>
          </a:xfrm>
          <a:prstGeom prst="rect">
            <a:avLst/>
          </a:prstGeom>
          <a:solidFill>
            <a:srgbClr val="FFC000"/>
          </a:solidFill>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1. Giáo dục mầm non:</a:t>
            </a:r>
          </a:p>
          <a:p>
            <a:r>
              <a:rPr lang="vi-VN" sz="2800" dirty="0">
                <a:latin typeface="Times New Roman" panose="02020603050405020304" pitchFamily="18" charset="0"/>
                <a:cs typeface="Times New Roman" panose="02020603050405020304" pitchFamily="18" charset="0"/>
              </a:rPr>
              <a:t>- Nhóm trẻ: từ 3 tháng đến dưới 3 tuổi.</a:t>
            </a:r>
          </a:p>
          <a:p>
            <a:r>
              <a:rPr lang="vi-VN" sz="2800" dirty="0">
                <a:latin typeface="Times New Roman" panose="02020603050405020304" pitchFamily="18" charset="0"/>
                <a:cs typeface="Times New Roman" panose="02020603050405020304" pitchFamily="18" charset="0"/>
              </a:rPr>
              <a:t>- Mẫu giáo: từ 3 tuổi đến khi vào lớp 1 (thường là 5 hoặc 6 tuổi).</a:t>
            </a:r>
          </a:p>
        </p:txBody>
      </p:sp>
      <p:sp>
        <p:nvSpPr>
          <p:cNvPr id="15" name="Left Arrow 14">
            <a:hlinkClick r:id="rId2" action="ppaction://hlinksldjump"/>
          </p:cNvPr>
          <p:cNvSpPr/>
          <p:nvPr/>
        </p:nvSpPr>
        <p:spPr>
          <a:xfrm>
            <a:off x="11035862" y="6164317"/>
            <a:ext cx="961697" cy="5517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04594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9546" y="2009029"/>
            <a:ext cx="11729544" cy="1815882"/>
          </a:xfrm>
          <a:prstGeom prst="rect">
            <a:avLst/>
          </a:prstGeom>
          <a:solidFill>
            <a:srgbClr val="FFC000"/>
          </a:solidFill>
        </p:spPr>
        <p:txBody>
          <a:bodyPr wrap="square">
            <a:spAutoFit/>
          </a:bodyPr>
          <a:lstStyle/>
          <a:p>
            <a:pPr algn="ctr">
              <a:spcAft>
                <a:spcPts val="0"/>
              </a:spcAft>
            </a:pP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phổ</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9.</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Left Arrow 9">
            <a:hlinkClick r:id="rId2" action="ppaction://hlinksldjump"/>
          </p:cNvPr>
          <p:cNvSpPr/>
          <p:nvPr/>
        </p:nvSpPr>
        <p:spPr>
          <a:xfrm>
            <a:off x="11035862" y="6164317"/>
            <a:ext cx="961697" cy="5517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73142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82716" y="2236655"/>
            <a:ext cx="11209283" cy="1384995"/>
          </a:xfrm>
          <a:prstGeom prst="rect">
            <a:avLst/>
          </a:prstGeom>
          <a:solidFill>
            <a:srgbClr val="FFC000"/>
          </a:solidFill>
        </p:spPr>
        <p:txBody>
          <a:bodyPr wrap="square">
            <a:spAutoFit/>
          </a:bodyPr>
          <a:lstStyle/>
          <a:p>
            <a:pPr algn="ctr"/>
            <a:r>
              <a:rPr lang="en-US" sz="2800" dirty="0">
                <a:solidFill>
                  <a:srgbClr val="0070C0"/>
                </a:solidFill>
                <a:latin typeface="Times New Roman" panose="02020603050405020304" pitchFamily="18" charset="0"/>
                <a:cs typeface="Times New Roman" panose="02020603050405020304" pitchFamily="18" charset="0"/>
              </a:rPr>
              <a:t>3. </a:t>
            </a:r>
            <a:r>
              <a:rPr lang="en-US" sz="2800" dirty="0" err="1">
                <a:solidFill>
                  <a:srgbClr val="0070C0"/>
                </a:solidFill>
                <a:latin typeface="Times New Roman" panose="02020603050405020304" pitchFamily="18" charset="0"/>
                <a:cs typeface="Times New Roman" panose="02020603050405020304" pitchFamily="18" charset="0"/>
              </a:rPr>
              <a:t>Giáo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nghề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nghiệp</a:t>
            </a:r>
            <a:r>
              <a:rPr lang="en-US" sz="2800" dirty="0">
                <a:solidFill>
                  <a:srgbClr val="0070C0"/>
                </a:solidFill>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Cao </a:t>
            </a:r>
            <a:r>
              <a:rPr lang="en-US" sz="2800" dirty="0" err="1">
                <a:latin typeface="Times New Roman" panose="02020603050405020304" pitchFamily="18" charset="0"/>
                <a:cs typeface="Times New Roman" panose="02020603050405020304" pitchFamily="18" charset="0"/>
              </a:rPr>
              <a:t>đẳng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a:t>
            </a:r>
          </a:p>
        </p:txBody>
      </p:sp>
      <p:sp>
        <p:nvSpPr>
          <p:cNvPr id="9" name="Left Arrow 8">
            <a:hlinkClick r:id="rId2" action="ppaction://hlinksldjump"/>
          </p:cNvPr>
          <p:cNvSpPr/>
          <p:nvPr/>
        </p:nvSpPr>
        <p:spPr>
          <a:xfrm>
            <a:off x="11035862" y="6164317"/>
            <a:ext cx="961697" cy="5517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30224"/>
      </p:ext>
    </p:extLst>
  </p:cSld>
  <p:clrMapOvr>
    <a:masterClrMapping/>
  </p:clrMapOvr>
  <p:transition spd="slow">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TotalTime>
  <Words>1573</Words>
  <Application>Microsoft Office PowerPoint</Application>
  <PresentationFormat>Widescreen</PresentationFormat>
  <Paragraphs>104</Paragraphs>
  <Slides>29</Slides>
  <Notes>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Bebas Neue</vt:lpstr>
      <vt:lpstr>Calibri</vt:lpstr>
      <vt:lpstr>Calibri Light</vt:lpstr>
      <vt:lpstr>Jua</vt:lpstr>
      <vt:lpstr>Patrick Hand</vt:lpstr>
      <vt:lpstr>Roboto</vt:lpstr>
      <vt:lpstr>Times New Roman</vt:lpstr>
      <vt:lpstr>Office Theme</vt:lpstr>
      <vt:lpstr>PowerPoint Presentation</vt:lpstr>
      <vt:lpstr>GIÁO DỤC KĨ THUẬT,CÔNG NGHỆ TRONG HỆ THỐNG GIÁO DỤC QUỐC DÂN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DỤC KĨ THUẬT,CÔNG NGHỆ TRONG HỆ THỐNG GIÁO DỤC QUỐC DÂN</dc:title>
  <dc:creator>Admin</dc:creator>
  <cp:lastModifiedBy>ASUS</cp:lastModifiedBy>
  <cp:revision>53</cp:revision>
  <dcterms:created xsi:type="dcterms:W3CDTF">2024-09-11T13:59:43Z</dcterms:created>
  <dcterms:modified xsi:type="dcterms:W3CDTF">2025-04-23T14:01:20Z</dcterms:modified>
</cp:coreProperties>
</file>